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27"/>
  </p:notesMasterIdLst>
  <p:handoutMasterIdLst>
    <p:handoutMasterId r:id="rId28"/>
  </p:handoutMasterIdLst>
  <p:sldIdLst>
    <p:sldId id="959" r:id="rId2"/>
    <p:sldId id="926" r:id="rId3"/>
    <p:sldId id="925" r:id="rId4"/>
    <p:sldId id="920" r:id="rId5"/>
    <p:sldId id="927" r:id="rId6"/>
    <p:sldId id="928" r:id="rId7"/>
    <p:sldId id="929" r:id="rId8"/>
    <p:sldId id="931" r:id="rId9"/>
    <p:sldId id="933" r:id="rId10"/>
    <p:sldId id="932" r:id="rId11"/>
    <p:sldId id="934" r:id="rId12"/>
    <p:sldId id="935" r:id="rId13"/>
    <p:sldId id="937" r:id="rId14"/>
    <p:sldId id="939" r:id="rId15"/>
    <p:sldId id="944" r:id="rId16"/>
    <p:sldId id="312" r:id="rId17"/>
    <p:sldId id="316" r:id="rId18"/>
    <p:sldId id="318" r:id="rId19"/>
    <p:sldId id="320" r:id="rId20"/>
    <p:sldId id="322" r:id="rId21"/>
    <p:sldId id="324" r:id="rId22"/>
    <p:sldId id="315" r:id="rId23"/>
    <p:sldId id="323" r:id="rId24"/>
    <p:sldId id="326" r:id="rId25"/>
    <p:sldId id="96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9BE8C8-14DE-4736-B7B8-9E59FC65CC40}" v="340" dt="2018-05-09T16:50:14.3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71" autoAdjust="0"/>
    <p:restoredTop sz="55433" autoAdjust="0"/>
  </p:normalViewPr>
  <p:slideViewPr>
    <p:cSldViewPr snapToGrid="0" showGuides="1">
      <p:cViewPr varScale="1">
        <p:scale>
          <a:sx n="113" d="100"/>
          <a:sy n="113" d="100"/>
        </p:scale>
        <p:origin x="13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9198"/>
    </p:cViewPr>
  </p:sorterViewPr>
  <p:notesViewPr>
    <p:cSldViewPr snapToGrid="0" showGuides="1">
      <p:cViewPr varScale="1">
        <p:scale>
          <a:sx n="55" d="100"/>
          <a:sy n="55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aven Postman" userId="902ecf25f2486438" providerId="LiveId" clId="{8B9BE8C8-14DE-4736-B7B8-9E59FC65CC40}"/>
    <pc:docChg chg="undo custSel delSld modSld">
      <pc:chgData name="Heaven Postman" userId="902ecf25f2486438" providerId="LiveId" clId="{8B9BE8C8-14DE-4736-B7B8-9E59FC65CC40}" dt="2018-05-09T16:50:14.317" v="338" actId="478"/>
      <pc:docMkLst>
        <pc:docMk/>
      </pc:docMkLst>
      <pc:sldChg chg="addSp delSp modSp">
        <pc:chgData name="Heaven Postman" userId="902ecf25f2486438" providerId="LiveId" clId="{8B9BE8C8-14DE-4736-B7B8-9E59FC65CC40}" dt="2018-05-09T16:47:32.760" v="282" actId="1076"/>
        <pc:sldMkLst>
          <pc:docMk/>
          <pc:sldMk cId="3176726004" sldId="283"/>
        </pc:sldMkLst>
        <pc:spChg chg="add mod">
          <ac:chgData name="Heaven Postman" userId="902ecf25f2486438" providerId="LiveId" clId="{8B9BE8C8-14DE-4736-B7B8-9E59FC65CC40}" dt="2018-05-09T16:47:26.629" v="278" actId="478"/>
          <ac:spMkLst>
            <pc:docMk/>
            <pc:sldMk cId="3176726004" sldId="283"/>
            <ac:spMk id="3" creationId="{8DF70612-90A0-4071-BDFC-B29F4B37EAC1}"/>
          </ac:spMkLst>
        </pc:spChg>
        <pc:spChg chg="add mod">
          <ac:chgData name="Heaven Postman" userId="902ecf25f2486438" providerId="LiveId" clId="{8B9BE8C8-14DE-4736-B7B8-9E59FC65CC40}" dt="2018-05-09T16:47:26.629" v="278" actId="478"/>
          <ac:spMkLst>
            <pc:docMk/>
            <pc:sldMk cId="3176726004" sldId="283"/>
            <ac:spMk id="5" creationId="{7E32548B-F576-4D56-85A7-CC609E756E35}"/>
          </ac:spMkLst>
        </pc:spChg>
        <pc:spChg chg="add mod">
          <ac:chgData name="Heaven Postman" userId="902ecf25f2486438" providerId="LiveId" clId="{8B9BE8C8-14DE-4736-B7B8-9E59FC65CC40}" dt="2018-05-09T16:47:26.629" v="278" actId="478"/>
          <ac:spMkLst>
            <pc:docMk/>
            <pc:sldMk cId="3176726004" sldId="283"/>
            <ac:spMk id="7" creationId="{EDE12F16-3AA2-4861-9F01-DF23E6821B33}"/>
          </ac:spMkLst>
        </pc:spChg>
        <pc:spChg chg="add mod">
          <ac:chgData name="Heaven Postman" userId="902ecf25f2486438" providerId="LiveId" clId="{8B9BE8C8-14DE-4736-B7B8-9E59FC65CC40}" dt="2018-05-09T16:47:26.629" v="278" actId="478"/>
          <ac:spMkLst>
            <pc:docMk/>
            <pc:sldMk cId="3176726004" sldId="283"/>
            <ac:spMk id="12" creationId="{D887DE71-7718-48C3-A02B-286C305BEBD2}"/>
          </ac:spMkLst>
        </pc:spChg>
        <pc:spChg chg="mod">
          <ac:chgData name="Heaven Postman" userId="902ecf25f2486438" providerId="LiveId" clId="{8B9BE8C8-14DE-4736-B7B8-9E59FC65CC40}" dt="2018-05-09T16:47:32.760" v="282" actId="1076"/>
          <ac:spMkLst>
            <pc:docMk/>
            <pc:sldMk cId="3176726004" sldId="283"/>
            <ac:spMk id="15" creationId="{44DD0B76-7655-4008-9B1B-9F4BFD3A9C45}"/>
          </ac:spMkLst>
        </pc:spChg>
        <pc:spChg chg="add mod ord">
          <ac:chgData name="Heaven Postman" userId="902ecf25f2486438" providerId="LiveId" clId="{8B9BE8C8-14DE-4736-B7B8-9E59FC65CC40}" dt="2018-05-09T16:47:30.613" v="281" actId="167"/>
          <ac:spMkLst>
            <pc:docMk/>
            <pc:sldMk cId="3176726004" sldId="283"/>
            <ac:spMk id="18" creationId="{5C54BB5D-2862-4CCF-98E7-113489AF0ECE}"/>
          </ac:spMkLst>
        </pc:spChg>
        <pc:picChg chg="del">
          <ac:chgData name="Heaven Postman" userId="902ecf25f2486438" providerId="LiveId" clId="{8B9BE8C8-14DE-4736-B7B8-9E59FC65CC40}" dt="2018-05-09T16:47:26.629" v="278" actId="478"/>
          <ac:picMkLst>
            <pc:docMk/>
            <pc:sldMk cId="3176726004" sldId="283"/>
            <ac:picMk id="8" creationId="{D2DA78E9-783E-433B-9035-20DC6B06D011}"/>
          </ac:picMkLst>
        </pc:picChg>
        <pc:picChg chg="del">
          <ac:chgData name="Heaven Postman" userId="902ecf25f2486438" providerId="LiveId" clId="{8B9BE8C8-14DE-4736-B7B8-9E59FC65CC40}" dt="2018-05-09T16:47:29.178" v="280" actId="478"/>
          <ac:picMkLst>
            <pc:docMk/>
            <pc:sldMk cId="3176726004" sldId="283"/>
            <ac:picMk id="16" creationId="{770CC2F4-D4B9-4335-9FE0-82686F99BFAC}"/>
          </ac:picMkLst>
        </pc:picChg>
        <pc:picChg chg="del">
          <ac:chgData name="Heaven Postman" userId="902ecf25f2486438" providerId="LiveId" clId="{8B9BE8C8-14DE-4736-B7B8-9E59FC65CC40}" dt="2018-05-09T16:47:26.629" v="278" actId="478"/>
          <ac:picMkLst>
            <pc:docMk/>
            <pc:sldMk cId="3176726004" sldId="283"/>
            <ac:picMk id="20" creationId="{63CB6EAF-B350-429D-977F-A449DF9702A2}"/>
          </ac:picMkLst>
        </pc:picChg>
        <pc:picChg chg="del">
          <ac:chgData name="Heaven Postman" userId="902ecf25f2486438" providerId="LiveId" clId="{8B9BE8C8-14DE-4736-B7B8-9E59FC65CC40}" dt="2018-05-09T16:47:26.629" v="278" actId="478"/>
          <ac:picMkLst>
            <pc:docMk/>
            <pc:sldMk cId="3176726004" sldId="283"/>
            <ac:picMk id="25" creationId="{E475590B-2F87-4E87-AAC4-623F114D2804}"/>
          </ac:picMkLst>
        </pc:picChg>
        <pc:picChg chg="del">
          <ac:chgData name="Heaven Postman" userId="902ecf25f2486438" providerId="LiveId" clId="{8B9BE8C8-14DE-4736-B7B8-9E59FC65CC40}" dt="2018-05-09T16:47:26.629" v="278" actId="478"/>
          <ac:picMkLst>
            <pc:docMk/>
            <pc:sldMk cId="3176726004" sldId="283"/>
            <ac:picMk id="29" creationId="{DE0882D3-1D7E-401D-9757-125A21B6F1D8}"/>
          </ac:picMkLst>
        </pc:picChg>
      </pc:sldChg>
      <pc:sldChg chg="addSp delSp modSp">
        <pc:chgData name="Heaven Postman" userId="902ecf25f2486438" providerId="LiveId" clId="{8B9BE8C8-14DE-4736-B7B8-9E59FC65CC40}" dt="2018-05-09T16:44:18.877" v="165" actId="478"/>
        <pc:sldMkLst>
          <pc:docMk/>
          <pc:sldMk cId="1247286364" sldId="312"/>
        </pc:sldMkLst>
        <pc:spChg chg="add mod">
          <ac:chgData name="Heaven Postman" userId="902ecf25f2486438" providerId="LiveId" clId="{8B9BE8C8-14DE-4736-B7B8-9E59FC65CC40}" dt="2018-05-09T16:44:18.877" v="165" actId="478"/>
          <ac:spMkLst>
            <pc:docMk/>
            <pc:sldMk cId="1247286364" sldId="312"/>
            <ac:spMk id="5" creationId="{F2A2DE8B-089D-419D-B11B-D65A5291CD49}"/>
          </ac:spMkLst>
        </pc:spChg>
        <pc:picChg chg="del">
          <ac:chgData name="Heaven Postman" userId="902ecf25f2486438" providerId="LiveId" clId="{8B9BE8C8-14DE-4736-B7B8-9E59FC65CC40}" dt="2018-05-09T16:44:18.877" v="165" actId="478"/>
          <ac:picMkLst>
            <pc:docMk/>
            <pc:sldMk cId="1247286364" sldId="312"/>
            <ac:picMk id="34" creationId="{0674F9DB-6B83-4D51-BDE0-A591A61171F1}"/>
          </ac:picMkLst>
        </pc:picChg>
      </pc:sldChg>
      <pc:sldChg chg="addSp delSp modSp">
        <pc:chgData name="Heaven Postman" userId="902ecf25f2486438" providerId="LiveId" clId="{8B9BE8C8-14DE-4736-B7B8-9E59FC65CC40}" dt="2018-05-09T16:44:42.513" v="187" actId="1076"/>
        <pc:sldMkLst>
          <pc:docMk/>
          <pc:sldMk cId="476362665" sldId="315"/>
        </pc:sldMkLst>
        <pc:spChg chg="add mod">
          <ac:chgData name="Heaven Postman" userId="902ecf25f2486438" providerId="LiveId" clId="{8B9BE8C8-14DE-4736-B7B8-9E59FC65CC40}" dt="2018-05-09T16:44:39.216" v="183" actId="478"/>
          <ac:spMkLst>
            <pc:docMk/>
            <pc:sldMk cId="476362665" sldId="315"/>
            <ac:spMk id="5" creationId="{6FC947F0-6601-456B-8D35-3469DE37B5E4}"/>
          </ac:spMkLst>
        </pc:spChg>
        <pc:spChg chg="mod">
          <ac:chgData name="Heaven Postman" userId="902ecf25f2486438" providerId="LiveId" clId="{8B9BE8C8-14DE-4736-B7B8-9E59FC65CC40}" dt="2018-05-09T16:44:42.513" v="187" actId="1076"/>
          <ac:spMkLst>
            <pc:docMk/>
            <pc:sldMk cId="476362665" sldId="315"/>
            <ac:spMk id="6" creationId="{60340B1E-6E0D-4B66-B833-A805764BCE4C}"/>
          </ac:spMkLst>
        </pc:spChg>
        <pc:spChg chg="add mod ord">
          <ac:chgData name="Heaven Postman" userId="902ecf25f2486438" providerId="LiveId" clId="{8B9BE8C8-14DE-4736-B7B8-9E59FC65CC40}" dt="2018-05-09T16:44:41.293" v="186" actId="167"/>
          <ac:spMkLst>
            <pc:docMk/>
            <pc:sldMk cId="476362665" sldId="315"/>
            <ac:spMk id="30" creationId="{732A4A78-99F3-46F6-A267-7C1D8223E293}"/>
          </ac:spMkLst>
        </pc:spChg>
        <pc:picChg chg="del">
          <ac:chgData name="Heaven Postman" userId="902ecf25f2486438" providerId="LiveId" clId="{8B9BE8C8-14DE-4736-B7B8-9E59FC65CC40}" dt="2018-05-09T16:44:40.238" v="185" actId="478"/>
          <ac:picMkLst>
            <pc:docMk/>
            <pc:sldMk cId="476362665" sldId="315"/>
            <ac:picMk id="10" creationId="{E3DDDE80-5407-4494-8E45-4710FB3045AE}"/>
          </ac:picMkLst>
        </pc:picChg>
        <pc:picChg chg="del">
          <ac:chgData name="Heaven Postman" userId="902ecf25f2486438" providerId="LiveId" clId="{8B9BE8C8-14DE-4736-B7B8-9E59FC65CC40}" dt="2018-05-09T16:44:39.216" v="183" actId="478"/>
          <ac:picMkLst>
            <pc:docMk/>
            <pc:sldMk cId="476362665" sldId="315"/>
            <ac:picMk id="35" creationId="{72E926FD-790B-4D43-8876-35B0A1586683}"/>
          </ac:picMkLst>
        </pc:picChg>
      </pc:sldChg>
      <pc:sldChg chg="addSp delSp modSp">
        <pc:chgData name="Heaven Postman" userId="902ecf25f2486438" providerId="LiveId" clId="{8B9BE8C8-14DE-4736-B7B8-9E59FC65CC40}" dt="2018-05-09T16:44:22.116" v="166" actId="478"/>
        <pc:sldMkLst>
          <pc:docMk/>
          <pc:sldMk cId="2847985381" sldId="316"/>
        </pc:sldMkLst>
        <pc:spChg chg="add mod">
          <ac:chgData name="Heaven Postman" userId="902ecf25f2486438" providerId="LiveId" clId="{8B9BE8C8-14DE-4736-B7B8-9E59FC65CC40}" dt="2018-05-09T16:44:22.116" v="166" actId="478"/>
          <ac:spMkLst>
            <pc:docMk/>
            <pc:sldMk cId="2847985381" sldId="316"/>
            <ac:spMk id="5" creationId="{3ED9ED20-3857-4D52-B744-7223A247B63A}"/>
          </ac:spMkLst>
        </pc:spChg>
        <pc:spChg chg="add mod">
          <ac:chgData name="Heaven Postman" userId="902ecf25f2486438" providerId="LiveId" clId="{8B9BE8C8-14DE-4736-B7B8-9E59FC65CC40}" dt="2018-05-09T16:44:22.116" v="166" actId="478"/>
          <ac:spMkLst>
            <pc:docMk/>
            <pc:sldMk cId="2847985381" sldId="316"/>
            <ac:spMk id="7" creationId="{B63298CC-9FEA-462E-991F-BD516094C500}"/>
          </ac:spMkLst>
        </pc:spChg>
        <pc:spChg chg="add mod">
          <ac:chgData name="Heaven Postman" userId="902ecf25f2486438" providerId="LiveId" clId="{8B9BE8C8-14DE-4736-B7B8-9E59FC65CC40}" dt="2018-05-09T16:44:22.116" v="166" actId="478"/>
          <ac:spMkLst>
            <pc:docMk/>
            <pc:sldMk cId="2847985381" sldId="316"/>
            <ac:spMk id="10" creationId="{36E8EEF1-8B00-4D9B-84D4-83035FE3E8DA}"/>
          </ac:spMkLst>
        </pc:spChg>
        <pc:spChg chg="add mod">
          <ac:chgData name="Heaven Postman" userId="902ecf25f2486438" providerId="LiveId" clId="{8B9BE8C8-14DE-4736-B7B8-9E59FC65CC40}" dt="2018-05-09T16:44:22.116" v="166" actId="478"/>
          <ac:spMkLst>
            <pc:docMk/>
            <pc:sldMk cId="2847985381" sldId="316"/>
            <ac:spMk id="13" creationId="{7DE414B8-DC12-4FEB-B0ED-F392C1ECB794}"/>
          </ac:spMkLst>
        </pc:spChg>
        <pc:spChg chg="add mod">
          <ac:chgData name="Heaven Postman" userId="902ecf25f2486438" providerId="LiveId" clId="{8B9BE8C8-14DE-4736-B7B8-9E59FC65CC40}" dt="2018-05-09T16:44:22.116" v="166" actId="478"/>
          <ac:spMkLst>
            <pc:docMk/>
            <pc:sldMk cId="2847985381" sldId="316"/>
            <ac:spMk id="17" creationId="{F912D434-686E-483F-BC79-0DB9121D1D7E}"/>
          </ac:spMkLst>
        </pc:spChg>
        <pc:spChg chg="add mod">
          <ac:chgData name="Heaven Postman" userId="902ecf25f2486438" providerId="LiveId" clId="{8B9BE8C8-14DE-4736-B7B8-9E59FC65CC40}" dt="2018-05-09T16:44:22.116" v="166" actId="478"/>
          <ac:spMkLst>
            <pc:docMk/>
            <pc:sldMk cId="2847985381" sldId="316"/>
            <ac:spMk id="20" creationId="{BC12CCD5-1156-4038-BE79-561379CAB7E6}"/>
          </ac:spMkLst>
        </pc:spChg>
        <pc:spChg chg="add mod">
          <ac:chgData name="Heaven Postman" userId="902ecf25f2486438" providerId="LiveId" clId="{8B9BE8C8-14DE-4736-B7B8-9E59FC65CC40}" dt="2018-05-09T16:44:22.116" v="166" actId="478"/>
          <ac:spMkLst>
            <pc:docMk/>
            <pc:sldMk cId="2847985381" sldId="316"/>
            <ac:spMk id="24" creationId="{96211F1F-4F02-4210-A5A2-8C26DD2CF0A9}"/>
          </ac:spMkLst>
        </pc:spChg>
        <pc:spChg chg="add mod">
          <ac:chgData name="Heaven Postman" userId="902ecf25f2486438" providerId="LiveId" clId="{8B9BE8C8-14DE-4736-B7B8-9E59FC65CC40}" dt="2018-05-09T16:44:22.116" v="166" actId="478"/>
          <ac:spMkLst>
            <pc:docMk/>
            <pc:sldMk cId="2847985381" sldId="316"/>
            <ac:spMk id="27" creationId="{76699BD9-818B-4F35-B293-BA2B4CDC0239}"/>
          </ac:spMkLst>
        </pc:spChg>
        <pc:spChg chg="add mod">
          <ac:chgData name="Heaven Postman" userId="902ecf25f2486438" providerId="LiveId" clId="{8B9BE8C8-14DE-4736-B7B8-9E59FC65CC40}" dt="2018-05-09T16:44:22.116" v="166" actId="478"/>
          <ac:spMkLst>
            <pc:docMk/>
            <pc:sldMk cId="2847985381" sldId="316"/>
            <ac:spMk id="30" creationId="{1A791902-9841-475C-9087-FBF0531E7592}"/>
          </ac:spMkLst>
        </pc:spChg>
        <pc:spChg chg="add mod">
          <ac:chgData name="Heaven Postman" userId="902ecf25f2486438" providerId="LiveId" clId="{8B9BE8C8-14DE-4736-B7B8-9E59FC65CC40}" dt="2018-05-09T16:44:22.116" v="166" actId="478"/>
          <ac:spMkLst>
            <pc:docMk/>
            <pc:sldMk cId="2847985381" sldId="316"/>
            <ac:spMk id="33" creationId="{41BCC76D-29C4-4F79-AF69-199DAD6E916A}"/>
          </ac:spMkLst>
        </pc:spChg>
        <pc:spChg chg="add mod">
          <ac:chgData name="Heaven Postman" userId="902ecf25f2486438" providerId="LiveId" clId="{8B9BE8C8-14DE-4736-B7B8-9E59FC65CC40}" dt="2018-05-09T16:44:22.116" v="166" actId="478"/>
          <ac:spMkLst>
            <pc:docMk/>
            <pc:sldMk cId="2847985381" sldId="316"/>
            <ac:spMk id="36" creationId="{BD974AED-82E6-479D-B3B4-6914BC23715C}"/>
          </ac:spMkLst>
        </pc:spChg>
        <pc:spChg chg="add mod">
          <ac:chgData name="Heaven Postman" userId="902ecf25f2486438" providerId="LiveId" clId="{8B9BE8C8-14DE-4736-B7B8-9E59FC65CC40}" dt="2018-05-09T16:44:22.116" v="166" actId="478"/>
          <ac:spMkLst>
            <pc:docMk/>
            <pc:sldMk cId="2847985381" sldId="316"/>
            <ac:spMk id="39" creationId="{9CA38AF1-34E2-4CBE-B48E-5078F7F55DEF}"/>
          </ac:spMkLst>
        </pc:spChg>
        <pc:picChg chg="del">
          <ac:chgData name="Heaven Postman" userId="902ecf25f2486438" providerId="LiveId" clId="{8B9BE8C8-14DE-4736-B7B8-9E59FC65CC40}" dt="2018-05-09T16:44:22.116" v="166" actId="478"/>
          <ac:picMkLst>
            <pc:docMk/>
            <pc:sldMk cId="2847985381" sldId="316"/>
            <ac:picMk id="4" creationId="{4B9DDF6B-F39C-415E-BC7C-0423C87B002C}"/>
          </ac:picMkLst>
        </pc:picChg>
        <pc:picChg chg="del">
          <ac:chgData name="Heaven Postman" userId="902ecf25f2486438" providerId="LiveId" clId="{8B9BE8C8-14DE-4736-B7B8-9E59FC65CC40}" dt="2018-05-09T16:44:22.116" v="166" actId="478"/>
          <ac:picMkLst>
            <pc:docMk/>
            <pc:sldMk cId="2847985381" sldId="316"/>
            <ac:picMk id="8" creationId="{3B6B2E68-74DE-4E2A-9E99-4BF6519DDE2C}"/>
          </ac:picMkLst>
        </pc:picChg>
        <pc:picChg chg="del">
          <ac:chgData name="Heaven Postman" userId="902ecf25f2486438" providerId="LiveId" clId="{8B9BE8C8-14DE-4736-B7B8-9E59FC65CC40}" dt="2018-05-09T16:44:22.116" v="166" actId="478"/>
          <ac:picMkLst>
            <pc:docMk/>
            <pc:sldMk cId="2847985381" sldId="316"/>
            <ac:picMk id="12" creationId="{9024B845-4DDA-4665-A788-143783CBF0C0}"/>
          </ac:picMkLst>
        </pc:picChg>
        <pc:picChg chg="del">
          <ac:chgData name="Heaven Postman" userId="902ecf25f2486438" providerId="LiveId" clId="{8B9BE8C8-14DE-4736-B7B8-9E59FC65CC40}" dt="2018-05-09T16:44:22.116" v="166" actId="478"/>
          <ac:picMkLst>
            <pc:docMk/>
            <pc:sldMk cId="2847985381" sldId="316"/>
            <ac:picMk id="18" creationId="{06024D36-40C9-4AB3-A20E-230A3C8A46A7}"/>
          </ac:picMkLst>
        </pc:picChg>
        <pc:picChg chg="del">
          <ac:chgData name="Heaven Postman" userId="902ecf25f2486438" providerId="LiveId" clId="{8B9BE8C8-14DE-4736-B7B8-9E59FC65CC40}" dt="2018-05-09T16:44:22.116" v="166" actId="478"/>
          <ac:picMkLst>
            <pc:docMk/>
            <pc:sldMk cId="2847985381" sldId="316"/>
            <ac:picMk id="21" creationId="{52C7284C-AF72-4A08-8E98-7F97CE52D7C7}"/>
          </ac:picMkLst>
        </pc:picChg>
        <pc:picChg chg="del">
          <ac:chgData name="Heaven Postman" userId="902ecf25f2486438" providerId="LiveId" clId="{8B9BE8C8-14DE-4736-B7B8-9E59FC65CC40}" dt="2018-05-09T16:44:22.116" v="166" actId="478"/>
          <ac:picMkLst>
            <pc:docMk/>
            <pc:sldMk cId="2847985381" sldId="316"/>
            <ac:picMk id="23" creationId="{2A8990DB-EF09-48C0-81D1-596619F6BCD8}"/>
          </ac:picMkLst>
        </pc:picChg>
        <pc:picChg chg="del">
          <ac:chgData name="Heaven Postman" userId="902ecf25f2486438" providerId="LiveId" clId="{8B9BE8C8-14DE-4736-B7B8-9E59FC65CC40}" dt="2018-05-09T16:44:22.116" v="166" actId="478"/>
          <ac:picMkLst>
            <pc:docMk/>
            <pc:sldMk cId="2847985381" sldId="316"/>
            <ac:picMk id="26" creationId="{10CDBEFB-AC10-43A4-BF0C-E8CE754B94AE}"/>
          </ac:picMkLst>
        </pc:picChg>
        <pc:picChg chg="del">
          <ac:chgData name="Heaven Postman" userId="902ecf25f2486438" providerId="LiveId" clId="{8B9BE8C8-14DE-4736-B7B8-9E59FC65CC40}" dt="2018-05-09T16:44:22.116" v="166" actId="478"/>
          <ac:picMkLst>
            <pc:docMk/>
            <pc:sldMk cId="2847985381" sldId="316"/>
            <ac:picMk id="29" creationId="{F004AC35-6984-40BC-910A-F04922DCDDAB}"/>
          </ac:picMkLst>
        </pc:picChg>
        <pc:picChg chg="del">
          <ac:chgData name="Heaven Postman" userId="902ecf25f2486438" providerId="LiveId" clId="{8B9BE8C8-14DE-4736-B7B8-9E59FC65CC40}" dt="2018-05-09T16:44:22.116" v="166" actId="478"/>
          <ac:picMkLst>
            <pc:docMk/>
            <pc:sldMk cId="2847985381" sldId="316"/>
            <ac:picMk id="31" creationId="{F2B30C47-D399-4C48-967C-E7B92949673C}"/>
          </ac:picMkLst>
        </pc:picChg>
        <pc:picChg chg="del">
          <ac:chgData name="Heaven Postman" userId="902ecf25f2486438" providerId="LiveId" clId="{8B9BE8C8-14DE-4736-B7B8-9E59FC65CC40}" dt="2018-05-09T16:44:22.116" v="166" actId="478"/>
          <ac:picMkLst>
            <pc:docMk/>
            <pc:sldMk cId="2847985381" sldId="316"/>
            <ac:picMk id="34" creationId="{BC286084-0F6D-48A5-8D2C-ACE164431C06}"/>
          </ac:picMkLst>
        </pc:picChg>
        <pc:picChg chg="del">
          <ac:chgData name="Heaven Postman" userId="902ecf25f2486438" providerId="LiveId" clId="{8B9BE8C8-14DE-4736-B7B8-9E59FC65CC40}" dt="2018-05-09T16:44:22.116" v="166" actId="478"/>
          <ac:picMkLst>
            <pc:docMk/>
            <pc:sldMk cId="2847985381" sldId="316"/>
            <ac:picMk id="37" creationId="{8CB881E2-53BC-4E33-8476-3B7AD32976DA}"/>
          </ac:picMkLst>
        </pc:picChg>
        <pc:picChg chg="del">
          <ac:chgData name="Heaven Postman" userId="902ecf25f2486438" providerId="LiveId" clId="{8B9BE8C8-14DE-4736-B7B8-9E59FC65CC40}" dt="2018-05-09T16:44:22.116" v="166" actId="478"/>
          <ac:picMkLst>
            <pc:docMk/>
            <pc:sldMk cId="2847985381" sldId="316"/>
            <ac:picMk id="40" creationId="{D2CBED6A-1D11-4627-9ACC-3A7E88CAB25F}"/>
          </ac:picMkLst>
        </pc:picChg>
      </pc:sldChg>
      <pc:sldChg chg="addSp delSp modSp">
        <pc:chgData name="Heaven Postman" userId="902ecf25f2486438" providerId="LiveId" clId="{8B9BE8C8-14DE-4736-B7B8-9E59FC65CC40}" dt="2018-05-09T16:44:55.718" v="204" actId="478"/>
        <pc:sldMkLst>
          <pc:docMk/>
          <pc:sldMk cId="1377896500" sldId="317"/>
        </pc:sldMkLst>
        <pc:spChg chg="add mod">
          <ac:chgData name="Heaven Postman" userId="902ecf25f2486438" providerId="LiveId" clId="{8B9BE8C8-14DE-4736-B7B8-9E59FC65CC40}" dt="2018-05-09T16:44:54.978" v="202" actId="478"/>
          <ac:spMkLst>
            <pc:docMk/>
            <pc:sldMk cId="1377896500" sldId="317"/>
            <ac:spMk id="8" creationId="{1E9E8FE3-5C35-4037-AEEF-CFACE8F4C07A}"/>
          </ac:spMkLst>
        </pc:spChg>
        <pc:spChg chg="add mod">
          <ac:chgData name="Heaven Postman" userId="902ecf25f2486438" providerId="LiveId" clId="{8B9BE8C8-14DE-4736-B7B8-9E59FC65CC40}" dt="2018-05-09T16:44:55.322" v="203" actId="478"/>
          <ac:spMkLst>
            <pc:docMk/>
            <pc:sldMk cId="1377896500" sldId="317"/>
            <ac:spMk id="20" creationId="{E0003562-6035-4F72-A6EE-5F7CD8EF8AAA}"/>
          </ac:spMkLst>
        </pc:spChg>
        <pc:spChg chg="add mod">
          <ac:chgData name="Heaven Postman" userId="902ecf25f2486438" providerId="LiveId" clId="{8B9BE8C8-14DE-4736-B7B8-9E59FC65CC40}" dt="2018-05-09T16:44:55.718" v="204" actId="478"/>
          <ac:spMkLst>
            <pc:docMk/>
            <pc:sldMk cId="1377896500" sldId="317"/>
            <ac:spMk id="23" creationId="{8796C5B5-3492-4F1C-96D5-85FF67F8363B}"/>
          </ac:spMkLst>
        </pc:spChg>
        <pc:picChg chg="del">
          <ac:chgData name="Heaven Postman" userId="902ecf25f2486438" providerId="LiveId" clId="{8B9BE8C8-14DE-4736-B7B8-9E59FC65CC40}" dt="2018-05-09T16:44:54.978" v="202" actId="478"/>
          <ac:picMkLst>
            <pc:docMk/>
            <pc:sldMk cId="1377896500" sldId="317"/>
            <ac:picMk id="6" creationId="{36195660-BE23-43E7-BA4A-F20EE13C34F2}"/>
          </ac:picMkLst>
        </pc:picChg>
        <pc:picChg chg="del">
          <ac:chgData name="Heaven Postman" userId="902ecf25f2486438" providerId="LiveId" clId="{8B9BE8C8-14DE-4736-B7B8-9E59FC65CC40}" dt="2018-05-09T16:44:55.322" v="203" actId="478"/>
          <ac:picMkLst>
            <pc:docMk/>
            <pc:sldMk cId="1377896500" sldId="317"/>
            <ac:picMk id="10" creationId="{534DD88E-FA2D-4866-A960-B2C5085C1216}"/>
          </ac:picMkLst>
        </pc:picChg>
        <pc:picChg chg="del">
          <ac:chgData name="Heaven Postman" userId="902ecf25f2486438" providerId="LiveId" clId="{8B9BE8C8-14DE-4736-B7B8-9E59FC65CC40}" dt="2018-05-09T16:44:55.718" v="204" actId="478"/>
          <ac:picMkLst>
            <pc:docMk/>
            <pc:sldMk cId="1377896500" sldId="317"/>
            <ac:picMk id="22" creationId="{FFB7F9E2-E552-424A-9FF6-1E42E1EFA605}"/>
          </ac:picMkLst>
        </pc:picChg>
      </pc:sldChg>
      <pc:sldChg chg="addSp delSp modSp">
        <pc:chgData name="Heaven Postman" userId="902ecf25f2486438" providerId="LiveId" clId="{8B9BE8C8-14DE-4736-B7B8-9E59FC65CC40}" dt="2018-05-09T16:44:29.196" v="173" actId="1076"/>
        <pc:sldMkLst>
          <pc:docMk/>
          <pc:sldMk cId="1739820750" sldId="318"/>
        </pc:sldMkLst>
        <pc:spChg chg="mod">
          <ac:chgData name="Heaven Postman" userId="902ecf25f2486438" providerId="LiveId" clId="{8B9BE8C8-14DE-4736-B7B8-9E59FC65CC40}" dt="2018-05-09T16:44:29.196" v="173" actId="1076"/>
          <ac:spMkLst>
            <pc:docMk/>
            <pc:sldMk cId="1739820750" sldId="318"/>
            <ac:spMk id="2" creationId="{3E805950-CA13-49C3-B9CC-189BDA2D6788}"/>
          </ac:spMkLst>
        </pc:spChg>
        <pc:spChg chg="add mod">
          <ac:chgData name="Heaven Postman" userId="902ecf25f2486438" providerId="LiveId" clId="{8B9BE8C8-14DE-4736-B7B8-9E59FC65CC40}" dt="2018-05-09T16:44:23.861" v="167" actId="478"/>
          <ac:spMkLst>
            <pc:docMk/>
            <pc:sldMk cId="1739820750" sldId="318"/>
            <ac:spMk id="5" creationId="{791D683B-00CA-4369-A35C-97E85BF734FE}"/>
          </ac:spMkLst>
        </pc:spChg>
        <pc:spChg chg="add mod">
          <ac:chgData name="Heaven Postman" userId="902ecf25f2486438" providerId="LiveId" clId="{8B9BE8C8-14DE-4736-B7B8-9E59FC65CC40}" dt="2018-05-09T16:44:24.148" v="168" actId="478"/>
          <ac:spMkLst>
            <pc:docMk/>
            <pc:sldMk cId="1739820750" sldId="318"/>
            <ac:spMk id="13" creationId="{5F8B627B-353F-49A1-A1CF-B2CECC7D9762}"/>
          </ac:spMkLst>
        </pc:spChg>
        <pc:spChg chg="add mod">
          <ac:chgData name="Heaven Postman" userId="902ecf25f2486438" providerId="LiveId" clId="{8B9BE8C8-14DE-4736-B7B8-9E59FC65CC40}" dt="2018-05-09T16:44:24.540" v="169" actId="478"/>
          <ac:spMkLst>
            <pc:docMk/>
            <pc:sldMk cId="1739820750" sldId="318"/>
            <ac:spMk id="18" creationId="{49984860-2EC7-4DA3-880F-068A0A358E9F}"/>
          </ac:spMkLst>
        </pc:spChg>
        <pc:spChg chg="add mod ord">
          <ac:chgData name="Heaven Postman" userId="902ecf25f2486438" providerId="LiveId" clId="{8B9BE8C8-14DE-4736-B7B8-9E59FC65CC40}" dt="2018-05-09T16:44:27.082" v="172" actId="167"/>
          <ac:spMkLst>
            <pc:docMk/>
            <pc:sldMk cId="1739820750" sldId="318"/>
            <ac:spMk id="21" creationId="{AD7A24D3-1155-4279-9F23-8C080C40E73C}"/>
          </ac:spMkLst>
        </pc:spChg>
        <pc:picChg chg="del">
          <ac:chgData name="Heaven Postman" userId="902ecf25f2486438" providerId="LiveId" clId="{8B9BE8C8-14DE-4736-B7B8-9E59FC65CC40}" dt="2018-05-09T16:44:24.148" v="168" actId="478"/>
          <ac:picMkLst>
            <pc:docMk/>
            <pc:sldMk cId="1739820750" sldId="318"/>
            <ac:picMk id="7" creationId="{7B01AE87-53B6-486A-905D-1F6747770D25}"/>
          </ac:picMkLst>
        </pc:picChg>
        <pc:picChg chg="del">
          <ac:chgData name="Heaven Postman" userId="902ecf25f2486438" providerId="LiveId" clId="{8B9BE8C8-14DE-4736-B7B8-9E59FC65CC40}" dt="2018-05-09T16:44:23.861" v="167" actId="478"/>
          <ac:picMkLst>
            <pc:docMk/>
            <pc:sldMk cId="1739820750" sldId="318"/>
            <ac:picMk id="11" creationId="{3FFCDEE3-2FA2-4DDC-8275-84F7F6EF3B1B}"/>
          </ac:picMkLst>
        </pc:picChg>
        <pc:picChg chg="del">
          <ac:chgData name="Heaven Postman" userId="902ecf25f2486438" providerId="LiveId" clId="{8B9BE8C8-14DE-4736-B7B8-9E59FC65CC40}" dt="2018-05-09T16:44:25.905" v="171" actId="478"/>
          <ac:picMkLst>
            <pc:docMk/>
            <pc:sldMk cId="1739820750" sldId="318"/>
            <ac:picMk id="16" creationId="{294E407B-1313-4457-901B-8BE121150972}"/>
          </ac:picMkLst>
        </pc:picChg>
        <pc:picChg chg="del">
          <ac:chgData name="Heaven Postman" userId="902ecf25f2486438" providerId="LiveId" clId="{8B9BE8C8-14DE-4736-B7B8-9E59FC65CC40}" dt="2018-05-09T16:44:24.540" v="169" actId="478"/>
          <ac:picMkLst>
            <pc:docMk/>
            <pc:sldMk cId="1739820750" sldId="318"/>
            <ac:picMk id="20" creationId="{F7DF342A-788E-411D-BB0E-37D88BF1B810}"/>
          </ac:picMkLst>
        </pc:picChg>
      </pc:sldChg>
      <pc:sldChg chg="addSp delSp modSp">
        <pc:chgData name="Heaven Postman" userId="902ecf25f2486438" providerId="LiveId" clId="{8B9BE8C8-14DE-4736-B7B8-9E59FC65CC40}" dt="2018-05-09T16:44:44.909" v="191" actId="478"/>
        <pc:sldMkLst>
          <pc:docMk/>
          <pc:sldMk cId="2559447295" sldId="319"/>
        </pc:sldMkLst>
        <pc:spChg chg="add mod">
          <ac:chgData name="Heaven Postman" userId="902ecf25f2486438" providerId="LiveId" clId="{8B9BE8C8-14DE-4736-B7B8-9E59FC65CC40}" dt="2018-05-09T16:44:43.841" v="188" actId="478"/>
          <ac:spMkLst>
            <pc:docMk/>
            <pc:sldMk cId="2559447295" sldId="319"/>
            <ac:spMk id="11" creationId="{5D9F3222-6CD7-433E-843E-AF40046F41E1}"/>
          </ac:spMkLst>
        </pc:spChg>
        <pc:spChg chg="add mod">
          <ac:chgData name="Heaven Postman" userId="902ecf25f2486438" providerId="LiveId" clId="{8B9BE8C8-14DE-4736-B7B8-9E59FC65CC40}" dt="2018-05-09T16:44:44.305" v="189" actId="478"/>
          <ac:spMkLst>
            <pc:docMk/>
            <pc:sldMk cId="2559447295" sldId="319"/>
            <ac:spMk id="30" creationId="{19D0F86C-1570-4731-8ADD-0DE6F607DA6D}"/>
          </ac:spMkLst>
        </pc:spChg>
        <pc:spChg chg="add mod">
          <ac:chgData name="Heaven Postman" userId="902ecf25f2486438" providerId="LiveId" clId="{8B9BE8C8-14DE-4736-B7B8-9E59FC65CC40}" dt="2018-05-09T16:44:44.450" v="190" actId="478"/>
          <ac:spMkLst>
            <pc:docMk/>
            <pc:sldMk cId="2559447295" sldId="319"/>
            <ac:spMk id="33" creationId="{700482F6-E682-442D-B858-003016379EF1}"/>
          </ac:spMkLst>
        </pc:spChg>
        <pc:spChg chg="add mod">
          <ac:chgData name="Heaven Postman" userId="902ecf25f2486438" providerId="LiveId" clId="{8B9BE8C8-14DE-4736-B7B8-9E59FC65CC40}" dt="2018-05-09T16:44:44.909" v="191" actId="478"/>
          <ac:spMkLst>
            <pc:docMk/>
            <pc:sldMk cId="2559447295" sldId="319"/>
            <ac:spMk id="36" creationId="{146571E8-1FE0-408C-B2F1-2583EF497B0C}"/>
          </ac:spMkLst>
        </pc:spChg>
        <pc:picChg chg="del">
          <ac:chgData name="Heaven Postman" userId="902ecf25f2486438" providerId="LiveId" clId="{8B9BE8C8-14DE-4736-B7B8-9E59FC65CC40}" dt="2018-05-09T16:44:43.841" v="188" actId="478"/>
          <ac:picMkLst>
            <pc:docMk/>
            <pc:sldMk cId="2559447295" sldId="319"/>
            <ac:picMk id="9" creationId="{94D2A52B-38F9-47FB-93F0-149BD1D4A747}"/>
          </ac:picMkLst>
        </pc:picChg>
        <pc:picChg chg="del">
          <ac:chgData name="Heaven Postman" userId="902ecf25f2486438" providerId="LiveId" clId="{8B9BE8C8-14DE-4736-B7B8-9E59FC65CC40}" dt="2018-05-09T16:44:44.305" v="189" actId="478"/>
          <ac:picMkLst>
            <pc:docMk/>
            <pc:sldMk cId="2559447295" sldId="319"/>
            <ac:picMk id="13" creationId="{3D7BC90A-6525-4B99-87C8-6FDF27708040}"/>
          </ac:picMkLst>
        </pc:picChg>
        <pc:picChg chg="del">
          <ac:chgData name="Heaven Postman" userId="902ecf25f2486438" providerId="LiveId" clId="{8B9BE8C8-14DE-4736-B7B8-9E59FC65CC40}" dt="2018-05-09T16:44:44.450" v="190" actId="478"/>
          <ac:picMkLst>
            <pc:docMk/>
            <pc:sldMk cId="2559447295" sldId="319"/>
            <ac:picMk id="31" creationId="{62F4F2E0-7C74-4299-979A-BF20881BAFA3}"/>
          </ac:picMkLst>
        </pc:picChg>
        <pc:picChg chg="del">
          <ac:chgData name="Heaven Postman" userId="902ecf25f2486438" providerId="LiveId" clId="{8B9BE8C8-14DE-4736-B7B8-9E59FC65CC40}" dt="2018-05-09T16:44:44.909" v="191" actId="478"/>
          <ac:picMkLst>
            <pc:docMk/>
            <pc:sldMk cId="2559447295" sldId="319"/>
            <ac:picMk id="35" creationId="{59317AC2-E7AB-471F-B8F1-565711BDD1CF}"/>
          </ac:picMkLst>
        </pc:picChg>
      </pc:sldChg>
      <pc:sldChg chg="addSp delSp modSp">
        <pc:chgData name="Heaven Postman" userId="902ecf25f2486438" providerId="LiveId" clId="{8B9BE8C8-14DE-4736-B7B8-9E59FC65CC40}" dt="2018-05-09T16:44:30.373" v="174" actId="478"/>
        <pc:sldMkLst>
          <pc:docMk/>
          <pc:sldMk cId="3796795561" sldId="320"/>
        </pc:sldMkLst>
        <pc:spChg chg="add mod">
          <ac:chgData name="Heaven Postman" userId="902ecf25f2486438" providerId="LiveId" clId="{8B9BE8C8-14DE-4736-B7B8-9E59FC65CC40}" dt="2018-05-09T16:44:30.373" v="174" actId="478"/>
          <ac:spMkLst>
            <pc:docMk/>
            <pc:sldMk cId="3796795561" sldId="320"/>
            <ac:spMk id="4" creationId="{7AEB81BA-B047-4E81-A584-3180A072755A}"/>
          </ac:spMkLst>
        </pc:spChg>
        <pc:picChg chg="del">
          <ac:chgData name="Heaven Postman" userId="902ecf25f2486438" providerId="LiveId" clId="{8B9BE8C8-14DE-4736-B7B8-9E59FC65CC40}" dt="2018-05-09T16:44:30.373" v="174" actId="478"/>
          <ac:picMkLst>
            <pc:docMk/>
            <pc:sldMk cId="3796795561" sldId="320"/>
            <ac:picMk id="14" creationId="{ED43AF71-11C0-4F36-80F7-DB03CC78B12E}"/>
          </ac:picMkLst>
        </pc:picChg>
      </pc:sldChg>
      <pc:sldChg chg="addSp delSp modSp">
        <pc:chgData name="Heaven Postman" userId="902ecf25f2486438" providerId="LiveId" clId="{8B9BE8C8-14DE-4736-B7B8-9E59FC65CC40}" dt="2018-05-09T16:44:32.246" v="176" actId="478"/>
        <pc:sldMkLst>
          <pc:docMk/>
          <pc:sldMk cId="174580092" sldId="322"/>
        </pc:sldMkLst>
        <pc:spChg chg="add mod">
          <ac:chgData name="Heaven Postman" userId="902ecf25f2486438" providerId="LiveId" clId="{8B9BE8C8-14DE-4736-B7B8-9E59FC65CC40}" dt="2018-05-09T16:44:31.901" v="175" actId="478"/>
          <ac:spMkLst>
            <pc:docMk/>
            <pc:sldMk cId="174580092" sldId="322"/>
            <ac:spMk id="8" creationId="{429E3995-6447-44B4-BB95-B07F478DF616}"/>
          </ac:spMkLst>
        </pc:spChg>
        <pc:spChg chg="add mod">
          <ac:chgData name="Heaven Postman" userId="902ecf25f2486438" providerId="LiveId" clId="{8B9BE8C8-14DE-4736-B7B8-9E59FC65CC40}" dt="2018-05-09T16:44:32.246" v="176" actId="478"/>
          <ac:spMkLst>
            <pc:docMk/>
            <pc:sldMk cId="174580092" sldId="322"/>
            <ac:spMk id="14" creationId="{153E776A-6585-4C81-9569-C0F89A2C6E74}"/>
          </ac:spMkLst>
        </pc:spChg>
        <pc:picChg chg="del">
          <ac:chgData name="Heaven Postman" userId="902ecf25f2486438" providerId="LiveId" clId="{8B9BE8C8-14DE-4736-B7B8-9E59FC65CC40}" dt="2018-05-09T16:44:31.901" v="175" actId="478"/>
          <ac:picMkLst>
            <pc:docMk/>
            <pc:sldMk cId="174580092" sldId="322"/>
            <ac:picMk id="9" creationId="{DA4A40F7-3263-4C84-B35C-3162D5D337D3}"/>
          </ac:picMkLst>
        </pc:picChg>
        <pc:picChg chg="del">
          <ac:chgData name="Heaven Postman" userId="902ecf25f2486438" providerId="LiveId" clId="{8B9BE8C8-14DE-4736-B7B8-9E59FC65CC40}" dt="2018-05-09T16:44:32.246" v="176" actId="478"/>
          <ac:picMkLst>
            <pc:docMk/>
            <pc:sldMk cId="174580092" sldId="322"/>
            <ac:picMk id="16" creationId="{65F13B10-567B-41B1-A7AD-2A66D3DE6243}"/>
          </ac:picMkLst>
        </pc:picChg>
      </pc:sldChg>
      <pc:sldChg chg="addSp delSp modSp">
        <pc:chgData name="Heaven Postman" userId="902ecf25f2486438" providerId="LiveId" clId="{8B9BE8C8-14DE-4736-B7B8-9E59FC65CC40}" dt="2018-05-09T16:44:52.201" v="200" actId="1076"/>
        <pc:sldMkLst>
          <pc:docMk/>
          <pc:sldMk cId="2625099436" sldId="323"/>
        </pc:sldMkLst>
        <pc:spChg chg="add mod">
          <ac:chgData name="Heaven Postman" userId="902ecf25f2486438" providerId="LiveId" clId="{8B9BE8C8-14DE-4736-B7B8-9E59FC65CC40}" dt="2018-05-09T16:44:47.053" v="192" actId="478"/>
          <ac:spMkLst>
            <pc:docMk/>
            <pc:sldMk cId="2625099436" sldId="323"/>
            <ac:spMk id="5" creationId="{B2825F1A-458E-415E-9232-8376D8453441}"/>
          </ac:spMkLst>
        </pc:spChg>
        <pc:spChg chg="add mod">
          <ac:chgData name="Heaven Postman" userId="902ecf25f2486438" providerId="LiveId" clId="{8B9BE8C8-14DE-4736-B7B8-9E59FC65CC40}" dt="2018-05-09T16:44:47.826" v="193" actId="478"/>
          <ac:spMkLst>
            <pc:docMk/>
            <pc:sldMk cId="2625099436" sldId="323"/>
            <ac:spMk id="8" creationId="{80470DCC-53AB-4208-9B83-AA9BF5874FA3}"/>
          </ac:spMkLst>
        </pc:spChg>
        <pc:spChg chg="add mod">
          <ac:chgData name="Heaven Postman" userId="902ecf25f2486438" providerId="LiveId" clId="{8B9BE8C8-14DE-4736-B7B8-9E59FC65CC40}" dt="2018-05-09T16:44:47.921" v="194" actId="478"/>
          <ac:spMkLst>
            <pc:docMk/>
            <pc:sldMk cId="2625099436" sldId="323"/>
            <ac:spMk id="14" creationId="{7ADCFC89-BC1E-422F-A791-82F8B0BDBE41}"/>
          </ac:spMkLst>
        </pc:spChg>
        <pc:spChg chg="add mod">
          <ac:chgData name="Heaven Postman" userId="902ecf25f2486438" providerId="LiveId" clId="{8B9BE8C8-14DE-4736-B7B8-9E59FC65CC40}" dt="2018-05-09T16:44:48.388" v="195" actId="478"/>
          <ac:spMkLst>
            <pc:docMk/>
            <pc:sldMk cId="2625099436" sldId="323"/>
            <ac:spMk id="17" creationId="{2309C827-6CFA-4CEB-B327-7BAB68EA8180}"/>
          </ac:spMkLst>
        </pc:spChg>
        <pc:spChg chg="add mod">
          <ac:chgData name="Heaven Postman" userId="902ecf25f2486438" providerId="LiveId" clId="{8B9BE8C8-14DE-4736-B7B8-9E59FC65CC40}" dt="2018-05-09T16:44:48.794" v="196" actId="478"/>
          <ac:spMkLst>
            <pc:docMk/>
            <pc:sldMk cId="2625099436" sldId="323"/>
            <ac:spMk id="20" creationId="{12FD8EB8-868B-477C-AB17-F2BA0784D9FC}"/>
          </ac:spMkLst>
        </pc:spChg>
        <pc:spChg chg="mod">
          <ac:chgData name="Heaven Postman" userId="902ecf25f2486438" providerId="LiveId" clId="{8B9BE8C8-14DE-4736-B7B8-9E59FC65CC40}" dt="2018-05-09T16:44:52.201" v="200" actId="1076"/>
          <ac:spMkLst>
            <pc:docMk/>
            <pc:sldMk cId="2625099436" sldId="323"/>
            <ac:spMk id="22" creationId="{B81CF71D-7084-4593-8D72-E85A4064EFF9}"/>
          </ac:spMkLst>
        </pc:spChg>
        <pc:spChg chg="add mod ord">
          <ac:chgData name="Heaven Postman" userId="902ecf25f2486438" providerId="LiveId" clId="{8B9BE8C8-14DE-4736-B7B8-9E59FC65CC40}" dt="2018-05-09T16:44:50.752" v="199" actId="167"/>
          <ac:spMkLst>
            <pc:docMk/>
            <pc:sldMk cId="2625099436" sldId="323"/>
            <ac:spMk id="24" creationId="{D34ACCB9-241E-415D-AF7D-ADC07C69CD0D}"/>
          </ac:spMkLst>
        </pc:spChg>
        <pc:picChg chg="del">
          <ac:chgData name="Heaven Postman" userId="902ecf25f2486438" providerId="LiveId" clId="{8B9BE8C8-14DE-4736-B7B8-9E59FC65CC40}" dt="2018-05-09T16:44:47.053" v="192" actId="478"/>
          <ac:picMkLst>
            <pc:docMk/>
            <pc:sldMk cId="2625099436" sldId="323"/>
            <ac:picMk id="6" creationId="{2F2461E1-D200-4BE1-9624-C03F49EEA299}"/>
          </ac:picMkLst>
        </pc:picChg>
        <pc:picChg chg="del">
          <ac:chgData name="Heaven Postman" userId="902ecf25f2486438" providerId="LiveId" clId="{8B9BE8C8-14DE-4736-B7B8-9E59FC65CC40}" dt="2018-05-09T16:44:47.826" v="193" actId="478"/>
          <ac:picMkLst>
            <pc:docMk/>
            <pc:sldMk cId="2625099436" sldId="323"/>
            <ac:picMk id="9" creationId="{51AB801E-E1C3-4F80-8D37-568B514FCC58}"/>
          </ac:picMkLst>
        </pc:picChg>
        <pc:picChg chg="del">
          <ac:chgData name="Heaven Postman" userId="902ecf25f2486438" providerId="LiveId" clId="{8B9BE8C8-14DE-4736-B7B8-9E59FC65CC40}" dt="2018-05-09T16:44:47.921" v="194" actId="478"/>
          <ac:picMkLst>
            <pc:docMk/>
            <pc:sldMk cId="2625099436" sldId="323"/>
            <ac:picMk id="13" creationId="{AC86E655-B034-48F5-9274-CD37406FD950}"/>
          </ac:picMkLst>
        </pc:picChg>
        <pc:picChg chg="del">
          <ac:chgData name="Heaven Postman" userId="902ecf25f2486438" providerId="LiveId" clId="{8B9BE8C8-14DE-4736-B7B8-9E59FC65CC40}" dt="2018-05-09T16:44:48.388" v="195" actId="478"/>
          <ac:picMkLst>
            <pc:docMk/>
            <pc:sldMk cId="2625099436" sldId="323"/>
            <ac:picMk id="16" creationId="{E459EAEB-DA03-4677-8AA6-05EC4985ECD9}"/>
          </ac:picMkLst>
        </pc:picChg>
        <pc:picChg chg="del">
          <ac:chgData name="Heaven Postman" userId="902ecf25f2486438" providerId="LiveId" clId="{8B9BE8C8-14DE-4736-B7B8-9E59FC65CC40}" dt="2018-05-09T16:44:48.794" v="196" actId="478"/>
          <ac:picMkLst>
            <pc:docMk/>
            <pc:sldMk cId="2625099436" sldId="323"/>
            <ac:picMk id="19" creationId="{2ED83F61-DB80-4142-A64A-A969A29A4DB0}"/>
          </ac:picMkLst>
        </pc:picChg>
        <pc:picChg chg="del">
          <ac:chgData name="Heaven Postman" userId="902ecf25f2486438" providerId="LiveId" clId="{8B9BE8C8-14DE-4736-B7B8-9E59FC65CC40}" dt="2018-05-09T16:44:49.564" v="198" actId="478"/>
          <ac:picMkLst>
            <pc:docMk/>
            <pc:sldMk cId="2625099436" sldId="323"/>
            <ac:picMk id="23" creationId="{9A11B2E2-82EF-428F-84B3-47024C2F3BAA}"/>
          </ac:picMkLst>
        </pc:picChg>
      </pc:sldChg>
      <pc:sldChg chg="addSp delSp modSp">
        <pc:chgData name="Heaven Postman" userId="902ecf25f2486438" providerId="LiveId" clId="{8B9BE8C8-14DE-4736-B7B8-9E59FC65CC40}" dt="2018-05-09T16:44:37.578" v="182" actId="478"/>
        <pc:sldMkLst>
          <pc:docMk/>
          <pc:sldMk cId="2075921597" sldId="324"/>
        </pc:sldMkLst>
        <pc:spChg chg="add mod ord">
          <ac:chgData name="Heaven Postman" userId="902ecf25f2486438" providerId="LiveId" clId="{8B9BE8C8-14DE-4736-B7B8-9E59FC65CC40}" dt="2018-05-09T16:44:35.169" v="178" actId="167"/>
          <ac:spMkLst>
            <pc:docMk/>
            <pc:sldMk cId="2075921597" sldId="324"/>
            <ac:spMk id="3" creationId="{87D7F339-AE73-4A51-8B29-84BCC4900A22}"/>
          </ac:spMkLst>
        </pc:spChg>
        <pc:spChg chg="add mod">
          <ac:chgData name="Heaven Postman" userId="902ecf25f2486438" providerId="LiveId" clId="{8B9BE8C8-14DE-4736-B7B8-9E59FC65CC40}" dt="2018-05-09T16:44:35.677" v="179" actId="478"/>
          <ac:spMkLst>
            <pc:docMk/>
            <pc:sldMk cId="2075921597" sldId="324"/>
            <ac:spMk id="5" creationId="{D5A39C1A-C9BE-4292-AC11-DABE11A47316}"/>
          </ac:spMkLst>
        </pc:spChg>
        <pc:spChg chg="add mod">
          <ac:chgData name="Heaven Postman" userId="902ecf25f2486438" providerId="LiveId" clId="{8B9BE8C8-14DE-4736-B7B8-9E59FC65CC40}" dt="2018-05-09T16:44:36.227" v="180" actId="478"/>
          <ac:spMkLst>
            <pc:docMk/>
            <pc:sldMk cId="2075921597" sldId="324"/>
            <ac:spMk id="7" creationId="{F4678914-103C-4C94-ADED-3FD01C64A2A1}"/>
          </ac:spMkLst>
        </pc:spChg>
        <pc:spChg chg="add mod">
          <ac:chgData name="Heaven Postman" userId="902ecf25f2486438" providerId="LiveId" clId="{8B9BE8C8-14DE-4736-B7B8-9E59FC65CC40}" dt="2018-05-09T16:44:37.229" v="181" actId="478"/>
          <ac:spMkLst>
            <pc:docMk/>
            <pc:sldMk cId="2075921597" sldId="324"/>
            <ac:spMk id="9" creationId="{A5FEAE52-02EB-4EF2-B7D5-DAB9776C6FCA}"/>
          </ac:spMkLst>
        </pc:spChg>
        <pc:spChg chg="add mod">
          <ac:chgData name="Heaven Postman" userId="902ecf25f2486438" providerId="LiveId" clId="{8B9BE8C8-14DE-4736-B7B8-9E59FC65CC40}" dt="2018-05-09T16:44:37.578" v="182" actId="478"/>
          <ac:spMkLst>
            <pc:docMk/>
            <pc:sldMk cId="2075921597" sldId="324"/>
            <ac:spMk id="11" creationId="{1C4F93BC-BA44-4685-BBE8-CB7AB2522A36}"/>
          </ac:spMkLst>
        </pc:spChg>
        <pc:picChg chg="del">
          <ac:chgData name="Heaven Postman" userId="902ecf25f2486438" providerId="LiveId" clId="{8B9BE8C8-14DE-4736-B7B8-9E59FC65CC40}" dt="2018-05-09T16:44:34.032" v="177" actId="478"/>
          <ac:picMkLst>
            <pc:docMk/>
            <pc:sldMk cId="2075921597" sldId="324"/>
            <ac:picMk id="18" creationId="{16C67C5F-055F-413F-97D7-F6BAF4F6B546}"/>
          </ac:picMkLst>
        </pc:picChg>
        <pc:picChg chg="del">
          <ac:chgData name="Heaven Postman" userId="902ecf25f2486438" providerId="LiveId" clId="{8B9BE8C8-14DE-4736-B7B8-9E59FC65CC40}" dt="2018-05-09T16:44:35.677" v="179" actId="478"/>
          <ac:picMkLst>
            <pc:docMk/>
            <pc:sldMk cId="2075921597" sldId="324"/>
            <ac:picMk id="20" creationId="{74F14EA0-54A3-49AF-8504-387897AC6D76}"/>
          </ac:picMkLst>
        </pc:picChg>
        <pc:picChg chg="del">
          <ac:chgData name="Heaven Postman" userId="902ecf25f2486438" providerId="LiveId" clId="{8B9BE8C8-14DE-4736-B7B8-9E59FC65CC40}" dt="2018-05-09T16:44:36.227" v="180" actId="478"/>
          <ac:picMkLst>
            <pc:docMk/>
            <pc:sldMk cId="2075921597" sldId="324"/>
            <ac:picMk id="22" creationId="{40999755-E971-4CBC-9A38-14E3A5E9B236}"/>
          </ac:picMkLst>
        </pc:picChg>
        <pc:picChg chg="del">
          <ac:chgData name="Heaven Postman" userId="902ecf25f2486438" providerId="LiveId" clId="{8B9BE8C8-14DE-4736-B7B8-9E59FC65CC40}" dt="2018-05-09T16:44:37.229" v="181" actId="478"/>
          <ac:picMkLst>
            <pc:docMk/>
            <pc:sldMk cId="2075921597" sldId="324"/>
            <ac:picMk id="24" creationId="{BF4D528B-E37F-40A6-BBCF-E7CA2237B05F}"/>
          </ac:picMkLst>
        </pc:picChg>
        <pc:picChg chg="del">
          <ac:chgData name="Heaven Postman" userId="902ecf25f2486438" providerId="LiveId" clId="{8B9BE8C8-14DE-4736-B7B8-9E59FC65CC40}" dt="2018-05-09T16:44:37.578" v="182" actId="478"/>
          <ac:picMkLst>
            <pc:docMk/>
            <pc:sldMk cId="2075921597" sldId="324"/>
            <ac:picMk id="26" creationId="{3D0ACFBA-D411-4727-A7E9-847D5C03DF83}"/>
          </ac:picMkLst>
        </pc:picChg>
      </pc:sldChg>
      <pc:sldChg chg="addSp delSp modSp">
        <pc:chgData name="Heaven Postman" userId="902ecf25f2486438" providerId="LiveId" clId="{8B9BE8C8-14DE-4736-B7B8-9E59FC65CC40}" dt="2018-05-09T16:44:59.778" v="207" actId="478"/>
        <pc:sldMkLst>
          <pc:docMk/>
          <pc:sldMk cId="272445311" sldId="325"/>
        </pc:sldMkLst>
        <pc:spChg chg="add mod">
          <ac:chgData name="Heaven Postman" userId="902ecf25f2486438" providerId="LiveId" clId="{8B9BE8C8-14DE-4736-B7B8-9E59FC65CC40}" dt="2018-05-09T16:44:57.421" v="205" actId="478"/>
          <ac:spMkLst>
            <pc:docMk/>
            <pc:sldMk cId="272445311" sldId="325"/>
            <ac:spMk id="4" creationId="{DC71A672-0833-40AA-B66C-2E5B35F553F8}"/>
          </ac:spMkLst>
        </pc:spChg>
        <pc:spChg chg="add mod">
          <ac:chgData name="Heaven Postman" userId="902ecf25f2486438" providerId="LiveId" clId="{8B9BE8C8-14DE-4736-B7B8-9E59FC65CC40}" dt="2018-05-09T16:44:59.360" v="206" actId="478"/>
          <ac:spMkLst>
            <pc:docMk/>
            <pc:sldMk cId="272445311" sldId="325"/>
            <ac:spMk id="8" creationId="{EAF5F0E5-88AF-4FC8-A414-86A41BBA3A38}"/>
          </ac:spMkLst>
        </pc:spChg>
        <pc:spChg chg="add mod">
          <ac:chgData name="Heaven Postman" userId="902ecf25f2486438" providerId="LiveId" clId="{8B9BE8C8-14DE-4736-B7B8-9E59FC65CC40}" dt="2018-05-09T16:44:59.778" v="207" actId="478"/>
          <ac:spMkLst>
            <pc:docMk/>
            <pc:sldMk cId="272445311" sldId="325"/>
            <ac:spMk id="17" creationId="{ED02B250-E53D-408B-A569-782359DC0E26}"/>
          </ac:spMkLst>
        </pc:spChg>
        <pc:picChg chg="del">
          <ac:chgData name="Heaven Postman" userId="902ecf25f2486438" providerId="LiveId" clId="{8B9BE8C8-14DE-4736-B7B8-9E59FC65CC40}" dt="2018-05-09T16:44:59.778" v="207" actId="478"/>
          <ac:picMkLst>
            <pc:docMk/>
            <pc:sldMk cId="272445311" sldId="325"/>
            <ac:picMk id="6" creationId="{A98578DE-D0A5-4870-BF90-8EBE9A71B21E}"/>
          </ac:picMkLst>
        </pc:picChg>
        <pc:picChg chg="del">
          <ac:chgData name="Heaven Postman" userId="902ecf25f2486438" providerId="LiveId" clId="{8B9BE8C8-14DE-4736-B7B8-9E59FC65CC40}" dt="2018-05-09T16:44:57.421" v="205" actId="478"/>
          <ac:picMkLst>
            <pc:docMk/>
            <pc:sldMk cId="272445311" sldId="325"/>
            <ac:picMk id="9" creationId="{DD7E79AD-525C-42C5-8B80-76E309A105F0}"/>
          </ac:picMkLst>
        </pc:picChg>
        <pc:picChg chg="del">
          <ac:chgData name="Heaven Postman" userId="902ecf25f2486438" providerId="LiveId" clId="{8B9BE8C8-14DE-4736-B7B8-9E59FC65CC40}" dt="2018-05-09T16:44:59.360" v="206" actId="478"/>
          <ac:picMkLst>
            <pc:docMk/>
            <pc:sldMk cId="272445311" sldId="325"/>
            <ac:picMk id="18" creationId="{0EBD573D-726E-4AED-8613-92AE908C2D1C}"/>
          </ac:picMkLst>
        </pc:picChg>
      </pc:sldChg>
      <pc:sldChg chg="addSp delSp modSp">
        <pc:chgData name="Heaven Postman" userId="902ecf25f2486438" providerId="LiveId" clId="{8B9BE8C8-14DE-4736-B7B8-9E59FC65CC40}" dt="2018-05-09T16:44:53.601" v="201" actId="478"/>
        <pc:sldMkLst>
          <pc:docMk/>
          <pc:sldMk cId="3367972443" sldId="326"/>
        </pc:sldMkLst>
        <pc:spChg chg="add mod">
          <ac:chgData name="Heaven Postman" userId="902ecf25f2486438" providerId="LiveId" clId="{8B9BE8C8-14DE-4736-B7B8-9E59FC65CC40}" dt="2018-05-09T16:44:53.601" v="201" actId="478"/>
          <ac:spMkLst>
            <pc:docMk/>
            <pc:sldMk cId="3367972443" sldId="326"/>
            <ac:spMk id="9" creationId="{E2A450F9-D1FF-4E5C-AB9E-6C2FED6575B1}"/>
          </ac:spMkLst>
        </pc:spChg>
        <pc:picChg chg="del">
          <ac:chgData name="Heaven Postman" userId="902ecf25f2486438" providerId="LiveId" clId="{8B9BE8C8-14DE-4736-B7B8-9E59FC65CC40}" dt="2018-05-09T16:44:53.601" v="201" actId="478"/>
          <ac:picMkLst>
            <pc:docMk/>
            <pc:sldMk cId="3367972443" sldId="326"/>
            <ac:picMk id="8" creationId="{33180A22-1C38-45A0-882C-7E95A8E4CFD3}"/>
          </ac:picMkLst>
        </pc:picChg>
      </pc:sldChg>
      <pc:sldChg chg="addSp delSp modSp">
        <pc:chgData name="Heaven Postman" userId="902ecf25f2486438" providerId="LiveId" clId="{8B9BE8C8-14DE-4736-B7B8-9E59FC65CC40}" dt="2018-05-09T16:45:13.692" v="211" actId="1076"/>
        <pc:sldMkLst>
          <pc:docMk/>
          <pc:sldMk cId="1473648043" sldId="328"/>
        </pc:sldMkLst>
        <pc:spChg chg="add mod ord">
          <ac:chgData name="Heaven Postman" userId="902ecf25f2486438" providerId="LiveId" clId="{8B9BE8C8-14DE-4736-B7B8-9E59FC65CC40}" dt="2018-05-09T16:45:11.241" v="210" actId="167"/>
          <ac:spMkLst>
            <pc:docMk/>
            <pc:sldMk cId="1473648043" sldId="328"/>
            <ac:spMk id="4" creationId="{1EF22EA9-60B4-44E6-A87C-9519B2ED1EA4}"/>
          </ac:spMkLst>
        </pc:spChg>
        <pc:spChg chg="add mod ord">
          <ac:chgData name="Heaven Postman" userId="902ecf25f2486438" providerId="LiveId" clId="{8B9BE8C8-14DE-4736-B7B8-9E59FC65CC40}" dt="2018-05-09T16:45:11.241" v="210" actId="167"/>
          <ac:spMkLst>
            <pc:docMk/>
            <pc:sldMk cId="1473648043" sldId="328"/>
            <ac:spMk id="7" creationId="{38A299F0-ECA1-4FFD-B67B-DB82A0030370}"/>
          </ac:spMkLst>
        </pc:spChg>
        <pc:spChg chg="add mod ord">
          <ac:chgData name="Heaven Postman" userId="902ecf25f2486438" providerId="LiveId" clId="{8B9BE8C8-14DE-4736-B7B8-9E59FC65CC40}" dt="2018-05-09T16:45:11.241" v="210" actId="167"/>
          <ac:spMkLst>
            <pc:docMk/>
            <pc:sldMk cId="1473648043" sldId="328"/>
            <ac:spMk id="11" creationId="{B17D9623-277C-4C46-A4A4-2A2BF13D4B8A}"/>
          </ac:spMkLst>
        </pc:spChg>
        <pc:spChg chg="add mod ord">
          <ac:chgData name="Heaven Postman" userId="902ecf25f2486438" providerId="LiveId" clId="{8B9BE8C8-14DE-4736-B7B8-9E59FC65CC40}" dt="2018-05-09T16:45:11.241" v="210" actId="167"/>
          <ac:spMkLst>
            <pc:docMk/>
            <pc:sldMk cId="1473648043" sldId="328"/>
            <ac:spMk id="16" creationId="{47572340-F2B5-4FD8-BF2F-F60ECB23069C}"/>
          </ac:spMkLst>
        </pc:spChg>
        <pc:spChg chg="add mod ord">
          <ac:chgData name="Heaven Postman" userId="902ecf25f2486438" providerId="LiveId" clId="{8B9BE8C8-14DE-4736-B7B8-9E59FC65CC40}" dt="2018-05-09T16:45:11.241" v="210" actId="167"/>
          <ac:spMkLst>
            <pc:docMk/>
            <pc:sldMk cId="1473648043" sldId="328"/>
            <ac:spMk id="42" creationId="{14795287-D8A0-40D5-9B28-68FE85C5142A}"/>
          </ac:spMkLst>
        </pc:spChg>
        <pc:spChg chg="mod">
          <ac:chgData name="Heaven Postman" userId="902ecf25f2486438" providerId="LiveId" clId="{8B9BE8C8-14DE-4736-B7B8-9E59FC65CC40}" dt="2018-05-09T16:45:13.692" v="211" actId="1076"/>
          <ac:spMkLst>
            <pc:docMk/>
            <pc:sldMk cId="1473648043" sldId="328"/>
            <ac:spMk id="45" creationId="{DE3062DE-C1F0-4BAA-B92C-77C799173638}"/>
          </ac:spMkLst>
        </pc:spChg>
        <pc:spChg chg="mod">
          <ac:chgData name="Heaven Postman" userId="902ecf25f2486438" providerId="LiveId" clId="{8B9BE8C8-14DE-4736-B7B8-9E59FC65CC40}" dt="2018-05-09T16:45:13.692" v="211" actId="1076"/>
          <ac:spMkLst>
            <pc:docMk/>
            <pc:sldMk cId="1473648043" sldId="328"/>
            <ac:spMk id="46" creationId="{D549AE34-1663-4B6E-A8BD-2D1769C37376}"/>
          </ac:spMkLst>
        </pc:spChg>
        <pc:spChg chg="mod">
          <ac:chgData name="Heaven Postman" userId="902ecf25f2486438" providerId="LiveId" clId="{8B9BE8C8-14DE-4736-B7B8-9E59FC65CC40}" dt="2018-05-09T16:45:13.692" v="211" actId="1076"/>
          <ac:spMkLst>
            <pc:docMk/>
            <pc:sldMk cId="1473648043" sldId="328"/>
            <ac:spMk id="47" creationId="{B833F697-C1AF-4E39-9A37-079DC60A073B}"/>
          </ac:spMkLst>
        </pc:spChg>
        <pc:spChg chg="mod">
          <ac:chgData name="Heaven Postman" userId="902ecf25f2486438" providerId="LiveId" clId="{8B9BE8C8-14DE-4736-B7B8-9E59FC65CC40}" dt="2018-05-09T16:45:13.692" v="211" actId="1076"/>
          <ac:spMkLst>
            <pc:docMk/>
            <pc:sldMk cId="1473648043" sldId="328"/>
            <ac:spMk id="48" creationId="{A51AAB95-6FEF-45AB-88B5-C1E60D0A9E0E}"/>
          </ac:spMkLst>
        </pc:spChg>
        <pc:spChg chg="mod">
          <ac:chgData name="Heaven Postman" userId="902ecf25f2486438" providerId="LiveId" clId="{8B9BE8C8-14DE-4736-B7B8-9E59FC65CC40}" dt="2018-05-09T16:45:13.692" v="211" actId="1076"/>
          <ac:spMkLst>
            <pc:docMk/>
            <pc:sldMk cId="1473648043" sldId="328"/>
            <ac:spMk id="49" creationId="{E2DF74A3-A657-454A-8646-5FB843366942}"/>
          </ac:spMkLst>
        </pc:spChg>
        <pc:picChg chg="del">
          <ac:chgData name="Heaven Postman" userId="902ecf25f2486438" providerId="LiveId" clId="{8B9BE8C8-14DE-4736-B7B8-9E59FC65CC40}" dt="2018-05-09T16:45:07.920" v="209" actId="478"/>
          <ac:picMkLst>
            <pc:docMk/>
            <pc:sldMk cId="1473648043" sldId="328"/>
            <ac:picMk id="5" creationId="{C70A4A26-9406-433D-8CF6-B5298D48EB42}"/>
          </ac:picMkLst>
        </pc:picChg>
        <pc:picChg chg="del">
          <ac:chgData name="Heaven Postman" userId="902ecf25f2486438" providerId="LiveId" clId="{8B9BE8C8-14DE-4736-B7B8-9E59FC65CC40}" dt="2018-05-09T16:45:07.920" v="209" actId="478"/>
          <ac:picMkLst>
            <pc:docMk/>
            <pc:sldMk cId="1473648043" sldId="328"/>
            <ac:picMk id="10" creationId="{5D58E0F8-A706-406B-A373-EE84F0DD72B0}"/>
          </ac:picMkLst>
        </pc:picChg>
        <pc:picChg chg="del">
          <ac:chgData name="Heaven Postman" userId="902ecf25f2486438" providerId="LiveId" clId="{8B9BE8C8-14DE-4736-B7B8-9E59FC65CC40}" dt="2018-05-09T16:45:07.920" v="209" actId="478"/>
          <ac:picMkLst>
            <pc:docMk/>
            <pc:sldMk cId="1473648043" sldId="328"/>
            <ac:picMk id="36" creationId="{B3D3E2F3-65F5-49A0-BAD2-CAC766D90C7B}"/>
          </ac:picMkLst>
        </pc:picChg>
        <pc:picChg chg="del">
          <ac:chgData name="Heaven Postman" userId="902ecf25f2486438" providerId="LiveId" clId="{8B9BE8C8-14DE-4736-B7B8-9E59FC65CC40}" dt="2018-05-09T16:45:07.920" v="209" actId="478"/>
          <ac:picMkLst>
            <pc:docMk/>
            <pc:sldMk cId="1473648043" sldId="328"/>
            <ac:picMk id="40" creationId="{7C3B6FC9-C5F5-491F-A15C-1C1199CDAEAF}"/>
          </ac:picMkLst>
        </pc:picChg>
        <pc:picChg chg="del">
          <ac:chgData name="Heaven Postman" userId="902ecf25f2486438" providerId="LiveId" clId="{8B9BE8C8-14DE-4736-B7B8-9E59FC65CC40}" dt="2018-05-09T16:45:07.920" v="209" actId="478"/>
          <ac:picMkLst>
            <pc:docMk/>
            <pc:sldMk cId="1473648043" sldId="328"/>
            <ac:picMk id="44" creationId="{827C0CD3-568A-4753-B89A-43E3F5B35BE3}"/>
          </ac:picMkLst>
        </pc:picChg>
      </pc:sldChg>
      <pc:sldChg chg="addSp delSp modSp">
        <pc:chgData name="Heaven Postman" userId="902ecf25f2486438" providerId="LiveId" clId="{8B9BE8C8-14DE-4736-B7B8-9E59FC65CC40}" dt="2018-05-09T16:45:53.834" v="215" actId="1076"/>
        <pc:sldMkLst>
          <pc:docMk/>
          <pc:sldMk cId="506872852" sldId="330"/>
        </pc:sldMkLst>
        <pc:spChg chg="mod ord">
          <ac:chgData name="Heaven Postman" userId="902ecf25f2486438" providerId="LiveId" clId="{8B9BE8C8-14DE-4736-B7B8-9E59FC65CC40}" dt="2018-05-09T16:45:53.834" v="215" actId="1076"/>
          <ac:spMkLst>
            <pc:docMk/>
            <pc:sldMk cId="506872852" sldId="330"/>
            <ac:spMk id="3" creationId="{A65CC669-11E0-4941-A3E1-992116A83FEB}"/>
          </ac:spMkLst>
        </pc:spChg>
        <pc:spChg chg="mod ord">
          <ac:chgData name="Heaven Postman" userId="902ecf25f2486438" providerId="LiveId" clId="{8B9BE8C8-14DE-4736-B7B8-9E59FC65CC40}" dt="2018-05-09T16:45:53.834" v="215" actId="1076"/>
          <ac:spMkLst>
            <pc:docMk/>
            <pc:sldMk cId="506872852" sldId="330"/>
            <ac:spMk id="5" creationId="{15FBB1B1-9B95-4F7E-B37C-0D66A735215D}"/>
          </ac:spMkLst>
        </pc:spChg>
        <pc:spChg chg="mod ord">
          <ac:chgData name="Heaven Postman" userId="902ecf25f2486438" providerId="LiveId" clId="{8B9BE8C8-14DE-4736-B7B8-9E59FC65CC40}" dt="2018-05-09T16:45:53.834" v="215" actId="1076"/>
          <ac:spMkLst>
            <pc:docMk/>
            <pc:sldMk cId="506872852" sldId="330"/>
            <ac:spMk id="6" creationId="{90714545-EE72-4CD8-AD88-10C9C12AF837}"/>
          </ac:spMkLst>
        </pc:spChg>
        <pc:spChg chg="mod ord">
          <ac:chgData name="Heaven Postman" userId="902ecf25f2486438" providerId="LiveId" clId="{8B9BE8C8-14DE-4736-B7B8-9E59FC65CC40}" dt="2018-05-09T16:45:53.834" v="215" actId="1076"/>
          <ac:spMkLst>
            <pc:docMk/>
            <pc:sldMk cId="506872852" sldId="330"/>
            <ac:spMk id="7" creationId="{B33FC329-2571-4566-9D04-15509F2C8644}"/>
          </ac:spMkLst>
        </pc:spChg>
        <pc:spChg chg="add mod">
          <ac:chgData name="Heaven Postman" userId="902ecf25f2486438" providerId="LiveId" clId="{8B9BE8C8-14DE-4736-B7B8-9E59FC65CC40}" dt="2018-05-09T16:45:49.151" v="213" actId="478"/>
          <ac:spMkLst>
            <pc:docMk/>
            <pc:sldMk cId="506872852" sldId="330"/>
            <ac:spMk id="8" creationId="{BCF93BDB-313B-4492-A8F3-A2D1FEC15515}"/>
          </ac:spMkLst>
        </pc:spChg>
        <pc:picChg chg="del">
          <ac:chgData name="Heaven Postman" userId="902ecf25f2486438" providerId="LiveId" clId="{8B9BE8C8-14DE-4736-B7B8-9E59FC65CC40}" dt="2018-05-09T16:45:49.151" v="213" actId="478"/>
          <ac:picMkLst>
            <pc:docMk/>
            <pc:sldMk cId="506872852" sldId="330"/>
            <ac:picMk id="17" creationId="{612A6A75-D0A9-4E38-9616-D8C95F871D04}"/>
          </ac:picMkLst>
        </pc:picChg>
      </pc:sldChg>
      <pc:sldChg chg="addSp delSp modSp">
        <pc:chgData name="Heaven Postman" userId="902ecf25f2486438" providerId="LiveId" clId="{8B9BE8C8-14DE-4736-B7B8-9E59FC65CC40}" dt="2018-05-09T16:46:00.723" v="217" actId="167"/>
        <pc:sldMkLst>
          <pc:docMk/>
          <pc:sldMk cId="3954285659" sldId="331"/>
        </pc:sldMkLst>
        <pc:spChg chg="add mod ord">
          <ac:chgData name="Heaven Postman" userId="902ecf25f2486438" providerId="LiveId" clId="{8B9BE8C8-14DE-4736-B7B8-9E59FC65CC40}" dt="2018-05-09T16:46:00.723" v="217" actId="167"/>
          <ac:spMkLst>
            <pc:docMk/>
            <pc:sldMk cId="3954285659" sldId="331"/>
            <ac:spMk id="10" creationId="{5F09E9B9-73BE-4A38-940B-399B055041C1}"/>
          </ac:spMkLst>
        </pc:spChg>
        <pc:spChg chg="add mod ord">
          <ac:chgData name="Heaven Postman" userId="902ecf25f2486438" providerId="LiveId" clId="{8B9BE8C8-14DE-4736-B7B8-9E59FC65CC40}" dt="2018-05-09T16:46:00.723" v="217" actId="167"/>
          <ac:spMkLst>
            <pc:docMk/>
            <pc:sldMk cId="3954285659" sldId="331"/>
            <ac:spMk id="36" creationId="{6BD5BDE6-A66F-4602-AAD1-02D2A6425496}"/>
          </ac:spMkLst>
        </pc:spChg>
        <pc:spChg chg="add mod ord">
          <ac:chgData name="Heaven Postman" userId="902ecf25f2486438" providerId="LiveId" clId="{8B9BE8C8-14DE-4736-B7B8-9E59FC65CC40}" dt="2018-05-09T16:46:00.723" v="217" actId="167"/>
          <ac:spMkLst>
            <pc:docMk/>
            <pc:sldMk cId="3954285659" sldId="331"/>
            <ac:spMk id="39" creationId="{91DFD8AD-8C24-4E96-B4F3-A2BC8E13E908}"/>
          </ac:spMkLst>
        </pc:spChg>
        <pc:picChg chg="del">
          <ac:chgData name="Heaven Postman" userId="902ecf25f2486438" providerId="LiveId" clId="{8B9BE8C8-14DE-4736-B7B8-9E59FC65CC40}" dt="2018-05-09T16:45:57.500" v="216" actId="478"/>
          <ac:picMkLst>
            <pc:docMk/>
            <pc:sldMk cId="3954285659" sldId="331"/>
            <ac:picMk id="8" creationId="{2BA2A73C-83D9-4F73-BEBD-AEAB77195698}"/>
          </ac:picMkLst>
        </pc:picChg>
        <pc:picChg chg="del">
          <ac:chgData name="Heaven Postman" userId="902ecf25f2486438" providerId="LiveId" clId="{8B9BE8C8-14DE-4736-B7B8-9E59FC65CC40}" dt="2018-05-09T16:45:57.500" v="216" actId="478"/>
          <ac:picMkLst>
            <pc:docMk/>
            <pc:sldMk cId="3954285659" sldId="331"/>
            <ac:picMk id="34" creationId="{E036C999-57DD-4733-9148-423557EFAC8F}"/>
          </ac:picMkLst>
        </pc:picChg>
        <pc:picChg chg="del">
          <ac:chgData name="Heaven Postman" userId="902ecf25f2486438" providerId="LiveId" clId="{8B9BE8C8-14DE-4736-B7B8-9E59FC65CC40}" dt="2018-05-09T16:45:57.500" v="216" actId="478"/>
          <ac:picMkLst>
            <pc:docMk/>
            <pc:sldMk cId="3954285659" sldId="331"/>
            <ac:picMk id="38" creationId="{D25A6E68-C3A9-46FA-8C74-5CE95F96CC78}"/>
          </ac:picMkLst>
        </pc:picChg>
      </pc:sldChg>
      <pc:sldChg chg="addSp delSp modSp">
        <pc:chgData name="Heaven Postman" userId="902ecf25f2486438" providerId="LiveId" clId="{8B9BE8C8-14DE-4736-B7B8-9E59FC65CC40}" dt="2018-05-09T16:46:29.342" v="229" actId="1076"/>
        <pc:sldMkLst>
          <pc:docMk/>
          <pc:sldMk cId="567904226" sldId="332"/>
        </pc:sldMkLst>
        <pc:spChg chg="mod">
          <ac:chgData name="Heaven Postman" userId="902ecf25f2486438" providerId="LiveId" clId="{8B9BE8C8-14DE-4736-B7B8-9E59FC65CC40}" dt="2018-05-09T16:46:29.342" v="229" actId="1076"/>
          <ac:spMkLst>
            <pc:docMk/>
            <pc:sldMk cId="567904226" sldId="332"/>
            <ac:spMk id="2" creationId="{4F900275-06D7-4F2B-81F7-A72C8B29E4FF}"/>
          </ac:spMkLst>
        </pc:spChg>
        <pc:spChg chg="mod">
          <ac:chgData name="Heaven Postman" userId="902ecf25f2486438" providerId="LiveId" clId="{8B9BE8C8-14DE-4736-B7B8-9E59FC65CC40}" dt="2018-05-09T16:46:28.161" v="228" actId="1076"/>
          <ac:spMkLst>
            <pc:docMk/>
            <pc:sldMk cId="567904226" sldId="332"/>
            <ac:spMk id="8" creationId="{36A84685-CFAD-42E9-B530-17F9BF67C7FB}"/>
          </ac:spMkLst>
        </pc:spChg>
        <pc:spChg chg="add mod ord">
          <ac:chgData name="Heaven Postman" userId="902ecf25f2486438" providerId="LiveId" clId="{8B9BE8C8-14DE-4736-B7B8-9E59FC65CC40}" dt="2018-05-09T16:46:25.133" v="227" actId="167"/>
          <ac:spMkLst>
            <pc:docMk/>
            <pc:sldMk cId="567904226" sldId="332"/>
            <ac:spMk id="14" creationId="{64D0FB9B-386A-47D7-AC47-789637973FCC}"/>
          </ac:spMkLst>
        </pc:spChg>
        <pc:spChg chg="add mod ord">
          <ac:chgData name="Heaven Postman" userId="902ecf25f2486438" providerId="LiveId" clId="{8B9BE8C8-14DE-4736-B7B8-9E59FC65CC40}" dt="2018-05-09T16:46:25.133" v="227" actId="167"/>
          <ac:spMkLst>
            <pc:docMk/>
            <pc:sldMk cId="567904226" sldId="332"/>
            <ac:spMk id="17" creationId="{8E3EF41F-0C84-478C-B170-EAE164DD68A9}"/>
          </ac:spMkLst>
        </pc:spChg>
        <pc:picChg chg="del">
          <ac:chgData name="Heaven Postman" userId="902ecf25f2486438" providerId="LiveId" clId="{8B9BE8C8-14DE-4736-B7B8-9E59FC65CC40}" dt="2018-05-09T16:46:22.762" v="226" actId="478"/>
          <ac:picMkLst>
            <pc:docMk/>
            <pc:sldMk cId="567904226" sldId="332"/>
            <ac:picMk id="7" creationId="{A22791D6-86B4-475D-983B-0C397F52720F}"/>
          </ac:picMkLst>
        </pc:picChg>
        <pc:picChg chg="del">
          <ac:chgData name="Heaven Postman" userId="902ecf25f2486438" providerId="LiveId" clId="{8B9BE8C8-14DE-4736-B7B8-9E59FC65CC40}" dt="2018-05-09T16:46:22.762" v="226" actId="478"/>
          <ac:picMkLst>
            <pc:docMk/>
            <pc:sldMk cId="567904226" sldId="332"/>
            <ac:picMk id="16" creationId="{0DFB5E8C-6B89-4D83-8A8C-3A2D6E0EC956}"/>
          </ac:picMkLst>
        </pc:picChg>
      </pc:sldChg>
      <pc:sldChg chg="addSp delSp modSp">
        <pc:chgData name="Heaven Postman" userId="902ecf25f2486438" providerId="LiveId" clId="{8B9BE8C8-14DE-4736-B7B8-9E59FC65CC40}" dt="2018-05-09T16:46:17.625" v="224" actId="1076"/>
        <pc:sldMkLst>
          <pc:docMk/>
          <pc:sldMk cId="646472106" sldId="333"/>
        </pc:sldMkLst>
        <pc:spChg chg="mod">
          <ac:chgData name="Heaven Postman" userId="902ecf25f2486438" providerId="LiveId" clId="{8B9BE8C8-14DE-4736-B7B8-9E59FC65CC40}" dt="2018-05-09T16:46:17.625" v="224" actId="1076"/>
          <ac:spMkLst>
            <pc:docMk/>
            <pc:sldMk cId="646472106" sldId="333"/>
            <ac:spMk id="2" creationId="{A8F29101-20E9-4B2E-B53A-BDADBE90A1D1}"/>
          </ac:spMkLst>
        </pc:spChg>
        <pc:spChg chg="add mod ord">
          <ac:chgData name="Heaven Postman" userId="902ecf25f2486438" providerId="LiveId" clId="{8B9BE8C8-14DE-4736-B7B8-9E59FC65CC40}" dt="2018-05-09T16:46:15.914" v="222" actId="167"/>
          <ac:spMkLst>
            <pc:docMk/>
            <pc:sldMk cId="646472106" sldId="333"/>
            <ac:spMk id="18" creationId="{1F43C94D-E87F-4F66-95E7-8ED5F6A0058D}"/>
          </ac:spMkLst>
        </pc:spChg>
        <pc:picChg chg="del">
          <ac:chgData name="Heaven Postman" userId="902ecf25f2486438" providerId="LiveId" clId="{8B9BE8C8-14DE-4736-B7B8-9E59FC65CC40}" dt="2018-05-09T16:46:14.847" v="221" actId="478"/>
          <ac:picMkLst>
            <pc:docMk/>
            <pc:sldMk cId="646472106" sldId="333"/>
            <ac:picMk id="17" creationId="{7DE25F85-3DAB-49CC-A06C-A0C3C4E9B91D}"/>
          </ac:picMkLst>
        </pc:picChg>
      </pc:sldChg>
      <pc:sldChg chg="addSp delSp modSp">
        <pc:chgData name="Heaven Postman" userId="902ecf25f2486438" providerId="LiveId" clId="{8B9BE8C8-14DE-4736-B7B8-9E59FC65CC40}" dt="2018-05-09T16:46:08.755" v="219" actId="167"/>
        <pc:sldMkLst>
          <pc:docMk/>
          <pc:sldMk cId="394291797" sldId="334"/>
        </pc:sldMkLst>
        <pc:spChg chg="add mod ord">
          <ac:chgData name="Heaven Postman" userId="902ecf25f2486438" providerId="LiveId" clId="{8B9BE8C8-14DE-4736-B7B8-9E59FC65CC40}" dt="2018-05-09T16:46:08.755" v="219" actId="167"/>
          <ac:spMkLst>
            <pc:docMk/>
            <pc:sldMk cId="394291797" sldId="334"/>
            <ac:spMk id="6" creationId="{2E45ADBE-267C-4515-9750-B084B4258BB5}"/>
          </ac:spMkLst>
        </pc:spChg>
        <pc:spChg chg="add mod ord">
          <ac:chgData name="Heaven Postman" userId="902ecf25f2486438" providerId="LiveId" clId="{8B9BE8C8-14DE-4736-B7B8-9E59FC65CC40}" dt="2018-05-09T16:46:08.755" v="219" actId="167"/>
          <ac:spMkLst>
            <pc:docMk/>
            <pc:sldMk cId="394291797" sldId="334"/>
            <ac:spMk id="13" creationId="{1595FB07-833C-4141-9827-4E7537456FAF}"/>
          </ac:spMkLst>
        </pc:spChg>
        <pc:spChg chg="add mod ord">
          <ac:chgData name="Heaven Postman" userId="902ecf25f2486438" providerId="LiveId" clId="{8B9BE8C8-14DE-4736-B7B8-9E59FC65CC40}" dt="2018-05-09T16:46:08.755" v="219" actId="167"/>
          <ac:spMkLst>
            <pc:docMk/>
            <pc:sldMk cId="394291797" sldId="334"/>
            <ac:spMk id="45" creationId="{61B4F064-74E4-4C92-A051-C82CB6177F1F}"/>
          </ac:spMkLst>
        </pc:spChg>
        <pc:spChg chg="add mod ord">
          <ac:chgData name="Heaven Postman" userId="902ecf25f2486438" providerId="LiveId" clId="{8B9BE8C8-14DE-4736-B7B8-9E59FC65CC40}" dt="2018-05-09T16:46:08.755" v="219" actId="167"/>
          <ac:spMkLst>
            <pc:docMk/>
            <pc:sldMk cId="394291797" sldId="334"/>
            <ac:spMk id="48" creationId="{4B98E4EB-6318-446F-A9F5-31593A78D8E6}"/>
          </ac:spMkLst>
        </pc:spChg>
        <pc:picChg chg="del">
          <ac:chgData name="Heaven Postman" userId="902ecf25f2486438" providerId="LiveId" clId="{8B9BE8C8-14DE-4736-B7B8-9E59FC65CC40}" dt="2018-05-09T16:46:05.393" v="218" actId="478"/>
          <ac:picMkLst>
            <pc:docMk/>
            <pc:sldMk cId="394291797" sldId="334"/>
            <ac:picMk id="7" creationId="{CC7D1A68-B1F3-45BC-9011-C60C4CBA19EC}"/>
          </ac:picMkLst>
        </pc:picChg>
        <pc:picChg chg="del">
          <ac:chgData name="Heaven Postman" userId="902ecf25f2486438" providerId="LiveId" clId="{8B9BE8C8-14DE-4736-B7B8-9E59FC65CC40}" dt="2018-05-09T16:46:05.393" v="218" actId="478"/>
          <ac:picMkLst>
            <pc:docMk/>
            <pc:sldMk cId="394291797" sldId="334"/>
            <ac:picMk id="11" creationId="{D1498B16-130C-426B-9AA1-C11105718FCE}"/>
          </ac:picMkLst>
        </pc:picChg>
        <pc:picChg chg="del">
          <ac:chgData name="Heaven Postman" userId="902ecf25f2486438" providerId="LiveId" clId="{8B9BE8C8-14DE-4736-B7B8-9E59FC65CC40}" dt="2018-05-09T16:46:05.393" v="218" actId="478"/>
          <ac:picMkLst>
            <pc:docMk/>
            <pc:sldMk cId="394291797" sldId="334"/>
            <ac:picMk id="43" creationId="{1712616F-0417-4741-9210-A70807A113E2}"/>
          </ac:picMkLst>
        </pc:picChg>
        <pc:picChg chg="del">
          <ac:chgData name="Heaven Postman" userId="902ecf25f2486438" providerId="LiveId" clId="{8B9BE8C8-14DE-4736-B7B8-9E59FC65CC40}" dt="2018-05-09T16:46:05.393" v="218" actId="478"/>
          <ac:picMkLst>
            <pc:docMk/>
            <pc:sldMk cId="394291797" sldId="334"/>
            <ac:picMk id="47" creationId="{25F7D14D-A2FC-425A-B8E2-E960273721BF}"/>
          </ac:picMkLst>
        </pc:picChg>
      </pc:sldChg>
      <pc:sldChg chg="addSp delSp modSp">
        <pc:chgData name="Heaven Postman" userId="902ecf25f2486438" providerId="LiveId" clId="{8B9BE8C8-14DE-4736-B7B8-9E59FC65CC40}" dt="2018-05-09T16:46:46.913" v="242" actId="1076"/>
        <pc:sldMkLst>
          <pc:docMk/>
          <pc:sldMk cId="638946882" sldId="343"/>
        </pc:sldMkLst>
        <pc:spChg chg="mod">
          <ac:chgData name="Heaven Postman" userId="902ecf25f2486438" providerId="LiveId" clId="{8B9BE8C8-14DE-4736-B7B8-9E59FC65CC40}" dt="2018-05-09T16:46:43.097" v="238" actId="1076"/>
          <ac:spMkLst>
            <pc:docMk/>
            <pc:sldMk cId="638946882" sldId="343"/>
            <ac:spMk id="2" creationId="{F8014C13-A7BD-4372-BB18-88C1167CDEBA}"/>
          </ac:spMkLst>
        </pc:spChg>
        <pc:spChg chg="mod">
          <ac:chgData name="Heaven Postman" userId="902ecf25f2486438" providerId="LiveId" clId="{8B9BE8C8-14DE-4736-B7B8-9E59FC65CC40}" dt="2018-05-09T16:46:46.913" v="242" actId="1076"/>
          <ac:spMkLst>
            <pc:docMk/>
            <pc:sldMk cId="638946882" sldId="343"/>
            <ac:spMk id="7" creationId="{52966808-5F20-4CF3-BA12-9DBCE3C777B4}"/>
          </ac:spMkLst>
        </pc:spChg>
        <pc:spChg chg="add mod">
          <ac:chgData name="Heaven Postman" userId="902ecf25f2486438" providerId="LiveId" clId="{8B9BE8C8-14DE-4736-B7B8-9E59FC65CC40}" dt="2018-05-09T16:46:38.889" v="234" actId="478"/>
          <ac:spMkLst>
            <pc:docMk/>
            <pc:sldMk cId="638946882" sldId="343"/>
            <ac:spMk id="8" creationId="{E1B17685-0DDF-4187-BCB5-AAAA86243532}"/>
          </ac:spMkLst>
        </pc:spChg>
        <pc:spChg chg="add mod ord">
          <ac:chgData name="Heaven Postman" userId="902ecf25f2486438" providerId="LiveId" clId="{8B9BE8C8-14DE-4736-B7B8-9E59FC65CC40}" dt="2018-05-09T16:46:41.438" v="237" actId="167"/>
          <ac:spMkLst>
            <pc:docMk/>
            <pc:sldMk cId="638946882" sldId="343"/>
            <ac:spMk id="12" creationId="{7C6DDF59-625D-42E5-A384-0F3FD03BA1FB}"/>
          </ac:spMkLst>
        </pc:spChg>
        <pc:spChg chg="add mod ord">
          <ac:chgData name="Heaven Postman" userId="902ecf25f2486438" providerId="LiveId" clId="{8B9BE8C8-14DE-4736-B7B8-9E59FC65CC40}" dt="2018-05-09T16:46:45.359" v="241" actId="167"/>
          <ac:spMkLst>
            <pc:docMk/>
            <pc:sldMk cId="638946882" sldId="343"/>
            <ac:spMk id="16" creationId="{7190E0A1-B92E-4BB4-97D5-EF8FD53E6282}"/>
          </ac:spMkLst>
        </pc:spChg>
        <pc:picChg chg="del">
          <ac:chgData name="Heaven Postman" userId="902ecf25f2486438" providerId="LiveId" clId="{8B9BE8C8-14DE-4736-B7B8-9E59FC65CC40}" dt="2018-05-09T16:46:40.365" v="236" actId="478"/>
          <ac:picMkLst>
            <pc:docMk/>
            <pc:sldMk cId="638946882" sldId="343"/>
            <ac:picMk id="6" creationId="{9EC2B9F0-E04B-47C5-993D-3182EF1DC700}"/>
          </ac:picMkLst>
        </pc:picChg>
        <pc:picChg chg="del">
          <ac:chgData name="Heaven Postman" userId="902ecf25f2486438" providerId="LiveId" clId="{8B9BE8C8-14DE-4736-B7B8-9E59FC65CC40}" dt="2018-05-09T16:46:38.889" v="234" actId="478"/>
          <ac:picMkLst>
            <pc:docMk/>
            <pc:sldMk cId="638946882" sldId="343"/>
            <ac:picMk id="10" creationId="{1645E5F6-533E-475C-B479-CB6FAD8F48C6}"/>
          </ac:picMkLst>
        </pc:picChg>
        <pc:picChg chg="del">
          <ac:chgData name="Heaven Postman" userId="902ecf25f2486438" providerId="LiveId" clId="{8B9BE8C8-14DE-4736-B7B8-9E59FC65CC40}" dt="2018-05-09T16:46:44.206" v="240" actId="478"/>
          <ac:picMkLst>
            <pc:docMk/>
            <pc:sldMk cId="638946882" sldId="343"/>
            <ac:picMk id="15" creationId="{E6426F50-83D2-4FF3-9628-43D825E747C0}"/>
          </ac:picMkLst>
        </pc:picChg>
      </pc:sldChg>
      <pc:sldChg chg="addSp delSp modSp">
        <pc:chgData name="Heaven Postman" userId="902ecf25f2486438" providerId="LiveId" clId="{8B9BE8C8-14DE-4736-B7B8-9E59FC65CC40}" dt="2018-05-09T16:47:45.055" v="291" actId="1076"/>
        <pc:sldMkLst>
          <pc:docMk/>
          <pc:sldMk cId="4283229629" sldId="344"/>
        </pc:sldMkLst>
        <pc:spChg chg="mod">
          <ac:chgData name="Heaven Postman" userId="902ecf25f2486438" providerId="LiveId" clId="{8B9BE8C8-14DE-4736-B7B8-9E59FC65CC40}" dt="2018-05-09T16:47:45.055" v="291" actId="1076"/>
          <ac:spMkLst>
            <pc:docMk/>
            <pc:sldMk cId="4283229629" sldId="344"/>
            <ac:spMk id="2" creationId="{5527641E-2BDC-494C-B99B-35ABBD2FEB6F}"/>
          </ac:spMkLst>
        </pc:spChg>
        <pc:spChg chg="add mod">
          <ac:chgData name="Heaven Postman" userId="902ecf25f2486438" providerId="LiveId" clId="{8B9BE8C8-14DE-4736-B7B8-9E59FC65CC40}" dt="2018-05-09T16:47:40.821" v="286" actId="478"/>
          <ac:spMkLst>
            <pc:docMk/>
            <pc:sldMk cId="4283229629" sldId="344"/>
            <ac:spMk id="8" creationId="{B2396CB3-76E8-4B37-9EFA-9696DE81007D}"/>
          </ac:spMkLst>
        </pc:spChg>
        <pc:spChg chg="add mod">
          <ac:chgData name="Heaven Postman" userId="902ecf25f2486438" providerId="LiveId" clId="{8B9BE8C8-14DE-4736-B7B8-9E59FC65CC40}" dt="2018-05-09T16:47:41.214" v="287" actId="478"/>
          <ac:spMkLst>
            <pc:docMk/>
            <pc:sldMk cId="4283229629" sldId="344"/>
            <ac:spMk id="13" creationId="{32FF5D16-FE0C-47F7-8382-7A45E7C72A4B}"/>
          </ac:spMkLst>
        </pc:spChg>
        <pc:spChg chg="add mod ord">
          <ac:chgData name="Heaven Postman" userId="902ecf25f2486438" providerId="LiveId" clId="{8B9BE8C8-14DE-4736-B7B8-9E59FC65CC40}" dt="2018-05-09T16:47:43.576" v="290" actId="167"/>
          <ac:spMkLst>
            <pc:docMk/>
            <pc:sldMk cId="4283229629" sldId="344"/>
            <ac:spMk id="16" creationId="{1BE8FD4C-300D-42E5-BD29-3B91BAD1399E}"/>
          </ac:spMkLst>
        </pc:spChg>
        <pc:picChg chg="del">
          <ac:chgData name="Heaven Postman" userId="902ecf25f2486438" providerId="LiveId" clId="{8B9BE8C8-14DE-4736-B7B8-9E59FC65CC40}" dt="2018-05-09T16:47:40.821" v="286" actId="478"/>
          <ac:picMkLst>
            <pc:docMk/>
            <pc:sldMk cId="4283229629" sldId="344"/>
            <ac:picMk id="6" creationId="{E659AF6A-CB4A-4C5B-8715-C7821645501D}"/>
          </ac:picMkLst>
        </pc:picChg>
        <pc:picChg chg="del">
          <ac:chgData name="Heaven Postman" userId="902ecf25f2486438" providerId="LiveId" clId="{8B9BE8C8-14DE-4736-B7B8-9E59FC65CC40}" dt="2018-05-09T16:47:41.214" v="287" actId="478"/>
          <ac:picMkLst>
            <pc:docMk/>
            <pc:sldMk cId="4283229629" sldId="344"/>
            <ac:picMk id="10" creationId="{4854012E-54F6-45A9-B72F-F18ECAAD411A}"/>
          </ac:picMkLst>
        </pc:picChg>
        <pc:picChg chg="del">
          <ac:chgData name="Heaven Postman" userId="902ecf25f2486438" providerId="LiveId" clId="{8B9BE8C8-14DE-4736-B7B8-9E59FC65CC40}" dt="2018-05-09T16:47:42.506" v="289" actId="478"/>
          <ac:picMkLst>
            <pc:docMk/>
            <pc:sldMk cId="4283229629" sldId="344"/>
            <ac:picMk id="15" creationId="{69F0627B-12E7-47EB-843B-981B5B4706D6}"/>
          </ac:picMkLst>
        </pc:picChg>
      </pc:sldChg>
      <pc:sldChg chg="addSp delSp modSp">
        <pc:chgData name="Heaven Postman" userId="902ecf25f2486438" providerId="LiveId" clId="{8B9BE8C8-14DE-4736-B7B8-9E59FC65CC40}" dt="2018-05-09T16:46:33.916" v="232" actId="478"/>
        <pc:sldMkLst>
          <pc:docMk/>
          <pc:sldMk cId="38457851" sldId="345"/>
        </pc:sldMkLst>
        <pc:spChg chg="add mod">
          <ac:chgData name="Heaven Postman" userId="902ecf25f2486438" providerId="LiveId" clId="{8B9BE8C8-14DE-4736-B7B8-9E59FC65CC40}" dt="2018-05-09T16:46:33.306" v="230" actId="478"/>
          <ac:spMkLst>
            <pc:docMk/>
            <pc:sldMk cId="38457851" sldId="345"/>
            <ac:spMk id="10" creationId="{917C96A7-1615-4911-95B9-ADA3DE6E45AA}"/>
          </ac:spMkLst>
        </pc:spChg>
        <pc:spChg chg="add mod">
          <ac:chgData name="Heaven Postman" userId="902ecf25f2486438" providerId="LiveId" clId="{8B9BE8C8-14DE-4736-B7B8-9E59FC65CC40}" dt="2018-05-09T16:46:33.683" v="231" actId="478"/>
          <ac:spMkLst>
            <pc:docMk/>
            <pc:sldMk cId="38457851" sldId="345"/>
            <ac:spMk id="28" creationId="{FAD411C4-128B-46A3-8B09-6253C51C4C5D}"/>
          </ac:spMkLst>
        </pc:spChg>
        <pc:spChg chg="add mod">
          <ac:chgData name="Heaven Postman" userId="902ecf25f2486438" providerId="LiveId" clId="{8B9BE8C8-14DE-4736-B7B8-9E59FC65CC40}" dt="2018-05-09T16:46:33.916" v="232" actId="478"/>
          <ac:spMkLst>
            <pc:docMk/>
            <pc:sldMk cId="38457851" sldId="345"/>
            <ac:spMk id="31" creationId="{C0B3C962-FD45-4332-AEF2-C322C65D9390}"/>
          </ac:spMkLst>
        </pc:spChg>
        <pc:picChg chg="del">
          <ac:chgData name="Heaven Postman" userId="902ecf25f2486438" providerId="LiveId" clId="{8B9BE8C8-14DE-4736-B7B8-9E59FC65CC40}" dt="2018-05-09T16:46:33.306" v="230" actId="478"/>
          <ac:picMkLst>
            <pc:docMk/>
            <pc:sldMk cId="38457851" sldId="345"/>
            <ac:picMk id="8" creationId="{F31E04D9-6C1F-4742-8B2A-5E1756A705A3}"/>
          </ac:picMkLst>
        </pc:picChg>
        <pc:picChg chg="del">
          <ac:chgData name="Heaven Postman" userId="902ecf25f2486438" providerId="LiveId" clId="{8B9BE8C8-14DE-4736-B7B8-9E59FC65CC40}" dt="2018-05-09T16:46:33.683" v="231" actId="478"/>
          <ac:picMkLst>
            <pc:docMk/>
            <pc:sldMk cId="38457851" sldId="345"/>
            <ac:picMk id="26" creationId="{0BF11E43-56C4-474E-BB41-7DF05E56AF9F}"/>
          </ac:picMkLst>
        </pc:picChg>
        <pc:picChg chg="del">
          <ac:chgData name="Heaven Postman" userId="902ecf25f2486438" providerId="LiveId" clId="{8B9BE8C8-14DE-4736-B7B8-9E59FC65CC40}" dt="2018-05-09T16:46:33.916" v="232" actId="478"/>
          <ac:picMkLst>
            <pc:docMk/>
            <pc:sldMk cId="38457851" sldId="345"/>
            <ac:picMk id="30" creationId="{5D849AEF-559B-429A-9443-8D8A84D80ACB}"/>
          </ac:picMkLst>
        </pc:picChg>
      </pc:sldChg>
      <pc:sldChg chg="addSp delSp modSp">
        <pc:chgData name="Heaven Postman" userId="902ecf25f2486438" providerId="LiveId" clId="{8B9BE8C8-14DE-4736-B7B8-9E59FC65CC40}" dt="2018-05-09T16:47:11.125" v="271" actId="478"/>
        <pc:sldMkLst>
          <pc:docMk/>
          <pc:sldMk cId="2219188031" sldId="346"/>
        </pc:sldMkLst>
        <pc:spChg chg="add mod">
          <ac:chgData name="Heaven Postman" userId="902ecf25f2486438" providerId="LiveId" clId="{8B9BE8C8-14DE-4736-B7B8-9E59FC65CC40}" dt="2018-05-09T16:47:10.765" v="270" actId="478"/>
          <ac:spMkLst>
            <pc:docMk/>
            <pc:sldMk cId="2219188031" sldId="346"/>
            <ac:spMk id="4" creationId="{C2DC42E6-2951-447A-91D5-ED2BA3B38386}"/>
          </ac:spMkLst>
        </pc:spChg>
        <pc:spChg chg="add mod">
          <ac:chgData name="Heaven Postman" userId="902ecf25f2486438" providerId="LiveId" clId="{8B9BE8C8-14DE-4736-B7B8-9E59FC65CC40}" dt="2018-05-09T16:47:11.125" v="271" actId="478"/>
          <ac:spMkLst>
            <pc:docMk/>
            <pc:sldMk cId="2219188031" sldId="346"/>
            <ac:spMk id="13" creationId="{CA3A4B44-AFDE-464D-A8B5-E76905FACEA7}"/>
          </ac:spMkLst>
        </pc:spChg>
        <pc:picChg chg="del">
          <ac:chgData name="Heaven Postman" userId="902ecf25f2486438" providerId="LiveId" clId="{8B9BE8C8-14DE-4736-B7B8-9E59FC65CC40}" dt="2018-05-09T16:47:10.765" v="270" actId="478"/>
          <ac:picMkLst>
            <pc:docMk/>
            <pc:sldMk cId="2219188031" sldId="346"/>
            <ac:picMk id="5" creationId="{F28DDCC4-963F-42E0-B953-040DC69CD151}"/>
          </ac:picMkLst>
        </pc:picChg>
        <pc:picChg chg="del">
          <ac:chgData name="Heaven Postman" userId="902ecf25f2486438" providerId="LiveId" clId="{8B9BE8C8-14DE-4736-B7B8-9E59FC65CC40}" dt="2018-05-09T16:47:11.125" v="271" actId="478"/>
          <ac:picMkLst>
            <pc:docMk/>
            <pc:sldMk cId="2219188031" sldId="346"/>
            <ac:picMk id="10" creationId="{ADB1B371-B87B-43A1-ADF7-B1F34AED5176}"/>
          </ac:picMkLst>
        </pc:picChg>
      </pc:sldChg>
      <pc:sldChg chg="addSp delSp modSp">
        <pc:chgData name="Heaven Postman" userId="902ecf25f2486438" providerId="LiveId" clId="{8B9BE8C8-14DE-4736-B7B8-9E59FC65CC40}" dt="2018-05-09T16:46:52.765" v="249" actId="1076"/>
        <pc:sldMkLst>
          <pc:docMk/>
          <pc:sldMk cId="2827096546" sldId="347"/>
        </pc:sldMkLst>
        <pc:spChg chg="mod">
          <ac:chgData name="Heaven Postman" userId="902ecf25f2486438" providerId="LiveId" clId="{8B9BE8C8-14DE-4736-B7B8-9E59FC65CC40}" dt="2018-05-09T16:46:52.765" v="249" actId="1076"/>
          <ac:spMkLst>
            <pc:docMk/>
            <pc:sldMk cId="2827096546" sldId="347"/>
            <ac:spMk id="2" creationId="{466E1715-378C-48DC-B7E7-60C134BF206A}"/>
          </ac:spMkLst>
        </pc:spChg>
        <pc:spChg chg="add mod">
          <ac:chgData name="Heaven Postman" userId="902ecf25f2486438" providerId="LiveId" clId="{8B9BE8C8-14DE-4736-B7B8-9E59FC65CC40}" dt="2018-05-09T16:46:48.141" v="243" actId="478"/>
          <ac:spMkLst>
            <pc:docMk/>
            <pc:sldMk cId="2827096546" sldId="347"/>
            <ac:spMk id="4" creationId="{D3544280-CF8B-4F7F-9442-58945CCA667A}"/>
          </ac:spMkLst>
        </pc:spChg>
        <pc:spChg chg="add mod">
          <ac:chgData name="Heaven Postman" userId="902ecf25f2486438" providerId="LiveId" clId="{8B9BE8C8-14DE-4736-B7B8-9E59FC65CC40}" dt="2018-05-09T16:46:48.549" v="244" actId="478"/>
          <ac:spMkLst>
            <pc:docMk/>
            <pc:sldMk cId="2827096546" sldId="347"/>
            <ac:spMk id="7" creationId="{7955CDD8-74E7-4DF6-9B84-D641D937BC9B}"/>
          </ac:spMkLst>
        </pc:spChg>
        <pc:spChg chg="add mod">
          <ac:chgData name="Heaven Postman" userId="902ecf25f2486438" providerId="LiveId" clId="{8B9BE8C8-14DE-4736-B7B8-9E59FC65CC40}" dt="2018-05-09T16:46:48.977" v="245" actId="478"/>
          <ac:spMkLst>
            <pc:docMk/>
            <pc:sldMk cId="2827096546" sldId="347"/>
            <ac:spMk id="12" creationId="{F5B25C1C-0CD8-4E6B-8636-7B3BBD6B14A2}"/>
          </ac:spMkLst>
        </pc:spChg>
        <pc:spChg chg="add mod ord">
          <ac:chgData name="Heaven Postman" userId="902ecf25f2486438" providerId="LiveId" clId="{8B9BE8C8-14DE-4736-B7B8-9E59FC65CC40}" dt="2018-05-09T16:46:51.407" v="248" actId="167"/>
          <ac:spMkLst>
            <pc:docMk/>
            <pc:sldMk cId="2827096546" sldId="347"/>
            <ac:spMk id="15" creationId="{E31AAEA8-0B03-4051-B22A-0AC0DA2FCA9B}"/>
          </ac:spMkLst>
        </pc:spChg>
        <pc:picChg chg="del">
          <ac:chgData name="Heaven Postman" userId="902ecf25f2486438" providerId="LiveId" clId="{8B9BE8C8-14DE-4736-B7B8-9E59FC65CC40}" dt="2018-05-09T16:46:50.413" v="247" actId="478"/>
          <ac:picMkLst>
            <pc:docMk/>
            <pc:sldMk cId="2827096546" sldId="347"/>
            <ac:picMk id="5" creationId="{0B274752-01E6-4051-AA57-69A4CD2E8ACC}"/>
          </ac:picMkLst>
        </pc:picChg>
        <pc:picChg chg="del">
          <ac:chgData name="Heaven Postman" userId="902ecf25f2486438" providerId="LiveId" clId="{8B9BE8C8-14DE-4736-B7B8-9E59FC65CC40}" dt="2018-05-09T16:46:48.141" v="243" actId="478"/>
          <ac:picMkLst>
            <pc:docMk/>
            <pc:sldMk cId="2827096546" sldId="347"/>
            <ac:picMk id="9" creationId="{74E46E6C-A6D4-43B6-AF9A-E8EDA96465A3}"/>
          </ac:picMkLst>
        </pc:picChg>
        <pc:picChg chg="del">
          <ac:chgData name="Heaven Postman" userId="902ecf25f2486438" providerId="LiveId" clId="{8B9BE8C8-14DE-4736-B7B8-9E59FC65CC40}" dt="2018-05-09T16:46:48.549" v="244" actId="478"/>
          <ac:picMkLst>
            <pc:docMk/>
            <pc:sldMk cId="2827096546" sldId="347"/>
            <ac:picMk id="13" creationId="{191DDF3D-71B9-409D-8F8D-5B3595CC8117}"/>
          </ac:picMkLst>
        </pc:picChg>
        <pc:picChg chg="del">
          <ac:chgData name="Heaven Postman" userId="902ecf25f2486438" providerId="LiveId" clId="{8B9BE8C8-14DE-4736-B7B8-9E59FC65CC40}" dt="2018-05-09T16:46:48.977" v="245" actId="478"/>
          <ac:picMkLst>
            <pc:docMk/>
            <pc:sldMk cId="2827096546" sldId="347"/>
            <ac:picMk id="16" creationId="{FC7A4787-5E8B-4BDA-8D27-D1D8E867F254}"/>
          </ac:picMkLst>
        </pc:picChg>
      </pc:sldChg>
      <pc:sldChg chg="addSp delSp modSp">
        <pc:chgData name="Heaven Postman" userId="902ecf25f2486438" providerId="LiveId" clId="{8B9BE8C8-14DE-4736-B7B8-9E59FC65CC40}" dt="2018-05-09T16:47:55.231" v="302" actId="1076"/>
        <pc:sldMkLst>
          <pc:docMk/>
          <pc:sldMk cId="3072092915" sldId="348"/>
        </pc:sldMkLst>
        <pc:spChg chg="mod">
          <ac:chgData name="Heaven Postman" userId="902ecf25f2486438" providerId="LiveId" clId="{8B9BE8C8-14DE-4736-B7B8-9E59FC65CC40}" dt="2018-05-09T16:47:51.551" v="298" actId="1076"/>
          <ac:spMkLst>
            <pc:docMk/>
            <pc:sldMk cId="3072092915" sldId="348"/>
            <ac:spMk id="2" creationId="{D7212B52-00B2-429C-A68D-6686B2485900}"/>
          </ac:spMkLst>
        </pc:spChg>
        <pc:spChg chg="add mod">
          <ac:chgData name="Heaven Postman" userId="902ecf25f2486438" providerId="LiveId" clId="{8B9BE8C8-14DE-4736-B7B8-9E59FC65CC40}" dt="2018-05-09T16:47:46.408" v="292" actId="478"/>
          <ac:spMkLst>
            <pc:docMk/>
            <pc:sldMk cId="3072092915" sldId="348"/>
            <ac:spMk id="4" creationId="{526ABA12-6FC4-4EF0-94E0-B4797B07A114}"/>
          </ac:spMkLst>
        </pc:spChg>
        <pc:spChg chg="add mod">
          <ac:chgData name="Heaven Postman" userId="902ecf25f2486438" providerId="LiveId" clId="{8B9BE8C8-14DE-4736-B7B8-9E59FC65CC40}" dt="2018-05-09T16:47:47.124" v="293" actId="478"/>
          <ac:spMkLst>
            <pc:docMk/>
            <pc:sldMk cId="3072092915" sldId="348"/>
            <ac:spMk id="8" creationId="{AE27511D-F2E7-4D41-AC93-1188B8B28312}"/>
          </ac:spMkLst>
        </pc:spChg>
        <pc:spChg chg="mod">
          <ac:chgData name="Heaven Postman" userId="902ecf25f2486438" providerId="LiveId" clId="{8B9BE8C8-14DE-4736-B7B8-9E59FC65CC40}" dt="2018-05-09T16:47:55.231" v="302" actId="1076"/>
          <ac:spMkLst>
            <pc:docMk/>
            <pc:sldMk cId="3072092915" sldId="348"/>
            <ac:spMk id="10" creationId="{ED8EC3F7-FC0D-4782-B897-B6E60669FC83}"/>
          </ac:spMkLst>
        </pc:spChg>
        <pc:spChg chg="add mod ord">
          <ac:chgData name="Heaven Postman" userId="902ecf25f2486438" providerId="LiveId" clId="{8B9BE8C8-14DE-4736-B7B8-9E59FC65CC40}" dt="2018-05-09T16:47:49.241" v="296" actId="167"/>
          <ac:spMkLst>
            <pc:docMk/>
            <pc:sldMk cId="3072092915" sldId="348"/>
            <ac:spMk id="17" creationId="{6B781C92-8B18-434E-8B7F-16CC555C32E2}"/>
          </ac:spMkLst>
        </pc:spChg>
        <pc:spChg chg="add mod ord">
          <ac:chgData name="Heaven Postman" userId="902ecf25f2486438" providerId="LiveId" clId="{8B9BE8C8-14DE-4736-B7B8-9E59FC65CC40}" dt="2018-05-09T16:47:53.976" v="301" actId="167"/>
          <ac:spMkLst>
            <pc:docMk/>
            <pc:sldMk cId="3072092915" sldId="348"/>
            <ac:spMk id="19" creationId="{BF85F0A4-F32C-4A4C-82A8-D521204A6C6F}"/>
          </ac:spMkLst>
        </pc:spChg>
        <pc:picChg chg="del">
          <ac:chgData name="Heaven Postman" userId="902ecf25f2486438" providerId="LiveId" clId="{8B9BE8C8-14DE-4736-B7B8-9E59FC65CC40}" dt="2018-05-09T16:47:46.408" v="292" actId="478"/>
          <ac:picMkLst>
            <pc:docMk/>
            <pc:sldMk cId="3072092915" sldId="348"/>
            <ac:picMk id="5" creationId="{1E273884-9142-43F3-BAF1-4CB3CB96BD37}"/>
          </ac:picMkLst>
        </pc:picChg>
        <pc:picChg chg="del">
          <ac:chgData name="Heaven Postman" userId="902ecf25f2486438" providerId="LiveId" clId="{8B9BE8C8-14DE-4736-B7B8-9E59FC65CC40}" dt="2018-05-09T16:47:48.049" v="295" actId="478"/>
          <ac:picMkLst>
            <pc:docMk/>
            <pc:sldMk cId="3072092915" sldId="348"/>
            <ac:picMk id="11" creationId="{B585A521-CDAE-4788-8452-73E238C5C5EE}"/>
          </ac:picMkLst>
        </pc:picChg>
        <pc:picChg chg="del">
          <ac:chgData name="Heaven Postman" userId="902ecf25f2486438" providerId="LiveId" clId="{8B9BE8C8-14DE-4736-B7B8-9E59FC65CC40}" dt="2018-05-09T16:47:47.124" v="293" actId="478"/>
          <ac:picMkLst>
            <pc:docMk/>
            <pc:sldMk cId="3072092915" sldId="348"/>
            <ac:picMk id="13" creationId="{648F3666-F4C5-4115-AC16-16957B104B67}"/>
          </ac:picMkLst>
        </pc:picChg>
        <pc:picChg chg="del">
          <ac:chgData name="Heaven Postman" userId="902ecf25f2486438" providerId="LiveId" clId="{8B9BE8C8-14DE-4736-B7B8-9E59FC65CC40}" dt="2018-05-09T16:47:52.830" v="300" actId="478"/>
          <ac:picMkLst>
            <pc:docMk/>
            <pc:sldMk cId="3072092915" sldId="348"/>
            <ac:picMk id="23" creationId="{24600092-BA06-4CB3-A97F-432562756474}"/>
          </ac:picMkLst>
        </pc:picChg>
      </pc:sldChg>
      <pc:sldChg chg="addSp delSp modSp">
        <pc:chgData name="Heaven Postman" userId="902ecf25f2486438" providerId="LiveId" clId="{8B9BE8C8-14DE-4736-B7B8-9E59FC65CC40}" dt="2018-05-09T16:47:19.278" v="276" actId="478"/>
        <pc:sldMkLst>
          <pc:docMk/>
          <pc:sldMk cId="1592800587" sldId="349"/>
        </pc:sldMkLst>
        <pc:spChg chg="mod">
          <ac:chgData name="Heaven Postman" userId="902ecf25f2486438" providerId="LiveId" clId="{8B9BE8C8-14DE-4736-B7B8-9E59FC65CC40}" dt="2018-05-09T16:47:18.233" v="275" actId="1076"/>
          <ac:spMkLst>
            <pc:docMk/>
            <pc:sldMk cId="1592800587" sldId="349"/>
            <ac:spMk id="2" creationId="{985A20A1-3268-463C-B29D-1829E07DA253}"/>
          </ac:spMkLst>
        </pc:spChg>
        <pc:spChg chg="add mod ord">
          <ac:chgData name="Heaven Postman" userId="902ecf25f2486438" providerId="LiveId" clId="{8B9BE8C8-14DE-4736-B7B8-9E59FC65CC40}" dt="2018-05-09T16:47:16.928" v="274" actId="167"/>
          <ac:spMkLst>
            <pc:docMk/>
            <pc:sldMk cId="1592800587" sldId="349"/>
            <ac:spMk id="4" creationId="{AB3D41DF-8E92-4E9C-8ED9-5748F6082C6A}"/>
          </ac:spMkLst>
        </pc:spChg>
        <pc:spChg chg="add mod">
          <ac:chgData name="Heaven Postman" userId="902ecf25f2486438" providerId="LiveId" clId="{8B9BE8C8-14DE-4736-B7B8-9E59FC65CC40}" dt="2018-05-09T16:47:19.278" v="276" actId="478"/>
          <ac:spMkLst>
            <pc:docMk/>
            <pc:sldMk cId="1592800587" sldId="349"/>
            <ac:spMk id="7" creationId="{55FD5B65-60B2-4B9C-BA80-B1A83ED3C94B}"/>
          </ac:spMkLst>
        </pc:spChg>
        <pc:spChg chg="add mod">
          <ac:chgData name="Heaven Postman" userId="902ecf25f2486438" providerId="LiveId" clId="{8B9BE8C8-14DE-4736-B7B8-9E59FC65CC40}" dt="2018-05-09T16:47:19.278" v="276" actId="478"/>
          <ac:spMkLst>
            <pc:docMk/>
            <pc:sldMk cId="1592800587" sldId="349"/>
            <ac:spMk id="10" creationId="{9CB019A0-ED41-4659-B625-C4C6C7B1A9B9}"/>
          </ac:spMkLst>
        </pc:spChg>
        <pc:spChg chg="add mod">
          <ac:chgData name="Heaven Postman" userId="902ecf25f2486438" providerId="LiveId" clId="{8B9BE8C8-14DE-4736-B7B8-9E59FC65CC40}" dt="2018-05-09T16:47:19.278" v="276" actId="478"/>
          <ac:spMkLst>
            <pc:docMk/>
            <pc:sldMk cId="1592800587" sldId="349"/>
            <ac:spMk id="15" creationId="{E4550D68-5FE2-49CB-9012-B552384F4378}"/>
          </ac:spMkLst>
        </pc:spChg>
        <pc:spChg chg="add mod">
          <ac:chgData name="Heaven Postman" userId="902ecf25f2486438" providerId="LiveId" clId="{8B9BE8C8-14DE-4736-B7B8-9E59FC65CC40}" dt="2018-05-09T16:47:19.278" v="276" actId="478"/>
          <ac:spMkLst>
            <pc:docMk/>
            <pc:sldMk cId="1592800587" sldId="349"/>
            <ac:spMk id="19" creationId="{46416CF7-842A-4F2E-8DA9-6060899697DF}"/>
          </ac:spMkLst>
        </pc:spChg>
        <pc:spChg chg="add mod">
          <ac:chgData name="Heaven Postman" userId="902ecf25f2486438" providerId="LiveId" clId="{8B9BE8C8-14DE-4736-B7B8-9E59FC65CC40}" dt="2018-05-09T16:47:19.278" v="276" actId="478"/>
          <ac:spMkLst>
            <pc:docMk/>
            <pc:sldMk cId="1592800587" sldId="349"/>
            <ac:spMk id="22" creationId="{112094D1-D3F6-4C10-960A-59D1F5AD131A}"/>
          </ac:spMkLst>
        </pc:spChg>
        <pc:spChg chg="add mod">
          <ac:chgData name="Heaven Postman" userId="902ecf25f2486438" providerId="LiveId" clId="{8B9BE8C8-14DE-4736-B7B8-9E59FC65CC40}" dt="2018-05-09T16:47:19.278" v="276" actId="478"/>
          <ac:spMkLst>
            <pc:docMk/>
            <pc:sldMk cId="1592800587" sldId="349"/>
            <ac:spMk id="25" creationId="{81488CBB-B738-4F7C-9E85-C93880C38838}"/>
          </ac:spMkLst>
        </pc:spChg>
        <pc:spChg chg="add mod">
          <ac:chgData name="Heaven Postman" userId="902ecf25f2486438" providerId="LiveId" clId="{8B9BE8C8-14DE-4736-B7B8-9E59FC65CC40}" dt="2018-05-09T16:47:19.278" v="276" actId="478"/>
          <ac:spMkLst>
            <pc:docMk/>
            <pc:sldMk cId="1592800587" sldId="349"/>
            <ac:spMk id="28" creationId="{96B8BA7C-94AF-41F3-91AC-5EEB78BCC63A}"/>
          </ac:spMkLst>
        </pc:spChg>
        <pc:spChg chg="add mod">
          <ac:chgData name="Heaven Postman" userId="902ecf25f2486438" providerId="LiveId" clId="{8B9BE8C8-14DE-4736-B7B8-9E59FC65CC40}" dt="2018-05-09T16:47:19.278" v="276" actId="478"/>
          <ac:spMkLst>
            <pc:docMk/>
            <pc:sldMk cId="1592800587" sldId="349"/>
            <ac:spMk id="31" creationId="{F8C17A13-F76B-4158-B4A3-0EF00E42AA99}"/>
          </ac:spMkLst>
        </pc:spChg>
        <pc:picChg chg="del">
          <ac:chgData name="Heaven Postman" userId="902ecf25f2486438" providerId="LiveId" clId="{8B9BE8C8-14DE-4736-B7B8-9E59FC65CC40}" dt="2018-05-09T16:47:19.278" v="276" actId="478"/>
          <ac:picMkLst>
            <pc:docMk/>
            <pc:sldMk cId="1592800587" sldId="349"/>
            <ac:picMk id="5" creationId="{971F94F8-F26D-4FB6-89F3-3F19F5D1A1C6}"/>
          </ac:picMkLst>
        </pc:picChg>
        <pc:picChg chg="del">
          <ac:chgData name="Heaven Postman" userId="902ecf25f2486438" providerId="LiveId" clId="{8B9BE8C8-14DE-4736-B7B8-9E59FC65CC40}" dt="2018-05-09T16:47:19.278" v="276" actId="478"/>
          <ac:picMkLst>
            <pc:docMk/>
            <pc:sldMk cId="1592800587" sldId="349"/>
            <ac:picMk id="8" creationId="{85DF5A34-A1C7-45F7-BE87-85ABD1987A41}"/>
          </ac:picMkLst>
        </pc:picChg>
        <pc:picChg chg="del">
          <ac:chgData name="Heaven Postman" userId="902ecf25f2486438" providerId="LiveId" clId="{8B9BE8C8-14DE-4736-B7B8-9E59FC65CC40}" dt="2018-05-09T16:47:19.278" v="276" actId="478"/>
          <ac:picMkLst>
            <pc:docMk/>
            <pc:sldMk cId="1592800587" sldId="349"/>
            <ac:picMk id="12" creationId="{B2860A25-81E1-4997-9F9D-C3C8C1146610}"/>
          </ac:picMkLst>
        </pc:picChg>
        <pc:picChg chg="del">
          <ac:chgData name="Heaven Postman" userId="902ecf25f2486438" providerId="LiveId" clId="{8B9BE8C8-14DE-4736-B7B8-9E59FC65CC40}" dt="2018-05-09T16:47:19.278" v="276" actId="478"/>
          <ac:picMkLst>
            <pc:docMk/>
            <pc:sldMk cId="1592800587" sldId="349"/>
            <ac:picMk id="16" creationId="{2482652D-9FFF-46BA-A70E-66D224592090}"/>
          </ac:picMkLst>
        </pc:picChg>
        <pc:picChg chg="del">
          <ac:chgData name="Heaven Postman" userId="902ecf25f2486438" providerId="LiveId" clId="{8B9BE8C8-14DE-4736-B7B8-9E59FC65CC40}" dt="2018-05-09T16:47:19.278" v="276" actId="478"/>
          <ac:picMkLst>
            <pc:docMk/>
            <pc:sldMk cId="1592800587" sldId="349"/>
            <ac:picMk id="18" creationId="{97DB02F4-8209-4F71-ACA0-9D7AF1E5D4BD}"/>
          </ac:picMkLst>
        </pc:picChg>
        <pc:picChg chg="del">
          <ac:chgData name="Heaven Postman" userId="902ecf25f2486438" providerId="LiveId" clId="{8B9BE8C8-14DE-4736-B7B8-9E59FC65CC40}" dt="2018-05-09T16:47:19.278" v="276" actId="478"/>
          <ac:picMkLst>
            <pc:docMk/>
            <pc:sldMk cId="1592800587" sldId="349"/>
            <ac:picMk id="21" creationId="{45F8540A-CC86-43C3-B84D-3FA4D3E3AAE6}"/>
          </ac:picMkLst>
        </pc:picChg>
        <pc:picChg chg="del">
          <ac:chgData name="Heaven Postman" userId="902ecf25f2486438" providerId="LiveId" clId="{8B9BE8C8-14DE-4736-B7B8-9E59FC65CC40}" dt="2018-05-09T16:47:19.278" v="276" actId="478"/>
          <ac:picMkLst>
            <pc:docMk/>
            <pc:sldMk cId="1592800587" sldId="349"/>
            <ac:picMk id="24" creationId="{10C3701A-B2C9-405E-B550-8006887E9EAA}"/>
          </ac:picMkLst>
        </pc:picChg>
        <pc:picChg chg="del">
          <ac:chgData name="Heaven Postman" userId="902ecf25f2486438" providerId="LiveId" clId="{8B9BE8C8-14DE-4736-B7B8-9E59FC65CC40}" dt="2018-05-09T16:47:19.278" v="276" actId="478"/>
          <ac:picMkLst>
            <pc:docMk/>
            <pc:sldMk cId="1592800587" sldId="349"/>
            <ac:picMk id="26" creationId="{ED17D723-62D5-418C-A42E-4BAA59008482}"/>
          </ac:picMkLst>
        </pc:picChg>
        <pc:picChg chg="del">
          <ac:chgData name="Heaven Postman" userId="902ecf25f2486438" providerId="LiveId" clId="{8B9BE8C8-14DE-4736-B7B8-9E59FC65CC40}" dt="2018-05-09T16:47:14.599" v="273" actId="478"/>
          <ac:picMkLst>
            <pc:docMk/>
            <pc:sldMk cId="1592800587" sldId="349"/>
            <ac:picMk id="30" creationId="{5DAAE9BE-C068-407D-9FFA-E0AD7006A883}"/>
          </ac:picMkLst>
        </pc:picChg>
      </pc:sldChg>
      <pc:sldChg chg="addSp delSp modSp">
        <pc:chgData name="Heaven Postman" userId="902ecf25f2486438" providerId="LiveId" clId="{8B9BE8C8-14DE-4736-B7B8-9E59FC65CC40}" dt="2018-05-09T16:46:55.065" v="254" actId="478"/>
        <pc:sldMkLst>
          <pc:docMk/>
          <pc:sldMk cId="3675595179" sldId="350"/>
        </pc:sldMkLst>
        <pc:spChg chg="add mod">
          <ac:chgData name="Heaven Postman" userId="902ecf25f2486438" providerId="LiveId" clId="{8B9BE8C8-14DE-4736-B7B8-9E59FC65CC40}" dt="2018-05-09T16:46:54.279" v="251" actId="478"/>
          <ac:spMkLst>
            <pc:docMk/>
            <pc:sldMk cId="3675595179" sldId="350"/>
            <ac:spMk id="3" creationId="{91E042F8-44E0-4CEC-991A-C629AD552248}"/>
          </ac:spMkLst>
        </pc:spChg>
        <pc:spChg chg="add mod">
          <ac:chgData name="Heaven Postman" userId="902ecf25f2486438" providerId="LiveId" clId="{8B9BE8C8-14DE-4736-B7B8-9E59FC65CC40}" dt="2018-05-09T16:46:54.556" v="252" actId="478"/>
          <ac:spMkLst>
            <pc:docMk/>
            <pc:sldMk cId="3675595179" sldId="350"/>
            <ac:spMk id="7" creationId="{9EB79DD7-DCCB-456A-986C-B9E881AD3DB5}"/>
          </ac:spMkLst>
        </pc:spChg>
        <pc:spChg chg="add mod">
          <ac:chgData name="Heaven Postman" userId="902ecf25f2486438" providerId="LiveId" clId="{8B9BE8C8-14DE-4736-B7B8-9E59FC65CC40}" dt="2018-05-09T16:46:54.822" v="253" actId="478"/>
          <ac:spMkLst>
            <pc:docMk/>
            <pc:sldMk cId="3675595179" sldId="350"/>
            <ac:spMk id="12" creationId="{E8F20B87-BCF5-4833-B852-FDF0CC9D82ED}"/>
          </ac:spMkLst>
        </pc:spChg>
        <pc:spChg chg="add mod">
          <ac:chgData name="Heaven Postman" userId="902ecf25f2486438" providerId="LiveId" clId="{8B9BE8C8-14DE-4736-B7B8-9E59FC65CC40}" dt="2018-05-09T16:46:55.065" v="254" actId="478"/>
          <ac:spMkLst>
            <pc:docMk/>
            <pc:sldMk cId="3675595179" sldId="350"/>
            <ac:spMk id="15" creationId="{6FEDBC47-280F-4E53-84CD-9B7DEE3EC667}"/>
          </ac:spMkLst>
        </pc:spChg>
        <pc:picChg chg="del">
          <ac:chgData name="Heaven Postman" userId="902ecf25f2486438" providerId="LiveId" clId="{8B9BE8C8-14DE-4736-B7B8-9E59FC65CC40}" dt="2018-05-09T16:46:54.822" v="253" actId="478"/>
          <ac:picMkLst>
            <pc:docMk/>
            <pc:sldMk cId="3675595179" sldId="350"/>
            <ac:picMk id="4" creationId="{FB97A93B-52BA-4854-B5FA-7721E8EFD02A}"/>
          </ac:picMkLst>
        </pc:picChg>
        <pc:picChg chg="del">
          <ac:chgData name="Heaven Postman" userId="902ecf25f2486438" providerId="LiveId" clId="{8B9BE8C8-14DE-4736-B7B8-9E59FC65CC40}" dt="2018-05-09T16:46:55.065" v="254" actId="478"/>
          <ac:picMkLst>
            <pc:docMk/>
            <pc:sldMk cId="3675595179" sldId="350"/>
            <ac:picMk id="9" creationId="{EC98AB30-B983-4164-9699-373DAC649A70}"/>
          </ac:picMkLst>
        </pc:picChg>
        <pc:picChg chg="del mod">
          <ac:chgData name="Heaven Postman" userId="902ecf25f2486438" providerId="LiveId" clId="{8B9BE8C8-14DE-4736-B7B8-9E59FC65CC40}" dt="2018-05-09T16:46:54.279" v="251" actId="478"/>
          <ac:picMkLst>
            <pc:docMk/>
            <pc:sldMk cId="3675595179" sldId="350"/>
            <ac:picMk id="11" creationId="{D50FE959-74E3-453B-A64C-0111D7985769}"/>
          </ac:picMkLst>
        </pc:picChg>
        <pc:picChg chg="del">
          <ac:chgData name="Heaven Postman" userId="902ecf25f2486438" providerId="LiveId" clId="{8B9BE8C8-14DE-4736-B7B8-9E59FC65CC40}" dt="2018-05-09T16:46:54.556" v="252" actId="478"/>
          <ac:picMkLst>
            <pc:docMk/>
            <pc:sldMk cId="3675595179" sldId="350"/>
            <ac:picMk id="14" creationId="{9BB2C8DF-AF3B-4E88-9F88-7858F8FEB4F7}"/>
          </ac:picMkLst>
        </pc:picChg>
      </pc:sldChg>
      <pc:sldChg chg="addSp delSp modSp">
        <pc:chgData name="Heaven Postman" userId="902ecf25f2486438" providerId="LiveId" clId="{8B9BE8C8-14DE-4736-B7B8-9E59FC65CC40}" dt="2018-05-09T16:48:03.912" v="305" actId="478"/>
        <pc:sldMkLst>
          <pc:docMk/>
          <pc:sldMk cId="4105705765" sldId="351"/>
        </pc:sldMkLst>
        <pc:spChg chg="add mod">
          <ac:chgData name="Heaven Postman" userId="902ecf25f2486438" providerId="LiveId" clId="{8B9BE8C8-14DE-4736-B7B8-9E59FC65CC40}" dt="2018-05-09T16:48:03.266" v="303" actId="478"/>
          <ac:spMkLst>
            <pc:docMk/>
            <pc:sldMk cId="4105705765" sldId="351"/>
            <ac:spMk id="3" creationId="{7869599D-C907-497C-8B29-57073865E5D7}"/>
          </ac:spMkLst>
        </pc:spChg>
        <pc:spChg chg="add mod">
          <ac:chgData name="Heaven Postman" userId="902ecf25f2486438" providerId="LiveId" clId="{8B9BE8C8-14DE-4736-B7B8-9E59FC65CC40}" dt="2018-05-09T16:48:03.548" v="304" actId="478"/>
          <ac:spMkLst>
            <pc:docMk/>
            <pc:sldMk cId="4105705765" sldId="351"/>
            <ac:spMk id="6" creationId="{23177F1E-8114-4440-ABC3-3D2DE6E2DB64}"/>
          </ac:spMkLst>
        </pc:spChg>
        <pc:spChg chg="add mod">
          <ac:chgData name="Heaven Postman" userId="902ecf25f2486438" providerId="LiveId" clId="{8B9BE8C8-14DE-4736-B7B8-9E59FC65CC40}" dt="2018-05-09T16:48:03.912" v="305" actId="478"/>
          <ac:spMkLst>
            <pc:docMk/>
            <pc:sldMk cId="4105705765" sldId="351"/>
            <ac:spMk id="9" creationId="{20F6617F-5A8C-4845-905B-D5A13A6CD189}"/>
          </ac:spMkLst>
        </pc:spChg>
        <pc:picChg chg="del">
          <ac:chgData name="Heaven Postman" userId="902ecf25f2486438" providerId="LiveId" clId="{8B9BE8C8-14DE-4736-B7B8-9E59FC65CC40}" dt="2018-05-09T16:48:03.912" v="305" actId="478"/>
          <ac:picMkLst>
            <pc:docMk/>
            <pc:sldMk cId="4105705765" sldId="351"/>
            <ac:picMk id="4" creationId="{6DACA72F-8532-47C6-A3C7-31FB79CFDA1E}"/>
          </ac:picMkLst>
        </pc:picChg>
        <pc:picChg chg="del">
          <ac:chgData name="Heaven Postman" userId="902ecf25f2486438" providerId="LiveId" clId="{8B9BE8C8-14DE-4736-B7B8-9E59FC65CC40}" dt="2018-05-09T16:48:03.266" v="303" actId="478"/>
          <ac:picMkLst>
            <pc:docMk/>
            <pc:sldMk cId="4105705765" sldId="351"/>
            <ac:picMk id="7" creationId="{6DB84E3B-10F8-4F3B-8083-037958B83300}"/>
          </ac:picMkLst>
        </pc:picChg>
        <pc:picChg chg="del">
          <ac:chgData name="Heaven Postman" userId="902ecf25f2486438" providerId="LiveId" clId="{8B9BE8C8-14DE-4736-B7B8-9E59FC65CC40}" dt="2018-05-09T16:48:03.548" v="304" actId="478"/>
          <ac:picMkLst>
            <pc:docMk/>
            <pc:sldMk cId="4105705765" sldId="351"/>
            <ac:picMk id="10" creationId="{A3C2158A-019A-4439-B742-877945267A7F}"/>
          </ac:picMkLst>
        </pc:picChg>
      </pc:sldChg>
      <pc:sldChg chg="addSp delSp modSp">
        <pc:chgData name="Heaven Postman" userId="902ecf25f2486438" providerId="LiveId" clId="{8B9BE8C8-14DE-4736-B7B8-9E59FC65CC40}" dt="2018-05-09T16:47:35.420" v="283" actId="478"/>
        <pc:sldMkLst>
          <pc:docMk/>
          <pc:sldMk cId="3466862494" sldId="352"/>
        </pc:sldMkLst>
        <pc:spChg chg="add mod">
          <ac:chgData name="Heaven Postman" userId="902ecf25f2486438" providerId="LiveId" clId="{8B9BE8C8-14DE-4736-B7B8-9E59FC65CC40}" dt="2018-05-09T16:47:35.420" v="283" actId="478"/>
          <ac:spMkLst>
            <pc:docMk/>
            <pc:sldMk cId="3466862494" sldId="352"/>
            <ac:spMk id="4" creationId="{4F89169A-D56A-4097-9EC7-2BA6B24DBC80}"/>
          </ac:spMkLst>
        </pc:spChg>
        <pc:spChg chg="add mod">
          <ac:chgData name="Heaven Postman" userId="902ecf25f2486438" providerId="LiveId" clId="{8B9BE8C8-14DE-4736-B7B8-9E59FC65CC40}" dt="2018-05-09T16:47:35.420" v="283" actId="478"/>
          <ac:spMkLst>
            <pc:docMk/>
            <pc:sldMk cId="3466862494" sldId="352"/>
            <ac:spMk id="17" creationId="{AD2D9286-314D-4C02-B224-F10D0B89D366}"/>
          </ac:spMkLst>
        </pc:spChg>
        <pc:spChg chg="add mod">
          <ac:chgData name="Heaven Postman" userId="902ecf25f2486438" providerId="LiveId" clId="{8B9BE8C8-14DE-4736-B7B8-9E59FC65CC40}" dt="2018-05-09T16:47:35.420" v="283" actId="478"/>
          <ac:spMkLst>
            <pc:docMk/>
            <pc:sldMk cId="3466862494" sldId="352"/>
            <ac:spMk id="20" creationId="{898B2290-1F6C-4CB6-8445-9C4B675809BF}"/>
          </ac:spMkLst>
        </pc:spChg>
        <pc:picChg chg="del">
          <ac:chgData name="Heaven Postman" userId="902ecf25f2486438" providerId="LiveId" clId="{8B9BE8C8-14DE-4736-B7B8-9E59FC65CC40}" dt="2018-05-09T16:47:35.420" v="283" actId="478"/>
          <ac:picMkLst>
            <pc:docMk/>
            <pc:sldMk cId="3466862494" sldId="352"/>
            <ac:picMk id="6" creationId="{3EE52F70-1C1B-4970-AE50-7D886C3A4A64}"/>
          </ac:picMkLst>
        </pc:picChg>
        <pc:picChg chg="del">
          <ac:chgData name="Heaven Postman" userId="902ecf25f2486438" providerId="LiveId" clId="{8B9BE8C8-14DE-4736-B7B8-9E59FC65CC40}" dt="2018-05-09T16:47:35.420" v="283" actId="478"/>
          <ac:picMkLst>
            <pc:docMk/>
            <pc:sldMk cId="3466862494" sldId="352"/>
            <ac:picMk id="10" creationId="{FBCBFADD-4F81-4D3C-AC1F-6A0A05EC5304}"/>
          </ac:picMkLst>
        </pc:picChg>
        <pc:picChg chg="del">
          <ac:chgData name="Heaven Postman" userId="902ecf25f2486438" providerId="LiveId" clId="{8B9BE8C8-14DE-4736-B7B8-9E59FC65CC40}" dt="2018-05-09T16:47:35.420" v="283" actId="478"/>
          <ac:picMkLst>
            <pc:docMk/>
            <pc:sldMk cId="3466862494" sldId="352"/>
            <ac:picMk id="19" creationId="{729C8D22-E121-4D52-A168-2D9EE1EA1360}"/>
          </ac:picMkLst>
        </pc:picChg>
      </pc:sldChg>
      <pc:sldChg chg="addSp delSp modSp">
        <pc:chgData name="Heaven Postman" userId="902ecf25f2486438" providerId="LiveId" clId="{8B9BE8C8-14DE-4736-B7B8-9E59FC65CC40}" dt="2018-05-09T16:47:21.459" v="277" actId="478"/>
        <pc:sldMkLst>
          <pc:docMk/>
          <pc:sldMk cId="1465311707" sldId="353"/>
        </pc:sldMkLst>
        <pc:spChg chg="del">
          <ac:chgData name="Heaven Postman" userId="902ecf25f2486438" providerId="LiveId" clId="{8B9BE8C8-14DE-4736-B7B8-9E59FC65CC40}" dt="2018-05-09T16:47:21.459" v="277" actId="478"/>
          <ac:spMkLst>
            <pc:docMk/>
            <pc:sldMk cId="1465311707" sldId="353"/>
            <ac:spMk id="3" creationId="{A2B8651D-0428-4E95-BC0C-2CC2E06325D0}"/>
          </ac:spMkLst>
        </pc:spChg>
        <pc:spChg chg="del">
          <ac:chgData name="Heaven Postman" userId="902ecf25f2486438" providerId="LiveId" clId="{8B9BE8C8-14DE-4736-B7B8-9E59FC65CC40}" dt="2018-05-09T16:47:21.459" v="277" actId="478"/>
          <ac:spMkLst>
            <pc:docMk/>
            <pc:sldMk cId="1465311707" sldId="353"/>
            <ac:spMk id="4" creationId="{A6033426-4F9E-472A-BC12-4113F34E2136}"/>
          </ac:spMkLst>
        </pc:spChg>
        <pc:spChg chg="add mod">
          <ac:chgData name="Heaven Postman" userId="902ecf25f2486438" providerId="LiveId" clId="{8B9BE8C8-14DE-4736-B7B8-9E59FC65CC40}" dt="2018-05-09T16:47:21.459" v="277" actId="478"/>
          <ac:spMkLst>
            <pc:docMk/>
            <pc:sldMk cId="1465311707" sldId="353"/>
            <ac:spMk id="6" creationId="{8C2A95EA-B8C0-4E34-ACE9-FA37A9392550}"/>
          </ac:spMkLst>
        </pc:spChg>
        <pc:spChg chg="add mod">
          <ac:chgData name="Heaven Postman" userId="902ecf25f2486438" providerId="LiveId" clId="{8B9BE8C8-14DE-4736-B7B8-9E59FC65CC40}" dt="2018-05-09T16:47:21.459" v="277" actId="478"/>
          <ac:spMkLst>
            <pc:docMk/>
            <pc:sldMk cId="1465311707" sldId="353"/>
            <ac:spMk id="14" creationId="{4FB69DF0-E828-453F-920A-B1E9D324454F}"/>
          </ac:spMkLst>
        </pc:spChg>
        <pc:spChg chg="add mod">
          <ac:chgData name="Heaven Postman" userId="902ecf25f2486438" providerId="LiveId" clId="{8B9BE8C8-14DE-4736-B7B8-9E59FC65CC40}" dt="2018-05-09T16:47:21.459" v="277" actId="478"/>
          <ac:spMkLst>
            <pc:docMk/>
            <pc:sldMk cId="1465311707" sldId="353"/>
            <ac:spMk id="37" creationId="{D36D8AC5-5DC2-414F-96B1-23FC75071E85}"/>
          </ac:spMkLst>
        </pc:spChg>
        <pc:spChg chg="add mod">
          <ac:chgData name="Heaven Postman" userId="902ecf25f2486438" providerId="LiveId" clId="{8B9BE8C8-14DE-4736-B7B8-9E59FC65CC40}" dt="2018-05-09T16:47:21.459" v="277" actId="478"/>
          <ac:spMkLst>
            <pc:docMk/>
            <pc:sldMk cId="1465311707" sldId="353"/>
            <ac:spMk id="40" creationId="{487BA562-B015-4AB8-8884-DC129E5C2881}"/>
          </ac:spMkLst>
        </pc:spChg>
        <pc:spChg chg="add mod">
          <ac:chgData name="Heaven Postman" userId="902ecf25f2486438" providerId="LiveId" clId="{8B9BE8C8-14DE-4736-B7B8-9E59FC65CC40}" dt="2018-05-09T16:47:21.459" v="277" actId="478"/>
          <ac:spMkLst>
            <pc:docMk/>
            <pc:sldMk cId="1465311707" sldId="353"/>
            <ac:spMk id="43" creationId="{CDDCE731-2A5B-4F05-8335-022754D64263}"/>
          </ac:spMkLst>
        </pc:spChg>
        <pc:picChg chg="del">
          <ac:chgData name="Heaven Postman" userId="902ecf25f2486438" providerId="LiveId" clId="{8B9BE8C8-14DE-4736-B7B8-9E59FC65CC40}" dt="2018-05-09T16:47:21.459" v="277" actId="478"/>
          <ac:picMkLst>
            <pc:docMk/>
            <pc:sldMk cId="1465311707" sldId="353"/>
            <ac:picMk id="8" creationId="{5E24B546-2D60-49B6-836B-4D950C93FEFF}"/>
          </ac:picMkLst>
        </pc:picChg>
        <pc:picChg chg="del">
          <ac:chgData name="Heaven Postman" userId="902ecf25f2486438" providerId="LiveId" clId="{8B9BE8C8-14DE-4736-B7B8-9E59FC65CC40}" dt="2018-05-09T16:47:21.459" v="277" actId="478"/>
          <ac:picMkLst>
            <pc:docMk/>
            <pc:sldMk cId="1465311707" sldId="353"/>
            <ac:picMk id="12" creationId="{2F28465F-37BD-49E8-BA20-48622A31E919}"/>
          </ac:picMkLst>
        </pc:picChg>
        <pc:picChg chg="del">
          <ac:chgData name="Heaven Postman" userId="902ecf25f2486438" providerId="LiveId" clId="{8B9BE8C8-14DE-4736-B7B8-9E59FC65CC40}" dt="2018-05-09T16:47:21.459" v="277" actId="478"/>
          <ac:picMkLst>
            <pc:docMk/>
            <pc:sldMk cId="1465311707" sldId="353"/>
            <ac:picMk id="16" creationId="{FD285E6D-4CDD-4EF3-AFE5-15FAB2705FCA}"/>
          </ac:picMkLst>
        </pc:picChg>
        <pc:picChg chg="del">
          <ac:chgData name="Heaven Postman" userId="902ecf25f2486438" providerId="LiveId" clId="{8B9BE8C8-14DE-4736-B7B8-9E59FC65CC40}" dt="2018-05-09T16:47:21.459" v="277" actId="478"/>
          <ac:picMkLst>
            <pc:docMk/>
            <pc:sldMk cId="1465311707" sldId="353"/>
            <ac:picMk id="38" creationId="{68120432-A907-4315-87ED-AF82D350F1AE}"/>
          </ac:picMkLst>
        </pc:picChg>
        <pc:picChg chg="del">
          <ac:chgData name="Heaven Postman" userId="902ecf25f2486438" providerId="LiveId" clId="{8B9BE8C8-14DE-4736-B7B8-9E59FC65CC40}" dt="2018-05-09T16:47:21.459" v="277" actId="478"/>
          <ac:picMkLst>
            <pc:docMk/>
            <pc:sldMk cId="1465311707" sldId="353"/>
            <ac:picMk id="42" creationId="{856DD278-DE5E-4A65-B91F-A338F2B06801}"/>
          </ac:picMkLst>
        </pc:picChg>
      </pc:sldChg>
      <pc:sldChg chg="addSp delSp modSp">
        <pc:chgData name="Heaven Postman" userId="902ecf25f2486438" providerId="LiveId" clId="{8B9BE8C8-14DE-4736-B7B8-9E59FC65CC40}" dt="2018-05-09T16:47:07.554" v="267" actId="1076"/>
        <pc:sldMkLst>
          <pc:docMk/>
          <pc:sldMk cId="729718151" sldId="354"/>
        </pc:sldMkLst>
        <pc:spChg chg="mod">
          <ac:chgData name="Heaven Postman" userId="902ecf25f2486438" providerId="LiveId" clId="{8B9BE8C8-14DE-4736-B7B8-9E59FC65CC40}" dt="2018-05-09T16:47:02.746" v="263" actId="1076"/>
          <ac:spMkLst>
            <pc:docMk/>
            <pc:sldMk cId="729718151" sldId="354"/>
            <ac:spMk id="2" creationId="{B6D3B842-FED2-4660-9DAC-F962905D1E50}"/>
          </ac:spMkLst>
        </pc:spChg>
        <pc:spChg chg="mod">
          <ac:chgData name="Heaven Postman" userId="902ecf25f2486438" providerId="LiveId" clId="{8B9BE8C8-14DE-4736-B7B8-9E59FC65CC40}" dt="2018-05-09T16:47:07.554" v="267" actId="1076"/>
          <ac:spMkLst>
            <pc:docMk/>
            <pc:sldMk cId="729718151" sldId="354"/>
            <ac:spMk id="3" creationId="{6C0B7F4D-0FCC-4BE0-AE24-AF5D29F53E0E}"/>
          </ac:spMkLst>
        </pc:spChg>
        <pc:spChg chg="add mod">
          <ac:chgData name="Heaven Postman" userId="902ecf25f2486438" providerId="LiveId" clId="{8B9BE8C8-14DE-4736-B7B8-9E59FC65CC40}" dt="2018-05-09T16:46:57.390" v="255" actId="478"/>
          <ac:spMkLst>
            <pc:docMk/>
            <pc:sldMk cId="729718151" sldId="354"/>
            <ac:spMk id="5" creationId="{2D6ABE55-30C1-4F33-BA79-0F429C137A68}"/>
          </ac:spMkLst>
        </pc:spChg>
        <pc:spChg chg="add mod">
          <ac:chgData name="Heaven Postman" userId="902ecf25f2486438" providerId="LiveId" clId="{8B9BE8C8-14DE-4736-B7B8-9E59FC65CC40}" dt="2018-05-09T16:46:58.163" v="256" actId="478"/>
          <ac:spMkLst>
            <pc:docMk/>
            <pc:sldMk cId="729718151" sldId="354"/>
            <ac:spMk id="8" creationId="{F03BDE2C-7C76-44F0-A122-4D48DA66B72B}"/>
          </ac:spMkLst>
        </pc:spChg>
        <pc:spChg chg="add mod">
          <ac:chgData name="Heaven Postman" userId="902ecf25f2486438" providerId="LiveId" clId="{8B9BE8C8-14DE-4736-B7B8-9E59FC65CC40}" dt="2018-05-09T16:46:58.187" v="257" actId="478"/>
          <ac:spMkLst>
            <pc:docMk/>
            <pc:sldMk cId="729718151" sldId="354"/>
            <ac:spMk id="13" creationId="{39AF230A-5D6B-41DF-9803-5D3A43A08785}"/>
          </ac:spMkLst>
        </pc:spChg>
        <pc:spChg chg="add mod">
          <ac:chgData name="Heaven Postman" userId="902ecf25f2486438" providerId="LiveId" clId="{8B9BE8C8-14DE-4736-B7B8-9E59FC65CC40}" dt="2018-05-09T16:46:58.369" v="258" actId="478"/>
          <ac:spMkLst>
            <pc:docMk/>
            <pc:sldMk cId="729718151" sldId="354"/>
            <ac:spMk id="18" creationId="{470DBAC4-50B0-404B-91B4-48CB2BC8FD10}"/>
          </ac:spMkLst>
        </pc:spChg>
        <pc:spChg chg="add mod">
          <ac:chgData name="Heaven Postman" userId="902ecf25f2486438" providerId="LiveId" clId="{8B9BE8C8-14DE-4736-B7B8-9E59FC65CC40}" dt="2018-05-09T16:46:58.673" v="259" actId="478"/>
          <ac:spMkLst>
            <pc:docMk/>
            <pc:sldMk cId="729718151" sldId="354"/>
            <ac:spMk id="21" creationId="{6858ED10-EBCF-4B9D-845F-FDF0C7F82FA9}"/>
          </ac:spMkLst>
        </pc:spChg>
        <pc:spChg chg="add mod ord">
          <ac:chgData name="Heaven Postman" userId="902ecf25f2486438" providerId="LiveId" clId="{8B9BE8C8-14DE-4736-B7B8-9E59FC65CC40}" dt="2018-05-09T16:47:00.772" v="262" actId="167"/>
          <ac:spMkLst>
            <pc:docMk/>
            <pc:sldMk cId="729718151" sldId="354"/>
            <ac:spMk id="24" creationId="{54E67F1A-A954-4D6E-A472-683FAF56F0F2}"/>
          </ac:spMkLst>
        </pc:spChg>
        <pc:spChg chg="add mod ord">
          <ac:chgData name="Heaven Postman" userId="902ecf25f2486438" providerId="LiveId" clId="{8B9BE8C8-14DE-4736-B7B8-9E59FC65CC40}" dt="2018-05-09T16:47:04.913" v="266" actId="167"/>
          <ac:spMkLst>
            <pc:docMk/>
            <pc:sldMk cId="729718151" sldId="354"/>
            <ac:spMk id="27" creationId="{1F30E047-54F9-43AD-B158-9C6A7A101DD1}"/>
          </ac:spMkLst>
        </pc:spChg>
        <pc:picChg chg="del">
          <ac:chgData name="Heaven Postman" userId="902ecf25f2486438" providerId="LiveId" clId="{8B9BE8C8-14DE-4736-B7B8-9E59FC65CC40}" dt="2018-05-09T16:47:03.905" v="265" actId="478"/>
          <ac:picMkLst>
            <pc:docMk/>
            <pc:sldMk cId="729718151" sldId="354"/>
            <ac:picMk id="6" creationId="{D40B00D7-DF80-42FF-BEFA-430085921495}"/>
          </ac:picMkLst>
        </pc:picChg>
        <pc:picChg chg="del">
          <ac:chgData name="Heaven Postman" userId="902ecf25f2486438" providerId="LiveId" clId="{8B9BE8C8-14DE-4736-B7B8-9E59FC65CC40}" dt="2018-05-09T16:46:58.163" v="256" actId="478"/>
          <ac:picMkLst>
            <pc:docMk/>
            <pc:sldMk cId="729718151" sldId="354"/>
            <ac:picMk id="10" creationId="{B1690426-D3AD-4327-A2B4-D508B90C9188}"/>
          </ac:picMkLst>
        </pc:picChg>
        <pc:picChg chg="del">
          <ac:chgData name="Heaven Postman" userId="902ecf25f2486438" providerId="LiveId" clId="{8B9BE8C8-14DE-4736-B7B8-9E59FC65CC40}" dt="2018-05-09T16:46:57.390" v="255" actId="478"/>
          <ac:picMkLst>
            <pc:docMk/>
            <pc:sldMk cId="729718151" sldId="354"/>
            <ac:picMk id="14" creationId="{D93A66CE-02AA-426A-ACE0-F68B35FD4B00}"/>
          </ac:picMkLst>
        </pc:picChg>
        <pc:picChg chg="del">
          <ac:chgData name="Heaven Postman" userId="902ecf25f2486438" providerId="LiveId" clId="{8B9BE8C8-14DE-4736-B7B8-9E59FC65CC40}" dt="2018-05-09T16:46:58.187" v="257" actId="478"/>
          <ac:picMkLst>
            <pc:docMk/>
            <pc:sldMk cId="729718151" sldId="354"/>
            <ac:picMk id="17" creationId="{1D84A370-F524-4E35-9A6B-8B17FA84AD89}"/>
          </ac:picMkLst>
        </pc:picChg>
        <pc:picChg chg="del">
          <ac:chgData name="Heaven Postman" userId="902ecf25f2486438" providerId="LiveId" clId="{8B9BE8C8-14DE-4736-B7B8-9E59FC65CC40}" dt="2018-05-09T16:46:59.653" v="261" actId="478"/>
          <ac:picMkLst>
            <pc:docMk/>
            <pc:sldMk cId="729718151" sldId="354"/>
            <ac:picMk id="20" creationId="{13964F00-219F-44BC-A1FB-73F7140156EE}"/>
          </ac:picMkLst>
        </pc:picChg>
        <pc:picChg chg="del">
          <ac:chgData name="Heaven Postman" userId="902ecf25f2486438" providerId="LiveId" clId="{8B9BE8C8-14DE-4736-B7B8-9E59FC65CC40}" dt="2018-05-09T16:46:58.369" v="258" actId="478"/>
          <ac:picMkLst>
            <pc:docMk/>
            <pc:sldMk cId="729718151" sldId="354"/>
            <ac:picMk id="22" creationId="{2843FD2B-9635-4AD6-ACF5-A8A032778160}"/>
          </ac:picMkLst>
        </pc:picChg>
        <pc:picChg chg="del">
          <ac:chgData name="Heaven Postman" userId="902ecf25f2486438" providerId="LiveId" clId="{8B9BE8C8-14DE-4736-B7B8-9E59FC65CC40}" dt="2018-05-09T16:46:58.673" v="259" actId="478"/>
          <ac:picMkLst>
            <pc:docMk/>
            <pc:sldMk cId="729718151" sldId="354"/>
            <ac:picMk id="26" creationId="{3ECB2793-FD4E-4C4C-A3A8-94C5A108915D}"/>
          </ac:picMkLst>
        </pc:picChg>
      </pc:sldChg>
      <pc:sldChg chg="addSp delSp modSp">
        <pc:chgData name="Heaven Postman" userId="902ecf25f2486438" providerId="LiveId" clId="{8B9BE8C8-14DE-4736-B7B8-9E59FC65CC40}" dt="2018-05-09T16:48:06.424" v="308" actId="478"/>
        <pc:sldMkLst>
          <pc:docMk/>
          <pc:sldMk cId="3540498625" sldId="355"/>
        </pc:sldMkLst>
        <pc:spChg chg="add mod">
          <ac:chgData name="Heaven Postman" userId="902ecf25f2486438" providerId="LiveId" clId="{8B9BE8C8-14DE-4736-B7B8-9E59FC65CC40}" dt="2018-05-09T16:48:05.846" v="306" actId="478"/>
          <ac:spMkLst>
            <pc:docMk/>
            <pc:sldMk cId="3540498625" sldId="355"/>
            <ac:spMk id="4" creationId="{ECB95957-D7BE-41AE-8982-0D5260CE6E24}"/>
          </ac:spMkLst>
        </pc:spChg>
        <pc:spChg chg="add mod">
          <ac:chgData name="Heaven Postman" userId="902ecf25f2486438" providerId="LiveId" clId="{8B9BE8C8-14DE-4736-B7B8-9E59FC65CC40}" dt="2018-05-09T16:48:06.132" v="307" actId="478"/>
          <ac:spMkLst>
            <pc:docMk/>
            <pc:sldMk cId="3540498625" sldId="355"/>
            <ac:spMk id="11" creationId="{8AD150E0-6D27-4F02-899C-FDCB2266C405}"/>
          </ac:spMkLst>
        </pc:spChg>
        <pc:spChg chg="add mod">
          <ac:chgData name="Heaven Postman" userId="902ecf25f2486438" providerId="LiveId" clId="{8B9BE8C8-14DE-4736-B7B8-9E59FC65CC40}" dt="2018-05-09T16:48:06.424" v="308" actId="478"/>
          <ac:spMkLst>
            <pc:docMk/>
            <pc:sldMk cId="3540498625" sldId="355"/>
            <ac:spMk id="20" creationId="{C2F4930B-EEA7-4AB5-B9D3-02C4172A2129}"/>
          </ac:spMkLst>
        </pc:spChg>
        <pc:picChg chg="del">
          <ac:chgData name="Heaven Postman" userId="902ecf25f2486438" providerId="LiveId" clId="{8B9BE8C8-14DE-4736-B7B8-9E59FC65CC40}" dt="2018-05-09T16:48:06.424" v="308" actId="478"/>
          <ac:picMkLst>
            <pc:docMk/>
            <pc:sldMk cId="3540498625" sldId="355"/>
            <ac:picMk id="6" creationId="{504B3849-4E35-4486-B9BB-47E3B438C4F6}"/>
          </ac:picMkLst>
        </pc:picChg>
        <pc:picChg chg="del">
          <ac:chgData name="Heaven Postman" userId="902ecf25f2486438" providerId="LiveId" clId="{8B9BE8C8-14DE-4736-B7B8-9E59FC65CC40}" dt="2018-05-09T16:48:06.132" v="307" actId="478"/>
          <ac:picMkLst>
            <pc:docMk/>
            <pc:sldMk cId="3540498625" sldId="355"/>
            <ac:picMk id="10" creationId="{3FB50793-1BF2-49F6-A819-8E317D52935F}"/>
          </ac:picMkLst>
        </pc:picChg>
        <pc:picChg chg="del">
          <ac:chgData name="Heaven Postman" userId="902ecf25f2486438" providerId="LiveId" clId="{8B9BE8C8-14DE-4736-B7B8-9E59FC65CC40}" dt="2018-05-09T16:48:05.846" v="306" actId="478"/>
          <ac:picMkLst>
            <pc:docMk/>
            <pc:sldMk cId="3540498625" sldId="355"/>
            <ac:picMk id="19" creationId="{95746524-AEF3-4550-A4E0-1A06C56634C4}"/>
          </ac:picMkLst>
        </pc:picChg>
      </pc:sldChg>
      <pc:sldChg chg="addSp delSp modSp">
        <pc:chgData name="Heaven Postman" userId="902ecf25f2486438" providerId="LiveId" clId="{8B9BE8C8-14DE-4736-B7B8-9E59FC65CC40}" dt="2018-05-09T16:47:39.398" v="285" actId="478"/>
        <pc:sldMkLst>
          <pc:docMk/>
          <pc:sldMk cId="3904271744" sldId="356"/>
        </pc:sldMkLst>
        <pc:spChg chg="add mod">
          <ac:chgData name="Heaven Postman" userId="902ecf25f2486438" providerId="LiveId" clId="{8B9BE8C8-14DE-4736-B7B8-9E59FC65CC40}" dt="2018-05-09T16:47:37.968" v="284" actId="478"/>
          <ac:spMkLst>
            <pc:docMk/>
            <pc:sldMk cId="3904271744" sldId="356"/>
            <ac:spMk id="4" creationId="{85833343-F494-4EDA-B4ED-BBF6D5DFC633}"/>
          </ac:spMkLst>
        </pc:spChg>
        <pc:spChg chg="add mod">
          <ac:chgData name="Heaven Postman" userId="902ecf25f2486438" providerId="LiveId" clId="{8B9BE8C8-14DE-4736-B7B8-9E59FC65CC40}" dt="2018-05-09T16:47:37.968" v="284" actId="478"/>
          <ac:spMkLst>
            <pc:docMk/>
            <pc:sldMk cId="3904271744" sldId="356"/>
            <ac:spMk id="32" creationId="{D51BAF9D-7CE6-4384-9AB7-F4A2ED41FB24}"/>
          </ac:spMkLst>
        </pc:spChg>
        <pc:spChg chg="add mod">
          <ac:chgData name="Heaven Postman" userId="902ecf25f2486438" providerId="LiveId" clId="{8B9BE8C8-14DE-4736-B7B8-9E59FC65CC40}" dt="2018-05-09T16:47:39.398" v="285" actId="478"/>
          <ac:spMkLst>
            <pc:docMk/>
            <pc:sldMk cId="3904271744" sldId="356"/>
            <ac:spMk id="35" creationId="{EAD2CA59-C412-4067-B52C-C5C2A46C5684}"/>
          </ac:spMkLst>
        </pc:spChg>
        <pc:picChg chg="del">
          <ac:chgData name="Heaven Postman" userId="902ecf25f2486438" providerId="LiveId" clId="{8B9BE8C8-14DE-4736-B7B8-9E59FC65CC40}" dt="2018-05-09T16:47:37.968" v="284" actId="478"/>
          <ac:picMkLst>
            <pc:docMk/>
            <pc:sldMk cId="3904271744" sldId="356"/>
            <ac:picMk id="6" creationId="{0DB1E492-0E2A-49EB-992E-6056335D6B96}"/>
          </ac:picMkLst>
        </pc:picChg>
        <pc:picChg chg="del">
          <ac:chgData name="Heaven Postman" userId="902ecf25f2486438" providerId="LiveId" clId="{8B9BE8C8-14DE-4736-B7B8-9E59FC65CC40}" dt="2018-05-09T16:47:39.398" v="285" actId="478"/>
          <ac:picMkLst>
            <pc:docMk/>
            <pc:sldMk cId="3904271744" sldId="356"/>
            <ac:picMk id="10" creationId="{51C42A37-D4CE-409D-827B-C1493D13FF4E}"/>
          </ac:picMkLst>
        </pc:picChg>
        <pc:picChg chg="del">
          <ac:chgData name="Heaven Postman" userId="902ecf25f2486438" providerId="LiveId" clId="{8B9BE8C8-14DE-4736-B7B8-9E59FC65CC40}" dt="2018-05-09T16:47:37.968" v="284" actId="478"/>
          <ac:picMkLst>
            <pc:docMk/>
            <pc:sldMk cId="3904271744" sldId="356"/>
            <ac:picMk id="34" creationId="{BC65EF60-8B61-4585-A846-69604A64ADD0}"/>
          </ac:picMkLst>
        </pc:picChg>
      </pc:sldChg>
      <pc:sldChg chg="addSp delSp modSp">
        <pc:chgData name="Heaven Postman" userId="902ecf25f2486438" providerId="LiveId" clId="{8B9BE8C8-14DE-4736-B7B8-9E59FC65CC40}" dt="2018-05-09T16:47:09.929" v="269" actId="167"/>
        <pc:sldMkLst>
          <pc:docMk/>
          <pc:sldMk cId="1199700615" sldId="357"/>
        </pc:sldMkLst>
        <pc:spChg chg="add mod ord">
          <ac:chgData name="Heaven Postman" userId="902ecf25f2486438" providerId="LiveId" clId="{8B9BE8C8-14DE-4736-B7B8-9E59FC65CC40}" dt="2018-05-09T16:47:09.929" v="269" actId="167"/>
          <ac:spMkLst>
            <pc:docMk/>
            <pc:sldMk cId="1199700615" sldId="357"/>
            <ac:spMk id="4" creationId="{020B8AEB-D814-43B3-A360-5109EFA344BD}"/>
          </ac:spMkLst>
        </pc:spChg>
        <pc:picChg chg="del">
          <ac:chgData name="Heaven Postman" userId="902ecf25f2486438" providerId="LiveId" clId="{8B9BE8C8-14DE-4736-B7B8-9E59FC65CC40}" dt="2018-05-09T16:47:09.010" v="268" actId="478"/>
          <ac:picMkLst>
            <pc:docMk/>
            <pc:sldMk cId="1199700615" sldId="357"/>
            <ac:picMk id="17" creationId="{5B958DF1-1FCE-4A7F-904C-103E3570F1C2}"/>
          </ac:picMkLst>
        </pc:picChg>
      </pc:sldChg>
      <pc:sldChg chg="addSp delSp modSp">
        <pc:chgData name="Heaven Postman" userId="902ecf25f2486438" providerId="LiveId" clId="{8B9BE8C8-14DE-4736-B7B8-9E59FC65CC40}" dt="2018-05-09T16:49:00.801" v="309" actId="478"/>
        <pc:sldMkLst>
          <pc:docMk/>
          <pc:sldMk cId="758881690" sldId="395"/>
        </pc:sldMkLst>
        <pc:spChg chg="add mod">
          <ac:chgData name="Heaven Postman" userId="902ecf25f2486438" providerId="LiveId" clId="{8B9BE8C8-14DE-4736-B7B8-9E59FC65CC40}" dt="2018-05-09T16:49:00.801" v="309" actId="478"/>
          <ac:spMkLst>
            <pc:docMk/>
            <pc:sldMk cId="758881690" sldId="395"/>
            <ac:spMk id="25" creationId="{C032B35E-73CC-4965-B96E-331D69618B85}"/>
          </ac:spMkLst>
        </pc:spChg>
        <pc:picChg chg="del">
          <ac:chgData name="Heaven Postman" userId="902ecf25f2486438" providerId="LiveId" clId="{8B9BE8C8-14DE-4736-B7B8-9E59FC65CC40}" dt="2018-05-09T16:49:00.801" v="309" actId="478"/>
          <ac:picMkLst>
            <pc:docMk/>
            <pc:sldMk cId="758881690" sldId="395"/>
            <ac:picMk id="9" creationId="{DC91C751-B766-4A36-80FA-C1257F7B3B12}"/>
          </ac:picMkLst>
        </pc:picChg>
      </pc:sldChg>
      <pc:sldChg chg="addSp delSp modSp">
        <pc:chgData name="Heaven Postman" userId="902ecf25f2486438" providerId="LiveId" clId="{8B9BE8C8-14DE-4736-B7B8-9E59FC65CC40}" dt="2018-05-09T16:49:59.938" v="330" actId="478"/>
        <pc:sldMkLst>
          <pc:docMk/>
          <pc:sldMk cId="3902093571" sldId="397"/>
        </pc:sldMkLst>
        <pc:spChg chg="add mod">
          <ac:chgData name="Heaven Postman" userId="902ecf25f2486438" providerId="LiveId" clId="{8B9BE8C8-14DE-4736-B7B8-9E59FC65CC40}" dt="2018-05-09T16:49:59.938" v="330" actId="478"/>
          <ac:spMkLst>
            <pc:docMk/>
            <pc:sldMk cId="3902093571" sldId="397"/>
            <ac:spMk id="17" creationId="{D898B1E0-E9B6-4B3C-B522-3DB5DE6BBBA3}"/>
          </ac:spMkLst>
        </pc:spChg>
        <pc:picChg chg="del">
          <ac:chgData name="Heaven Postman" userId="902ecf25f2486438" providerId="LiveId" clId="{8B9BE8C8-14DE-4736-B7B8-9E59FC65CC40}" dt="2018-05-09T16:49:59.938" v="330" actId="478"/>
          <ac:picMkLst>
            <pc:docMk/>
            <pc:sldMk cId="3902093571" sldId="397"/>
            <ac:picMk id="19" creationId="{04824D09-DF83-48C7-8CE6-0097FD0CAB54}"/>
          </ac:picMkLst>
        </pc:picChg>
      </pc:sldChg>
      <pc:sldChg chg="addSp delSp modSp">
        <pc:chgData name="Heaven Postman" userId="902ecf25f2486438" providerId="LiveId" clId="{8B9BE8C8-14DE-4736-B7B8-9E59FC65CC40}" dt="2018-05-09T16:49:58.458" v="329" actId="478"/>
        <pc:sldMkLst>
          <pc:docMk/>
          <pc:sldMk cId="2040684375" sldId="840"/>
        </pc:sldMkLst>
        <pc:spChg chg="add mod">
          <ac:chgData name="Heaven Postman" userId="902ecf25f2486438" providerId="LiveId" clId="{8B9BE8C8-14DE-4736-B7B8-9E59FC65CC40}" dt="2018-05-09T16:49:58.458" v="329" actId="478"/>
          <ac:spMkLst>
            <pc:docMk/>
            <pc:sldMk cId="2040684375" sldId="840"/>
            <ac:spMk id="4" creationId="{3E6D2C9C-7093-461F-801C-C34773363F09}"/>
          </ac:spMkLst>
        </pc:spChg>
        <pc:picChg chg="del">
          <ac:chgData name="Heaven Postman" userId="902ecf25f2486438" providerId="LiveId" clId="{8B9BE8C8-14DE-4736-B7B8-9E59FC65CC40}" dt="2018-05-09T16:49:58.458" v="329" actId="478"/>
          <ac:picMkLst>
            <pc:docMk/>
            <pc:sldMk cId="2040684375" sldId="840"/>
            <ac:picMk id="5" creationId="{659AA5BB-F9B8-4523-966F-D7F3E7E2F689}"/>
          </ac:picMkLst>
        </pc:picChg>
      </pc:sldChg>
      <pc:sldChg chg="addSp delSp modSp">
        <pc:chgData name="Heaven Postman" userId="902ecf25f2486438" providerId="LiveId" clId="{8B9BE8C8-14DE-4736-B7B8-9E59FC65CC40}" dt="2018-05-09T16:49:03.433" v="311" actId="478"/>
        <pc:sldMkLst>
          <pc:docMk/>
          <pc:sldMk cId="75248973" sldId="841"/>
        </pc:sldMkLst>
        <pc:spChg chg="add mod">
          <ac:chgData name="Heaven Postman" userId="902ecf25f2486438" providerId="LiveId" clId="{8B9BE8C8-14DE-4736-B7B8-9E59FC65CC40}" dt="2018-05-09T16:49:02.915" v="310" actId="478"/>
          <ac:spMkLst>
            <pc:docMk/>
            <pc:sldMk cId="75248973" sldId="841"/>
            <ac:spMk id="3" creationId="{1C39A5B9-DC4E-46B2-A198-C99A60A439D8}"/>
          </ac:spMkLst>
        </pc:spChg>
        <pc:spChg chg="add mod">
          <ac:chgData name="Heaven Postman" userId="902ecf25f2486438" providerId="LiveId" clId="{8B9BE8C8-14DE-4736-B7B8-9E59FC65CC40}" dt="2018-05-09T16:49:03.433" v="311" actId="478"/>
          <ac:spMkLst>
            <pc:docMk/>
            <pc:sldMk cId="75248973" sldId="841"/>
            <ac:spMk id="20" creationId="{6C454775-9724-4462-AE24-E933F99398BD}"/>
          </ac:spMkLst>
        </pc:spChg>
        <pc:picChg chg="del">
          <ac:chgData name="Heaven Postman" userId="902ecf25f2486438" providerId="LiveId" clId="{8B9BE8C8-14DE-4736-B7B8-9E59FC65CC40}" dt="2018-05-09T16:49:03.433" v="311" actId="478"/>
          <ac:picMkLst>
            <pc:docMk/>
            <pc:sldMk cId="75248973" sldId="841"/>
            <ac:picMk id="17" creationId="{6B89402E-6D8C-40FE-B9C1-75A29FE7B909}"/>
          </ac:picMkLst>
        </pc:picChg>
        <pc:picChg chg="del">
          <ac:chgData name="Heaven Postman" userId="902ecf25f2486438" providerId="LiveId" clId="{8B9BE8C8-14DE-4736-B7B8-9E59FC65CC40}" dt="2018-05-09T16:49:02.915" v="310" actId="478"/>
          <ac:picMkLst>
            <pc:docMk/>
            <pc:sldMk cId="75248973" sldId="841"/>
            <ac:picMk id="21" creationId="{386D8207-C9FF-4013-9F8B-F351D99998FE}"/>
          </ac:picMkLst>
        </pc:picChg>
      </pc:sldChg>
      <pc:sldChg chg="addSp delSp modSp">
        <pc:chgData name="Heaven Postman" userId="902ecf25f2486438" providerId="LiveId" clId="{8B9BE8C8-14DE-4736-B7B8-9E59FC65CC40}" dt="2018-05-09T16:50:02.893" v="331" actId="478"/>
        <pc:sldMkLst>
          <pc:docMk/>
          <pc:sldMk cId="3204073053" sldId="842"/>
        </pc:sldMkLst>
        <pc:spChg chg="add mod">
          <ac:chgData name="Heaven Postman" userId="902ecf25f2486438" providerId="LiveId" clId="{8B9BE8C8-14DE-4736-B7B8-9E59FC65CC40}" dt="2018-05-09T16:50:02.893" v="331" actId="478"/>
          <ac:spMkLst>
            <pc:docMk/>
            <pc:sldMk cId="3204073053" sldId="842"/>
            <ac:spMk id="3" creationId="{29C21242-AED1-49D4-A3EB-DEAD0F197E9C}"/>
          </ac:spMkLst>
        </pc:spChg>
        <pc:picChg chg="del">
          <ac:chgData name="Heaven Postman" userId="902ecf25f2486438" providerId="LiveId" clId="{8B9BE8C8-14DE-4736-B7B8-9E59FC65CC40}" dt="2018-05-09T16:50:02.893" v="331" actId="478"/>
          <ac:picMkLst>
            <pc:docMk/>
            <pc:sldMk cId="3204073053" sldId="842"/>
            <ac:picMk id="30" creationId="{13EC06D4-6971-41B5-926E-ABB58E687085}"/>
          </ac:picMkLst>
        </pc:picChg>
      </pc:sldChg>
      <pc:sldChg chg="addSp delSp modSp">
        <pc:chgData name="Heaven Postman" userId="902ecf25f2486438" providerId="LiveId" clId="{8B9BE8C8-14DE-4736-B7B8-9E59FC65CC40}" dt="2018-05-09T16:49:12.637" v="315" actId="478"/>
        <pc:sldMkLst>
          <pc:docMk/>
          <pc:sldMk cId="1526872492" sldId="843"/>
        </pc:sldMkLst>
        <pc:spChg chg="add mod">
          <ac:chgData name="Heaven Postman" userId="902ecf25f2486438" providerId="LiveId" clId="{8B9BE8C8-14DE-4736-B7B8-9E59FC65CC40}" dt="2018-05-09T16:49:05.799" v="312" actId="478"/>
          <ac:spMkLst>
            <pc:docMk/>
            <pc:sldMk cId="1526872492" sldId="843"/>
            <ac:spMk id="3" creationId="{C29EDD29-5E88-4043-B433-46E43CE5E821}"/>
          </ac:spMkLst>
        </pc:spChg>
        <pc:spChg chg="add mod">
          <ac:chgData name="Heaven Postman" userId="902ecf25f2486438" providerId="LiveId" clId="{8B9BE8C8-14DE-4736-B7B8-9E59FC65CC40}" dt="2018-05-09T16:49:12.637" v="315" actId="478"/>
          <ac:spMkLst>
            <pc:docMk/>
            <pc:sldMk cId="1526872492" sldId="843"/>
            <ac:spMk id="18" creationId="{E3B82179-8874-49EE-A2C7-FBAFEE25E652}"/>
          </ac:spMkLst>
        </pc:spChg>
        <pc:spChg chg="add mod">
          <ac:chgData name="Heaven Postman" userId="902ecf25f2486438" providerId="LiveId" clId="{8B9BE8C8-14DE-4736-B7B8-9E59FC65CC40}" dt="2018-05-09T16:49:12.637" v="315" actId="478"/>
          <ac:spMkLst>
            <pc:docMk/>
            <pc:sldMk cId="1526872492" sldId="843"/>
            <ac:spMk id="31" creationId="{E2548638-2AB7-42BB-9AEE-8CA19BD4E75A}"/>
          </ac:spMkLst>
        </pc:spChg>
        <pc:spChg chg="add mod">
          <ac:chgData name="Heaven Postman" userId="902ecf25f2486438" providerId="LiveId" clId="{8B9BE8C8-14DE-4736-B7B8-9E59FC65CC40}" dt="2018-05-09T16:49:12.637" v="315" actId="478"/>
          <ac:spMkLst>
            <pc:docMk/>
            <pc:sldMk cId="1526872492" sldId="843"/>
            <ac:spMk id="44" creationId="{AB5DFF1C-ED88-472F-BDF1-0762C0B64980}"/>
          </ac:spMkLst>
        </pc:spChg>
        <pc:spChg chg="add mod">
          <ac:chgData name="Heaven Postman" userId="902ecf25f2486438" providerId="LiveId" clId="{8B9BE8C8-14DE-4736-B7B8-9E59FC65CC40}" dt="2018-05-09T16:49:12.637" v="315" actId="478"/>
          <ac:spMkLst>
            <pc:docMk/>
            <pc:sldMk cId="1526872492" sldId="843"/>
            <ac:spMk id="47" creationId="{856E52B2-866F-45E0-8FE8-0FDFAA0D86B1}"/>
          </ac:spMkLst>
        </pc:spChg>
        <pc:picChg chg="del">
          <ac:chgData name="Heaven Postman" userId="902ecf25f2486438" providerId="LiveId" clId="{8B9BE8C8-14DE-4736-B7B8-9E59FC65CC40}" dt="2018-05-09T16:49:12.637" v="315" actId="478"/>
          <ac:picMkLst>
            <pc:docMk/>
            <pc:sldMk cId="1526872492" sldId="843"/>
            <ac:picMk id="4" creationId="{3A38BCD3-E6E5-40D8-BBDD-803A9FFFEFD1}"/>
          </ac:picMkLst>
        </pc:picChg>
        <pc:picChg chg="del">
          <ac:chgData name="Heaven Postman" userId="902ecf25f2486438" providerId="LiveId" clId="{8B9BE8C8-14DE-4736-B7B8-9E59FC65CC40}" dt="2018-05-09T16:49:05.799" v="312" actId="478"/>
          <ac:picMkLst>
            <pc:docMk/>
            <pc:sldMk cId="1526872492" sldId="843"/>
            <ac:picMk id="6" creationId="{F58D65BE-BAA9-4747-89A0-19231E824E8A}"/>
          </ac:picMkLst>
        </pc:picChg>
        <pc:picChg chg="add del">
          <ac:chgData name="Heaven Postman" userId="902ecf25f2486438" providerId="LiveId" clId="{8B9BE8C8-14DE-4736-B7B8-9E59FC65CC40}" dt="2018-05-09T16:49:07.348" v="314" actId="478"/>
          <ac:picMkLst>
            <pc:docMk/>
            <pc:sldMk cId="1526872492" sldId="843"/>
            <ac:picMk id="7" creationId="{F8E02453-4C7D-41C9-9C3C-C93F59D4B611}"/>
          </ac:picMkLst>
        </pc:picChg>
        <pc:picChg chg="del">
          <ac:chgData name="Heaven Postman" userId="902ecf25f2486438" providerId="LiveId" clId="{8B9BE8C8-14DE-4736-B7B8-9E59FC65CC40}" dt="2018-05-09T16:49:12.637" v="315" actId="478"/>
          <ac:picMkLst>
            <pc:docMk/>
            <pc:sldMk cId="1526872492" sldId="843"/>
            <ac:picMk id="20" creationId="{0321F7D6-87E2-4113-BFE1-FFDF46D8CA9A}"/>
          </ac:picMkLst>
        </pc:picChg>
        <pc:picChg chg="del">
          <ac:chgData name="Heaven Postman" userId="902ecf25f2486438" providerId="LiveId" clId="{8B9BE8C8-14DE-4736-B7B8-9E59FC65CC40}" dt="2018-05-09T16:49:12.637" v="315" actId="478"/>
          <ac:picMkLst>
            <pc:docMk/>
            <pc:sldMk cId="1526872492" sldId="843"/>
            <ac:picMk id="29" creationId="{9F3D941F-B744-4C7D-A2F2-EA6D5D620B5F}"/>
          </ac:picMkLst>
        </pc:picChg>
        <pc:picChg chg="del">
          <ac:chgData name="Heaven Postman" userId="902ecf25f2486438" providerId="LiveId" clId="{8B9BE8C8-14DE-4736-B7B8-9E59FC65CC40}" dt="2018-05-09T16:49:12.637" v="315" actId="478"/>
          <ac:picMkLst>
            <pc:docMk/>
            <pc:sldMk cId="1526872492" sldId="843"/>
            <ac:picMk id="43" creationId="{FF701B8E-AFCF-4362-ADDC-83B1065F3EAF}"/>
          </ac:picMkLst>
        </pc:picChg>
      </pc:sldChg>
      <pc:sldChg chg="addSp delSp modSp">
        <pc:chgData name="Heaven Postman" userId="902ecf25f2486438" providerId="LiveId" clId="{8B9BE8C8-14DE-4736-B7B8-9E59FC65CC40}" dt="2018-05-09T16:50:04.895" v="333" actId="478"/>
        <pc:sldMkLst>
          <pc:docMk/>
          <pc:sldMk cId="3004140305" sldId="844"/>
        </pc:sldMkLst>
        <pc:spChg chg="add mod">
          <ac:chgData name="Heaven Postman" userId="902ecf25f2486438" providerId="LiveId" clId="{8B9BE8C8-14DE-4736-B7B8-9E59FC65CC40}" dt="2018-05-09T16:50:04.618" v="332" actId="478"/>
          <ac:spMkLst>
            <pc:docMk/>
            <pc:sldMk cId="3004140305" sldId="844"/>
            <ac:spMk id="4" creationId="{2ED3AB00-9B6C-4BD9-9F8A-34AACFD1233D}"/>
          </ac:spMkLst>
        </pc:spChg>
        <pc:spChg chg="add mod">
          <ac:chgData name="Heaven Postman" userId="902ecf25f2486438" providerId="LiveId" clId="{8B9BE8C8-14DE-4736-B7B8-9E59FC65CC40}" dt="2018-05-09T16:50:04.895" v="333" actId="478"/>
          <ac:spMkLst>
            <pc:docMk/>
            <pc:sldMk cId="3004140305" sldId="844"/>
            <ac:spMk id="10" creationId="{C94BB32B-D5D0-471F-9517-45A94F0A12D2}"/>
          </ac:spMkLst>
        </pc:spChg>
        <pc:picChg chg="del">
          <ac:chgData name="Heaven Postman" userId="902ecf25f2486438" providerId="LiveId" clId="{8B9BE8C8-14DE-4736-B7B8-9E59FC65CC40}" dt="2018-05-09T16:50:04.618" v="332" actId="478"/>
          <ac:picMkLst>
            <pc:docMk/>
            <pc:sldMk cId="3004140305" sldId="844"/>
            <ac:picMk id="5" creationId="{DCB75F9A-F5E0-4C58-91BC-B67847AE8A27}"/>
          </ac:picMkLst>
        </pc:picChg>
        <pc:picChg chg="del">
          <ac:chgData name="Heaven Postman" userId="902ecf25f2486438" providerId="LiveId" clId="{8B9BE8C8-14DE-4736-B7B8-9E59FC65CC40}" dt="2018-05-09T16:50:04.895" v="333" actId="478"/>
          <ac:picMkLst>
            <pc:docMk/>
            <pc:sldMk cId="3004140305" sldId="844"/>
            <ac:picMk id="11" creationId="{03201C79-F547-4030-881A-B1AB0CB11A8B}"/>
          </ac:picMkLst>
        </pc:picChg>
      </pc:sldChg>
      <pc:sldChg chg="addSp delSp modSp">
        <pc:chgData name="Heaven Postman" userId="902ecf25f2486438" providerId="LiveId" clId="{8B9BE8C8-14DE-4736-B7B8-9E59FC65CC40}" dt="2018-05-09T16:49:14.849" v="316" actId="478"/>
        <pc:sldMkLst>
          <pc:docMk/>
          <pc:sldMk cId="571965414" sldId="845"/>
        </pc:sldMkLst>
        <pc:spChg chg="add mod">
          <ac:chgData name="Heaven Postman" userId="902ecf25f2486438" providerId="LiveId" clId="{8B9BE8C8-14DE-4736-B7B8-9E59FC65CC40}" dt="2018-05-09T16:49:14.849" v="316" actId="478"/>
          <ac:spMkLst>
            <pc:docMk/>
            <pc:sldMk cId="571965414" sldId="845"/>
            <ac:spMk id="30" creationId="{56A16ED8-F6B4-4996-98EE-A824516B429F}"/>
          </ac:spMkLst>
        </pc:spChg>
        <pc:picChg chg="del">
          <ac:chgData name="Heaven Postman" userId="902ecf25f2486438" providerId="LiveId" clId="{8B9BE8C8-14DE-4736-B7B8-9E59FC65CC40}" dt="2018-05-09T16:49:14.849" v="316" actId="478"/>
          <ac:picMkLst>
            <pc:docMk/>
            <pc:sldMk cId="571965414" sldId="845"/>
            <ac:picMk id="29" creationId="{1605F5EC-4B9E-4E29-82A5-D0DFD3DB8D5B}"/>
          </ac:picMkLst>
        </pc:picChg>
      </pc:sldChg>
      <pc:sldChg chg="addSp delSp modSp">
        <pc:chgData name="Heaven Postman" userId="902ecf25f2486438" providerId="LiveId" clId="{8B9BE8C8-14DE-4736-B7B8-9E59FC65CC40}" dt="2018-05-09T16:50:06.515" v="334" actId="478"/>
        <pc:sldMkLst>
          <pc:docMk/>
          <pc:sldMk cId="3978603315" sldId="846"/>
        </pc:sldMkLst>
        <pc:spChg chg="add mod">
          <ac:chgData name="Heaven Postman" userId="902ecf25f2486438" providerId="LiveId" clId="{8B9BE8C8-14DE-4736-B7B8-9E59FC65CC40}" dt="2018-05-09T16:50:06.515" v="334" actId="478"/>
          <ac:spMkLst>
            <pc:docMk/>
            <pc:sldMk cId="3978603315" sldId="846"/>
            <ac:spMk id="6" creationId="{688E81B0-5A1D-463F-8090-E586FC6F8871}"/>
          </ac:spMkLst>
        </pc:spChg>
        <pc:picChg chg="del">
          <ac:chgData name="Heaven Postman" userId="902ecf25f2486438" providerId="LiveId" clId="{8B9BE8C8-14DE-4736-B7B8-9E59FC65CC40}" dt="2018-05-09T16:50:06.515" v="334" actId="478"/>
          <ac:picMkLst>
            <pc:docMk/>
            <pc:sldMk cId="3978603315" sldId="846"/>
            <ac:picMk id="5" creationId="{69AF9B15-CB12-441A-ACA5-609407CB223C}"/>
          </ac:picMkLst>
        </pc:picChg>
      </pc:sldChg>
      <pc:sldChg chg="addSp delSp modSp">
        <pc:chgData name="Heaven Postman" userId="902ecf25f2486438" providerId="LiveId" clId="{8B9BE8C8-14DE-4736-B7B8-9E59FC65CC40}" dt="2018-05-09T16:49:16.349" v="317" actId="478"/>
        <pc:sldMkLst>
          <pc:docMk/>
          <pc:sldMk cId="704049064" sldId="847"/>
        </pc:sldMkLst>
        <pc:spChg chg="add mod">
          <ac:chgData name="Heaven Postman" userId="902ecf25f2486438" providerId="LiveId" clId="{8B9BE8C8-14DE-4736-B7B8-9E59FC65CC40}" dt="2018-05-09T16:49:16.349" v="317" actId="478"/>
          <ac:spMkLst>
            <pc:docMk/>
            <pc:sldMk cId="704049064" sldId="847"/>
            <ac:spMk id="40" creationId="{09B797E1-5334-44ED-8835-63B6A7813477}"/>
          </ac:spMkLst>
        </pc:spChg>
        <pc:picChg chg="del">
          <ac:chgData name="Heaven Postman" userId="902ecf25f2486438" providerId="LiveId" clId="{8B9BE8C8-14DE-4736-B7B8-9E59FC65CC40}" dt="2018-05-09T16:49:16.349" v="317" actId="478"/>
          <ac:picMkLst>
            <pc:docMk/>
            <pc:sldMk cId="704049064" sldId="847"/>
            <ac:picMk id="5" creationId="{4AE647DE-437E-4D43-9AF0-3BF30D142EA1}"/>
          </ac:picMkLst>
        </pc:picChg>
      </pc:sldChg>
      <pc:sldChg chg="addSp delSp modSp">
        <pc:chgData name="Heaven Postman" userId="902ecf25f2486438" providerId="LiveId" clId="{8B9BE8C8-14DE-4736-B7B8-9E59FC65CC40}" dt="2018-05-09T16:50:08.810" v="336" actId="478"/>
        <pc:sldMkLst>
          <pc:docMk/>
          <pc:sldMk cId="2102840105" sldId="848"/>
        </pc:sldMkLst>
        <pc:spChg chg="add mod">
          <ac:chgData name="Heaven Postman" userId="902ecf25f2486438" providerId="LiveId" clId="{8B9BE8C8-14DE-4736-B7B8-9E59FC65CC40}" dt="2018-05-09T16:50:08.300" v="335" actId="478"/>
          <ac:spMkLst>
            <pc:docMk/>
            <pc:sldMk cId="2102840105" sldId="848"/>
            <ac:spMk id="3" creationId="{65F7A1EA-680A-4E0B-A532-E1E2111CE87C}"/>
          </ac:spMkLst>
        </pc:spChg>
        <pc:spChg chg="add mod">
          <ac:chgData name="Heaven Postman" userId="902ecf25f2486438" providerId="LiveId" clId="{8B9BE8C8-14DE-4736-B7B8-9E59FC65CC40}" dt="2018-05-09T16:50:08.810" v="336" actId="478"/>
          <ac:spMkLst>
            <pc:docMk/>
            <pc:sldMk cId="2102840105" sldId="848"/>
            <ac:spMk id="41" creationId="{152FFF28-244D-4703-B24A-592C787A68F6}"/>
          </ac:spMkLst>
        </pc:spChg>
        <pc:picChg chg="del">
          <ac:chgData name="Heaven Postman" userId="902ecf25f2486438" providerId="LiveId" clId="{8B9BE8C8-14DE-4736-B7B8-9E59FC65CC40}" dt="2018-05-09T16:50:08.300" v="335" actId="478"/>
          <ac:picMkLst>
            <pc:docMk/>
            <pc:sldMk cId="2102840105" sldId="848"/>
            <ac:picMk id="20" creationId="{A30FE9B3-99B0-4838-B698-9C5A2B659C9D}"/>
          </ac:picMkLst>
        </pc:picChg>
        <pc:picChg chg="del">
          <ac:chgData name="Heaven Postman" userId="902ecf25f2486438" providerId="LiveId" clId="{8B9BE8C8-14DE-4736-B7B8-9E59FC65CC40}" dt="2018-05-09T16:50:08.810" v="336" actId="478"/>
          <ac:picMkLst>
            <pc:docMk/>
            <pc:sldMk cId="2102840105" sldId="848"/>
            <ac:picMk id="40" creationId="{3EB14744-48B3-45B4-8D4E-FA97AE9C3834}"/>
          </ac:picMkLst>
        </pc:picChg>
      </pc:sldChg>
      <pc:sldChg chg="addSp delSp modSp">
        <pc:chgData name="Heaven Postman" userId="902ecf25f2486438" providerId="LiveId" clId="{8B9BE8C8-14DE-4736-B7B8-9E59FC65CC40}" dt="2018-05-09T16:49:21.698" v="322" actId="167"/>
        <pc:sldMkLst>
          <pc:docMk/>
          <pc:sldMk cId="1093655267" sldId="849"/>
        </pc:sldMkLst>
        <pc:spChg chg="add mod">
          <ac:chgData name="Heaven Postman" userId="902ecf25f2486438" providerId="LiveId" clId="{8B9BE8C8-14DE-4736-B7B8-9E59FC65CC40}" dt="2018-05-09T16:49:18.165" v="318" actId="478"/>
          <ac:spMkLst>
            <pc:docMk/>
            <pc:sldMk cId="1093655267" sldId="849"/>
            <ac:spMk id="3" creationId="{8F8624C6-C51D-436D-85A9-8DBFDCFC6046}"/>
          </ac:spMkLst>
        </pc:spChg>
        <pc:spChg chg="add mod">
          <ac:chgData name="Heaven Postman" userId="902ecf25f2486438" providerId="LiveId" clId="{8B9BE8C8-14DE-4736-B7B8-9E59FC65CC40}" dt="2018-05-09T16:49:18.656" v="319" actId="478"/>
          <ac:spMkLst>
            <pc:docMk/>
            <pc:sldMk cId="1093655267" sldId="849"/>
            <ac:spMk id="27" creationId="{1F91DD55-F3B8-46FC-9B16-A9973805DBE9}"/>
          </ac:spMkLst>
        </pc:spChg>
        <pc:spChg chg="add mod ord">
          <ac:chgData name="Heaven Postman" userId="902ecf25f2486438" providerId="LiveId" clId="{8B9BE8C8-14DE-4736-B7B8-9E59FC65CC40}" dt="2018-05-09T16:49:20.291" v="321" actId="167"/>
          <ac:spMkLst>
            <pc:docMk/>
            <pc:sldMk cId="1093655267" sldId="849"/>
            <ac:spMk id="31" creationId="{2C9B44A1-8F51-494F-B9D3-FA0A10B7A8A6}"/>
          </ac:spMkLst>
        </pc:spChg>
        <pc:picChg chg="del">
          <ac:chgData name="Heaven Postman" userId="902ecf25f2486438" providerId="LiveId" clId="{8B9BE8C8-14DE-4736-B7B8-9E59FC65CC40}" dt="2018-05-09T16:49:18.942" v="320" actId="478"/>
          <ac:picMkLst>
            <pc:docMk/>
            <pc:sldMk cId="1093655267" sldId="849"/>
            <ac:picMk id="4" creationId="{8EA95922-267F-4E4F-B10D-F3A48362571E}"/>
          </ac:picMkLst>
        </pc:picChg>
        <pc:picChg chg="ord">
          <ac:chgData name="Heaven Postman" userId="902ecf25f2486438" providerId="LiveId" clId="{8B9BE8C8-14DE-4736-B7B8-9E59FC65CC40}" dt="2018-05-09T16:49:21.698" v="322" actId="167"/>
          <ac:picMkLst>
            <pc:docMk/>
            <pc:sldMk cId="1093655267" sldId="849"/>
            <ac:picMk id="5" creationId="{935452B9-EA6A-47FD-ADA6-D3FB9F21A0F6}"/>
          </ac:picMkLst>
        </pc:picChg>
        <pc:picChg chg="del">
          <ac:chgData name="Heaven Postman" userId="902ecf25f2486438" providerId="LiveId" clId="{8B9BE8C8-14DE-4736-B7B8-9E59FC65CC40}" dt="2018-05-09T16:49:18.165" v="318" actId="478"/>
          <ac:picMkLst>
            <pc:docMk/>
            <pc:sldMk cId="1093655267" sldId="849"/>
            <ac:picMk id="28" creationId="{9913F4CE-4CC0-4646-BE61-4774E716D903}"/>
          </ac:picMkLst>
        </pc:picChg>
        <pc:picChg chg="del">
          <ac:chgData name="Heaven Postman" userId="902ecf25f2486438" providerId="LiveId" clId="{8B9BE8C8-14DE-4736-B7B8-9E59FC65CC40}" dt="2018-05-09T16:49:18.656" v="319" actId="478"/>
          <ac:picMkLst>
            <pc:docMk/>
            <pc:sldMk cId="1093655267" sldId="849"/>
            <ac:picMk id="30" creationId="{40EB296D-50B5-462F-B631-2FCBD186101C}"/>
          </ac:picMkLst>
        </pc:picChg>
      </pc:sldChg>
      <pc:sldChg chg="addSp delSp modSp">
        <pc:chgData name="Heaven Postman" userId="902ecf25f2486438" providerId="LiveId" clId="{8B9BE8C8-14DE-4736-B7B8-9E59FC65CC40}" dt="2018-05-09T16:50:10.481" v="337" actId="478"/>
        <pc:sldMkLst>
          <pc:docMk/>
          <pc:sldMk cId="2375520832" sldId="851"/>
        </pc:sldMkLst>
        <pc:spChg chg="add mod">
          <ac:chgData name="Heaven Postman" userId="902ecf25f2486438" providerId="LiveId" clId="{8B9BE8C8-14DE-4736-B7B8-9E59FC65CC40}" dt="2018-05-09T16:50:10.481" v="337" actId="478"/>
          <ac:spMkLst>
            <pc:docMk/>
            <pc:sldMk cId="2375520832" sldId="851"/>
            <ac:spMk id="27" creationId="{831EB71E-C1ED-4387-A9D4-93B8C86C00F9}"/>
          </ac:spMkLst>
        </pc:spChg>
        <pc:picChg chg="del">
          <ac:chgData name="Heaven Postman" userId="902ecf25f2486438" providerId="LiveId" clId="{8B9BE8C8-14DE-4736-B7B8-9E59FC65CC40}" dt="2018-05-09T16:50:10.481" v="337" actId="478"/>
          <ac:picMkLst>
            <pc:docMk/>
            <pc:sldMk cId="2375520832" sldId="851"/>
            <ac:picMk id="26" creationId="{4A0F9647-1CA9-4EF7-B829-4AA1BC6BBD74}"/>
          </ac:picMkLst>
        </pc:picChg>
      </pc:sldChg>
      <pc:sldChg chg="addSp delSp modSp">
        <pc:chgData name="Heaven Postman" userId="902ecf25f2486438" providerId="LiveId" clId="{8B9BE8C8-14DE-4736-B7B8-9E59FC65CC40}" dt="2018-05-09T16:49:28.533" v="328" actId="1076"/>
        <pc:sldMkLst>
          <pc:docMk/>
          <pc:sldMk cId="1544540455" sldId="852"/>
        </pc:sldMkLst>
        <pc:spChg chg="add mod ord">
          <ac:chgData name="Heaven Postman" userId="902ecf25f2486438" providerId="LiveId" clId="{8B9BE8C8-14DE-4736-B7B8-9E59FC65CC40}" dt="2018-05-09T16:49:27.050" v="327" actId="167"/>
          <ac:spMkLst>
            <pc:docMk/>
            <pc:sldMk cId="1544540455" sldId="852"/>
            <ac:spMk id="3" creationId="{BFF853F4-9DD1-4930-BEA2-E1971D39CE2D}"/>
          </ac:spMkLst>
        </pc:spChg>
        <pc:spChg chg="mod">
          <ac:chgData name="Heaven Postman" userId="902ecf25f2486438" providerId="LiveId" clId="{8B9BE8C8-14DE-4736-B7B8-9E59FC65CC40}" dt="2018-05-09T16:49:28.533" v="328" actId="1076"/>
          <ac:spMkLst>
            <pc:docMk/>
            <pc:sldMk cId="1544540455" sldId="852"/>
            <ac:spMk id="11" creationId="{13E3AF64-7665-419B-B247-94C4219D62A6}"/>
          </ac:spMkLst>
        </pc:spChg>
        <pc:picChg chg="add del">
          <ac:chgData name="Heaven Postman" userId="902ecf25f2486438" providerId="LiveId" clId="{8B9BE8C8-14DE-4736-B7B8-9E59FC65CC40}" dt="2018-05-09T16:49:24.424" v="324" actId="478"/>
          <ac:picMkLst>
            <pc:docMk/>
            <pc:sldMk cId="1544540455" sldId="852"/>
            <ac:picMk id="8" creationId="{398E248E-36F5-48B9-ABE8-7BFE4D9AE2D2}"/>
          </ac:picMkLst>
        </pc:picChg>
        <pc:picChg chg="del">
          <ac:chgData name="Heaven Postman" userId="902ecf25f2486438" providerId="LiveId" clId="{8B9BE8C8-14DE-4736-B7B8-9E59FC65CC40}" dt="2018-05-09T16:49:26.037" v="326" actId="478"/>
          <ac:picMkLst>
            <pc:docMk/>
            <pc:sldMk cId="1544540455" sldId="852"/>
            <ac:picMk id="18" creationId="{C37C1FD6-E174-4413-9132-243B574826BB}"/>
          </ac:picMkLst>
        </pc:picChg>
      </pc:sldChg>
      <pc:sldChg chg="addSp delSp modSp">
        <pc:chgData name="Heaven Postman" userId="902ecf25f2486438" providerId="LiveId" clId="{8B9BE8C8-14DE-4736-B7B8-9E59FC65CC40}" dt="2018-05-09T16:50:14.317" v="338" actId="478"/>
        <pc:sldMkLst>
          <pc:docMk/>
          <pc:sldMk cId="4195584001" sldId="853"/>
        </pc:sldMkLst>
        <pc:spChg chg="add mod">
          <ac:chgData name="Heaven Postman" userId="902ecf25f2486438" providerId="LiveId" clId="{8B9BE8C8-14DE-4736-B7B8-9E59FC65CC40}" dt="2018-05-09T16:50:14.317" v="338" actId="478"/>
          <ac:spMkLst>
            <pc:docMk/>
            <pc:sldMk cId="4195584001" sldId="853"/>
            <ac:spMk id="4" creationId="{22E421AB-8ED9-4DB0-B6C8-08CD6833C071}"/>
          </ac:spMkLst>
        </pc:spChg>
        <pc:picChg chg="del">
          <ac:chgData name="Heaven Postman" userId="902ecf25f2486438" providerId="LiveId" clId="{8B9BE8C8-14DE-4736-B7B8-9E59FC65CC40}" dt="2018-05-09T16:50:14.317" v="338" actId="478"/>
          <ac:picMkLst>
            <pc:docMk/>
            <pc:sldMk cId="4195584001" sldId="853"/>
            <ac:picMk id="5" creationId="{6070B3BF-67DF-478D-B402-BAA2CA0D529D}"/>
          </ac:picMkLst>
        </pc:picChg>
      </pc:sldChg>
      <pc:sldChg chg="addSp delSp modSp">
        <pc:chgData name="Heaven Postman" userId="902ecf25f2486438" providerId="LiveId" clId="{8B9BE8C8-14DE-4736-B7B8-9E59FC65CC40}" dt="2018-05-09T16:46:37.251" v="233" actId="478"/>
        <pc:sldMkLst>
          <pc:docMk/>
          <pc:sldMk cId="4113147050" sldId="854"/>
        </pc:sldMkLst>
        <pc:spChg chg="add mod">
          <ac:chgData name="Heaven Postman" userId="902ecf25f2486438" providerId="LiveId" clId="{8B9BE8C8-14DE-4736-B7B8-9E59FC65CC40}" dt="2018-05-09T16:46:37.251" v="233" actId="478"/>
          <ac:spMkLst>
            <pc:docMk/>
            <pc:sldMk cId="4113147050" sldId="854"/>
            <ac:spMk id="3" creationId="{796578DE-5634-49D8-9C6A-187CD841271C}"/>
          </ac:spMkLst>
        </pc:spChg>
        <pc:spChg chg="add mod">
          <ac:chgData name="Heaven Postman" userId="902ecf25f2486438" providerId="LiveId" clId="{8B9BE8C8-14DE-4736-B7B8-9E59FC65CC40}" dt="2018-05-09T16:46:37.251" v="233" actId="478"/>
          <ac:spMkLst>
            <pc:docMk/>
            <pc:sldMk cId="4113147050" sldId="854"/>
            <ac:spMk id="6" creationId="{97013228-DB8E-43E3-8289-670B880E74B4}"/>
          </ac:spMkLst>
        </pc:spChg>
        <pc:spChg chg="add mod">
          <ac:chgData name="Heaven Postman" userId="902ecf25f2486438" providerId="LiveId" clId="{8B9BE8C8-14DE-4736-B7B8-9E59FC65CC40}" dt="2018-05-09T16:46:37.251" v="233" actId="478"/>
          <ac:spMkLst>
            <pc:docMk/>
            <pc:sldMk cId="4113147050" sldId="854"/>
            <ac:spMk id="9" creationId="{9A5C3661-668D-4A93-83BC-A7D5A5202582}"/>
          </ac:spMkLst>
        </pc:spChg>
        <pc:spChg chg="add mod">
          <ac:chgData name="Heaven Postman" userId="902ecf25f2486438" providerId="LiveId" clId="{8B9BE8C8-14DE-4736-B7B8-9E59FC65CC40}" dt="2018-05-09T16:46:37.251" v="233" actId="478"/>
          <ac:spMkLst>
            <pc:docMk/>
            <pc:sldMk cId="4113147050" sldId="854"/>
            <ac:spMk id="13" creationId="{97969A31-8DA7-4A39-86AD-512EEA1D452A}"/>
          </ac:spMkLst>
        </pc:spChg>
        <pc:spChg chg="del">
          <ac:chgData name="Heaven Postman" userId="902ecf25f2486438" providerId="LiveId" clId="{8B9BE8C8-14DE-4736-B7B8-9E59FC65CC40}" dt="2018-05-09T16:46:37.251" v="233" actId="478"/>
          <ac:spMkLst>
            <pc:docMk/>
            <pc:sldMk cId="4113147050" sldId="854"/>
            <ac:spMk id="14" creationId="{0765BF9C-C575-46C2-AFDA-2AAD30C622A1}"/>
          </ac:spMkLst>
        </pc:spChg>
        <pc:spChg chg="add mod">
          <ac:chgData name="Heaven Postman" userId="902ecf25f2486438" providerId="LiveId" clId="{8B9BE8C8-14DE-4736-B7B8-9E59FC65CC40}" dt="2018-05-09T16:46:37.251" v="233" actId="478"/>
          <ac:spMkLst>
            <pc:docMk/>
            <pc:sldMk cId="4113147050" sldId="854"/>
            <ac:spMk id="21" creationId="{6A7DAA4B-5D0B-4251-B449-803E5C25412D}"/>
          </ac:spMkLst>
        </pc:spChg>
        <pc:spChg chg="add mod">
          <ac:chgData name="Heaven Postman" userId="902ecf25f2486438" providerId="LiveId" clId="{8B9BE8C8-14DE-4736-B7B8-9E59FC65CC40}" dt="2018-05-09T16:46:37.251" v="233" actId="478"/>
          <ac:spMkLst>
            <pc:docMk/>
            <pc:sldMk cId="4113147050" sldId="854"/>
            <ac:spMk id="54" creationId="{F7DD65D6-AB21-4515-A193-9C9D8EDA3EB8}"/>
          </ac:spMkLst>
        </pc:spChg>
        <pc:spChg chg="add mod">
          <ac:chgData name="Heaven Postman" userId="902ecf25f2486438" providerId="LiveId" clId="{8B9BE8C8-14DE-4736-B7B8-9E59FC65CC40}" dt="2018-05-09T16:46:37.251" v="233" actId="478"/>
          <ac:spMkLst>
            <pc:docMk/>
            <pc:sldMk cId="4113147050" sldId="854"/>
            <ac:spMk id="57" creationId="{F80CD889-D33D-42AA-B797-E3CF415DA977}"/>
          </ac:spMkLst>
        </pc:spChg>
        <pc:spChg chg="add mod">
          <ac:chgData name="Heaven Postman" userId="902ecf25f2486438" providerId="LiveId" clId="{8B9BE8C8-14DE-4736-B7B8-9E59FC65CC40}" dt="2018-05-09T16:46:37.251" v="233" actId="478"/>
          <ac:spMkLst>
            <pc:docMk/>
            <pc:sldMk cId="4113147050" sldId="854"/>
            <ac:spMk id="60" creationId="{B309E7EC-9AA9-47CD-9283-DEDAB03CBB81}"/>
          </ac:spMkLst>
        </pc:spChg>
        <pc:picChg chg="del">
          <ac:chgData name="Heaven Postman" userId="902ecf25f2486438" providerId="LiveId" clId="{8B9BE8C8-14DE-4736-B7B8-9E59FC65CC40}" dt="2018-05-09T16:46:37.251" v="233" actId="478"/>
          <ac:picMkLst>
            <pc:docMk/>
            <pc:sldMk cId="4113147050" sldId="854"/>
            <ac:picMk id="4" creationId="{8A5B95C0-D4EE-4090-AC9A-2F628BD11B65}"/>
          </ac:picMkLst>
        </pc:picChg>
        <pc:picChg chg="del">
          <ac:chgData name="Heaven Postman" userId="902ecf25f2486438" providerId="LiveId" clId="{8B9BE8C8-14DE-4736-B7B8-9E59FC65CC40}" dt="2018-05-09T16:46:37.251" v="233" actId="478"/>
          <ac:picMkLst>
            <pc:docMk/>
            <pc:sldMk cId="4113147050" sldId="854"/>
            <ac:picMk id="8" creationId="{8D541FC4-30F0-495B-9AB9-824A6281E03A}"/>
          </ac:picMkLst>
        </pc:picChg>
        <pc:picChg chg="del">
          <ac:chgData name="Heaven Postman" userId="902ecf25f2486438" providerId="LiveId" clId="{8B9BE8C8-14DE-4736-B7B8-9E59FC65CC40}" dt="2018-05-09T16:46:37.251" v="233" actId="478"/>
          <ac:picMkLst>
            <pc:docMk/>
            <pc:sldMk cId="4113147050" sldId="854"/>
            <ac:picMk id="11" creationId="{B6839462-7062-400C-89F4-D214AECC9333}"/>
          </ac:picMkLst>
        </pc:picChg>
        <pc:picChg chg="del">
          <ac:chgData name="Heaven Postman" userId="902ecf25f2486438" providerId="LiveId" clId="{8B9BE8C8-14DE-4736-B7B8-9E59FC65CC40}" dt="2018-05-09T16:46:37.251" v="233" actId="478"/>
          <ac:picMkLst>
            <pc:docMk/>
            <pc:sldMk cId="4113147050" sldId="854"/>
            <ac:picMk id="15" creationId="{12E8DC81-4059-4D18-9540-4664F0E76CDE}"/>
          </ac:picMkLst>
        </pc:picChg>
        <pc:picChg chg="del">
          <ac:chgData name="Heaven Postman" userId="902ecf25f2486438" providerId="LiveId" clId="{8B9BE8C8-14DE-4736-B7B8-9E59FC65CC40}" dt="2018-05-09T16:46:37.251" v="233" actId="478"/>
          <ac:picMkLst>
            <pc:docMk/>
            <pc:sldMk cId="4113147050" sldId="854"/>
            <ac:picMk id="19" creationId="{28AF2194-2718-4E4A-9DC2-EA512ADD3D6B}"/>
          </ac:picMkLst>
        </pc:picChg>
        <pc:picChg chg="del">
          <ac:chgData name="Heaven Postman" userId="902ecf25f2486438" providerId="LiveId" clId="{8B9BE8C8-14DE-4736-B7B8-9E59FC65CC40}" dt="2018-05-09T16:46:37.251" v="233" actId="478"/>
          <ac:picMkLst>
            <pc:docMk/>
            <pc:sldMk cId="4113147050" sldId="854"/>
            <ac:picMk id="23" creationId="{1FD7F45E-A4F6-4524-83FF-5894C6206088}"/>
          </ac:picMkLst>
        </pc:picChg>
        <pc:picChg chg="del">
          <ac:chgData name="Heaven Postman" userId="902ecf25f2486438" providerId="LiveId" clId="{8B9BE8C8-14DE-4736-B7B8-9E59FC65CC40}" dt="2018-05-09T16:46:37.251" v="233" actId="478"/>
          <ac:picMkLst>
            <pc:docMk/>
            <pc:sldMk cId="4113147050" sldId="854"/>
            <ac:picMk id="55" creationId="{ABB7B7F8-37E9-41CE-90CE-DAA3E3C08018}"/>
          </ac:picMkLst>
        </pc:picChg>
        <pc:picChg chg="del">
          <ac:chgData name="Heaven Postman" userId="902ecf25f2486438" providerId="LiveId" clId="{8B9BE8C8-14DE-4736-B7B8-9E59FC65CC40}" dt="2018-05-09T16:46:37.251" v="233" actId="478"/>
          <ac:picMkLst>
            <pc:docMk/>
            <pc:sldMk cId="4113147050" sldId="854"/>
            <ac:picMk id="59" creationId="{2B228AE4-80D9-42A8-83F1-0BB4CDDB89EA}"/>
          </ac:picMkLst>
        </pc:picChg>
      </pc:sldChg>
      <pc:sldChg chg="addSp delSp modSp">
        <pc:chgData name="Heaven Postman" userId="902ecf25f2486438" providerId="LiveId" clId="{8B9BE8C8-14DE-4736-B7B8-9E59FC65CC40}" dt="2018-05-09T16:39:45.274" v="7" actId="1076"/>
        <pc:sldMkLst>
          <pc:docMk/>
          <pc:sldMk cId="3515569825" sldId="891"/>
        </pc:sldMkLst>
        <pc:spChg chg="add mod">
          <ac:chgData name="Heaven Postman" userId="902ecf25f2486438" providerId="LiveId" clId="{8B9BE8C8-14DE-4736-B7B8-9E59FC65CC40}" dt="2018-05-09T16:39:35.577" v="3" actId="478"/>
          <ac:spMkLst>
            <pc:docMk/>
            <pc:sldMk cId="3515569825" sldId="891"/>
            <ac:spMk id="3" creationId="{36D36BC4-2DAB-4E83-8C05-6822A4FD1B9C}"/>
          </ac:spMkLst>
        </pc:spChg>
        <pc:spChg chg="add mod ord">
          <ac:chgData name="Heaven Postman" userId="902ecf25f2486438" providerId="LiveId" clId="{8B9BE8C8-14DE-4736-B7B8-9E59FC65CC40}" dt="2018-05-09T16:39:39.819" v="6" actId="167"/>
          <ac:spMkLst>
            <pc:docMk/>
            <pc:sldMk cId="3515569825" sldId="891"/>
            <ac:spMk id="21" creationId="{0DA82267-C883-42B2-B869-9759D797292E}"/>
          </ac:spMkLst>
        </pc:spChg>
        <pc:spChg chg="mod">
          <ac:chgData name="Heaven Postman" userId="902ecf25f2486438" providerId="LiveId" clId="{8B9BE8C8-14DE-4736-B7B8-9E59FC65CC40}" dt="2018-05-09T16:39:45.274" v="7" actId="1076"/>
          <ac:spMkLst>
            <pc:docMk/>
            <pc:sldMk cId="3515569825" sldId="891"/>
            <ac:spMk id="49" creationId="{71776359-D7B6-49F5-B3D0-961975DB5B75}"/>
          </ac:spMkLst>
        </pc:spChg>
        <pc:picChg chg="del">
          <ac:chgData name="Heaven Postman" userId="902ecf25f2486438" providerId="LiveId" clId="{8B9BE8C8-14DE-4736-B7B8-9E59FC65CC40}" dt="2018-05-09T16:39:35.577" v="3" actId="478"/>
          <ac:picMkLst>
            <pc:docMk/>
            <pc:sldMk cId="3515569825" sldId="891"/>
            <ac:picMk id="59" creationId="{648533D3-CF8D-4DE9-8E79-85FBABF61B54}"/>
          </ac:picMkLst>
        </pc:picChg>
        <pc:picChg chg="del">
          <ac:chgData name="Heaven Postman" userId="902ecf25f2486438" providerId="LiveId" clId="{8B9BE8C8-14DE-4736-B7B8-9E59FC65CC40}" dt="2018-05-09T16:39:37.696" v="5" actId="478"/>
          <ac:picMkLst>
            <pc:docMk/>
            <pc:sldMk cId="3515569825" sldId="891"/>
            <ac:picMk id="61" creationId="{DFF0FEE0-6491-4513-9D93-7D2868E9884E}"/>
          </ac:picMkLst>
        </pc:picChg>
      </pc:sldChg>
      <pc:sldChg chg="addSp delSp modSp">
        <pc:chgData name="Heaven Postman" userId="902ecf25f2486438" providerId="LiveId" clId="{8B9BE8C8-14DE-4736-B7B8-9E59FC65CC40}" dt="2018-05-09T16:40:03.846" v="22" actId="1076"/>
        <pc:sldMkLst>
          <pc:docMk/>
          <pc:sldMk cId="3075529424" sldId="892"/>
        </pc:sldMkLst>
        <pc:spChg chg="add mod">
          <ac:chgData name="Heaven Postman" userId="902ecf25f2486438" providerId="LiveId" clId="{8B9BE8C8-14DE-4736-B7B8-9E59FC65CC40}" dt="2018-05-09T16:39:56.274" v="14" actId="478"/>
          <ac:spMkLst>
            <pc:docMk/>
            <pc:sldMk cId="3075529424" sldId="892"/>
            <ac:spMk id="4" creationId="{626AA5E8-A993-4E72-B6A4-3A2146B8369F}"/>
          </ac:spMkLst>
        </pc:spChg>
        <pc:spChg chg="add mod">
          <ac:chgData name="Heaven Postman" userId="902ecf25f2486438" providerId="LiveId" clId="{8B9BE8C8-14DE-4736-B7B8-9E59FC65CC40}" dt="2018-05-09T16:39:56.807" v="15" actId="478"/>
          <ac:spMkLst>
            <pc:docMk/>
            <pc:sldMk cId="3075529424" sldId="892"/>
            <ac:spMk id="6" creationId="{84485881-7997-49FA-B0C8-6D0C235F61D0}"/>
          </ac:spMkLst>
        </pc:spChg>
        <pc:spChg chg="add mod">
          <ac:chgData name="Heaven Postman" userId="902ecf25f2486438" providerId="LiveId" clId="{8B9BE8C8-14DE-4736-B7B8-9E59FC65CC40}" dt="2018-05-09T16:39:57.077" v="16" actId="478"/>
          <ac:spMkLst>
            <pc:docMk/>
            <pc:sldMk cId="3075529424" sldId="892"/>
            <ac:spMk id="8" creationId="{C7EBA5BF-8F44-47CB-875C-72B324C626DA}"/>
          </ac:spMkLst>
        </pc:spChg>
        <pc:spChg chg="add mod">
          <ac:chgData name="Heaven Postman" userId="902ecf25f2486438" providerId="LiveId" clId="{8B9BE8C8-14DE-4736-B7B8-9E59FC65CC40}" dt="2018-05-09T16:39:57.485" v="17" actId="478"/>
          <ac:spMkLst>
            <pc:docMk/>
            <pc:sldMk cId="3075529424" sldId="892"/>
            <ac:spMk id="13" creationId="{733B7C17-5B27-4B15-B52B-B2B24EE14632}"/>
          </ac:spMkLst>
        </pc:spChg>
        <pc:spChg chg="add mod">
          <ac:chgData name="Heaven Postman" userId="902ecf25f2486438" providerId="LiveId" clId="{8B9BE8C8-14DE-4736-B7B8-9E59FC65CC40}" dt="2018-05-09T16:39:58.721" v="18" actId="478"/>
          <ac:spMkLst>
            <pc:docMk/>
            <pc:sldMk cId="3075529424" sldId="892"/>
            <ac:spMk id="15" creationId="{9B0CAAD9-9678-43E4-BF9B-DD8547F8D1C2}"/>
          </ac:spMkLst>
        </pc:spChg>
        <pc:spChg chg="add mod ord">
          <ac:chgData name="Heaven Postman" userId="902ecf25f2486438" providerId="LiveId" clId="{8B9BE8C8-14DE-4736-B7B8-9E59FC65CC40}" dt="2018-05-09T16:40:01.375" v="21" actId="167"/>
          <ac:spMkLst>
            <pc:docMk/>
            <pc:sldMk cId="3075529424" sldId="892"/>
            <ac:spMk id="17" creationId="{0EEE6CC8-94D0-4140-A07C-CDE8D89DBD73}"/>
          </ac:spMkLst>
        </pc:spChg>
        <pc:spChg chg="mod">
          <ac:chgData name="Heaven Postman" userId="902ecf25f2486438" providerId="LiveId" clId="{8B9BE8C8-14DE-4736-B7B8-9E59FC65CC40}" dt="2018-05-09T16:40:03.846" v="22" actId="1076"/>
          <ac:spMkLst>
            <pc:docMk/>
            <pc:sldMk cId="3075529424" sldId="892"/>
            <ac:spMk id="24" creationId="{7AF012D4-C1FB-419B-B65F-489F1D0C2807}"/>
          </ac:spMkLst>
        </pc:spChg>
        <pc:picChg chg="del">
          <ac:chgData name="Heaven Postman" userId="902ecf25f2486438" providerId="LiveId" clId="{8B9BE8C8-14DE-4736-B7B8-9E59FC65CC40}" dt="2018-05-09T16:39:56.274" v="14" actId="478"/>
          <ac:picMkLst>
            <pc:docMk/>
            <pc:sldMk cId="3075529424" sldId="892"/>
            <ac:picMk id="38" creationId="{6372D13C-6011-4644-A896-86C8046E5E5F}"/>
          </ac:picMkLst>
        </pc:picChg>
        <pc:picChg chg="del">
          <ac:chgData name="Heaven Postman" userId="902ecf25f2486438" providerId="LiveId" clId="{8B9BE8C8-14DE-4736-B7B8-9E59FC65CC40}" dt="2018-05-09T16:39:56.807" v="15" actId="478"/>
          <ac:picMkLst>
            <pc:docMk/>
            <pc:sldMk cId="3075529424" sldId="892"/>
            <ac:picMk id="40" creationId="{0EA47F77-E43B-433E-8818-AD1B8B214FDB}"/>
          </ac:picMkLst>
        </pc:picChg>
        <pc:picChg chg="del">
          <ac:chgData name="Heaven Postman" userId="902ecf25f2486438" providerId="LiveId" clId="{8B9BE8C8-14DE-4736-B7B8-9E59FC65CC40}" dt="2018-05-09T16:39:57.077" v="16" actId="478"/>
          <ac:picMkLst>
            <pc:docMk/>
            <pc:sldMk cId="3075529424" sldId="892"/>
            <ac:picMk id="42" creationId="{A4C43286-3777-4122-91A8-161206725025}"/>
          </ac:picMkLst>
        </pc:picChg>
        <pc:picChg chg="del">
          <ac:chgData name="Heaven Postman" userId="902ecf25f2486438" providerId="LiveId" clId="{8B9BE8C8-14DE-4736-B7B8-9E59FC65CC40}" dt="2018-05-09T16:40:00.207" v="20" actId="478"/>
          <ac:picMkLst>
            <pc:docMk/>
            <pc:sldMk cId="3075529424" sldId="892"/>
            <ac:picMk id="44" creationId="{99979DED-2A24-49AB-BC00-61139CF2E08A}"/>
          </ac:picMkLst>
        </pc:picChg>
        <pc:picChg chg="del">
          <ac:chgData name="Heaven Postman" userId="902ecf25f2486438" providerId="LiveId" clId="{8B9BE8C8-14DE-4736-B7B8-9E59FC65CC40}" dt="2018-05-09T16:39:57.485" v="17" actId="478"/>
          <ac:picMkLst>
            <pc:docMk/>
            <pc:sldMk cId="3075529424" sldId="892"/>
            <ac:picMk id="46" creationId="{E6570B26-B87E-40DA-9CC4-272CAE62C109}"/>
          </ac:picMkLst>
        </pc:picChg>
        <pc:picChg chg="del">
          <ac:chgData name="Heaven Postman" userId="902ecf25f2486438" providerId="LiveId" clId="{8B9BE8C8-14DE-4736-B7B8-9E59FC65CC40}" dt="2018-05-09T16:39:58.721" v="18" actId="478"/>
          <ac:picMkLst>
            <pc:docMk/>
            <pc:sldMk cId="3075529424" sldId="892"/>
            <ac:picMk id="48" creationId="{1CCB2257-3C88-4232-9102-419FCA544962}"/>
          </ac:picMkLst>
        </pc:picChg>
      </pc:sldChg>
      <pc:sldChg chg="addSp delSp modSp">
        <pc:chgData name="Heaven Postman" userId="902ecf25f2486438" providerId="LiveId" clId="{8B9BE8C8-14DE-4736-B7B8-9E59FC65CC40}" dt="2018-05-09T16:39:53.442" v="13" actId="1076"/>
        <pc:sldMkLst>
          <pc:docMk/>
          <pc:sldMk cId="4022250388" sldId="893"/>
        </pc:sldMkLst>
        <pc:spChg chg="add mod">
          <ac:chgData name="Heaven Postman" userId="902ecf25f2486438" providerId="LiveId" clId="{8B9BE8C8-14DE-4736-B7B8-9E59FC65CC40}" dt="2018-05-09T16:39:47.837" v="8" actId="478"/>
          <ac:spMkLst>
            <pc:docMk/>
            <pc:sldMk cId="4022250388" sldId="893"/>
            <ac:spMk id="4" creationId="{9C66D635-28B0-42BE-9EBB-32C17F80D0C5}"/>
          </ac:spMkLst>
        </pc:spChg>
        <pc:spChg chg="add mod">
          <ac:chgData name="Heaven Postman" userId="902ecf25f2486438" providerId="LiveId" clId="{8B9BE8C8-14DE-4736-B7B8-9E59FC65CC40}" dt="2018-05-09T16:39:48.407" v="9" actId="478"/>
          <ac:spMkLst>
            <pc:docMk/>
            <pc:sldMk cId="4022250388" sldId="893"/>
            <ac:spMk id="7" creationId="{EFCE1BE3-7936-44F8-9AD0-A00656B471CB}"/>
          </ac:spMkLst>
        </pc:spChg>
        <pc:spChg chg="mod">
          <ac:chgData name="Heaven Postman" userId="902ecf25f2486438" providerId="LiveId" clId="{8B9BE8C8-14DE-4736-B7B8-9E59FC65CC40}" dt="2018-05-09T16:39:53.442" v="13" actId="1076"/>
          <ac:spMkLst>
            <pc:docMk/>
            <pc:sldMk cId="4022250388" sldId="893"/>
            <ac:spMk id="13" creationId="{F9B570C0-8335-484B-B532-49F13FB93BD5}"/>
          </ac:spMkLst>
        </pc:spChg>
        <pc:spChg chg="add mod ord">
          <ac:chgData name="Heaven Postman" userId="902ecf25f2486438" providerId="LiveId" clId="{8B9BE8C8-14DE-4736-B7B8-9E59FC65CC40}" dt="2018-05-09T16:39:50.792" v="12" actId="167"/>
          <ac:spMkLst>
            <pc:docMk/>
            <pc:sldMk cId="4022250388" sldId="893"/>
            <ac:spMk id="16" creationId="{F465D8B0-DEB5-47C4-BA43-9DE6CD8AFC60}"/>
          </ac:spMkLst>
        </pc:spChg>
        <pc:picChg chg="del">
          <ac:chgData name="Heaven Postman" userId="902ecf25f2486438" providerId="LiveId" clId="{8B9BE8C8-14DE-4736-B7B8-9E59FC65CC40}" dt="2018-05-09T16:39:47.837" v="8" actId="478"/>
          <ac:picMkLst>
            <pc:docMk/>
            <pc:sldMk cId="4022250388" sldId="893"/>
            <ac:picMk id="6" creationId="{CF265B0B-5B2D-4BA3-ABDF-D18592B307CE}"/>
          </ac:picMkLst>
        </pc:picChg>
        <pc:picChg chg="del">
          <ac:chgData name="Heaven Postman" userId="902ecf25f2486438" providerId="LiveId" clId="{8B9BE8C8-14DE-4736-B7B8-9E59FC65CC40}" dt="2018-05-09T16:39:49.797" v="11" actId="478"/>
          <ac:picMkLst>
            <pc:docMk/>
            <pc:sldMk cId="4022250388" sldId="893"/>
            <ac:picMk id="8" creationId="{9F235510-9F2A-443D-AC9E-F159B6A337F2}"/>
          </ac:picMkLst>
        </pc:picChg>
        <pc:picChg chg="del">
          <ac:chgData name="Heaven Postman" userId="902ecf25f2486438" providerId="LiveId" clId="{8B9BE8C8-14DE-4736-B7B8-9E59FC65CC40}" dt="2018-05-09T16:39:48.407" v="9" actId="478"/>
          <ac:picMkLst>
            <pc:docMk/>
            <pc:sldMk cId="4022250388" sldId="893"/>
            <ac:picMk id="10" creationId="{0C0E9FF4-8D15-45A5-9655-DF9D2FB9F5FE}"/>
          </ac:picMkLst>
        </pc:picChg>
      </pc:sldChg>
      <pc:sldChg chg="addSp delSp modSp">
        <pc:chgData name="Heaven Postman" userId="902ecf25f2486438" providerId="LiveId" clId="{8B9BE8C8-14DE-4736-B7B8-9E59FC65CC40}" dt="2018-05-09T16:40:05.350" v="23" actId="478"/>
        <pc:sldMkLst>
          <pc:docMk/>
          <pc:sldMk cId="3484319137" sldId="895"/>
        </pc:sldMkLst>
        <pc:spChg chg="add mod">
          <ac:chgData name="Heaven Postman" userId="902ecf25f2486438" providerId="LiveId" clId="{8B9BE8C8-14DE-4736-B7B8-9E59FC65CC40}" dt="2018-05-09T16:40:05.350" v="23" actId="478"/>
          <ac:spMkLst>
            <pc:docMk/>
            <pc:sldMk cId="3484319137" sldId="895"/>
            <ac:spMk id="3" creationId="{97F7D9C8-FAA4-41B3-8B3F-D9BCB67EBED3}"/>
          </ac:spMkLst>
        </pc:spChg>
        <pc:picChg chg="del">
          <ac:chgData name="Heaven Postman" userId="902ecf25f2486438" providerId="LiveId" clId="{8B9BE8C8-14DE-4736-B7B8-9E59FC65CC40}" dt="2018-05-09T16:40:05.350" v="23" actId="478"/>
          <ac:picMkLst>
            <pc:docMk/>
            <pc:sldMk cId="3484319137" sldId="895"/>
            <ac:picMk id="17" creationId="{CD8DB944-32C3-4211-BA7C-085F67111FFD}"/>
          </ac:picMkLst>
        </pc:picChg>
      </pc:sldChg>
      <pc:sldChg chg="addSp delSp modSp">
        <pc:chgData name="Heaven Postman" userId="902ecf25f2486438" providerId="LiveId" clId="{8B9BE8C8-14DE-4736-B7B8-9E59FC65CC40}" dt="2018-05-09T16:40:26.198" v="37" actId="167"/>
        <pc:sldMkLst>
          <pc:docMk/>
          <pc:sldMk cId="821660632" sldId="896"/>
        </pc:sldMkLst>
        <pc:spChg chg="add mod ord">
          <ac:chgData name="Heaven Postman" userId="902ecf25f2486438" providerId="LiveId" clId="{8B9BE8C8-14DE-4736-B7B8-9E59FC65CC40}" dt="2018-05-09T16:40:26.198" v="37" actId="167"/>
          <ac:spMkLst>
            <pc:docMk/>
            <pc:sldMk cId="821660632" sldId="896"/>
            <ac:spMk id="3" creationId="{2F29AACB-3F40-40F9-AAF5-BF995413E63A}"/>
          </ac:spMkLst>
        </pc:spChg>
        <pc:picChg chg="del">
          <ac:chgData name="Heaven Postman" userId="902ecf25f2486438" providerId="LiveId" clId="{8B9BE8C8-14DE-4736-B7B8-9E59FC65CC40}" dt="2018-05-09T16:40:24.962" v="36" actId="478"/>
          <ac:picMkLst>
            <pc:docMk/>
            <pc:sldMk cId="821660632" sldId="896"/>
            <ac:picMk id="4" creationId="{07CAFC8D-86D1-40A9-BAD0-1DCE4DDB5B4F}"/>
          </ac:picMkLst>
        </pc:picChg>
      </pc:sldChg>
      <pc:sldChg chg="addSp delSp modSp">
        <pc:chgData name="Heaven Postman" userId="902ecf25f2486438" providerId="LiveId" clId="{8B9BE8C8-14DE-4736-B7B8-9E59FC65CC40}" dt="2018-05-09T16:40:22.890" v="35" actId="1076"/>
        <pc:sldMkLst>
          <pc:docMk/>
          <pc:sldMk cId="2370123015" sldId="897"/>
        </pc:sldMkLst>
        <pc:spChg chg="add mod">
          <ac:chgData name="Heaven Postman" userId="902ecf25f2486438" providerId="LiveId" clId="{8B9BE8C8-14DE-4736-B7B8-9E59FC65CC40}" dt="2018-05-09T16:40:15.411" v="30" actId="478"/>
          <ac:spMkLst>
            <pc:docMk/>
            <pc:sldMk cId="2370123015" sldId="897"/>
            <ac:spMk id="3" creationId="{8F18295B-AC0F-4DC3-BA6A-6BF45DF65F2F}"/>
          </ac:spMkLst>
        </pc:spChg>
        <pc:spChg chg="add mod">
          <ac:chgData name="Heaven Postman" userId="902ecf25f2486438" providerId="LiveId" clId="{8B9BE8C8-14DE-4736-B7B8-9E59FC65CC40}" dt="2018-05-09T16:40:16.289" v="31" actId="478"/>
          <ac:spMkLst>
            <pc:docMk/>
            <pc:sldMk cId="2370123015" sldId="897"/>
            <ac:spMk id="5" creationId="{526F2F4D-C0C8-457B-8A6B-DCE096C4F5D2}"/>
          </ac:spMkLst>
        </pc:spChg>
        <pc:spChg chg="mod">
          <ac:chgData name="Heaven Postman" userId="902ecf25f2486438" providerId="LiveId" clId="{8B9BE8C8-14DE-4736-B7B8-9E59FC65CC40}" dt="2018-05-09T16:40:22.890" v="35" actId="1076"/>
          <ac:spMkLst>
            <pc:docMk/>
            <pc:sldMk cId="2370123015" sldId="897"/>
            <ac:spMk id="19" creationId="{6BB7B11E-DF40-40CE-B55F-4FB522618100}"/>
          </ac:spMkLst>
        </pc:spChg>
        <pc:spChg chg="add mod ord">
          <ac:chgData name="Heaven Postman" userId="902ecf25f2486438" providerId="LiveId" clId="{8B9BE8C8-14DE-4736-B7B8-9E59FC65CC40}" dt="2018-05-09T16:40:20.223" v="34" actId="167"/>
          <ac:spMkLst>
            <pc:docMk/>
            <pc:sldMk cId="2370123015" sldId="897"/>
            <ac:spMk id="62" creationId="{FF47687C-8D17-407A-AD8D-8CDED9CB4836}"/>
          </ac:spMkLst>
        </pc:spChg>
        <pc:picChg chg="del">
          <ac:chgData name="Heaven Postman" userId="902ecf25f2486438" providerId="LiveId" clId="{8B9BE8C8-14DE-4736-B7B8-9E59FC65CC40}" dt="2018-05-09T16:40:15.411" v="30" actId="478"/>
          <ac:picMkLst>
            <pc:docMk/>
            <pc:sldMk cId="2370123015" sldId="897"/>
            <ac:picMk id="10" creationId="{3EC138BE-3784-43A0-87D4-4117A7DCDB49}"/>
          </ac:picMkLst>
        </pc:picChg>
        <pc:picChg chg="del">
          <ac:chgData name="Heaven Postman" userId="902ecf25f2486438" providerId="LiveId" clId="{8B9BE8C8-14DE-4736-B7B8-9E59FC65CC40}" dt="2018-05-09T16:40:16.289" v="31" actId="478"/>
          <ac:picMkLst>
            <pc:docMk/>
            <pc:sldMk cId="2370123015" sldId="897"/>
            <ac:picMk id="12" creationId="{405566D7-A659-4F5D-AEAF-14DB7147CE53}"/>
          </ac:picMkLst>
        </pc:picChg>
        <pc:picChg chg="del">
          <ac:chgData name="Heaven Postman" userId="902ecf25f2486438" providerId="LiveId" clId="{8B9BE8C8-14DE-4736-B7B8-9E59FC65CC40}" dt="2018-05-09T16:40:18.165" v="33" actId="478"/>
          <ac:picMkLst>
            <pc:docMk/>
            <pc:sldMk cId="2370123015" sldId="897"/>
            <ac:picMk id="16" creationId="{E76CE5A4-3B64-47A0-8F16-70AF3EFB9B85}"/>
          </ac:picMkLst>
        </pc:picChg>
      </pc:sldChg>
      <pc:sldChg chg="addSp delSp modSp">
        <pc:chgData name="Heaven Postman" userId="902ecf25f2486438" providerId="LiveId" clId="{8B9BE8C8-14DE-4736-B7B8-9E59FC65CC40}" dt="2018-05-09T16:40:13.217" v="29" actId="1076"/>
        <pc:sldMkLst>
          <pc:docMk/>
          <pc:sldMk cId="2608197540" sldId="900"/>
        </pc:sldMkLst>
        <pc:spChg chg="add mod ord">
          <ac:chgData name="Heaven Postman" userId="902ecf25f2486438" providerId="LiveId" clId="{8B9BE8C8-14DE-4736-B7B8-9E59FC65CC40}" dt="2018-05-09T16:40:13.217" v="29" actId="1076"/>
          <ac:spMkLst>
            <pc:docMk/>
            <pc:sldMk cId="2608197540" sldId="900"/>
            <ac:spMk id="13" creationId="{55FA1169-715E-4A04-82E7-512113FA6D59}"/>
          </ac:spMkLst>
        </pc:spChg>
        <pc:picChg chg="del">
          <ac:chgData name="Heaven Postman" userId="902ecf25f2486438" providerId="LiveId" clId="{8B9BE8C8-14DE-4736-B7B8-9E59FC65CC40}" dt="2018-05-09T16:40:09.165" v="25" actId="478"/>
          <ac:picMkLst>
            <pc:docMk/>
            <pc:sldMk cId="2608197540" sldId="900"/>
            <ac:picMk id="4" creationId="{D8C7A9E7-5292-4446-98E1-BEE22CE59F5C}"/>
          </ac:picMkLst>
        </pc:picChg>
      </pc:sldChg>
      <pc:sldChg chg="addSp delSp modSp">
        <pc:chgData name="Heaven Postman" userId="902ecf25f2486438" providerId="LiveId" clId="{8B9BE8C8-14DE-4736-B7B8-9E59FC65CC40}" dt="2018-05-09T16:40:28.826" v="39" actId="167"/>
        <pc:sldMkLst>
          <pc:docMk/>
          <pc:sldMk cId="1543982079" sldId="902"/>
        </pc:sldMkLst>
        <pc:spChg chg="add mod ord">
          <ac:chgData name="Heaven Postman" userId="902ecf25f2486438" providerId="LiveId" clId="{8B9BE8C8-14DE-4736-B7B8-9E59FC65CC40}" dt="2018-05-09T16:40:28.826" v="39" actId="167"/>
          <ac:spMkLst>
            <pc:docMk/>
            <pc:sldMk cId="1543982079" sldId="902"/>
            <ac:spMk id="3" creationId="{6A021DB1-15DC-433E-868D-EF32315AD998}"/>
          </ac:spMkLst>
        </pc:spChg>
        <pc:picChg chg="del">
          <ac:chgData name="Heaven Postman" userId="902ecf25f2486438" providerId="LiveId" clId="{8B9BE8C8-14DE-4736-B7B8-9E59FC65CC40}" dt="2018-05-09T16:40:27.678" v="38" actId="478"/>
          <ac:picMkLst>
            <pc:docMk/>
            <pc:sldMk cId="1543982079" sldId="902"/>
            <ac:picMk id="5" creationId="{2E5DCF32-3C8A-4601-B087-DCCD19683EEE}"/>
          </ac:picMkLst>
        </pc:picChg>
      </pc:sldChg>
      <pc:sldChg chg="addSp delSp modSp">
        <pc:chgData name="Heaven Postman" userId="902ecf25f2486438" providerId="LiveId" clId="{8B9BE8C8-14DE-4736-B7B8-9E59FC65CC40}" dt="2018-05-09T16:40:07.494" v="24" actId="478"/>
        <pc:sldMkLst>
          <pc:docMk/>
          <pc:sldMk cId="1467327011" sldId="903"/>
        </pc:sldMkLst>
        <pc:spChg chg="add mod">
          <ac:chgData name="Heaven Postman" userId="902ecf25f2486438" providerId="LiveId" clId="{8B9BE8C8-14DE-4736-B7B8-9E59FC65CC40}" dt="2018-05-09T16:40:07.494" v="24" actId="478"/>
          <ac:spMkLst>
            <pc:docMk/>
            <pc:sldMk cId="1467327011" sldId="903"/>
            <ac:spMk id="22" creationId="{621E838F-FEF0-45F7-92D2-A2F9E8B96525}"/>
          </ac:spMkLst>
        </pc:spChg>
        <pc:picChg chg="del">
          <ac:chgData name="Heaven Postman" userId="902ecf25f2486438" providerId="LiveId" clId="{8B9BE8C8-14DE-4736-B7B8-9E59FC65CC40}" dt="2018-05-09T16:40:07.494" v="24" actId="478"/>
          <ac:picMkLst>
            <pc:docMk/>
            <pc:sldMk cId="1467327011" sldId="903"/>
            <ac:picMk id="8" creationId="{8BA5D115-B7AA-4C21-8D33-256CB4884391}"/>
          </ac:picMkLst>
        </pc:picChg>
      </pc:sldChg>
      <pc:sldChg chg="addSp delSp modSp">
        <pc:chgData name="Heaven Postman" userId="902ecf25f2486438" providerId="LiveId" clId="{8B9BE8C8-14DE-4736-B7B8-9E59FC65CC40}" dt="2018-05-09T16:40:52.505" v="51" actId="1076"/>
        <pc:sldMkLst>
          <pc:docMk/>
          <pc:sldMk cId="181288312" sldId="904"/>
        </pc:sldMkLst>
        <pc:spChg chg="add mod ord">
          <ac:chgData name="Heaven Postman" userId="902ecf25f2486438" providerId="LiveId" clId="{8B9BE8C8-14DE-4736-B7B8-9E59FC65CC40}" dt="2018-05-09T16:40:44.968" v="47" actId="167"/>
          <ac:spMkLst>
            <pc:docMk/>
            <pc:sldMk cId="181288312" sldId="904"/>
            <ac:spMk id="3" creationId="{2FF1D0CC-4901-489F-80E7-29352568F85F}"/>
          </ac:spMkLst>
        </pc:spChg>
        <pc:spChg chg="mod ord">
          <ac:chgData name="Heaven Postman" userId="902ecf25f2486438" providerId="LiveId" clId="{8B9BE8C8-14DE-4736-B7B8-9E59FC65CC40}" dt="2018-05-09T16:40:52.505" v="51" actId="1076"/>
          <ac:spMkLst>
            <pc:docMk/>
            <pc:sldMk cId="181288312" sldId="904"/>
            <ac:spMk id="20" creationId="{D113165D-F64D-4478-B51C-1997CA5C05AE}"/>
          </ac:spMkLst>
        </pc:spChg>
        <pc:spChg chg="add mod">
          <ac:chgData name="Heaven Postman" userId="902ecf25f2486438" providerId="LiveId" clId="{8B9BE8C8-14DE-4736-B7B8-9E59FC65CC40}" dt="2018-05-09T16:40:46.558" v="49" actId="478"/>
          <ac:spMkLst>
            <pc:docMk/>
            <pc:sldMk cId="181288312" sldId="904"/>
            <ac:spMk id="35" creationId="{B7C7ED70-D970-4563-AC73-77C60BA2CCEF}"/>
          </ac:spMkLst>
        </pc:spChg>
        <pc:picChg chg="del">
          <ac:chgData name="Heaven Postman" userId="902ecf25f2486438" providerId="LiveId" clId="{8B9BE8C8-14DE-4736-B7B8-9E59FC65CC40}" dt="2018-05-09T16:40:43.439" v="46" actId="478"/>
          <ac:picMkLst>
            <pc:docMk/>
            <pc:sldMk cId="181288312" sldId="904"/>
            <ac:picMk id="15" creationId="{6C87B479-AB95-40D4-8622-7AFEC924A2ED}"/>
          </ac:picMkLst>
        </pc:picChg>
        <pc:picChg chg="del">
          <ac:chgData name="Heaven Postman" userId="902ecf25f2486438" providerId="LiveId" clId="{8B9BE8C8-14DE-4736-B7B8-9E59FC65CC40}" dt="2018-05-09T16:40:46.558" v="49" actId="478"/>
          <ac:picMkLst>
            <pc:docMk/>
            <pc:sldMk cId="181288312" sldId="904"/>
            <ac:picMk id="17" creationId="{44240AFF-05BE-42CA-A740-EE2E397FECDA}"/>
          </ac:picMkLst>
        </pc:picChg>
      </pc:sldChg>
      <pc:sldChg chg="addSp delSp modSp">
        <pc:chgData name="Heaven Postman" userId="902ecf25f2486438" providerId="LiveId" clId="{8B9BE8C8-14DE-4736-B7B8-9E59FC65CC40}" dt="2018-05-09T16:40:56.221" v="54" actId="478"/>
        <pc:sldMkLst>
          <pc:docMk/>
          <pc:sldMk cId="1706347914" sldId="905"/>
        </pc:sldMkLst>
        <pc:spChg chg="add mod ord">
          <ac:chgData name="Heaven Postman" userId="902ecf25f2486438" providerId="LiveId" clId="{8B9BE8C8-14DE-4736-B7B8-9E59FC65CC40}" dt="2018-05-09T16:40:55.633" v="53" actId="167"/>
          <ac:spMkLst>
            <pc:docMk/>
            <pc:sldMk cId="1706347914" sldId="905"/>
            <ac:spMk id="3" creationId="{69AD2437-6D5E-4B88-9A56-85547873B1EC}"/>
          </ac:spMkLst>
        </pc:spChg>
        <pc:spChg chg="add mod">
          <ac:chgData name="Heaven Postman" userId="902ecf25f2486438" providerId="LiveId" clId="{8B9BE8C8-14DE-4736-B7B8-9E59FC65CC40}" dt="2018-05-09T16:40:56.221" v="54" actId="478"/>
          <ac:spMkLst>
            <pc:docMk/>
            <pc:sldMk cId="1706347914" sldId="905"/>
            <ac:spMk id="25" creationId="{B6176534-B35F-462A-A1F6-D3D7E3DBA07F}"/>
          </ac:spMkLst>
        </pc:spChg>
        <pc:picChg chg="del">
          <ac:chgData name="Heaven Postman" userId="902ecf25f2486438" providerId="LiveId" clId="{8B9BE8C8-14DE-4736-B7B8-9E59FC65CC40}" dt="2018-05-09T16:40:54.317" v="52" actId="478"/>
          <ac:picMkLst>
            <pc:docMk/>
            <pc:sldMk cId="1706347914" sldId="905"/>
            <ac:picMk id="8" creationId="{61D10650-4A1D-44EC-9126-5D789A92A30B}"/>
          </ac:picMkLst>
        </pc:picChg>
        <pc:picChg chg="del">
          <ac:chgData name="Heaven Postman" userId="902ecf25f2486438" providerId="LiveId" clId="{8B9BE8C8-14DE-4736-B7B8-9E59FC65CC40}" dt="2018-05-09T16:40:56.221" v="54" actId="478"/>
          <ac:picMkLst>
            <pc:docMk/>
            <pc:sldMk cId="1706347914" sldId="905"/>
            <ac:picMk id="10" creationId="{D17B5E15-6920-43DE-B406-CC6D62896664}"/>
          </ac:picMkLst>
        </pc:picChg>
      </pc:sldChg>
      <pc:sldChg chg="addSp delSp modSp">
        <pc:chgData name="Heaven Postman" userId="902ecf25f2486438" providerId="LiveId" clId="{8B9BE8C8-14DE-4736-B7B8-9E59FC65CC40}" dt="2018-05-09T16:41:00.170" v="56" actId="167"/>
        <pc:sldMkLst>
          <pc:docMk/>
          <pc:sldMk cId="1056059177" sldId="906"/>
        </pc:sldMkLst>
        <pc:spChg chg="add mod ord">
          <ac:chgData name="Heaven Postman" userId="902ecf25f2486438" providerId="LiveId" clId="{8B9BE8C8-14DE-4736-B7B8-9E59FC65CC40}" dt="2018-05-09T16:41:00.170" v="56" actId="167"/>
          <ac:spMkLst>
            <pc:docMk/>
            <pc:sldMk cId="1056059177" sldId="906"/>
            <ac:spMk id="3" creationId="{6ECBDED2-67F2-487D-8062-B710C8B534E1}"/>
          </ac:spMkLst>
        </pc:spChg>
        <pc:picChg chg="del">
          <ac:chgData name="Heaven Postman" userId="902ecf25f2486438" providerId="LiveId" clId="{8B9BE8C8-14DE-4736-B7B8-9E59FC65CC40}" dt="2018-05-09T16:40:58.257" v="55" actId="478"/>
          <ac:picMkLst>
            <pc:docMk/>
            <pc:sldMk cId="1056059177" sldId="906"/>
            <ac:picMk id="12" creationId="{90EEC4C1-75D6-431E-AF7D-69087FE67EA1}"/>
          </ac:picMkLst>
        </pc:picChg>
      </pc:sldChg>
      <pc:sldChg chg="addSp delSp modSp">
        <pc:chgData name="Heaven Postman" userId="902ecf25f2486438" providerId="LiveId" clId="{8B9BE8C8-14DE-4736-B7B8-9E59FC65CC40}" dt="2018-05-09T16:41:12.115" v="63" actId="207"/>
        <pc:sldMkLst>
          <pc:docMk/>
          <pc:sldMk cId="855899057" sldId="907"/>
        </pc:sldMkLst>
        <pc:spChg chg="add mod ord">
          <ac:chgData name="Heaven Postman" userId="902ecf25f2486438" providerId="LiveId" clId="{8B9BE8C8-14DE-4736-B7B8-9E59FC65CC40}" dt="2018-05-09T16:41:12.115" v="63" actId="207"/>
          <ac:spMkLst>
            <pc:docMk/>
            <pc:sldMk cId="855899057" sldId="907"/>
            <ac:spMk id="3" creationId="{65BE83B5-FC03-4A12-9C9B-D1D5E78D3F81}"/>
          </ac:spMkLst>
        </pc:spChg>
        <pc:spChg chg="add del">
          <ac:chgData name="Heaven Postman" userId="902ecf25f2486438" providerId="LiveId" clId="{8B9BE8C8-14DE-4736-B7B8-9E59FC65CC40}" dt="2018-05-09T16:41:08.310" v="60" actId="478"/>
          <ac:spMkLst>
            <pc:docMk/>
            <pc:sldMk cId="855899057" sldId="907"/>
            <ac:spMk id="13" creationId="{82AB400F-C103-4A23-B91A-8AFF613CA11A}"/>
          </ac:spMkLst>
        </pc:spChg>
        <pc:picChg chg="del">
          <ac:chgData name="Heaven Postman" userId="902ecf25f2486438" providerId="LiveId" clId="{8B9BE8C8-14DE-4736-B7B8-9E59FC65CC40}" dt="2018-05-09T16:41:09.506" v="61" actId="478"/>
          <ac:picMkLst>
            <pc:docMk/>
            <pc:sldMk cId="855899057" sldId="907"/>
            <ac:picMk id="23" creationId="{31F023F8-ABFE-403D-A88C-8683F0B08D30}"/>
          </ac:picMkLst>
        </pc:picChg>
      </pc:sldChg>
      <pc:sldChg chg="addSp delSp modSp">
        <pc:chgData name="Heaven Postman" userId="902ecf25f2486438" providerId="LiveId" clId="{8B9BE8C8-14DE-4736-B7B8-9E59FC65CC40}" dt="2018-05-09T16:40:40.703" v="45" actId="1076"/>
        <pc:sldMkLst>
          <pc:docMk/>
          <pc:sldMk cId="1103342609" sldId="908"/>
        </pc:sldMkLst>
        <pc:spChg chg="add mod">
          <ac:chgData name="Heaven Postman" userId="902ecf25f2486438" providerId="LiveId" clId="{8B9BE8C8-14DE-4736-B7B8-9E59FC65CC40}" dt="2018-05-09T16:40:31.945" v="40" actId="478"/>
          <ac:spMkLst>
            <pc:docMk/>
            <pc:sldMk cId="1103342609" sldId="908"/>
            <ac:spMk id="3" creationId="{55BD2111-FBE0-4F36-B3EC-19CAF7F55205}"/>
          </ac:spMkLst>
        </pc:spChg>
        <pc:spChg chg="add mod">
          <ac:chgData name="Heaven Postman" userId="902ecf25f2486438" providerId="LiveId" clId="{8B9BE8C8-14DE-4736-B7B8-9E59FC65CC40}" dt="2018-05-09T16:40:33.430" v="41" actId="478"/>
          <ac:spMkLst>
            <pc:docMk/>
            <pc:sldMk cId="1103342609" sldId="908"/>
            <ac:spMk id="5" creationId="{0D1C17BD-DCE1-4F21-88DA-FE29303CF4D0}"/>
          </ac:spMkLst>
        </pc:spChg>
        <pc:spChg chg="mod">
          <ac:chgData name="Heaven Postman" userId="902ecf25f2486438" providerId="LiveId" clId="{8B9BE8C8-14DE-4736-B7B8-9E59FC65CC40}" dt="2018-05-09T16:40:40.703" v="45" actId="1076"/>
          <ac:spMkLst>
            <pc:docMk/>
            <pc:sldMk cId="1103342609" sldId="908"/>
            <ac:spMk id="13" creationId="{9157E519-1CFC-42D9-BF94-36996068D7F1}"/>
          </ac:spMkLst>
        </pc:spChg>
        <pc:spChg chg="add mod ord">
          <ac:chgData name="Heaven Postman" userId="902ecf25f2486438" providerId="LiveId" clId="{8B9BE8C8-14DE-4736-B7B8-9E59FC65CC40}" dt="2018-05-09T16:40:37.535" v="44" actId="167"/>
          <ac:spMkLst>
            <pc:docMk/>
            <pc:sldMk cId="1103342609" sldId="908"/>
            <ac:spMk id="52" creationId="{209C6470-0D9F-45ED-90C3-77D4C10FEFBB}"/>
          </ac:spMkLst>
        </pc:spChg>
        <pc:picChg chg="del">
          <ac:chgData name="Heaven Postman" userId="902ecf25f2486438" providerId="LiveId" clId="{8B9BE8C8-14DE-4736-B7B8-9E59FC65CC40}" dt="2018-05-09T16:40:36.424" v="43" actId="478"/>
          <ac:picMkLst>
            <pc:docMk/>
            <pc:sldMk cId="1103342609" sldId="908"/>
            <ac:picMk id="6" creationId="{FD05DACB-4CD2-41B5-B7DE-D889B9141F39}"/>
          </ac:picMkLst>
        </pc:picChg>
        <pc:picChg chg="del">
          <ac:chgData name="Heaven Postman" userId="902ecf25f2486438" providerId="LiveId" clId="{8B9BE8C8-14DE-4736-B7B8-9E59FC65CC40}" dt="2018-05-09T16:40:33.430" v="41" actId="478"/>
          <ac:picMkLst>
            <pc:docMk/>
            <pc:sldMk cId="1103342609" sldId="908"/>
            <ac:picMk id="8" creationId="{2DA1CE63-1470-461D-B8E4-1797D078BA04}"/>
          </ac:picMkLst>
        </pc:picChg>
        <pc:picChg chg="del">
          <ac:chgData name="Heaven Postman" userId="902ecf25f2486438" providerId="LiveId" clId="{8B9BE8C8-14DE-4736-B7B8-9E59FC65CC40}" dt="2018-05-09T16:40:31.945" v="40" actId="478"/>
          <ac:picMkLst>
            <pc:docMk/>
            <pc:sldMk cId="1103342609" sldId="908"/>
            <ac:picMk id="10" creationId="{55CD5301-543B-434A-B227-AF4873775B29}"/>
          </ac:picMkLst>
        </pc:picChg>
      </pc:sldChg>
      <pc:sldChg chg="addSp delSp modSp">
        <pc:chgData name="Heaven Postman" userId="902ecf25f2486438" providerId="LiveId" clId="{8B9BE8C8-14DE-4736-B7B8-9E59FC65CC40}" dt="2018-05-09T16:41:18.185" v="66" actId="166"/>
        <pc:sldMkLst>
          <pc:docMk/>
          <pc:sldMk cId="4121828737" sldId="909"/>
        </pc:sldMkLst>
        <pc:spChg chg="add mod">
          <ac:chgData name="Heaven Postman" userId="902ecf25f2486438" providerId="LiveId" clId="{8B9BE8C8-14DE-4736-B7B8-9E59FC65CC40}" dt="2018-05-09T16:41:16.575" v="65" actId="207"/>
          <ac:spMkLst>
            <pc:docMk/>
            <pc:sldMk cId="4121828737" sldId="909"/>
            <ac:spMk id="3" creationId="{EF9AA5A5-7EFD-4E68-8DF0-E42623E6DB2B}"/>
          </ac:spMkLst>
        </pc:spChg>
        <pc:spChg chg="ord">
          <ac:chgData name="Heaven Postman" userId="902ecf25f2486438" providerId="LiveId" clId="{8B9BE8C8-14DE-4736-B7B8-9E59FC65CC40}" dt="2018-05-09T16:41:18.185" v="66" actId="166"/>
          <ac:spMkLst>
            <pc:docMk/>
            <pc:sldMk cId="4121828737" sldId="909"/>
            <ac:spMk id="22" creationId="{0AF4FD87-51F8-4B8F-99BA-00E7C1C2EBCC}"/>
          </ac:spMkLst>
        </pc:spChg>
        <pc:picChg chg="del">
          <ac:chgData name="Heaven Postman" userId="902ecf25f2486438" providerId="LiveId" clId="{8B9BE8C8-14DE-4736-B7B8-9E59FC65CC40}" dt="2018-05-09T16:41:14.118" v="64" actId="478"/>
          <ac:picMkLst>
            <pc:docMk/>
            <pc:sldMk cId="4121828737" sldId="909"/>
            <ac:picMk id="27" creationId="{C87AAFDB-DE86-4569-852C-30A87C76EE70}"/>
          </ac:picMkLst>
        </pc:picChg>
      </pc:sldChg>
      <pc:sldChg chg="addSp delSp modSp">
        <pc:chgData name="Heaven Postman" userId="902ecf25f2486438" providerId="LiveId" clId="{8B9BE8C8-14DE-4736-B7B8-9E59FC65CC40}" dt="2018-05-09T16:41:35.423" v="74" actId="167"/>
        <pc:sldMkLst>
          <pc:docMk/>
          <pc:sldMk cId="89922811" sldId="910"/>
        </pc:sldMkLst>
        <pc:spChg chg="add mod ord">
          <ac:chgData name="Heaven Postman" userId="902ecf25f2486438" providerId="LiveId" clId="{8B9BE8C8-14DE-4736-B7B8-9E59FC65CC40}" dt="2018-05-09T16:41:35.423" v="74" actId="167"/>
          <ac:spMkLst>
            <pc:docMk/>
            <pc:sldMk cId="89922811" sldId="910"/>
            <ac:spMk id="3" creationId="{0198AD15-46C7-48CF-9125-D62628ABB3C1}"/>
          </ac:spMkLst>
        </pc:spChg>
        <pc:spChg chg="add mod ord">
          <ac:chgData name="Heaven Postman" userId="902ecf25f2486438" providerId="LiveId" clId="{8B9BE8C8-14DE-4736-B7B8-9E59FC65CC40}" dt="2018-05-09T16:41:34.083" v="73" actId="167"/>
          <ac:spMkLst>
            <pc:docMk/>
            <pc:sldMk cId="89922811" sldId="910"/>
            <ac:spMk id="24" creationId="{05EE45C8-FD7E-459E-8E84-185EA7E6F152}"/>
          </ac:spMkLst>
        </pc:spChg>
        <pc:picChg chg="del">
          <ac:chgData name="Heaven Postman" userId="902ecf25f2486438" providerId="LiveId" clId="{8B9BE8C8-14DE-4736-B7B8-9E59FC65CC40}" dt="2018-05-09T16:41:26.689" v="70" actId="478"/>
          <ac:picMkLst>
            <pc:docMk/>
            <pc:sldMk cId="89922811" sldId="910"/>
            <ac:picMk id="6" creationId="{59A83E74-DE4C-4913-8583-EB1C603E5ABE}"/>
          </ac:picMkLst>
        </pc:picChg>
        <pc:picChg chg="del">
          <ac:chgData name="Heaven Postman" userId="902ecf25f2486438" providerId="LiveId" clId="{8B9BE8C8-14DE-4736-B7B8-9E59FC65CC40}" dt="2018-05-09T16:41:23.125" v="67" actId="478"/>
          <ac:picMkLst>
            <pc:docMk/>
            <pc:sldMk cId="89922811" sldId="910"/>
            <ac:picMk id="8" creationId="{4324BD29-E6AB-42E9-9FAD-14086DEE5376}"/>
          </ac:picMkLst>
        </pc:picChg>
      </pc:sldChg>
      <pc:sldChg chg="addSp delSp modSp del">
        <pc:chgData name="Heaven Postman" userId="902ecf25f2486438" providerId="LiveId" clId="{8B9BE8C8-14DE-4736-B7B8-9E59FC65CC40}" dt="2018-05-09T16:41:58.892" v="76" actId="2696"/>
        <pc:sldMkLst>
          <pc:docMk/>
          <pc:sldMk cId="3638865090" sldId="911"/>
        </pc:sldMkLst>
        <pc:spChg chg="add mod">
          <ac:chgData name="Heaven Postman" userId="902ecf25f2486438" providerId="LiveId" clId="{8B9BE8C8-14DE-4736-B7B8-9E59FC65CC40}" dt="2018-05-09T16:41:39.665" v="75" actId="478"/>
          <ac:spMkLst>
            <pc:docMk/>
            <pc:sldMk cId="3638865090" sldId="911"/>
            <ac:spMk id="3" creationId="{FB71F8DC-B487-4078-850E-30EAE00D8E8E}"/>
          </ac:spMkLst>
        </pc:spChg>
        <pc:picChg chg="del">
          <ac:chgData name="Heaven Postman" userId="902ecf25f2486438" providerId="LiveId" clId="{8B9BE8C8-14DE-4736-B7B8-9E59FC65CC40}" dt="2018-05-09T16:41:39.665" v="75" actId="478"/>
          <ac:picMkLst>
            <pc:docMk/>
            <pc:sldMk cId="3638865090" sldId="911"/>
            <ac:picMk id="8" creationId="{82DCB5AB-2633-4B4F-B5D9-B60BB5188E59}"/>
          </ac:picMkLst>
        </pc:picChg>
      </pc:sldChg>
      <pc:sldChg chg="addSp delSp modSp">
        <pc:chgData name="Heaven Postman" userId="902ecf25f2486438" providerId="LiveId" clId="{8B9BE8C8-14DE-4736-B7B8-9E59FC65CC40}" dt="2018-05-09T16:42:12.475" v="78" actId="167"/>
        <pc:sldMkLst>
          <pc:docMk/>
          <pc:sldMk cId="211267532" sldId="912"/>
        </pc:sldMkLst>
        <pc:spChg chg="add mod ord">
          <ac:chgData name="Heaven Postman" userId="902ecf25f2486438" providerId="LiveId" clId="{8B9BE8C8-14DE-4736-B7B8-9E59FC65CC40}" dt="2018-05-09T16:42:12.475" v="78" actId="167"/>
          <ac:spMkLst>
            <pc:docMk/>
            <pc:sldMk cId="211267532" sldId="912"/>
            <ac:spMk id="3" creationId="{8D3061CE-85D4-4864-A3A0-E1A7EB5D6A43}"/>
          </ac:spMkLst>
        </pc:spChg>
        <pc:picChg chg="del">
          <ac:chgData name="Heaven Postman" userId="902ecf25f2486438" providerId="LiveId" clId="{8B9BE8C8-14DE-4736-B7B8-9E59FC65CC40}" dt="2018-05-09T16:42:10.834" v="77" actId="478"/>
          <ac:picMkLst>
            <pc:docMk/>
            <pc:sldMk cId="211267532" sldId="912"/>
            <ac:picMk id="52" creationId="{027B3CEB-E2DE-4C85-BB3C-036BE489D450}"/>
          </ac:picMkLst>
        </pc:picChg>
      </pc:sldChg>
      <pc:sldChg chg="addSp delSp modSp">
        <pc:chgData name="Heaven Postman" userId="902ecf25f2486438" providerId="LiveId" clId="{8B9BE8C8-14DE-4736-B7B8-9E59FC65CC40}" dt="2018-05-09T16:42:18.092" v="82" actId="167"/>
        <pc:sldMkLst>
          <pc:docMk/>
          <pc:sldMk cId="1673302348" sldId="914"/>
        </pc:sldMkLst>
        <pc:spChg chg="add mod ord">
          <ac:chgData name="Heaven Postman" userId="902ecf25f2486438" providerId="LiveId" clId="{8B9BE8C8-14DE-4736-B7B8-9E59FC65CC40}" dt="2018-05-09T16:42:18.092" v="82" actId="167"/>
          <ac:spMkLst>
            <pc:docMk/>
            <pc:sldMk cId="1673302348" sldId="914"/>
            <ac:spMk id="3" creationId="{C25A8C2A-BCF2-44D0-9A90-1F1F7FDDA7D2}"/>
          </ac:spMkLst>
        </pc:spChg>
        <pc:picChg chg="del">
          <ac:chgData name="Heaven Postman" userId="902ecf25f2486438" providerId="LiveId" clId="{8B9BE8C8-14DE-4736-B7B8-9E59FC65CC40}" dt="2018-05-09T16:42:17.009" v="81" actId="478"/>
          <ac:picMkLst>
            <pc:docMk/>
            <pc:sldMk cId="1673302348" sldId="914"/>
            <ac:picMk id="4" creationId="{38A43B41-F0C2-49B9-AE54-381F9DC46A9E}"/>
          </ac:picMkLst>
        </pc:picChg>
      </pc:sldChg>
      <pc:sldChg chg="addSp delSp modSp">
        <pc:chgData name="Heaven Postman" userId="902ecf25f2486438" providerId="LiveId" clId="{8B9BE8C8-14DE-4736-B7B8-9E59FC65CC40}" dt="2018-05-09T16:42:15.335" v="80" actId="167"/>
        <pc:sldMkLst>
          <pc:docMk/>
          <pc:sldMk cId="1693831338" sldId="915"/>
        </pc:sldMkLst>
        <pc:spChg chg="add mod ord">
          <ac:chgData name="Heaven Postman" userId="902ecf25f2486438" providerId="LiveId" clId="{8B9BE8C8-14DE-4736-B7B8-9E59FC65CC40}" dt="2018-05-09T16:42:15.335" v="80" actId="167"/>
          <ac:spMkLst>
            <pc:docMk/>
            <pc:sldMk cId="1693831338" sldId="915"/>
            <ac:spMk id="3" creationId="{BFB81186-6FC3-46F0-AB0C-8DE0CB8A5C32}"/>
          </ac:spMkLst>
        </pc:spChg>
        <pc:picChg chg="del">
          <ac:chgData name="Heaven Postman" userId="902ecf25f2486438" providerId="LiveId" clId="{8B9BE8C8-14DE-4736-B7B8-9E59FC65CC40}" dt="2018-05-09T16:42:14.111" v="79" actId="478"/>
          <ac:picMkLst>
            <pc:docMk/>
            <pc:sldMk cId="1693831338" sldId="915"/>
            <ac:picMk id="23" creationId="{A4E742CE-9F08-4070-99D5-606C907DE211}"/>
          </ac:picMkLst>
        </pc:picChg>
      </pc:sldChg>
      <pc:sldChg chg="addSp delSp modSp">
        <pc:chgData name="Heaven Postman" userId="902ecf25f2486438" providerId="LiveId" clId="{8B9BE8C8-14DE-4736-B7B8-9E59FC65CC40}" dt="2018-05-09T16:42:21.398" v="85" actId="207"/>
        <pc:sldMkLst>
          <pc:docMk/>
          <pc:sldMk cId="61405750" sldId="916"/>
        </pc:sldMkLst>
        <pc:spChg chg="add mod ord">
          <ac:chgData name="Heaven Postman" userId="902ecf25f2486438" providerId="LiveId" clId="{8B9BE8C8-14DE-4736-B7B8-9E59FC65CC40}" dt="2018-05-09T16:42:21.398" v="85" actId="207"/>
          <ac:spMkLst>
            <pc:docMk/>
            <pc:sldMk cId="61405750" sldId="916"/>
            <ac:spMk id="3" creationId="{37A2E901-19C5-4846-9260-F074A6E753A0}"/>
          </ac:spMkLst>
        </pc:spChg>
        <pc:picChg chg="del">
          <ac:chgData name="Heaven Postman" userId="902ecf25f2486438" providerId="LiveId" clId="{8B9BE8C8-14DE-4736-B7B8-9E59FC65CC40}" dt="2018-05-09T16:42:19.011" v="83" actId="478"/>
          <ac:picMkLst>
            <pc:docMk/>
            <pc:sldMk cId="61405750" sldId="916"/>
            <ac:picMk id="4" creationId="{EF4EBE4D-6E8A-46D7-9CEF-50340B2EEFDC}"/>
          </ac:picMkLst>
        </pc:picChg>
      </pc:sldChg>
      <pc:sldChg chg="addSp delSp modSp">
        <pc:chgData name="Heaven Postman" userId="902ecf25f2486438" providerId="LiveId" clId="{8B9BE8C8-14DE-4736-B7B8-9E59FC65CC40}" dt="2018-05-09T16:42:24.519" v="87" actId="167"/>
        <pc:sldMkLst>
          <pc:docMk/>
          <pc:sldMk cId="1115472353" sldId="917"/>
        </pc:sldMkLst>
        <pc:spChg chg="add mod ord">
          <ac:chgData name="Heaven Postman" userId="902ecf25f2486438" providerId="LiveId" clId="{8B9BE8C8-14DE-4736-B7B8-9E59FC65CC40}" dt="2018-05-09T16:42:24.519" v="87" actId="167"/>
          <ac:spMkLst>
            <pc:docMk/>
            <pc:sldMk cId="1115472353" sldId="917"/>
            <ac:spMk id="4" creationId="{4C4DEF33-7CFC-4192-96BA-72B452880C35}"/>
          </ac:spMkLst>
        </pc:spChg>
        <pc:picChg chg="del">
          <ac:chgData name="Heaven Postman" userId="902ecf25f2486438" providerId="LiveId" clId="{8B9BE8C8-14DE-4736-B7B8-9E59FC65CC40}" dt="2018-05-09T16:42:23.026" v="86" actId="478"/>
          <ac:picMkLst>
            <pc:docMk/>
            <pc:sldMk cId="1115472353" sldId="917"/>
            <ac:picMk id="5" creationId="{D042A972-ADC3-408E-9DBB-1303EBDACCF2}"/>
          </ac:picMkLst>
        </pc:picChg>
      </pc:sldChg>
      <pc:sldChg chg="addSp delSp modSp">
        <pc:chgData name="Heaven Postman" userId="902ecf25f2486438" providerId="LiveId" clId="{8B9BE8C8-14DE-4736-B7B8-9E59FC65CC40}" dt="2018-05-09T16:42:26.064" v="88" actId="478"/>
        <pc:sldMkLst>
          <pc:docMk/>
          <pc:sldMk cId="2820092208" sldId="918"/>
        </pc:sldMkLst>
        <pc:spChg chg="add mod">
          <ac:chgData name="Heaven Postman" userId="902ecf25f2486438" providerId="LiveId" clId="{8B9BE8C8-14DE-4736-B7B8-9E59FC65CC40}" dt="2018-05-09T16:42:26.064" v="88" actId="478"/>
          <ac:spMkLst>
            <pc:docMk/>
            <pc:sldMk cId="2820092208" sldId="918"/>
            <ac:spMk id="4" creationId="{70782162-8910-4A32-B3B9-DA8B626901E1}"/>
          </ac:spMkLst>
        </pc:spChg>
        <pc:picChg chg="del">
          <ac:chgData name="Heaven Postman" userId="902ecf25f2486438" providerId="LiveId" clId="{8B9BE8C8-14DE-4736-B7B8-9E59FC65CC40}" dt="2018-05-09T16:42:26.064" v="88" actId="478"/>
          <ac:picMkLst>
            <pc:docMk/>
            <pc:sldMk cId="2820092208" sldId="918"/>
            <ac:picMk id="5" creationId="{00A6E3C0-3C65-46A9-85D8-327B6F33148C}"/>
          </ac:picMkLst>
        </pc:picChg>
      </pc:sldChg>
      <pc:sldChg chg="addSp delSp modSp">
        <pc:chgData name="Heaven Postman" userId="902ecf25f2486438" providerId="LiveId" clId="{8B9BE8C8-14DE-4736-B7B8-9E59FC65CC40}" dt="2018-05-09T16:41:03.797" v="58" actId="167"/>
        <pc:sldMkLst>
          <pc:docMk/>
          <pc:sldMk cId="3163916132" sldId="919"/>
        </pc:sldMkLst>
        <pc:spChg chg="add mod ord">
          <ac:chgData name="Heaven Postman" userId="902ecf25f2486438" providerId="LiveId" clId="{8B9BE8C8-14DE-4736-B7B8-9E59FC65CC40}" dt="2018-05-09T16:41:03.797" v="58" actId="167"/>
          <ac:spMkLst>
            <pc:docMk/>
            <pc:sldMk cId="3163916132" sldId="919"/>
            <ac:spMk id="3" creationId="{3AFC04D0-2307-48EC-81D3-EB844AB1C8B9}"/>
          </ac:spMkLst>
        </pc:spChg>
        <pc:picChg chg="del">
          <ac:chgData name="Heaven Postman" userId="902ecf25f2486438" providerId="LiveId" clId="{8B9BE8C8-14DE-4736-B7B8-9E59FC65CC40}" dt="2018-05-09T16:41:02.591" v="57" actId="478"/>
          <ac:picMkLst>
            <pc:docMk/>
            <pc:sldMk cId="3163916132" sldId="919"/>
            <ac:picMk id="11" creationId="{2339B16B-A452-4D8A-9F82-52B261FB246C}"/>
          </ac:picMkLst>
        </pc:picChg>
      </pc:sldChg>
      <pc:sldChg chg="addSp delSp modSp">
        <pc:chgData name="Heaven Postman" userId="902ecf25f2486438" providerId="LiveId" clId="{8B9BE8C8-14DE-4736-B7B8-9E59FC65CC40}" dt="2018-05-09T16:42:47.414" v="101" actId="167"/>
        <pc:sldMkLst>
          <pc:docMk/>
          <pc:sldMk cId="304548564" sldId="920"/>
        </pc:sldMkLst>
        <pc:spChg chg="add mod ord">
          <ac:chgData name="Heaven Postman" userId="902ecf25f2486438" providerId="LiveId" clId="{8B9BE8C8-14DE-4736-B7B8-9E59FC65CC40}" dt="2018-05-09T16:42:47.414" v="101" actId="167"/>
          <ac:spMkLst>
            <pc:docMk/>
            <pc:sldMk cId="304548564" sldId="920"/>
            <ac:spMk id="7" creationId="{E75305EC-6557-4506-B093-7F5499AA4571}"/>
          </ac:spMkLst>
        </pc:spChg>
        <pc:picChg chg="del">
          <ac:chgData name="Heaven Postman" userId="902ecf25f2486438" providerId="LiveId" clId="{8B9BE8C8-14DE-4736-B7B8-9E59FC65CC40}" dt="2018-05-09T16:42:45.322" v="100" actId="478"/>
          <ac:picMkLst>
            <pc:docMk/>
            <pc:sldMk cId="304548564" sldId="920"/>
            <ac:picMk id="8" creationId="{F9F6E8C5-FCDC-4D7C-B627-9651B12448A5}"/>
          </ac:picMkLst>
        </pc:picChg>
      </pc:sldChg>
      <pc:sldChg chg="addSp delSp modSp">
        <pc:chgData name="Heaven Postman" userId="902ecf25f2486438" providerId="LiveId" clId="{8B9BE8C8-14DE-4736-B7B8-9E59FC65CC40}" dt="2018-05-09T16:42:28.234" v="89" actId="478"/>
        <pc:sldMkLst>
          <pc:docMk/>
          <pc:sldMk cId="3564893995" sldId="922"/>
        </pc:sldMkLst>
        <pc:spChg chg="add mod">
          <ac:chgData name="Heaven Postman" userId="902ecf25f2486438" providerId="LiveId" clId="{8B9BE8C8-14DE-4736-B7B8-9E59FC65CC40}" dt="2018-05-09T16:42:28.234" v="89" actId="478"/>
          <ac:spMkLst>
            <pc:docMk/>
            <pc:sldMk cId="3564893995" sldId="922"/>
            <ac:spMk id="3" creationId="{02C722FB-F24A-4639-88F7-10E4BA29C9ED}"/>
          </ac:spMkLst>
        </pc:spChg>
        <pc:picChg chg="del">
          <ac:chgData name="Heaven Postman" userId="902ecf25f2486438" providerId="LiveId" clId="{8B9BE8C8-14DE-4736-B7B8-9E59FC65CC40}" dt="2018-05-09T16:42:28.234" v="89" actId="478"/>
          <ac:picMkLst>
            <pc:docMk/>
            <pc:sldMk cId="3564893995" sldId="922"/>
            <ac:picMk id="4" creationId="{4250555D-31B4-4EA7-BAD3-53CF647377A0}"/>
          </ac:picMkLst>
        </pc:picChg>
      </pc:sldChg>
      <pc:sldChg chg="addSp delSp modSp">
        <pc:chgData name="Heaven Postman" userId="902ecf25f2486438" providerId="LiveId" clId="{8B9BE8C8-14DE-4736-B7B8-9E59FC65CC40}" dt="2018-05-09T16:42:31.863" v="91" actId="167"/>
        <pc:sldMkLst>
          <pc:docMk/>
          <pc:sldMk cId="1056980614" sldId="923"/>
        </pc:sldMkLst>
        <pc:spChg chg="add mod ord">
          <ac:chgData name="Heaven Postman" userId="902ecf25f2486438" providerId="LiveId" clId="{8B9BE8C8-14DE-4736-B7B8-9E59FC65CC40}" dt="2018-05-09T16:42:31.863" v="91" actId="167"/>
          <ac:spMkLst>
            <pc:docMk/>
            <pc:sldMk cId="1056980614" sldId="923"/>
            <ac:spMk id="3" creationId="{960321FF-DE24-476D-B69B-526B92305B2D}"/>
          </ac:spMkLst>
        </pc:spChg>
        <pc:picChg chg="del">
          <ac:chgData name="Heaven Postman" userId="902ecf25f2486438" providerId="LiveId" clId="{8B9BE8C8-14DE-4736-B7B8-9E59FC65CC40}" dt="2018-05-09T16:42:30.473" v="90" actId="478"/>
          <ac:picMkLst>
            <pc:docMk/>
            <pc:sldMk cId="1056980614" sldId="923"/>
            <ac:picMk id="4" creationId="{52444EDF-5E73-49D2-93C2-741AA9D7D1B8}"/>
          </ac:picMkLst>
        </pc:picChg>
      </pc:sldChg>
      <pc:sldChg chg="addSp delSp modSp">
        <pc:chgData name="Heaven Postman" userId="902ecf25f2486438" providerId="LiveId" clId="{8B9BE8C8-14DE-4736-B7B8-9E59FC65CC40}" dt="2018-05-09T16:42:34.598" v="93" actId="167"/>
        <pc:sldMkLst>
          <pc:docMk/>
          <pc:sldMk cId="205495358" sldId="924"/>
        </pc:sldMkLst>
        <pc:spChg chg="add mod ord">
          <ac:chgData name="Heaven Postman" userId="902ecf25f2486438" providerId="LiveId" clId="{8B9BE8C8-14DE-4736-B7B8-9E59FC65CC40}" dt="2018-05-09T16:42:34.598" v="93" actId="167"/>
          <ac:spMkLst>
            <pc:docMk/>
            <pc:sldMk cId="205495358" sldId="924"/>
            <ac:spMk id="3" creationId="{EC255ED1-C258-42D4-84DF-5DD94FAAC38B}"/>
          </ac:spMkLst>
        </pc:spChg>
        <pc:picChg chg="del">
          <ac:chgData name="Heaven Postman" userId="902ecf25f2486438" providerId="LiveId" clId="{8B9BE8C8-14DE-4736-B7B8-9E59FC65CC40}" dt="2018-05-09T16:42:33.181" v="92" actId="478"/>
          <ac:picMkLst>
            <pc:docMk/>
            <pc:sldMk cId="205495358" sldId="924"/>
            <ac:picMk id="6" creationId="{6EF1766B-53E8-40F2-8229-1E7CECB4561B}"/>
          </ac:picMkLst>
        </pc:picChg>
      </pc:sldChg>
      <pc:sldChg chg="addSp delSp modSp">
        <pc:chgData name="Heaven Postman" userId="902ecf25f2486438" providerId="LiveId" clId="{8B9BE8C8-14DE-4736-B7B8-9E59FC65CC40}" dt="2018-05-09T16:42:44.053" v="99" actId="167"/>
        <pc:sldMkLst>
          <pc:docMk/>
          <pc:sldMk cId="2805681038" sldId="925"/>
        </pc:sldMkLst>
        <pc:spChg chg="add mod ord">
          <ac:chgData name="Heaven Postman" userId="902ecf25f2486438" providerId="LiveId" clId="{8B9BE8C8-14DE-4736-B7B8-9E59FC65CC40}" dt="2018-05-09T16:42:44.053" v="99" actId="167"/>
          <ac:spMkLst>
            <pc:docMk/>
            <pc:sldMk cId="2805681038" sldId="925"/>
            <ac:spMk id="3" creationId="{2C5A8854-A699-4551-8CE6-86C54BD5FE05}"/>
          </ac:spMkLst>
        </pc:spChg>
        <pc:picChg chg="del">
          <ac:chgData name="Heaven Postman" userId="902ecf25f2486438" providerId="LiveId" clId="{8B9BE8C8-14DE-4736-B7B8-9E59FC65CC40}" dt="2018-05-09T16:42:42.281" v="98" actId="478"/>
          <ac:picMkLst>
            <pc:docMk/>
            <pc:sldMk cId="2805681038" sldId="925"/>
            <ac:picMk id="11" creationId="{5E019B8F-DA79-4505-B432-8F9786A07094}"/>
          </ac:picMkLst>
        </pc:picChg>
      </pc:sldChg>
      <pc:sldChg chg="addSp delSp modSp">
        <pc:chgData name="Heaven Postman" userId="902ecf25f2486438" providerId="LiveId" clId="{8B9BE8C8-14DE-4736-B7B8-9E59FC65CC40}" dt="2018-05-09T16:42:40.493" v="97" actId="167"/>
        <pc:sldMkLst>
          <pc:docMk/>
          <pc:sldMk cId="2308099420" sldId="926"/>
        </pc:sldMkLst>
        <pc:spChg chg="add mod ord">
          <ac:chgData name="Heaven Postman" userId="902ecf25f2486438" providerId="LiveId" clId="{8B9BE8C8-14DE-4736-B7B8-9E59FC65CC40}" dt="2018-05-09T16:42:40.493" v="97" actId="167"/>
          <ac:spMkLst>
            <pc:docMk/>
            <pc:sldMk cId="2308099420" sldId="926"/>
            <ac:spMk id="3" creationId="{5C6E31A5-4681-4CA1-9D79-26846EBDB925}"/>
          </ac:spMkLst>
        </pc:spChg>
        <pc:spChg chg="add del">
          <ac:chgData name="Heaven Postman" userId="902ecf25f2486438" providerId="LiveId" clId="{8B9BE8C8-14DE-4736-B7B8-9E59FC65CC40}" dt="2018-05-09T16:42:37.796" v="95" actId="478"/>
          <ac:spMkLst>
            <pc:docMk/>
            <pc:sldMk cId="2308099420" sldId="926"/>
            <ac:spMk id="16" creationId="{87376286-C1D8-40FA-B7F9-23E490B3E190}"/>
          </ac:spMkLst>
        </pc:spChg>
        <pc:picChg chg="del">
          <ac:chgData name="Heaven Postman" userId="902ecf25f2486438" providerId="LiveId" clId="{8B9BE8C8-14DE-4736-B7B8-9E59FC65CC40}" dt="2018-05-09T16:42:39.288" v="96" actId="478"/>
          <ac:picMkLst>
            <pc:docMk/>
            <pc:sldMk cId="2308099420" sldId="926"/>
            <ac:picMk id="20" creationId="{C69091F1-49B1-4CB2-946E-AA86C22B91ED}"/>
          </ac:picMkLst>
        </pc:picChg>
      </pc:sldChg>
      <pc:sldChg chg="addSp delSp modSp">
        <pc:chgData name="Heaven Postman" userId="902ecf25f2486438" providerId="LiveId" clId="{8B9BE8C8-14DE-4736-B7B8-9E59FC65CC40}" dt="2018-05-09T16:42:49.611" v="103" actId="167"/>
        <pc:sldMkLst>
          <pc:docMk/>
          <pc:sldMk cId="843979187" sldId="927"/>
        </pc:sldMkLst>
        <pc:spChg chg="add mod ord">
          <ac:chgData name="Heaven Postman" userId="902ecf25f2486438" providerId="LiveId" clId="{8B9BE8C8-14DE-4736-B7B8-9E59FC65CC40}" dt="2018-05-09T16:42:49.611" v="103" actId="167"/>
          <ac:spMkLst>
            <pc:docMk/>
            <pc:sldMk cId="843979187" sldId="927"/>
            <ac:spMk id="3" creationId="{64CF31D5-A075-4FB3-9FF5-930F2BB54B6C}"/>
          </ac:spMkLst>
        </pc:spChg>
        <pc:picChg chg="del">
          <ac:chgData name="Heaven Postman" userId="902ecf25f2486438" providerId="LiveId" clId="{8B9BE8C8-14DE-4736-B7B8-9E59FC65CC40}" dt="2018-05-09T16:42:48.417" v="102" actId="478"/>
          <ac:picMkLst>
            <pc:docMk/>
            <pc:sldMk cId="843979187" sldId="927"/>
            <ac:picMk id="9" creationId="{30997FEF-65CC-4C5A-9567-DA3211E4B723}"/>
          </ac:picMkLst>
        </pc:picChg>
      </pc:sldChg>
      <pc:sldChg chg="addSp delSp modSp">
        <pc:chgData name="Heaven Postman" userId="902ecf25f2486438" providerId="LiveId" clId="{8B9BE8C8-14DE-4736-B7B8-9E59FC65CC40}" dt="2018-05-09T16:42:52.500" v="105" actId="167"/>
        <pc:sldMkLst>
          <pc:docMk/>
          <pc:sldMk cId="2505765205" sldId="928"/>
        </pc:sldMkLst>
        <pc:spChg chg="add mod ord">
          <ac:chgData name="Heaven Postman" userId="902ecf25f2486438" providerId="LiveId" clId="{8B9BE8C8-14DE-4736-B7B8-9E59FC65CC40}" dt="2018-05-09T16:42:52.500" v="105" actId="167"/>
          <ac:spMkLst>
            <pc:docMk/>
            <pc:sldMk cId="2505765205" sldId="928"/>
            <ac:spMk id="3" creationId="{DF7DB38A-EB2A-4505-AA63-76886AE1D114}"/>
          </ac:spMkLst>
        </pc:spChg>
        <pc:picChg chg="del">
          <ac:chgData name="Heaven Postman" userId="902ecf25f2486438" providerId="LiveId" clId="{8B9BE8C8-14DE-4736-B7B8-9E59FC65CC40}" dt="2018-05-09T16:42:51.134" v="104" actId="478"/>
          <ac:picMkLst>
            <pc:docMk/>
            <pc:sldMk cId="2505765205" sldId="928"/>
            <ac:picMk id="19" creationId="{B13A5106-BE48-4F76-A616-042D57568837}"/>
          </ac:picMkLst>
        </pc:picChg>
      </pc:sldChg>
      <pc:sldChg chg="addSp delSp modSp">
        <pc:chgData name="Heaven Postman" userId="902ecf25f2486438" providerId="LiveId" clId="{8B9BE8C8-14DE-4736-B7B8-9E59FC65CC40}" dt="2018-05-09T16:42:55.242" v="107" actId="167"/>
        <pc:sldMkLst>
          <pc:docMk/>
          <pc:sldMk cId="404031549" sldId="929"/>
        </pc:sldMkLst>
        <pc:spChg chg="add mod ord">
          <ac:chgData name="Heaven Postman" userId="902ecf25f2486438" providerId="LiveId" clId="{8B9BE8C8-14DE-4736-B7B8-9E59FC65CC40}" dt="2018-05-09T16:42:55.242" v="107" actId="167"/>
          <ac:spMkLst>
            <pc:docMk/>
            <pc:sldMk cId="404031549" sldId="929"/>
            <ac:spMk id="3" creationId="{D7E6488D-3D92-4135-B410-26213CD5D007}"/>
          </ac:spMkLst>
        </pc:spChg>
        <pc:picChg chg="del">
          <ac:chgData name="Heaven Postman" userId="902ecf25f2486438" providerId="LiveId" clId="{8B9BE8C8-14DE-4736-B7B8-9E59FC65CC40}" dt="2018-05-09T16:42:53.793" v="106" actId="478"/>
          <ac:picMkLst>
            <pc:docMk/>
            <pc:sldMk cId="404031549" sldId="929"/>
            <ac:picMk id="4" creationId="{A1013D2C-CCCE-4F64-A412-DA2547A7AC2D}"/>
          </ac:picMkLst>
        </pc:picChg>
      </pc:sldChg>
      <pc:sldChg chg="addSp delSp modSp">
        <pc:chgData name="Heaven Postman" userId="902ecf25f2486438" providerId="LiveId" clId="{8B9BE8C8-14DE-4736-B7B8-9E59FC65CC40}" dt="2018-05-09T16:43:02.613" v="112" actId="1076"/>
        <pc:sldMkLst>
          <pc:docMk/>
          <pc:sldMk cId="2122887711" sldId="930"/>
        </pc:sldMkLst>
        <pc:spChg chg="add mod">
          <ac:chgData name="Heaven Postman" userId="902ecf25f2486438" providerId="LiveId" clId="{8B9BE8C8-14DE-4736-B7B8-9E59FC65CC40}" dt="2018-05-09T16:42:56.842" v="108" actId="478"/>
          <ac:spMkLst>
            <pc:docMk/>
            <pc:sldMk cId="2122887711" sldId="930"/>
            <ac:spMk id="3" creationId="{BAFE1189-5551-4EDD-A953-6D2EA61DAEB2}"/>
          </ac:spMkLst>
        </pc:spChg>
        <pc:spChg chg="add mod ord">
          <ac:chgData name="Heaven Postman" userId="902ecf25f2486438" providerId="LiveId" clId="{8B9BE8C8-14DE-4736-B7B8-9E59FC65CC40}" dt="2018-05-09T16:42:59.849" v="111" actId="167"/>
          <ac:spMkLst>
            <pc:docMk/>
            <pc:sldMk cId="2122887711" sldId="930"/>
            <ac:spMk id="5" creationId="{545D6612-0871-4C21-B0C6-F02F3E9668A1}"/>
          </ac:spMkLst>
        </pc:spChg>
        <pc:spChg chg="mod">
          <ac:chgData name="Heaven Postman" userId="902ecf25f2486438" providerId="LiveId" clId="{8B9BE8C8-14DE-4736-B7B8-9E59FC65CC40}" dt="2018-05-09T16:43:02.613" v="112" actId="1076"/>
          <ac:spMkLst>
            <pc:docMk/>
            <pc:sldMk cId="2122887711" sldId="930"/>
            <ac:spMk id="19" creationId="{3C0D02F6-CEE0-4113-8C22-19579F60FBEE}"/>
          </ac:spMkLst>
        </pc:spChg>
        <pc:picChg chg="del">
          <ac:chgData name="Heaven Postman" userId="902ecf25f2486438" providerId="LiveId" clId="{8B9BE8C8-14DE-4736-B7B8-9E59FC65CC40}" dt="2018-05-09T16:42:56.842" v="108" actId="478"/>
          <ac:picMkLst>
            <pc:docMk/>
            <pc:sldMk cId="2122887711" sldId="930"/>
            <ac:picMk id="7" creationId="{D0EF36C5-C7B3-47E8-9135-D314A1B024C1}"/>
          </ac:picMkLst>
        </pc:picChg>
        <pc:picChg chg="del">
          <ac:chgData name="Heaven Postman" userId="902ecf25f2486438" providerId="LiveId" clId="{8B9BE8C8-14DE-4736-B7B8-9E59FC65CC40}" dt="2018-05-09T16:42:58.600" v="110" actId="478"/>
          <ac:picMkLst>
            <pc:docMk/>
            <pc:sldMk cId="2122887711" sldId="930"/>
            <ac:picMk id="15" creationId="{F79789A6-0B1F-443D-9024-36F7EFC63CCA}"/>
          </ac:picMkLst>
        </pc:picChg>
      </pc:sldChg>
      <pc:sldChg chg="addSp delSp modSp">
        <pc:chgData name="Heaven Postman" userId="902ecf25f2486438" providerId="LiveId" clId="{8B9BE8C8-14DE-4736-B7B8-9E59FC65CC40}" dt="2018-05-09T16:43:04.575" v="113" actId="478"/>
        <pc:sldMkLst>
          <pc:docMk/>
          <pc:sldMk cId="2110950446" sldId="931"/>
        </pc:sldMkLst>
        <pc:spChg chg="add mod">
          <ac:chgData name="Heaven Postman" userId="902ecf25f2486438" providerId="LiveId" clId="{8B9BE8C8-14DE-4736-B7B8-9E59FC65CC40}" dt="2018-05-09T16:43:04.575" v="113" actId="478"/>
          <ac:spMkLst>
            <pc:docMk/>
            <pc:sldMk cId="2110950446" sldId="931"/>
            <ac:spMk id="3" creationId="{E8C34D84-B444-431D-9497-397DFE2ECDF8}"/>
          </ac:spMkLst>
        </pc:spChg>
        <pc:picChg chg="del">
          <ac:chgData name="Heaven Postman" userId="902ecf25f2486438" providerId="LiveId" clId="{8B9BE8C8-14DE-4736-B7B8-9E59FC65CC40}" dt="2018-05-09T16:43:04.575" v="113" actId="478"/>
          <ac:picMkLst>
            <pc:docMk/>
            <pc:sldMk cId="2110950446" sldId="931"/>
            <ac:picMk id="4" creationId="{03388925-F9F2-4EF8-8C42-615FF9639D2F}"/>
          </ac:picMkLst>
        </pc:picChg>
      </pc:sldChg>
      <pc:sldChg chg="addSp delSp modSp">
        <pc:chgData name="Heaven Postman" userId="902ecf25f2486438" providerId="LiveId" clId="{8B9BE8C8-14DE-4736-B7B8-9E59FC65CC40}" dt="2018-05-09T16:43:14.593" v="120" actId="478"/>
        <pc:sldMkLst>
          <pc:docMk/>
          <pc:sldMk cId="4230870278" sldId="932"/>
        </pc:sldMkLst>
        <pc:spChg chg="add mod">
          <ac:chgData name="Heaven Postman" userId="902ecf25f2486438" providerId="LiveId" clId="{8B9BE8C8-14DE-4736-B7B8-9E59FC65CC40}" dt="2018-05-09T16:43:08.661" v="115" actId="478"/>
          <ac:spMkLst>
            <pc:docMk/>
            <pc:sldMk cId="4230870278" sldId="932"/>
            <ac:spMk id="3" creationId="{5202DA08-3F57-400C-A055-7E0822638A73}"/>
          </ac:spMkLst>
        </pc:spChg>
        <pc:spChg chg="add mod ord">
          <ac:chgData name="Heaven Postman" userId="902ecf25f2486438" providerId="LiveId" clId="{8B9BE8C8-14DE-4736-B7B8-9E59FC65CC40}" dt="2018-05-09T16:43:10.796" v="118" actId="167"/>
          <ac:spMkLst>
            <pc:docMk/>
            <pc:sldMk cId="4230870278" sldId="932"/>
            <ac:spMk id="5" creationId="{D5F72C76-AD99-4D71-BBE0-D7975F002319}"/>
          </ac:spMkLst>
        </pc:spChg>
        <pc:spChg chg="add mod">
          <ac:chgData name="Heaven Postman" userId="902ecf25f2486438" providerId="LiveId" clId="{8B9BE8C8-14DE-4736-B7B8-9E59FC65CC40}" dt="2018-05-09T16:43:14.593" v="120" actId="478"/>
          <ac:spMkLst>
            <pc:docMk/>
            <pc:sldMk cId="4230870278" sldId="932"/>
            <ac:spMk id="7" creationId="{12A32AD4-FF6F-46CA-A5D7-176D375BF13A}"/>
          </ac:spMkLst>
        </pc:spChg>
        <pc:spChg chg="mod">
          <ac:chgData name="Heaven Postman" userId="902ecf25f2486438" providerId="LiveId" clId="{8B9BE8C8-14DE-4736-B7B8-9E59FC65CC40}" dt="2018-05-09T16:43:13.258" v="119" actId="1076"/>
          <ac:spMkLst>
            <pc:docMk/>
            <pc:sldMk cId="4230870278" sldId="932"/>
            <ac:spMk id="25" creationId="{05CF760E-B473-40F6-A1B0-EC091892CD9F}"/>
          </ac:spMkLst>
        </pc:spChg>
        <pc:picChg chg="del">
          <ac:chgData name="Heaven Postman" userId="902ecf25f2486438" providerId="LiveId" clId="{8B9BE8C8-14DE-4736-B7B8-9E59FC65CC40}" dt="2018-05-09T16:43:08.661" v="115" actId="478"/>
          <ac:picMkLst>
            <pc:docMk/>
            <pc:sldMk cId="4230870278" sldId="932"/>
            <ac:picMk id="14" creationId="{ED4FC5EC-1059-4820-80BC-0F4878242ADF}"/>
          </ac:picMkLst>
        </pc:picChg>
        <pc:picChg chg="del">
          <ac:chgData name="Heaven Postman" userId="902ecf25f2486438" providerId="LiveId" clId="{8B9BE8C8-14DE-4736-B7B8-9E59FC65CC40}" dt="2018-05-09T16:43:14.593" v="120" actId="478"/>
          <ac:picMkLst>
            <pc:docMk/>
            <pc:sldMk cId="4230870278" sldId="932"/>
            <ac:picMk id="16" creationId="{BB9B63FA-255E-4769-B171-1D5D47D8D1AA}"/>
          </ac:picMkLst>
        </pc:picChg>
        <pc:picChg chg="del">
          <ac:chgData name="Heaven Postman" userId="902ecf25f2486438" providerId="LiveId" clId="{8B9BE8C8-14DE-4736-B7B8-9E59FC65CC40}" dt="2018-05-09T16:43:09.802" v="117" actId="478"/>
          <ac:picMkLst>
            <pc:docMk/>
            <pc:sldMk cId="4230870278" sldId="932"/>
            <ac:picMk id="22" creationId="{E92A00F1-755C-48FA-9234-016F080AAD27}"/>
          </ac:picMkLst>
        </pc:picChg>
      </pc:sldChg>
      <pc:sldChg chg="addSp delSp modSp">
        <pc:chgData name="Heaven Postman" userId="902ecf25f2486438" providerId="LiveId" clId="{8B9BE8C8-14DE-4736-B7B8-9E59FC65CC40}" dt="2018-05-09T16:43:06.877" v="114" actId="478"/>
        <pc:sldMkLst>
          <pc:docMk/>
          <pc:sldMk cId="207608941" sldId="933"/>
        </pc:sldMkLst>
        <pc:spChg chg="add mod">
          <ac:chgData name="Heaven Postman" userId="902ecf25f2486438" providerId="LiveId" clId="{8B9BE8C8-14DE-4736-B7B8-9E59FC65CC40}" dt="2018-05-09T16:43:06.877" v="114" actId="478"/>
          <ac:spMkLst>
            <pc:docMk/>
            <pc:sldMk cId="207608941" sldId="933"/>
            <ac:spMk id="3" creationId="{F466B7B1-11D9-46D4-8684-D57B9B34F98D}"/>
          </ac:spMkLst>
        </pc:spChg>
        <pc:picChg chg="del">
          <ac:chgData name="Heaven Postman" userId="902ecf25f2486438" providerId="LiveId" clId="{8B9BE8C8-14DE-4736-B7B8-9E59FC65CC40}" dt="2018-05-09T16:43:06.877" v="114" actId="478"/>
          <ac:picMkLst>
            <pc:docMk/>
            <pc:sldMk cId="207608941" sldId="933"/>
            <ac:picMk id="4" creationId="{51689689-B1F3-416D-8D38-7F4883CA0534}"/>
          </ac:picMkLst>
        </pc:picChg>
      </pc:sldChg>
      <pc:sldChg chg="addSp delSp modSp">
        <pc:chgData name="Heaven Postman" userId="902ecf25f2486438" providerId="LiveId" clId="{8B9BE8C8-14DE-4736-B7B8-9E59FC65CC40}" dt="2018-05-09T16:43:17.073" v="121" actId="478"/>
        <pc:sldMkLst>
          <pc:docMk/>
          <pc:sldMk cId="3105273228" sldId="934"/>
        </pc:sldMkLst>
        <pc:spChg chg="add mod">
          <ac:chgData name="Heaven Postman" userId="902ecf25f2486438" providerId="LiveId" clId="{8B9BE8C8-14DE-4736-B7B8-9E59FC65CC40}" dt="2018-05-09T16:43:17.073" v="121" actId="478"/>
          <ac:spMkLst>
            <pc:docMk/>
            <pc:sldMk cId="3105273228" sldId="934"/>
            <ac:spMk id="3" creationId="{D09AD0CC-364B-467C-97DB-386AA233D9C4}"/>
          </ac:spMkLst>
        </pc:spChg>
        <pc:picChg chg="del">
          <ac:chgData name="Heaven Postman" userId="902ecf25f2486438" providerId="LiveId" clId="{8B9BE8C8-14DE-4736-B7B8-9E59FC65CC40}" dt="2018-05-09T16:43:17.073" v="121" actId="478"/>
          <ac:picMkLst>
            <pc:docMk/>
            <pc:sldMk cId="3105273228" sldId="934"/>
            <ac:picMk id="18" creationId="{7B103352-1EB7-4949-9495-8FFFB186D99B}"/>
          </ac:picMkLst>
        </pc:picChg>
      </pc:sldChg>
      <pc:sldChg chg="addSp delSp modSp">
        <pc:chgData name="Heaven Postman" userId="902ecf25f2486438" providerId="LiveId" clId="{8B9BE8C8-14DE-4736-B7B8-9E59FC65CC40}" dt="2018-05-09T16:43:19.115" v="122" actId="478"/>
        <pc:sldMkLst>
          <pc:docMk/>
          <pc:sldMk cId="3912378312" sldId="935"/>
        </pc:sldMkLst>
        <pc:spChg chg="add mod">
          <ac:chgData name="Heaven Postman" userId="902ecf25f2486438" providerId="LiveId" clId="{8B9BE8C8-14DE-4736-B7B8-9E59FC65CC40}" dt="2018-05-09T16:43:19.115" v="122" actId="478"/>
          <ac:spMkLst>
            <pc:docMk/>
            <pc:sldMk cId="3912378312" sldId="935"/>
            <ac:spMk id="3" creationId="{3807CCB7-E4CD-4366-82B2-106C844EBB0F}"/>
          </ac:spMkLst>
        </pc:spChg>
        <pc:picChg chg="del">
          <ac:chgData name="Heaven Postman" userId="902ecf25f2486438" providerId="LiveId" clId="{8B9BE8C8-14DE-4736-B7B8-9E59FC65CC40}" dt="2018-05-09T16:43:19.115" v="122" actId="478"/>
          <ac:picMkLst>
            <pc:docMk/>
            <pc:sldMk cId="3912378312" sldId="935"/>
            <ac:picMk id="15" creationId="{795E3146-CA0E-4123-885E-4FA334BD4598}"/>
          </ac:picMkLst>
        </pc:picChg>
      </pc:sldChg>
      <pc:sldChg chg="addSp delSp modSp">
        <pc:chgData name="Heaven Postman" userId="902ecf25f2486438" providerId="LiveId" clId="{8B9BE8C8-14DE-4736-B7B8-9E59FC65CC40}" dt="2018-05-09T16:43:21.505" v="124" actId="167"/>
        <pc:sldMkLst>
          <pc:docMk/>
          <pc:sldMk cId="2734173522" sldId="937"/>
        </pc:sldMkLst>
        <pc:spChg chg="add mod ord">
          <ac:chgData name="Heaven Postman" userId="902ecf25f2486438" providerId="LiveId" clId="{8B9BE8C8-14DE-4736-B7B8-9E59FC65CC40}" dt="2018-05-09T16:43:21.505" v="124" actId="167"/>
          <ac:spMkLst>
            <pc:docMk/>
            <pc:sldMk cId="2734173522" sldId="937"/>
            <ac:spMk id="3" creationId="{DE9E24C4-A2DE-4EA3-82C1-A36E121D68E0}"/>
          </ac:spMkLst>
        </pc:spChg>
        <pc:picChg chg="del">
          <ac:chgData name="Heaven Postman" userId="902ecf25f2486438" providerId="LiveId" clId="{8B9BE8C8-14DE-4736-B7B8-9E59FC65CC40}" dt="2018-05-09T16:43:20.392" v="123" actId="478"/>
          <ac:picMkLst>
            <pc:docMk/>
            <pc:sldMk cId="2734173522" sldId="937"/>
            <ac:picMk id="6" creationId="{358911B7-A717-42E0-BED9-62B7F18EB82E}"/>
          </ac:picMkLst>
        </pc:picChg>
      </pc:sldChg>
      <pc:sldChg chg="addSp delSp modSp">
        <pc:chgData name="Heaven Postman" userId="902ecf25f2486438" providerId="LiveId" clId="{8B9BE8C8-14DE-4736-B7B8-9E59FC65CC40}" dt="2018-05-09T16:43:25.806" v="128" actId="1076"/>
        <pc:sldMkLst>
          <pc:docMk/>
          <pc:sldMk cId="2797947208" sldId="938"/>
        </pc:sldMkLst>
        <pc:spChg chg="mod">
          <ac:chgData name="Heaven Postman" userId="902ecf25f2486438" providerId="LiveId" clId="{8B9BE8C8-14DE-4736-B7B8-9E59FC65CC40}" dt="2018-05-09T16:43:25.806" v="128" actId="1076"/>
          <ac:spMkLst>
            <pc:docMk/>
            <pc:sldMk cId="2797947208" sldId="938"/>
            <ac:spMk id="5" creationId="{66B2A015-227F-4372-8D74-62381C27D6CF}"/>
          </ac:spMkLst>
        </pc:spChg>
        <pc:spChg chg="add mod ord">
          <ac:chgData name="Heaven Postman" userId="902ecf25f2486438" providerId="LiveId" clId="{8B9BE8C8-14DE-4736-B7B8-9E59FC65CC40}" dt="2018-05-09T16:43:24.203" v="127" actId="167"/>
          <ac:spMkLst>
            <pc:docMk/>
            <pc:sldMk cId="2797947208" sldId="938"/>
            <ac:spMk id="8" creationId="{C9262B4E-205D-4F58-9CD9-165586E3E373}"/>
          </ac:spMkLst>
        </pc:spChg>
        <pc:picChg chg="del">
          <ac:chgData name="Heaven Postman" userId="902ecf25f2486438" providerId="LiveId" clId="{8B9BE8C8-14DE-4736-B7B8-9E59FC65CC40}" dt="2018-05-09T16:43:23.373" v="126" actId="478"/>
          <ac:picMkLst>
            <pc:docMk/>
            <pc:sldMk cId="2797947208" sldId="938"/>
            <ac:picMk id="4" creationId="{A88547B2-406A-4B88-9D69-AB18BE8F1945}"/>
          </ac:picMkLst>
        </pc:picChg>
      </pc:sldChg>
      <pc:sldChg chg="addSp delSp modSp">
        <pc:chgData name="Heaven Postman" userId="902ecf25f2486438" providerId="LiveId" clId="{8B9BE8C8-14DE-4736-B7B8-9E59FC65CC40}" dt="2018-05-09T16:43:29.905" v="132" actId="1076"/>
        <pc:sldMkLst>
          <pc:docMk/>
          <pc:sldMk cId="1205092435" sldId="939"/>
        </pc:sldMkLst>
        <pc:spChg chg="mod">
          <ac:chgData name="Heaven Postman" userId="902ecf25f2486438" providerId="LiveId" clId="{8B9BE8C8-14DE-4736-B7B8-9E59FC65CC40}" dt="2018-05-09T16:43:29.905" v="132" actId="1076"/>
          <ac:spMkLst>
            <pc:docMk/>
            <pc:sldMk cId="1205092435" sldId="939"/>
            <ac:spMk id="5" creationId="{FC362B30-47C5-4648-AC3E-80867CB2F402}"/>
          </ac:spMkLst>
        </pc:spChg>
        <pc:spChg chg="add mod ord">
          <ac:chgData name="Heaven Postman" userId="902ecf25f2486438" providerId="LiveId" clId="{8B9BE8C8-14DE-4736-B7B8-9E59FC65CC40}" dt="2018-05-09T16:43:28.574" v="131" actId="167"/>
          <ac:spMkLst>
            <pc:docMk/>
            <pc:sldMk cId="1205092435" sldId="939"/>
            <ac:spMk id="11" creationId="{69EA8F42-1633-4883-AEAE-A948E07BC7D4}"/>
          </ac:spMkLst>
        </pc:spChg>
        <pc:picChg chg="del">
          <ac:chgData name="Heaven Postman" userId="902ecf25f2486438" providerId="LiveId" clId="{8B9BE8C8-14DE-4736-B7B8-9E59FC65CC40}" dt="2018-05-09T16:43:27.707" v="130" actId="478"/>
          <ac:picMkLst>
            <pc:docMk/>
            <pc:sldMk cId="1205092435" sldId="939"/>
            <ac:picMk id="4" creationId="{EDBDDCF6-73D0-4392-A116-FC60CF9F727F}"/>
          </ac:picMkLst>
        </pc:picChg>
      </pc:sldChg>
      <pc:sldChg chg="addSp delSp modSp">
        <pc:chgData name="Heaven Postman" userId="902ecf25f2486438" providerId="LiveId" clId="{8B9BE8C8-14DE-4736-B7B8-9E59FC65CC40}" dt="2018-05-09T16:43:33.666" v="136" actId="1076"/>
        <pc:sldMkLst>
          <pc:docMk/>
          <pc:sldMk cId="1265149025" sldId="940"/>
        </pc:sldMkLst>
        <pc:spChg chg="mod">
          <ac:chgData name="Heaven Postman" userId="902ecf25f2486438" providerId="LiveId" clId="{8B9BE8C8-14DE-4736-B7B8-9E59FC65CC40}" dt="2018-05-09T16:43:33.666" v="136" actId="1076"/>
          <ac:spMkLst>
            <pc:docMk/>
            <pc:sldMk cId="1265149025" sldId="940"/>
            <ac:spMk id="5" creationId="{83AB3DED-F45A-40D1-89F2-90212A74696C}"/>
          </ac:spMkLst>
        </pc:spChg>
        <pc:spChg chg="add mod ord">
          <ac:chgData name="Heaven Postman" userId="902ecf25f2486438" providerId="LiveId" clId="{8B9BE8C8-14DE-4736-B7B8-9E59FC65CC40}" dt="2018-05-09T16:43:32.648" v="135" actId="167"/>
          <ac:spMkLst>
            <pc:docMk/>
            <pc:sldMk cId="1265149025" sldId="940"/>
            <ac:spMk id="9" creationId="{56072000-A384-42AE-8519-AED31654781B}"/>
          </ac:spMkLst>
        </pc:spChg>
        <pc:picChg chg="del">
          <ac:chgData name="Heaven Postman" userId="902ecf25f2486438" providerId="LiveId" clId="{8B9BE8C8-14DE-4736-B7B8-9E59FC65CC40}" dt="2018-05-09T16:43:31.687" v="134" actId="478"/>
          <ac:picMkLst>
            <pc:docMk/>
            <pc:sldMk cId="1265149025" sldId="940"/>
            <ac:picMk id="4" creationId="{2DDDCF3C-BA63-4A4D-BEFE-0CB2C3610FA5}"/>
          </ac:picMkLst>
        </pc:picChg>
      </pc:sldChg>
      <pc:sldChg chg="addSp delSp modSp">
        <pc:chgData name="Heaven Postman" userId="902ecf25f2486438" providerId="LiveId" clId="{8B9BE8C8-14DE-4736-B7B8-9E59FC65CC40}" dt="2018-05-09T16:43:47.337" v="140" actId="1076"/>
        <pc:sldMkLst>
          <pc:docMk/>
          <pc:sldMk cId="3011111997" sldId="941"/>
        </pc:sldMkLst>
        <pc:spChg chg="mod">
          <ac:chgData name="Heaven Postman" userId="902ecf25f2486438" providerId="LiveId" clId="{8B9BE8C8-14DE-4736-B7B8-9E59FC65CC40}" dt="2018-05-09T16:43:47.337" v="140" actId="1076"/>
          <ac:spMkLst>
            <pc:docMk/>
            <pc:sldMk cId="3011111997" sldId="941"/>
            <ac:spMk id="7" creationId="{A125C2DF-9821-4985-B556-F6C2FB123EDA}"/>
          </ac:spMkLst>
        </pc:spChg>
        <pc:spChg chg="add mod ord">
          <ac:chgData name="Heaven Postman" userId="902ecf25f2486438" providerId="LiveId" clId="{8B9BE8C8-14DE-4736-B7B8-9E59FC65CC40}" dt="2018-05-09T16:43:45.815" v="139" actId="167"/>
          <ac:spMkLst>
            <pc:docMk/>
            <pc:sldMk cId="3011111997" sldId="941"/>
            <ac:spMk id="8" creationId="{42EA026C-9567-4229-B21D-62E93CD339D8}"/>
          </ac:spMkLst>
        </pc:spChg>
        <pc:picChg chg="del">
          <ac:chgData name="Heaven Postman" userId="902ecf25f2486438" providerId="LiveId" clId="{8B9BE8C8-14DE-4736-B7B8-9E59FC65CC40}" dt="2018-05-09T16:43:44.817" v="138" actId="478"/>
          <ac:picMkLst>
            <pc:docMk/>
            <pc:sldMk cId="3011111997" sldId="941"/>
            <ac:picMk id="4" creationId="{AFA70BAC-A1F8-4C05-B567-BA539B4D9ED2}"/>
          </ac:picMkLst>
        </pc:picChg>
      </pc:sldChg>
      <pc:sldChg chg="addSp delSp modSp">
        <pc:chgData name="Heaven Postman" userId="902ecf25f2486438" providerId="LiveId" clId="{8B9BE8C8-14DE-4736-B7B8-9E59FC65CC40}" dt="2018-05-09T16:43:57.677" v="148" actId="1076"/>
        <pc:sldMkLst>
          <pc:docMk/>
          <pc:sldMk cId="750458754" sldId="942"/>
        </pc:sldMkLst>
        <pc:spChg chg="mod">
          <ac:chgData name="Heaven Postman" userId="902ecf25f2486438" providerId="LiveId" clId="{8B9BE8C8-14DE-4736-B7B8-9E59FC65CC40}" dt="2018-05-09T16:43:57.677" v="148" actId="1076"/>
          <ac:spMkLst>
            <pc:docMk/>
            <pc:sldMk cId="750458754" sldId="942"/>
            <ac:spMk id="6" creationId="{8468E690-6D06-4D29-A83E-A43349B13404}"/>
          </ac:spMkLst>
        </pc:spChg>
        <pc:spChg chg="add mod ord">
          <ac:chgData name="Heaven Postman" userId="902ecf25f2486438" providerId="LiveId" clId="{8B9BE8C8-14DE-4736-B7B8-9E59FC65CC40}" dt="2018-05-09T16:43:55.718" v="147" actId="167"/>
          <ac:spMkLst>
            <pc:docMk/>
            <pc:sldMk cId="750458754" sldId="942"/>
            <ac:spMk id="7" creationId="{340DC085-D23A-4D5E-A6FB-B5E4BC17552F}"/>
          </ac:spMkLst>
        </pc:spChg>
        <pc:picChg chg="del">
          <ac:chgData name="Heaven Postman" userId="902ecf25f2486438" providerId="LiveId" clId="{8B9BE8C8-14DE-4736-B7B8-9E59FC65CC40}" dt="2018-05-09T16:43:54.754" v="146" actId="478"/>
          <ac:picMkLst>
            <pc:docMk/>
            <pc:sldMk cId="750458754" sldId="942"/>
            <ac:picMk id="5" creationId="{3922F43E-A633-42DC-8870-7F946DF3333E}"/>
          </ac:picMkLst>
        </pc:picChg>
      </pc:sldChg>
      <pc:sldChg chg="addSp delSp modSp">
        <pc:chgData name="Heaven Postman" userId="902ecf25f2486438" providerId="LiveId" clId="{8B9BE8C8-14DE-4736-B7B8-9E59FC65CC40}" dt="2018-05-09T16:44:01.991" v="152" actId="1076"/>
        <pc:sldMkLst>
          <pc:docMk/>
          <pc:sldMk cId="3392903457" sldId="943"/>
        </pc:sldMkLst>
        <pc:spChg chg="mod">
          <ac:chgData name="Heaven Postman" userId="902ecf25f2486438" providerId="LiveId" clId="{8B9BE8C8-14DE-4736-B7B8-9E59FC65CC40}" dt="2018-05-09T16:44:01.991" v="152" actId="1076"/>
          <ac:spMkLst>
            <pc:docMk/>
            <pc:sldMk cId="3392903457" sldId="943"/>
            <ac:spMk id="5" creationId="{347A6796-6BE7-4029-994C-DFB2FF200BD8}"/>
          </ac:spMkLst>
        </pc:spChg>
        <pc:spChg chg="add mod ord">
          <ac:chgData name="Heaven Postman" userId="902ecf25f2486438" providerId="LiveId" clId="{8B9BE8C8-14DE-4736-B7B8-9E59FC65CC40}" dt="2018-05-09T16:44:00.514" v="151" actId="167"/>
          <ac:spMkLst>
            <pc:docMk/>
            <pc:sldMk cId="3392903457" sldId="943"/>
            <ac:spMk id="17" creationId="{8909389F-170C-4349-A31B-2F704E56BF22}"/>
          </ac:spMkLst>
        </pc:spChg>
        <pc:picChg chg="del">
          <ac:chgData name="Heaven Postman" userId="902ecf25f2486438" providerId="LiveId" clId="{8B9BE8C8-14DE-4736-B7B8-9E59FC65CC40}" dt="2018-05-09T16:43:59.510" v="150" actId="478"/>
          <ac:picMkLst>
            <pc:docMk/>
            <pc:sldMk cId="3392903457" sldId="943"/>
            <ac:picMk id="4" creationId="{01DC97FD-9BAC-483A-8285-4105E07F4F88}"/>
          </ac:picMkLst>
        </pc:picChg>
      </pc:sldChg>
      <pc:sldChg chg="addSp delSp modSp">
        <pc:chgData name="Heaven Postman" userId="902ecf25f2486438" providerId="LiveId" clId="{8B9BE8C8-14DE-4736-B7B8-9E59FC65CC40}" dt="2018-05-09T16:43:51.969" v="144" actId="1076"/>
        <pc:sldMkLst>
          <pc:docMk/>
          <pc:sldMk cId="303819181" sldId="944"/>
        </pc:sldMkLst>
        <pc:spChg chg="mod">
          <ac:chgData name="Heaven Postman" userId="902ecf25f2486438" providerId="LiveId" clId="{8B9BE8C8-14DE-4736-B7B8-9E59FC65CC40}" dt="2018-05-09T16:43:51.969" v="144" actId="1076"/>
          <ac:spMkLst>
            <pc:docMk/>
            <pc:sldMk cId="303819181" sldId="944"/>
            <ac:spMk id="5" creationId="{92988B96-399D-42F6-9B43-0E4B075B06D5}"/>
          </ac:spMkLst>
        </pc:spChg>
        <pc:spChg chg="add mod ord">
          <ac:chgData name="Heaven Postman" userId="902ecf25f2486438" providerId="LiveId" clId="{8B9BE8C8-14DE-4736-B7B8-9E59FC65CC40}" dt="2018-05-09T16:43:51.027" v="143" actId="167"/>
          <ac:spMkLst>
            <pc:docMk/>
            <pc:sldMk cId="303819181" sldId="944"/>
            <ac:spMk id="6" creationId="{B0CD4DDA-4620-47AA-AEE3-488CF8D58558}"/>
          </ac:spMkLst>
        </pc:spChg>
        <pc:picChg chg="del">
          <ac:chgData name="Heaven Postman" userId="902ecf25f2486438" providerId="LiveId" clId="{8B9BE8C8-14DE-4736-B7B8-9E59FC65CC40}" dt="2018-05-09T16:43:49.925" v="142" actId="478"/>
          <ac:picMkLst>
            <pc:docMk/>
            <pc:sldMk cId="303819181" sldId="944"/>
            <ac:picMk id="4" creationId="{AF862FEC-76F6-45FA-8C50-3CC666E07996}"/>
          </ac:picMkLst>
        </pc:picChg>
      </pc:sldChg>
      <pc:sldChg chg="addSp delSp modSp">
        <pc:chgData name="Heaven Postman" userId="902ecf25f2486438" providerId="LiveId" clId="{8B9BE8C8-14DE-4736-B7B8-9E59FC65CC40}" dt="2018-05-09T16:44:06.476" v="156" actId="1076"/>
        <pc:sldMkLst>
          <pc:docMk/>
          <pc:sldMk cId="2264189088" sldId="945"/>
        </pc:sldMkLst>
        <pc:spChg chg="mod">
          <ac:chgData name="Heaven Postman" userId="902ecf25f2486438" providerId="LiveId" clId="{8B9BE8C8-14DE-4736-B7B8-9E59FC65CC40}" dt="2018-05-09T16:44:06.476" v="156" actId="1076"/>
          <ac:spMkLst>
            <pc:docMk/>
            <pc:sldMk cId="2264189088" sldId="945"/>
            <ac:spMk id="5" creationId="{90948F51-C02B-4436-AD6C-53EBD8017660}"/>
          </ac:spMkLst>
        </pc:spChg>
        <pc:spChg chg="add mod ord">
          <ac:chgData name="Heaven Postman" userId="902ecf25f2486438" providerId="LiveId" clId="{8B9BE8C8-14DE-4736-B7B8-9E59FC65CC40}" dt="2018-05-09T16:44:04.908" v="155" actId="167"/>
          <ac:spMkLst>
            <pc:docMk/>
            <pc:sldMk cId="2264189088" sldId="945"/>
            <ac:spMk id="39" creationId="{C538120D-00F4-4105-B24B-B5F1288302AB}"/>
          </ac:spMkLst>
        </pc:spChg>
        <pc:picChg chg="del">
          <ac:chgData name="Heaven Postman" userId="902ecf25f2486438" providerId="LiveId" clId="{8B9BE8C8-14DE-4736-B7B8-9E59FC65CC40}" dt="2018-05-09T16:44:03.870" v="154" actId="478"/>
          <ac:picMkLst>
            <pc:docMk/>
            <pc:sldMk cId="2264189088" sldId="945"/>
            <ac:picMk id="4" creationId="{4F7AC7DE-65BF-4001-B6DD-F4FB4601DCCE}"/>
          </ac:picMkLst>
        </pc:picChg>
      </pc:sldChg>
      <pc:sldChg chg="addSp delSp modSp">
        <pc:chgData name="Heaven Postman" userId="902ecf25f2486438" providerId="LiveId" clId="{8B9BE8C8-14DE-4736-B7B8-9E59FC65CC40}" dt="2018-05-09T16:44:10.949" v="160" actId="1076"/>
        <pc:sldMkLst>
          <pc:docMk/>
          <pc:sldMk cId="2092797440" sldId="946"/>
        </pc:sldMkLst>
        <pc:spChg chg="mod">
          <ac:chgData name="Heaven Postman" userId="902ecf25f2486438" providerId="LiveId" clId="{8B9BE8C8-14DE-4736-B7B8-9E59FC65CC40}" dt="2018-05-09T16:44:10.949" v="160" actId="1076"/>
          <ac:spMkLst>
            <pc:docMk/>
            <pc:sldMk cId="2092797440" sldId="946"/>
            <ac:spMk id="5" creationId="{8DBDF75F-B8D0-4B13-8C0D-26C6827F3C6A}"/>
          </ac:spMkLst>
        </pc:spChg>
        <pc:spChg chg="add mod ord">
          <ac:chgData name="Heaven Postman" userId="902ecf25f2486438" providerId="LiveId" clId="{8B9BE8C8-14DE-4736-B7B8-9E59FC65CC40}" dt="2018-05-09T16:44:09.326" v="159" actId="167"/>
          <ac:spMkLst>
            <pc:docMk/>
            <pc:sldMk cId="2092797440" sldId="946"/>
            <ac:spMk id="49" creationId="{9CF321B2-65BB-49B9-9F46-064A29852B54}"/>
          </ac:spMkLst>
        </pc:spChg>
        <pc:picChg chg="del">
          <ac:chgData name="Heaven Postman" userId="902ecf25f2486438" providerId="LiveId" clId="{8B9BE8C8-14DE-4736-B7B8-9E59FC65CC40}" dt="2018-05-09T16:44:08.214" v="158" actId="478"/>
          <ac:picMkLst>
            <pc:docMk/>
            <pc:sldMk cId="2092797440" sldId="946"/>
            <ac:picMk id="4" creationId="{792EAB47-294C-4F9A-B38A-EE6DDBC1ECA1}"/>
          </ac:picMkLst>
        </pc:picChg>
      </pc:sldChg>
      <pc:sldChg chg="addSp delSp modSp">
        <pc:chgData name="Heaven Postman" userId="902ecf25f2486438" providerId="LiveId" clId="{8B9BE8C8-14DE-4736-B7B8-9E59FC65CC40}" dt="2018-05-09T16:44:15.809" v="164" actId="1076"/>
        <pc:sldMkLst>
          <pc:docMk/>
          <pc:sldMk cId="3841165733" sldId="947"/>
        </pc:sldMkLst>
        <pc:spChg chg="add mod ord">
          <ac:chgData name="Heaven Postman" userId="902ecf25f2486438" providerId="LiveId" clId="{8B9BE8C8-14DE-4736-B7B8-9E59FC65CC40}" dt="2018-05-09T16:44:14.374" v="163" actId="167"/>
          <ac:spMkLst>
            <pc:docMk/>
            <pc:sldMk cId="3841165733" sldId="947"/>
            <ac:spMk id="3" creationId="{CF103B10-0F28-45B8-8A87-05AA29FD0825}"/>
          </ac:spMkLst>
        </pc:spChg>
        <pc:spChg chg="mod">
          <ac:chgData name="Heaven Postman" userId="902ecf25f2486438" providerId="LiveId" clId="{8B9BE8C8-14DE-4736-B7B8-9E59FC65CC40}" dt="2018-05-09T16:44:15.809" v="164" actId="1076"/>
          <ac:spMkLst>
            <pc:docMk/>
            <pc:sldMk cId="3841165733" sldId="947"/>
            <ac:spMk id="9" creationId="{C6C0B1F4-7BCC-420E-93A5-B74E42952717}"/>
          </ac:spMkLst>
        </pc:spChg>
        <pc:picChg chg="del">
          <ac:chgData name="Heaven Postman" userId="902ecf25f2486438" providerId="LiveId" clId="{8B9BE8C8-14DE-4736-B7B8-9E59FC65CC40}" dt="2018-05-09T16:44:13.452" v="162" actId="478"/>
          <ac:picMkLst>
            <pc:docMk/>
            <pc:sldMk cId="3841165733" sldId="947"/>
            <ac:picMk id="8" creationId="{18B1173B-78FF-4C9F-9587-406551D1D0E6}"/>
          </ac:picMkLst>
        </pc:picChg>
      </pc:sldChg>
      <pc:sldChg chg="addSp delSp modSp">
        <pc:chgData name="Heaven Postman" userId="902ecf25f2486438" providerId="LiveId" clId="{8B9BE8C8-14DE-4736-B7B8-9E59FC65CC40}" dt="2018-05-09T16:39:34.751" v="2" actId="167"/>
        <pc:sldMkLst>
          <pc:docMk/>
          <pc:sldMk cId="3233202414" sldId="959"/>
        </pc:sldMkLst>
        <pc:spChg chg="add mod ord">
          <ac:chgData name="Heaven Postman" userId="902ecf25f2486438" providerId="LiveId" clId="{8B9BE8C8-14DE-4736-B7B8-9E59FC65CC40}" dt="2018-05-09T16:39:34.751" v="2" actId="167"/>
          <ac:spMkLst>
            <pc:docMk/>
            <pc:sldMk cId="3233202414" sldId="959"/>
            <ac:spMk id="3" creationId="{49E5D304-F127-4EE9-9DAA-6F3E3C5C343C}"/>
          </ac:spMkLst>
        </pc:spChg>
        <pc:picChg chg="del">
          <ac:chgData name="Heaven Postman" userId="902ecf25f2486438" providerId="LiveId" clId="{8B9BE8C8-14DE-4736-B7B8-9E59FC65CC40}" dt="2018-05-09T16:39:31.873" v="0" actId="478"/>
          <ac:picMkLst>
            <pc:docMk/>
            <pc:sldMk cId="3233202414" sldId="959"/>
            <ac:picMk id="4" creationId="{DF866AC8-25D3-4BD7-BD71-C0FAD9BB8E8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356553-7551-4E4F-902E-5D36D7A786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BF36C4-1E9B-4F5E-B5D9-254DA7F425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4CC7F-D9B8-45FD-B027-CC8741FA131C}" type="datetimeFigureOut">
              <a:rPr lang="vi-VN" smtClean="0"/>
              <a:t>19/05/2021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F9EAFC-8FCC-4F0A-9D1E-229A1F63FC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624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997E9-CBF7-427F-8D57-BAEFB1CDA095}" type="datetimeFigureOut">
              <a:rPr lang="vi-VN" smtClean="0"/>
              <a:t>19/05/2021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FAC90-457F-4B36-B45E-536F929FC1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4323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32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566" algn="l" defTabSz="457132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132" algn="l" defTabSz="457132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698" algn="l" defTabSz="457132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263" algn="l" defTabSz="457132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2828" algn="l" defTabSz="457132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395" algn="l" defTabSz="457132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599960" algn="l" defTabSz="457132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526" algn="l" defTabSz="457132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513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002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646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F0A1F73-CBE9-4B89-BB24-EFF7CB1FD0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4750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98D91AE-3F81-44D2-BF29-9C1B6D4BB8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096794"/>
          </a:xfrm>
          <a:custGeom>
            <a:avLst/>
            <a:gdLst>
              <a:gd name="connsiteX0" fmla="*/ 0 w 24387176"/>
              <a:gd name="connsiteY0" fmla="*/ 0 h 12193588"/>
              <a:gd name="connsiteX1" fmla="*/ 24387176 w 24387176"/>
              <a:gd name="connsiteY1" fmla="*/ 0 h 12193588"/>
              <a:gd name="connsiteX2" fmla="*/ 12193588 w 24387176"/>
              <a:gd name="connsiteY2" fmla="*/ 12193588 h 12193588"/>
              <a:gd name="connsiteX3" fmla="*/ 0 w 24387176"/>
              <a:gd name="connsiteY3" fmla="*/ 0 h 1219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7176" h="12193588">
                <a:moveTo>
                  <a:pt x="0" y="0"/>
                </a:moveTo>
                <a:lnTo>
                  <a:pt x="24387176" y="0"/>
                </a:lnTo>
                <a:cubicBezTo>
                  <a:pt x="24387176" y="6734332"/>
                  <a:pt x="18927920" y="12193588"/>
                  <a:pt x="12193588" y="12193588"/>
                </a:cubicBezTo>
                <a:cubicBezTo>
                  <a:pt x="5459256" y="12193588"/>
                  <a:pt x="0" y="6734332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6063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A289B05-8781-40DD-9C53-113A00BA19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51640" y="43998"/>
            <a:ext cx="5568139" cy="6770007"/>
          </a:xfrm>
          <a:custGeom>
            <a:avLst/>
            <a:gdLst>
              <a:gd name="connsiteX0" fmla="*/ 9719915 w 13249444"/>
              <a:gd name="connsiteY0" fmla="*/ 10953198 h 16107204"/>
              <a:gd name="connsiteX1" fmla="*/ 13249444 w 13249444"/>
              <a:gd name="connsiteY1" fmla="*/ 13000326 h 16107204"/>
              <a:gd name="connsiteX2" fmla="*/ 9719915 w 13249444"/>
              <a:gd name="connsiteY2" fmla="*/ 15047453 h 16107204"/>
              <a:gd name="connsiteX3" fmla="*/ 9465098 w 13249444"/>
              <a:gd name="connsiteY3" fmla="*/ 10662645 h 16107204"/>
              <a:gd name="connsiteX4" fmla="*/ 9475906 w 13249444"/>
              <a:gd name="connsiteY4" fmla="*/ 16107204 h 16107204"/>
              <a:gd name="connsiteX5" fmla="*/ 4744567 w 13249444"/>
              <a:gd name="connsiteY5" fmla="*/ 13375564 h 16107204"/>
              <a:gd name="connsiteX6" fmla="*/ 4720533 w 13249444"/>
              <a:gd name="connsiteY6" fmla="*/ 10409885 h 16107204"/>
              <a:gd name="connsiteX7" fmla="*/ 4731340 w 13249444"/>
              <a:gd name="connsiteY7" fmla="*/ 15854444 h 16107204"/>
              <a:gd name="connsiteX8" fmla="*/ 0 w 13249444"/>
              <a:gd name="connsiteY8" fmla="*/ 13122804 h 16107204"/>
              <a:gd name="connsiteX9" fmla="*/ 12331641 w 13249444"/>
              <a:gd name="connsiteY9" fmla="*/ 9023533 h 16107204"/>
              <a:gd name="connsiteX10" fmla="*/ 12338149 w 13249444"/>
              <a:gd name="connsiteY10" fmla="*/ 12302019 h 16107204"/>
              <a:gd name="connsiteX11" fmla="*/ 9489135 w 13249444"/>
              <a:gd name="connsiteY11" fmla="*/ 10657139 h 16107204"/>
              <a:gd name="connsiteX12" fmla="*/ 5377816 w 13249444"/>
              <a:gd name="connsiteY12" fmla="*/ 7863495 h 16107204"/>
              <a:gd name="connsiteX13" fmla="*/ 5377816 w 13249444"/>
              <a:gd name="connsiteY13" fmla="*/ 10730154 h 16107204"/>
              <a:gd name="connsiteX14" fmla="*/ 2906557 w 13249444"/>
              <a:gd name="connsiteY14" fmla="*/ 9296824 h 16107204"/>
              <a:gd name="connsiteX15" fmla="*/ 0 w 13249444"/>
              <a:gd name="connsiteY15" fmla="*/ 7780015 h 16107204"/>
              <a:gd name="connsiteX16" fmla="*/ 4447085 w 13249444"/>
              <a:gd name="connsiteY16" fmla="*/ 10359323 h 16107204"/>
              <a:gd name="connsiteX17" fmla="*/ 0 w 13249444"/>
              <a:gd name="connsiteY17" fmla="*/ 12938633 h 16107204"/>
              <a:gd name="connsiteX18" fmla="*/ 2800678 w 13249444"/>
              <a:gd name="connsiteY18" fmla="*/ 6346688 h 16107204"/>
              <a:gd name="connsiteX19" fmla="*/ 5271935 w 13249444"/>
              <a:gd name="connsiteY19" fmla="*/ 7780018 h 16107204"/>
              <a:gd name="connsiteX20" fmla="*/ 2800678 w 13249444"/>
              <a:gd name="connsiteY20" fmla="*/ 9213344 h 16107204"/>
              <a:gd name="connsiteX21" fmla="*/ 2678500 w 13249444"/>
              <a:gd name="connsiteY21" fmla="*/ 6212590 h 16107204"/>
              <a:gd name="connsiteX22" fmla="*/ 2678500 w 13249444"/>
              <a:gd name="connsiteY22" fmla="*/ 9213344 h 16107204"/>
              <a:gd name="connsiteX23" fmla="*/ 91641 w 13249444"/>
              <a:gd name="connsiteY23" fmla="*/ 7712966 h 16107204"/>
              <a:gd name="connsiteX24" fmla="*/ 5387543 w 13249444"/>
              <a:gd name="connsiteY24" fmla="*/ 4712210 h 16107204"/>
              <a:gd name="connsiteX25" fmla="*/ 5387543 w 13249444"/>
              <a:gd name="connsiteY25" fmla="*/ 7712966 h 16107204"/>
              <a:gd name="connsiteX26" fmla="*/ 2800683 w 13249444"/>
              <a:gd name="connsiteY26" fmla="*/ 6212587 h 16107204"/>
              <a:gd name="connsiteX27" fmla="*/ 5601356 w 13249444"/>
              <a:gd name="connsiteY27" fmla="*/ 4712209 h 16107204"/>
              <a:gd name="connsiteX28" fmla="*/ 12392655 w 13249444"/>
              <a:gd name="connsiteY28" fmla="*/ 8651162 h 16107204"/>
              <a:gd name="connsiteX29" fmla="*/ 5601356 w 13249444"/>
              <a:gd name="connsiteY29" fmla="*/ 12590117 h 16107204"/>
              <a:gd name="connsiteX30" fmla="*/ 12392655 w 13249444"/>
              <a:gd name="connsiteY30" fmla="*/ 3896930 h 16107204"/>
              <a:gd name="connsiteX31" fmla="*/ 12392655 w 13249444"/>
              <a:gd name="connsiteY31" fmla="*/ 8389560 h 16107204"/>
              <a:gd name="connsiteX32" fmla="*/ 8519697 w 13249444"/>
              <a:gd name="connsiteY32" fmla="*/ 6143247 h 16107204"/>
              <a:gd name="connsiteX33" fmla="*/ 8698343 w 13249444"/>
              <a:gd name="connsiteY33" fmla="*/ 1757995 h 16107204"/>
              <a:gd name="connsiteX34" fmla="*/ 12227872 w 13249444"/>
              <a:gd name="connsiteY34" fmla="*/ 3805123 h 16107204"/>
              <a:gd name="connsiteX35" fmla="*/ 8698343 w 13249444"/>
              <a:gd name="connsiteY35" fmla="*/ 5852249 h 16107204"/>
              <a:gd name="connsiteX36" fmla="*/ 6 w 13249444"/>
              <a:gd name="connsiteY36" fmla="*/ 1431040 h 16107204"/>
              <a:gd name="connsiteX37" fmla="*/ 5295906 w 13249444"/>
              <a:gd name="connsiteY37" fmla="*/ 4502662 h 16107204"/>
              <a:gd name="connsiteX38" fmla="*/ 6 w 13249444"/>
              <a:gd name="connsiteY38" fmla="*/ 7574283 h 16107204"/>
              <a:gd name="connsiteX39" fmla="*/ 8519696 w 13249444"/>
              <a:gd name="connsiteY39" fmla="*/ 0 h 16107204"/>
              <a:gd name="connsiteX40" fmla="*/ 8519696 w 13249444"/>
              <a:gd name="connsiteY40" fmla="*/ 6143245 h 16107204"/>
              <a:gd name="connsiteX41" fmla="*/ 3223796 w 13249444"/>
              <a:gd name="connsiteY41" fmla="*/ 3071622 h 16107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3249444" h="16107204">
                <a:moveTo>
                  <a:pt x="9719915" y="10953198"/>
                </a:moveTo>
                <a:lnTo>
                  <a:pt x="13249444" y="13000326"/>
                </a:lnTo>
                <a:lnTo>
                  <a:pt x="9719915" y="15047453"/>
                </a:lnTo>
                <a:close/>
                <a:moveTo>
                  <a:pt x="9465098" y="10662645"/>
                </a:moveTo>
                <a:lnTo>
                  <a:pt x="9475906" y="16107204"/>
                </a:lnTo>
                <a:lnTo>
                  <a:pt x="4744567" y="13375564"/>
                </a:lnTo>
                <a:close/>
                <a:moveTo>
                  <a:pt x="4720533" y="10409885"/>
                </a:moveTo>
                <a:lnTo>
                  <a:pt x="4731340" y="15854444"/>
                </a:lnTo>
                <a:lnTo>
                  <a:pt x="0" y="13122804"/>
                </a:lnTo>
                <a:close/>
                <a:moveTo>
                  <a:pt x="12331641" y="9023533"/>
                </a:moveTo>
                <a:lnTo>
                  <a:pt x="12338149" y="12302019"/>
                </a:lnTo>
                <a:lnTo>
                  <a:pt x="9489135" y="10657139"/>
                </a:lnTo>
                <a:close/>
                <a:moveTo>
                  <a:pt x="5377816" y="7863495"/>
                </a:moveTo>
                <a:lnTo>
                  <a:pt x="5377816" y="10730154"/>
                </a:lnTo>
                <a:lnTo>
                  <a:pt x="2906557" y="9296824"/>
                </a:lnTo>
                <a:close/>
                <a:moveTo>
                  <a:pt x="0" y="7780015"/>
                </a:moveTo>
                <a:lnTo>
                  <a:pt x="4447085" y="10359323"/>
                </a:lnTo>
                <a:lnTo>
                  <a:pt x="0" y="12938633"/>
                </a:lnTo>
                <a:close/>
                <a:moveTo>
                  <a:pt x="2800678" y="6346688"/>
                </a:moveTo>
                <a:lnTo>
                  <a:pt x="5271935" y="7780018"/>
                </a:lnTo>
                <a:lnTo>
                  <a:pt x="2800678" y="9213344"/>
                </a:lnTo>
                <a:close/>
                <a:moveTo>
                  <a:pt x="2678500" y="6212590"/>
                </a:moveTo>
                <a:lnTo>
                  <a:pt x="2678500" y="9213344"/>
                </a:lnTo>
                <a:lnTo>
                  <a:pt x="91641" y="7712966"/>
                </a:lnTo>
                <a:close/>
                <a:moveTo>
                  <a:pt x="5387543" y="4712210"/>
                </a:moveTo>
                <a:lnTo>
                  <a:pt x="5387543" y="7712966"/>
                </a:lnTo>
                <a:lnTo>
                  <a:pt x="2800683" y="6212587"/>
                </a:lnTo>
                <a:close/>
                <a:moveTo>
                  <a:pt x="5601356" y="4712209"/>
                </a:moveTo>
                <a:lnTo>
                  <a:pt x="12392655" y="8651162"/>
                </a:lnTo>
                <a:lnTo>
                  <a:pt x="5601356" y="12590117"/>
                </a:lnTo>
                <a:close/>
                <a:moveTo>
                  <a:pt x="12392655" y="3896930"/>
                </a:moveTo>
                <a:lnTo>
                  <a:pt x="12392655" y="8389560"/>
                </a:lnTo>
                <a:lnTo>
                  <a:pt x="8519697" y="6143247"/>
                </a:lnTo>
                <a:close/>
                <a:moveTo>
                  <a:pt x="8698343" y="1757995"/>
                </a:moveTo>
                <a:lnTo>
                  <a:pt x="12227872" y="3805123"/>
                </a:lnTo>
                <a:lnTo>
                  <a:pt x="8698343" y="5852249"/>
                </a:lnTo>
                <a:close/>
                <a:moveTo>
                  <a:pt x="6" y="1431040"/>
                </a:moveTo>
                <a:lnTo>
                  <a:pt x="5295906" y="4502662"/>
                </a:lnTo>
                <a:lnTo>
                  <a:pt x="6" y="7574283"/>
                </a:lnTo>
                <a:close/>
                <a:moveTo>
                  <a:pt x="8519696" y="0"/>
                </a:moveTo>
                <a:lnTo>
                  <a:pt x="8519696" y="6143245"/>
                </a:lnTo>
                <a:lnTo>
                  <a:pt x="3223796" y="30716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9187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64FB39A8-5AD5-4286-B02F-2E16DB7167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973616"/>
            <a:ext cx="12192000" cy="3877401"/>
          </a:xfrm>
          <a:custGeom>
            <a:avLst/>
            <a:gdLst>
              <a:gd name="connsiteX0" fmla="*/ 6312273 w 24387176"/>
              <a:gd name="connsiteY0" fmla="*/ 3489083 h 7754802"/>
              <a:gd name="connsiteX1" fmla="*/ 8143817 w 24387176"/>
              <a:gd name="connsiteY1" fmla="*/ 4555259 h 7754802"/>
              <a:gd name="connsiteX2" fmla="*/ 8151380 w 24387176"/>
              <a:gd name="connsiteY2" fmla="*/ 6674510 h 7754802"/>
              <a:gd name="connsiteX3" fmla="*/ 6280259 w 24387176"/>
              <a:gd name="connsiteY3" fmla="*/ 7754802 h 7754802"/>
              <a:gd name="connsiteX4" fmla="*/ 4448718 w 24387176"/>
              <a:gd name="connsiteY4" fmla="*/ 6688624 h 7754802"/>
              <a:gd name="connsiteX5" fmla="*/ 4441151 w 24387176"/>
              <a:gd name="connsiteY5" fmla="*/ 4569374 h 7754802"/>
              <a:gd name="connsiteX6" fmla="*/ 22068090 w 24387176"/>
              <a:gd name="connsiteY6" fmla="*/ 3489082 h 7754802"/>
              <a:gd name="connsiteX7" fmla="*/ 23899632 w 24387176"/>
              <a:gd name="connsiteY7" fmla="*/ 4555259 h 7754802"/>
              <a:gd name="connsiteX8" fmla="*/ 23907198 w 24387176"/>
              <a:gd name="connsiteY8" fmla="*/ 6674510 h 7754802"/>
              <a:gd name="connsiteX9" fmla="*/ 22036076 w 24387176"/>
              <a:gd name="connsiteY9" fmla="*/ 7754802 h 7754802"/>
              <a:gd name="connsiteX10" fmla="*/ 20204532 w 24387176"/>
              <a:gd name="connsiteY10" fmla="*/ 6688625 h 7754802"/>
              <a:gd name="connsiteX11" fmla="*/ 20196968 w 24387176"/>
              <a:gd name="connsiteY11" fmla="*/ 4569374 h 7754802"/>
              <a:gd name="connsiteX12" fmla="*/ 14190179 w 24387176"/>
              <a:gd name="connsiteY12" fmla="*/ 3489082 h 7754802"/>
              <a:gd name="connsiteX13" fmla="*/ 16021722 w 24387176"/>
              <a:gd name="connsiteY13" fmla="*/ 4555259 h 7754802"/>
              <a:gd name="connsiteX14" fmla="*/ 16029287 w 24387176"/>
              <a:gd name="connsiteY14" fmla="*/ 6674510 h 7754802"/>
              <a:gd name="connsiteX15" fmla="*/ 14158166 w 24387176"/>
              <a:gd name="connsiteY15" fmla="*/ 7754802 h 7754802"/>
              <a:gd name="connsiteX16" fmla="*/ 12326623 w 24387176"/>
              <a:gd name="connsiteY16" fmla="*/ 6688625 h 7754802"/>
              <a:gd name="connsiteX17" fmla="*/ 12319058 w 24387176"/>
              <a:gd name="connsiteY17" fmla="*/ 4569374 h 7754802"/>
              <a:gd name="connsiteX18" fmla="*/ 10251225 w 24387176"/>
              <a:gd name="connsiteY18" fmla="*/ 3489082 h 7754802"/>
              <a:gd name="connsiteX19" fmla="*/ 12082768 w 24387176"/>
              <a:gd name="connsiteY19" fmla="*/ 4555259 h 7754802"/>
              <a:gd name="connsiteX20" fmla="*/ 12090333 w 24387176"/>
              <a:gd name="connsiteY20" fmla="*/ 6674510 h 7754802"/>
              <a:gd name="connsiteX21" fmla="*/ 10219214 w 24387176"/>
              <a:gd name="connsiteY21" fmla="*/ 7754802 h 7754802"/>
              <a:gd name="connsiteX22" fmla="*/ 8387671 w 24387176"/>
              <a:gd name="connsiteY22" fmla="*/ 6688625 h 7754802"/>
              <a:gd name="connsiteX23" fmla="*/ 8380108 w 24387176"/>
              <a:gd name="connsiteY23" fmla="*/ 4569374 h 7754802"/>
              <a:gd name="connsiteX24" fmla="*/ 439012 w 24387176"/>
              <a:gd name="connsiteY24" fmla="*/ 1 h 7754802"/>
              <a:gd name="connsiteX25" fmla="*/ 2270555 w 24387176"/>
              <a:gd name="connsiteY25" fmla="*/ 1066178 h 7754802"/>
              <a:gd name="connsiteX26" fmla="*/ 2278120 w 24387176"/>
              <a:gd name="connsiteY26" fmla="*/ 3185429 h 7754802"/>
              <a:gd name="connsiteX27" fmla="*/ 406998 w 24387176"/>
              <a:gd name="connsiteY27" fmla="*/ 4265720 h 7754802"/>
              <a:gd name="connsiteX28" fmla="*/ 0 w 24387176"/>
              <a:gd name="connsiteY28" fmla="*/ 4028799 h 7754802"/>
              <a:gd name="connsiteX29" fmla="*/ 0 w 24387176"/>
              <a:gd name="connsiteY29" fmla="*/ 253465 h 7754802"/>
              <a:gd name="connsiteX30" fmla="*/ 24120600 w 24387176"/>
              <a:gd name="connsiteY30" fmla="*/ 1 h 7754802"/>
              <a:gd name="connsiteX31" fmla="*/ 24387176 w 24387176"/>
              <a:gd name="connsiteY31" fmla="*/ 155180 h 7754802"/>
              <a:gd name="connsiteX32" fmla="*/ 24387176 w 24387176"/>
              <a:gd name="connsiteY32" fmla="*/ 4093330 h 7754802"/>
              <a:gd name="connsiteX33" fmla="*/ 24088586 w 24387176"/>
              <a:gd name="connsiteY33" fmla="*/ 4265721 h 7754802"/>
              <a:gd name="connsiteX34" fmla="*/ 22257044 w 24387176"/>
              <a:gd name="connsiteY34" fmla="*/ 3199544 h 7754802"/>
              <a:gd name="connsiteX35" fmla="*/ 22249478 w 24387176"/>
              <a:gd name="connsiteY35" fmla="*/ 1080293 h 7754802"/>
              <a:gd name="connsiteX36" fmla="*/ 20133782 w 24387176"/>
              <a:gd name="connsiteY36" fmla="*/ 1 h 7754802"/>
              <a:gd name="connsiteX37" fmla="*/ 21965326 w 24387176"/>
              <a:gd name="connsiteY37" fmla="*/ 1066178 h 7754802"/>
              <a:gd name="connsiteX38" fmla="*/ 21972890 w 24387176"/>
              <a:gd name="connsiteY38" fmla="*/ 3185429 h 7754802"/>
              <a:gd name="connsiteX39" fmla="*/ 20101768 w 24387176"/>
              <a:gd name="connsiteY39" fmla="*/ 4265720 h 7754802"/>
              <a:gd name="connsiteX40" fmla="*/ 18270226 w 24387176"/>
              <a:gd name="connsiteY40" fmla="*/ 3199544 h 7754802"/>
              <a:gd name="connsiteX41" fmla="*/ 18262660 w 24387176"/>
              <a:gd name="connsiteY41" fmla="*/ 1080294 h 7754802"/>
              <a:gd name="connsiteX42" fmla="*/ 12255872 w 24387176"/>
              <a:gd name="connsiteY42" fmla="*/ 1 h 7754802"/>
              <a:gd name="connsiteX43" fmla="*/ 14087415 w 24387176"/>
              <a:gd name="connsiteY43" fmla="*/ 1066178 h 7754802"/>
              <a:gd name="connsiteX44" fmla="*/ 14094980 w 24387176"/>
              <a:gd name="connsiteY44" fmla="*/ 3185429 h 7754802"/>
              <a:gd name="connsiteX45" fmla="*/ 12223860 w 24387176"/>
              <a:gd name="connsiteY45" fmla="*/ 4265721 h 7754802"/>
              <a:gd name="connsiteX46" fmla="*/ 10392316 w 24387176"/>
              <a:gd name="connsiteY46" fmla="*/ 3199544 h 7754802"/>
              <a:gd name="connsiteX47" fmla="*/ 10384751 w 24387176"/>
              <a:gd name="connsiteY47" fmla="*/ 1080293 h 7754802"/>
              <a:gd name="connsiteX48" fmla="*/ 4377965 w 24387176"/>
              <a:gd name="connsiteY48" fmla="*/ 0 h 7754802"/>
              <a:gd name="connsiteX49" fmla="*/ 6209509 w 24387176"/>
              <a:gd name="connsiteY49" fmla="*/ 1066178 h 7754802"/>
              <a:gd name="connsiteX50" fmla="*/ 6217074 w 24387176"/>
              <a:gd name="connsiteY50" fmla="*/ 3185429 h 7754802"/>
              <a:gd name="connsiteX51" fmla="*/ 4345951 w 24387176"/>
              <a:gd name="connsiteY51" fmla="*/ 4265722 h 7754802"/>
              <a:gd name="connsiteX52" fmla="*/ 2514409 w 24387176"/>
              <a:gd name="connsiteY52" fmla="*/ 3199543 h 7754802"/>
              <a:gd name="connsiteX53" fmla="*/ 2506843 w 24387176"/>
              <a:gd name="connsiteY53" fmla="*/ 1080293 h 77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4387176" h="7754802">
                <a:moveTo>
                  <a:pt x="6312273" y="3489083"/>
                </a:moveTo>
                <a:lnTo>
                  <a:pt x="8143817" y="4555259"/>
                </a:lnTo>
                <a:lnTo>
                  <a:pt x="8151380" y="6674510"/>
                </a:lnTo>
                <a:lnTo>
                  <a:pt x="6280259" y="7754802"/>
                </a:lnTo>
                <a:lnTo>
                  <a:pt x="4448718" y="6688624"/>
                </a:lnTo>
                <a:lnTo>
                  <a:pt x="4441151" y="4569374"/>
                </a:lnTo>
                <a:close/>
                <a:moveTo>
                  <a:pt x="22068090" y="3489082"/>
                </a:moveTo>
                <a:lnTo>
                  <a:pt x="23899632" y="4555259"/>
                </a:lnTo>
                <a:lnTo>
                  <a:pt x="23907198" y="6674510"/>
                </a:lnTo>
                <a:lnTo>
                  <a:pt x="22036076" y="7754802"/>
                </a:lnTo>
                <a:lnTo>
                  <a:pt x="20204532" y="6688625"/>
                </a:lnTo>
                <a:lnTo>
                  <a:pt x="20196968" y="4569374"/>
                </a:lnTo>
                <a:close/>
                <a:moveTo>
                  <a:pt x="14190179" y="3489082"/>
                </a:moveTo>
                <a:lnTo>
                  <a:pt x="16021722" y="4555259"/>
                </a:lnTo>
                <a:lnTo>
                  <a:pt x="16029287" y="6674510"/>
                </a:lnTo>
                <a:lnTo>
                  <a:pt x="14158166" y="7754802"/>
                </a:lnTo>
                <a:lnTo>
                  <a:pt x="12326623" y="6688625"/>
                </a:lnTo>
                <a:lnTo>
                  <a:pt x="12319058" y="4569374"/>
                </a:lnTo>
                <a:close/>
                <a:moveTo>
                  <a:pt x="10251225" y="3489082"/>
                </a:moveTo>
                <a:lnTo>
                  <a:pt x="12082768" y="4555259"/>
                </a:lnTo>
                <a:lnTo>
                  <a:pt x="12090333" y="6674510"/>
                </a:lnTo>
                <a:lnTo>
                  <a:pt x="10219214" y="7754802"/>
                </a:lnTo>
                <a:lnTo>
                  <a:pt x="8387671" y="6688625"/>
                </a:lnTo>
                <a:lnTo>
                  <a:pt x="8380108" y="4569374"/>
                </a:lnTo>
                <a:close/>
                <a:moveTo>
                  <a:pt x="439012" y="1"/>
                </a:moveTo>
                <a:lnTo>
                  <a:pt x="2270555" y="1066178"/>
                </a:lnTo>
                <a:lnTo>
                  <a:pt x="2278120" y="3185429"/>
                </a:lnTo>
                <a:lnTo>
                  <a:pt x="406998" y="4265720"/>
                </a:lnTo>
                <a:lnTo>
                  <a:pt x="0" y="4028799"/>
                </a:lnTo>
                <a:lnTo>
                  <a:pt x="0" y="253465"/>
                </a:lnTo>
                <a:close/>
                <a:moveTo>
                  <a:pt x="24120600" y="1"/>
                </a:moveTo>
                <a:lnTo>
                  <a:pt x="24387176" y="155180"/>
                </a:lnTo>
                <a:lnTo>
                  <a:pt x="24387176" y="4093330"/>
                </a:lnTo>
                <a:lnTo>
                  <a:pt x="24088586" y="4265721"/>
                </a:lnTo>
                <a:lnTo>
                  <a:pt x="22257044" y="3199544"/>
                </a:lnTo>
                <a:lnTo>
                  <a:pt x="22249478" y="1080293"/>
                </a:lnTo>
                <a:close/>
                <a:moveTo>
                  <a:pt x="20133782" y="1"/>
                </a:moveTo>
                <a:lnTo>
                  <a:pt x="21965326" y="1066178"/>
                </a:lnTo>
                <a:lnTo>
                  <a:pt x="21972890" y="3185429"/>
                </a:lnTo>
                <a:lnTo>
                  <a:pt x="20101768" y="4265720"/>
                </a:lnTo>
                <a:lnTo>
                  <a:pt x="18270226" y="3199544"/>
                </a:lnTo>
                <a:lnTo>
                  <a:pt x="18262660" y="1080294"/>
                </a:lnTo>
                <a:close/>
                <a:moveTo>
                  <a:pt x="12255872" y="1"/>
                </a:moveTo>
                <a:lnTo>
                  <a:pt x="14087415" y="1066178"/>
                </a:lnTo>
                <a:lnTo>
                  <a:pt x="14094980" y="3185429"/>
                </a:lnTo>
                <a:lnTo>
                  <a:pt x="12223860" y="4265721"/>
                </a:lnTo>
                <a:lnTo>
                  <a:pt x="10392316" y="3199544"/>
                </a:lnTo>
                <a:lnTo>
                  <a:pt x="10384751" y="1080293"/>
                </a:lnTo>
                <a:close/>
                <a:moveTo>
                  <a:pt x="4377965" y="0"/>
                </a:moveTo>
                <a:lnTo>
                  <a:pt x="6209509" y="1066178"/>
                </a:lnTo>
                <a:lnTo>
                  <a:pt x="6217074" y="3185429"/>
                </a:lnTo>
                <a:lnTo>
                  <a:pt x="4345951" y="4265722"/>
                </a:lnTo>
                <a:lnTo>
                  <a:pt x="2514409" y="3199543"/>
                </a:lnTo>
                <a:lnTo>
                  <a:pt x="2506843" y="10802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8392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25BB881-7D7F-41AD-9F58-0263FDFE0A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62322" y="3"/>
            <a:ext cx="4473445" cy="6429233"/>
          </a:xfrm>
          <a:custGeom>
            <a:avLst/>
            <a:gdLst>
              <a:gd name="connsiteX0" fmla="*/ 5992848 w 8948054"/>
              <a:gd name="connsiteY0" fmla="*/ 10256696 h 12858465"/>
              <a:gd name="connsiteX1" fmla="*/ 8534574 w 8948054"/>
              <a:gd name="connsiteY1" fmla="*/ 12798423 h 12858465"/>
              <a:gd name="connsiteX2" fmla="*/ 3451120 w 8948054"/>
              <a:gd name="connsiteY2" fmla="*/ 12798422 h 12858465"/>
              <a:gd name="connsiteX3" fmla="*/ 2688806 w 8948054"/>
              <a:gd name="connsiteY3" fmla="*/ 7835043 h 12858465"/>
              <a:gd name="connsiteX4" fmla="*/ 2688804 w 8948054"/>
              <a:gd name="connsiteY4" fmla="*/ 12858459 h 12858465"/>
              <a:gd name="connsiteX5" fmla="*/ 177097 w 8948054"/>
              <a:gd name="connsiteY5" fmla="*/ 10346751 h 12858465"/>
              <a:gd name="connsiteX6" fmla="*/ 8948050 w 8948054"/>
              <a:gd name="connsiteY6" fmla="*/ 7226992 h 12858465"/>
              <a:gd name="connsiteX7" fmla="*/ 8948050 w 8948054"/>
              <a:gd name="connsiteY7" fmla="*/ 12858465 h 12858465"/>
              <a:gd name="connsiteX8" fmla="*/ 6132314 w 8948054"/>
              <a:gd name="connsiteY8" fmla="*/ 10042727 h 12858465"/>
              <a:gd name="connsiteX9" fmla="*/ 1 w 8948054"/>
              <a:gd name="connsiteY9" fmla="*/ 5144598 h 12858465"/>
              <a:gd name="connsiteX10" fmla="*/ 2511708 w 8948054"/>
              <a:gd name="connsiteY10" fmla="*/ 7656306 h 12858465"/>
              <a:gd name="connsiteX11" fmla="*/ 0 w 8948054"/>
              <a:gd name="connsiteY11" fmla="*/ 10168014 h 12858465"/>
              <a:gd name="connsiteX12" fmla="*/ 2688802 w 8948054"/>
              <a:gd name="connsiteY12" fmla="*/ 2454153 h 12858465"/>
              <a:gd name="connsiteX13" fmla="*/ 2688804 w 8948054"/>
              <a:gd name="connsiteY13" fmla="*/ 7477568 h 12858465"/>
              <a:gd name="connsiteX14" fmla="*/ 177095 w 8948054"/>
              <a:gd name="connsiteY14" fmla="*/ 4965861 h 12858465"/>
              <a:gd name="connsiteX15" fmla="*/ 2977610 w 8948054"/>
              <a:gd name="connsiteY15" fmla="*/ 0 h 12858465"/>
              <a:gd name="connsiteX16" fmla="*/ 8948054 w 8948054"/>
              <a:gd name="connsiteY16" fmla="*/ 1 h 12858465"/>
              <a:gd name="connsiteX17" fmla="*/ 8948054 w 8948054"/>
              <a:gd name="connsiteY17" fmla="*/ 6857998 h 12858465"/>
              <a:gd name="connsiteX18" fmla="*/ 8918034 w 8948054"/>
              <a:gd name="connsiteY18" fmla="*/ 6858000 h 12858465"/>
              <a:gd name="connsiteX19" fmla="*/ 8948052 w 8948054"/>
              <a:gd name="connsiteY19" fmla="*/ 6888018 h 12858465"/>
              <a:gd name="connsiteX20" fmla="*/ 2977608 w 8948054"/>
              <a:gd name="connsiteY20" fmla="*/ 12858460 h 12858465"/>
              <a:gd name="connsiteX21" fmla="*/ 2977608 w 8948054"/>
              <a:gd name="connsiteY21" fmla="*/ 917574 h 12858465"/>
              <a:gd name="connsiteX22" fmla="*/ 2977610 w 8948054"/>
              <a:gd name="connsiteY22" fmla="*/ 917576 h 12858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948054" h="12858465">
                <a:moveTo>
                  <a:pt x="5992848" y="10256696"/>
                </a:moveTo>
                <a:lnTo>
                  <a:pt x="8534574" y="12798423"/>
                </a:lnTo>
                <a:lnTo>
                  <a:pt x="3451120" y="12798422"/>
                </a:lnTo>
                <a:close/>
                <a:moveTo>
                  <a:pt x="2688806" y="7835043"/>
                </a:moveTo>
                <a:lnTo>
                  <a:pt x="2688804" y="12858459"/>
                </a:lnTo>
                <a:lnTo>
                  <a:pt x="177097" y="10346751"/>
                </a:lnTo>
                <a:close/>
                <a:moveTo>
                  <a:pt x="8948050" y="7226992"/>
                </a:moveTo>
                <a:lnTo>
                  <a:pt x="8948050" y="12858465"/>
                </a:lnTo>
                <a:lnTo>
                  <a:pt x="6132314" y="10042727"/>
                </a:lnTo>
                <a:close/>
                <a:moveTo>
                  <a:pt x="1" y="5144598"/>
                </a:moveTo>
                <a:lnTo>
                  <a:pt x="2511708" y="7656306"/>
                </a:lnTo>
                <a:lnTo>
                  <a:pt x="0" y="10168014"/>
                </a:lnTo>
                <a:close/>
                <a:moveTo>
                  <a:pt x="2688802" y="2454153"/>
                </a:moveTo>
                <a:lnTo>
                  <a:pt x="2688804" y="7477568"/>
                </a:lnTo>
                <a:lnTo>
                  <a:pt x="177095" y="4965861"/>
                </a:lnTo>
                <a:close/>
                <a:moveTo>
                  <a:pt x="2977610" y="0"/>
                </a:moveTo>
                <a:lnTo>
                  <a:pt x="8948054" y="1"/>
                </a:lnTo>
                <a:lnTo>
                  <a:pt x="8948054" y="6857998"/>
                </a:lnTo>
                <a:lnTo>
                  <a:pt x="8918034" y="6858000"/>
                </a:lnTo>
                <a:lnTo>
                  <a:pt x="8948052" y="6888018"/>
                </a:lnTo>
                <a:lnTo>
                  <a:pt x="2977608" y="12858460"/>
                </a:lnTo>
                <a:lnTo>
                  <a:pt x="2977608" y="917574"/>
                </a:lnTo>
                <a:lnTo>
                  <a:pt x="2977610" y="9175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5405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B602840-8578-45C4-978B-544C6DF53C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7602" y="450300"/>
            <a:ext cx="5953123" cy="5957401"/>
          </a:xfrm>
          <a:custGeom>
            <a:avLst/>
            <a:gdLst>
              <a:gd name="connsiteX0" fmla="*/ 6719895 w 9999623"/>
              <a:gd name="connsiteY0" fmla="*/ 5730872 h 10005508"/>
              <a:gd name="connsiteX1" fmla="*/ 6749287 w 9999623"/>
              <a:gd name="connsiteY1" fmla="*/ 5790167 h 10005508"/>
              <a:gd name="connsiteX2" fmla="*/ 6780639 w 9999623"/>
              <a:gd name="connsiteY2" fmla="*/ 5848972 h 10005508"/>
              <a:gd name="connsiteX3" fmla="*/ 6813950 w 9999623"/>
              <a:gd name="connsiteY3" fmla="*/ 5906307 h 10005508"/>
              <a:gd name="connsiteX4" fmla="*/ 6849221 w 9999623"/>
              <a:gd name="connsiteY4" fmla="*/ 5962172 h 10005508"/>
              <a:gd name="connsiteX5" fmla="*/ 6886451 w 9999623"/>
              <a:gd name="connsiteY5" fmla="*/ 6017057 h 10005508"/>
              <a:gd name="connsiteX6" fmla="*/ 6925641 w 9999623"/>
              <a:gd name="connsiteY6" fmla="*/ 6070471 h 10005508"/>
              <a:gd name="connsiteX7" fmla="*/ 6966300 w 9999623"/>
              <a:gd name="connsiteY7" fmla="*/ 6122416 h 10005508"/>
              <a:gd name="connsiteX8" fmla="*/ 7008919 w 9999623"/>
              <a:gd name="connsiteY8" fmla="*/ 6172400 h 10005508"/>
              <a:gd name="connsiteX9" fmla="*/ 7053008 w 9999623"/>
              <a:gd name="connsiteY9" fmla="*/ 6221894 h 10005508"/>
              <a:gd name="connsiteX10" fmla="*/ 7098566 w 9999623"/>
              <a:gd name="connsiteY10" fmla="*/ 6268448 h 10005508"/>
              <a:gd name="connsiteX11" fmla="*/ 7146084 w 9999623"/>
              <a:gd name="connsiteY11" fmla="*/ 6314512 h 10005508"/>
              <a:gd name="connsiteX12" fmla="*/ 7195561 w 9999623"/>
              <a:gd name="connsiteY12" fmla="*/ 6358616 h 10005508"/>
              <a:gd name="connsiteX13" fmla="*/ 7246018 w 9999623"/>
              <a:gd name="connsiteY13" fmla="*/ 6401250 h 10005508"/>
              <a:gd name="connsiteX14" fmla="*/ 7297944 w 9999623"/>
              <a:gd name="connsiteY14" fmla="*/ 6441433 h 10005508"/>
              <a:gd name="connsiteX15" fmla="*/ 7351340 w 9999623"/>
              <a:gd name="connsiteY15" fmla="*/ 6480636 h 10005508"/>
              <a:gd name="connsiteX16" fmla="*/ 7406206 w 9999623"/>
              <a:gd name="connsiteY16" fmla="*/ 6517390 h 10005508"/>
              <a:gd name="connsiteX17" fmla="*/ 7462541 w 9999623"/>
              <a:gd name="connsiteY17" fmla="*/ 6552672 h 10005508"/>
              <a:gd name="connsiteX18" fmla="*/ 7519856 w 9999623"/>
              <a:gd name="connsiteY18" fmla="*/ 6585505 h 10005508"/>
              <a:gd name="connsiteX19" fmla="*/ 7578641 w 9999623"/>
              <a:gd name="connsiteY19" fmla="*/ 6616868 h 10005508"/>
              <a:gd name="connsiteX20" fmla="*/ 7638406 w 9999623"/>
              <a:gd name="connsiteY20" fmla="*/ 6645780 h 10005508"/>
              <a:gd name="connsiteX21" fmla="*/ 7699150 w 9999623"/>
              <a:gd name="connsiteY21" fmla="*/ 6673223 h 10005508"/>
              <a:gd name="connsiteX22" fmla="*/ 7761854 w 9999623"/>
              <a:gd name="connsiteY22" fmla="*/ 6697725 h 10005508"/>
              <a:gd name="connsiteX23" fmla="*/ 7825047 w 9999623"/>
              <a:gd name="connsiteY23" fmla="*/ 6720757 h 10005508"/>
              <a:gd name="connsiteX24" fmla="*/ 7888730 w 9999623"/>
              <a:gd name="connsiteY24" fmla="*/ 6741338 h 10005508"/>
              <a:gd name="connsiteX25" fmla="*/ 7954374 w 9999623"/>
              <a:gd name="connsiteY25" fmla="*/ 6759470 h 10005508"/>
              <a:gd name="connsiteX26" fmla="*/ 8019526 w 9999623"/>
              <a:gd name="connsiteY26" fmla="*/ 6775641 h 10005508"/>
              <a:gd name="connsiteX27" fmla="*/ 8087129 w 9999623"/>
              <a:gd name="connsiteY27" fmla="*/ 6789853 h 10005508"/>
              <a:gd name="connsiteX28" fmla="*/ 8154731 w 9999623"/>
              <a:gd name="connsiteY28" fmla="*/ 6800634 h 10005508"/>
              <a:gd name="connsiteX29" fmla="*/ 8223314 w 9999623"/>
              <a:gd name="connsiteY29" fmla="*/ 6809454 h 10005508"/>
              <a:gd name="connsiteX30" fmla="*/ 8292876 w 9999623"/>
              <a:gd name="connsiteY30" fmla="*/ 6815825 h 10005508"/>
              <a:gd name="connsiteX31" fmla="*/ 8362927 w 9999623"/>
              <a:gd name="connsiteY31" fmla="*/ 6820235 h 10005508"/>
              <a:gd name="connsiteX32" fmla="*/ 8433468 w 9999623"/>
              <a:gd name="connsiteY32" fmla="*/ 6821705 h 10005508"/>
              <a:gd name="connsiteX33" fmla="*/ 8486375 w 9999623"/>
              <a:gd name="connsiteY33" fmla="*/ 6820235 h 10005508"/>
              <a:gd name="connsiteX34" fmla="*/ 8539771 w 9999623"/>
              <a:gd name="connsiteY34" fmla="*/ 6818275 h 10005508"/>
              <a:gd name="connsiteX35" fmla="*/ 8592188 w 9999623"/>
              <a:gd name="connsiteY35" fmla="*/ 6814845 h 10005508"/>
              <a:gd name="connsiteX36" fmla="*/ 8644114 w 9999623"/>
              <a:gd name="connsiteY36" fmla="*/ 6809454 h 10005508"/>
              <a:gd name="connsiteX37" fmla="*/ 8696040 w 9999623"/>
              <a:gd name="connsiteY37" fmla="*/ 6803574 h 10005508"/>
              <a:gd name="connsiteX38" fmla="*/ 8746987 w 9999623"/>
              <a:gd name="connsiteY38" fmla="*/ 6795243 h 10005508"/>
              <a:gd name="connsiteX39" fmla="*/ 8797444 w 9999623"/>
              <a:gd name="connsiteY39" fmla="*/ 6785932 h 10005508"/>
              <a:gd name="connsiteX40" fmla="*/ 8848391 w 9999623"/>
              <a:gd name="connsiteY40" fmla="*/ 6775151 h 10005508"/>
              <a:gd name="connsiteX41" fmla="*/ 8898358 w 9999623"/>
              <a:gd name="connsiteY41" fmla="*/ 6763390 h 10005508"/>
              <a:gd name="connsiteX42" fmla="*/ 8947835 w 9999623"/>
              <a:gd name="connsiteY42" fmla="*/ 6750159 h 10005508"/>
              <a:gd name="connsiteX43" fmla="*/ 8996332 w 9999623"/>
              <a:gd name="connsiteY43" fmla="*/ 6735948 h 10005508"/>
              <a:gd name="connsiteX44" fmla="*/ 9044340 w 9999623"/>
              <a:gd name="connsiteY44" fmla="*/ 6719777 h 10005508"/>
              <a:gd name="connsiteX45" fmla="*/ 9091858 w 9999623"/>
              <a:gd name="connsiteY45" fmla="*/ 6702625 h 10005508"/>
              <a:gd name="connsiteX46" fmla="*/ 9139375 w 9999623"/>
              <a:gd name="connsiteY46" fmla="*/ 6684494 h 10005508"/>
              <a:gd name="connsiteX47" fmla="*/ 9185913 w 9999623"/>
              <a:gd name="connsiteY47" fmla="*/ 6664402 h 10005508"/>
              <a:gd name="connsiteX48" fmla="*/ 9231471 w 9999623"/>
              <a:gd name="connsiteY48" fmla="*/ 6643820 h 10005508"/>
              <a:gd name="connsiteX49" fmla="*/ 9277030 w 9999623"/>
              <a:gd name="connsiteY49" fmla="*/ 6621768 h 10005508"/>
              <a:gd name="connsiteX50" fmla="*/ 9321118 w 9999623"/>
              <a:gd name="connsiteY50" fmla="*/ 6598736 h 10005508"/>
              <a:gd name="connsiteX51" fmla="*/ 9365206 w 9999623"/>
              <a:gd name="connsiteY51" fmla="*/ 6575214 h 10005508"/>
              <a:gd name="connsiteX52" fmla="*/ 9408315 w 9999623"/>
              <a:gd name="connsiteY52" fmla="*/ 6549242 h 10005508"/>
              <a:gd name="connsiteX53" fmla="*/ 9450444 w 9999623"/>
              <a:gd name="connsiteY53" fmla="*/ 6523270 h 10005508"/>
              <a:gd name="connsiteX54" fmla="*/ 9492084 w 9999623"/>
              <a:gd name="connsiteY54" fmla="*/ 6495828 h 10005508"/>
              <a:gd name="connsiteX55" fmla="*/ 9533232 w 9999623"/>
              <a:gd name="connsiteY55" fmla="*/ 6467405 h 10005508"/>
              <a:gd name="connsiteX56" fmla="*/ 9572912 w 9999623"/>
              <a:gd name="connsiteY56" fmla="*/ 6437513 h 10005508"/>
              <a:gd name="connsiteX57" fmla="*/ 9611612 w 9999623"/>
              <a:gd name="connsiteY57" fmla="*/ 6407620 h 10005508"/>
              <a:gd name="connsiteX58" fmla="*/ 9650802 w 9999623"/>
              <a:gd name="connsiteY58" fmla="*/ 6375767 h 10005508"/>
              <a:gd name="connsiteX59" fmla="*/ 9688032 w 9999623"/>
              <a:gd name="connsiteY59" fmla="*/ 6342935 h 10005508"/>
              <a:gd name="connsiteX60" fmla="*/ 9724773 w 9999623"/>
              <a:gd name="connsiteY60" fmla="*/ 6309122 h 10005508"/>
              <a:gd name="connsiteX61" fmla="*/ 9760534 w 9999623"/>
              <a:gd name="connsiteY61" fmla="*/ 6274819 h 10005508"/>
              <a:gd name="connsiteX62" fmla="*/ 9795314 w 9999623"/>
              <a:gd name="connsiteY62" fmla="*/ 6240026 h 10005508"/>
              <a:gd name="connsiteX63" fmla="*/ 9829116 w 9999623"/>
              <a:gd name="connsiteY63" fmla="*/ 6203763 h 10005508"/>
              <a:gd name="connsiteX64" fmla="*/ 9862427 w 9999623"/>
              <a:gd name="connsiteY64" fmla="*/ 6166029 h 10005508"/>
              <a:gd name="connsiteX65" fmla="*/ 9849690 w 9999623"/>
              <a:gd name="connsiteY65" fmla="*/ 6217974 h 10005508"/>
              <a:gd name="connsiteX66" fmla="*/ 9836954 w 9999623"/>
              <a:gd name="connsiteY66" fmla="*/ 6269918 h 10005508"/>
              <a:gd name="connsiteX67" fmla="*/ 9823237 w 9999623"/>
              <a:gd name="connsiteY67" fmla="*/ 6321373 h 10005508"/>
              <a:gd name="connsiteX68" fmla="*/ 9808541 w 9999623"/>
              <a:gd name="connsiteY68" fmla="*/ 6372337 h 10005508"/>
              <a:gd name="connsiteX69" fmla="*/ 9794334 w 9999623"/>
              <a:gd name="connsiteY69" fmla="*/ 6423302 h 10005508"/>
              <a:gd name="connsiteX70" fmla="*/ 9778659 w 9999623"/>
              <a:gd name="connsiteY70" fmla="*/ 6474266 h 10005508"/>
              <a:gd name="connsiteX71" fmla="*/ 9762983 w 9999623"/>
              <a:gd name="connsiteY71" fmla="*/ 6524250 h 10005508"/>
              <a:gd name="connsiteX72" fmla="*/ 9746817 w 9999623"/>
              <a:gd name="connsiteY72" fmla="*/ 6575214 h 10005508"/>
              <a:gd name="connsiteX73" fmla="*/ 9730162 w 9999623"/>
              <a:gd name="connsiteY73" fmla="*/ 6625199 h 10005508"/>
              <a:gd name="connsiteX74" fmla="*/ 9712526 w 9999623"/>
              <a:gd name="connsiteY74" fmla="*/ 6674693 h 10005508"/>
              <a:gd name="connsiteX75" fmla="*/ 9694890 w 9999623"/>
              <a:gd name="connsiteY75" fmla="*/ 6724677 h 10005508"/>
              <a:gd name="connsiteX76" fmla="*/ 9676766 w 9999623"/>
              <a:gd name="connsiteY76" fmla="*/ 6773191 h 10005508"/>
              <a:gd name="connsiteX77" fmla="*/ 9658150 w 9999623"/>
              <a:gd name="connsiteY77" fmla="*/ 6822686 h 10005508"/>
              <a:gd name="connsiteX78" fmla="*/ 9638555 w 9999623"/>
              <a:gd name="connsiteY78" fmla="*/ 6871690 h 10005508"/>
              <a:gd name="connsiteX79" fmla="*/ 9618470 w 9999623"/>
              <a:gd name="connsiteY79" fmla="*/ 6920204 h 10005508"/>
              <a:gd name="connsiteX80" fmla="*/ 9597896 w 9999623"/>
              <a:gd name="connsiteY80" fmla="*/ 6968718 h 10005508"/>
              <a:gd name="connsiteX81" fmla="*/ 9541070 w 9999623"/>
              <a:gd name="connsiteY81" fmla="*/ 7097109 h 10005508"/>
              <a:gd name="connsiteX82" fmla="*/ 9480816 w 9999623"/>
              <a:gd name="connsiteY82" fmla="*/ 7224520 h 10005508"/>
              <a:gd name="connsiteX83" fmla="*/ 9417133 w 9999623"/>
              <a:gd name="connsiteY83" fmla="*/ 7348500 h 10005508"/>
              <a:gd name="connsiteX84" fmla="*/ 9349530 w 9999623"/>
              <a:gd name="connsiteY84" fmla="*/ 7471501 h 10005508"/>
              <a:gd name="connsiteX85" fmla="*/ 9278989 w 9999623"/>
              <a:gd name="connsiteY85" fmla="*/ 7592051 h 10005508"/>
              <a:gd name="connsiteX86" fmla="*/ 9204528 w 9999623"/>
              <a:gd name="connsiteY86" fmla="*/ 7710152 h 10005508"/>
              <a:gd name="connsiteX87" fmla="*/ 9127618 w 9999623"/>
              <a:gd name="connsiteY87" fmla="*/ 7826782 h 10005508"/>
              <a:gd name="connsiteX88" fmla="*/ 9046789 w 9999623"/>
              <a:gd name="connsiteY88" fmla="*/ 7940471 h 10005508"/>
              <a:gd name="connsiteX89" fmla="*/ 8964000 w 9999623"/>
              <a:gd name="connsiteY89" fmla="*/ 8052201 h 10005508"/>
              <a:gd name="connsiteX90" fmla="*/ 8877783 w 9999623"/>
              <a:gd name="connsiteY90" fmla="*/ 8160990 h 10005508"/>
              <a:gd name="connsiteX91" fmla="*/ 8788136 w 9999623"/>
              <a:gd name="connsiteY91" fmla="*/ 8267329 h 10005508"/>
              <a:gd name="connsiteX92" fmla="*/ 8696530 w 9999623"/>
              <a:gd name="connsiteY92" fmla="*/ 8371708 h 10005508"/>
              <a:gd name="connsiteX93" fmla="*/ 8601495 w 9999623"/>
              <a:gd name="connsiteY93" fmla="*/ 8473147 h 10005508"/>
              <a:gd name="connsiteX94" fmla="*/ 8504010 w 9999623"/>
              <a:gd name="connsiteY94" fmla="*/ 8572135 h 10005508"/>
              <a:gd name="connsiteX95" fmla="*/ 8403586 w 9999623"/>
              <a:gd name="connsiteY95" fmla="*/ 8667694 h 10005508"/>
              <a:gd name="connsiteX96" fmla="*/ 8300224 w 9999623"/>
              <a:gd name="connsiteY96" fmla="*/ 8760802 h 10005508"/>
              <a:gd name="connsiteX97" fmla="*/ 8194901 w 9999623"/>
              <a:gd name="connsiteY97" fmla="*/ 8850969 h 10005508"/>
              <a:gd name="connsiteX98" fmla="*/ 8086639 w 9999623"/>
              <a:gd name="connsiteY98" fmla="*/ 8938687 h 10005508"/>
              <a:gd name="connsiteX99" fmla="*/ 7975928 w 9999623"/>
              <a:gd name="connsiteY99" fmla="*/ 9022974 h 10005508"/>
              <a:gd name="connsiteX100" fmla="*/ 7863747 w 9999623"/>
              <a:gd name="connsiteY100" fmla="*/ 9104321 h 10005508"/>
              <a:gd name="connsiteX101" fmla="*/ 7748137 w 9999623"/>
              <a:gd name="connsiteY101" fmla="*/ 9183218 h 10005508"/>
              <a:gd name="connsiteX102" fmla="*/ 7630568 w 9999623"/>
              <a:gd name="connsiteY102" fmla="*/ 9258194 h 10005508"/>
              <a:gd name="connsiteX103" fmla="*/ 7511039 w 9999623"/>
              <a:gd name="connsiteY103" fmla="*/ 9330230 h 10005508"/>
              <a:gd name="connsiteX104" fmla="*/ 7389550 w 9999623"/>
              <a:gd name="connsiteY104" fmla="*/ 9398346 h 10005508"/>
              <a:gd name="connsiteX105" fmla="*/ 7265123 w 9999623"/>
              <a:gd name="connsiteY105" fmla="*/ 9464012 h 10005508"/>
              <a:gd name="connsiteX106" fmla="*/ 7139226 w 9999623"/>
              <a:gd name="connsiteY106" fmla="*/ 9525757 h 10005508"/>
              <a:gd name="connsiteX107" fmla="*/ 7011369 w 9999623"/>
              <a:gd name="connsiteY107" fmla="*/ 9584072 h 10005508"/>
              <a:gd name="connsiteX108" fmla="*/ 6881553 w 9999623"/>
              <a:gd name="connsiteY108" fmla="*/ 9638956 h 10005508"/>
              <a:gd name="connsiteX109" fmla="*/ 6749287 w 9999623"/>
              <a:gd name="connsiteY109" fmla="*/ 9690411 h 10005508"/>
              <a:gd name="connsiteX110" fmla="*/ 6616531 w 9999623"/>
              <a:gd name="connsiteY110" fmla="*/ 9737945 h 10005508"/>
              <a:gd name="connsiteX111" fmla="*/ 6480837 w 9999623"/>
              <a:gd name="connsiteY111" fmla="*/ 9782049 h 10005508"/>
              <a:gd name="connsiteX112" fmla="*/ 6344162 w 9999623"/>
              <a:gd name="connsiteY112" fmla="*/ 9822232 h 10005508"/>
              <a:gd name="connsiteX113" fmla="*/ 6271661 w 9999623"/>
              <a:gd name="connsiteY113" fmla="*/ 9841834 h 10005508"/>
              <a:gd name="connsiteX114" fmla="*/ 6199160 w 9999623"/>
              <a:gd name="connsiteY114" fmla="*/ 9860456 h 10005508"/>
              <a:gd name="connsiteX115" fmla="*/ 6125679 w 9999623"/>
              <a:gd name="connsiteY115" fmla="*/ 9878097 h 10005508"/>
              <a:gd name="connsiteX116" fmla="*/ 6052198 w 9999623"/>
              <a:gd name="connsiteY116" fmla="*/ 9894268 h 10005508"/>
              <a:gd name="connsiteX117" fmla="*/ 5977738 w 9999623"/>
              <a:gd name="connsiteY117" fmla="*/ 9908970 h 10005508"/>
              <a:gd name="connsiteX118" fmla="*/ 5903277 w 9999623"/>
              <a:gd name="connsiteY118" fmla="*/ 9923671 h 10005508"/>
              <a:gd name="connsiteX119" fmla="*/ 5828327 w 9999623"/>
              <a:gd name="connsiteY119" fmla="*/ 9936902 h 10005508"/>
              <a:gd name="connsiteX120" fmla="*/ 5753376 w 9999623"/>
              <a:gd name="connsiteY120" fmla="*/ 9948663 h 10005508"/>
              <a:gd name="connsiteX121" fmla="*/ 5677936 w 9999623"/>
              <a:gd name="connsiteY121" fmla="*/ 9959444 h 10005508"/>
              <a:gd name="connsiteX122" fmla="*/ 5601516 w 9999623"/>
              <a:gd name="connsiteY122" fmla="*/ 9969245 h 10005508"/>
              <a:gd name="connsiteX123" fmla="*/ 5525585 w 9999623"/>
              <a:gd name="connsiteY123" fmla="*/ 9978066 h 10005508"/>
              <a:gd name="connsiteX124" fmla="*/ 5448675 w 9999623"/>
              <a:gd name="connsiteY124" fmla="*/ 9984926 h 10005508"/>
              <a:gd name="connsiteX125" fmla="*/ 5371765 w 9999623"/>
              <a:gd name="connsiteY125" fmla="*/ 9991297 h 10005508"/>
              <a:gd name="connsiteX126" fmla="*/ 5294365 w 9999623"/>
              <a:gd name="connsiteY126" fmla="*/ 9996687 h 10005508"/>
              <a:gd name="connsiteX127" fmla="*/ 5216966 w 9999623"/>
              <a:gd name="connsiteY127" fmla="*/ 10000608 h 10005508"/>
              <a:gd name="connsiteX128" fmla="*/ 5138586 w 9999623"/>
              <a:gd name="connsiteY128" fmla="*/ 10003058 h 10005508"/>
              <a:gd name="connsiteX129" fmla="*/ 5117521 w 9999623"/>
              <a:gd name="connsiteY129" fmla="*/ 10004038 h 10005508"/>
              <a:gd name="connsiteX130" fmla="*/ 5095967 w 9999623"/>
              <a:gd name="connsiteY130" fmla="*/ 10005018 h 10005508"/>
              <a:gd name="connsiteX131" fmla="*/ 5074903 w 9999623"/>
              <a:gd name="connsiteY131" fmla="*/ 10005508 h 10005508"/>
              <a:gd name="connsiteX132" fmla="*/ 5053838 w 9999623"/>
              <a:gd name="connsiteY132" fmla="*/ 10005508 h 10005508"/>
              <a:gd name="connsiteX133" fmla="*/ 5047960 w 9999623"/>
              <a:gd name="connsiteY133" fmla="*/ 10005508 h 10005508"/>
              <a:gd name="connsiteX134" fmla="*/ 5043061 w 9999623"/>
              <a:gd name="connsiteY134" fmla="*/ 10005508 h 10005508"/>
              <a:gd name="connsiteX135" fmla="*/ 5037672 w 9999623"/>
              <a:gd name="connsiteY135" fmla="*/ 10005018 h 10005508"/>
              <a:gd name="connsiteX136" fmla="*/ 5031794 w 9999623"/>
              <a:gd name="connsiteY136" fmla="*/ 10005018 h 10005508"/>
              <a:gd name="connsiteX137" fmla="*/ 4952434 w 9999623"/>
              <a:gd name="connsiteY137" fmla="*/ 10001588 h 10005508"/>
              <a:gd name="connsiteX138" fmla="*/ 4873565 w 9999623"/>
              <a:gd name="connsiteY138" fmla="*/ 9994727 h 10005508"/>
              <a:gd name="connsiteX139" fmla="*/ 4796166 w 9999623"/>
              <a:gd name="connsiteY139" fmla="*/ 9984436 h 10005508"/>
              <a:gd name="connsiteX140" fmla="*/ 4720235 w 9999623"/>
              <a:gd name="connsiteY140" fmla="*/ 9969245 h 10005508"/>
              <a:gd name="connsiteX141" fmla="*/ 4645774 w 9999623"/>
              <a:gd name="connsiteY141" fmla="*/ 9951114 h 10005508"/>
              <a:gd name="connsiteX142" fmla="*/ 4571804 w 9999623"/>
              <a:gd name="connsiteY142" fmla="*/ 9930042 h 10005508"/>
              <a:gd name="connsiteX143" fmla="*/ 4500773 w 9999623"/>
              <a:gd name="connsiteY143" fmla="*/ 9904069 h 10005508"/>
              <a:gd name="connsiteX144" fmla="*/ 4430230 w 9999623"/>
              <a:gd name="connsiteY144" fmla="*/ 9876137 h 10005508"/>
              <a:gd name="connsiteX145" fmla="*/ 4362138 w 9999623"/>
              <a:gd name="connsiteY145" fmla="*/ 9844284 h 10005508"/>
              <a:gd name="connsiteX146" fmla="*/ 4295025 w 9999623"/>
              <a:gd name="connsiteY146" fmla="*/ 9809001 h 10005508"/>
              <a:gd name="connsiteX147" fmla="*/ 4230853 w 9999623"/>
              <a:gd name="connsiteY147" fmla="*/ 9771758 h 10005508"/>
              <a:gd name="connsiteX148" fmla="*/ 4168149 w 9999623"/>
              <a:gd name="connsiteY148" fmla="*/ 9730104 h 10005508"/>
              <a:gd name="connsiteX149" fmla="*/ 4107894 w 9999623"/>
              <a:gd name="connsiteY149" fmla="*/ 9686491 h 10005508"/>
              <a:gd name="connsiteX150" fmla="*/ 4049109 w 9999623"/>
              <a:gd name="connsiteY150" fmla="*/ 9640427 h 10005508"/>
              <a:gd name="connsiteX151" fmla="*/ 3993264 w 9999623"/>
              <a:gd name="connsiteY151" fmla="*/ 9590932 h 10005508"/>
              <a:gd name="connsiteX152" fmla="*/ 3939378 w 9999623"/>
              <a:gd name="connsiteY152" fmla="*/ 9538988 h 10005508"/>
              <a:gd name="connsiteX153" fmla="*/ 3888432 w 9999623"/>
              <a:gd name="connsiteY153" fmla="*/ 9485084 h 10005508"/>
              <a:gd name="connsiteX154" fmla="*/ 3840424 w 9999623"/>
              <a:gd name="connsiteY154" fmla="*/ 9428238 h 10005508"/>
              <a:gd name="connsiteX155" fmla="*/ 3794866 w 9999623"/>
              <a:gd name="connsiteY155" fmla="*/ 9369434 h 10005508"/>
              <a:gd name="connsiteX156" fmla="*/ 3751757 w 9999623"/>
              <a:gd name="connsiteY156" fmla="*/ 9308178 h 10005508"/>
              <a:gd name="connsiteX157" fmla="*/ 3711587 w 9999623"/>
              <a:gd name="connsiteY157" fmla="*/ 9244963 h 10005508"/>
              <a:gd name="connsiteX158" fmla="*/ 3673868 w 9999623"/>
              <a:gd name="connsiteY158" fmla="*/ 9179787 h 10005508"/>
              <a:gd name="connsiteX159" fmla="*/ 3640556 w 9999623"/>
              <a:gd name="connsiteY159" fmla="*/ 9112652 h 10005508"/>
              <a:gd name="connsiteX160" fmla="*/ 3609204 w 9999623"/>
              <a:gd name="connsiteY160" fmla="*/ 9043556 h 10005508"/>
              <a:gd name="connsiteX161" fmla="*/ 3581771 w 9999623"/>
              <a:gd name="connsiteY161" fmla="*/ 8972990 h 10005508"/>
              <a:gd name="connsiteX162" fmla="*/ 3557278 w 9999623"/>
              <a:gd name="connsiteY162" fmla="*/ 8900954 h 10005508"/>
              <a:gd name="connsiteX163" fmla="*/ 3536703 w 9999623"/>
              <a:gd name="connsiteY163" fmla="*/ 8827447 h 10005508"/>
              <a:gd name="connsiteX164" fmla="*/ 3519557 w 9999623"/>
              <a:gd name="connsiteY164" fmla="*/ 8751491 h 10005508"/>
              <a:gd name="connsiteX165" fmla="*/ 3505841 w 9999623"/>
              <a:gd name="connsiteY165" fmla="*/ 8675044 h 10005508"/>
              <a:gd name="connsiteX166" fmla="*/ 3496043 w 9999623"/>
              <a:gd name="connsiteY166" fmla="*/ 8597618 h 10005508"/>
              <a:gd name="connsiteX167" fmla="*/ 3490165 w 9999623"/>
              <a:gd name="connsiteY167" fmla="*/ 8518231 h 10005508"/>
              <a:gd name="connsiteX168" fmla="*/ 3488695 w 9999623"/>
              <a:gd name="connsiteY168" fmla="*/ 8438844 h 10005508"/>
              <a:gd name="connsiteX169" fmla="*/ 3490165 w 9999623"/>
              <a:gd name="connsiteY169" fmla="*/ 8357987 h 10005508"/>
              <a:gd name="connsiteX170" fmla="*/ 3496533 w 9999623"/>
              <a:gd name="connsiteY170" fmla="*/ 8278110 h 10005508"/>
              <a:gd name="connsiteX171" fmla="*/ 3505841 w 9999623"/>
              <a:gd name="connsiteY171" fmla="*/ 8199704 h 10005508"/>
              <a:gd name="connsiteX172" fmla="*/ 3520538 w 9999623"/>
              <a:gd name="connsiteY172" fmla="*/ 8122767 h 10005508"/>
              <a:gd name="connsiteX173" fmla="*/ 3537193 w 9999623"/>
              <a:gd name="connsiteY173" fmla="*/ 8046810 h 10005508"/>
              <a:gd name="connsiteX174" fmla="*/ 3558257 w 9999623"/>
              <a:gd name="connsiteY174" fmla="*/ 7972814 h 10005508"/>
              <a:gd name="connsiteX175" fmla="*/ 3583241 w 9999623"/>
              <a:gd name="connsiteY175" fmla="*/ 7899798 h 10005508"/>
              <a:gd name="connsiteX176" fmla="*/ 3611653 w 9999623"/>
              <a:gd name="connsiteY176" fmla="*/ 7828252 h 10005508"/>
              <a:gd name="connsiteX177" fmla="*/ 3643005 w 9999623"/>
              <a:gd name="connsiteY177" fmla="*/ 7759156 h 10005508"/>
              <a:gd name="connsiteX178" fmla="*/ 3677296 w 9999623"/>
              <a:gd name="connsiteY178" fmla="*/ 7691530 h 10005508"/>
              <a:gd name="connsiteX179" fmla="*/ 3714526 w 9999623"/>
              <a:gd name="connsiteY179" fmla="*/ 7625864 h 10005508"/>
              <a:gd name="connsiteX180" fmla="*/ 3755676 w 9999623"/>
              <a:gd name="connsiteY180" fmla="*/ 7562649 h 10005508"/>
              <a:gd name="connsiteX181" fmla="*/ 3798785 w 9999623"/>
              <a:gd name="connsiteY181" fmla="*/ 7501394 h 10005508"/>
              <a:gd name="connsiteX182" fmla="*/ 3845813 w 9999623"/>
              <a:gd name="connsiteY182" fmla="*/ 7442098 h 10005508"/>
              <a:gd name="connsiteX183" fmla="*/ 3894800 w 9999623"/>
              <a:gd name="connsiteY183" fmla="*/ 7385254 h 10005508"/>
              <a:gd name="connsiteX184" fmla="*/ 3946727 w 9999623"/>
              <a:gd name="connsiteY184" fmla="*/ 7330369 h 10005508"/>
              <a:gd name="connsiteX185" fmla="*/ 4000613 w 9999623"/>
              <a:gd name="connsiteY185" fmla="*/ 7278914 h 10005508"/>
              <a:gd name="connsiteX186" fmla="*/ 4057927 w 9999623"/>
              <a:gd name="connsiteY186" fmla="*/ 7229420 h 10005508"/>
              <a:gd name="connsiteX187" fmla="*/ 4117203 w 9999623"/>
              <a:gd name="connsiteY187" fmla="*/ 7182866 h 10005508"/>
              <a:gd name="connsiteX188" fmla="*/ 4178436 w 9999623"/>
              <a:gd name="connsiteY188" fmla="*/ 7139253 h 10005508"/>
              <a:gd name="connsiteX189" fmla="*/ 4242120 w 9999623"/>
              <a:gd name="connsiteY189" fmla="*/ 7098579 h 10005508"/>
              <a:gd name="connsiteX190" fmla="*/ 4307762 w 9999623"/>
              <a:gd name="connsiteY190" fmla="*/ 7060846 h 10005508"/>
              <a:gd name="connsiteX191" fmla="*/ 4375365 w 9999623"/>
              <a:gd name="connsiteY191" fmla="*/ 7026053 h 10005508"/>
              <a:gd name="connsiteX192" fmla="*/ 4444437 w 9999623"/>
              <a:gd name="connsiteY192" fmla="*/ 6994690 h 10005508"/>
              <a:gd name="connsiteX193" fmla="*/ 4515468 w 9999623"/>
              <a:gd name="connsiteY193" fmla="*/ 6966758 h 10005508"/>
              <a:gd name="connsiteX194" fmla="*/ 4587969 w 9999623"/>
              <a:gd name="connsiteY194" fmla="*/ 6942256 h 10005508"/>
              <a:gd name="connsiteX195" fmla="*/ 4662430 w 9999623"/>
              <a:gd name="connsiteY195" fmla="*/ 6921184 h 10005508"/>
              <a:gd name="connsiteX196" fmla="*/ 4738360 w 9999623"/>
              <a:gd name="connsiteY196" fmla="*/ 6903542 h 10005508"/>
              <a:gd name="connsiteX197" fmla="*/ 4814781 w 9999623"/>
              <a:gd name="connsiteY197" fmla="*/ 6889821 h 10005508"/>
              <a:gd name="connsiteX198" fmla="*/ 4893650 w 9999623"/>
              <a:gd name="connsiteY198" fmla="*/ 6879530 h 10005508"/>
              <a:gd name="connsiteX199" fmla="*/ 4973009 w 9999623"/>
              <a:gd name="connsiteY199" fmla="*/ 6873650 h 10005508"/>
              <a:gd name="connsiteX200" fmla="*/ 5053838 w 9999623"/>
              <a:gd name="connsiteY200" fmla="*/ 6871690 h 10005508"/>
              <a:gd name="connsiteX201" fmla="*/ 5053838 w 9999623"/>
              <a:gd name="connsiteY201" fmla="*/ 6870220 h 10005508"/>
              <a:gd name="connsiteX202" fmla="*/ 5078822 w 9999623"/>
              <a:gd name="connsiteY202" fmla="*/ 6869240 h 10005508"/>
              <a:gd name="connsiteX203" fmla="*/ 5102825 w 9999623"/>
              <a:gd name="connsiteY203" fmla="*/ 6868259 h 10005508"/>
              <a:gd name="connsiteX204" fmla="*/ 5127319 w 9999623"/>
              <a:gd name="connsiteY204" fmla="*/ 6866789 h 10005508"/>
              <a:gd name="connsiteX205" fmla="*/ 5151813 w 9999623"/>
              <a:gd name="connsiteY205" fmla="*/ 6864829 h 10005508"/>
              <a:gd name="connsiteX206" fmla="*/ 5176306 w 9999623"/>
              <a:gd name="connsiteY206" fmla="*/ 6862869 h 10005508"/>
              <a:gd name="connsiteX207" fmla="*/ 5200310 w 9999623"/>
              <a:gd name="connsiteY207" fmla="*/ 6860419 h 10005508"/>
              <a:gd name="connsiteX208" fmla="*/ 5224804 w 9999623"/>
              <a:gd name="connsiteY208" fmla="*/ 6857968 h 10005508"/>
              <a:gd name="connsiteX209" fmla="*/ 5248807 w 9999623"/>
              <a:gd name="connsiteY209" fmla="*/ 6854538 h 10005508"/>
              <a:gd name="connsiteX210" fmla="*/ 5296815 w 9999623"/>
              <a:gd name="connsiteY210" fmla="*/ 6847678 h 10005508"/>
              <a:gd name="connsiteX211" fmla="*/ 5344332 w 9999623"/>
              <a:gd name="connsiteY211" fmla="*/ 6839837 h 10005508"/>
              <a:gd name="connsiteX212" fmla="*/ 5390870 w 9999623"/>
              <a:gd name="connsiteY212" fmla="*/ 6830036 h 10005508"/>
              <a:gd name="connsiteX213" fmla="*/ 5437898 w 9999623"/>
              <a:gd name="connsiteY213" fmla="*/ 6819745 h 10005508"/>
              <a:gd name="connsiteX214" fmla="*/ 5484436 w 9999623"/>
              <a:gd name="connsiteY214" fmla="*/ 6807984 h 10005508"/>
              <a:gd name="connsiteX215" fmla="*/ 5529994 w 9999623"/>
              <a:gd name="connsiteY215" fmla="*/ 6795243 h 10005508"/>
              <a:gd name="connsiteX216" fmla="*/ 5574573 w 9999623"/>
              <a:gd name="connsiteY216" fmla="*/ 6781032 h 10005508"/>
              <a:gd name="connsiteX217" fmla="*/ 5619641 w 9999623"/>
              <a:gd name="connsiteY217" fmla="*/ 6765841 h 10005508"/>
              <a:gd name="connsiteX218" fmla="*/ 5663729 w 9999623"/>
              <a:gd name="connsiteY218" fmla="*/ 6750159 h 10005508"/>
              <a:gd name="connsiteX219" fmla="*/ 5707328 w 9999623"/>
              <a:gd name="connsiteY219" fmla="*/ 6732518 h 10005508"/>
              <a:gd name="connsiteX220" fmla="*/ 5750437 w 9999623"/>
              <a:gd name="connsiteY220" fmla="*/ 6714386 h 10005508"/>
              <a:gd name="connsiteX221" fmla="*/ 5793056 w 9999623"/>
              <a:gd name="connsiteY221" fmla="*/ 6695275 h 10005508"/>
              <a:gd name="connsiteX222" fmla="*/ 5831756 w 9999623"/>
              <a:gd name="connsiteY222" fmla="*/ 6676653 h 10005508"/>
              <a:gd name="connsiteX223" fmla="*/ 5869476 w 9999623"/>
              <a:gd name="connsiteY223" fmla="*/ 6656561 h 10005508"/>
              <a:gd name="connsiteX224" fmla="*/ 5907686 w 9999623"/>
              <a:gd name="connsiteY224" fmla="*/ 6636470 h 10005508"/>
              <a:gd name="connsiteX225" fmla="*/ 5944916 w 9999623"/>
              <a:gd name="connsiteY225" fmla="*/ 6614908 h 10005508"/>
              <a:gd name="connsiteX226" fmla="*/ 5981657 w 9999623"/>
              <a:gd name="connsiteY226" fmla="*/ 6592856 h 10005508"/>
              <a:gd name="connsiteX227" fmla="*/ 6017907 w 9999623"/>
              <a:gd name="connsiteY227" fmla="*/ 6570314 h 10005508"/>
              <a:gd name="connsiteX228" fmla="*/ 6052688 w 9999623"/>
              <a:gd name="connsiteY228" fmla="*/ 6546302 h 10005508"/>
              <a:gd name="connsiteX229" fmla="*/ 6087959 w 9999623"/>
              <a:gd name="connsiteY229" fmla="*/ 6521800 h 10005508"/>
              <a:gd name="connsiteX230" fmla="*/ 6122250 w 9999623"/>
              <a:gd name="connsiteY230" fmla="*/ 6496318 h 10005508"/>
              <a:gd name="connsiteX231" fmla="*/ 6156051 w 9999623"/>
              <a:gd name="connsiteY231" fmla="*/ 6469855 h 10005508"/>
              <a:gd name="connsiteX232" fmla="*/ 6188873 w 9999623"/>
              <a:gd name="connsiteY232" fmla="*/ 6443883 h 10005508"/>
              <a:gd name="connsiteX233" fmla="*/ 6221694 w 9999623"/>
              <a:gd name="connsiteY233" fmla="*/ 6416441 h 10005508"/>
              <a:gd name="connsiteX234" fmla="*/ 6253536 w 9999623"/>
              <a:gd name="connsiteY234" fmla="*/ 6388018 h 10005508"/>
              <a:gd name="connsiteX235" fmla="*/ 6284398 w 9999623"/>
              <a:gd name="connsiteY235" fmla="*/ 6358616 h 10005508"/>
              <a:gd name="connsiteX236" fmla="*/ 6315260 w 9999623"/>
              <a:gd name="connsiteY236" fmla="*/ 6329213 h 10005508"/>
              <a:gd name="connsiteX237" fmla="*/ 6345142 w 9999623"/>
              <a:gd name="connsiteY237" fmla="*/ 6298831 h 10005508"/>
              <a:gd name="connsiteX238" fmla="*/ 6374045 w 9999623"/>
              <a:gd name="connsiteY238" fmla="*/ 6267958 h 10005508"/>
              <a:gd name="connsiteX239" fmla="*/ 6402457 w 9999623"/>
              <a:gd name="connsiteY239" fmla="*/ 6236105 h 10005508"/>
              <a:gd name="connsiteX240" fmla="*/ 6430380 w 9999623"/>
              <a:gd name="connsiteY240" fmla="*/ 6203763 h 10005508"/>
              <a:gd name="connsiteX241" fmla="*/ 6457813 w 9999623"/>
              <a:gd name="connsiteY241" fmla="*/ 6170930 h 10005508"/>
              <a:gd name="connsiteX242" fmla="*/ 6483776 w 9999623"/>
              <a:gd name="connsiteY242" fmla="*/ 6137117 h 10005508"/>
              <a:gd name="connsiteX243" fmla="*/ 6508760 w 9999623"/>
              <a:gd name="connsiteY243" fmla="*/ 6102814 h 10005508"/>
              <a:gd name="connsiteX244" fmla="*/ 6533743 w 9999623"/>
              <a:gd name="connsiteY244" fmla="*/ 6068511 h 10005508"/>
              <a:gd name="connsiteX245" fmla="*/ 6557747 w 9999623"/>
              <a:gd name="connsiteY245" fmla="*/ 6032738 h 10005508"/>
              <a:gd name="connsiteX246" fmla="*/ 6580771 w 9999623"/>
              <a:gd name="connsiteY246" fmla="*/ 5997455 h 10005508"/>
              <a:gd name="connsiteX247" fmla="*/ 6603305 w 9999623"/>
              <a:gd name="connsiteY247" fmla="*/ 5960212 h 10005508"/>
              <a:gd name="connsiteX248" fmla="*/ 6625349 w 9999623"/>
              <a:gd name="connsiteY248" fmla="*/ 5923459 h 10005508"/>
              <a:gd name="connsiteX249" fmla="*/ 6645924 w 9999623"/>
              <a:gd name="connsiteY249" fmla="*/ 5885726 h 10005508"/>
              <a:gd name="connsiteX250" fmla="*/ 6665519 w 9999623"/>
              <a:gd name="connsiteY250" fmla="*/ 5847502 h 10005508"/>
              <a:gd name="connsiteX251" fmla="*/ 6684624 w 9999623"/>
              <a:gd name="connsiteY251" fmla="*/ 5808789 h 10005508"/>
              <a:gd name="connsiteX252" fmla="*/ 6702749 w 9999623"/>
              <a:gd name="connsiteY252" fmla="*/ 5770076 h 10005508"/>
              <a:gd name="connsiteX253" fmla="*/ 4999812 w 9999623"/>
              <a:gd name="connsiteY253" fmla="*/ 3454199 h 10005508"/>
              <a:gd name="connsiteX254" fmla="*/ 6548368 w 9999623"/>
              <a:gd name="connsiteY254" fmla="*/ 5002755 h 10005508"/>
              <a:gd name="connsiteX255" fmla="*/ 4999812 w 9999623"/>
              <a:gd name="connsiteY255" fmla="*/ 6551311 h 10005508"/>
              <a:gd name="connsiteX256" fmla="*/ 3451257 w 9999623"/>
              <a:gd name="connsiteY256" fmla="*/ 5002755 h 10005508"/>
              <a:gd name="connsiteX257" fmla="*/ 4999812 w 9999623"/>
              <a:gd name="connsiteY257" fmla="*/ 3454199 h 10005508"/>
              <a:gd name="connsiteX258" fmla="*/ 1565684 w 9999623"/>
              <a:gd name="connsiteY258" fmla="*/ 3435781 h 10005508"/>
              <a:gd name="connsiteX259" fmla="*/ 1646540 w 9999623"/>
              <a:gd name="connsiteY259" fmla="*/ 3437742 h 10005508"/>
              <a:gd name="connsiteX260" fmla="*/ 1726417 w 9999623"/>
              <a:gd name="connsiteY260" fmla="*/ 3444114 h 10005508"/>
              <a:gd name="connsiteX261" fmla="*/ 1804334 w 9999623"/>
              <a:gd name="connsiteY261" fmla="*/ 3453426 h 10005508"/>
              <a:gd name="connsiteX262" fmla="*/ 1881270 w 9999623"/>
              <a:gd name="connsiteY262" fmla="*/ 3467148 h 10005508"/>
              <a:gd name="connsiteX263" fmla="*/ 1957717 w 9999623"/>
              <a:gd name="connsiteY263" fmla="*/ 3484791 h 10005508"/>
              <a:gd name="connsiteX264" fmla="*/ 2031223 w 9999623"/>
              <a:gd name="connsiteY264" fmla="*/ 3505865 h 10005508"/>
              <a:gd name="connsiteX265" fmla="*/ 2104729 w 9999623"/>
              <a:gd name="connsiteY265" fmla="*/ 3530860 h 10005508"/>
              <a:gd name="connsiteX266" fmla="*/ 2175785 w 9999623"/>
              <a:gd name="connsiteY266" fmla="*/ 3558306 h 10005508"/>
              <a:gd name="connsiteX267" fmla="*/ 2245371 w 9999623"/>
              <a:gd name="connsiteY267" fmla="*/ 3590162 h 10005508"/>
              <a:gd name="connsiteX268" fmla="*/ 2312507 w 9999623"/>
              <a:gd name="connsiteY268" fmla="*/ 3624469 h 10005508"/>
              <a:gd name="connsiteX269" fmla="*/ 2378172 w 9999623"/>
              <a:gd name="connsiteY269" fmla="*/ 3662206 h 10005508"/>
              <a:gd name="connsiteX270" fmla="*/ 2441388 w 9999623"/>
              <a:gd name="connsiteY270" fmla="*/ 3702885 h 10005508"/>
              <a:gd name="connsiteX271" fmla="*/ 2502643 w 9999623"/>
              <a:gd name="connsiteY271" fmla="*/ 3746503 h 10005508"/>
              <a:gd name="connsiteX272" fmla="*/ 2561938 w 9999623"/>
              <a:gd name="connsiteY272" fmla="*/ 3793554 h 10005508"/>
              <a:gd name="connsiteX273" fmla="*/ 2618783 w 9999623"/>
              <a:gd name="connsiteY273" fmla="*/ 3842563 h 10005508"/>
              <a:gd name="connsiteX274" fmla="*/ 2673178 w 9999623"/>
              <a:gd name="connsiteY274" fmla="*/ 3894023 h 10005508"/>
              <a:gd name="connsiteX275" fmla="*/ 2725122 w 9999623"/>
              <a:gd name="connsiteY275" fmla="*/ 3948914 h 10005508"/>
              <a:gd name="connsiteX276" fmla="*/ 2774616 w 9999623"/>
              <a:gd name="connsiteY276" fmla="*/ 4005765 h 10005508"/>
              <a:gd name="connsiteX277" fmla="*/ 2820680 w 9999623"/>
              <a:gd name="connsiteY277" fmla="*/ 4065068 h 10005508"/>
              <a:gd name="connsiteX278" fmla="*/ 2864784 w 9999623"/>
              <a:gd name="connsiteY278" fmla="*/ 4126329 h 10005508"/>
              <a:gd name="connsiteX279" fmla="*/ 2905457 w 9999623"/>
              <a:gd name="connsiteY279" fmla="*/ 4190042 h 10005508"/>
              <a:gd name="connsiteX280" fmla="*/ 2942701 w 9999623"/>
              <a:gd name="connsiteY280" fmla="*/ 4255715 h 10005508"/>
              <a:gd name="connsiteX281" fmla="*/ 2977493 w 9999623"/>
              <a:gd name="connsiteY281" fmla="*/ 4323348 h 10005508"/>
              <a:gd name="connsiteX282" fmla="*/ 3008855 w 9999623"/>
              <a:gd name="connsiteY282" fmla="*/ 4392942 h 10005508"/>
              <a:gd name="connsiteX283" fmla="*/ 3037278 w 9999623"/>
              <a:gd name="connsiteY283" fmla="*/ 4464006 h 10005508"/>
              <a:gd name="connsiteX284" fmla="*/ 3061290 w 9999623"/>
              <a:gd name="connsiteY284" fmla="*/ 4536541 h 10005508"/>
              <a:gd name="connsiteX285" fmla="*/ 3082852 w 9999623"/>
              <a:gd name="connsiteY285" fmla="*/ 4611035 h 10005508"/>
              <a:gd name="connsiteX286" fmla="*/ 3100004 w 9999623"/>
              <a:gd name="connsiteY286" fmla="*/ 4686510 h 10005508"/>
              <a:gd name="connsiteX287" fmla="*/ 3114214 w 9999623"/>
              <a:gd name="connsiteY287" fmla="*/ 4763456 h 10005508"/>
              <a:gd name="connsiteX288" fmla="*/ 3124015 w 9999623"/>
              <a:gd name="connsiteY288" fmla="*/ 4842362 h 10005508"/>
              <a:gd name="connsiteX289" fmla="*/ 3130386 w 9999623"/>
              <a:gd name="connsiteY289" fmla="*/ 4921757 h 10005508"/>
              <a:gd name="connsiteX290" fmla="*/ 3132346 w 9999623"/>
              <a:gd name="connsiteY290" fmla="*/ 5002624 h 10005508"/>
              <a:gd name="connsiteX291" fmla="*/ 3132346 w 9999623"/>
              <a:gd name="connsiteY291" fmla="*/ 5028109 h 10005508"/>
              <a:gd name="connsiteX292" fmla="*/ 3132836 w 9999623"/>
              <a:gd name="connsiteY292" fmla="*/ 5054084 h 10005508"/>
              <a:gd name="connsiteX293" fmla="*/ 3133326 w 9999623"/>
              <a:gd name="connsiteY293" fmla="*/ 5079079 h 10005508"/>
              <a:gd name="connsiteX294" fmla="*/ 3134796 w 9999623"/>
              <a:gd name="connsiteY294" fmla="*/ 5104564 h 10005508"/>
              <a:gd name="connsiteX295" fmla="*/ 3136266 w 9999623"/>
              <a:gd name="connsiteY295" fmla="*/ 5129559 h 10005508"/>
              <a:gd name="connsiteX296" fmla="*/ 3138226 w 9999623"/>
              <a:gd name="connsiteY296" fmla="*/ 5155044 h 10005508"/>
              <a:gd name="connsiteX297" fmla="*/ 3140188 w 9999623"/>
              <a:gd name="connsiteY297" fmla="*/ 5180039 h 10005508"/>
              <a:gd name="connsiteX298" fmla="*/ 3142637 w 9999623"/>
              <a:gd name="connsiteY298" fmla="*/ 5205524 h 10005508"/>
              <a:gd name="connsiteX299" fmla="*/ 3146067 w 9999623"/>
              <a:gd name="connsiteY299" fmla="*/ 5230519 h 10005508"/>
              <a:gd name="connsiteX300" fmla="*/ 3149007 w 9999623"/>
              <a:gd name="connsiteY300" fmla="*/ 5254534 h 10005508"/>
              <a:gd name="connsiteX301" fmla="*/ 3151949 w 9999623"/>
              <a:gd name="connsiteY301" fmla="*/ 5279529 h 10005508"/>
              <a:gd name="connsiteX302" fmla="*/ 3155868 w 9999623"/>
              <a:gd name="connsiteY302" fmla="*/ 5304034 h 10005508"/>
              <a:gd name="connsiteX303" fmla="*/ 3160278 w 9999623"/>
              <a:gd name="connsiteY303" fmla="*/ 5328538 h 10005508"/>
              <a:gd name="connsiteX304" fmla="*/ 3164689 w 9999623"/>
              <a:gd name="connsiteY304" fmla="*/ 5353043 h 10005508"/>
              <a:gd name="connsiteX305" fmla="*/ 3169590 w 9999623"/>
              <a:gd name="connsiteY305" fmla="*/ 5377058 h 10005508"/>
              <a:gd name="connsiteX306" fmla="*/ 3174490 w 9999623"/>
              <a:gd name="connsiteY306" fmla="*/ 5401073 h 10005508"/>
              <a:gd name="connsiteX307" fmla="*/ 3179390 w 9999623"/>
              <a:gd name="connsiteY307" fmla="*/ 5425578 h 10005508"/>
              <a:gd name="connsiteX308" fmla="*/ 3185270 w 9999623"/>
              <a:gd name="connsiteY308" fmla="*/ 5449102 h 10005508"/>
              <a:gd name="connsiteX309" fmla="*/ 3191642 w 9999623"/>
              <a:gd name="connsiteY309" fmla="*/ 5473117 h 10005508"/>
              <a:gd name="connsiteX310" fmla="*/ 3197523 w 9999623"/>
              <a:gd name="connsiteY310" fmla="*/ 5496642 h 10005508"/>
              <a:gd name="connsiteX311" fmla="*/ 3204382 w 9999623"/>
              <a:gd name="connsiteY311" fmla="*/ 5519677 h 10005508"/>
              <a:gd name="connsiteX312" fmla="*/ 3211733 w 9999623"/>
              <a:gd name="connsiteY312" fmla="*/ 5543691 h 10005508"/>
              <a:gd name="connsiteX313" fmla="*/ 3218593 w 9999623"/>
              <a:gd name="connsiteY313" fmla="*/ 5566726 h 10005508"/>
              <a:gd name="connsiteX314" fmla="*/ 3225944 w 9999623"/>
              <a:gd name="connsiteY314" fmla="*/ 5589760 h 10005508"/>
              <a:gd name="connsiteX315" fmla="*/ 3233785 w 9999623"/>
              <a:gd name="connsiteY315" fmla="*/ 5613285 h 10005508"/>
              <a:gd name="connsiteX316" fmla="*/ 3241626 w 9999623"/>
              <a:gd name="connsiteY316" fmla="*/ 5635830 h 10005508"/>
              <a:gd name="connsiteX317" fmla="*/ 3250446 w 9999623"/>
              <a:gd name="connsiteY317" fmla="*/ 5658864 h 10005508"/>
              <a:gd name="connsiteX318" fmla="*/ 3258777 w 9999623"/>
              <a:gd name="connsiteY318" fmla="*/ 5681409 h 10005508"/>
              <a:gd name="connsiteX319" fmla="*/ 3267598 w 9999623"/>
              <a:gd name="connsiteY319" fmla="*/ 5703953 h 10005508"/>
              <a:gd name="connsiteX320" fmla="*/ 3276908 w 9999623"/>
              <a:gd name="connsiteY320" fmla="*/ 5725518 h 10005508"/>
              <a:gd name="connsiteX321" fmla="*/ 3286709 w 9999623"/>
              <a:gd name="connsiteY321" fmla="*/ 5748062 h 10005508"/>
              <a:gd name="connsiteX322" fmla="*/ 3296020 w 9999623"/>
              <a:gd name="connsiteY322" fmla="*/ 5770116 h 10005508"/>
              <a:gd name="connsiteX323" fmla="*/ 3314642 w 9999623"/>
              <a:gd name="connsiteY323" fmla="*/ 5809324 h 10005508"/>
              <a:gd name="connsiteX324" fmla="*/ 3334243 w 9999623"/>
              <a:gd name="connsiteY324" fmla="*/ 5849022 h 10005508"/>
              <a:gd name="connsiteX325" fmla="*/ 3353846 w 9999623"/>
              <a:gd name="connsiteY325" fmla="*/ 5887740 h 10005508"/>
              <a:gd name="connsiteX326" fmla="*/ 3374427 w 9999623"/>
              <a:gd name="connsiteY326" fmla="*/ 5924987 h 10005508"/>
              <a:gd name="connsiteX327" fmla="*/ 3396478 w 9999623"/>
              <a:gd name="connsiteY327" fmla="*/ 5962725 h 10005508"/>
              <a:gd name="connsiteX328" fmla="*/ 3419510 w 9999623"/>
              <a:gd name="connsiteY328" fmla="*/ 5999482 h 10005508"/>
              <a:gd name="connsiteX329" fmla="*/ 3442543 w 9999623"/>
              <a:gd name="connsiteY329" fmla="*/ 6035749 h 10005508"/>
              <a:gd name="connsiteX330" fmla="*/ 3467044 w 9999623"/>
              <a:gd name="connsiteY330" fmla="*/ 6071526 h 10005508"/>
              <a:gd name="connsiteX331" fmla="*/ 3492528 w 9999623"/>
              <a:gd name="connsiteY331" fmla="*/ 6107304 h 10005508"/>
              <a:gd name="connsiteX332" fmla="*/ 3518499 w 9999623"/>
              <a:gd name="connsiteY332" fmla="*/ 6141610 h 10005508"/>
              <a:gd name="connsiteX333" fmla="*/ 3545451 w 9999623"/>
              <a:gd name="connsiteY333" fmla="*/ 6175427 h 10005508"/>
              <a:gd name="connsiteX334" fmla="*/ 3572894 w 9999623"/>
              <a:gd name="connsiteY334" fmla="*/ 6208754 h 10005508"/>
              <a:gd name="connsiteX335" fmla="*/ 3600826 w 9999623"/>
              <a:gd name="connsiteY335" fmla="*/ 6241100 h 10005508"/>
              <a:gd name="connsiteX336" fmla="*/ 3629739 w 9999623"/>
              <a:gd name="connsiteY336" fmla="*/ 6272957 h 10005508"/>
              <a:gd name="connsiteX337" fmla="*/ 3659631 w 9999623"/>
              <a:gd name="connsiteY337" fmla="*/ 6304323 h 10005508"/>
              <a:gd name="connsiteX338" fmla="*/ 3689523 w 9999623"/>
              <a:gd name="connsiteY338" fmla="*/ 6334709 h 10005508"/>
              <a:gd name="connsiteX339" fmla="*/ 3720886 w 9999623"/>
              <a:gd name="connsiteY339" fmla="*/ 6365095 h 10005508"/>
              <a:gd name="connsiteX340" fmla="*/ 3752739 w 9999623"/>
              <a:gd name="connsiteY340" fmla="*/ 6394501 h 10005508"/>
              <a:gd name="connsiteX341" fmla="*/ 3784592 w 9999623"/>
              <a:gd name="connsiteY341" fmla="*/ 6422436 h 10005508"/>
              <a:gd name="connsiteX342" fmla="*/ 3817914 w 9999623"/>
              <a:gd name="connsiteY342" fmla="*/ 6449882 h 10005508"/>
              <a:gd name="connsiteX343" fmla="*/ 3851727 w 9999623"/>
              <a:gd name="connsiteY343" fmla="*/ 6476837 h 10005508"/>
              <a:gd name="connsiteX344" fmla="*/ 3886030 w 9999623"/>
              <a:gd name="connsiteY344" fmla="*/ 6503303 h 10005508"/>
              <a:gd name="connsiteX345" fmla="*/ 3920823 w 9999623"/>
              <a:gd name="connsiteY345" fmla="*/ 6528788 h 10005508"/>
              <a:gd name="connsiteX346" fmla="*/ 3956596 w 9999623"/>
              <a:gd name="connsiteY346" fmla="*/ 6553292 h 10005508"/>
              <a:gd name="connsiteX347" fmla="*/ 3992860 w 9999623"/>
              <a:gd name="connsiteY347" fmla="*/ 6576817 h 10005508"/>
              <a:gd name="connsiteX348" fmla="*/ 4029613 w 9999623"/>
              <a:gd name="connsiteY348" fmla="*/ 6600342 h 10005508"/>
              <a:gd name="connsiteX349" fmla="*/ 4066366 w 9999623"/>
              <a:gd name="connsiteY349" fmla="*/ 6621906 h 10005508"/>
              <a:gd name="connsiteX350" fmla="*/ 4104589 w 9999623"/>
              <a:gd name="connsiteY350" fmla="*/ 6643470 h 10005508"/>
              <a:gd name="connsiteX351" fmla="*/ 4142812 w 9999623"/>
              <a:gd name="connsiteY351" fmla="*/ 6664054 h 10005508"/>
              <a:gd name="connsiteX352" fmla="*/ 4182015 w 9999623"/>
              <a:gd name="connsiteY352" fmla="*/ 6683168 h 10005508"/>
              <a:gd name="connsiteX353" fmla="*/ 4221709 w 9999623"/>
              <a:gd name="connsiteY353" fmla="*/ 6702282 h 10005508"/>
              <a:gd name="connsiteX354" fmla="*/ 4260912 w 9999623"/>
              <a:gd name="connsiteY354" fmla="*/ 6719436 h 10005508"/>
              <a:gd name="connsiteX355" fmla="*/ 4201127 w 9999623"/>
              <a:gd name="connsiteY355" fmla="*/ 6748842 h 10005508"/>
              <a:gd name="connsiteX356" fmla="*/ 4142322 w 9999623"/>
              <a:gd name="connsiteY356" fmla="*/ 6780208 h 10005508"/>
              <a:gd name="connsiteX357" fmla="*/ 4084007 w 9999623"/>
              <a:gd name="connsiteY357" fmla="*/ 6813534 h 10005508"/>
              <a:gd name="connsiteX358" fmla="*/ 4027652 w 9999623"/>
              <a:gd name="connsiteY358" fmla="*/ 6848821 h 10005508"/>
              <a:gd name="connsiteX359" fmla="*/ 3972768 w 9999623"/>
              <a:gd name="connsiteY359" fmla="*/ 6886069 h 10005508"/>
              <a:gd name="connsiteX360" fmla="*/ 3918864 w 9999623"/>
              <a:gd name="connsiteY360" fmla="*/ 6924786 h 10005508"/>
              <a:gd name="connsiteX361" fmla="*/ 3866429 w 9999623"/>
              <a:gd name="connsiteY361" fmla="*/ 6965955 h 10005508"/>
              <a:gd name="connsiteX362" fmla="*/ 3815954 w 9999623"/>
              <a:gd name="connsiteY362" fmla="*/ 7008593 h 10005508"/>
              <a:gd name="connsiteX363" fmla="*/ 3766460 w 9999623"/>
              <a:gd name="connsiteY363" fmla="*/ 7053192 h 10005508"/>
              <a:gd name="connsiteX364" fmla="*/ 3718437 w 9999623"/>
              <a:gd name="connsiteY364" fmla="*/ 7098771 h 10005508"/>
              <a:gd name="connsiteX365" fmla="*/ 3672862 w 9999623"/>
              <a:gd name="connsiteY365" fmla="*/ 7146310 h 10005508"/>
              <a:gd name="connsiteX366" fmla="*/ 3627778 w 9999623"/>
              <a:gd name="connsiteY366" fmla="*/ 7195810 h 10005508"/>
              <a:gd name="connsiteX367" fmla="*/ 3585145 w 9999623"/>
              <a:gd name="connsiteY367" fmla="*/ 7246290 h 10005508"/>
              <a:gd name="connsiteX368" fmla="*/ 3544471 w 9999623"/>
              <a:gd name="connsiteY368" fmla="*/ 7298241 h 10005508"/>
              <a:gd name="connsiteX369" fmla="*/ 3505268 w 9999623"/>
              <a:gd name="connsiteY369" fmla="*/ 7352152 h 10005508"/>
              <a:gd name="connsiteX370" fmla="*/ 3467536 w 9999623"/>
              <a:gd name="connsiteY370" fmla="*/ 7407042 h 10005508"/>
              <a:gd name="connsiteX371" fmla="*/ 3432742 w 9999623"/>
              <a:gd name="connsiteY371" fmla="*/ 7463404 h 10005508"/>
              <a:gd name="connsiteX372" fmla="*/ 3398929 w 9999623"/>
              <a:gd name="connsiteY372" fmla="*/ 7520745 h 10005508"/>
              <a:gd name="connsiteX373" fmla="*/ 3367566 w 9999623"/>
              <a:gd name="connsiteY373" fmla="*/ 7580047 h 10005508"/>
              <a:gd name="connsiteX374" fmla="*/ 3338164 w 9999623"/>
              <a:gd name="connsiteY374" fmla="*/ 7640329 h 10005508"/>
              <a:gd name="connsiteX375" fmla="*/ 3310721 w 9999623"/>
              <a:gd name="connsiteY375" fmla="*/ 7701592 h 10005508"/>
              <a:gd name="connsiteX376" fmla="*/ 3285729 w 9999623"/>
              <a:gd name="connsiteY376" fmla="*/ 7764324 h 10005508"/>
              <a:gd name="connsiteX377" fmla="*/ 3262697 w 9999623"/>
              <a:gd name="connsiteY377" fmla="*/ 7827546 h 10005508"/>
              <a:gd name="connsiteX378" fmla="*/ 3241626 w 9999623"/>
              <a:gd name="connsiteY378" fmla="*/ 7891749 h 10005508"/>
              <a:gd name="connsiteX379" fmla="*/ 3223494 w 9999623"/>
              <a:gd name="connsiteY379" fmla="*/ 7957422 h 10005508"/>
              <a:gd name="connsiteX380" fmla="*/ 3207322 w 9999623"/>
              <a:gd name="connsiteY380" fmla="*/ 8023586 h 10005508"/>
              <a:gd name="connsiteX381" fmla="*/ 3193601 w 9999623"/>
              <a:gd name="connsiteY381" fmla="*/ 8091219 h 10005508"/>
              <a:gd name="connsiteX382" fmla="*/ 3181351 w 9999623"/>
              <a:gd name="connsiteY382" fmla="*/ 8159342 h 10005508"/>
              <a:gd name="connsiteX383" fmla="*/ 3172530 w 9999623"/>
              <a:gd name="connsiteY383" fmla="*/ 8228446 h 10005508"/>
              <a:gd name="connsiteX384" fmla="*/ 3166650 w 9999623"/>
              <a:gd name="connsiteY384" fmla="*/ 8297550 h 10005508"/>
              <a:gd name="connsiteX385" fmla="*/ 3162240 w 9999623"/>
              <a:gd name="connsiteY385" fmla="*/ 8368614 h 10005508"/>
              <a:gd name="connsiteX386" fmla="*/ 3160769 w 9999623"/>
              <a:gd name="connsiteY386" fmla="*/ 8439678 h 10005508"/>
              <a:gd name="connsiteX387" fmla="*/ 3162240 w 9999623"/>
              <a:gd name="connsiteY387" fmla="*/ 8492119 h 10005508"/>
              <a:gd name="connsiteX388" fmla="*/ 3164199 w 9999623"/>
              <a:gd name="connsiteY388" fmla="*/ 8544560 h 10005508"/>
              <a:gd name="connsiteX389" fmla="*/ 3167629 w 9999623"/>
              <a:gd name="connsiteY389" fmla="*/ 8597490 h 10005508"/>
              <a:gd name="connsiteX390" fmla="*/ 3172530 w 9999623"/>
              <a:gd name="connsiteY390" fmla="*/ 8649440 h 10005508"/>
              <a:gd name="connsiteX391" fmla="*/ 3178900 w 9999623"/>
              <a:gd name="connsiteY391" fmla="*/ 8700410 h 10005508"/>
              <a:gd name="connsiteX392" fmla="*/ 3186251 w 9999623"/>
              <a:gd name="connsiteY392" fmla="*/ 8751870 h 10005508"/>
              <a:gd name="connsiteX393" fmla="*/ 3196052 w 9999623"/>
              <a:gd name="connsiteY393" fmla="*/ 8801860 h 10005508"/>
              <a:gd name="connsiteX394" fmla="*/ 3206343 w 9999623"/>
              <a:gd name="connsiteY394" fmla="*/ 8851850 h 10005508"/>
              <a:gd name="connsiteX395" fmla="*/ 3218593 w 9999623"/>
              <a:gd name="connsiteY395" fmla="*/ 8901840 h 10005508"/>
              <a:gd name="connsiteX396" fmla="*/ 3231335 w 9999623"/>
              <a:gd name="connsiteY396" fmla="*/ 8950850 h 10005508"/>
              <a:gd name="connsiteX397" fmla="*/ 3246036 w 9999623"/>
              <a:gd name="connsiteY397" fmla="*/ 8999370 h 10005508"/>
              <a:gd name="connsiteX398" fmla="*/ 3260737 w 9999623"/>
              <a:gd name="connsiteY398" fmla="*/ 9046910 h 10005508"/>
              <a:gd name="connsiteX399" fmla="*/ 3277888 w 9999623"/>
              <a:gd name="connsiteY399" fmla="*/ 9094449 h 10005508"/>
              <a:gd name="connsiteX400" fmla="*/ 3296020 w 9999623"/>
              <a:gd name="connsiteY400" fmla="*/ 9141498 h 10005508"/>
              <a:gd name="connsiteX401" fmla="*/ 3315132 w 9999623"/>
              <a:gd name="connsiteY401" fmla="*/ 9187568 h 10005508"/>
              <a:gd name="connsiteX402" fmla="*/ 3335713 w 9999623"/>
              <a:gd name="connsiteY402" fmla="*/ 9233636 h 10005508"/>
              <a:gd name="connsiteX403" fmla="*/ 3357275 w 9999623"/>
              <a:gd name="connsiteY403" fmla="*/ 9278236 h 10005508"/>
              <a:gd name="connsiteX404" fmla="*/ 3380308 w 9999623"/>
              <a:gd name="connsiteY404" fmla="*/ 9322834 h 10005508"/>
              <a:gd name="connsiteX405" fmla="*/ 3403829 w 9999623"/>
              <a:gd name="connsiteY405" fmla="*/ 9365963 h 10005508"/>
              <a:gd name="connsiteX406" fmla="*/ 3428821 w 9999623"/>
              <a:gd name="connsiteY406" fmla="*/ 9409092 h 10005508"/>
              <a:gd name="connsiteX407" fmla="*/ 3454793 w 9999623"/>
              <a:gd name="connsiteY407" fmla="*/ 9451730 h 10005508"/>
              <a:gd name="connsiteX408" fmla="*/ 3482237 w 9999623"/>
              <a:gd name="connsiteY408" fmla="*/ 9492898 h 10005508"/>
              <a:gd name="connsiteX409" fmla="*/ 3510169 w 9999623"/>
              <a:gd name="connsiteY409" fmla="*/ 9533576 h 10005508"/>
              <a:gd name="connsiteX410" fmla="*/ 3539081 w 9999623"/>
              <a:gd name="connsiteY410" fmla="*/ 9573764 h 10005508"/>
              <a:gd name="connsiteX411" fmla="*/ 3569464 w 9999623"/>
              <a:gd name="connsiteY411" fmla="*/ 9612482 h 10005508"/>
              <a:gd name="connsiteX412" fmla="*/ 3600337 w 9999623"/>
              <a:gd name="connsiteY412" fmla="*/ 9651200 h 10005508"/>
              <a:gd name="connsiteX413" fmla="*/ 3632680 w 9999623"/>
              <a:gd name="connsiteY413" fmla="*/ 9688938 h 10005508"/>
              <a:gd name="connsiteX414" fmla="*/ 3666001 w 9999623"/>
              <a:gd name="connsiteY414" fmla="*/ 9725204 h 10005508"/>
              <a:gd name="connsiteX415" fmla="*/ 3699814 w 9999623"/>
              <a:gd name="connsiteY415" fmla="*/ 9760492 h 10005508"/>
              <a:gd name="connsiteX416" fmla="*/ 3734608 w 9999623"/>
              <a:gd name="connsiteY416" fmla="*/ 9795778 h 10005508"/>
              <a:gd name="connsiteX417" fmla="*/ 3770380 w 9999623"/>
              <a:gd name="connsiteY417" fmla="*/ 9829596 h 10005508"/>
              <a:gd name="connsiteX418" fmla="*/ 3807133 w 9999623"/>
              <a:gd name="connsiteY418" fmla="*/ 9862432 h 10005508"/>
              <a:gd name="connsiteX419" fmla="*/ 3768421 w 9999623"/>
              <a:gd name="connsiteY419" fmla="*/ 9853120 h 10005508"/>
              <a:gd name="connsiteX420" fmla="*/ 3729707 w 9999623"/>
              <a:gd name="connsiteY420" fmla="*/ 9843318 h 10005508"/>
              <a:gd name="connsiteX421" fmla="*/ 3690994 w 9999623"/>
              <a:gd name="connsiteY421" fmla="*/ 9832536 h 10005508"/>
              <a:gd name="connsiteX422" fmla="*/ 3652770 w 9999623"/>
              <a:gd name="connsiteY422" fmla="*/ 9822734 h 10005508"/>
              <a:gd name="connsiteX423" fmla="*/ 3614057 w 9999623"/>
              <a:gd name="connsiteY423" fmla="*/ 9811462 h 10005508"/>
              <a:gd name="connsiteX424" fmla="*/ 3575834 w 9999623"/>
              <a:gd name="connsiteY424" fmla="*/ 9800190 h 10005508"/>
              <a:gd name="connsiteX425" fmla="*/ 3537611 w 9999623"/>
              <a:gd name="connsiteY425" fmla="*/ 9788918 h 10005508"/>
              <a:gd name="connsiteX426" fmla="*/ 3500367 w 9999623"/>
              <a:gd name="connsiteY426" fmla="*/ 9777155 h 10005508"/>
              <a:gd name="connsiteX427" fmla="*/ 3462144 w 9999623"/>
              <a:gd name="connsiteY427" fmla="*/ 9764902 h 10005508"/>
              <a:gd name="connsiteX428" fmla="*/ 3424411 w 9999623"/>
              <a:gd name="connsiteY428" fmla="*/ 9753140 h 10005508"/>
              <a:gd name="connsiteX429" fmla="*/ 3387168 w 9999623"/>
              <a:gd name="connsiteY429" fmla="*/ 9739908 h 10005508"/>
              <a:gd name="connsiteX430" fmla="*/ 3349435 w 9999623"/>
              <a:gd name="connsiteY430" fmla="*/ 9727655 h 10005508"/>
              <a:gd name="connsiteX431" fmla="*/ 3312191 w 9999623"/>
              <a:gd name="connsiteY431" fmla="*/ 9714422 h 10005508"/>
              <a:gd name="connsiteX432" fmla="*/ 3275438 w 9999623"/>
              <a:gd name="connsiteY432" fmla="*/ 9700700 h 10005508"/>
              <a:gd name="connsiteX433" fmla="*/ 3238195 w 9999623"/>
              <a:gd name="connsiteY433" fmla="*/ 9686977 h 10005508"/>
              <a:gd name="connsiteX434" fmla="*/ 3201442 w 9999623"/>
              <a:gd name="connsiteY434" fmla="*/ 9673254 h 10005508"/>
              <a:gd name="connsiteX435" fmla="*/ 3164689 w 9999623"/>
              <a:gd name="connsiteY435" fmla="*/ 9658552 h 10005508"/>
              <a:gd name="connsiteX436" fmla="*/ 3127936 w 9999623"/>
              <a:gd name="connsiteY436" fmla="*/ 9644338 h 10005508"/>
              <a:gd name="connsiteX437" fmla="*/ 3091673 w 9999623"/>
              <a:gd name="connsiteY437" fmla="*/ 9629146 h 10005508"/>
              <a:gd name="connsiteX438" fmla="*/ 3055409 w 9999623"/>
              <a:gd name="connsiteY438" fmla="*/ 9614442 h 10005508"/>
              <a:gd name="connsiteX439" fmla="*/ 3019147 w 9999623"/>
              <a:gd name="connsiteY439" fmla="*/ 9598760 h 10005508"/>
              <a:gd name="connsiteX440" fmla="*/ 2982883 w 9999623"/>
              <a:gd name="connsiteY440" fmla="*/ 9583076 h 10005508"/>
              <a:gd name="connsiteX441" fmla="*/ 2947111 w 9999623"/>
              <a:gd name="connsiteY441" fmla="*/ 9566903 h 10005508"/>
              <a:gd name="connsiteX442" fmla="*/ 2911338 w 9999623"/>
              <a:gd name="connsiteY442" fmla="*/ 9550730 h 10005508"/>
              <a:gd name="connsiteX443" fmla="*/ 2840282 w 9999623"/>
              <a:gd name="connsiteY443" fmla="*/ 9517403 h 10005508"/>
              <a:gd name="connsiteX444" fmla="*/ 2770206 w 9999623"/>
              <a:gd name="connsiteY444" fmla="*/ 9483096 h 10005508"/>
              <a:gd name="connsiteX445" fmla="*/ 2700130 w 9999623"/>
              <a:gd name="connsiteY445" fmla="*/ 9447810 h 10005508"/>
              <a:gd name="connsiteX446" fmla="*/ 2631524 w 9999623"/>
              <a:gd name="connsiteY446" fmla="*/ 9411052 h 10005508"/>
              <a:gd name="connsiteX447" fmla="*/ 2518814 w 9999623"/>
              <a:gd name="connsiteY447" fmla="*/ 9349300 h 10005508"/>
              <a:gd name="connsiteX448" fmla="*/ 2409045 w 9999623"/>
              <a:gd name="connsiteY448" fmla="*/ 9283626 h 10005508"/>
              <a:gd name="connsiteX449" fmla="*/ 2300256 w 9999623"/>
              <a:gd name="connsiteY449" fmla="*/ 9215993 h 10005508"/>
              <a:gd name="connsiteX450" fmla="*/ 2193427 w 9999623"/>
              <a:gd name="connsiteY450" fmla="*/ 9145419 h 10005508"/>
              <a:gd name="connsiteX451" fmla="*/ 2089048 w 9999623"/>
              <a:gd name="connsiteY451" fmla="*/ 9071904 h 10005508"/>
              <a:gd name="connsiteX452" fmla="*/ 1985649 w 9999623"/>
              <a:gd name="connsiteY452" fmla="*/ 8996430 h 10005508"/>
              <a:gd name="connsiteX453" fmla="*/ 1885191 w 9999623"/>
              <a:gd name="connsiteY453" fmla="*/ 8918014 h 10005508"/>
              <a:gd name="connsiteX454" fmla="*/ 1786202 w 9999623"/>
              <a:gd name="connsiteY454" fmla="*/ 8837638 h 10005508"/>
              <a:gd name="connsiteX455" fmla="*/ 1690154 w 9999623"/>
              <a:gd name="connsiteY455" fmla="*/ 8754321 h 10005508"/>
              <a:gd name="connsiteX456" fmla="*/ 1595576 w 9999623"/>
              <a:gd name="connsiteY456" fmla="*/ 8668554 h 10005508"/>
              <a:gd name="connsiteX457" fmla="*/ 1503448 w 9999623"/>
              <a:gd name="connsiteY457" fmla="*/ 8580336 h 10005508"/>
              <a:gd name="connsiteX458" fmla="*/ 1413280 w 9999623"/>
              <a:gd name="connsiteY458" fmla="*/ 8490158 h 10005508"/>
              <a:gd name="connsiteX459" fmla="*/ 1325563 w 9999623"/>
              <a:gd name="connsiteY459" fmla="*/ 8397530 h 10005508"/>
              <a:gd name="connsiteX460" fmla="*/ 1240786 w 9999623"/>
              <a:gd name="connsiteY460" fmla="*/ 8303432 h 10005508"/>
              <a:gd name="connsiteX461" fmla="*/ 1158459 w 9999623"/>
              <a:gd name="connsiteY461" fmla="*/ 8206392 h 10005508"/>
              <a:gd name="connsiteX462" fmla="*/ 1077602 w 9999623"/>
              <a:gd name="connsiteY462" fmla="*/ 8106902 h 10005508"/>
              <a:gd name="connsiteX463" fmla="*/ 999685 w 9999623"/>
              <a:gd name="connsiteY463" fmla="*/ 8006432 h 10005508"/>
              <a:gd name="connsiteX464" fmla="*/ 924219 w 9999623"/>
              <a:gd name="connsiteY464" fmla="*/ 7903022 h 10005508"/>
              <a:gd name="connsiteX465" fmla="*/ 851202 w 9999623"/>
              <a:gd name="connsiteY465" fmla="*/ 7798140 h 10005508"/>
              <a:gd name="connsiteX466" fmla="*/ 781126 w 9999623"/>
              <a:gd name="connsiteY466" fmla="*/ 7690809 h 10005508"/>
              <a:gd name="connsiteX467" fmla="*/ 713991 w 9999623"/>
              <a:gd name="connsiteY467" fmla="*/ 7582008 h 10005508"/>
              <a:gd name="connsiteX468" fmla="*/ 649305 w 9999623"/>
              <a:gd name="connsiteY468" fmla="*/ 7470755 h 10005508"/>
              <a:gd name="connsiteX469" fmla="*/ 587560 w 9999623"/>
              <a:gd name="connsiteY469" fmla="*/ 7359013 h 10005508"/>
              <a:gd name="connsiteX470" fmla="*/ 528265 w 9999623"/>
              <a:gd name="connsiteY470" fmla="*/ 7244330 h 10005508"/>
              <a:gd name="connsiteX471" fmla="*/ 471910 w 9999623"/>
              <a:gd name="connsiteY471" fmla="*/ 7128177 h 10005508"/>
              <a:gd name="connsiteX472" fmla="*/ 418985 w 9999623"/>
              <a:gd name="connsiteY472" fmla="*/ 7010554 h 10005508"/>
              <a:gd name="connsiteX473" fmla="*/ 369001 w 9999623"/>
              <a:gd name="connsiteY473" fmla="*/ 6891460 h 10005508"/>
              <a:gd name="connsiteX474" fmla="*/ 321467 w 9999623"/>
              <a:gd name="connsiteY474" fmla="*/ 6770896 h 10005508"/>
              <a:gd name="connsiteX475" fmla="*/ 276873 w 9999623"/>
              <a:gd name="connsiteY475" fmla="*/ 6648371 h 10005508"/>
              <a:gd name="connsiteX476" fmla="*/ 235710 w 9999623"/>
              <a:gd name="connsiteY476" fmla="*/ 6524377 h 10005508"/>
              <a:gd name="connsiteX477" fmla="*/ 197486 w 9999623"/>
              <a:gd name="connsiteY477" fmla="*/ 6399402 h 10005508"/>
              <a:gd name="connsiteX478" fmla="*/ 163183 w 9999623"/>
              <a:gd name="connsiteY478" fmla="*/ 6272957 h 10005508"/>
              <a:gd name="connsiteX479" fmla="*/ 143582 w 9999623"/>
              <a:gd name="connsiteY479" fmla="*/ 6196501 h 10005508"/>
              <a:gd name="connsiteX480" fmla="*/ 125450 w 9999623"/>
              <a:gd name="connsiteY480" fmla="*/ 6119556 h 10005508"/>
              <a:gd name="connsiteX481" fmla="*/ 108789 w 9999623"/>
              <a:gd name="connsiteY481" fmla="*/ 6042611 h 10005508"/>
              <a:gd name="connsiteX482" fmla="*/ 92617 w 9999623"/>
              <a:gd name="connsiteY482" fmla="*/ 5965175 h 10005508"/>
              <a:gd name="connsiteX483" fmla="*/ 85757 w 9999623"/>
              <a:gd name="connsiteY483" fmla="*/ 5925967 h 10005508"/>
              <a:gd name="connsiteX484" fmla="*/ 77916 w 9999623"/>
              <a:gd name="connsiteY484" fmla="*/ 5887250 h 10005508"/>
              <a:gd name="connsiteX485" fmla="*/ 71056 w 9999623"/>
              <a:gd name="connsiteY485" fmla="*/ 5847552 h 10005508"/>
              <a:gd name="connsiteX486" fmla="*/ 65175 w 9999623"/>
              <a:gd name="connsiteY486" fmla="*/ 5808344 h 10005508"/>
              <a:gd name="connsiteX487" fmla="*/ 58805 w 9999623"/>
              <a:gd name="connsiteY487" fmla="*/ 5768646 h 10005508"/>
              <a:gd name="connsiteX488" fmla="*/ 52434 w 9999623"/>
              <a:gd name="connsiteY488" fmla="*/ 5729438 h 10005508"/>
              <a:gd name="connsiteX489" fmla="*/ 47044 w 9999623"/>
              <a:gd name="connsiteY489" fmla="*/ 5690230 h 10005508"/>
              <a:gd name="connsiteX490" fmla="*/ 41653 w 9999623"/>
              <a:gd name="connsiteY490" fmla="*/ 5650533 h 10005508"/>
              <a:gd name="connsiteX491" fmla="*/ 36753 w 9999623"/>
              <a:gd name="connsiteY491" fmla="*/ 5610835 h 10005508"/>
              <a:gd name="connsiteX492" fmla="*/ 31852 w 9999623"/>
              <a:gd name="connsiteY492" fmla="*/ 5570647 h 10005508"/>
              <a:gd name="connsiteX493" fmla="*/ 27442 w 9999623"/>
              <a:gd name="connsiteY493" fmla="*/ 5530459 h 10005508"/>
              <a:gd name="connsiteX494" fmla="*/ 23522 w 9999623"/>
              <a:gd name="connsiteY494" fmla="*/ 5490271 h 10005508"/>
              <a:gd name="connsiteX495" fmla="*/ 20091 w 9999623"/>
              <a:gd name="connsiteY495" fmla="*/ 5450573 h 10005508"/>
              <a:gd name="connsiteX496" fmla="*/ 16171 w 9999623"/>
              <a:gd name="connsiteY496" fmla="*/ 5410385 h 10005508"/>
              <a:gd name="connsiteX497" fmla="*/ 13231 w 9999623"/>
              <a:gd name="connsiteY497" fmla="*/ 5369707 h 10005508"/>
              <a:gd name="connsiteX498" fmla="*/ 10781 w 9999623"/>
              <a:gd name="connsiteY498" fmla="*/ 5329029 h 10005508"/>
              <a:gd name="connsiteX499" fmla="*/ 8330 w 9999623"/>
              <a:gd name="connsiteY499" fmla="*/ 5289331 h 10005508"/>
              <a:gd name="connsiteX500" fmla="*/ 6370 w 9999623"/>
              <a:gd name="connsiteY500" fmla="*/ 5248653 h 10005508"/>
              <a:gd name="connsiteX501" fmla="*/ 4410 w 9999623"/>
              <a:gd name="connsiteY501" fmla="*/ 5206994 h 10005508"/>
              <a:gd name="connsiteX502" fmla="*/ 2450 w 9999623"/>
              <a:gd name="connsiteY502" fmla="*/ 5166316 h 10005508"/>
              <a:gd name="connsiteX503" fmla="*/ 1470 w 9999623"/>
              <a:gd name="connsiteY503" fmla="*/ 5125638 h 10005508"/>
              <a:gd name="connsiteX504" fmla="*/ 490 w 9999623"/>
              <a:gd name="connsiteY504" fmla="*/ 5084470 h 10005508"/>
              <a:gd name="connsiteX505" fmla="*/ 0 w 9999623"/>
              <a:gd name="connsiteY505" fmla="*/ 5043792 h 10005508"/>
              <a:gd name="connsiteX506" fmla="*/ 0 w 9999623"/>
              <a:gd name="connsiteY506" fmla="*/ 5002624 h 10005508"/>
              <a:gd name="connsiteX507" fmla="*/ 1960 w 9999623"/>
              <a:gd name="connsiteY507" fmla="*/ 4921757 h 10005508"/>
              <a:gd name="connsiteX508" fmla="*/ 8330 w 9999623"/>
              <a:gd name="connsiteY508" fmla="*/ 4842362 h 10005508"/>
              <a:gd name="connsiteX509" fmla="*/ 18131 w 9999623"/>
              <a:gd name="connsiteY509" fmla="*/ 4763456 h 10005508"/>
              <a:gd name="connsiteX510" fmla="*/ 31852 w 9999623"/>
              <a:gd name="connsiteY510" fmla="*/ 4686510 h 10005508"/>
              <a:gd name="connsiteX511" fmla="*/ 49494 w 9999623"/>
              <a:gd name="connsiteY511" fmla="*/ 4611035 h 10005508"/>
              <a:gd name="connsiteX512" fmla="*/ 70566 w 9999623"/>
              <a:gd name="connsiteY512" fmla="*/ 4536541 h 10005508"/>
              <a:gd name="connsiteX513" fmla="*/ 95068 w 9999623"/>
              <a:gd name="connsiteY513" fmla="*/ 4464006 h 10005508"/>
              <a:gd name="connsiteX514" fmla="*/ 123000 w 9999623"/>
              <a:gd name="connsiteY514" fmla="*/ 4392942 h 10005508"/>
              <a:gd name="connsiteX515" fmla="*/ 154363 w 9999623"/>
              <a:gd name="connsiteY515" fmla="*/ 4323348 h 10005508"/>
              <a:gd name="connsiteX516" fmla="*/ 188666 w 9999623"/>
              <a:gd name="connsiteY516" fmla="*/ 4255715 h 10005508"/>
              <a:gd name="connsiteX517" fmla="*/ 226889 w 9999623"/>
              <a:gd name="connsiteY517" fmla="*/ 4190042 h 10005508"/>
              <a:gd name="connsiteX518" fmla="*/ 267562 w 9999623"/>
              <a:gd name="connsiteY518" fmla="*/ 4126329 h 10005508"/>
              <a:gd name="connsiteX519" fmla="*/ 311176 w 9999623"/>
              <a:gd name="connsiteY519" fmla="*/ 4065068 h 10005508"/>
              <a:gd name="connsiteX520" fmla="*/ 357730 w 9999623"/>
              <a:gd name="connsiteY520" fmla="*/ 4005765 h 10005508"/>
              <a:gd name="connsiteX521" fmla="*/ 406734 w 9999623"/>
              <a:gd name="connsiteY521" fmla="*/ 3948914 h 10005508"/>
              <a:gd name="connsiteX522" fmla="*/ 458679 w 9999623"/>
              <a:gd name="connsiteY522" fmla="*/ 3894023 h 10005508"/>
              <a:gd name="connsiteX523" fmla="*/ 513074 w 9999623"/>
              <a:gd name="connsiteY523" fmla="*/ 3842563 h 10005508"/>
              <a:gd name="connsiteX524" fmla="*/ 569918 w 9999623"/>
              <a:gd name="connsiteY524" fmla="*/ 3793554 h 10005508"/>
              <a:gd name="connsiteX525" fmla="*/ 628723 w 9999623"/>
              <a:gd name="connsiteY525" fmla="*/ 3746503 h 10005508"/>
              <a:gd name="connsiteX526" fmla="*/ 690468 w 9999623"/>
              <a:gd name="connsiteY526" fmla="*/ 3702885 h 10005508"/>
              <a:gd name="connsiteX527" fmla="*/ 753684 w 9999623"/>
              <a:gd name="connsiteY527" fmla="*/ 3662206 h 10005508"/>
              <a:gd name="connsiteX528" fmla="*/ 819349 w 9999623"/>
              <a:gd name="connsiteY528" fmla="*/ 3624469 h 10005508"/>
              <a:gd name="connsiteX529" fmla="*/ 886975 w 9999623"/>
              <a:gd name="connsiteY529" fmla="*/ 3590162 h 10005508"/>
              <a:gd name="connsiteX530" fmla="*/ 956561 w 9999623"/>
              <a:gd name="connsiteY530" fmla="*/ 3558306 h 10005508"/>
              <a:gd name="connsiteX531" fmla="*/ 1027617 w 9999623"/>
              <a:gd name="connsiteY531" fmla="*/ 3530860 h 10005508"/>
              <a:gd name="connsiteX532" fmla="*/ 1100144 w 9999623"/>
              <a:gd name="connsiteY532" fmla="*/ 3505865 h 10005508"/>
              <a:gd name="connsiteX533" fmla="*/ 1174630 w 9999623"/>
              <a:gd name="connsiteY533" fmla="*/ 3484791 h 10005508"/>
              <a:gd name="connsiteX534" fmla="*/ 1250096 w 9999623"/>
              <a:gd name="connsiteY534" fmla="*/ 3467148 h 10005508"/>
              <a:gd name="connsiteX535" fmla="*/ 1327523 w 9999623"/>
              <a:gd name="connsiteY535" fmla="*/ 3453426 h 10005508"/>
              <a:gd name="connsiteX536" fmla="*/ 1405929 w 9999623"/>
              <a:gd name="connsiteY536" fmla="*/ 3444114 h 10005508"/>
              <a:gd name="connsiteX537" fmla="*/ 1485317 w 9999623"/>
              <a:gd name="connsiteY537" fmla="*/ 3437742 h 10005508"/>
              <a:gd name="connsiteX538" fmla="*/ 6297843 w 9999623"/>
              <a:gd name="connsiteY538" fmla="*/ 170517 h 10005508"/>
              <a:gd name="connsiteX539" fmla="*/ 6339497 w 9999623"/>
              <a:gd name="connsiteY539" fmla="*/ 181784 h 10005508"/>
              <a:gd name="connsiteX540" fmla="*/ 6380660 w 9999623"/>
              <a:gd name="connsiteY540" fmla="*/ 194032 h 10005508"/>
              <a:gd name="connsiteX541" fmla="*/ 6421824 w 9999623"/>
              <a:gd name="connsiteY541" fmla="*/ 205790 h 10005508"/>
              <a:gd name="connsiteX542" fmla="*/ 6462498 w 9999623"/>
              <a:gd name="connsiteY542" fmla="*/ 218038 h 10005508"/>
              <a:gd name="connsiteX543" fmla="*/ 6503661 w 9999623"/>
              <a:gd name="connsiteY543" fmla="*/ 230775 h 10005508"/>
              <a:gd name="connsiteX544" fmla="*/ 6544335 w 9999623"/>
              <a:gd name="connsiteY544" fmla="*/ 244003 h 10005508"/>
              <a:gd name="connsiteX545" fmla="*/ 6584518 w 9999623"/>
              <a:gd name="connsiteY545" fmla="*/ 257231 h 10005508"/>
              <a:gd name="connsiteX546" fmla="*/ 6625192 w 9999623"/>
              <a:gd name="connsiteY546" fmla="*/ 270948 h 10005508"/>
              <a:gd name="connsiteX547" fmla="*/ 6664885 w 9999623"/>
              <a:gd name="connsiteY547" fmla="*/ 284666 h 10005508"/>
              <a:gd name="connsiteX548" fmla="*/ 6705069 w 9999623"/>
              <a:gd name="connsiteY548" fmla="*/ 298873 h 10005508"/>
              <a:gd name="connsiteX549" fmla="*/ 6744762 w 9999623"/>
              <a:gd name="connsiteY549" fmla="*/ 313080 h 10005508"/>
              <a:gd name="connsiteX550" fmla="*/ 6784945 w 9999623"/>
              <a:gd name="connsiteY550" fmla="*/ 328268 h 10005508"/>
              <a:gd name="connsiteX551" fmla="*/ 6824149 w 9999623"/>
              <a:gd name="connsiteY551" fmla="*/ 343944 h 10005508"/>
              <a:gd name="connsiteX552" fmla="*/ 6863842 w 9999623"/>
              <a:gd name="connsiteY552" fmla="*/ 359622 h 10005508"/>
              <a:gd name="connsiteX553" fmla="*/ 6903046 w 9999623"/>
              <a:gd name="connsiteY553" fmla="*/ 375299 h 10005508"/>
              <a:gd name="connsiteX554" fmla="*/ 6941759 w 9999623"/>
              <a:gd name="connsiteY554" fmla="*/ 391466 h 10005508"/>
              <a:gd name="connsiteX555" fmla="*/ 6980472 w 9999623"/>
              <a:gd name="connsiteY555" fmla="*/ 408123 h 10005508"/>
              <a:gd name="connsiteX556" fmla="*/ 7019186 w 9999623"/>
              <a:gd name="connsiteY556" fmla="*/ 425270 h 10005508"/>
              <a:gd name="connsiteX557" fmla="*/ 7057899 w 9999623"/>
              <a:gd name="connsiteY557" fmla="*/ 441927 h 10005508"/>
              <a:gd name="connsiteX558" fmla="*/ 7096122 w 9999623"/>
              <a:gd name="connsiteY558" fmla="*/ 459563 h 10005508"/>
              <a:gd name="connsiteX559" fmla="*/ 7134346 w 9999623"/>
              <a:gd name="connsiteY559" fmla="*/ 477690 h 10005508"/>
              <a:gd name="connsiteX560" fmla="*/ 7172569 w 9999623"/>
              <a:gd name="connsiteY560" fmla="*/ 495817 h 10005508"/>
              <a:gd name="connsiteX561" fmla="*/ 7210792 w 9999623"/>
              <a:gd name="connsiteY561" fmla="*/ 513943 h 10005508"/>
              <a:gd name="connsiteX562" fmla="*/ 7248035 w 9999623"/>
              <a:gd name="connsiteY562" fmla="*/ 532560 h 10005508"/>
              <a:gd name="connsiteX563" fmla="*/ 7285768 w 9999623"/>
              <a:gd name="connsiteY563" fmla="*/ 552156 h 10005508"/>
              <a:gd name="connsiteX564" fmla="*/ 7322522 w 9999623"/>
              <a:gd name="connsiteY564" fmla="*/ 571263 h 10005508"/>
              <a:gd name="connsiteX565" fmla="*/ 7360255 w 9999623"/>
              <a:gd name="connsiteY565" fmla="*/ 590859 h 10005508"/>
              <a:gd name="connsiteX566" fmla="*/ 7397008 w 9999623"/>
              <a:gd name="connsiteY566" fmla="*/ 610945 h 10005508"/>
              <a:gd name="connsiteX567" fmla="*/ 7433761 w 9999623"/>
              <a:gd name="connsiteY567" fmla="*/ 631032 h 10005508"/>
              <a:gd name="connsiteX568" fmla="*/ 7470024 w 9999623"/>
              <a:gd name="connsiteY568" fmla="*/ 651608 h 10005508"/>
              <a:gd name="connsiteX569" fmla="*/ 7506288 w 9999623"/>
              <a:gd name="connsiteY569" fmla="*/ 672674 h 10005508"/>
              <a:gd name="connsiteX570" fmla="*/ 7542551 w 9999623"/>
              <a:gd name="connsiteY570" fmla="*/ 694230 h 10005508"/>
              <a:gd name="connsiteX571" fmla="*/ 7643989 w 9999623"/>
              <a:gd name="connsiteY571" fmla="*/ 755469 h 10005508"/>
              <a:gd name="connsiteX572" fmla="*/ 7742978 w 9999623"/>
              <a:gd name="connsiteY572" fmla="*/ 819157 h 10005508"/>
              <a:gd name="connsiteX573" fmla="*/ 7841476 w 9999623"/>
              <a:gd name="connsiteY573" fmla="*/ 885295 h 10005508"/>
              <a:gd name="connsiteX574" fmla="*/ 7938015 w 9999623"/>
              <a:gd name="connsiteY574" fmla="*/ 953392 h 10005508"/>
              <a:gd name="connsiteX575" fmla="*/ 8032593 w 9999623"/>
              <a:gd name="connsiteY575" fmla="*/ 1023939 h 10005508"/>
              <a:gd name="connsiteX576" fmla="*/ 8125701 w 9999623"/>
              <a:gd name="connsiteY576" fmla="*/ 1096936 h 10005508"/>
              <a:gd name="connsiteX577" fmla="*/ 8216359 w 9999623"/>
              <a:gd name="connsiteY577" fmla="*/ 1171892 h 10005508"/>
              <a:gd name="connsiteX578" fmla="*/ 8305546 w 9999623"/>
              <a:gd name="connsiteY578" fmla="*/ 1248808 h 10005508"/>
              <a:gd name="connsiteX579" fmla="*/ 8393264 w 9999623"/>
              <a:gd name="connsiteY579" fmla="*/ 1328173 h 10005508"/>
              <a:gd name="connsiteX580" fmla="*/ 8479022 w 9999623"/>
              <a:gd name="connsiteY580" fmla="*/ 1408518 h 10005508"/>
              <a:gd name="connsiteX581" fmla="*/ 8562819 w 9999623"/>
              <a:gd name="connsiteY581" fmla="*/ 1491803 h 10005508"/>
              <a:gd name="connsiteX582" fmla="*/ 8644656 w 9999623"/>
              <a:gd name="connsiteY582" fmla="*/ 1577047 h 10005508"/>
              <a:gd name="connsiteX583" fmla="*/ 8724043 w 9999623"/>
              <a:gd name="connsiteY583" fmla="*/ 1663761 h 10005508"/>
              <a:gd name="connsiteX584" fmla="*/ 8801470 w 9999623"/>
              <a:gd name="connsiteY584" fmla="*/ 1752435 h 10005508"/>
              <a:gd name="connsiteX585" fmla="*/ 8876936 w 9999623"/>
              <a:gd name="connsiteY585" fmla="*/ 1843068 h 10005508"/>
              <a:gd name="connsiteX586" fmla="*/ 8950932 w 9999623"/>
              <a:gd name="connsiteY586" fmla="*/ 1935171 h 10005508"/>
              <a:gd name="connsiteX587" fmla="*/ 9021988 w 9999623"/>
              <a:gd name="connsiteY587" fmla="*/ 2029724 h 10005508"/>
              <a:gd name="connsiteX588" fmla="*/ 9090594 w 9999623"/>
              <a:gd name="connsiteY588" fmla="*/ 2125256 h 10005508"/>
              <a:gd name="connsiteX589" fmla="*/ 9157730 w 9999623"/>
              <a:gd name="connsiteY589" fmla="*/ 2222748 h 10005508"/>
              <a:gd name="connsiteX590" fmla="*/ 9222906 w 9999623"/>
              <a:gd name="connsiteY590" fmla="*/ 2322200 h 10005508"/>
              <a:gd name="connsiteX591" fmla="*/ 9284651 w 9999623"/>
              <a:gd name="connsiteY591" fmla="*/ 2422631 h 10005508"/>
              <a:gd name="connsiteX592" fmla="*/ 9344436 w 9999623"/>
              <a:gd name="connsiteY592" fmla="*/ 2525512 h 10005508"/>
              <a:gd name="connsiteX593" fmla="*/ 9402752 w 9999623"/>
              <a:gd name="connsiteY593" fmla="*/ 2629372 h 10005508"/>
              <a:gd name="connsiteX594" fmla="*/ 9457636 w 9999623"/>
              <a:gd name="connsiteY594" fmla="*/ 2734213 h 10005508"/>
              <a:gd name="connsiteX595" fmla="*/ 9510071 w 9999623"/>
              <a:gd name="connsiteY595" fmla="*/ 2841014 h 10005508"/>
              <a:gd name="connsiteX596" fmla="*/ 9561035 w 9999623"/>
              <a:gd name="connsiteY596" fmla="*/ 2949283 h 10005508"/>
              <a:gd name="connsiteX597" fmla="*/ 9608569 w 9999623"/>
              <a:gd name="connsiteY597" fmla="*/ 3059513 h 10005508"/>
              <a:gd name="connsiteX598" fmla="*/ 9653163 w 9999623"/>
              <a:gd name="connsiteY598" fmla="*/ 3170233 h 10005508"/>
              <a:gd name="connsiteX599" fmla="*/ 9695797 w 9999623"/>
              <a:gd name="connsiteY599" fmla="*/ 3282422 h 10005508"/>
              <a:gd name="connsiteX600" fmla="*/ 9735980 w 9999623"/>
              <a:gd name="connsiteY600" fmla="*/ 3395591 h 10005508"/>
              <a:gd name="connsiteX601" fmla="*/ 9773224 w 9999623"/>
              <a:gd name="connsiteY601" fmla="*/ 3510720 h 10005508"/>
              <a:gd name="connsiteX602" fmla="*/ 9807526 w 9999623"/>
              <a:gd name="connsiteY602" fmla="*/ 3626339 h 10005508"/>
              <a:gd name="connsiteX603" fmla="*/ 9827618 w 9999623"/>
              <a:gd name="connsiteY603" fmla="*/ 3698845 h 10005508"/>
              <a:gd name="connsiteX604" fmla="*/ 9847220 w 9999623"/>
              <a:gd name="connsiteY604" fmla="*/ 3772332 h 10005508"/>
              <a:gd name="connsiteX605" fmla="*/ 9865352 w 9999623"/>
              <a:gd name="connsiteY605" fmla="*/ 3845328 h 10005508"/>
              <a:gd name="connsiteX606" fmla="*/ 9882013 w 9999623"/>
              <a:gd name="connsiteY606" fmla="*/ 3919305 h 10005508"/>
              <a:gd name="connsiteX607" fmla="*/ 9897694 w 9999623"/>
              <a:gd name="connsiteY607" fmla="*/ 3993281 h 10005508"/>
              <a:gd name="connsiteX608" fmla="*/ 9911906 w 9999623"/>
              <a:gd name="connsiteY608" fmla="*/ 4067747 h 10005508"/>
              <a:gd name="connsiteX609" fmla="*/ 9925626 w 9999623"/>
              <a:gd name="connsiteY609" fmla="*/ 4142704 h 10005508"/>
              <a:gd name="connsiteX610" fmla="*/ 9938368 w 9999623"/>
              <a:gd name="connsiteY610" fmla="*/ 4218640 h 10005508"/>
              <a:gd name="connsiteX611" fmla="*/ 9949639 w 9999623"/>
              <a:gd name="connsiteY611" fmla="*/ 4294086 h 10005508"/>
              <a:gd name="connsiteX612" fmla="*/ 9959440 w 9999623"/>
              <a:gd name="connsiteY612" fmla="*/ 4370512 h 10005508"/>
              <a:gd name="connsiteX613" fmla="*/ 9969240 w 9999623"/>
              <a:gd name="connsiteY613" fmla="*/ 4446938 h 10005508"/>
              <a:gd name="connsiteX614" fmla="*/ 9977081 w 9999623"/>
              <a:gd name="connsiteY614" fmla="*/ 4523853 h 10005508"/>
              <a:gd name="connsiteX615" fmla="*/ 9983452 w 9999623"/>
              <a:gd name="connsiteY615" fmla="*/ 4601259 h 10005508"/>
              <a:gd name="connsiteX616" fmla="*/ 9988842 w 9999623"/>
              <a:gd name="connsiteY616" fmla="*/ 4678175 h 10005508"/>
              <a:gd name="connsiteX617" fmla="*/ 9993252 w 9999623"/>
              <a:gd name="connsiteY617" fmla="*/ 4756071 h 10005508"/>
              <a:gd name="connsiteX618" fmla="*/ 9996682 w 9999623"/>
              <a:gd name="connsiteY618" fmla="*/ 4834456 h 10005508"/>
              <a:gd name="connsiteX619" fmla="*/ 9997663 w 9999623"/>
              <a:gd name="connsiteY619" fmla="*/ 4857482 h 10005508"/>
              <a:gd name="connsiteX620" fmla="*/ 9999133 w 9999623"/>
              <a:gd name="connsiteY620" fmla="*/ 4880508 h 10005508"/>
              <a:gd name="connsiteX621" fmla="*/ 9999623 w 9999623"/>
              <a:gd name="connsiteY621" fmla="*/ 4904023 h 10005508"/>
              <a:gd name="connsiteX622" fmla="*/ 9999623 w 9999623"/>
              <a:gd name="connsiteY622" fmla="*/ 4927049 h 10005508"/>
              <a:gd name="connsiteX623" fmla="*/ 9999623 w 9999623"/>
              <a:gd name="connsiteY623" fmla="*/ 4934398 h 10005508"/>
              <a:gd name="connsiteX624" fmla="*/ 9999133 w 9999623"/>
              <a:gd name="connsiteY624" fmla="*/ 4942726 h 10005508"/>
              <a:gd name="connsiteX625" fmla="*/ 9999133 w 9999623"/>
              <a:gd name="connsiteY625" fmla="*/ 4950075 h 10005508"/>
              <a:gd name="connsiteX626" fmla="*/ 9999133 w 9999623"/>
              <a:gd name="connsiteY626" fmla="*/ 4957423 h 10005508"/>
              <a:gd name="connsiteX627" fmla="*/ 9995212 w 9999623"/>
              <a:gd name="connsiteY627" fmla="*/ 5036789 h 10005508"/>
              <a:gd name="connsiteX628" fmla="*/ 9987862 w 9999623"/>
              <a:gd name="connsiteY628" fmla="*/ 5115174 h 10005508"/>
              <a:gd name="connsiteX629" fmla="*/ 9976591 w 9999623"/>
              <a:gd name="connsiteY629" fmla="*/ 5192090 h 10005508"/>
              <a:gd name="connsiteX630" fmla="*/ 9961890 w 9999623"/>
              <a:gd name="connsiteY630" fmla="*/ 5267536 h 10005508"/>
              <a:gd name="connsiteX631" fmla="*/ 9943268 w 9999623"/>
              <a:gd name="connsiteY631" fmla="*/ 5342003 h 10005508"/>
              <a:gd name="connsiteX632" fmla="*/ 9921706 w 9999623"/>
              <a:gd name="connsiteY632" fmla="*/ 5415489 h 10005508"/>
              <a:gd name="connsiteX633" fmla="*/ 9895734 w 9999623"/>
              <a:gd name="connsiteY633" fmla="*/ 5486526 h 10005508"/>
              <a:gd name="connsiteX634" fmla="*/ 9867802 w 9999623"/>
              <a:gd name="connsiteY634" fmla="*/ 5556583 h 10005508"/>
              <a:gd name="connsiteX635" fmla="*/ 9835949 w 9999623"/>
              <a:gd name="connsiteY635" fmla="*/ 5624680 h 10005508"/>
              <a:gd name="connsiteX636" fmla="*/ 9800666 w 9999623"/>
              <a:gd name="connsiteY636" fmla="*/ 5690818 h 10005508"/>
              <a:gd name="connsiteX637" fmla="*/ 9762932 w 9999623"/>
              <a:gd name="connsiteY637" fmla="*/ 5755486 h 10005508"/>
              <a:gd name="connsiteX638" fmla="*/ 9721279 w 9999623"/>
              <a:gd name="connsiteY638" fmla="*/ 5817215 h 10005508"/>
              <a:gd name="connsiteX639" fmla="*/ 9677665 w 9999623"/>
              <a:gd name="connsiteY639" fmla="*/ 5877964 h 10005508"/>
              <a:gd name="connsiteX640" fmla="*/ 9631601 w 9999623"/>
              <a:gd name="connsiteY640" fmla="*/ 5935283 h 10005508"/>
              <a:gd name="connsiteX641" fmla="*/ 9582107 w 9999623"/>
              <a:gd name="connsiteY641" fmla="*/ 5991133 h 10005508"/>
              <a:gd name="connsiteX642" fmla="*/ 9530162 w 9999623"/>
              <a:gd name="connsiteY642" fmla="*/ 6045023 h 10005508"/>
              <a:gd name="connsiteX643" fmla="*/ 9476258 w 9999623"/>
              <a:gd name="connsiteY643" fmla="*/ 6095484 h 10005508"/>
              <a:gd name="connsiteX644" fmla="*/ 9419413 w 9999623"/>
              <a:gd name="connsiteY644" fmla="*/ 6143495 h 10005508"/>
              <a:gd name="connsiteX645" fmla="*/ 9360608 w 9999623"/>
              <a:gd name="connsiteY645" fmla="*/ 6189546 h 10005508"/>
              <a:gd name="connsiteX646" fmla="*/ 9300332 w 9999623"/>
              <a:gd name="connsiteY646" fmla="*/ 6231678 h 10005508"/>
              <a:gd name="connsiteX647" fmla="*/ 9237117 w 9999623"/>
              <a:gd name="connsiteY647" fmla="*/ 6271851 h 10005508"/>
              <a:gd name="connsiteX648" fmla="*/ 9171942 w 9999623"/>
              <a:gd name="connsiteY648" fmla="*/ 6308594 h 10005508"/>
              <a:gd name="connsiteX649" fmla="*/ 9105296 w 9999623"/>
              <a:gd name="connsiteY649" fmla="*/ 6342398 h 10005508"/>
              <a:gd name="connsiteX650" fmla="*/ 9036200 w 9999623"/>
              <a:gd name="connsiteY650" fmla="*/ 6373262 h 10005508"/>
              <a:gd name="connsiteX651" fmla="*/ 8965634 w 9999623"/>
              <a:gd name="connsiteY651" fmla="*/ 6400697 h 10005508"/>
              <a:gd name="connsiteX652" fmla="*/ 8894088 w 9999623"/>
              <a:gd name="connsiteY652" fmla="*/ 6424213 h 10005508"/>
              <a:gd name="connsiteX653" fmla="*/ 8820581 w 9999623"/>
              <a:gd name="connsiteY653" fmla="*/ 6445279 h 10005508"/>
              <a:gd name="connsiteX654" fmla="*/ 8745605 w 9999623"/>
              <a:gd name="connsiteY654" fmla="*/ 6462426 h 10005508"/>
              <a:gd name="connsiteX655" fmla="*/ 8669648 w 9999623"/>
              <a:gd name="connsiteY655" fmla="*/ 6475654 h 10005508"/>
              <a:gd name="connsiteX656" fmla="*/ 8592222 w 9999623"/>
              <a:gd name="connsiteY656" fmla="*/ 6485942 h 10005508"/>
              <a:gd name="connsiteX657" fmla="*/ 8513324 w 9999623"/>
              <a:gd name="connsiteY657" fmla="*/ 6491331 h 10005508"/>
              <a:gd name="connsiteX658" fmla="*/ 8433938 w 9999623"/>
              <a:gd name="connsiteY658" fmla="*/ 6493290 h 10005508"/>
              <a:gd name="connsiteX659" fmla="*/ 8353081 w 9999623"/>
              <a:gd name="connsiteY659" fmla="*/ 6491331 h 10005508"/>
              <a:gd name="connsiteX660" fmla="*/ 8273204 w 9999623"/>
              <a:gd name="connsiteY660" fmla="*/ 6484962 h 10005508"/>
              <a:gd name="connsiteX661" fmla="*/ 8195287 w 9999623"/>
              <a:gd name="connsiteY661" fmla="*/ 6475164 h 10005508"/>
              <a:gd name="connsiteX662" fmla="*/ 8118350 w 9999623"/>
              <a:gd name="connsiteY662" fmla="*/ 6461446 h 10005508"/>
              <a:gd name="connsiteX663" fmla="*/ 8041904 w 9999623"/>
              <a:gd name="connsiteY663" fmla="*/ 6443809 h 10005508"/>
              <a:gd name="connsiteX664" fmla="*/ 7968398 w 9999623"/>
              <a:gd name="connsiteY664" fmla="*/ 6423233 h 10005508"/>
              <a:gd name="connsiteX665" fmla="*/ 7894891 w 9999623"/>
              <a:gd name="connsiteY665" fmla="*/ 6398248 h 10005508"/>
              <a:gd name="connsiteX666" fmla="*/ 7823835 w 9999623"/>
              <a:gd name="connsiteY666" fmla="*/ 6369833 h 10005508"/>
              <a:gd name="connsiteX667" fmla="*/ 7754249 w 9999623"/>
              <a:gd name="connsiteY667" fmla="*/ 6338969 h 10005508"/>
              <a:gd name="connsiteX668" fmla="*/ 7687113 w 9999623"/>
              <a:gd name="connsiteY668" fmla="*/ 6304185 h 10005508"/>
              <a:gd name="connsiteX669" fmla="*/ 7621448 w 9999623"/>
              <a:gd name="connsiteY669" fmla="*/ 6266952 h 10005508"/>
              <a:gd name="connsiteX670" fmla="*/ 7558232 w 9999623"/>
              <a:gd name="connsiteY670" fmla="*/ 6225800 h 10005508"/>
              <a:gd name="connsiteX671" fmla="*/ 7496977 w 9999623"/>
              <a:gd name="connsiteY671" fmla="*/ 6182688 h 10005508"/>
              <a:gd name="connsiteX672" fmla="*/ 7437682 w 9999623"/>
              <a:gd name="connsiteY672" fmla="*/ 6135656 h 10005508"/>
              <a:gd name="connsiteX673" fmla="*/ 7380837 w 9999623"/>
              <a:gd name="connsiteY673" fmla="*/ 6086665 h 10005508"/>
              <a:gd name="connsiteX674" fmla="*/ 7326442 w 9999623"/>
              <a:gd name="connsiteY674" fmla="*/ 6034735 h 10005508"/>
              <a:gd name="connsiteX675" fmla="*/ 7274498 w 9999623"/>
              <a:gd name="connsiteY675" fmla="*/ 5980355 h 10005508"/>
              <a:gd name="connsiteX676" fmla="*/ 7225003 w 9999623"/>
              <a:gd name="connsiteY676" fmla="*/ 5923525 h 10005508"/>
              <a:gd name="connsiteX677" fmla="*/ 7178939 w 9999623"/>
              <a:gd name="connsiteY677" fmla="*/ 5864246 h 10005508"/>
              <a:gd name="connsiteX678" fmla="*/ 7134836 w 9999623"/>
              <a:gd name="connsiteY678" fmla="*/ 5803008 h 10005508"/>
              <a:gd name="connsiteX679" fmla="*/ 7094162 w 9999623"/>
              <a:gd name="connsiteY679" fmla="*/ 5739319 h 10005508"/>
              <a:gd name="connsiteX680" fmla="*/ 7056919 w 9999623"/>
              <a:gd name="connsiteY680" fmla="*/ 5673671 h 10005508"/>
              <a:gd name="connsiteX681" fmla="*/ 7022126 w 9999623"/>
              <a:gd name="connsiteY681" fmla="*/ 5606064 h 10005508"/>
              <a:gd name="connsiteX682" fmla="*/ 6990763 w 9999623"/>
              <a:gd name="connsiteY682" fmla="*/ 5536497 h 10005508"/>
              <a:gd name="connsiteX683" fmla="*/ 6962341 w 9999623"/>
              <a:gd name="connsiteY683" fmla="*/ 5465460 h 10005508"/>
              <a:gd name="connsiteX684" fmla="*/ 6938329 w 9999623"/>
              <a:gd name="connsiteY684" fmla="*/ 5392953 h 10005508"/>
              <a:gd name="connsiteX685" fmla="*/ 6916767 w 9999623"/>
              <a:gd name="connsiteY685" fmla="*/ 5318487 h 10005508"/>
              <a:gd name="connsiteX686" fmla="*/ 6899615 w 9999623"/>
              <a:gd name="connsiteY686" fmla="*/ 5242551 h 10005508"/>
              <a:gd name="connsiteX687" fmla="*/ 6885404 w 9999623"/>
              <a:gd name="connsiteY687" fmla="*/ 5165635 h 10005508"/>
              <a:gd name="connsiteX688" fmla="*/ 6875603 w 9999623"/>
              <a:gd name="connsiteY688" fmla="*/ 5087250 h 10005508"/>
              <a:gd name="connsiteX689" fmla="*/ 6869233 w 9999623"/>
              <a:gd name="connsiteY689" fmla="*/ 5007394 h 10005508"/>
              <a:gd name="connsiteX690" fmla="*/ 6867272 w 9999623"/>
              <a:gd name="connsiteY690" fmla="*/ 4927049 h 10005508"/>
              <a:gd name="connsiteX691" fmla="*/ 6865802 w 9999623"/>
              <a:gd name="connsiteY691" fmla="*/ 4927049 h 10005508"/>
              <a:gd name="connsiteX692" fmla="*/ 6863352 w 9999623"/>
              <a:gd name="connsiteY692" fmla="*/ 4878058 h 10005508"/>
              <a:gd name="connsiteX693" fmla="*/ 6859432 w 9999623"/>
              <a:gd name="connsiteY693" fmla="*/ 4830047 h 10005508"/>
              <a:gd name="connsiteX694" fmla="*/ 6854531 w 9999623"/>
              <a:gd name="connsiteY694" fmla="*/ 4782036 h 10005508"/>
              <a:gd name="connsiteX695" fmla="*/ 6848161 w 9999623"/>
              <a:gd name="connsiteY695" fmla="*/ 4734515 h 10005508"/>
              <a:gd name="connsiteX696" fmla="*/ 6840810 w 9999623"/>
              <a:gd name="connsiteY696" fmla="*/ 4687483 h 10005508"/>
              <a:gd name="connsiteX697" fmla="*/ 6832479 w 9999623"/>
              <a:gd name="connsiteY697" fmla="*/ 4640452 h 10005508"/>
              <a:gd name="connsiteX698" fmla="*/ 6822679 w 9999623"/>
              <a:gd name="connsiteY698" fmla="*/ 4594400 h 10005508"/>
              <a:gd name="connsiteX699" fmla="*/ 6811898 w 9999623"/>
              <a:gd name="connsiteY699" fmla="*/ 4547859 h 10005508"/>
              <a:gd name="connsiteX700" fmla="*/ 6800137 w 9999623"/>
              <a:gd name="connsiteY700" fmla="*/ 4503277 h 10005508"/>
              <a:gd name="connsiteX701" fmla="*/ 6786906 w 9999623"/>
              <a:gd name="connsiteY701" fmla="*/ 4458206 h 10005508"/>
              <a:gd name="connsiteX702" fmla="*/ 6773184 w 9999623"/>
              <a:gd name="connsiteY702" fmla="*/ 4413134 h 10005508"/>
              <a:gd name="connsiteX703" fmla="*/ 6757503 w 9999623"/>
              <a:gd name="connsiteY703" fmla="*/ 4369042 h 10005508"/>
              <a:gd name="connsiteX704" fmla="*/ 6741332 w 9999623"/>
              <a:gd name="connsiteY704" fmla="*/ 4325440 h 10005508"/>
              <a:gd name="connsiteX705" fmla="*/ 6724180 w 9999623"/>
              <a:gd name="connsiteY705" fmla="*/ 4282818 h 10005508"/>
              <a:gd name="connsiteX706" fmla="*/ 6705559 w 9999623"/>
              <a:gd name="connsiteY706" fmla="*/ 4240687 h 10005508"/>
              <a:gd name="connsiteX707" fmla="*/ 6686447 w 9999623"/>
              <a:gd name="connsiteY707" fmla="*/ 4198553 h 10005508"/>
              <a:gd name="connsiteX708" fmla="*/ 6669785 w 9999623"/>
              <a:gd name="connsiteY708" fmla="*/ 4164260 h 10005508"/>
              <a:gd name="connsiteX709" fmla="*/ 6652634 w 9999623"/>
              <a:gd name="connsiteY709" fmla="*/ 4130456 h 10005508"/>
              <a:gd name="connsiteX710" fmla="*/ 6634502 w 9999623"/>
              <a:gd name="connsiteY710" fmla="*/ 4097142 h 10005508"/>
              <a:gd name="connsiteX711" fmla="*/ 6615391 w 9999623"/>
              <a:gd name="connsiteY711" fmla="*/ 4064318 h 10005508"/>
              <a:gd name="connsiteX712" fmla="*/ 6596279 w 9999623"/>
              <a:gd name="connsiteY712" fmla="*/ 4031495 h 10005508"/>
              <a:gd name="connsiteX713" fmla="*/ 6576187 w 9999623"/>
              <a:gd name="connsiteY713" fmla="*/ 3999650 h 10005508"/>
              <a:gd name="connsiteX714" fmla="*/ 6556096 w 9999623"/>
              <a:gd name="connsiteY714" fmla="*/ 3968296 h 10005508"/>
              <a:gd name="connsiteX715" fmla="*/ 6535024 w 9999623"/>
              <a:gd name="connsiteY715" fmla="*/ 3937431 h 10005508"/>
              <a:gd name="connsiteX716" fmla="*/ 6512972 w 9999623"/>
              <a:gd name="connsiteY716" fmla="*/ 3906567 h 10005508"/>
              <a:gd name="connsiteX717" fmla="*/ 6490430 w 9999623"/>
              <a:gd name="connsiteY717" fmla="*/ 3875703 h 10005508"/>
              <a:gd name="connsiteX718" fmla="*/ 6467398 w 9999623"/>
              <a:gd name="connsiteY718" fmla="*/ 3846309 h 10005508"/>
              <a:gd name="connsiteX719" fmla="*/ 6444366 w 9999623"/>
              <a:gd name="connsiteY719" fmla="*/ 3817404 h 10005508"/>
              <a:gd name="connsiteX720" fmla="*/ 6419864 w 9999623"/>
              <a:gd name="connsiteY720" fmla="*/ 3788499 h 10005508"/>
              <a:gd name="connsiteX721" fmla="*/ 6395362 w 9999623"/>
              <a:gd name="connsiteY721" fmla="*/ 3759594 h 10005508"/>
              <a:gd name="connsiteX722" fmla="*/ 6369880 w 9999623"/>
              <a:gd name="connsiteY722" fmla="*/ 3732159 h 10005508"/>
              <a:gd name="connsiteX723" fmla="*/ 6344397 w 9999623"/>
              <a:gd name="connsiteY723" fmla="*/ 3704724 h 10005508"/>
              <a:gd name="connsiteX724" fmla="*/ 6317935 w 9999623"/>
              <a:gd name="connsiteY724" fmla="*/ 3677779 h 10005508"/>
              <a:gd name="connsiteX725" fmla="*/ 6290983 w 9999623"/>
              <a:gd name="connsiteY725" fmla="*/ 3651325 h 10005508"/>
              <a:gd name="connsiteX726" fmla="*/ 6263540 w 9999623"/>
              <a:gd name="connsiteY726" fmla="*/ 3625849 h 10005508"/>
              <a:gd name="connsiteX727" fmla="*/ 6235608 w 9999623"/>
              <a:gd name="connsiteY727" fmla="*/ 3600865 h 10005508"/>
              <a:gd name="connsiteX728" fmla="*/ 6207676 w 9999623"/>
              <a:gd name="connsiteY728" fmla="*/ 3576368 h 10005508"/>
              <a:gd name="connsiteX729" fmla="*/ 6178763 w 9999623"/>
              <a:gd name="connsiteY729" fmla="*/ 3551873 h 10005508"/>
              <a:gd name="connsiteX730" fmla="*/ 6149361 w 9999623"/>
              <a:gd name="connsiteY730" fmla="*/ 3528847 h 10005508"/>
              <a:gd name="connsiteX731" fmla="*/ 6119468 w 9999623"/>
              <a:gd name="connsiteY731" fmla="*/ 3505821 h 10005508"/>
              <a:gd name="connsiteX732" fmla="*/ 6088595 w 9999623"/>
              <a:gd name="connsiteY732" fmla="*/ 3483775 h 10005508"/>
              <a:gd name="connsiteX733" fmla="*/ 6058213 w 9999623"/>
              <a:gd name="connsiteY733" fmla="*/ 3462219 h 10005508"/>
              <a:gd name="connsiteX734" fmla="*/ 6026850 w 9999623"/>
              <a:gd name="connsiteY734" fmla="*/ 3440663 h 10005508"/>
              <a:gd name="connsiteX735" fmla="*/ 5994997 w 9999623"/>
              <a:gd name="connsiteY735" fmla="*/ 3420578 h 10005508"/>
              <a:gd name="connsiteX736" fmla="*/ 5963144 w 9999623"/>
              <a:gd name="connsiteY736" fmla="*/ 3400980 h 10005508"/>
              <a:gd name="connsiteX737" fmla="*/ 5930312 w 9999623"/>
              <a:gd name="connsiteY737" fmla="*/ 3381384 h 10005508"/>
              <a:gd name="connsiteX738" fmla="*/ 5897479 w 9999623"/>
              <a:gd name="connsiteY738" fmla="*/ 3363257 h 10005508"/>
              <a:gd name="connsiteX739" fmla="*/ 5864156 w 9999623"/>
              <a:gd name="connsiteY739" fmla="*/ 3345130 h 10005508"/>
              <a:gd name="connsiteX740" fmla="*/ 5842594 w 9999623"/>
              <a:gd name="connsiteY740" fmla="*/ 3333863 h 10005508"/>
              <a:gd name="connsiteX741" fmla="*/ 5820542 w 9999623"/>
              <a:gd name="connsiteY741" fmla="*/ 3323085 h 10005508"/>
              <a:gd name="connsiteX742" fmla="*/ 5798000 w 9999623"/>
              <a:gd name="connsiteY742" fmla="*/ 3312796 h 10005508"/>
              <a:gd name="connsiteX743" fmla="*/ 5775948 w 9999623"/>
              <a:gd name="connsiteY743" fmla="*/ 3302018 h 10005508"/>
              <a:gd name="connsiteX744" fmla="*/ 5838184 w 9999623"/>
              <a:gd name="connsiteY744" fmla="*/ 3273604 h 10005508"/>
              <a:gd name="connsiteX745" fmla="*/ 5899439 w 9999623"/>
              <a:gd name="connsiteY745" fmla="*/ 3243229 h 10005508"/>
              <a:gd name="connsiteX746" fmla="*/ 5958734 w 9999623"/>
              <a:gd name="connsiteY746" fmla="*/ 3209916 h 10005508"/>
              <a:gd name="connsiteX747" fmla="*/ 6017049 w 9999623"/>
              <a:gd name="connsiteY747" fmla="*/ 3175623 h 10005508"/>
              <a:gd name="connsiteX748" fmla="*/ 6073894 w 9999623"/>
              <a:gd name="connsiteY748" fmla="*/ 3138878 h 10005508"/>
              <a:gd name="connsiteX749" fmla="*/ 6129269 w 9999623"/>
              <a:gd name="connsiteY749" fmla="*/ 3100176 h 10005508"/>
              <a:gd name="connsiteX750" fmla="*/ 6183173 w 9999623"/>
              <a:gd name="connsiteY750" fmla="*/ 3059513 h 10005508"/>
              <a:gd name="connsiteX751" fmla="*/ 6235608 w 9999623"/>
              <a:gd name="connsiteY751" fmla="*/ 3016891 h 10005508"/>
              <a:gd name="connsiteX752" fmla="*/ 6287062 w 9999623"/>
              <a:gd name="connsiteY752" fmla="*/ 2972309 h 10005508"/>
              <a:gd name="connsiteX753" fmla="*/ 6336067 w 9999623"/>
              <a:gd name="connsiteY753" fmla="*/ 2926258 h 10005508"/>
              <a:gd name="connsiteX754" fmla="*/ 6383601 w 9999623"/>
              <a:gd name="connsiteY754" fmla="*/ 2878736 h 10005508"/>
              <a:gd name="connsiteX755" fmla="*/ 6430155 w 9999623"/>
              <a:gd name="connsiteY755" fmla="*/ 2829257 h 10005508"/>
              <a:gd name="connsiteX756" fmla="*/ 6473769 w 9999623"/>
              <a:gd name="connsiteY756" fmla="*/ 2777816 h 10005508"/>
              <a:gd name="connsiteX757" fmla="*/ 6516402 w 9999623"/>
              <a:gd name="connsiteY757" fmla="*/ 2725395 h 10005508"/>
              <a:gd name="connsiteX758" fmla="*/ 6557076 w 9999623"/>
              <a:gd name="connsiteY758" fmla="*/ 2671015 h 10005508"/>
              <a:gd name="connsiteX759" fmla="*/ 6595789 w 9999623"/>
              <a:gd name="connsiteY759" fmla="*/ 2615655 h 10005508"/>
              <a:gd name="connsiteX760" fmla="*/ 6632052 w 9999623"/>
              <a:gd name="connsiteY760" fmla="*/ 2558337 h 10005508"/>
              <a:gd name="connsiteX761" fmla="*/ 6666845 w 9999623"/>
              <a:gd name="connsiteY761" fmla="*/ 2500526 h 10005508"/>
              <a:gd name="connsiteX762" fmla="*/ 6699188 w 9999623"/>
              <a:gd name="connsiteY762" fmla="*/ 2440267 h 10005508"/>
              <a:gd name="connsiteX763" fmla="*/ 6730061 w 9999623"/>
              <a:gd name="connsiteY763" fmla="*/ 2379029 h 10005508"/>
              <a:gd name="connsiteX764" fmla="*/ 6757993 w 9999623"/>
              <a:gd name="connsiteY764" fmla="*/ 2317301 h 10005508"/>
              <a:gd name="connsiteX765" fmla="*/ 6784455 w 9999623"/>
              <a:gd name="connsiteY765" fmla="*/ 2254102 h 10005508"/>
              <a:gd name="connsiteX766" fmla="*/ 6807977 w 9999623"/>
              <a:gd name="connsiteY766" fmla="*/ 2188944 h 10005508"/>
              <a:gd name="connsiteX767" fmla="*/ 6830029 w 9999623"/>
              <a:gd name="connsiteY767" fmla="*/ 2123786 h 10005508"/>
              <a:gd name="connsiteX768" fmla="*/ 6848651 w 9999623"/>
              <a:gd name="connsiteY768" fmla="*/ 2057159 h 10005508"/>
              <a:gd name="connsiteX769" fmla="*/ 6865802 w 9999623"/>
              <a:gd name="connsiteY769" fmla="*/ 1989551 h 10005508"/>
              <a:gd name="connsiteX770" fmla="*/ 6880014 w 9999623"/>
              <a:gd name="connsiteY770" fmla="*/ 1921454 h 10005508"/>
              <a:gd name="connsiteX771" fmla="*/ 6891775 w 9999623"/>
              <a:gd name="connsiteY771" fmla="*/ 1851886 h 10005508"/>
              <a:gd name="connsiteX772" fmla="*/ 6901085 w 9999623"/>
              <a:gd name="connsiteY772" fmla="*/ 1781340 h 10005508"/>
              <a:gd name="connsiteX773" fmla="*/ 6907946 w 9999623"/>
              <a:gd name="connsiteY773" fmla="*/ 1710793 h 10005508"/>
              <a:gd name="connsiteX774" fmla="*/ 6911866 w 9999623"/>
              <a:gd name="connsiteY774" fmla="*/ 1638776 h 10005508"/>
              <a:gd name="connsiteX775" fmla="*/ 6913336 w 9999623"/>
              <a:gd name="connsiteY775" fmla="*/ 1566269 h 10005508"/>
              <a:gd name="connsiteX776" fmla="*/ 6912356 w 9999623"/>
              <a:gd name="connsiteY776" fmla="*/ 1514829 h 10005508"/>
              <a:gd name="connsiteX777" fmla="*/ 6910396 w 9999623"/>
              <a:gd name="connsiteY777" fmla="*/ 1463878 h 10005508"/>
              <a:gd name="connsiteX778" fmla="*/ 6906966 w 9999623"/>
              <a:gd name="connsiteY778" fmla="*/ 1412928 h 10005508"/>
              <a:gd name="connsiteX779" fmla="*/ 6902556 w 9999623"/>
              <a:gd name="connsiteY779" fmla="*/ 1362467 h 10005508"/>
              <a:gd name="connsiteX780" fmla="*/ 6896185 w 9999623"/>
              <a:gd name="connsiteY780" fmla="*/ 1312496 h 10005508"/>
              <a:gd name="connsiteX781" fmla="*/ 6888834 w 9999623"/>
              <a:gd name="connsiteY781" fmla="*/ 1262525 h 10005508"/>
              <a:gd name="connsiteX782" fmla="*/ 6880014 w 9999623"/>
              <a:gd name="connsiteY782" fmla="*/ 1213044 h 10005508"/>
              <a:gd name="connsiteX783" fmla="*/ 6870703 w 9999623"/>
              <a:gd name="connsiteY783" fmla="*/ 1164053 h 10005508"/>
              <a:gd name="connsiteX784" fmla="*/ 6859432 w 9999623"/>
              <a:gd name="connsiteY784" fmla="*/ 1116041 h 10005508"/>
              <a:gd name="connsiteX785" fmla="*/ 6846691 w 9999623"/>
              <a:gd name="connsiteY785" fmla="*/ 1068031 h 10005508"/>
              <a:gd name="connsiteX786" fmla="*/ 6832970 w 9999623"/>
              <a:gd name="connsiteY786" fmla="*/ 1020510 h 10005508"/>
              <a:gd name="connsiteX787" fmla="*/ 6818268 w 9999623"/>
              <a:gd name="connsiteY787" fmla="*/ 973479 h 10005508"/>
              <a:gd name="connsiteX788" fmla="*/ 6802587 w 9999623"/>
              <a:gd name="connsiteY788" fmla="*/ 927427 h 10005508"/>
              <a:gd name="connsiteX789" fmla="*/ 6784945 w 9999623"/>
              <a:gd name="connsiteY789" fmla="*/ 881865 h 10005508"/>
              <a:gd name="connsiteX790" fmla="*/ 6766814 w 9999623"/>
              <a:gd name="connsiteY790" fmla="*/ 836793 h 10005508"/>
              <a:gd name="connsiteX791" fmla="*/ 6747702 w 9999623"/>
              <a:gd name="connsiteY791" fmla="*/ 791722 h 10005508"/>
              <a:gd name="connsiteX792" fmla="*/ 6726630 w 9999623"/>
              <a:gd name="connsiteY792" fmla="*/ 747630 h 10005508"/>
              <a:gd name="connsiteX793" fmla="*/ 6705559 w 9999623"/>
              <a:gd name="connsiteY793" fmla="*/ 704028 h 10005508"/>
              <a:gd name="connsiteX794" fmla="*/ 6682527 w 9999623"/>
              <a:gd name="connsiteY794" fmla="*/ 661406 h 10005508"/>
              <a:gd name="connsiteX795" fmla="*/ 6658514 w 9999623"/>
              <a:gd name="connsiteY795" fmla="*/ 618784 h 10005508"/>
              <a:gd name="connsiteX796" fmla="*/ 6634502 w 9999623"/>
              <a:gd name="connsiteY796" fmla="*/ 577632 h 10005508"/>
              <a:gd name="connsiteX797" fmla="*/ 6608040 w 9999623"/>
              <a:gd name="connsiteY797" fmla="*/ 536969 h 10005508"/>
              <a:gd name="connsiteX798" fmla="*/ 6581088 w 9999623"/>
              <a:gd name="connsiteY798" fmla="*/ 497286 h 10005508"/>
              <a:gd name="connsiteX799" fmla="*/ 6553645 w 9999623"/>
              <a:gd name="connsiteY799" fmla="*/ 457604 h 10005508"/>
              <a:gd name="connsiteX800" fmla="*/ 6524733 w 9999623"/>
              <a:gd name="connsiteY800" fmla="*/ 418901 h 10005508"/>
              <a:gd name="connsiteX801" fmla="*/ 6494840 w 9999623"/>
              <a:gd name="connsiteY801" fmla="*/ 380688 h 10005508"/>
              <a:gd name="connsiteX802" fmla="*/ 6464458 w 9999623"/>
              <a:gd name="connsiteY802" fmla="*/ 343944 h 10005508"/>
              <a:gd name="connsiteX803" fmla="*/ 6433095 w 9999623"/>
              <a:gd name="connsiteY803" fmla="*/ 307692 h 10005508"/>
              <a:gd name="connsiteX804" fmla="*/ 6400752 w 9999623"/>
              <a:gd name="connsiteY804" fmla="*/ 271928 h 10005508"/>
              <a:gd name="connsiteX805" fmla="*/ 6367429 w 9999623"/>
              <a:gd name="connsiteY805" fmla="*/ 237634 h 10005508"/>
              <a:gd name="connsiteX806" fmla="*/ 6333126 w 9999623"/>
              <a:gd name="connsiteY806" fmla="*/ 203830 h 10005508"/>
              <a:gd name="connsiteX807" fmla="*/ 4960366 w 9999623"/>
              <a:gd name="connsiteY807" fmla="*/ 0 h 10005508"/>
              <a:gd name="connsiteX808" fmla="*/ 5000551 w 9999623"/>
              <a:gd name="connsiteY808" fmla="*/ 0 h 10005508"/>
              <a:gd name="connsiteX809" fmla="*/ 5006922 w 9999623"/>
              <a:gd name="connsiteY809" fmla="*/ 0 h 10005508"/>
              <a:gd name="connsiteX810" fmla="*/ 5013293 w 9999623"/>
              <a:gd name="connsiteY810" fmla="*/ 0 h 10005508"/>
              <a:gd name="connsiteX811" fmla="*/ 5017213 w 9999623"/>
              <a:gd name="connsiteY811" fmla="*/ 0 h 10005508"/>
              <a:gd name="connsiteX812" fmla="*/ 5021624 w 9999623"/>
              <a:gd name="connsiteY812" fmla="*/ 0 h 10005508"/>
              <a:gd name="connsiteX813" fmla="*/ 5029955 w 9999623"/>
              <a:gd name="connsiteY813" fmla="*/ 0 h 10005508"/>
              <a:gd name="connsiteX814" fmla="*/ 5038286 w 9999623"/>
              <a:gd name="connsiteY814" fmla="*/ 490 h 10005508"/>
              <a:gd name="connsiteX815" fmla="*/ 5046127 w 9999623"/>
              <a:gd name="connsiteY815" fmla="*/ 490 h 10005508"/>
              <a:gd name="connsiteX816" fmla="*/ 5054458 w 9999623"/>
              <a:gd name="connsiteY816" fmla="*/ 490 h 10005508"/>
              <a:gd name="connsiteX817" fmla="*/ 5057888 w 9999623"/>
              <a:gd name="connsiteY817" fmla="*/ 490 h 10005508"/>
              <a:gd name="connsiteX818" fmla="*/ 5061809 w 9999623"/>
              <a:gd name="connsiteY818" fmla="*/ 1470 h 10005508"/>
              <a:gd name="connsiteX819" fmla="*/ 5140708 w 9999623"/>
              <a:gd name="connsiteY819" fmla="*/ 4900 h 10005508"/>
              <a:gd name="connsiteX820" fmla="*/ 5218138 w 9999623"/>
              <a:gd name="connsiteY820" fmla="*/ 12739 h 10005508"/>
              <a:gd name="connsiteX821" fmla="*/ 5295077 w 9999623"/>
              <a:gd name="connsiteY821" fmla="*/ 24497 h 10005508"/>
              <a:gd name="connsiteX822" fmla="*/ 5370057 w 9999623"/>
              <a:gd name="connsiteY822" fmla="*/ 39195 h 10005508"/>
              <a:gd name="connsiteX823" fmla="*/ 5444546 w 9999623"/>
              <a:gd name="connsiteY823" fmla="*/ 58302 h 10005508"/>
              <a:gd name="connsiteX824" fmla="*/ 5517075 w 9999623"/>
              <a:gd name="connsiteY824" fmla="*/ 80839 h 10005508"/>
              <a:gd name="connsiteX825" fmla="*/ 5587643 w 9999623"/>
              <a:gd name="connsiteY825" fmla="*/ 106315 h 10005508"/>
              <a:gd name="connsiteX826" fmla="*/ 5656742 w 9999623"/>
              <a:gd name="connsiteY826" fmla="*/ 135221 h 10005508"/>
              <a:gd name="connsiteX827" fmla="*/ 5724860 w 9999623"/>
              <a:gd name="connsiteY827" fmla="*/ 167066 h 10005508"/>
              <a:gd name="connsiteX828" fmla="*/ 5790528 w 9999623"/>
              <a:gd name="connsiteY828" fmla="*/ 201851 h 10005508"/>
              <a:gd name="connsiteX829" fmla="*/ 5854236 w 9999623"/>
              <a:gd name="connsiteY829" fmla="*/ 240065 h 10005508"/>
              <a:gd name="connsiteX830" fmla="*/ 5916474 w 9999623"/>
              <a:gd name="connsiteY830" fmla="*/ 281220 h 10005508"/>
              <a:gd name="connsiteX831" fmla="*/ 5976261 w 9999623"/>
              <a:gd name="connsiteY831" fmla="*/ 325313 h 10005508"/>
              <a:gd name="connsiteX832" fmla="*/ 6033598 w 9999623"/>
              <a:gd name="connsiteY832" fmla="*/ 371366 h 10005508"/>
              <a:gd name="connsiteX833" fmla="*/ 6089465 w 9999623"/>
              <a:gd name="connsiteY833" fmla="*/ 420849 h 10005508"/>
              <a:gd name="connsiteX834" fmla="*/ 6141901 w 9999623"/>
              <a:gd name="connsiteY834" fmla="*/ 472292 h 10005508"/>
              <a:gd name="connsiteX835" fmla="*/ 6192378 w 9999623"/>
              <a:gd name="connsiteY835" fmla="*/ 526674 h 10005508"/>
              <a:gd name="connsiteX836" fmla="*/ 6239914 w 9999623"/>
              <a:gd name="connsiteY836" fmla="*/ 582526 h 10005508"/>
              <a:gd name="connsiteX837" fmla="*/ 6285489 w 9999623"/>
              <a:gd name="connsiteY837" fmla="*/ 641317 h 10005508"/>
              <a:gd name="connsiteX838" fmla="*/ 6328124 w 9999623"/>
              <a:gd name="connsiteY838" fmla="*/ 703048 h 10005508"/>
              <a:gd name="connsiteX839" fmla="*/ 6367819 w 9999623"/>
              <a:gd name="connsiteY839" fmla="*/ 765269 h 10005508"/>
              <a:gd name="connsiteX840" fmla="*/ 6404574 w 9999623"/>
              <a:gd name="connsiteY840" fmla="*/ 830430 h 10005508"/>
              <a:gd name="connsiteX841" fmla="*/ 6437408 w 9999623"/>
              <a:gd name="connsiteY841" fmla="*/ 897060 h 10005508"/>
              <a:gd name="connsiteX842" fmla="*/ 6468282 w 9999623"/>
              <a:gd name="connsiteY842" fmla="*/ 965650 h 10005508"/>
              <a:gd name="connsiteX843" fmla="*/ 6495725 w 9999623"/>
              <a:gd name="connsiteY843" fmla="*/ 1036200 h 10005508"/>
              <a:gd name="connsiteX844" fmla="*/ 6519248 w 9999623"/>
              <a:gd name="connsiteY844" fmla="*/ 1107240 h 10005508"/>
              <a:gd name="connsiteX845" fmla="*/ 6540320 w 9999623"/>
              <a:gd name="connsiteY845" fmla="*/ 1181219 h 10005508"/>
              <a:gd name="connsiteX846" fmla="*/ 6556983 w 9999623"/>
              <a:gd name="connsiteY846" fmla="*/ 1255688 h 10005508"/>
              <a:gd name="connsiteX847" fmla="*/ 6570214 w 9999623"/>
              <a:gd name="connsiteY847" fmla="*/ 1331627 h 10005508"/>
              <a:gd name="connsiteX848" fmla="*/ 6580015 w 9999623"/>
              <a:gd name="connsiteY848" fmla="*/ 1408546 h 10005508"/>
              <a:gd name="connsiteX849" fmla="*/ 6585896 w 9999623"/>
              <a:gd name="connsiteY849" fmla="*/ 1486934 h 10005508"/>
              <a:gd name="connsiteX850" fmla="*/ 6587366 w 9999623"/>
              <a:gd name="connsiteY850" fmla="*/ 1566303 h 10005508"/>
              <a:gd name="connsiteX851" fmla="*/ 6585896 w 9999623"/>
              <a:gd name="connsiteY851" fmla="*/ 1646161 h 10005508"/>
              <a:gd name="connsiteX852" fmla="*/ 6579525 w 9999623"/>
              <a:gd name="connsiteY852" fmla="*/ 1724550 h 10005508"/>
              <a:gd name="connsiteX853" fmla="*/ 6570214 w 9999623"/>
              <a:gd name="connsiteY853" fmla="*/ 1801959 h 10005508"/>
              <a:gd name="connsiteX854" fmla="*/ 6556492 w 9999623"/>
              <a:gd name="connsiteY854" fmla="*/ 1878388 h 10005508"/>
              <a:gd name="connsiteX855" fmla="*/ 6539340 w 9999623"/>
              <a:gd name="connsiteY855" fmla="*/ 1953347 h 10005508"/>
              <a:gd name="connsiteX856" fmla="*/ 6518758 w 9999623"/>
              <a:gd name="connsiteY856" fmla="*/ 2026346 h 10005508"/>
              <a:gd name="connsiteX857" fmla="*/ 6495235 w 9999623"/>
              <a:gd name="connsiteY857" fmla="*/ 2098856 h 10005508"/>
              <a:gd name="connsiteX858" fmla="*/ 6467792 w 9999623"/>
              <a:gd name="connsiteY858" fmla="*/ 2168915 h 10005508"/>
              <a:gd name="connsiteX859" fmla="*/ 6436918 w 9999623"/>
              <a:gd name="connsiteY859" fmla="*/ 2237996 h 10005508"/>
              <a:gd name="connsiteX860" fmla="*/ 6403104 w 9999623"/>
              <a:gd name="connsiteY860" fmla="*/ 2304626 h 10005508"/>
              <a:gd name="connsiteX861" fmla="*/ 6366349 w 9999623"/>
              <a:gd name="connsiteY861" fmla="*/ 2369786 h 10005508"/>
              <a:gd name="connsiteX862" fmla="*/ 6326164 w 9999623"/>
              <a:gd name="connsiteY862" fmla="*/ 2432987 h 10005508"/>
              <a:gd name="connsiteX863" fmla="*/ 6284019 w 9999623"/>
              <a:gd name="connsiteY863" fmla="*/ 2493739 h 10005508"/>
              <a:gd name="connsiteX864" fmla="*/ 6237953 w 9999623"/>
              <a:gd name="connsiteY864" fmla="*/ 2552529 h 10005508"/>
              <a:gd name="connsiteX865" fmla="*/ 6189927 w 9999623"/>
              <a:gd name="connsiteY865" fmla="*/ 2609361 h 10005508"/>
              <a:gd name="connsiteX866" fmla="*/ 6139451 w 9999623"/>
              <a:gd name="connsiteY866" fmla="*/ 2663253 h 10005508"/>
              <a:gd name="connsiteX867" fmla="*/ 6086525 w 9999623"/>
              <a:gd name="connsiteY867" fmla="*/ 2714696 h 10005508"/>
              <a:gd name="connsiteX868" fmla="*/ 6030658 w 9999623"/>
              <a:gd name="connsiteY868" fmla="*/ 2764179 h 10005508"/>
              <a:gd name="connsiteX869" fmla="*/ 5973321 w 9999623"/>
              <a:gd name="connsiteY869" fmla="*/ 2810722 h 10005508"/>
              <a:gd name="connsiteX870" fmla="*/ 5913043 w 9999623"/>
              <a:gd name="connsiteY870" fmla="*/ 2854325 h 10005508"/>
              <a:gd name="connsiteX871" fmla="*/ 5850806 w 9999623"/>
              <a:gd name="connsiteY871" fmla="*/ 2895479 h 10005508"/>
              <a:gd name="connsiteX872" fmla="*/ 5786118 w 9999623"/>
              <a:gd name="connsiteY872" fmla="*/ 2933204 h 10005508"/>
              <a:gd name="connsiteX873" fmla="*/ 5720450 w 9999623"/>
              <a:gd name="connsiteY873" fmla="*/ 2968969 h 10005508"/>
              <a:gd name="connsiteX874" fmla="*/ 5652331 w 9999623"/>
              <a:gd name="connsiteY874" fmla="*/ 3000814 h 10005508"/>
              <a:gd name="connsiteX875" fmla="*/ 5582253 w 9999623"/>
              <a:gd name="connsiteY875" fmla="*/ 3028740 h 10005508"/>
              <a:gd name="connsiteX876" fmla="*/ 5511194 w 9999623"/>
              <a:gd name="connsiteY876" fmla="*/ 3054216 h 10005508"/>
              <a:gd name="connsiteX877" fmla="*/ 5438665 w 9999623"/>
              <a:gd name="connsiteY877" fmla="*/ 3076263 h 10005508"/>
              <a:gd name="connsiteX878" fmla="*/ 5364176 w 9999623"/>
              <a:gd name="connsiteY878" fmla="*/ 3094880 h 10005508"/>
              <a:gd name="connsiteX879" fmla="*/ 5288707 w 9999623"/>
              <a:gd name="connsiteY879" fmla="*/ 3110069 h 10005508"/>
              <a:gd name="connsiteX880" fmla="*/ 5211767 w 9999623"/>
              <a:gd name="connsiteY880" fmla="*/ 3121337 h 10005508"/>
              <a:gd name="connsiteX881" fmla="*/ 5133848 w 9999623"/>
              <a:gd name="connsiteY881" fmla="*/ 3128687 h 10005508"/>
              <a:gd name="connsiteX882" fmla="*/ 5054458 w 9999623"/>
              <a:gd name="connsiteY882" fmla="*/ 3132116 h 10005508"/>
              <a:gd name="connsiteX883" fmla="*/ 5054458 w 9999623"/>
              <a:gd name="connsiteY883" fmla="*/ 3134565 h 10005508"/>
              <a:gd name="connsiteX884" fmla="*/ 5041226 w 9999623"/>
              <a:gd name="connsiteY884" fmla="*/ 3134075 h 10005508"/>
              <a:gd name="connsiteX885" fmla="*/ 5027504 w 9999623"/>
              <a:gd name="connsiteY885" fmla="*/ 3134075 h 10005508"/>
              <a:gd name="connsiteX886" fmla="*/ 5014273 w 9999623"/>
              <a:gd name="connsiteY886" fmla="*/ 3133095 h 10005508"/>
              <a:gd name="connsiteX887" fmla="*/ 5000551 w 9999623"/>
              <a:gd name="connsiteY887" fmla="*/ 3133095 h 10005508"/>
              <a:gd name="connsiteX888" fmla="*/ 4975558 w 9999623"/>
              <a:gd name="connsiteY888" fmla="*/ 3133095 h 10005508"/>
              <a:gd name="connsiteX889" fmla="*/ 4950075 w 9999623"/>
              <a:gd name="connsiteY889" fmla="*/ 3134075 h 10005508"/>
              <a:gd name="connsiteX890" fmla="*/ 4925082 w 9999623"/>
              <a:gd name="connsiteY890" fmla="*/ 3134565 h 10005508"/>
              <a:gd name="connsiteX891" fmla="*/ 4900089 w 9999623"/>
              <a:gd name="connsiteY891" fmla="*/ 3135545 h 10005508"/>
              <a:gd name="connsiteX892" fmla="*/ 4875586 w 9999623"/>
              <a:gd name="connsiteY892" fmla="*/ 3137015 h 10005508"/>
              <a:gd name="connsiteX893" fmla="*/ 4850593 w 9999623"/>
              <a:gd name="connsiteY893" fmla="*/ 3138974 h 10005508"/>
              <a:gd name="connsiteX894" fmla="*/ 4826090 w 9999623"/>
              <a:gd name="connsiteY894" fmla="*/ 3141424 h 10005508"/>
              <a:gd name="connsiteX895" fmla="*/ 4801098 w 9999623"/>
              <a:gd name="connsiteY895" fmla="*/ 3143873 h 10005508"/>
              <a:gd name="connsiteX896" fmla="*/ 4776594 w 9999623"/>
              <a:gd name="connsiteY896" fmla="*/ 3146323 h 10005508"/>
              <a:gd name="connsiteX897" fmla="*/ 4752581 w 9999623"/>
              <a:gd name="connsiteY897" fmla="*/ 3149263 h 10005508"/>
              <a:gd name="connsiteX898" fmla="*/ 4728078 w 9999623"/>
              <a:gd name="connsiteY898" fmla="*/ 3152692 h 10005508"/>
              <a:gd name="connsiteX899" fmla="*/ 4703576 w 9999623"/>
              <a:gd name="connsiteY899" fmla="*/ 3156612 h 10005508"/>
              <a:gd name="connsiteX900" fmla="*/ 4680052 w 9999623"/>
              <a:gd name="connsiteY900" fmla="*/ 3160531 h 10005508"/>
              <a:gd name="connsiteX901" fmla="*/ 4655549 w 9999623"/>
              <a:gd name="connsiteY901" fmla="*/ 3164940 h 10005508"/>
              <a:gd name="connsiteX902" fmla="*/ 4631536 w 9999623"/>
              <a:gd name="connsiteY902" fmla="*/ 3169350 h 10005508"/>
              <a:gd name="connsiteX903" fmla="*/ 4608013 w 9999623"/>
              <a:gd name="connsiteY903" fmla="*/ 3174739 h 10005508"/>
              <a:gd name="connsiteX904" fmla="*/ 4560967 w 9999623"/>
              <a:gd name="connsiteY904" fmla="*/ 3185027 h 10005508"/>
              <a:gd name="connsiteX905" fmla="*/ 4514411 w 9999623"/>
              <a:gd name="connsiteY905" fmla="*/ 3196786 h 10005508"/>
              <a:gd name="connsiteX906" fmla="*/ 4467857 w 9999623"/>
              <a:gd name="connsiteY906" fmla="*/ 3210014 h 10005508"/>
              <a:gd name="connsiteX907" fmla="*/ 4422280 w 9999623"/>
              <a:gd name="connsiteY907" fmla="*/ 3224713 h 10005508"/>
              <a:gd name="connsiteX908" fmla="*/ 4376704 w 9999623"/>
              <a:gd name="connsiteY908" fmla="*/ 3240389 h 10005508"/>
              <a:gd name="connsiteX909" fmla="*/ 4332109 w 9999623"/>
              <a:gd name="connsiteY909" fmla="*/ 3256558 h 10005508"/>
              <a:gd name="connsiteX910" fmla="*/ 4288003 w 9999623"/>
              <a:gd name="connsiteY910" fmla="*/ 3273705 h 10005508"/>
              <a:gd name="connsiteX911" fmla="*/ 4244388 w 9999623"/>
              <a:gd name="connsiteY911" fmla="*/ 3292812 h 10005508"/>
              <a:gd name="connsiteX912" fmla="*/ 4205674 w 9999623"/>
              <a:gd name="connsiteY912" fmla="*/ 3310939 h 10005508"/>
              <a:gd name="connsiteX913" fmla="*/ 4166468 w 9999623"/>
              <a:gd name="connsiteY913" fmla="*/ 3329556 h 10005508"/>
              <a:gd name="connsiteX914" fmla="*/ 4128734 w 9999623"/>
              <a:gd name="connsiteY914" fmla="*/ 3349155 h 10005508"/>
              <a:gd name="connsiteX915" fmla="*/ 4090509 w 9999623"/>
              <a:gd name="connsiteY915" fmla="*/ 3369732 h 10005508"/>
              <a:gd name="connsiteX916" fmla="*/ 4053755 w 9999623"/>
              <a:gd name="connsiteY916" fmla="*/ 3390798 h 10005508"/>
              <a:gd name="connsiteX917" fmla="*/ 4016510 w 9999623"/>
              <a:gd name="connsiteY917" fmla="*/ 3412844 h 10005508"/>
              <a:gd name="connsiteX918" fmla="*/ 3981226 w 9999623"/>
              <a:gd name="connsiteY918" fmla="*/ 3435871 h 10005508"/>
              <a:gd name="connsiteX919" fmla="*/ 3945451 w 9999623"/>
              <a:gd name="connsiteY919" fmla="*/ 3459389 h 10005508"/>
              <a:gd name="connsiteX920" fmla="*/ 3910658 w 9999623"/>
              <a:gd name="connsiteY920" fmla="*/ 3483884 h 10005508"/>
              <a:gd name="connsiteX921" fmla="*/ 3875863 w 9999623"/>
              <a:gd name="connsiteY921" fmla="*/ 3509850 h 10005508"/>
              <a:gd name="connsiteX922" fmla="*/ 3842049 w 9999623"/>
              <a:gd name="connsiteY922" fmla="*/ 3535327 h 10005508"/>
              <a:gd name="connsiteX923" fmla="*/ 3809215 w 9999623"/>
              <a:gd name="connsiteY923" fmla="*/ 3562273 h 10005508"/>
              <a:gd name="connsiteX924" fmla="*/ 3776871 w 9999623"/>
              <a:gd name="connsiteY924" fmla="*/ 3589709 h 10005508"/>
              <a:gd name="connsiteX925" fmla="*/ 3745507 w 9999623"/>
              <a:gd name="connsiteY925" fmla="*/ 3617635 h 10005508"/>
              <a:gd name="connsiteX926" fmla="*/ 3714143 w 9999623"/>
              <a:gd name="connsiteY926" fmla="*/ 3647031 h 10005508"/>
              <a:gd name="connsiteX927" fmla="*/ 3683759 w 9999623"/>
              <a:gd name="connsiteY927" fmla="*/ 3676426 h 10005508"/>
              <a:gd name="connsiteX928" fmla="*/ 3653375 w 9999623"/>
              <a:gd name="connsiteY928" fmla="*/ 3707292 h 10005508"/>
              <a:gd name="connsiteX929" fmla="*/ 3624953 w 9999623"/>
              <a:gd name="connsiteY929" fmla="*/ 3737667 h 10005508"/>
              <a:gd name="connsiteX930" fmla="*/ 3596038 w 9999623"/>
              <a:gd name="connsiteY930" fmla="*/ 3770003 h 10005508"/>
              <a:gd name="connsiteX931" fmla="*/ 3568596 w 9999623"/>
              <a:gd name="connsiteY931" fmla="*/ 3801848 h 10005508"/>
              <a:gd name="connsiteX932" fmla="*/ 3541642 w 9999623"/>
              <a:gd name="connsiteY932" fmla="*/ 3834674 h 10005508"/>
              <a:gd name="connsiteX933" fmla="*/ 3515179 w 9999623"/>
              <a:gd name="connsiteY933" fmla="*/ 3868478 h 10005508"/>
              <a:gd name="connsiteX934" fmla="*/ 3489695 w 9999623"/>
              <a:gd name="connsiteY934" fmla="*/ 3902283 h 10005508"/>
              <a:gd name="connsiteX935" fmla="*/ 3464703 w 9999623"/>
              <a:gd name="connsiteY935" fmla="*/ 3937558 h 10005508"/>
              <a:gd name="connsiteX936" fmla="*/ 3441180 w 9999623"/>
              <a:gd name="connsiteY936" fmla="*/ 3972833 h 10005508"/>
              <a:gd name="connsiteX937" fmla="*/ 3417656 w 9999623"/>
              <a:gd name="connsiteY937" fmla="*/ 4008598 h 10005508"/>
              <a:gd name="connsiteX938" fmla="*/ 3395604 w 9999623"/>
              <a:gd name="connsiteY938" fmla="*/ 4044853 h 10005508"/>
              <a:gd name="connsiteX939" fmla="*/ 3374041 w 9999623"/>
              <a:gd name="connsiteY939" fmla="*/ 4082577 h 10005508"/>
              <a:gd name="connsiteX940" fmla="*/ 3353459 w 9999623"/>
              <a:gd name="connsiteY940" fmla="*/ 4119813 h 10005508"/>
              <a:gd name="connsiteX941" fmla="*/ 3333366 w 9999623"/>
              <a:gd name="connsiteY941" fmla="*/ 4157536 h 10005508"/>
              <a:gd name="connsiteX942" fmla="*/ 3314744 w 9999623"/>
              <a:gd name="connsiteY942" fmla="*/ 4196241 h 10005508"/>
              <a:gd name="connsiteX943" fmla="*/ 3296611 w 9999623"/>
              <a:gd name="connsiteY943" fmla="*/ 4235435 h 10005508"/>
              <a:gd name="connsiteX944" fmla="*/ 3267699 w 9999623"/>
              <a:gd name="connsiteY944" fmla="*/ 4173704 h 10005508"/>
              <a:gd name="connsiteX945" fmla="*/ 3236824 w 9999623"/>
              <a:gd name="connsiteY945" fmla="*/ 4113444 h 10005508"/>
              <a:gd name="connsiteX946" fmla="*/ 3203991 w 9999623"/>
              <a:gd name="connsiteY946" fmla="*/ 4054161 h 10005508"/>
              <a:gd name="connsiteX947" fmla="*/ 3169196 w 9999623"/>
              <a:gd name="connsiteY947" fmla="*/ 3996841 h 10005508"/>
              <a:gd name="connsiteX948" fmla="*/ 3132441 w 9999623"/>
              <a:gd name="connsiteY948" fmla="*/ 3940498 h 10005508"/>
              <a:gd name="connsiteX949" fmla="*/ 3093236 w 9999623"/>
              <a:gd name="connsiteY949" fmla="*/ 3885626 h 10005508"/>
              <a:gd name="connsiteX950" fmla="*/ 3053053 w 9999623"/>
              <a:gd name="connsiteY950" fmla="*/ 3831734 h 10005508"/>
              <a:gd name="connsiteX951" fmla="*/ 3010416 w 9999623"/>
              <a:gd name="connsiteY951" fmla="*/ 3779801 h 10005508"/>
              <a:gd name="connsiteX952" fmla="*/ 2965821 w 9999623"/>
              <a:gd name="connsiteY952" fmla="*/ 3729339 h 10005508"/>
              <a:gd name="connsiteX953" fmla="*/ 2919756 w 9999623"/>
              <a:gd name="connsiteY953" fmla="*/ 3680346 h 10005508"/>
              <a:gd name="connsiteX954" fmla="*/ 2872220 w 9999623"/>
              <a:gd name="connsiteY954" fmla="*/ 3632823 h 10005508"/>
              <a:gd name="connsiteX955" fmla="*/ 2822724 w 9999623"/>
              <a:gd name="connsiteY955" fmla="*/ 3587260 h 10005508"/>
              <a:gd name="connsiteX956" fmla="*/ 2771758 w 9999623"/>
              <a:gd name="connsiteY956" fmla="*/ 3543656 h 10005508"/>
              <a:gd name="connsiteX957" fmla="*/ 2718831 w 9999623"/>
              <a:gd name="connsiteY957" fmla="*/ 3501522 h 10005508"/>
              <a:gd name="connsiteX958" fmla="*/ 2665414 w 9999623"/>
              <a:gd name="connsiteY958" fmla="*/ 3461348 h 10005508"/>
              <a:gd name="connsiteX959" fmla="*/ 2609547 w 9999623"/>
              <a:gd name="connsiteY959" fmla="*/ 3423133 h 10005508"/>
              <a:gd name="connsiteX960" fmla="*/ 2552701 w 9999623"/>
              <a:gd name="connsiteY960" fmla="*/ 3386878 h 10005508"/>
              <a:gd name="connsiteX961" fmla="*/ 2494874 w 9999623"/>
              <a:gd name="connsiteY961" fmla="*/ 3352584 h 10005508"/>
              <a:gd name="connsiteX962" fmla="*/ 2435086 w 9999623"/>
              <a:gd name="connsiteY962" fmla="*/ 3320248 h 10005508"/>
              <a:gd name="connsiteX963" fmla="*/ 2374809 w 9999623"/>
              <a:gd name="connsiteY963" fmla="*/ 3290362 h 10005508"/>
              <a:gd name="connsiteX964" fmla="*/ 2312571 w 9999623"/>
              <a:gd name="connsiteY964" fmla="*/ 3261946 h 10005508"/>
              <a:gd name="connsiteX965" fmla="*/ 2249843 w 9999623"/>
              <a:gd name="connsiteY965" fmla="*/ 3236470 h 10005508"/>
              <a:gd name="connsiteX966" fmla="*/ 2185155 w 9999623"/>
              <a:gd name="connsiteY966" fmla="*/ 3212464 h 10005508"/>
              <a:gd name="connsiteX967" fmla="*/ 2119977 w 9999623"/>
              <a:gd name="connsiteY967" fmla="*/ 3191396 h 10005508"/>
              <a:gd name="connsiteX968" fmla="*/ 2053819 w 9999623"/>
              <a:gd name="connsiteY968" fmla="*/ 3171799 h 10005508"/>
              <a:gd name="connsiteX969" fmla="*/ 1987171 w 9999623"/>
              <a:gd name="connsiteY969" fmla="*/ 3155632 h 10005508"/>
              <a:gd name="connsiteX970" fmla="*/ 1919053 w 9999623"/>
              <a:gd name="connsiteY970" fmla="*/ 3141424 h 10005508"/>
              <a:gd name="connsiteX971" fmla="*/ 1849464 w 9999623"/>
              <a:gd name="connsiteY971" fmla="*/ 3129665 h 10005508"/>
              <a:gd name="connsiteX972" fmla="*/ 1779386 w 9999623"/>
              <a:gd name="connsiteY972" fmla="*/ 3120848 h 10005508"/>
              <a:gd name="connsiteX973" fmla="*/ 1709307 w 9999623"/>
              <a:gd name="connsiteY973" fmla="*/ 3113988 h 10005508"/>
              <a:gd name="connsiteX974" fmla="*/ 1638248 w 9999623"/>
              <a:gd name="connsiteY974" fmla="*/ 3110069 h 10005508"/>
              <a:gd name="connsiteX975" fmla="*/ 1565719 w 9999623"/>
              <a:gd name="connsiteY975" fmla="*/ 3108110 h 10005508"/>
              <a:gd name="connsiteX976" fmla="*/ 1513773 w 9999623"/>
              <a:gd name="connsiteY976" fmla="*/ 3109088 h 10005508"/>
              <a:gd name="connsiteX977" fmla="*/ 1462807 w 9999623"/>
              <a:gd name="connsiteY977" fmla="*/ 3111539 h 10005508"/>
              <a:gd name="connsiteX978" fmla="*/ 1411350 w 9999623"/>
              <a:gd name="connsiteY978" fmla="*/ 3114479 h 10005508"/>
              <a:gd name="connsiteX979" fmla="*/ 1359894 w 9999623"/>
              <a:gd name="connsiteY979" fmla="*/ 3119378 h 10005508"/>
              <a:gd name="connsiteX980" fmla="*/ 1309418 w 9999623"/>
              <a:gd name="connsiteY980" fmla="*/ 3125747 h 10005508"/>
              <a:gd name="connsiteX981" fmla="*/ 1259432 w 9999623"/>
              <a:gd name="connsiteY981" fmla="*/ 3133095 h 10005508"/>
              <a:gd name="connsiteX982" fmla="*/ 1209935 w 9999623"/>
              <a:gd name="connsiteY982" fmla="*/ 3141914 h 10005508"/>
              <a:gd name="connsiteX983" fmla="*/ 1160929 w 9999623"/>
              <a:gd name="connsiteY983" fmla="*/ 3152202 h 10005508"/>
              <a:gd name="connsiteX984" fmla="*/ 1111923 w 9999623"/>
              <a:gd name="connsiteY984" fmla="*/ 3163471 h 10005508"/>
              <a:gd name="connsiteX985" fmla="*/ 1063897 w 9999623"/>
              <a:gd name="connsiteY985" fmla="*/ 3175719 h 10005508"/>
              <a:gd name="connsiteX986" fmla="*/ 1016361 w 9999623"/>
              <a:gd name="connsiteY986" fmla="*/ 3189927 h 10005508"/>
              <a:gd name="connsiteX987" fmla="*/ 968826 w 9999623"/>
              <a:gd name="connsiteY987" fmla="*/ 3205114 h 10005508"/>
              <a:gd name="connsiteX988" fmla="*/ 922760 w 9999623"/>
              <a:gd name="connsiteY988" fmla="*/ 3221282 h 10005508"/>
              <a:gd name="connsiteX989" fmla="*/ 876204 w 9999623"/>
              <a:gd name="connsiteY989" fmla="*/ 3238430 h 10005508"/>
              <a:gd name="connsiteX990" fmla="*/ 830629 w 9999623"/>
              <a:gd name="connsiteY990" fmla="*/ 3257047 h 10005508"/>
              <a:gd name="connsiteX991" fmla="*/ 785543 w 9999623"/>
              <a:gd name="connsiteY991" fmla="*/ 3277134 h 10005508"/>
              <a:gd name="connsiteX992" fmla="*/ 741438 w 9999623"/>
              <a:gd name="connsiteY992" fmla="*/ 3297711 h 10005508"/>
              <a:gd name="connsiteX993" fmla="*/ 697332 w 9999623"/>
              <a:gd name="connsiteY993" fmla="*/ 3319758 h 10005508"/>
              <a:gd name="connsiteX994" fmla="*/ 655187 w 9999623"/>
              <a:gd name="connsiteY994" fmla="*/ 3342784 h 10005508"/>
              <a:gd name="connsiteX995" fmla="*/ 612552 w 9999623"/>
              <a:gd name="connsiteY995" fmla="*/ 3366301 h 10005508"/>
              <a:gd name="connsiteX996" fmla="*/ 570897 w 9999623"/>
              <a:gd name="connsiteY996" fmla="*/ 3392268 h 10005508"/>
              <a:gd name="connsiteX997" fmla="*/ 530222 w 9999623"/>
              <a:gd name="connsiteY997" fmla="*/ 3418234 h 10005508"/>
              <a:gd name="connsiteX998" fmla="*/ 489547 w 9999623"/>
              <a:gd name="connsiteY998" fmla="*/ 3445180 h 10005508"/>
              <a:gd name="connsiteX999" fmla="*/ 449852 w 9999623"/>
              <a:gd name="connsiteY999" fmla="*/ 3473597 h 10005508"/>
              <a:gd name="connsiteX1000" fmla="*/ 411137 w 9999623"/>
              <a:gd name="connsiteY1000" fmla="*/ 3502991 h 10005508"/>
              <a:gd name="connsiteX1001" fmla="*/ 372912 w 9999623"/>
              <a:gd name="connsiteY1001" fmla="*/ 3532877 h 10005508"/>
              <a:gd name="connsiteX1002" fmla="*/ 336158 w 9999623"/>
              <a:gd name="connsiteY1002" fmla="*/ 3564233 h 10005508"/>
              <a:gd name="connsiteX1003" fmla="*/ 299403 w 9999623"/>
              <a:gd name="connsiteY1003" fmla="*/ 3596078 h 10005508"/>
              <a:gd name="connsiteX1004" fmla="*/ 264609 w 9999623"/>
              <a:gd name="connsiteY1004" fmla="*/ 3628414 h 10005508"/>
              <a:gd name="connsiteX1005" fmla="*/ 229325 w 9999623"/>
              <a:gd name="connsiteY1005" fmla="*/ 3662218 h 10005508"/>
              <a:gd name="connsiteX1006" fmla="*/ 195510 w 9999623"/>
              <a:gd name="connsiteY1006" fmla="*/ 3697003 h 10005508"/>
              <a:gd name="connsiteX1007" fmla="*/ 162677 w 9999623"/>
              <a:gd name="connsiteY1007" fmla="*/ 3732279 h 10005508"/>
              <a:gd name="connsiteX1008" fmla="*/ 175418 w 9999623"/>
              <a:gd name="connsiteY1008" fmla="*/ 3682795 h 10005508"/>
              <a:gd name="connsiteX1009" fmla="*/ 190120 w 9999623"/>
              <a:gd name="connsiteY1009" fmla="*/ 3633313 h 10005508"/>
              <a:gd name="connsiteX1010" fmla="*/ 203842 w 9999623"/>
              <a:gd name="connsiteY1010" fmla="*/ 3583831 h 10005508"/>
              <a:gd name="connsiteX1011" fmla="*/ 218543 w 9999623"/>
              <a:gd name="connsiteY1011" fmla="*/ 3534837 h 10005508"/>
              <a:gd name="connsiteX1012" fmla="*/ 233735 w 9999623"/>
              <a:gd name="connsiteY1012" fmla="*/ 3485844 h 10005508"/>
              <a:gd name="connsiteX1013" fmla="*/ 249417 w 9999623"/>
              <a:gd name="connsiteY1013" fmla="*/ 3437341 h 10005508"/>
              <a:gd name="connsiteX1014" fmla="*/ 265589 w 9999623"/>
              <a:gd name="connsiteY1014" fmla="*/ 3388348 h 10005508"/>
              <a:gd name="connsiteX1015" fmla="*/ 282741 w 9999623"/>
              <a:gd name="connsiteY1015" fmla="*/ 3340335 h 10005508"/>
              <a:gd name="connsiteX1016" fmla="*/ 299403 w 9999623"/>
              <a:gd name="connsiteY1016" fmla="*/ 3291832 h 10005508"/>
              <a:gd name="connsiteX1017" fmla="*/ 317046 w 9999623"/>
              <a:gd name="connsiteY1017" fmla="*/ 3244309 h 10005508"/>
              <a:gd name="connsiteX1018" fmla="*/ 335178 w 9999623"/>
              <a:gd name="connsiteY1018" fmla="*/ 3196786 h 10005508"/>
              <a:gd name="connsiteX1019" fmla="*/ 353800 w 9999623"/>
              <a:gd name="connsiteY1019" fmla="*/ 3149263 h 10005508"/>
              <a:gd name="connsiteX1020" fmla="*/ 372422 w 9999623"/>
              <a:gd name="connsiteY1020" fmla="*/ 3102719 h 10005508"/>
              <a:gd name="connsiteX1021" fmla="*/ 392515 w 9999623"/>
              <a:gd name="connsiteY1021" fmla="*/ 3055686 h 10005508"/>
              <a:gd name="connsiteX1022" fmla="*/ 412607 w 9999623"/>
              <a:gd name="connsiteY1022" fmla="*/ 3008653 h 10005508"/>
              <a:gd name="connsiteX1023" fmla="*/ 432700 w 9999623"/>
              <a:gd name="connsiteY1023" fmla="*/ 2962600 h 10005508"/>
              <a:gd name="connsiteX1024" fmla="*/ 491997 w 9999623"/>
              <a:gd name="connsiteY1024" fmla="*/ 2834238 h 10005508"/>
              <a:gd name="connsiteX1025" fmla="*/ 555215 w 9999623"/>
              <a:gd name="connsiteY1025" fmla="*/ 2707838 h 10005508"/>
              <a:gd name="connsiteX1026" fmla="*/ 621373 w 9999623"/>
              <a:gd name="connsiteY1026" fmla="*/ 2583396 h 10005508"/>
              <a:gd name="connsiteX1027" fmla="*/ 691451 w 9999623"/>
              <a:gd name="connsiteY1027" fmla="*/ 2460913 h 10005508"/>
              <a:gd name="connsiteX1028" fmla="*/ 764470 w 9999623"/>
              <a:gd name="connsiteY1028" fmla="*/ 2341860 h 10005508"/>
              <a:gd name="connsiteX1029" fmla="*/ 840920 w 9999623"/>
              <a:gd name="connsiteY1029" fmla="*/ 2223298 h 10005508"/>
              <a:gd name="connsiteX1030" fmla="*/ 920310 w 9999623"/>
              <a:gd name="connsiteY1030" fmla="*/ 2108654 h 10005508"/>
              <a:gd name="connsiteX1031" fmla="*/ 1003130 w 9999623"/>
              <a:gd name="connsiteY1031" fmla="*/ 1995481 h 10005508"/>
              <a:gd name="connsiteX1032" fmla="*/ 1088891 w 9999623"/>
              <a:gd name="connsiteY1032" fmla="*/ 1884757 h 10005508"/>
              <a:gd name="connsiteX1033" fmla="*/ 1177591 w 9999623"/>
              <a:gd name="connsiteY1033" fmla="*/ 1776482 h 10005508"/>
              <a:gd name="connsiteX1034" fmla="*/ 1268742 w 9999623"/>
              <a:gd name="connsiteY1034" fmla="*/ 1670658 h 10005508"/>
              <a:gd name="connsiteX1035" fmla="*/ 1363324 w 9999623"/>
              <a:gd name="connsiteY1035" fmla="*/ 1568263 h 10005508"/>
              <a:gd name="connsiteX1036" fmla="*/ 1460846 w 9999623"/>
              <a:gd name="connsiteY1036" fmla="*/ 1468317 h 10005508"/>
              <a:gd name="connsiteX1037" fmla="*/ 1560819 w 9999623"/>
              <a:gd name="connsiteY1037" fmla="*/ 1370822 h 10005508"/>
              <a:gd name="connsiteX1038" fmla="*/ 1663241 w 9999623"/>
              <a:gd name="connsiteY1038" fmla="*/ 1275775 h 10005508"/>
              <a:gd name="connsiteX1039" fmla="*/ 1769094 w 9999623"/>
              <a:gd name="connsiteY1039" fmla="*/ 1183669 h 10005508"/>
              <a:gd name="connsiteX1040" fmla="*/ 1876907 w 9999623"/>
              <a:gd name="connsiteY1040" fmla="*/ 1094991 h 10005508"/>
              <a:gd name="connsiteX1041" fmla="*/ 1987171 w 9999623"/>
              <a:gd name="connsiteY1041" fmla="*/ 1009254 h 10005508"/>
              <a:gd name="connsiteX1042" fmla="*/ 2100375 w 9999623"/>
              <a:gd name="connsiteY1042" fmla="*/ 925966 h 10005508"/>
              <a:gd name="connsiteX1043" fmla="*/ 2215049 w 9999623"/>
              <a:gd name="connsiteY1043" fmla="*/ 846598 h 10005508"/>
              <a:gd name="connsiteX1044" fmla="*/ 2332663 w 9999623"/>
              <a:gd name="connsiteY1044" fmla="*/ 769679 h 10005508"/>
              <a:gd name="connsiteX1045" fmla="*/ 2452728 w 9999623"/>
              <a:gd name="connsiteY1045" fmla="*/ 696679 h 10005508"/>
              <a:gd name="connsiteX1046" fmla="*/ 2574753 w 9999623"/>
              <a:gd name="connsiteY1046" fmla="*/ 626620 h 10005508"/>
              <a:gd name="connsiteX1047" fmla="*/ 2699229 w 9999623"/>
              <a:gd name="connsiteY1047" fmla="*/ 560479 h 10005508"/>
              <a:gd name="connsiteX1048" fmla="*/ 2824684 w 9999623"/>
              <a:gd name="connsiteY1048" fmla="*/ 497278 h 10005508"/>
              <a:gd name="connsiteX1049" fmla="*/ 2953570 w 9999623"/>
              <a:gd name="connsiteY1049" fmla="*/ 437017 h 10005508"/>
              <a:gd name="connsiteX1050" fmla="*/ 3083435 w 9999623"/>
              <a:gd name="connsiteY1050" fmla="*/ 380675 h 10005508"/>
              <a:gd name="connsiteX1051" fmla="*/ 3215261 w 9999623"/>
              <a:gd name="connsiteY1051" fmla="*/ 328253 h 10005508"/>
              <a:gd name="connsiteX1052" fmla="*/ 3349048 w 9999623"/>
              <a:gd name="connsiteY1052" fmla="*/ 279260 h 10005508"/>
              <a:gd name="connsiteX1053" fmla="*/ 3484795 w 9999623"/>
              <a:gd name="connsiteY1053" fmla="*/ 234676 h 10005508"/>
              <a:gd name="connsiteX1054" fmla="*/ 3622502 w 9999623"/>
              <a:gd name="connsiteY1054" fmla="*/ 192542 h 10005508"/>
              <a:gd name="connsiteX1055" fmla="*/ 3761190 w 9999623"/>
              <a:gd name="connsiteY1055" fmla="*/ 155308 h 10005508"/>
              <a:gd name="connsiteX1056" fmla="*/ 3835189 w 9999623"/>
              <a:gd name="connsiteY1056" fmla="*/ 136690 h 10005508"/>
              <a:gd name="connsiteX1057" fmla="*/ 3910658 w 9999623"/>
              <a:gd name="connsiteY1057" fmla="*/ 119543 h 10005508"/>
              <a:gd name="connsiteX1058" fmla="*/ 3986127 w 9999623"/>
              <a:gd name="connsiteY1058" fmla="*/ 103375 h 10005508"/>
              <a:gd name="connsiteX1059" fmla="*/ 4061596 w 9999623"/>
              <a:gd name="connsiteY1059" fmla="*/ 88188 h 10005508"/>
              <a:gd name="connsiteX1060" fmla="*/ 4138045 w 9999623"/>
              <a:gd name="connsiteY1060" fmla="*/ 74470 h 10005508"/>
              <a:gd name="connsiteX1061" fmla="*/ 4214984 w 9999623"/>
              <a:gd name="connsiteY1061" fmla="*/ 61731 h 10005508"/>
              <a:gd name="connsiteX1062" fmla="*/ 4291924 w 9999623"/>
              <a:gd name="connsiteY1062" fmla="*/ 49973 h 10005508"/>
              <a:gd name="connsiteX1063" fmla="*/ 4369354 w 9999623"/>
              <a:gd name="connsiteY1063" fmla="*/ 40174 h 10005508"/>
              <a:gd name="connsiteX1064" fmla="*/ 4446783 w 9999623"/>
              <a:gd name="connsiteY1064" fmla="*/ 30866 h 10005508"/>
              <a:gd name="connsiteX1065" fmla="*/ 4524703 w 9999623"/>
              <a:gd name="connsiteY1065" fmla="*/ 22537 h 10005508"/>
              <a:gd name="connsiteX1066" fmla="*/ 4603112 w 9999623"/>
              <a:gd name="connsiteY1066" fmla="*/ 15678 h 10005508"/>
              <a:gd name="connsiteX1067" fmla="*/ 4681522 w 9999623"/>
              <a:gd name="connsiteY1067" fmla="*/ 9799 h 10005508"/>
              <a:gd name="connsiteX1068" fmla="*/ 4760912 w 9999623"/>
              <a:gd name="connsiteY1068" fmla="*/ 5390 h 10005508"/>
              <a:gd name="connsiteX1069" fmla="*/ 4840301 w 9999623"/>
              <a:gd name="connsiteY1069" fmla="*/ 2450 h 10005508"/>
              <a:gd name="connsiteX1070" fmla="*/ 4880486 w 9999623"/>
              <a:gd name="connsiteY1070" fmla="*/ 1470 h 10005508"/>
              <a:gd name="connsiteX1071" fmla="*/ 4920671 w 9999623"/>
              <a:gd name="connsiteY1071" fmla="*/ 490 h 10005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</a:cxnLst>
            <a:rect l="l" t="t" r="r" b="b"/>
            <a:pathLst>
              <a:path w="9999623" h="10005508">
                <a:moveTo>
                  <a:pt x="6719895" y="5730872"/>
                </a:moveTo>
                <a:lnTo>
                  <a:pt x="6749287" y="5790167"/>
                </a:lnTo>
                <a:lnTo>
                  <a:pt x="6780639" y="5848972"/>
                </a:lnTo>
                <a:lnTo>
                  <a:pt x="6813950" y="5906307"/>
                </a:lnTo>
                <a:lnTo>
                  <a:pt x="6849221" y="5962172"/>
                </a:lnTo>
                <a:lnTo>
                  <a:pt x="6886451" y="6017057"/>
                </a:lnTo>
                <a:lnTo>
                  <a:pt x="6925641" y="6070471"/>
                </a:lnTo>
                <a:lnTo>
                  <a:pt x="6966300" y="6122416"/>
                </a:lnTo>
                <a:lnTo>
                  <a:pt x="7008919" y="6172400"/>
                </a:lnTo>
                <a:lnTo>
                  <a:pt x="7053008" y="6221894"/>
                </a:lnTo>
                <a:lnTo>
                  <a:pt x="7098566" y="6268448"/>
                </a:lnTo>
                <a:lnTo>
                  <a:pt x="7146084" y="6314512"/>
                </a:lnTo>
                <a:lnTo>
                  <a:pt x="7195561" y="6358616"/>
                </a:lnTo>
                <a:lnTo>
                  <a:pt x="7246018" y="6401250"/>
                </a:lnTo>
                <a:lnTo>
                  <a:pt x="7297944" y="6441433"/>
                </a:lnTo>
                <a:lnTo>
                  <a:pt x="7351340" y="6480636"/>
                </a:lnTo>
                <a:lnTo>
                  <a:pt x="7406206" y="6517390"/>
                </a:lnTo>
                <a:lnTo>
                  <a:pt x="7462541" y="6552672"/>
                </a:lnTo>
                <a:lnTo>
                  <a:pt x="7519856" y="6585505"/>
                </a:lnTo>
                <a:lnTo>
                  <a:pt x="7578641" y="6616868"/>
                </a:lnTo>
                <a:lnTo>
                  <a:pt x="7638406" y="6645780"/>
                </a:lnTo>
                <a:lnTo>
                  <a:pt x="7699150" y="6673223"/>
                </a:lnTo>
                <a:lnTo>
                  <a:pt x="7761854" y="6697725"/>
                </a:lnTo>
                <a:lnTo>
                  <a:pt x="7825047" y="6720757"/>
                </a:lnTo>
                <a:lnTo>
                  <a:pt x="7888730" y="6741338"/>
                </a:lnTo>
                <a:lnTo>
                  <a:pt x="7954374" y="6759470"/>
                </a:lnTo>
                <a:lnTo>
                  <a:pt x="8019526" y="6775641"/>
                </a:lnTo>
                <a:lnTo>
                  <a:pt x="8087129" y="6789853"/>
                </a:lnTo>
                <a:lnTo>
                  <a:pt x="8154731" y="6800634"/>
                </a:lnTo>
                <a:lnTo>
                  <a:pt x="8223314" y="6809454"/>
                </a:lnTo>
                <a:lnTo>
                  <a:pt x="8292876" y="6815825"/>
                </a:lnTo>
                <a:lnTo>
                  <a:pt x="8362927" y="6820235"/>
                </a:lnTo>
                <a:lnTo>
                  <a:pt x="8433468" y="6821705"/>
                </a:lnTo>
                <a:lnTo>
                  <a:pt x="8486375" y="6820235"/>
                </a:lnTo>
                <a:lnTo>
                  <a:pt x="8539771" y="6818275"/>
                </a:lnTo>
                <a:lnTo>
                  <a:pt x="8592188" y="6814845"/>
                </a:lnTo>
                <a:lnTo>
                  <a:pt x="8644114" y="6809454"/>
                </a:lnTo>
                <a:lnTo>
                  <a:pt x="8696040" y="6803574"/>
                </a:lnTo>
                <a:lnTo>
                  <a:pt x="8746987" y="6795243"/>
                </a:lnTo>
                <a:lnTo>
                  <a:pt x="8797444" y="6785932"/>
                </a:lnTo>
                <a:lnTo>
                  <a:pt x="8848391" y="6775151"/>
                </a:lnTo>
                <a:lnTo>
                  <a:pt x="8898358" y="6763390"/>
                </a:lnTo>
                <a:lnTo>
                  <a:pt x="8947835" y="6750159"/>
                </a:lnTo>
                <a:lnTo>
                  <a:pt x="8996332" y="6735948"/>
                </a:lnTo>
                <a:lnTo>
                  <a:pt x="9044340" y="6719777"/>
                </a:lnTo>
                <a:lnTo>
                  <a:pt x="9091858" y="6702625"/>
                </a:lnTo>
                <a:lnTo>
                  <a:pt x="9139375" y="6684494"/>
                </a:lnTo>
                <a:lnTo>
                  <a:pt x="9185913" y="6664402"/>
                </a:lnTo>
                <a:lnTo>
                  <a:pt x="9231471" y="6643820"/>
                </a:lnTo>
                <a:lnTo>
                  <a:pt x="9277030" y="6621768"/>
                </a:lnTo>
                <a:lnTo>
                  <a:pt x="9321118" y="6598736"/>
                </a:lnTo>
                <a:lnTo>
                  <a:pt x="9365206" y="6575214"/>
                </a:lnTo>
                <a:lnTo>
                  <a:pt x="9408315" y="6549242"/>
                </a:lnTo>
                <a:lnTo>
                  <a:pt x="9450444" y="6523270"/>
                </a:lnTo>
                <a:lnTo>
                  <a:pt x="9492084" y="6495828"/>
                </a:lnTo>
                <a:lnTo>
                  <a:pt x="9533232" y="6467405"/>
                </a:lnTo>
                <a:lnTo>
                  <a:pt x="9572912" y="6437513"/>
                </a:lnTo>
                <a:lnTo>
                  <a:pt x="9611612" y="6407620"/>
                </a:lnTo>
                <a:lnTo>
                  <a:pt x="9650802" y="6375767"/>
                </a:lnTo>
                <a:lnTo>
                  <a:pt x="9688032" y="6342935"/>
                </a:lnTo>
                <a:lnTo>
                  <a:pt x="9724773" y="6309122"/>
                </a:lnTo>
                <a:lnTo>
                  <a:pt x="9760534" y="6274819"/>
                </a:lnTo>
                <a:lnTo>
                  <a:pt x="9795314" y="6240026"/>
                </a:lnTo>
                <a:lnTo>
                  <a:pt x="9829116" y="6203763"/>
                </a:lnTo>
                <a:lnTo>
                  <a:pt x="9862427" y="6166029"/>
                </a:lnTo>
                <a:lnTo>
                  <a:pt x="9849690" y="6217974"/>
                </a:lnTo>
                <a:lnTo>
                  <a:pt x="9836954" y="6269918"/>
                </a:lnTo>
                <a:lnTo>
                  <a:pt x="9823237" y="6321373"/>
                </a:lnTo>
                <a:lnTo>
                  <a:pt x="9808541" y="6372337"/>
                </a:lnTo>
                <a:lnTo>
                  <a:pt x="9794334" y="6423302"/>
                </a:lnTo>
                <a:lnTo>
                  <a:pt x="9778659" y="6474266"/>
                </a:lnTo>
                <a:lnTo>
                  <a:pt x="9762983" y="6524250"/>
                </a:lnTo>
                <a:lnTo>
                  <a:pt x="9746817" y="6575214"/>
                </a:lnTo>
                <a:lnTo>
                  <a:pt x="9730162" y="6625199"/>
                </a:lnTo>
                <a:lnTo>
                  <a:pt x="9712526" y="6674693"/>
                </a:lnTo>
                <a:lnTo>
                  <a:pt x="9694890" y="6724677"/>
                </a:lnTo>
                <a:lnTo>
                  <a:pt x="9676766" y="6773191"/>
                </a:lnTo>
                <a:lnTo>
                  <a:pt x="9658150" y="6822686"/>
                </a:lnTo>
                <a:lnTo>
                  <a:pt x="9638555" y="6871690"/>
                </a:lnTo>
                <a:lnTo>
                  <a:pt x="9618470" y="6920204"/>
                </a:lnTo>
                <a:lnTo>
                  <a:pt x="9597896" y="6968718"/>
                </a:lnTo>
                <a:lnTo>
                  <a:pt x="9541070" y="7097109"/>
                </a:lnTo>
                <a:lnTo>
                  <a:pt x="9480816" y="7224520"/>
                </a:lnTo>
                <a:lnTo>
                  <a:pt x="9417133" y="7348500"/>
                </a:lnTo>
                <a:lnTo>
                  <a:pt x="9349530" y="7471501"/>
                </a:lnTo>
                <a:lnTo>
                  <a:pt x="9278989" y="7592051"/>
                </a:lnTo>
                <a:lnTo>
                  <a:pt x="9204528" y="7710152"/>
                </a:lnTo>
                <a:lnTo>
                  <a:pt x="9127618" y="7826782"/>
                </a:lnTo>
                <a:lnTo>
                  <a:pt x="9046789" y="7940471"/>
                </a:lnTo>
                <a:lnTo>
                  <a:pt x="8964000" y="8052201"/>
                </a:lnTo>
                <a:lnTo>
                  <a:pt x="8877783" y="8160990"/>
                </a:lnTo>
                <a:lnTo>
                  <a:pt x="8788136" y="8267329"/>
                </a:lnTo>
                <a:lnTo>
                  <a:pt x="8696530" y="8371708"/>
                </a:lnTo>
                <a:lnTo>
                  <a:pt x="8601495" y="8473147"/>
                </a:lnTo>
                <a:lnTo>
                  <a:pt x="8504010" y="8572135"/>
                </a:lnTo>
                <a:lnTo>
                  <a:pt x="8403586" y="8667694"/>
                </a:lnTo>
                <a:lnTo>
                  <a:pt x="8300224" y="8760802"/>
                </a:lnTo>
                <a:lnTo>
                  <a:pt x="8194901" y="8850969"/>
                </a:lnTo>
                <a:lnTo>
                  <a:pt x="8086639" y="8938687"/>
                </a:lnTo>
                <a:lnTo>
                  <a:pt x="7975928" y="9022974"/>
                </a:lnTo>
                <a:lnTo>
                  <a:pt x="7863747" y="9104321"/>
                </a:lnTo>
                <a:lnTo>
                  <a:pt x="7748137" y="9183218"/>
                </a:lnTo>
                <a:lnTo>
                  <a:pt x="7630568" y="9258194"/>
                </a:lnTo>
                <a:lnTo>
                  <a:pt x="7511039" y="9330230"/>
                </a:lnTo>
                <a:lnTo>
                  <a:pt x="7389550" y="9398346"/>
                </a:lnTo>
                <a:lnTo>
                  <a:pt x="7265123" y="9464012"/>
                </a:lnTo>
                <a:lnTo>
                  <a:pt x="7139226" y="9525757"/>
                </a:lnTo>
                <a:lnTo>
                  <a:pt x="7011369" y="9584072"/>
                </a:lnTo>
                <a:lnTo>
                  <a:pt x="6881553" y="9638956"/>
                </a:lnTo>
                <a:lnTo>
                  <a:pt x="6749287" y="9690411"/>
                </a:lnTo>
                <a:lnTo>
                  <a:pt x="6616531" y="9737945"/>
                </a:lnTo>
                <a:lnTo>
                  <a:pt x="6480837" y="9782049"/>
                </a:lnTo>
                <a:lnTo>
                  <a:pt x="6344162" y="9822232"/>
                </a:lnTo>
                <a:lnTo>
                  <a:pt x="6271661" y="9841834"/>
                </a:lnTo>
                <a:lnTo>
                  <a:pt x="6199160" y="9860456"/>
                </a:lnTo>
                <a:lnTo>
                  <a:pt x="6125679" y="9878097"/>
                </a:lnTo>
                <a:lnTo>
                  <a:pt x="6052198" y="9894268"/>
                </a:lnTo>
                <a:lnTo>
                  <a:pt x="5977738" y="9908970"/>
                </a:lnTo>
                <a:lnTo>
                  <a:pt x="5903277" y="9923671"/>
                </a:lnTo>
                <a:lnTo>
                  <a:pt x="5828327" y="9936902"/>
                </a:lnTo>
                <a:lnTo>
                  <a:pt x="5753376" y="9948663"/>
                </a:lnTo>
                <a:lnTo>
                  <a:pt x="5677936" y="9959444"/>
                </a:lnTo>
                <a:lnTo>
                  <a:pt x="5601516" y="9969245"/>
                </a:lnTo>
                <a:lnTo>
                  <a:pt x="5525585" y="9978066"/>
                </a:lnTo>
                <a:lnTo>
                  <a:pt x="5448675" y="9984926"/>
                </a:lnTo>
                <a:lnTo>
                  <a:pt x="5371765" y="9991297"/>
                </a:lnTo>
                <a:lnTo>
                  <a:pt x="5294365" y="9996687"/>
                </a:lnTo>
                <a:lnTo>
                  <a:pt x="5216966" y="10000608"/>
                </a:lnTo>
                <a:lnTo>
                  <a:pt x="5138586" y="10003058"/>
                </a:lnTo>
                <a:lnTo>
                  <a:pt x="5117521" y="10004038"/>
                </a:lnTo>
                <a:lnTo>
                  <a:pt x="5095967" y="10005018"/>
                </a:lnTo>
                <a:lnTo>
                  <a:pt x="5074903" y="10005508"/>
                </a:lnTo>
                <a:lnTo>
                  <a:pt x="5053838" y="10005508"/>
                </a:lnTo>
                <a:lnTo>
                  <a:pt x="5047960" y="10005508"/>
                </a:lnTo>
                <a:lnTo>
                  <a:pt x="5043061" y="10005508"/>
                </a:lnTo>
                <a:lnTo>
                  <a:pt x="5037672" y="10005018"/>
                </a:lnTo>
                <a:lnTo>
                  <a:pt x="5031794" y="10005018"/>
                </a:lnTo>
                <a:lnTo>
                  <a:pt x="4952434" y="10001588"/>
                </a:lnTo>
                <a:lnTo>
                  <a:pt x="4873565" y="9994727"/>
                </a:lnTo>
                <a:lnTo>
                  <a:pt x="4796166" y="9984436"/>
                </a:lnTo>
                <a:lnTo>
                  <a:pt x="4720235" y="9969245"/>
                </a:lnTo>
                <a:lnTo>
                  <a:pt x="4645774" y="9951114"/>
                </a:lnTo>
                <a:lnTo>
                  <a:pt x="4571804" y="9930042"/>
                </a:lnTo>
                <a:lnTo>
                  <a:pt x="4500773" y="9904069"/>
                </a:lnTo>
                <a:lnTo>
                  <a:pt x="4430230" y="9876137"/>
                </a:lnTo>
                <a:lnTo>
                  <a:pt x="4362138" y="9844284"/>
                </a:lnTo>
                <a:lnTo>
                  <a:pt x="4295025" y="9809001"/>
                </a:lnTo>
                <a:lnTo>
                  <a:pt x="4230853" y="9771758"/>
                </a:lnTo>
                <a:lnTo>
                  <a:pt x="4168149" y="9730104"/>
                </a:lnTo>
                <a:lnTo>
                  <a:pt x="4107894" y="9686491"/>
                </a:lnTo>
                <a:lnTo>
                  <a:pt x="4049109" y="9640427"/>
                </a:lnTo>
                <a:lnTo>
                  <a:pt x="3993264" y="9590932"/>
                </a:lnTo>
                <a:lnTo>
                  <a:pt x="3939378" y="9538988"/>
                </a:lnTo>
                <a:lnTo>
                  <a:pt x="3888432" y="9485084"/>
                </a:lnTo>
                <a:lnTo>
                  <a:pt x="3840424" y="9428238"/>
                </a:lnTo>
                <a:lnTo>
                  <a:pt x="3794866" y="9369434"/>
                </a:lnTo>
                <a:lnTo>
                  <a:pt x="3751757" y="9308178"/>
                </a:lnTo>
                <a:lnTo>
                  <a:pt x="3711587" y="9244963"/>
                </a:lnTo>
                <a:lnTo>
                  <a:pt x="3673868" y="9179787"/>
                </a:lnTo>
                <a:lnTo>
                  <a:pt x="3640556" y="9112652"/>
                </a:lnTo>
                <a:lnTo>
                  <a:pt x="3609204" y="9043556"/>
                </a:lnTo>
                <a:lnTo>
                  <a:pt x="3581771" y="8972990"/>
                </a:lnTo>
                <a:lnTo>
                  <a:pt x="3557278" y="8900954"/>
                </a:lnTo>
                <a:lnTo>
                  <a:pt x="3536703" y="8827447"/>
                </a:lnTo>
                <a:lnTo>
                  <a:pt x="3519557" y="8751491"/>
                </a:lnTo>
                <a:lnTo>
                  <a:pt x="3505841" y="8675044"/>
                </a:lnTo>
                <a:lnTo>
                  <a:pt x="3496043" y="8597618"/>
                </a:lnTo>
                <a:lnTo>
                  <a:pt x="3490165" y="8518231"/>
                </a:lnTo>
                <a:lnTo>
                  <a:pt x="3488695" y="8438844"/>
                </a:lnTo>
                <a:lnTo>
                  <a:pt x="3490165" y="8357987"/>
                </a:lnTo>
                <a:lnTo>
                  <a:pt x="3496533" y="8278110"/>
                </a:lnTo>
                <a:lnTo>
                  <a:pt x="3505841" y="8199704"/>
                </a:lnTo>
                <a:lnTo>
                  <a:pt x="3520538" y="8122767"/>
                </a:lnTo>
                <a:lnTo>
                  <a:pt x="3537193" y="8046810"/>
                </a:lnTo>
                <a:lnTo>
                  <a:pt x="3558257" y="7972814"/>
                </a:lnTo>
                <a:lnTo>
                  <a:pt x="3583241" y="7899798"/>
                </a:lnTo>
                <a:lnTo>
                  <a:pt x="3611653" y="7828252"/>
                </a:lnTo>
                <a:lnTo>
                  <a:pt x="3643005" y="7759156"/>
                </a:lnTo>
                <a:lnTo>
                  <a:pt x="3677296" y="7691530"/>
                </a:lnTo>
                <a:lnTo>
                  <a:pt x="3714526" y="7625864"/>
                </a:lnTo>
                <a:lnTo>
                  <a:pt x="3755676" y="7562649"/>
                </a:lnTo>
                <a:lnTo>
                  <a:pt x="3798785" y="7501394"/>
                </a:lnTo>
                <a:lnTo>
                  <a:pt x="3845813" y="7442098"/>
                </a:lnTo>
                <a:lnTo>
                  <a:pt x="3894800" y="7385254"/>
                </a:lnTo>
                <a:lnTo>
                  <a:pt x="3946727" y="7330369"/>
                </a:lnTo>
                <a:lnTo>
                  <a:pt x="4000613" y="7278914"/>
                </a:lnTo>
                <a:lnTo>
                  <a:pt x="4057927" y="7229420"/>
                </a:lnTo>
                <a:lnTo>
                  <a:pt x="4117203" y="7182866"/>
                </a:lnTo>
                <a:lnTo>
                  <a:pt x="4178436" y="7139253"/>
                </a:lnTo>
                <a:lnTo>
                  <a:pt x="4242120" y="7098579"/>
                </a:lnTo>
                <a:lnTo>
                  <a:pt x="4307762" y="7060846"/>
                </a:lnTo>
                <a:lnTo>
                  <a:pt x="4375365" y="7026053"/>
                </a:lnTo>
                <a:lnTo>
                  <a:pt x="4444437" y="6994690"/>
                </a:lnTo>
                <a:lnTo>
                  <a:pt x="4515468" y="6966758"/>
                </a:lnTo>
                <a:lnTo>
                  <a:pt x="4587969" y="6942256"/>
                </a:lnTo>
                <a:lnTo>
                  <a:pt x="4662430" y="6921184"/>
                </a:lnTo>
                <a:lnTo>
                  <a:pt x="4738360" y="6903542"/>
                </a:lnTo>
                <a:lnTo>
                  <a:pt x="4814781" y="6889821"/>
                </a:lnTo>
                <a:lnTo>
                  <a:pt x="4893650" y="6879530"/>
                </a:lnTo>
                <a:lnTo>
                  <a:pt x="4973009" y="6873650"/>
                </a:lnTo>
                <a:lnTo>
                  <a:pt x="5053838" y="6871690"/>
                </a:lnTo>
                <a:lnTo>
                  <a:pt x="5053838" y="6870220"/>
                </a:lnTo>
                <a:lnTo>
                  <a:pt x="5078822" y="6869240"/>
                </a:lnTo>
                <a:lnTo>
                  <a:pt x="5102825" y="6868259"/>
                </a:lnTo>
                <a:lnTo>
                  <a:pt x="5127319" y="6866789"/>
                </a:lnTo>
                <a:lnTo>
                  <a:pt x="5151813" y="6864829"/>
                </a:lnTo>
                <a:lnTo>
                  <a:pt x="5176306" y="6862869"/>
                </a:lnTo>
                <a:lnTo>
                  <a:pt x="5200310" y="6860419"/>
                </a:lnTo>
                <a:lnTo>
                  <a:pt x="5224804" y="6857968"/>
                </a:lnTo>
                <a:lnTo>
                  <a:pt x="5248807" y="6854538"/>
                </a:lnTo>
                <a:lnTo>
                  <a:pt x="5296815" y="6847678"/>
                </a:lnTo>
                <a:lnTo>
                  <a:pt x="5344332" y="6839837"/>
                </a:lnTo>
                <a:lnTo>
                  <a:pt x="5390870" y="6830036"/>
                </a:lnTo>
                <a:lnTo>
                  <a:pt x="5437898" y="6819745"/>
                </a:lnTo>
                <a:lnTo>
                  <a:pt x="5484436" y="6807984"/>
                </a:lnTo>
                <a:lnTo>
                  <a:pt x="5529994" y="6795243"/>
                </a:lnTo>
                <a:lnTo>
                  <a:pt x="5574573" y="6781032"/>
                </a:lnTo>
                <a:lnTo>
                  <a:pt x="5619641" y="6765841"/>
                </a:lnTo>
                <a:lnTo>
                  <a:pt x="5663729" y="6750159"/>
                </a:lnTo>
                <a:lnTo>
                  <a:pt x="5707328" y="6732518"/>
                </a:lnTo>
                <a:lnTo>
                  <a:pt x="5750437" y="6714386"/>
                </a:lnTo>
                <a:lnTo>
                  <a:pt x="5793056" y="6695275"/>
                </a:lnTo>
                <a:lnTo>
                  <a:pt x="5831756" y="6676653"/>
                </a:lnTo>
                <a:lnTo>
                  <a:pt x="5869476" y="6656561"/>
                </a:lnTo>
                <a:lnTo>
                  <a:pt x="5907686" y="6636470"/>
                </a:lnTo>
                <a:lnTo>
                  <a:pt x="5944916" y="6614908"/>
                </a:lnTo>
                <a:lnTo>
                  <a:pt x="5981657" y="6592856"/>
                </a:lnTo>
                <a:lnTo>
                  <a:pt x="6017907" y="6570314"/>
                </a:lnTo>
                <a:lnTo>
                  <a:pt x="6052688" y="6546302"/>
                </a:lnTo>
                <a:lnTo>
                  <a:pt x="6087959" y="6521800"/>
                </a:lnTo>
                <a:lnTo>
                  <a:pt x="6122250" y="6496318"/>
                </a:lnTo>
                <a:lnTo>
                  <a:pt x="6156051" y="6469855"/>
                </a:lnTo>
                <a:lnTo>
                  <a:pt x="6188873" y="6443883"/>
                </a:lnTo>
                <a:lnTo>
                  <a:pt x="6221694" y="6416441"/>
                </a:lnTo>
                <a:lnTo>
                  <a:pt x="6253536" y="6388018"/>
                </a:lnTo>
                <a:lnTo>
                  <a:pt x="6284398" y="6358616"/>
                </a:lnTo>
                <a:lnTo>
                  <a:pt x="6315260" y="6329213"/>
                </a:lnTo>
                <a:lnTo>
                  <a:pt x="6345142" y="6298831"/>
                </a:lnTo>
                <a:lnTo>
                  <a:pt x="6374045" y="6267958"/>
                </a:lnTo>
                <a:lnTo>
                  <a:pt x="6402457" y="6236105"/>
                </a:lnTo>
                <a:lnTo>
                  <a:pt x="6430380" y="6203763"/>
                </a:lnTo>
                <a:lnTo>
                  <a:pt x="6457813" y="6170930"/>
                </a:lnTo>
                <a:lnTo>
                  <a:pt x="6483776" y="6137117"/>
                </a:lnTo>
                <a:lnTo>
                  <a:pt x="6508760" y="6102814"/>
                </a:lnTo>
                <a:lnTo>
                  <a:pt x="6533743" y="6068511"/>
                </a:lnTo>
                <a:lnTo>
                  <a:pt x="6557747" y="6032738"/>
                </a:lnTo>
                <a:lnTo>
                  <a:pt x="6580771" y="5997455"/>
                </a:lnTo>
                <a:lnTo>
                  <a:pt x="6603305" y="5960212"/>
                </a:lnTo>
                <a:lnTo>
                  <a:pt x="6625349" y="5923459"/>
                </a:lnTo>
                <a:lnTo>
                  <a:pt x="6645924" y="5885726"/>
                </a:lnTo>
                <a:lnTo>
                  <a:pt x="6665519" y="5847502"/>
                </a:lnTo>
                <a:lnTo>
                  <a:pt x="6684624" y="5808789"/>
                </a:lnTo>
                <a:lnTo>
                  <a:pt x="6702749" y="5770076"/>
                </a:lnTo>
                <a:close/>
                <a:moveTo>
                  <a:pt x="4999812" y="3454199"/>
                </a:moveTo>
                <a:cubicBezTo>
                  <a:pt x="5855056" y="3454199"/>
                  <a:pt x="6548368" y="4147511"/>
                  <a:pt x="6548368" y="5002755"/>
                </a:cubicBezTo>
                <a:cubicBezTo>
                  <a:pt x="6548368" y="5857999"/>
                  <a:pt x="5855056" y="6551311"/>
                  <a:pt x="4999812" y="6551311"/>
                </a:cubicBezTo>
                <a:cubicBezTo>
                  <a:pt x="4144568" y="6551311"/>
                  <a:pt x="3451257" y="5857999"/>
                  <a:pt x="3451257" y="5002755"/>
                </a:cubicBezTo>
                <a:cubicBezTo>
                  <a:pt x="3451257" y="4147511"/>
                  <a:pt x="4144568" y="3454199"/>
                  <a:pt x="4999812" y="3454199"/>
                </a:cubicBezTo>
                <a:close/>
                <a:moveTo>
                  <a:pt x="1565684" y="3435781"/>
                </a:moveTo>
                <a:lnTo>
                  <a:pt x="1646540" y="3437742"/>
                </a:lnTo>
                <a:lnTo>
                  <a:pt x="1726417" y="3444114"/>
                </a:lnTo>
                <a:lnTo>
                  <a:pt x="1804334" y="3453426"/>
                </a:lnTo>
                <a:lnTo>
                  <a:pt x="1881270" y="3467148"/>
                </a:lnTo>
                <a:lnTo>
                  <a:pt x="1957717" y="3484791"/>
                </a:lnTo>
                <a:lnTo>
                  <a:pt x="2031223" y="3505865"/>
                </a:lnTo>
                <a:lnTo>
                  <a:pt x="2104729" y="3530860"/>
                </a:lnTo>
                <a:lnTo>
                  <a:pt x="2175785" y="3558306"/>
                </a:lnTo>
                <a:lnTo>
                  <a:pt x="2245371" y="3590162"/>
                </a:lnTo>
                <a:lnTo>
                  <a:pt x="2312507" y="3624469"/>
                </a:lnTo>
                <a:lnTo>
                  <a:pt x="2378172" y="3662206"/>
                </a:lnTo>
                <a:lnTo>
                  <a:pt x="2441388" y="3702885"/>
                </a:lnTo>
                <a:lnTo>
                  <a:pt x="2502643" y="3746503"/>
                </a:lnTo>
                <a:lnTo>
                  <a:pt x="2561938" y="3793554"/>
                </a:lnTo>
                <a:lnTo>
                  <a:pt x="2618783" y="3842563"/>
                </a:lnTo>
                <a:lnTo>
                  <a:pt x="2673178" y="3894023"/>
                </a:lnTo>
                <a:lnTo>
                  <a:pt x="2725122" y="3948914"/>
                </a:lnTo>
                <a:lnTo>
                  <a:pt x="2774616" y="4005765"/>
                </a:lnTo>
                <a:lnTo>
                  <a:pt x="2820680" y="4065068"/>
                </a:lnTo>
                <a:lnTo>
                  <a:pt x="2864784" y="4126329"/>
                </a:lnTo>
                <a:lnTo>
                  <a:pt x="2905457" y="4190042"/>
                </a:lnTo>
                <a:lnTo>
                  <a:pt x="2942701" y="4255715"/>
                </a:lnTo>
                <a:lnTo>
                  <a:pt x="2977493" y="4323348"/>
                </a:lnTo>
                <a:lnTo>
                  <a:pt x="3008855" y="4392942"/>
                </a:lnTo>
                <a:lnTo>
                  <a:pt x="3037278" y="4464006"/>
                </a:lnTo>
                <a:lnTo>
                  <a:pt x="3061290" y="4536541"/>
                </a:lnTo>
                <a:lnTo>
                  <a:pt x="3082852" y="4611035"/>
                </a:lnTo>
                <a:lnTo>
                  <a:pt x="3100004" y="4686510"/>
                </a:lnTo>
                <a:lnTo>
                  <a:pt x="3114214" y="4763456"/>
                </a:lnTo>
                <a:lnTo>
                  <a:pt x="3124015" y="4842362"/>
                </a:lnTo>
                <a:lnTo>
                  <a:pt x="3130386" y="4921757"/>
                </a:lnTo>
                <a:lnTo>
                  <a:pt x="3132346" y="5002624"/>
                </a:lnTo>
                <a:lnTo>
                  <a:pt x="3132346" y="5028109"/>
                </a:lnTo>
                <a:lnTo>
                  <a:pt x="3132836" y="5054084"/>
                </a:lnTo>
                <a:lnTo>
                  <a:pt x="3133326" y="5079079"/>
                </a:lnTo>
                <a:lnTo>
                  <a:pt x="3134796" y="5104564"/>
                </a:lnTo>
                <a:lnTo>
                  <a:pt x="3136266" y="5129559"/>
                </a:lnTo>
                <a:lnTo>
                  <a:pt x="3138226" y="5155044"/>
                </a:lnTo>
                <a:lnTo>
                  <a:pt x="3140188" y="5180039"/>
                </a:lnTo>
                <a:lnTo>
                  <a:pt x="3142637" y="5205524"/>
                </a:lnTo>
                <a:lnTo>
                  <a:pt x="3146067" y="5230519"/>
                </a:lnTo>
                <a:lnTo>
                  <a:pt x="3149007" y="5254534"/>
                </a:lnTo>
                <a:lnTo>
                  <a:pt x="3151949" y="5279529"/>
                </a:lnTo>
                <a:lnTo>
                  <a:pt x="3155868" y="5304034"/>
                </a:lnTo>
                <a:lnTo>
                  <a:pt x="3160278" y="5328538"/>
                </a:lnTo>
                <a:lnTo>
                  <a:pt x="3164689" y="5353043"/>
                </a:lnTo>
                <a:lnTo>
                  <a:pt x="3169590" y="5377058"/>
                </a:lnTo>
                <a:lnTo>
                  <a:pt x="3174490" y="5401073"/>
                </a:lnTo>
                <a:lnTo>
                  <a:pt x="3179390" y="5425578"/>
                </a:lnTo>
                <a:lnTo>
                  <a:pt x="3185270" y="5449102"/>
                </a:lnTo>
                <a:lnTo>
                  <a:pt x="3191642" y="5473117"/>
                </a:lnTo>
                <a:lnTo>
                  <a:pt x="3197523" y="5496642"/>
                </a:lnTo>
                <a:lnTo>
                  <a:pt x="3204382" y="5519677"/>
                </a:lnTo>
                <a:lnTo>
                  <a:pt x="3211733" y="5543691"/>
                </a:lnTo>
                <a:lnTo>
                  <a:pt x="3218593" y="5566726"/>
                </a:lnTo>
                <a:lnTo>
                  <a:pt x="3225944" y="5589760"/>
                </a:lnTo>
                <a:lnTo>
                  <a:pt x="3233785" y="5613285"/>
                </a:lnTo>
                <a:lnTo>
                  <a:pt x="3241626" y="5635830"/>
                </a:lnTo>
                <a:lnTo>
                  <a:pt x="3250446" y="5658864"/>
                </a:lnTo>
                <a:lnTo>
                  <a:pt x="3258777" y="5681409"/>
                </a:lnTo>
                <a:lnTo>
                  <a:pt x="3267598" y="5703953"/>
                </a:lnTo>
                <a:lnTo>
                  <a:pt x="3276908" y="5725518"/>
                </a:lnTo>
                <a:lnTo>
                  <a:pt x="3286709" y="5748062"/>
                </a:lnTo>
                <a:lnTo>
                  <a:pt x="3296020" y="5770116"/>
                </a:lnTo>
                <a:lnTo>
                  <a:pt x="3314642" y="5809324"/>
                </a:lnTo>
                <a:lnTo>
                  <a:pt x="3334243" y="5849022"/>
                </a:lnTo>
                <a:lnTo>
                  <a:pt x="3353846" y="5887740"/>
                </a:lnTo>
                <a:lnTo>
                  <a:pt x="3374427" y="5924987"/>
                </a:lnTo>
                <a:lnTo>
                  <a:pt x="3396478" y="5962725"/>
                </a:lnTo>
                <a:lnTo>
                  <a:pt x="3419510" y="5999482"/>
                </a:lnTo>
                <a:lnTo>
                  <a:pt x="3442543" y="6035749"/>
                </a:lnTo>
                <a:lnTo>
                  <a:pt x="3467044" y="6071526"/>
                </a:lnTo>
                <a:lnTo>
                  <a:pt x="3492528" y="6107304"/>
                </a:lnTo>
                <a:lnTo>
                  <a:pt x="3518499" y="6141610"/>
                </a:lnTo>
                <a:lnTo>
                  <a:pt x="3545451" y="6175427"/>
                </a:lnTo>
                <a:lnTo>
                  <a:pt x="3572894" y="6208754"/>
                </a:lnTo>
                <a:lnTo>
                  <a:pt x="3600826" y="6241100"/>
                </a:lnTo>
                <a:lnTo>
                  <a:pt x="3629739" y="6272957"/>
                </a:lnTo>
                <a:lnTo>
                  <a:pt x="3659631" y="6304323"/>
                </a:lnTo>
                <a:lnTo>
                  <a:pt x="3689523" y="6334709"/>
                </a:lnTo>
                <a:lnTo>
                  <a:pt x="3720886" y="6365095"/>
                </a:lnTo>
                <a:lnTo>
                  <a:pt x="3752739" y="6394501"/>
                </a:lnTo>
                <a:lnTo>
                  <a:pt x="3784592" y="6422436"/>
                </a:lnTo>
                <a:lnTo>
                  <a:pt x="3817914" y="6449882"/>
                </a:lnTo>
                <a:lnTo>
                  <a:pt x="3851727" y="6476837"/>
                </a:lnTo>
                <a:lnTo>
                  <a:pt x="3886030" y="6503303"/>
                </a:lnTo>
                <a:lnTo>
                  <a:pt x="3920823" y="6528788"/>
                </a:lnTo>
                <a:lnTo>
                  <a:pt x="3956596" y="6553292"/>
                </a:lnTo>
                <a:lnTo>
                  <a:pt x="3992860" y="6576817"/>
                </a:lnTo>
                <a:lnTo>
                  <a:pt x="4029613" y="6600342"/>
                </a:lnTo>
                <a:lnTo>
                  <a:pt x="4066366" y="6621906"/>
                </a:lnTo>
                <a:lnTo>
                  <a:pt x="4104589" y="6643470"/>
                </a:lnTo>
                <a:lnTo>
                  <a:pt x="4142812" y="6664054"/>
                </a:lnTo>
                <a:lnTo>
                  <a:pt x="4182015" y="6683168"/>
                </a:lnTo>
                <a:lnTo>
                  <a:pt x="4221709" y="6702282"/>
                </a:lnTo>
                <a:lnTo>
                  <a:pt x="4260912" y="6719436"/>
                </a:lnTo>
                <a:lnTo>
                  <a:pt x="4201127" y="6748842"/>
                </a:lnTo>
                <a:lnTo>
                  <a:pt x="4142322" y="6780208"/>
                </a:lnTo>
                <a:lnTo>
                  <a:pt x="4084007" y="6813534"/>
                </a:lnTo>
                <a:lnTo>
                  <a:pt x="4027652" y="6848821"/>
                </a:lnTo>
                <a:lnTo>
                  <a:pt x="3972768" y="6886069"/>
                </a:lnTo>
                <a:lnTo>
                  <a:pt x="3918864" y="6924786"/>
                </a:lnTo>
                <a:lnTo>
                  <a:pt x="3866429" y="6965955"/>
                </a:lnTo>
                <a:lnTo>
                  <a:pt x="3815954" y="7008593"/>
                </a:lnTo>
                <a:lnTo>
                  <a:pt x="3766460" y="7053192"/>
                </a:lnTo>
                <a:lnTo>
                  <a:pt x="3718437" y="7098771"/>
                </a:lnTo>
                <a:lnTo>
                  <a:pt x="3672862" y="7146310"/>
                </a:lnTo>
                <a:lnTo>
                  <a:pt x="3627778" y="7195810"/>
                </a:lnTo>
                <a:lnTo>
                  <a:pt x="3585145" y="7246290"/>
                </a:lnTo>
                <a:lnTo>
                  <a:pt x="3544471" y="7298241"/>
                </a:lnTo>
                <a:lnTo>
                  <a:pt x="3505268" y="7352152"/>
                </a:lnTo>
                <a:lnTo>
                  <a:pt x="3467536" y="7407042"/>
                </a:lnTo>
                <a:lnTo>
                  <a:pt x="3432742" y="7463404"/>
                </a:lnTo>
                <a:lnTo>
                  <a:pt x="3398929" y="7520745"/>
                </a:lnTo>
                <a:lnTo>
                  <a:pt x="3367566" y="7580047"/>
                </a:lnTo>
                <a:lnTo>
                  <a:pt x="3338164" y="7640329"/>
                </a:lnTo>
                <a:lnTo>
                  <a:pt x="3310721" y="7701592"/>
                </a:lnTo>
                <a:lnTo>
                  <a:pt x="3285729" y="7764324"/>
                </a:lnTo>
                <a:lnTo>
                  <a:pt x="3262697" y="7827546"/>
                </a:lnTo>
                <a:lnTo>
                  <a:pt x="3241626" y="7891749"/>
                </a:lnTo>
                <a:lnTo>
                  <a:pt x="3223494" y="7957422"/>
                </a:lnTo>
                <a:lnTo>
                  <a:pt x="3207322" y="8023586"/>
                </a:lnTo>
                <a:lnTo>
                  <a:pt x="3193601" y="8091219"/>
                </a:lnTo>
                <a:lnTo>
                  <a:pt x="3181351" y="8159342"/>
                </a:lnTo>
                <a:lnTo>
                  <a:pt x="3172530" y="8228446"/>
                </a:lnTo>
                <a:lnTo>
                  <a:pt x="3166650" y="8297550"/>
                </a:lnTo>
                <a:lnTo>
                  <a:pt x="3162240" y="8368614"/>
                </a:lnTo>
                <a:lnTo>
                  <a:pt x="3160769" y="8439678"/>
                </a:lnTo>
                <a:lnTo>
                  <a:pt x="3162240" y="8492119"/>
                </a:lnTo>
                <a:lnTo>
                  <a:pt x="3164199" y="8544560"/>
                </a:lnTo>
                <a:lnTo>
                  <a:pt x="3167629" y="8597490"/>
                </a:lnTo>
                <a:lnTo>
                  <a:pt x="3172530" y="8649440"/>
                </a:lnTo>
                <a:lnTo>
                  <a:pt x="3178900" y="8700410"/>
                </a:lnTo>
                <a:lnTo>
                  <a:pt x="3186251" y="8751870"/>
                </a:lnTo>
                <a:lnTo>
                  <a:pt x="3196052" y="8801860"/>
                </a:lnTo>
                <a:lnTo>
                  <a:pt x="3206343" y="8851850"/>
                </a:lnTo>
                <a:lnTo>
                  <a:pt x="3218593" y="8901840"/>
                </a:lnTo>
                <a:lnTo>
                  <a:pt x="3231335" y="8950850"/>
                </a:lnTo>
                <a:lnTo>
                  <a:pt x="3246036" y="8999370"/>
                </a:lnTo>
                <a:lnTo>
                  <a:pt x="3260737" y="9046910"/>
                </a:lnTo>
                <a:lnTo>
                  <a:pt x="3277888" y="9094449"/>
                </a:lnTo>
                <a:lnTo>
                  <a:pt x="3296020" y="9141498"/>
                </a:lnTo>
                <a:lnTo>
                  <a:pt x="3315132" y="9187568"/>
                </a:lnTo>
                <a:lnTo>
                  <a:pt x="3335713" y="9233636"/>
                </a:lnTo>
                <a:lnTo>
                  <a:pt x="3357275" y="9278236"/>
                </a:lnTo>
                <a:lnTo>
                  <a:pt x="3380308" y="9322834"/>
                </a:lnTo>
                <a:lnTo>
                  <a:pt x="3403829" y="9365963"/>
                </a:lnTo>
                <a:lnTo>
                  <a:pt x="3428821" y="9409092"/>
                </a:lnTo>
                <a:lnTo>
                  <a:pt x="3454793" y="9451730"/>
                </a:lnTo>
                <a:lnTo>
                  <a:pt x="3482237" y="9492898"/>
                </a:lnTo>
                <a:lnTo>
                  <a:pt x="3510169" y="9533576"/>
                </a:lnTo>
                <a:lnTo>
                  <a:pt x="3539081" y="9573764"/>
                </a:lnTo>
                <a:lnTo>
                  <a:pt x="3569464" y="9612482"/>
                </a:lnTo>
                <a:lnTo>
                  <a:pt x="3600337" y="9651200"/>
                </a:lnTo>
                <a:lnTo>
                  <a:pt x="3632680" y="9688938"/>
                </a:lnTo>
                <a:lnTo>
                  <a:pt x="3666001" y="9725204"/>
                </a:lnTo>
                <a:lnTo>
                  <a:pt x="3699814" y="9760492"/>
                </a:lnTo>
                <a:lnTo>
                  <a:pt x="3734608" y="9795778"/>
                </a:lnTo>
                <a:lnTo>
                  <a:pt x="3770380" y="9829596"/>
                </a:lnTo>
                <a:lnTo>
                  <a:pt x="3807133" y="9862432"/>
                </a:lnTo>
                <a:lnTo>
                  <a:pt x="3768421" y="9853120"/>
                </a:lnTo>
                <a:lnTo>
                  <a:pt x="3729707" y="9843318"/>
                </a:lnTo>
                <a:lnTo>
                  <a:pt x="3690994" y="9832536"/>
                </a:lnTo>
                <a:lnTo>
                  <a:pt x="3652770" y="9822734"/>
                </a:lnTo>
                <a:lnTo>
                  <a:pt x="3614057" y="9811462"/>
                </a:lnTo>
                <a:lnTo>
                  <a:pt x="3575834" y="9800190"/>
                </a:lnTo>
                <a:lnTo>
                  <a:pt x="3537611" y="9788918"/>
                </a:lnTo>
                <a:lnTo>
                  <a:pt x="3500367" y="9777155"/>
                </a:lnTo>
                <a:lnTo>
                  <a:pt x="3462144" y="9764902"/>
                </a:lnTo>
                <a:lnTo>
                  <a:pt x="3424411" y="9753140"/>
                </a:lnTo>
                <a:lnTo>
                  <a:pt x="3387168" y="9739908"/>
                </a:lnTo>
                <a:lnTo>
                  <a:pt x="3349435" y="9727655"/>
                </a:lnTo>
                <a:lnTo>
                  <a:pt x="3312191" y="9714422"/>
                </a:lnTo>
                <a:lnTo>
                  <a:pt x="3275438" y="9700700"/>
                </a:lnTo>
                <a:lnTo>
                  <a:pt x="3238195" y="9686977"/>
                </a:lnTo>
                <a:lnTo>
                  <a:pt x="3201442" y="9673254"/>
                </a:lnTo>
                <a:lnTo>
                  <a:pt x="3164689" y="9658552"/>
                </a:lnTo>
                <a:lnTo>
                  <a:pt x="3127936" y="9644338"/>
                </a:lnTo>
                <a:lnTo>
                  <a:pt x="3091673" y="9629146"/>
                </a:lnTo>
                <a:lnTo>
                  <a:pt x="3055409" y="9614442"/>
                </a:lnTo>
                <a:lnTo>
                  <a:pt x="3019147" y="9598760"/>
                </a:lnTo>
                <a:lnTo>
                  <a:pt x="2982883" y="9583076"/>
                </a:lnTo>
                <a:lnTo>
                  <a:pt x="2947111" y="9566903"/>
                </a:lnTo>
                <a:lnTo>
                  <a:pt x="2911338" y="9550730"/>
                </a:lnTo>
                <a:lnTo>
                  <a:pt x="2840282" y="9517403"/>
                </a:lnTo>
                <a:lnTo>
                  <a:pt x="2770206" y="9483096"/>
                </a:lnTo>
                <a:lnTo>
                  <a:pt x="2700130" y="9447810"/>
                </a:lnTo>
                <a:lnTo>
                  <a:pt x="2631524" y="9411052"/>
                </a:lnTo>
                <a:lnTo>
                  <a:pt x="2518814" y="9349300"/>
                </a:lnTo>
                <a:lnTo>
                  <a:pt x="2409045" y="9283626"/>
                </a:lnTo>
                <a:lnTo>
                  <a:pt x="2300256" y="9215993"/>
                </a:lnTo>
                <a:lnTo>
                  <a:pt x="2193427" y="9145419"/>
                </a:lnTo>
                <a:lnTo>
                  <a:pt x="2089048" y="9071904"/>
                </a:lnTo>
                <a:lnTo>
                  <a:pt x="1985649" y="8996430"/>
                </a:lnTo>
                <a:lnTo>
                  <a:pt x="1885191" y="8918014"/>
                </a:lnTo>
                <a:lnTo>
                  <a:pt x="1786202" y="8837638"/>
                </a:lnTo>
                <a:lnTo>
                  <a:pt x="1690154" y="8754321"/>
                </a:lnTo>
                <a:lnTo>
                  <a:pt x="1595576" y="8668554"/>
                </a:lnTo>
                <a:lnTo>
                  <a:pt x="1503448" y="8580336"/>
                </a:lnTo>
                <a:lnTo>
                  <a:pt x="1413280" y="8490158"/>
                </a:lnTo>
                <a:lnTo>
                  <a:pt x="1325563" y="8397530"/>
                </a:lnTo>
                <a:lnTo>
                  <a:pt x="1240786" y="8303432"/>
                </a:lnTo>
                <a:lnTo>
                  <a:pt x="1158459" y="8206392"/>
                </a:lnTo>
                <a:lnTo>
                  <a:pt x="1077602" y="8106902"/>
                </a:lnTo>
                <a:lnTo>
                  <a:pt x="999685" y="8006432"/>
                </a:lnTo>
                <a:lnTo>
                  <a:pt x="924219" y="7903022"/>
                </a:lnTo>
                <a:lnTo>
                  <a:pt x="851202" y="7798140"/>
                </a:lnTo>
                <a:lnTo>
                  <a:pt x="781126" y="7690809"/>
                </a:lnTo>
                <a:lnTo>
                  <a:pt x="713991" y="7582008"/>
                </a:lnTo>
                <a:lnTo>
                  <a:pt x="649305" y="7470755"/>
                </a:lnTo>
                <a:lnTo>
                  <a:pt x="587560" y="7359013"/>
                </a:lnTo>
                <a:lnTo>
                  <a:pt x="528265" y="7244330"/>
                </a:lnTo>
                <a:lnTo>
                  <a:pt x="471910" y="7128177"/>
                </a:lnTo>
                <a:lnTo>
                  <a:pt x="418985" y="7010554"/>
                </a:lnTo>
                <a:lnTo>
                  <a:pt x="369001" y="6891460"/>
                </a:lnTo>
                <a:lnTo>
                  <a:pt x="321467" y="6770896"/>
                </a:lnTo>
                <a:lnTo>
                  <a:pt x="276873" y="6648371"/>
                </a:lnTo>
                <a:lnTo>
                  <a:pt x="235710" y="6524377"/>
                </a:lnTo>
                <a:lnTo>
                  <a:pt x="197486" y="6399402"/>
                </a:lnTo>
                <a:lnTo>
                  <a:pt x="163183" y="6272957"/>
                </a:lnTo>
                <a:lnTo>
                  <a:pt x="143582" y="6196501"/>
                </a:lnTo>
                <a:lnTo>
                  <a:pt x="125450" y="6119556"/>
                </a:lnTo>
                <a:lnTo>
                  <a:pt x="108789" y="6042611"/>
                </a:lnTo>
                <a:lnTo>
                  <a:pt x="92617" y="5965175"/>
                </a:lnTo>
                <a:lnTo>
                  <a:pt x="85757" y="5925967"/>
                </a:lnTo>
                <a:lnTo>
                  <a:pt x="77916" y="5887250"/>
                </a:lnTo>
                <a:lnTo>
                  <a:pt x="71056" y="5847552"/>
                </a:lnTo>
                <a:lnTo>
                  <a:pt x="65175" y="5808344"/>
                </a:lnTo>
                <a:lnTo>
                  <a:pt x="58805" y="5768646"/>
                </a:lnTo>
                <a:lnTo>
                  <a:pt x="52434" y="5729438"/>
                </a:lnTo>
                <a:lnTo>
                  <a:pt x="47044" y="5690230"/>
                </a:lnTo>
                <a:lnTo>
                  <a:pt x="41653" y="5650533"/>
                </a:lnTo>
                <a:lnTo>
                  <a:pt x="36753" y="5610835"/>
                </a:lnTo>
                <a:lnTo>
                  <a:pt x="31852" y="5570647"/>
                </a:lnTo>
                <a:lnTo>
                  <a:pt x="27442" y="5530459"/>
                </a:lnTo>
                <a:lnTo>
                  <a:pt x="23522" y="5490271"/>
                </a:lnTo>
                <a:lnTo>
                  <a:pt x="20091" y="5450573"/>
                </a:lnTo>
                <a:lnTo>
                  <a:pt x="16171" y="5410385"/>
                </a:lnTo>
                <a:lnTo>
                  <a:pt x="13231" y="5369707"/>
                </a:lnTo>
                <a:lnTo>
                  <a:pt x="10781" y="5329029"/>
                </a:lnTo>
                <a:lnTo>
                  <a:pt x="8330" y="5289331"/>
                </a:lnTo>
                <a:lnTo>
                  <a:pt x="6370" y="5248653"/>
                </a:lnTo>
                <a:lnTo>
                  <a:pt x="4410" y="5206994"/>
                </a:lnTo>
                <a:lnTo>
                  <a:pt x="2450" y="5166316"/>
                </a:lnTo>
                <a:lnTo>
                  <a:pt x="1470" y="5125638"/>
                </a:lnTo>
                <a:lnTo>
                  <a:pt x="490" y="5084470"/>
                </a:lnTo>
                <a:lnTo>
                  <a:pt x="0" y="5043792"/>
                </a:lnTo>
                <a:lnTo>
                  <a:pt x="0" y="5002624"/>
                </a:lnTo>
                <a:lnTo>
                  <a:pt x="1960" y="4921757"/>
                </a:lnTo>
                <a:lnTo>
                  <a:pt x="8330" y="4842362"/>
                </a:lnTo>
                <a:lnTo>
                  <a:pt x="18131" y="4763456"/>
                </a:lnTo>
                <a:lnTo>
                  <a:pt x="31852" y="4686510"/>
                </a:lnTo>
                <a:lnTo>
                  <a:pt x="49494" y="4611035"/>
                </a:lnTo>
                <a:lnTo>
                  <a:pt x="70566" y="4536541"/>
                </a:lnTo>
                <a:lnTo>
                  <a:pt x="95068" y="4464006"/>
                </a:lnTo>
                <a:lnTo>
                  <a:pt x="123000" y="4392942"/>
                </a:lnTo>
                <a:lnTo>
                  <a:pt x="154363" y="4323348"/>
                </a:lnTo>
                <a:lnTo>
                  <a:pt x="188666" y="4255715"/>
                </a:lnTo>
                <a:lnTo>
                  <a:pt x="226889" y="4190042"/>
                </a:lnTo>
                <a:lnTo>
                  <a:pt x="267562" y="4126329"/>
                </a:lnTo>
                <a:lnTo>
                  <a:pt x="311176" y="4065068"/>
                </a:lnTo>
                <a:lnTo>
                  <a:pt x="357730" y="4005765"/>
                </a:lnTo>
                <a:lnTo>
                  <a:pt x="406734" y="3948914"/>
                </a:lnTo>
                <a:lnTo>
                  <a:pt x="458679" y="3894023"/>
                </a:lnTo>
                <a:lnTo>
                  <a:pt x="513074" y="3842563"/>
                </a:lnTo>
                <a:lnTo>
                  <a:pt x="569918" y="3793554"/>
                </a:lnTo>
                <a:lnTo>
                  <a:pt x="628723" y="3746503"/>
                </a:lnTo>
                <a:lnTo>
                  <a:pt x="690468" y="3702885"/>
                </a:lnTo>
                <a:lnTo>
                  <a:pt x="753684" y="3662206"/>
                </a:lnTo>
                <a:lnTo>
                  <a:pt x="819349" y="3624469"/>
                </a:lnTo>
                <a:lnTo>
                  <a:pt x="886975" y="3590162"/>
                </a:lnTo>
                <a:lnTo>
                  <a:pt x="956561" y="3558306"/>
                </a:lnTo>
                <a:lnTo>
                  <a:pt x="1027617" y="3530860"/>
                </a:lnTo>
                <a:lnTo>
                  <a:pt x="1100144" y="3505865"/>
                </a:lnTo>
                <a:lnTo>
                  <a:pt x="1174630" y="3484791"/>
                </a:lnTo>
                <a:lnTo>
                  <a:pt x="1250096" y="3467148"/>
                </a:lnTo>
                <a:lnTo>
                  <a:pt x="1327523" y="3453426"/>
                </a:lnTo>
                <a:lnTo>
                  <a:pt x="1405929" y="3444114"/>
                </a:lnTo>
                <a:lnTo>
                  <a:pt x="1485317" y="3437742"/>
                </a:lnTo>
                <a:close/>
                <a:moveTo>
                  <a:pt x="6297843" y="170517"/>
                </a:moveTo>
                <a:lnTo>
                  <a:pt x="6339497" y="181784"/>
                </a:lnTo>
                <a:lnTo>
                  <a:pt x="6380660" y="194032"/>
                </a:lnTo>
                <a:lnTo>
                  <a:pt x="6421824" y="205790"/>
                </a:lnTo>
                <a:lnTo>
                  <a:pt x="6462498" y="218038"/>
                </a:lnTo>
                <a:lnTo>
                  <a:pt x="6503661" y="230775"/>
                </a:lnTo>
                <a:lnTo>
                  <a:pt x="6544335" y="244003"/>
                </a:lnTo>
                <a:lnTo>
                  <a:pt x="6584518" y="257231"/>
                </a:lnTo>
                <a:lnTo>
                  <a:pt x="6625192" y="270948"/>
                </a:lnTo>
                <a:lnTo>
                  <a:pt x="6664885" y="284666"/>
                </a:lnTo>
                <a:lnTo>
                  <a:pt x="6705069" y="298873"/>
                </a:lnTo>
                <a:lnTo>
                  <a:pt x="6744762" y="313080"/>
                </a:lnTo>
                <a:lnTo>
                  <a:pt x="6784945" y="328268"/>
                </a:lnTo>
                <a:lnTo>
                  <a:pt x="6824149" y="343944"/>
                </a:lnTo>
                <a:lnTo>
                  <a:pt x="6863842" y="359622"/>
                </a:lnTo>
                <a:lnTo>
                  <a:pt x="6903046" y="375299"/>
                </a:lnTo>
                <a:lnTo>
                  <a:pt x="6941759" y="391466"/>
                </a:lnTo>
                <a:lnTo>
                  <a:pt x="6980472" y="408123"/>
                </a:lnTo>
                <a:lnTo>
                  <a:pt x="7019186" y="425270"/>
                </a:lnTo>
                <a:lnTo>
                  <a:pt x="7057899" y="441927"/>
                </a:lnTo>
                <a:lnTo>
                  <a:pt x="7096122" y="459563"/>
                </a:lnTo>
                <a:lnTo>
                  <a:pt x="7134346" y="477690"/>
                </a:lnTo>
                <a:lnTo>
                  <a:pt x="7172569" y="495817"/>
                </a:lnTo>
                <a:lnTo>
                  <a:pt x="7210792" y="513943"/>
                </a:lnTo>
                <a:lnTo>
                  <a:pt x="7248035" y="532560"/>
                </a:lnTo>
                <a:lnTo>
                  <a:pt x="7285768" y="552156"/>
                </a:lnTo>
                <a:lnTo>
                  <a:pt x="7322522" y="571263"/>
                </a:lnTo>
                <a:lnTo>
                  <a:pt x="7360255" y="590859"/>
                </a:lnTo>
                <a:lnTo>
                  <a:pt x="7397008" y="610945"/>
                </a:lnTo>
                <a:lnTo>
                  <a:pt x="7433761" y="631032"/>
                </a:lnTo>
                <a:lnTo>
                  <a:pt x="7470024" y="651608"/>
                </a:lnTo>
                <a:lnTo>
                  <a:pt x="7506288" y="672674"/>
                </a:lnTo>
                <a:lnTo>
                  <a:pt x="7542551" y="694230"/>
                </a:lnTo>
                <a:lnTo>
                  <a:pt x="7643989" y="755469"/>
                </a:lnTo>
                <a:lnTo>
                  <a:pt x="7742978" y="819157"/>
                </a:lnTo>
                <a:lnTo>
                  <a:pt x="7841476" y="885295"/>
                </a:lnTo>
                <a:lnTo>
                  <a:pt x="7938015" y="953392"/>
                </a:lnTo>
                <a:lnTo>
                  <a:pt x="8032593" y="1023939"/>
                </a:lnTo>
                <a:lnTo>
                  <a:pt x="8125701" y="1096936"/>
                </a:lnTo>
                <a:lnTo>
                  <a:pt x="8216359" y="1171892"/>
                </a:lnTo>
                <a:lnTo>
                  <a:pt x="8305546" y="1248808"/>
                </a:lnTo>
                <a:lnTo>
                  <a:pt x="8393264" y="1328173"/>
                </a:lnTo>
                <a:lnTo>
                  <a:pt x="8479022" y="1408518"/>
                </a:lnTo>
                <a:lnTo>
                  <a:pt x="8562819" y="1491803"/>
                </a:lnTo>
                <a:lnTo>
                  <a:pt x="8644656" y="1577047"/>
                </a:lnTo>
                <a:lnTo>
                  <a:pt x="8724043" y="1663761"/>
                </a:lnTo>
                <a:lnTo>
                  <a:pt x="8801470" y="1752435"/>
                </a:lnTo>
                <a:lnTo>
                  <a:pt x="8876936" y="1843068"/>
                </a:lnTo>
                <a:lnTo>
                  <a:pt x="8950932" y="1935171"/>
                </a:lnTo>
                <a:lnTo>
                  <a:pt x="9021988" y="2029724"/>
                </a:lnTo>
                <a:lnTo>
                  <a:pt x="9090594" y="2125256"/>
                </a:lnTo>
                <a:lnTo>
                  <a:pt x="9157730" y="2222748"/>
                </a:lnTo>
                <a:lnTo>
                  <a:pt x="9222906" y="2322200"/>
                </a:lnTo>
                <a:lnTo>
                  <a:pt x="9284651" y="2422631"/>
                </a:lnTo>
                <a:lnTo>
                  <a:pt x="9344436" y="2525512"/>
                </a:lnTo>
                <a:lnTo>
                  <a:pt x="9402752" y="2629372"/>
                </a:lnTo>
                <a:lnTo>
                  <a:pt x="9457636" y="2734213"/>
                </a:lnTo>
                <a:lnTo>
                  <a:pt x="9510071" y="2841014"/>
                </a:lnTo>
                <a:lnTo>
                  <a:pt x="9561035" y="2949283"/>
                </a:lnTo>
                <a:lnTo>
                  <a:pt x="9608569" y="3059513"/>
                </a:lnTo>
                <a:lnTo>
                  <a:pt x="9653163" y="3170233"/>
                </a:lnTo>
                <a:lnTo>
                  <a:pt x="9695797" y="3282422"/>
                </a:lnTo>
                <a:lnTo>
                  <a:pt x="9735980" y="3395591"/>
                </a:lnTo>
                <a:lnTo>
                  <a:pt x="9773224" y="3510720"/>
                </a:lnTo>
                <a:lnTo>
                  <a:pt x="9807526" y="3626339"/>
                </a:lnTo>
                <a:lnTo>
                  <a:pt x="9827618" y="3698845"/>
                </a:lnTo>
                <a:lnTo>
                  <a:pt x="9847220" y="3772332"/>
                </a:lnTo>
                <a:lnTo>
                  <a:pt x="9865352" y="3845328"/>
                </a:lnTo>
                <a:lnTo>
                  <a:pt x="9882013" y="3919305"/>
                </a:lnTo>
                <a:lnTo>
                  <a:pt x="9897694" y="3993281"/>
                </a:lnTo>
                <a:lnTo>
                  <a:pt x="9911906" y="4067747"/>
                </a:lnTo>
                <a:lnTo>
                  <a:pt x="9925626" y="4142704"/>
                </a:lnTo>
                <a:lnTo>
                  <a:pt x="9938368" y="4218640"/>
                </a:lnTo>
                <a:lnTo>
                  <a:pt x="9949639" y="4294086"/>
                </a:lnTo>
                <a:lnTo>
                  <a:pt x="9959440" y="4370512"/>
                </a:lnTo>
                <a:lnTo>
                  <a:pt x="9969240" y="4446938"/>
                </a:lnTo>
                <a:lnTo>
                  <a:pt x="9977081" y="4523853"/>
                </a:lnTo>
                <a:lnTo>
                  <a:pt x="9983452" y="4601259"/>
                </a:lnTo>
                <a:lnTo>
                  <a:pt x="9988842" y="4678175"/>
                </a:lnTo>
                <a:lnTo>
                  <a:pt x="9993252" y="4756071"/>
                </a:lnTo>
                <a:lnTo>
                  <a:pt x="9996682" y="4834456"/>
                </a:lnTo>
                <a:lnTo>
                  <a:pt x="9997663" y="4857482"/>
                </a:lnTo>
                <a:lnTo>
                  <a:pt x="9999133" y="4880508"/>
                </a:lnTo>
                <a:lnTo>
                  <a:pt x="9999623" y="4904023"/>
                </a:lnTo>
                <a:lnTo>
                  <a:pt x="9999623" y="4927049"/>
                </a:lnTo>
                <a:lnTo>
                  <a:pt x="9999623" y="4934398"/>
                </a:lnTo>
                <a:lnTo>
                  <a:pt x="9999133" y="4942726"/>
                </a:lnTo>
                <a:lnTo>
                  <a:pt x="9999133" y="4950075"/>
                </a:lnTo>
                <a:lnTo>
                  <a:pt x="9999133" y="4957423"/>
                </a:lnTo>
                <a:lnTo>
                  <a:pt x="9995212" y="5036789"/>
                </a:lnTo>
                <a:lnTo>
                  <a:pt x="9987862" y="5115174"/>
                </a:lnTo>
                <a:lnTo>
                  <a:pt x="9976591" y="5192090"/>
                </a:lnTo>
                <a:lnTo>
                  <a:pt x="9961890" y="5267536"/>
                </a:lnTo>
                <a:lnTo>
                  <a:pt x="9943268" y="5342003"/>
                </a:lnTo>
                <a:lnTo>
                  <a:pt x="9921706" y="5415489"/>
                </a:lnTo>
                <a:lnTo>
                  <a:pt x="9895734" y="5486526"/>
                </a:lnTo>
                <a:lnTo>
                  <a:pt x="9867802" y="5556583"/>
                </a:lnTo>
                <a:lnTo>
                  <a:pt x="9835949" y="5624680"/>
                </a:lnTo>
                <a:lnTo>
                  <a:pt x="9800666" y="5690818"/>
                </a:lnTo>
                <a:lnTo>
                  <a:pt x="9762932" y="5755486"/>
                </a:lnTo>
                <a:lnTo>
                  <a:pt x="9721279" y="5817215"/>
                </a:lnTo>
                <a:lnTo>
                  <a:pt x="9677665" y="5877964"/>
                </a:lnTo>
                <a:lnTo>
                  <a:pt x="9631601" y="5935283"/>
                </a:lnTo>
                <a:lnTo>
                  <a:pt x="9582107" y="5991133"/>
                </a:lnTo>
                <a:lnTo>
                  <a:pt x="9530162" y="6045023"/>
                </a:lnTo>
                <a:lnTo>
                  <a:pt x="9476258" y="6095484"/>
                </a:lnTo>
                <a:lnTo>
                  <a:pt x="9419413" y="6143495"/>
                </a:lnTo>
                <a:lnTo>
                  <a:pt x="9360608" y="6189546"/>
                </a:lnTo>
                <a:lnTo>
                  <a:pt x="9300332" y="6231678"/>
                </a:lnTo>
                <a:lnTo>
                  <a:pt x="9237117" y="6271851"/>
                </a:lnTo>
                <a:lnTo>
                  <a:pt x="9171942" y="6308594"/>
                </a:lnTo>
                <a:lnTo>
                  <a:pt x="9105296" y="6342398"/>
                </a:lnTo>
                <a:lnTo>
                  <a:pt x="9036200" y="6373262"/>
                </a:lnTo>
                <a:lnTo>
                  <a:pt x="8965634" y="6400697"/>
                </a:lnTo>
                <a:lnTo>
                  <a:pt x="8894088" y="6424213"/>
                </a:lnTo>
                <a:lnTo>
                  <a:pt x="8820581" y="6445279"/>
                </a:lnTo>
                <a:lnTo>
                  <a:pt x="8745605" y="6462426"/>
                </a:lnTo>
                <a:lnTo>
                  <a:pt x="8669648" y="6475654"/>
                </a:lnTo>
                <a:lnTo>
                  <a:pt x="8592222" y="6485942"/>
                </a:lnTo>
                <a:lnTo>
                  <a:pt x="8513324" y="6491331"/>
                </a:lnTo>
                <a:lnTo>
                  <a:pt x="8433938" y="6493290"/>
                </a:lnTo>
                <a:lnTo>
                  <a:pt x="8353081" y="6491331"/>
                </a:lnTo>
                <a:lnTo>
                  <a:pt x="8273204" y="6484962"/>
                </a:lnTo>
                <a:lnTo>
                  <a:pt x="8195287" y="6475164"/>
                </a:lnTo>
                <a:lnTo>
                  <a:pt x="8118350" y="6461446"/>
                </a:lnTo>
                <a:lnTo>
                  <a:pt x="8041904" y="6443809"/>
                </a:lnTo>
                <a:lnTo>
                  <a:pt x="7968398" y="6423233"/>
                </a:lnTo>
                <a:lnTo>
                  <a:pt x="7894891" y="6398248"/>
                </a:lnTo>
                <a:lnTo>
                  <a:pt x="7823835" y="6369833"/>
                </a:lnTo>
                <a:lnTo>
                  <a:pt x="7754249" y="6338969"/>
                </a:lnTo>
                <a:lnTo>
                  <a:pt x="7687113" y="6304185"/>
                </a:lnTo>
                <a:lnTo>
                  <a:pt x="7621448" y="6266952"/>
                </a:lnTo>
                <a:lnTo>
                  <a:pt x="7558232" y="6225800"/>
                </a:lnTo>
                <a:lnTo>
                  <a:pt x="7496977" y="6182688"/>
                </a:lnTo>
                <a:lnTo>
                  <a:pt x="7437682" y="6135656"/>
                </a:lnTo>
                <a:lnTo>
                  <a:pt x="7380837" y="6086665"/>
                </a:lnTo>
                <a:lnTo>
                  <a:pt x="7326442" y="6034735"/>
                </a:lnTo>
                <a:lnTo>
                  <a:pt x="7274498" y="5980355"/>
                </a:lnTo>
                <a:lnTo>
                  <a:pt x="7225003" y="5923525"/>
                </a:lnTo>
                <a:lnTo>
                  <a:pt x="7178939" y="5864246"/>
                </a:lnTo>
                <a:lnTo>
                  <a:pt x="7134836" y="5803008"/>
                </a:lnTo>
                <a:lnTo>
                  <a:pt x="7094162" y="5739319"/>
                </a:lnTo>
                <a:lnTo>
                  <a:pt x="7056919" y="5673671"/>
                </a:lnTo>
                <a:lnTo>
                  <a:pt x="7022126" y="5606064"/>
                </a:lnTo>
                <a:lnTo>
                  <a:pt x="6990763" y="5536497"/>
                </a:lnTo>
                <a:lnTo>
                  <a:pt x="6962341" y="5465460"/>
                </a:lnTo>
                <a:lnTo>
                  <a:pt x="6938329" y="5392953"/>
                </a:lnTo>
                <a:lnTo>
                  <a:pt x="6916767" y="5318487"/>
                </a:lnTo>
                <a:lnTo>
                  <a:pt x="6899615" y="5242551"/>
                </a:lnTo>
                <a:lnTo>
                  <a:pt x="6885404" y="5165635"/>
                </a:lnTo>
                <a:lnTo>
                  <a:pt x="6875603" y="5087250"/>
                </a:lnTo>
                <a:lnTo>
                  <a:pt x="6869233" y="5007394"/>
                </a:lnTo>
                <a:lnTo>
                  <a:pt x="6867272" y="4927049"/>
                </a:lnTo>
                <a:lnTo>
                  <a:pt x="6865802" y="4927049"/>
                </a:lnTo>
                <a:lnTo>
                  <a:pt x="6863352" y="4878058"/>
                </a:lnTo>
                <a:lnTo>
                  <a:pt x="6859432" y="4830047"/>
                </a:lnTo>
                <a:lnTo>
                  <a:pt x="6854531" y="4782036"/>
                </a:lnTo>
                <a:lnTo>
                  <a:pt x="6848161" y="4734515"/>
                </a:lnTo>
                <a:lnTo>
                  <a:pt x="6840810" y="4687483"/>
                </a:lnTo>
                <a:lnTo>
                  <a:pt x="6832479" y="4640452"/>
                </a:lnTo>
                <a:lnTo>
                  <a:pt x="6822679" y="4594400"/>
                </a:lnTo>
                <a:lnTo>
                  <a:pt x="6811898" y="4547859"/>
                </a:lnTo>
                <a:lnTo>
                  <a:pt x="6800137" y="4503277"/>
                </a:lnTo>
                <a:lnTo>
                  <a:pt x="6786906" y="4458206"/>
                </a:lnTo>
                <a:lnTo>
                  <a:pt x="6773184" y="4413134"/>
                </a:lnTo>
                <a:lnTo>
                  <a:pt x="6757503" y="4369042"/>
                </a:lnTo>
                <a:lnTo>
                  <a:pt x="6741332" y="4325440"/>
                </a:lnTo>
                <a:lnTo>
                  <a:pt x="6724180" y="4282818"/>
                </a:lnTo>
                <a:lnTo>
                  <a:pt x="6705559" y="4240687"/>
                </a:lnTo>
                <a:lnTo>
                  <a:pt x="6686447" y="4198553"/>
                </a:lnTo>
                <a:lnTo>
                  <a:pt x="6669785" y="4164260"/>
                </a:lnTo>
                <a:lnTo>
                  <a:pt x="6652634" y="4130456"/>
                </a:lnTo>
                <a:lnTo>
                  <a:pt x="6634502" y="4097142"/>
                </a:lnTo>
                <a:lnTo>
                  <a:pt x="6615391" y="4064318"/>
                </a:lnTo>
                <a:lnTo>
                  <a:pt x="6596279" y="4031495"/>
                </a:lnTo>
                <a:lnTo>
                  <a:pt x="6576187" y="3999650"/>
                </a:lnTo>
                <a:lnTo>
                  <a:pt x="6556096" y="3968296"/>
                </a:lnTo>
                <a:lnTo>
                  <a:pt x="6535024" y="3937431"/>
                </a:lnTo>
                <a:lnTo>
                  <a:pt x="6512972" y="3906567"/>
                </a:lnTo>
                <a:lnTo>
                  <a:pt x="6490430" y="3875703"/>
                </a:lnTo>
                <a:lnTo>
                  <a:pt x="6467398" y="3846309"/>
                </a:lnTo>
                <a:lnTo>
                  <a:pt x="6444366" y="3817404"/>
                </a:lnTo>
                <a:lnTo>
                  <a:pt x="6419864" y="3788499"/>
                </a:lnTo>
                <a:lnTo>
                  <a:pt x="6395362" y="3759594"/>
                </a:lnTo>
                <a:lnTo>
                  <a:pt x="6369880" y="3732159"/>
                </a:lnTo>
                <a:lnTo>
                  <a:pt x="6344397" y="3704724"/>
                </a:lnTo>
                <a:lnTo>
                  <a:pt x="6317935" y="3677779"/>
                </a:lnTo>
                <a:lnTo>
                  <a:pt x="6290983" y="3651325"/>
                </a:lnTo>
                <a:lnTo>
                  <a:pt x="6263540" y="3625849"/>
                </a:lnTo>
                <a:lnTo>
                  <a:pt x="6235608" y="3600865"/>
                </a:lnTo>
                <a:lnTo>
                  <a:pt x="6207676" y="3576368"/>
                </a:lnTo>
                <a:lnTo>
                  <a:pt x="6178763" y="3551873"/>
                </a:lnTo>
                <a:lnTo>
                  <a:pt x="6149361" y="3528847"/>
                </a:lnTo>
                <a:lnTo>
                  <a:pt x="6119468" y="3505821"/>
                </a:lnTo>
                <a:lnTo>
                  <a:pt x="6088595" y="3483775"/>
                </a:lnTo>
                <a:lnTo>
                  <a:pt x="6058213" y="3462219"/>
                </a:lnTo>
                <a:lnTo>
                  <a:pt x="6026850" y="3440663"/>
                </a:lnTo>
                <a:lnTo>
                  <a:pt x="5994997" y="3420578"/>
                </a:lnTo>
                <a:lnTo>
                  <a:pt x="5963144" y="3400980"/>
                </a:lnTo>
                <a:lnTo>
                  <a:pt x="5930312" y="3381384"/>
                </a:lnTo>
                <a:lnTo>
                  <a:pt x="5897479" y="3363257"/>
                </a:lnTo>
                <a:lnTo>
                  <a:pt x="5864156" y="3345130"/>
                </a:lnTo>
                <a:lnTo>
                  <a:pt x="5842594" y="3333863"/>
                </a:lnTo>
                <a:lnTo>
                  <a:pt x="5820542" y="3323085"/>
                </a:lnTo>
                <a:lnTo>
                  <a:pt x="5798000" y="3312796"/>
                </a:lnTo>
                <a:lnTo>
                  <a:pt x="5775948" y="3302018"/>
                </a:lnTo>
                <a:lnTo>
                  <a:pt x="5838184" y="3273604"/>
                </a:lnTo>
                <a:lnTo>
                  <a:pt x="5899439" y="3243229"/>
                </a:lnTo>
                <a:lnTo>
                  <a:pt x="5958734" y="3209916"/>
                </a:lnTo>
                <a:lnTo>
                  <a:pt x="6017049" y="3175623"/>
                </a:lnTo>
                <a:lnTo>
                  <a:pt x="6073894" y="3138878"/>
                </a:lnTo>
                <a:lnTo>
                  <a:pt x="6129269" y="3100176"/>
                </a:lnTo>
                <a:lnTo>
                  <a:pt x="6183173" y="3059513"/>
                </a:lnTo>
                <a:lnTo>
                  <a:pt x="6235608" y="3016891"/>
                </a:lnTo>
                <a:lnTo>
                  <a:pt x="6287062" y="2972309"/>
                </a:lnTo>
                <a:lnTo>
                  <a:pt x="6336067" y="2926258"/>
                </a:lnTo>
                <a:lnTo>
                  <a:pt x="6383601" y="2878736"/>
                </a:lnTo>
                <a:lnTo>
                  <a:pt x="6430155" y="2829257"/>
                </a:lnTo>
                <a:lnTo>
                  <a:pt x="6473769" y="2777816"/>
                </a:lnTo>
                <a:lnTo>
                  <a:pt x="6516402" y="2725395"/>
                </a:lnTo>
                <a:lnTo>
                  <a:pt x="6557076" y="2671015"/>
                </a:lnTo>
                <a:lnTo>
                  <a:pt x="6595789" y="2615655"/>
                </a:lnTo>
                <a:lnTo>
                  <a:pt x="6632052" y="2558337"/>
                </a:lnTo>
                <a:lnTo>
                  <a:pt x="6666845" y="2500526"/>
                </a:lnTo>
                <a:lnTo>
                  <a:pt x="6699188" y="2440267"/>
                </a:lnTo>
                <a:lnTo>
                  <a:pt x="6730061" y="2379029"/>
                </a:lnTo>
                <a:lnTo>
                  <a:pt x="6757993" y="2317301"/>
                </a:lnTo>
                <a:lnTo>
                  <a:pt x="6784455" y="2254102"/>
                </a:lnTo>
                <a:lnTo>
                  <a:pt x="6807977" y="2188944"/>
                </a:lnTo>
                <a:lnTo>
                  <a:pt x="6830029" y="2123786"/>
                </a:lnTo>
                <a:lnTo>
                  <a:pt x="6848651" y="2057159"/>
                </a:lnTo>
                <a:lnTo>
                  <a:pt x="6865802" y="1989551"/>
                </a:lnTo>
                <a:lnTo>
                  <a:pt x="6880014" y="1921454"/>
                </a:lnTo>
                <a:lnTo>
                  <a:pt x="6891775" y="1851886"/>
                </a:lnTo>
                <a:lnTo>
                  <a:pt x="6901085" y="1781340"/>
                </a:lnTo>
                <a:lnTo>
                  <a:pt x="6907946" y="1710793"/>
                </a:lnTo>
                <a:lnTo>
                  <a:pt x="6911866" y="1638776"/>
                </a:lnTo>
                <a:lnTo>
                  <a:pt x="6913336" y="1566269"/>
                </a:lnTo>
                <a:lnTo>
                  <a:pt x="6912356" y="1514829"/>
                </a:lnTo>
                <a:lnTo>
                  <a:pt x="6910396" y="1463878"/>
                </a:lnTo>
                <a:lnTo>
                  <a:pt x="6906966" y="1412928"/>
                </a:lnTo>
                <a:lnTo>
                  <a:pt x="6902556" y="1362467"/>
                </a:lnTo>
                <a:lnTo>
                  <a:pt x="6896185" y="1312496"/>
                </a:lnTo>
                <a:lnTo>
                  <a:pt x="6888834" y="1262525"/>
                </a:lnTo>
                <a:lnTo>
                  <a:pt x="6880014" y="1213044"/>
                </a:lnTo>
                <a:lnTo>
                  <a:pt x="6870703" y="1164053"/>
                </a:lnTo>
                <a:lnTo>
                  <a:pt x="6859432" y="1116041"/>
                </a:lnTo>
                <a:lnTo>
                  <a:pt x="6846691" y="1068031"/>
                </a:lnTo>
                <a:lnTo>
                  <a:pt x="6832970" y="1020510"/>
                </a:lnTo>
                <a:lnTo>
                  <a:pt x="6818268" y="973479"/>
                </a:lnTo>
                <a:lnTo>
                  <a:pt x="6802587" y="927427"/>
                </a:lnTo>
                <a:lnTo>
                  <a:pt x="6784945" y="881865"/>
                </a:lnTo>
                <a:lnTo>
                  <a:pt x="6766814" y="836793"/>
                </a:lnTo>
                <a:lnTo>
                  <a:pt x="6747702" y="791722"/>
                </a:lnTo>
                <a:lnTo>
                  <a:pt x="6726630" y="747630"/>
                </a:lnTo>
                <a:lnTo>
                  <a:pt x="6705559" y="704028"/>
                </a:lnTo>
                <a:lnTo>
                  <a:pt x="6682527" y="661406"/>
                </a:lnTo>
                <a:lnTo>
                  <a:pt x="6658514" y="618784"/>
                </a:lnTo>
                <a:lnTo>
                  <a:pt x="6634502" y="577632"/>
                </a:lnTo>
                <a:lnTo>
                  <a:pt x="6608040" y="536969"/>
                </a:lnTo>
                <a:lnTo>
                  <a:pt x="6581088" y="497286"/>
                </a:lnTo>
                <a:lnTo>
                  <a:pt x="6553645" y="457604"/>
                </a:lnTo>
                <a:lnTo>
                  <a:pt x="6524733" y="418901"/>
                </a:lnTo>
                <a:lnTo>
                  <a:pt x="6494840" y="380688"/>
                </a:lnTo>
                <a:lnTo>
                  <a:pt x="6464458" y="343944"/>
                </a:lnTo>
                <a:lnTo>
                  <a:pt x="6433095" y="307692"/>
                </a:lnTo>
                <a:lnTo>
                  <a:pt x="6400752" y="271928"/>
                </a:lnTo>
                <a:lnTo>
                  <a:pt x="6367429" y="237634"/>
                </a:lnTo>
                <a:lnTo>
                  <a:pt x="6333126" y="203830"/>
                </a:lnTo>
                <a:close/>
                <a:moveTo>
                  <a:pt x="4960366" y="0"/>
                </a:moveTo>
                <a:lnTo>
                  <a:pt x="5000551" y="0"/>
                </a:lnTo>
                <a:lnTo>
                  <a:pt x="5006922" y="0"/>
                </a:lnTo>
                <a:lnTo>
                  <a:pt x="5013293" y="0"/>
                </a:lnTo>
                <a:lnTo>
                  <a:pt x="5017213" y="0"/>
                </a:lnTo>
                <a:lnTo>
                  <a:pt x="5021624" y="0"/>
                </a:lnTo>
                <a:lnTo>
                  <a:pt x="5029955" y="0"/>
                </a:lnTo>
                <a:lnTo>
                  <a:pt x="5038286" y="490"/>
                </a:lnTo>
                <a:lnTo>
                  <a:pt x="5046127" y="490"/>
                </a:lnTo>
                <a:lnTo>
                  <a:pt x="5054458" y="490"/>
                </a:lnTo>
                <a:lnTo>
                  <a:pt x="5057888" y="490"/>
                </a:lnTo>
                <a:lnTo>
                  <a:pt x="5061809" y="1470"/>
                </a:lnTo>
                <a:lnTo>
                  <a:pt x="5140708" y="4900"/>
                </a:lnTo>
                <a:lnTo>
                  <a:pt x="5218138" y="12739"/>
                </a:lnTo>
                <a:lnTo>
                  <a:pt x="5295077" y="24497"/>
                </a:lnTo>
                <a:lnTo>
                  <a:pt x="5370057" y="39195"/>
                </a:lnTo>
                <a:lnTo>
                  <a:pt x="5444546" y="58302"/>
                </a:lnTo>
                <a:lnTo>
                  <a:pt x="5517075" y="80839"/>
                </a:lnTo>
                <a:lnTo>
                  <a:pt x="5587643" y="106315"/>
                </a:lnTo>
                <a:lnTo>
                  <a:pt x="5656742" y="135221"/>
                </a:lnTo>
                <a:lnTo>
                  <a:pt x="5724860" y="167066"/>
                </a:lnTo>
                <a:lnTo>
                  <a:pt x="5790528" y="201851"/>
                </a:lnTo>
                <a:lnTo>
                  <a:pt x="5854236" y="240065"/>
                </a:lnTo>
                <a:lnTo>
                  <a:pt x="5916474" y="281220"/>
                </a:lnTo>
                <a:lnTo>
                  <a:pt x="5976261" y="325313"/>
                </a:lnTo>
                <a:lnTo>
                  <a:pt x="6033598" y="371366"/>
                </a:lnTo>
                <a:lnTo>
                  <a:pt x="6089465" y="420849"/>
                </a:lnTo>
                <a:lnTo>
                  <a:pt x="6141901" y="472292"/>
                </a:lnTo>
                <a:lnTo>
                  <a:pt x="6192378" y="526674"/>
                </a:lnTo>
                <a:lnTo>
                  <a:pt x="6239914" y="582526"/>
                </a:lnTo>
                <a:lnTo>
                  <a:pt x="6285489" y="641317"/>
                </a:lnTo>
                <a:lnTo>
                  <a:pt x="6328124" y="703048"/>
                </a:lnTo>
                <a:lnTo>
                  <a:pt x="6367819" y="765269"/>
                </a:lnTo>
                <a:lnTo>
                  <a:pt x="6404574" y="830430"/>
                </a:lnTo>
                <a:lnTo>
                  <a:pt x="6437408" y="897060"/>
                </a:lnTo>
                <a:lnTo>
                  <a:pt x="6468282" y="965650"/>
                </a:lnTo>
                <a:lnTo>
                  <a:pt x="6495725" y="1036200"/>
                </a:lnTo>
                <a:lnTo>
                  <a:pt x="6519248" y="1107240"/>
                </a:lnTo>
                <a:lnTo>
                  <a:pt x="6540320" y="1181219"/>
                </a:lnTo>
                <a:lnTo>
                  <a:pt x="6556983" y="1255688"/>
                </a:lnTo>
                <a:lnTo>
                  <a:pt x="6570214" y="1331627"/>
                </a:lnTo>
                <a:lnTo>
                  <a:pt x="6580015" y="1408546"/>
                </a:lnTo>
                <a:lnTo>
                  <a:pt x="6585896" y="1486934"/>
                </a:lnTo>
                <a:lnTo>
                  <a:pt x="6587366" y="1566303"/>
                </a:lnTo>
                <a:lnTo>
                  <a:pt x="6585896" y="1646161"/>
                </a:lnTo>
                <a:lnTo>
                  <a:pt x="6579525" y="1724550"/>
                </a:lnTo>
                <a:lnTo>
                  <a:pt x="6570214" y="1801959"/>
                </a:lnTo>
                <a:lnTo>
                  <a:pt x="6556492" y="1878388"/>
                </a:lnTo>
                <a:lnTo>
                  <a:pt x="6539340" y="1953347"/>
                </a:lnTo>
                <a:lnTo>
                  <a:pt x="6518758" y="2026346"/>
                </a:lnTo>
                <a:lnTo>
                  <a:pt x="6495235" y="2098856"/>
                </a:lnTo>
                <a:lnTo>
                  <a:pt x="6467792" y="2168915"/>
                </a:lnTo>
                <a:lnTo>
                  <a:pt x="6436918" y="2237996"/>
                </a:lnTo>
                <a:lnTo>
                  <a:pt x="6403104" y="2304626"/>
                </a:lnTo>
                <a:lnTo>
                  <a:pt x="6366349" y="2369786"/>
                </a:lnTo>
                <a:lnTo>
                  <a:pt x="6326164" y="2432987"/>
                </a:lnTo>
                <a:lnTo>
                  <a:pt x="6284019" y="2493739"/>
                </a:lnTo>
                <a:lnTo>
                  <a:pt x="6237953" y="2552529"/>
                </a:lnTo>
                <a:lnTo>
                  <a:pt x="6189927" y="2609361"/>
                </a:lnTo>
                <a:lnTo>
                  <a:pt x="6139451" y="2663253"/>
                </a:lnTo>
                <a:lnTo>
                  <a:pt x="6086525" y="2714696"/>
                </a:lnTo>
                <a:lnTo>
                  <a:pt x="6030658" y="2764179"/>
                </a:lnTo>
                <a:lnTo>
                  <a:pt x="5973321" y="2810722"/>
                </a:lnTo>
                <a:lnTo>
                  <a:pt x="5913043" y="2854325"/>
                </a:lnTo>
                <a:lnTo>
                  <a:pt x="5850806" y="2895479"/>
                </a:lnTo>
                <a:lnTo>
                  <a:pt x="5786118" y="2933204"/>
                </a:lnTo>
                <a:lnTo>
                  <a:pt x="5720450" y="2968969"/>
                </a:lnTo>
                <a:lnTo>
                  <a:pt x="5652331" y="3000814"/>
                </a:lnTo>
                <a:lnTo>
                  <a:pt x="5582253" y="3028740"/>
                </a:lnTo>
                <a:lnTo>
                  <a:pt x="5511194" y="3054216"/>
                </a:lnTo>
                <a:lnTo>
                  <a:pt x="5438665" y="3076263"/>
                </a:lnTo>
                <a:lnTo>
                  <a:pt x="5364176" y="3094880"/>
                </a:lnTo>
                <a:lnTo>
                  <a:pt x="5288707" y="3110069"/>
                </a:lnTo>
                <a:lnTo>
                  <a:pt x="5211767" y="3121337"/>
                </a:lnTo>
                <a:lnTo>
                  <a:pt x="5133848" y="3128687"/>
                </a:lnTo>
                <a:lnTo>
                  <a:pt x="5054458" y="3132116"/>
                </a:lnTo>
                <a:lnTo>
                  <a:pt x="5054458" y="3134565"/>
                </a:lnTo>
                <a:lnTo>
                  <a:pt x="5041226" y="3134075"/>
                </a:lnTo>
                <a:lnTo>
                  <a:pt x="5027504" y="3134075"/>
                </a:lnTo>
                <a:lnTo>
                  <a:pt x="5014273" y="3133095"/>
                </a:lnTo>
                <a:lnTo>
                  <a:pt x="5000551" y="3133095"/>
                </a:lnTo>
                <a:lnTo>
                  <a:pt x="4975558" y="3133095"/>
                </a:lnTo>
                <a:lnTo>
                  <a:pt x="4950075" y="3134075"/>
                </a:lnTo>
                <a:lnTo>
                  <a:pt x="4925082" y="3134565"/>
                </a:lnTo>
                <a:lnTo>
                  <a:pt x="4900089" y="3135545"/>
                </a:lnTo>
                <a:lnTo>
                  <a:pt x="4875586" y="3137015"/>
                </a:lnTo>
                <a:lnTo>
                  <a:pt x="4850593" y="3138974"/>
                </a:lnTo>
                <a:lnTo>
                  <a:pt x="4826090" y="3141424"/>
                </a:lnTo>
                <a:lnTo>
                  <a:pt x="4801098" y="3143873"/>
                </a:lnTo>
                <a:lnTo>
                  <a:pt x="4776594" y="3146323"/>
                </a:lnTo>
                <a:lnTo>
                  <a:pt x="4752581" y="3149263"/>
                </a:lnTo>
                <a:lnTo>
                  <a:pt x="4728078" y="3152692"/>
                </a:lnTo>
                <a:lnTo>
                  <a:pt x="4703576" y="3156612"/>
                </a:lnTo>
                <a:lnTo>
                  <a:pt x="4680052" y="3160531"/>
                </a:lnTo>
                <a:lnTo>
                  <a:pt x="4655549" y="3164940"/>
                </a:lnTo>
                <a:lnTo>
                  <a:pt x="4631536" y="3169350"/>
                </a:lnTo>
                <a:lnTo>
                  <a:pt x="4608013" y="3174739"/>
                </a:lnTo>
                <a:lnTo>
                  <a:pt x="4560967" y="3185027"/>
                </a:lnTo>
                <a:lnTo>
                  <a:pt x="4514411" y="3196786"/>
                </a:lnTo>
                <a:lnTo>
                  <a:pt x="4467857" y="3210014"/>
                </a:lnTo>
                <a:lnTo>
                  <a:pt x="4422280" y="3224713"/>
                </a:lnTo>
                <a:lnTo>
                  <a:pt x="4376704" y="3240389"/>
                </a:lnTo>
                <a:lnTo>
                  <a:pt x="4332109" y="3256558"/>
                </a:lnTo>
                <a:lnTo>
                  <a:pt x="4288003" y="3273705"/>
                </a:lnTo>
                <a:lnTo>
                  <a:pt x="4244388" y="3292812"/>
                </a:lnTo>
                <a:lnTo>
                  <a:pt x="4205674" y="3310939"/>
                </a:lnTo>
                <a:lnTo>
                  <a:pt x="4166468" y="3329556"/>
                </a:lnTo>
                <a:lnTo>
                  <a:pt x="4128734" y="3349155"/>
                </a:lnTo>
                <a:lnTo>
                  <a:pt x="4090509" y="3369732"/>
                </a:lnTo>
                <a:lnTo>
                  <a:pt x="4053755" y="3390798"/>
                </a:lnTo>
                <a:lnTo>
                  <a:pt x="4016510" y="3412844"/>
                </a:lnTo>
                <a:lnTo>
                  <a:pt x="3981226" y="3435871"/>
                </a:lnTo>
                <a:lnTo>
                  <a:pt x="3945451" y="3459389"/>
                </a:lnTo>
                <a:lnTo>
                  <a:pt x="3910658" y="3483884"/>
                </a:lnTo>
                <a:lnTo>
                  <a:pt x="3875863" y="3509850"/>
                </a:lnTo>
                <a:lnTo>
                  <a:pt x="3842049" y="3535327"/>
                </a:lnTo>
                <a:lnTo>
                  <a:pt x="3809215" y="3562273"/>
                </a:lnTo>
                <a:lnTo>
                  <a:pt x="3776871" y="3589709"/>
                </a:lnTo>
                <a:lnTo>
                  <a:pt x="3745507" y="3617635"/>
                </a:lnTo>
                <a:lnTo>
                  <a:pt x="3714143" y="3647031"/>
                </a:lnTo>
                <a:lnTo>
                  <a:pt x="3683759" y="3676426"/>
                </a:lnTo>
                <a:lnTo>
                  <a:pt x="3653375" y="3707292"/>
                </a:lnTo>
                <a:lnTo>
                  <a:pt x="3624953" y="3737667"/>
                </a:lnTo>
                <a:lnTo>
                  <a:pt x="3596038" y="3770003"/>
                </a:lnTo>
                <a:lnTo>
                  <a:pt x="3568596" y="3801848"/>
                </a:lnTo>
                <a:lnTo>
                  <a:pt x="3541642" y="3834674"/>
                </a:lnTo>
                <a:lnTo>
                  <a:pt x="3515179" y="3868478"/>
                </a:lnTo>
                <a:lnTo>
                  <a:pt x="3489695" y="3902283"/>
                </a:lnTo>
                <a:lnTo>
                  <a:pt x="3464703" y="3937558"/>
                </a:lnTo>
                <a:lnTo>
                  <a:pt x="3441180" y="3972833"/>
                </a:lnTo>
                <a:lnTo>
                  <a:pt x="3417656" y="4008598"/>
                </a:lnTo>
                <a:lnTo>
                  <a:pt x="3395604" y="4044853"/>
                </a:lnTo>
                <a:lnTo>
                  <a:pt x="3374041" y="4082577"/>
                </a:lnTo>
                <a:lnTo>
                  <a:pt x="3353459" y="4119813"/>
                </a:lnTo>
                <a:lnTo>
                  <a:pt x="3333366" y="4157536"/>
                </a:lnTo>
                <a:lnTo>
                  <a:pt x="3314744" y="4196241"/>
                </a:lnTo>
                <a:lnTo>
                  <a:pt x="3296611" y="4235435"/>
                </a:lnTo>
                <a:lnTo>
                  <a:pt x="3267699" y="4173704"/>
                </a:lnTo>
                <a:lnTo>
                  <a:pt x="3236824" y="4113444"/>
                </a:lnTo>
                <a:lnTo>
                  <a:pt x="3203991" y="4054161"/>
                </a:lnTo>
                <a:lnTo>
                  <a:pt x="3169196" y="3996841"/>
                </a:lnTo>
                <a:lnTo>
                  <a:pt x="3132441" y="3940498"/>
                </a:lnTo>
                <a:lnTo>
                  <a:pt x="3093236" y="3885626"/>
                </a:lnTo>
                <a:lnTo>
                  <a:pt x="3053053" y="3831734"/>
                </a:lnTo>
                <a:lnTo>
                  <a:pt x="3010416" y="3779801"/>
                </a:lnTo>
                <a:lnTo>
                  <a:pt x="2965821" y="3729339"/>
                </a:lnTo>
                <a:lnTo>
                  <a:pt x="2919756" y="3680346"/>
                </a:lnTo>
                <a:lnTo>
                  <a:pt x="2872220" y="3632823"/>
                </a:lnTo>
                <a:lnTo>
                  <a:pt x="2822724" y="3587260"/>
                </a:lnTo>
                <a:lnTo>
                  <a:pt x="2771758" y="3543656"/>
                </a:lnTo>
                <a:lnTo>
                  <a:pt x="2718831" y="3501522"/>
                </a:lnTo>
                <a:lnTo>
                  <a:pt x="2665414" y="3461348"/>
                </a:lnTo>
                <a:lnTo>
                  <a:pt x="2609547" y="3423133"/>
                </a:lnTo>
                <a:lnTo>
                  <a:pt x="2552701" y="3386878"/>
                </a:lnTo>
                <a:lnTo>
                  <a:pt x="2494874" y="3352584"/>
                </a:lnTo>
                <a:lnTo>
                  <a:pt x="2435086" y="3320248"/>
                </a:lnTo>
                <a:lnTo>
                  <a:pt x="2374809" y="3290362"/>
                </a:lnTo>
                <a:lnTo>
                  <a:pt x="2312571" y="3261946"/>
                </a:lnTo>
                <a:lnTo>
                  <a:pt x="2249843" y="3236470"/>
                </a:lnTo>
                <a:lnTo>
                  <a:pt x="2185155" y="3212464"/>
                </a:lnTo>
                <a:lnTo>
                  <a:pt x="2119977" y="3191396"/>
                </a:lnTo>
                <a:lnTo>
                  <a:pt x="2053819" y="3171799"/>
                </a:lnTo>
                <a:lnTo>
                  <a:pt x="1987171" y="3155632"/>
                </a:lnTo>
                <a:lnTo>
                  <a:pt x="1919053" y="3141424"/>
                </a:lnTo>
                <a:lnTo>
                  <a:pt x="1849464" y="3129665"/>
                </a:lnTo>
                <a:lnTo>
                  <a:pt x="1779386" y="3120848"/>
                </a:lnTo>
                <a:lnTo>
                  <a:pt x="1709307" y="3113988"/>
                </a:lnTo>
                <a:lnTo>
                  <a:pt x="1638248" y="3110069"/>
                </a:lnTo>
                <a:lnTo>
                  <a:pt x="1565719" y="3108110"/>
                </a:lnTo>
                <a:lnTo>
                  <a:pt x="1513773" y="3109088"/>
                </a:lnTo>
                <a:lnTo>
                  <a:pt x="1462807" y="3111539"/>
                </a:lnTo>
                <a:lnTo>
                  <a:pt x="1411350" y="3114479"/>
                </a:lnTo>
                <a:lnTo>
                  <a:pt x="1359894" y="3119378"/>
                </a:lnTo>
                <a:lnTo>
                  <a:pt x="1309418" y="3125747"/>
                </a:lnTo>
                <a:lnTo>
                  <a:pt x="1259432" y="3133095"/>
                </a:lnTo>
                <a:lnTo>
                  <a:pt x="1209935" y="3141914"/>
                </a:lnTo>
                <a:lnTo>
                  <a:pt x="1160929" y="3152202"/>
                </a:lnTo>
                <a:lnTo>
                  <a:pt x="1111923" y="3163471"/>
                </a:lnTo>
                <a:lnTo>
                  <a:pt x="1063897" y="3175719"/>
                </a:lnTo>
                <a:lnTo>
                  <a:pt x="1016361" y="3189927"/>
                </a:lnTo>
                <a:lnTo>
                  <a:pt x="968826" y="3205114"/>
                </a:lnTo>
                <a:lnTo>
                  <a:pt x="922760" y="3221282"/>
                </a:lnTo>
                <a:lnTo>
                  <a:pt x="876204" y="3238430"/>
                </a:lnTo>
                <a:lnTo>
                  <a:pt x="830629" y="3257047"/>
                </a:lnTo>
                <a:lnTo>
                  <a:pt x="785543" y="3277134"/>
                </a:lnTo>
                <a:lnTo>
                  <a:pt x="741438" y="3297711"/>
                </a:lnTo>
                <a:lnTo>
                  <a:pt x="697332" y="3319758"/>
                </a:lnTo>
                <a:lnTo>
                  <a:pt x="655187" y="3342784"/>
                </a:lnTo>
                <a:lnTo>
                  <a:pt x="612552" y="3366301"/>
                </a:lnTo>
                <a:lnTo>
                  <a:pt x="570897" y="3392268"/>
                </a:lnTo>
                <a:lnTo>
                  <a:pt x="530222" y="3418234"/>
                </a:lnTo>
                <a:lnTo>
                  <a:pt x="489547" y="3445180"/>
                </a:lnTo>
                <a:lnTo>
                  <a:pt x="449852" y="3473597"/>
                </a:lnTo>
                <a:lnTo>
                  <a:pt x="411137" y="3502991"/>
                </a:lnTo>
                <a:lnTo>
                  <a:pt x="372912" y="3532877"/>
                </a:lnTo>
                <a:lnTo>
                  <a:pt x="336158" y="3564233"/>
                </a:lnTo>
                <a:lnTo>
                  <a:pt x="299403" y="3596078"/>
                </a:lnTo>
                <a:lnTo>
                  <a:pt x="264609" y="3628414"/>
                </a:lnTo>
                <a:lnTo>
                  <a:pt x="229325" y="3662218"/>
                </a:lnTo>
                <a:lnTo>
                  <a:pt x="195510" y="3697003"/>
                </a:lnTo>
                <a:lnTo>
                  <a:pt x="162677" y="3732279"/>
                </a:lnTo>
                <a:lnTo>
                  <a:pt x="175418" y="3682795"/>
                </a:lnTo>
                <a:lnTo>
                  <a:pt x="190120" y="3633313"/>
                </a:lnTo>
                <a:lnTo>
                  <a:pt x="203842" y="3583831"/>
                </a:lnTo>
                <a:lnTo>
                  <a:pt x="218543" y="3534837"/>
                </a:lnTo>
                <a:lnTo>
                  <a:pt x="233735" y="3485844"/>
                </a:lnTo>
                <a:lnTo>
                  <a:pt x="249417" y="3437341"/>
                </a:lnTo>
                <a:lnTo>
                  <a:pt x="265589" y="3388348"/>
                </a:lnTo>
                <a:lnTo>
                  <a:pt x="282741" y="3340335"/>
                </a:lnTo>
                <a:lnTo>
                  <a:pt x="299403" y="3291832"/>
                </a:lnTo>
                <a:lnTo>
                  <a:pt x="317046" y="3244309"/>
                </a:lnTo>
                <a:lnTo>
                  <a:pt x="335178" y="3196786"/>
                </a:lnTo>
                <a:lnTo>
                  <a:pt x="353800" y="3149263"/>
                </a:lnTo>
                <a:lnTo>
                  <a:pt x="372422" y="3102719"/>
                </a:lnTo>
                <a:lnTo>
                  <a:pt x="392515" y="3055686"/>
                </a:lnTo>
                <a:lnTo>
                  <a:pt x="412607" y="3008653"/>
                </a:lnTo>
                <a:lnTo>
                  <a:pt x="432700" y="2962600"/>
                </a:lnTo>
                <a:lnTo>
                  <a:pt x="491997" y="2834238"/>
                </a:lnTo>
                <a:lnTo>
                  <a:pt x="555215" y="2707838"/>
                </a:lnTo>
                <a:lnTo>
                  <a:pt x="621373" y="2583396"/>
                </a:lnTo>
                <a:lnTo>
                  <a:pt x="691451" y="2460913"/>
                </a:lnTo>
                <a:lnTo>
                  <a:pt x="764470" y="2341860"/>
                </a:lnTo>
                <a:lnTo>
                  <a:pt x="840920" y="2223298"/>
                </a:lnTo>
                <a:lnTo>
                  <a:pt x="920310" y="2108654"/>
                </a:lnTo>
                <a:lnTo>
                  <a:pt x="1003130" y="1995481"/>
                </a:lnTo>
                <a:lnTo>
                  <a:pt x="1088891" y="1884757"/>
                </a:lnTo>
                <a:lnTo>
                  <a:pt x="1177591" y="1776482"/>
                </a:lnTo>
                <a:lnTo>
                  <a:pt x="1268742" y="1670658"/>
                </a:lnTo>
                <a:lnTo>
                  <a:pt x="1363324" y="1568263"/>
                </a:lnTo>
                <a:lnTo>
                  <a:pt x="1460846" y="1468317"/>
                </a:lnTo>
                <a:lnTo>
                  <a:pt x="1560819" y="1370822"/>
                </a:lnTo>
                <a:lnTo>
                  <a:pt x="1663241" y="1275775"/>
                </a:lnTo>
                <a:lnTo>
                  <a:pt x="1769094" y="1183669"/>
                </a:lnTo>
                <a:lnTo>
                  <a:pt x="1876907" y="1094991"/>
                </a:lnTo>
                <a:lnTo>
                  <a:pt x="1987171" y="1009254"/>
                </a:lnTo>
                <a:lnTo>
                  <a:pt x="2100375" y="925966"/>
                </a:lnTo>
                <a:lnTo>
                  <a:pt x="2215049" y="846598"/>
                </a:lnTo>
                <a:lnTo>
                  <a:pt x="2332663" y="769679"/>
                </a:lnTo>
                <a:lnTo>
                  <a:pt x="2452728" y="696679"/>
                </a:lnTo>
                <a:lnTo>
                  <a:pt x="2574753" y="626620"/>
                </a:lnTo>
                <a:lnTo>
                  <a:pt x="2699229" y="560479"/>
                </a:lnTo>
                <a:lnTo>
                  <a:pt x="2824684" y="497278"/>
                </a:lnTo>
                <a:lnTo>
                  <a:pt x="2953570" y="437017"/>
                </a:lnTo>
                <a:lnTo>
                  <a:pt x="3083435" y="380675"/>
                </a:lnTo>
                <a:lnTo>
                  <a:pt x="3215261" y="328253"/>
                </a:lnTo>
                <a:lnTo>
                  <a:pt x="3349048" y="279260"/>
                </a:lnTo>
                <a:lnTo>
                  <a:pt x="3484795" y="234676"/>
                </a:lnTo>
                <a:lnTo>
                  <a:pt x="3622502" y="192542"/>
                </a:lnTo>
                <a:lnTo>
                  <a:pt x="3761190" y="155308"/>
                </a:lnTo>
                <a:lnTo>
                  <a:pt x="3835189" y="136690"/>
                </a:lnTo>
                <a:lnTo>
                  <a:pt x="3910658" y="119543"/>
                </a:lnTo>
                <a:lnTo>
                  <a:pt x="3986127" y="103375"/>
                </a:lnTo>
                <a:lnTo>
                  <a:pt x="4061596" y="88188"/>
                </a:lnTo>
                <a:lnTo>
                  <a:pt x="4138045" y="74470"/>
                </a:lnTo>
                <a:lnTo>
                  <a:pt x="4214984" y="61731"/>
                </a:lnTo>
                <a:lnTo>
                  <a:pt x="4291924" y="49973"/>
                </a:lnTo>
                <a:lnTo>
                  <a:pt x="4369354" y="40174"/>
                </a:lnTo>
                <a:lnTo>
                  <a:pt x="4446783" y="30866"/>
                </a:lnTo>
                <a:lnTo>
                  <a:pt x="4524703" y="22537"/>
                </a:lnTo>
                <a:lnTo>
                  <a:pt x="4603112" y="15678"/>
                </a:lnTo>
                <a:lnTo>
                  <a:pt x="4681522" y="9799"/>
                </a:lnTo>
                <a:lnTo>
                  <a:pt x="4760912" y="5390"/>
                </a:lnTo>
                <a:lnTo>
                  <a:pt x="4840301" y="2450"/>
                </a:lnTo>
                <a:lnTo>
                  <a:pt x="4880486" y="1470"/>
                </a:lnTo>
                <a:lnTo>
                  <a:pt x="4920671" y="4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5393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9F619D9-43A5-4D61-A2BF-E06B3D1876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1959" y="739583"/>
            <a:ext cx="5383854" cy="5419614"/>
          </a:xfrm>
          <a:custGeom>
            <a:avLst/>
            <a:gdLst>
              <a:gd name="connsiteX0" fmla="*/ 1287307 w 10769111"/>
              <a:gd name="connsiteY0" fmla="*/ 1266160 h 10839228"/>
              <a:gd name="connsiteX1" fmla="*/ 1291955 w 10769111"/>
              <a:gd name="connsiteY1" fmla="*/ 1371096 h 10839228"/>
              <a:gd name="connsiteX2" fmla="*/ 1304459 w 10769111"/>
              <a:gd name="connsiteY2" fmla="*/ 1485533 h 10839228"/>
              <a:gd name="connsiteX3" fmla="*/ 1322671 w 10769111"/>
              <a:gd name="connsiteY3" fmla="*/ 1607517 h 10839228"/>
              <a:gd name="connsiteX4" fmla="*/ 1347637 w 10769111"/>
              <a:gd name="connsiteY4" fmla="*/ 1738314 h 10839228"/>
              <a:gd name="connsiteX5" fmla="*/ 1379631 w 10769111"/>
              <a:gd name="connsiteY5" fmla="*/ 1875031 h 10839228"/>
              <a:gd name="connsiteX6" fmla="*/ 1417388 w 10769111"/>
              <a:gd name="connsiteY6" fmla="*/ 2018717 h 10839228"/>
              <a:gd name="connsiteX7" fmla="*/ 1462229 w 10769111"/>
              <a:gd name="connsiteY7" fmla="*/ 2167744 h 10839228"/>
              <a:gd name="connsiteX8" fmla="*/ 1513518 w 10769111"/>
              <a:gd name="connsiteY8" fmla="*/ 2322636 h 10839228"/>
              <a:gd name="connsiteX9" fmla="*/ 1571423 w 10769111"/>
              <a:gd name="connsiteY9" fmla="*/ 2481658 h 10839228"/>
              <a:gd name="connsiteX10" fmla="*/ 1635364 w 10769111"/>
              <a:gd name="connsiteY10" fmla="*/ 2644754 h 10839228"/>
              <a:gd name="connsiteX11" fmla="*/ 1706029 w 10769111"/>
              <a:gd name="connsiteY11" fmla="*/ 2810824 h 10839228"/>
              <a:gd name="connsiteX12" fmla="*/ 1783473 w 10769111"/>
              <a:gd name="connsiteY12" fmla="*/ 2979287 h 10839228"/>
              <a:gd name="connsiteX13" fmla="*/ 1867063 w 10769111"/>
              <a:gd name="connsiteY13" fmla="*/ 3150669 h 10839228"/>
              <a:gd name="connsiteX14" fmla="*/ 1957597 w 10769111"/>
              <a:gd name="connsiteY14" fmla="*/ 3322709 h 10839228"/>
              <a:gd name="connsiteX15" fmla="*/ 2054551 w 10769111"/>
              <a:gd name="connsiteY15" fmla="*/ 3494772 h 10839228"/>
              <a:gd name="connsiteX16" fmla="*/ 2157235 w 10769111"/>
              <a:gd name="connsiteY16" fmla="*/ 3667965 h 10839228"/>
              <a:gd name="connsiteX17" fmla="*/ 2267607 w 10769111"/>
              <a:gd name="connsiteY17" fmla="*/ 3840133 h 10839228"/>
              <a:gd name="connsiteX18" fmla="*/ 2383929 w 10769111"/>
              <a:gd name="connsiteY18" fmla="*/ 4011114 h 10839228"/>
              <a:gd name="connsiteX19" fmla="*/ 2506837 w 10769111"/>
              <a:gd name="connsiteY19" fmla="*/ 4180386 h 10839228"/>
              <a:gd name="connsiteX20" fmla="*/ 2636493 w 10769111"/>
              <a:gd name="connsiteY20" fmla="*/ 4346210 h 10839228"/>
              <a:gd name="connsiteX21" fmla="*/ 2772156 w 10769111"/>
              <a:gd name="connsiteY21" fmla="*/ 4510269 h 10839228"/>
              <a:gd name="connsiteX22" fmla="*/ 2914677 w 10769111"/>
              <a:gd name="connsiteY22" fmla="*/ 4669723 h 10839228"/>
              <a:gd name="connsiteX23" fmla="*/ 3064056 w 10769111"/>
              <a:gd name="connsiteY23" fmla="*/ 4824574 h 10839228"/>
              <a:gd name="connsiteX24" fmla="*/ 3219193 w 10769111"/>
              <a:gd name="connsiteY24" fmla="*/ 4974134 h 10839228"/>
              <a:gd name="connsiteX25" fmla="*/ 3381187 w 10769111"/>
              <a:gd name="connsiteY25" fmla="*/ 5119088 h 10839228"/>
              <a:gd name="connsiteX26" fmla="*/ 3550260 w 10769111"/>
              <a:gd name="connsiteY26" fmla="*/ 5257126 h 10839228"/>
              <a:gd name="connsiteX27" fmla="*/ 3725253 w 10769111"/>
              <a:gd name="connsiteY27" fmla="*/ 5388135 h 10839228"/>
              <a:gd name="connsiteX28" fmla="*/ 3906222 w 10769111"/>
              <a:gd name="connsiteY28" fmla="*/ 5511537 h 10839228"/>
              <a:gd name="connsiteX29" fmla="*/ 4094379 w 10769111"/>
              <a:gd name="connsiteY29" fmla="*/ 5626865 h 10839228"/>
              <a:gd name="connsiteX30" fmla="*/ 4288732 w 10769111"/>
              <a:gd name="connsiteY30" fmla="*/ 5732273 h 10839228"/>
              <a:gd name="connsiteX31" fmla="*/ 4489748 w 10769111"/>
              <a:gd name="connsiteY31" fmla="*/ 5828972 h 10839228"/>
              <a:gd name="connsiteX32" fmla="*/ 4656323 w 10769111"/>
              <a:gd name="connsiteY32" fmla="*/ 5898731 h 10839228"/>
              <a:gd name="connsiteX33" fmla="*/ 4728467 w 10769111"/>
              <a:gd name="connsiteY33" fmla="*/ 5916509 h 10839228"/>
              <a:gd name="connsiteX34" fmla="*/ 4663062 w 10769111"/>
              <a:gd name="connsiteY34" fmla="*/ 6039906 h 10839228"/>
              <a:gd name="connsiteX35" fmla="*/ 4594653 w 10769111"/>
              <a:gd name="connsiteY35" fmla="*/ 6164188 h 10839228"/>
              <a:gd name="connsiteX36" fmla="*/ 4523822 w 10769111"/>
              <a:gd name="connsiteY36" fmla="*/ 6289407 h 10839228"/>
              <a:gd name="connsiteX37" fmla="*/ 4450041 w 10769111"/>
              <a:gd name="connsiteY37" fmla="*/ 6414929 h 10839228"/>
              <a:gd name="connsiteX38" fmla="*/ 4374525 w 10769111"/>
              <a:gd name="connsiteY38" fmla="*/ 6540287 h 10839228"/>
              <a:gd name="connsiteX39" fmla="*/ 4295428 w 10769111"/>
              <a:gd name="connsiteY39" fmla="*/ 6666474 h 10839228"/>
              <a:gd name="connsiteX40" fmla="*/ 4214595 w 10769111"/>
              <a:gd name="connsiteY40" fmla="*/ 6792496 h 10839228"/>
              <a:gd name="connsiteX41" fmla="*/ 4130814 w 10769111"/>
              <a:gd name="connsiteY41" fmla="*/ 6918821 h 10839228"/>
              <a:gd name="connsiteX42" fmla="*/ 4044196 w 10769111"/>
              <a:gd name="connsiteY42" fmla="*/ 7044296 h 10839228"/>
              <a:gd name="connsiteX43" fmla="*/ 3954740 w 10769111"/>
              <a:gd name="connsiteY43" fmla="*/ 7168916 h 10839228"/>
              <a:gd name="connsiteX44" fmla="*/ 3863548 w 10769111"/>
              <a:gd name="connsiteY44" fmla="*/ 7293372 h 10839228"/>
              <a:gd name="connsiteX45" fmla="*/ 3768830 w 10769111"/>
              <a:gd name="connsiteY45" fmla="*/ 7418077 h 10839228"/>
              <a:gd name="connsiteX46" fmla="*/ 3671438 w 10769111"/>
              <a:gd name="connsiteY46" fmla="*/ 7540194 h 10839228"/>
              <a:gd name="connsiteX47" fmla="*/ 3571731 w 10769111"/>
              <a:gd name="connsiteY47" fmla="*/ 7662092 h 10839228"/>
              <a:gd name="connsiteX48" fmla="*/ 3468663 w 10769111"/>
              <a:gd name="connsiteY48" fmla="*/ 7782503 h 10839228"/>
              <a:gd name="connsiteX49" fmla="*/ 3362813 w 10769111"/>
              <a:gd name="connsiteY49" fmla="*/ 7901483 h 10839228"/>
              <a:gd name="connsiteX50" fmla="*/ 3254812 w 10769111"/>
              <a:gd name="connsiteY50" fmla="*/ 8018508 h 10839228"/>
              <a:gd name="connsiteX51" fmla="*/ 3143504 w 10769111"/>
              <a:gd name="connsiteY51" fmla="*/ 8133468 h 10839228"/>
              <a:gd name="connsiteX52" fmla="*/ 3029413 w 10769111"/>
              <a:gd name="connsiteY52" fmla="*/ 8246997 h 10839228"/>
              <a:gd name="connsiteX53" fmla="*/ 2911437 w 10769111"/>
              <a:gd name="connsiteY53" fmla="*/ 8358405 h 10839228"/>
              <a:gd name="connsiteX54" fmla="*/ 2791365 w 10769111"/>
              <a:gd name="connsiteY54" fmla="*/ 8467280 h 10839228"/>
              <a:gd name="connsiteX55" fmla="*/ 2668621 w 10769111"/>
              <a:gd name="connsiteY55" fmla="*/ 8573567 h 10839228"/>
              <a:gd name="connsiteX56" fmla="*/ 2542568 w 10769111"/>
              <a:gd name="connsiteY56" fmla="*/ 8677789 h 10839228"/>
              <a:gd name="connsiteX57" fmla="*/ 2413899 w 10769111"/>
              <a:gd name="connsiteY57" fmla="*/ 8778843 h 10839228"/>
              <a:gd name="connsiteX58" fmla="*/ 2280874 w 10769111"/>
              <a:gd name="connsiteY58" fmla="*/ 8876566 h 10839228"/>
              <a:gd name="connsiteX59" fmla="*/ 2146333 w 10769111"/>
              <a:gd name="connsiteY59" fmla="*/ 8971811 h 10839228"/>
              <a:gd name="connsiteX60" fmla="*/ 2007492 w 10769111"/>
              <a:gd name="connsiteY60" fmla="*/ 9063144 h 10839228"/>
              <a:gd name="connsiteX61" fmla="*/ 1866611 w 10769111"/>
              <a:gd name="connsiteY61" fmla="*/ 9151365 h 10839228"/>
              <a:gd name="connsiteX62" fmla="*/ 1722011 w 10769111"/>
              <a:gd name="connsiteY62" fmla="*/ 9235732 h 10839228"/>
              <a:gd name="connsiteX63" fmla="*/ 1574266 w 10769111"/>
              <a:gd name="connsiteY63" fmla="*/ 9316296 h 10839228"/>
              <a:gd name="connsiteX64" fmla="*/ 1423380 w 10769111"/>
              <a:gd name="connsiteY64" fmla="*/ 9393061 h 10839228"/>
              <a:gd name="connsiteX65" fmla="*/ 1269406 w 10769111"/>
              <a:gd name="connsiteY65" fmla="*/ 9465448 h 10839228"/>
              <a:gd name="connsiteX66" fmla="*/ 1374921 w 10769111"/>
              <a:gd name="connsiteY66" fmla="*/ 9460857 h 10839228"/>
              <a:gd name="connsiteX67" fmla="*/ 1489359 w 10769111"/>
              <a:gd name="connsiteY67" fmla="*/ 9448354 h 10839228"/>
              <a:gd name="connsiteX68" fmla="*/ 1611921 w 10769111"/>
              <a:gd name="connsiteY68" fmla="*/ 9430201 h 10839228"/>
              <a:gd name="connsiteX69" fmla="*/ 1742718 w 10769111"/>
              <a:gd name="connsiteY69" fmla="*/ 9405239 h 10839228"/>
              <a:gd name="connsiteX70" fmla="*/ 1879959 w 10769111"/>
              <a:gd name="connsiteY70" fmla="*/ 9373882 h 10839228"/>
              <a:gd name="connsiteX71" fmla="*/ 2023644 w 10769111"/>
              <a:gd name="connsiteY71" fmla="*/ 9336132 h 10839228"/>
              <a:gd name="connsiteX72" fmla="*/ 2173249 w 10769111"/>
              <a:gd name="connsiteY72" fmla="*/ 9291353 h 10839228"/>
              <a:gd name="connsiteX73" fmla="*/ 2328142 w 10769111"/>
              <a:gd name="connsiteY73" fmla="*/ 9240071 h 10839228"/>
              <a:gd name="connsiteX74" fmla="*/ 2488210 w 10769111"/>
              <a:gd name="connsiteY74" fmla="*/ 9183440 h 10839228"/>
              <a:gd name="connsiteX75" fmla="*/ 2651362 w 10769111"/>
              <a:gd name="connsiteY75" fmla="*/ 9118931 h 10839228"/>
              <a:gd name="connsiteX76" fmla="*/ 2817376 w 10769111"/>
              <a:gd name="connsiteY76" fmla="*/ 9048854 h 10839228"/>
              <a:gd name="connsiteX77" fmla="*/ 2986940 w 10769111"/>
              <a:gd name="connsiteY77" fmla="*/ 8972108 h 10839228"/>
              <a:gd name="connsiteX78" fmla="*/ 3157743 w 10769111"/>
              <a:gd name="connsiteY78" fmla="*/ 8888475 h 10839228"/>
              <a:gd name="connsiteX79" fmla="*/ 3330883 w 10769111"/>
              <a:gd name="connsiteY79" fmla="*/ 8798642 h 10839228"/>
              <a:gd name="connsiteX80" fmla="*/ 3503526 w 10769111"/>
              <a:gd name="connsiteY80" fmla="*/ 8701755 h 10839228"/>
              <a:gd name="connsiteX81" fmla="*/ 3677295 w 10769111"/>
              <a:gd name="connsiteY81" fmla="*/ 8599139 h 10839228"/>
              <a:gd name="connsiteX82" fmla="*/ 3849407 w 10769111"/>
              <a:gd name="connsiteY82" fmla="*/ 8489359 h 10839228"/>
              <a:gd name="connsiteX83" fmla="*/ 4020967 w 10769111"/>
              <a:gd name="connsiteY83" fmla="*/ 8373107 h 10839228"/>
              <a:gd name="connsiteX84" fmla="*/ 4190706 w 10769111"/>
              <a:gd name="connsiteY84" fmla="*/ 8251425 h 10839228"/>
              <a:gd name="connsiteX85" fmla="*/ 4357052 w 10769111"/>
              <a:gd name="connsiteY85" fmla="*/ 8122419 h 10839228"/>
              <a:gd name="connsiteX86" fmla="*/ 4521109 w 10769111"/>
              <a:gd name="connsiteY86" fmla="*/ 7986774 h 10839228"/>
              <a:gd name="connsiteX87" fmla="*/ 4680563 w 10769111"/>
              <a:gd name="connsiteY87" fmla="*/ 7844270 h 10839228"/>
              <a:gd name="connsiteX88" fmla="*/ 4836460 w 10769111"/>
              <a:gd name="connsiteY88" fmla="*/ 7696176 h 10839228"/>
              <a:gd name="connsiteX89" fmla="*/ 4986596 w 10769111"/>
              <a:gd name="connsiteY89" fmla="*/ 7541114 h 10839228"/>
              <a:gd name="connsiteX90" fmla="*/ 5131441 w 10769111"/>
              <a:gd name="connsiteY90" fmla="*/ 7380295 h 10839228"/>
              <a:gd name="connsiteX91" fmla="*/ 5269945 w 10769111"/>
              <a:gd name="connsiteY91" fmla="*/ 7212455 h 10839228"/>
              <a:gd name="connsiteX92" fmla="*/ 5400952 w 10769111"/>
              <a:gd name="connsiteY92" fmla="*/ 7037482 h 10839228"/>
              <a:gd name="connsiteX93" fmla="*/ 5524354 w 10769111"/>
              <a:gd name="connsiteY93" fmla="*/ 6856535 h 10839228"/>
              <a:gd name="connsiteX94" fmla="*/ 5639570 w 10769111"/>
              <a:gd name="connsiteY94" fmla="*/ 6669557 h 10839228"/>
              <a:gd name="connsiteX95" fmla="*/ 5746132 w 10769111"/>
              <a:gd name="connsiteY95" fmla="*/ 6475337 h 10839228"/>
              <a:gd name="connsiteX96" fmla="*/ 5842774 w 10769111"/>
              <a:gd name="connsiteY96" fmla="*/ 6274923 h 10839228"/>
              <a:gd name="connsiteX97" fmla="*/ 5928916 w 10769111"/>
              <a:gd name="connsiteY97" fmla="*/ 6068259 h 10839228"/>
              <a:gd name="connsiteX98" fmla="*/ 5941122 w 10769111"/>
              <a:gd name="connsiteY98" fmla="*/ 6068833 h 10839228"/>
              <a:gd name="connsiteX99" fmla="*/ 5934927 w 10769111"/>
              <a:gd name="connsiteY99" fmla="*/ 6134180 h 10839228"/>
              <a:gd name="connsiteX100" fmla="*/ 6036128 w 10769111"/>
              <a:gd name="connsiteY100" fmla="*/ 6187816 h 10839228"/>
              <a:gd name="connsiteX101" fmla="*/ 6161002 w 10769111"/>
              <a:gd name="connsiteY101" fmla="*/ 6256280 h 10839228"/>
              <a:gd name="connsiteX102" fmla="*/ 6285711 w 10769111"/>
              <a:gd name="connsiteY102" fmla="*/ 6326480 h 10839228"/>
              <a:gd name="connsiteX103" fmla="*/ 6411829 w 10769111"/>
              <a:gd name="connsiteY103" fmla="*/ 6400316 h 10839228"/>
              <a:gd name="connsiteX104" fmla="*/ 6538359 w 10769111"/>
              <a:gd name="connsiteY104" fmla="*/ 6475943 h 10839228"/>
              <a:gd name="connsiteX105" fmla="*/ 6664615 w 10769111"/>
              <a:gd name="connsiteY105" fmla="*/ 6554462 h 10839228"/>
              <a:gd name="connsiteX106" fmla="*/ 6791175 w 10769111"/>
              <a:gd name="connsiteY106" fmla="*/ 6635930 h 10839228"/>
              <a:gd name="connsiteX107" fmla="*/ 6917517 w 10769111"/>
              <a:gd name="connsiteY107" fmla="*/ 6719711 h 10839228"/>
              <a:gd name="connsiteX108" fmla="*/ 7043693 w 10769111"/>
              <a:gd name="connsiteY108" fmla="*/ 6805228 h 10839228"/>
              <a:gd name="connsiteX109" fmla="*/ 7168383 w 10769111"/>
              <a:gd name="connsiteY109" fmla="*/ 6894108 h 10839228"/>
              <a:gd name="connsiteX110" fmla="*/ 7293378 w 10769111"/>
              <a:gd name="connsiteY110" fmla="*/ 6985935 h 10839228"/>
              <a:gd name="connsiteX111" fmla="*/ 7417519 w 10769111"/>
              <a:gd name="connsiteY111" fmla="*/ 7080599 h 10839228"/>
              <a:gd name="connsiteX112" fmla="*/ 7540863 w 10769111"/>
              <a:gd name="connsiteY112" fmla="*/ 7177523 h 10839228"/>
              <a:gd name="connsiteX113" fmla="*/ 7662776 w 10769111"/>
              <a:gd name="connsiteY113" fmla="*/ 7277231 h 10839228"/>
              <a:gd name="connsiteX114" fmla="*/ 7783312 w 10769111"/>
              <a:gd name="connsiteY114" fmla="*/ 7379144 h 10839228"/>
              <a:gd name="connsiteX115" fmla="*/ 7902306 w 10769111"/>
              <a:gd name="connsiteY115" fmla="*/ 7484996 h 10839228"/>
              <a:gd name="connsiteX116" fmla="*/ 8019868 w 10769111"/>
              <a:gd name="connsiteY116" fmla="*/ 7593631 h 10839228"/>
              <a:gd name="connsiteX117" fmla="*/ 8136054 w 10769111"/>
              <a:gd name="connsiteY117" fmla="*/ 7704471 h 10839228"/>
              <a:gd name="connsiteX118" fmla="*/ 8249651 w 10769111"/>
              <a:gd name="connsiteY118" fmla="*/ 7817985 h 10839228"/>
              <a:gd name="connsiteX119" fmla="*/ 8361129 w 10769111"/>
              <a:gd name="connsiteY119" fmla="*/ 7935382 h 10839228"/>
              <a:gd name="connsiteX120" fmla="*/ 8470596 w 10769111"/>
              <a:gd name="connsiteY120" fmla="*/ 8055511 h 10839228"/>
              <a:gd name="connsiteX121" fmla="*/ 8576950 w 10769111"/>
              <a:gd name="connsiteY121" fmla="*/ 8177678 h 10839228"/>
              <a:gd name="connsiteX122" fmla="*/ 8681185 w 10769111"/>
              <a:gd name="connsiteY122" fmla="*/ 8303730 h 10839228"/>
              <a:gd name="connsiteX123" fmla="*/ 8782252 w 10769111"/>
              <a:gd name="connsiteY123" fmla="*/ 8432402 h 10839228"/>
              <a:gd name="connsiteX124" fmla="*/ 8880731 w 10769111"/>
              <a:gd name="connsiteY124" fmla="*/ 8563746 h 10839228"/>
              <a:gd name="connsiteX125" fmla="*/ 8975932 w 10769111"/>
              <a:gd name="connsiteY125" fmla="*/ 8698867 h 10839228"/>
              <a:gd name="connsiteX126" fmla="*/ 9067966 w 10769111"/>
              <a:gd name="connsiteY126" fmla="*/ 8836607 h 10839228"/>
              <a:gd name="connsiteX127" fmla="*/ 9156199 w 10769111"/>
              <a:gd name="connsiteY127" fmla="*/ 8977487 h 10839228"/>
              <a:gd name="connsiteX128" fmla="*/ 9241209 w 10769111"/>
              <a:gd name="connsiteY128" fmla="*/ 9121565 h 10839228"/>
              <a:gd name="connsiteX129" fmla="*/ 9321840 w 10769111"/>
              <a:gd name="connsiteY129" fmla="*/ 9268731 h 10839228"/>
              <a:gd name="connsiteX130" fmla="*/ 9398670 w 10769111"/>
              <a:gd name="connsiteY130" fmla="*/ 9419039 h 10839228"/>
              <a:gd name="connsiteX131" fmla="*/ 9471644 w 10769111"/>
              <a:gd name="connsiteY131" fmla="*/ 9573069 h 10839228"/>
              <a:gd name="connsiteX132" fmla="*/ 9466996 w 10769111"/>
              <a:gd name="connsiteY132" fmla="*/ 9468134 h 10839228"/>
              <a:gd name="connsiteX133" fmla="*/ 9454492 w 10769111"/>
              <a:gd name="connsiteY133" fmla="*/ 9353696 h 10839228"/>
              <a:gd name="connsiteX134" fmla="*/ 9436279 w 10769111"/>
              <a:gd name="connsiteY134" fmla="*/ 9231711 h 10839228"/>
              <a:gd name="connsiteX135" fmla="*/ 9411314 w 10769111"/>
              <a:gd name="connsiteY135" fmla="*/ 9100914 h 10839228"/>
              <a:gd name="connsiteX136" fmla="*/ 9379319 w 10769111"/>
              <a:gd name="connsiteY136" fmla="*/ 8964196 h 10839228"/>
              <a:gd name="connsiteX137" fmla="*/ 9341562 w 10769111"/>
              <a:gd name="connsiteY137" fmla="*/ 8820512 h 10839228"/>
              <a:gd name="connsiteX138" fmla="*/ 9296722 w 10769111"/>
              <a:gd name="connsiteY138" fmla="*/ 8671485 h 10839228"/>
              <a:gd name="connsiteX139" fmla="*/ 9245433 w 10769111"/>
              <a:gd name="connsiteY139" fmla="*/ 8516592 h 10839228"/>
              <a:gd name="connsiteX140" fmla="*/ 9187528 w 10769111"/>
              <a:gd name="connsiteY140" fmla="*/ 8357571 h 10839228"/>
              <a:gd name="connsiteX141" fmla="*/ 9123587 w 10769111"/>
              <a:gd name="connsiteY141" fmla="*/ 8194474 h 10839228"/>
              <a:gd name="connsiteX142" fmla="*/ 9052922 w 10769111"/>
              <a:gd name="connsiteY142" fmla="*/ 8028403 h 10839228"/>
              <a:gd name="connsiteX143" fmla="*/ 8975478 w 10769111"/>
              <a:gd name="connsiteY143" fmla="*/ 7859941 h 10839228"/>
              <a:gd name="connsiteX144" fmla="*/ 8891254 w 10769111"/>
              <a:gd name="connsiteY144" fmla="*/ 7689083 h 10839228"/>
              <a:gd name="connsiteX145" fmla="*/ 8801354 w 10769111"/>
              <a:gd name="connsiteY145" fmla="*/ 7516521 h 10839228"/>
              <a:gd name="connsiteX146" fmla="*/ 8704401 w 10769111"/>
              <a:gd name="connsiteY146" fmla="*/ 7344455 h 10839228"/>
              <a:gd name="connsiteX147" fmla="*/ 8601715 w 10769111"/>
              <a:gd name="connsiteY147" fmla="*/ 7171264 h 10839228"/>
              <a:gd name="connsiteX148" fmla="*/ 8491345 w 10769111"/>
              <a:gd name="connsiteY148" fmla="*/ 6999096 h 10839228"/>
              <a:gd name="connsiteX149" fmla="*/ 8375022 w 10769111"/>
              <a:gd name="connsiteY149" fmla="*/ 6828114 h 10839228"/>
              <a:gd name="connsiteX150" fmla="*/ 8252114 w 10769111"/>
              <a:gd name="connsiteY150" fmla="*/ 6658843 h 10839228"/>
              <a:gd name="connsiteX151" fmla="*/ 8122457 w 10769111"/>
              <a:gd name="connsiteY151" fmla="*/ 6493019 h 10839228"/>
              <a:gd name="connsiteX152" fmla="*/ 7986161 w 10769111"/>
              <a:gd name="connsiteY152" fmla="*/ 6329483 h 10839228"/>
              <a:gd name="connsiteX153" fmla="*/ 7844220 w 10769111"/>
              <a:gd name="connsiteY153" fmla="*/ 6170084 h 10839228"/>
              <a:gd name="connsiteX154" fmla="*/ 7694894 w 10769111"/>
              <a:gd name="connsiteY154" fmla="*/ 6014654 h 10839228"/>
              <a:gd name="connsiteX155" fmla="*/ 7539758 w 10769111"/>
              <a:gd name="connsiteY155" fmla="*/ 5865095 h 10839228"/>
              <a:gd name="connsiteX156" fmla="*/ 7377709 w 10769111"/>
              <a:gd name="connsiteY156" fmla="*/ 5720719 h 10839228"/>
              <a:gd name="connsiteX157" fmla="*/ 7208692 w 10769111"/>
              <a:gd name="connsiteY157" fmla="*/ 5582102 h 10839228"/>
              <a:gd name="connsiteX158" fmla="*/ 7033698 w 10769111"/>
              <a:gd name="connsiteY158" fmla="*/ 5451093 h 10839228"/>
              <a:gd name="connsiteX159" fmla="*/ 6852728 w 10769111"/>
              <a:gd name="connsiteY159" fmla="*/ 5327690 h 10839228"/>
              <a:gd name="connsiteX160" fmla="*/ 6664571 w 10769111"/>
              <a:gd name="connsiteY160" fmla="*/ 5212362 h 10839228"/>
              <a:gd name="connsiteX161" fmla="*/ 6469640 w 10769111"/>
              <a:gd name="connsiteY161" fmla="*/ 5106900 h 10839228"/>
              <a:gd name="connsiteX162" fmla="*/ 6269203 w 10769111"/>
              <a:gd name="connsiteY162" fmla="*/ 5010257 h 10839228"/>
              <a:gd name="connsiteX163" fmla="*/ 6061413 w 10769111"/>
              <a:gd name="connsiteY163" fmla="*/ 4923424 h 10839228"/>
              <a:gd name="connsiteX164" fmla="*/ 6061724 w 10769111"/>
              <a:gd name="connsiteY164" fmla="*/ 4916449 h 10839228"/>
              <a:gd name="connsiteX165" fmla="*/ 6039300 w 10769111"/>
              <a:gd name="connsiteY165" fmla="*/ 4910925 h 10839228"/>
              <a:gd name="connsiteX166" fmla="*/ 6104723 w 10769111"/>
              <a:gd name="connsiteY166" fmla="*/ 4787529 h 10839228"/>
              <a:gd name="connsiteX167" fmla="*/ 6173149 w 10769111"/>
              <a:gd name="connsiteY167" fmla="*/ 4663250 h 10839228"/>
              <a:gd name="connsiteX168" fmla="*/ 6243999 w 10769111"/>
              <a:gd name="connsiteY168" fmla="*/ 4538032 h 10839228"/>
              <a:gd name="connsiteX169" fmla="*/ 6317798 w 10769111"/>
              <a:gd name="connsiteY169" fmla="*/ 4412511 h 10839228"/>
              <a:gd name="connsiteX170" fmla="*/ 6393334 w 10769111"/>
              <a:gd name="connsiteY170" fmla="*/ 4287154 h 10839228"/>
              <a:gd name="connsiteX171" fmla="*/ 6472452 w 10769111"/>
              <a:gd name="connsiteY171" fmla="*/ 4160969 h 10839228"/>
              <a:gd name="connsiteX172" fmla="*/ 6553306 w 10769111"/>
              <a:gd name="connsiteY172" fmla="*/ 4034950 h 10839228"/>
              <a:gd name="connsiteX173" fmla="*/ 6637109 w 10769111"/>
              <a:gd name="connsiteY173" fmla="*/ 3908626 h 10839228"/>
              <a:gd name="connsiteX174" fmla="*/ 6723696 w 10769111"/>
              <a:gd name="connsiteY174" fmla="*/ 3783732 h 10839228"/>
              <a:gd name="connsiteX175" fmla="*/ 6813231 w 10769111"/>
              <a:gd name="connsiteY175" fmla="*/ 3658536 h 10839228"/>
              <a:gd name="connsiteX176" fmla="*/ 6904447 w 10769111"/>
              <a:gd name="connsiteY176" fmla="*/ 3534082 h 10839228"/>
              <a:gd name="connsiteX177" fmla="*/ 6999082 w 10769111"/>
              <a:gd name="connsiteY177" fmla="*/ 3410535 h 10839228"/>
              <a:gd name="connsiteX178" fmla="*/ 7096610 w 10769111"/>
              <a:gd name="connsiteY178" fmla="*/ 3287265 h 10839228"/>
              <a:gd name="connsiteX179" fmla="*/ 7196343 w 10769111"/>
              <a:gd name="connsiteY179" fmla="*/ 3165369 h 10839228"/>
              <a:gd name="connsiteX180" fmla="*/ 7299440 w 10769111"/>
              <a:gd name="connsiteY180" fmla="*/ 3044960 h 10839228"/>
              <a:gd name="connsiteX181" fmla="*/ 7405266 w 10769111"/>
              <a:gd name="connsiteY181" fmla="*/ 2926562 h 10839228"/>
              <a:gd name="connsiteX182" fmla="*/ 7513297 w 10769111"/>
              <a:gd name="connsiteY182" fmla="*/ 2809540 h 10839228"/>
              <a:gd name="connsiteX183" fmla="*/ 7624690 w 10769111"/>
              <a:gd name="connsiteY183" fmla="*/ 2694004 h 10839228"/>
              <a:gd name="connsiteX184" fmla="*/ 7738814 w 10769111"/>
              <a:gd name="connsiteY184" fmla="*/ 2580479 h 10839228"/>
              <a:gd name="connsiteX185" fmla="*/ 7856823 w 10769111"/>
              <a:gd name="connsiteY185" fmla="*/ 2469073 h 10839228"/>
              <a:gd name="connsiteX186" fmla="*/ 7976928 w 10769111"/>
              <a:gd name="connsiteY186" fmla="*/ 2360200 h 10839228"/>
              <a:gd name="connsiteX187" fmla="*/ 8099708 w 10769111"/>
              <a:gd name="connsiteY187" fmla="*/ 2253918 h 10839228"/>
              <a:gd name="connsiteX188" fmla="*/ 8225796 w 10769111"/>
              <a:gd name="connsiteY188" fmla="*/ 2149699 h 10839228"/>
              <a:gd name="connsiteX189" fmla="*/ 8354503 w 10769111"/>
              <a:gd name="connsiteY189" fmla="*/ 2048648 h 10839228"/>
              <a:gd name="connsiteX190" fmla="*/ 8486988 w 10769111"/>
              <a:gd name="connsiteY190" fmla="*/ 1950873 h 10839228"/>
              <a:gd name="connsiteX191" fmla="*/ 8622147 w 10769111"/>
              <a:gd name="connsiteY191" fmla="*/ 1855689 h 10839228"/>
              <a:gd name="connsiteX192" fmla="*/ 8761027 w 10769111"/>
              <a:gd name="connsiteY192" fmla="*/ 1764358 h 10839228"/>
              <a:gd name="connsiteX193" fmla="*/ 8901949 w 10769111"/>
              <a:gd name="connsiteY193" fmla="*/ 1676141 h 10839228"/>
              <a:gd name="connsiteX194" fmla="*/ 9046592 w 10769111"/>
              <a:gd name="connsiteY194" fmla="*/ 1591777 h 10839228"/>
              <a:gd name="connsiteX195" fmla="*/ 9194379 w 10769111"/>
              <a:gd name="connsiteY195" fmla="*/ 1511217 h 10839228"/>
              <a:gd name="connsiteX196" fmla="*/ 9345311 w 10769111"/>
              <a:gd name="connsiteY196" fmla="*/ 1434456 h 10839228"/>
              <a:gd name="connsiteX197" fmla="*/ 9499330 w 10769111"/>
              <a:gd name="connsiteY197" fmla="*/ 1362074 h 10839228"/>
              <a:gd name="connsiteX198" fmla="*/ 9393782 w 10769111"/>
              <a:gd name="connsiteY198" fmla="*/ 1366663 h 10839228"/>
              <a:gd name="connsiteX199" fmla="*/ 9279309 w 10769111"/>
              <a:gd name="connsiteY199" fmla="*/ 1379161 h 10839228"/>
              <a:gd name="connsiteX200" fmla="*/ 9156710 w 10769111"/>
              <a:gd name="connsiteY200" fmla="*/ 1397311 h 10839228"/>
              <a:gd name="connsiteX201" fmla="*/ 9025872 w 10769111"/>
              <a:gd name="connsiteY201" fmla="*/ 1422269 h 10839228"/>
              <a:gd name="connsiteX202" fmla="*/ 8888591 w 10769111"/>
              <a:gd name="connsiteY202" fmla="*/ 1453623 h 10839228"/>
              <a:gd name="connsiteX203" fmla="*/ 8744283 w 10769111"/>
              <a:gd name="connsiteY203" fmla="*/ 1491314 h 10839228"/>
              <a:gd name="connsiteX204" fmla="*/ 8595212 w 10769111"/>
              <a:gd name="connsiteY204" fmla="*/ 1536143 h 10839228"/>
              <a:gd name="connsiteX205" fmla="*/ 8440274 w 10769111"/>
              <a:gd name="connsiteY205" fmla="*/ 1587422 h 10839228"/>
              <a:gd name="connsiteX206" fmla="*/ 8280156 w 10769111"/>
              <a:gd name="connsiteY206" fmla="*/ 1644047 h 10839228"/>
              <a:gd name="connsiteX207" fmla="*/ 8116956 w 10769111"/>
              <a:gd name="connsiteY207" fmla="*/ 1708553 h 10839228"/>
              <a:gd name="connsiteX208" fmla="*/ 7950314 w 10769111"/>
              <a:gd name="connsiteY208" fmla="*/ 1778569 h 10839228"/>
              <a:gd name="connsiteX209" fmla="*/ 7781277 w 10769111"/>
              <a:gd name="connsiteY209" fmla="*/ 1855366 h 10839228"/>
              <a:gd name="connsiteX210" fmla="*/ 7610425 w 10769111"/>
              <a:gd name="connsiteY210" fmla="*/ 1938994 h 10839228"/>
              <a:gd name="connsiteX211" fmla="*/ 7437233 w 10769111"/>
              <a:gd name="connsiteY211" fmla="*/ 2028823 h 10839228"/>
              <a:gd name="connsiteX212" fmla="*/ 7264540 w 10769111"/>
              <a:gd name="connsiteY212" fmla="*/ 2125704 h 10839228"/>
              <a:gd name="connsiteX213" fmla="*/ 7090720 w 10769111"/>
              <a:gd name="connsiteY213" fmla="*/ 2228316 h 10839228"/>
              <a:gd name="connsiteX214" fmla="*/ 6917978 w 10769111"/>
              <a:gd name="connsiteY214" fmla="*/ 2338037 h 10839228"/>
              <a:gd name="connsiteX215" fmla="*/ 6746948 w 10769111"/>
              <a:gd name="connsiteY215" fmla="*/ 2454340 h 10839228"/>
              <a:gd name="connsiteX216" fmla="*/ 6577161 w 10769111"/>
              <a:gd name="connsiteY216" fmla="*/ 2576015 h 10839228"/>
              <a:gd name="connsiteX217" fmla="*/ 6410767 w 10769111"/>
              <a:gd name="connsiteY217" fmla="*/ 2705019 h 10839228"/>
              <a:gd name="connsiteX218" fmla="*/ 6246663 w 10769111"/>
              <a:gd name="connsiteY218" fmla="*/ 2840658 h 10839228"/>
              <a:gd name="connsiteX219" fmla="*/ 6087164 w 10769111"/>
              <a:gd name="connsiteY219" fmla="*/ 2983158 h 10839228"/>
              <a:gd name="connsiteX220" fmla="*/ 5931223 w 10769111"/>
              <a:gd name="connsiteY220" fmla="*/ 3131248 h 10839228"/>
              <a:gd name="connsiteX221" fmla="*/ 5781044 w 10769111"/>
              <a:gd name="connsiteY221" fmla="*/ 3286306 h 10839228"/>
              <a:gd name="connsiteX222" fmla="*/ 5636106 w 10769111"/>
              <a:gd name="connsiteY222" fmla="*/ 3447699 h 10839228"/>
              <a:gd name="connsiteX223" fmla="*/ 5497618 w 10769111"/>
              <a:gd name="connsiteY223" fmla="*/ 3614958 h 10839228"/>
              <a:gd name="connsiteX224" fmla="*/ 5366575 w 10769111"/>
              <a:gd name="connsiteY224" fmla="*/ 3789927 h 10839228"/>
              <a:gd name="connsiteX225" fmla="*/ 5242562 w 10769111"/>
              <a:gd name="connsiteY225" fmla="*/ 3970818 h 10839228"/>
              <a:gd name="connsiteX226" fmla="*/ 5127895 w 10769111"/>
              <a:gd name="connsiteY226" fmla="*/ 4157848 h 10839228"/>
              <a:gd name="connsiteX227" fmla="*/ 5021305 w 10769111"/>
              <a:gd name="connsiteY227" fmla="*/ 4352065 h 10839228"/>
              <a:gd name="connsiteX228" fmla="*/ 4924638 w 10769111"/>
              <a:gd name="connsiteY228" fmla="*/ 4552478 h 10839228"/>
              <a:gd name="connsiteX229" fmla="*/ 4838475 w 10769111"/>
              <a:gd name="connsiteY229" fmla="*/ 4759140 h 10839228"/>
              <a:gd name="connsiteX230" fmla="*/ 4826156 w 10769111"/>
              <a:gd name="connsiteY230" fmla="*/ 4759723 h 10839228"/>
              <a:gd name="connsiteX231" fmla="*/ 4830505 w 10769111"/>
              <a:gd name="connsiteY231" fmla="*/ 4708483 h 10839228"/>
              <a:gd name="connsiteX232" fmla="*/ 4722823 w 10769111"/>
              <a:gd name="connsiteY232" fmla="*/ 4651413 h 10839228"/>
              <a:gd name="connsiteX233" fmla="*/ 4597948 w 10769111"/>
              <a:gd name="connsiteY233" fmla="*/ 4582949 h 10839228"/>
              <a:gd name="connsiteX234" fmla="*/ 4472082 w 10769111"/>
              <a:gd name="connsiteY234" fmla="*/ 4512639 h 10839228"/>
              <a:gd name="connsiteX235" fmla="*/ 4346544 w 10769111"/>
              <a:gd name="connsiteY235" fmla="*/ 4438858 h 10839228"/>
              <a:gd name="connsiteX236" fmla="*/ 4220592 w 10769111"/>
              <a:gd name="connsiteY236" fmla="*/ 4363285 h 10839228"/>
              <a:gd name="connsiteX237" fmla="*/ 4093757 w 10769111"/>
              <a:gd name="connsiteY237" fmla="*/ 4284710 h 10839228"/>
              <a:gd name="connsiteX238" fmla="*/ 3967720 w 10769111"/>
              <a:gd name="connsiteY238" fmla="*/ 4203877 h 10839228"/>
              <a:gd name="connsiteX239" fmla="*/ 3841324 w 10769111"/>
              <a:gd name="connsiteY239" fmla="*/ 4120674 h 10839228"/>
              <a:gd name="connsiteX240" fmla="*/ 3715258 w 10769111"/>
              <a:gd name="connsiteY240" fmla="*/ 4033999 h 10839228"/>
              <a:gd name="connsiteX241" fmla="*/ 3589410 w 10769111"/>
              <a:gd name="connsiteY241" fmla="*/ 3945011 h 10839228"/>
              <a:gd name="connsiteX242" fmla="*/ 3465573 w 10769111"/>
              <a:gd name="connsiteY242" fmla="*/ 3853294 h 10839228"/>
              <a:gd name="connsiteX243" fmla="*/ 3340852 w 10769111"/>
              <a:gd name="connsiteY243" fmla="*/ 3758574 h 10839228"/>
              <a:gd name="connsiteX244" fmla="*/ 3218087 w 10769111"/>
              <a:gd name="connsiteY244" fmla="*/ 3661705 h 10839228"/>
              <a:gd name="connsiteX245" fmla="*/ 3096176 w 10769111"/>
              <a:gd name="connsiteY245" fmla="*/ 3561997 h 10839228"/>
              <a:gd name="connsiteX246" fmla="*/ 2975639 w 10769111"/>
              <a:gd name="connsiteY246" fmla="*/ 3460085 h 10839228"/>
              <a:gd name="connsiteX247" fmla="*/ 2856645 w 10769111"/>
              <a:gd name="connsiteY247" fmla="*/ 3354233 h 10839228"/>
              <a:gd name="connsiteX248" fmla="*/ 2739028 w 10769111"/>
              <a:gd name="connsiteY248" fmla="*/ 3246177 h 10839228"/>
              <a:gd name="connsiteX249" fmla="*/ 2622896 w 10769111"/>
              <a:gd name="connsiteY249" fmla="*/ 3134757 h 10839228"/>
              <a:gd name="connsiteX250" fmla="*/ 2509299 w 10769111"/>
              <a:gd name="connsiteY250" fmla="*/ 3021244 h 10839228"/>
              <a:gd name="connsiteX251" fmla="*/ 2397822 w 10769111"/>
              <a:gd name="connsiteY251" fmla="*/ 2903845 h 10839228"/>
              <a:gd name="connsiteX252" fmla="*/ 2288354 w 10769111"/>
              <a:gd name="connsiteY252" fmla="*/ 2783718 h 10839228"/>
              <a:gd name="connsiteX253" fmla="*/ 2182000 w 10769111"/>
              <a:gd name="connsiteY253" fmla="*/ 2661550 h 10839228"/>
              <a:gd name="connsiteX254" fmla="*/ 2077187 w 10769111"/>
              <a:gd name="connsiteY254" fmla="*/ 2535443 h 10839228"/>
              <a:gd name="connsiteX255" fmla="*/ 1976119 w 10769111"/>
              <a:gd name="connsiteY255" fmla="*/ 2406772 h 10839228"/>
              <a:gd name="connsiteX256" fmla="*/ 1878220 w 10769111"/>
              <a:gd name="connsiteY256" fmla="*/ 2275482 h 10839228"/>
              <a:gd name="connsiteX257" fmla="*/ 1783018 w 10769111"/>
              <a:gd name="connsiteY257" fmla="*/ 2140361 h 10839228"/>
              <a:gd name="connsiteX258" fmla="*/ 1690985 w 10769111"/>
              <a:gd name="connsiteY258" fmla="*/ 2002623 h 10839228"/>
              <a:gd name="connsiteX259" fmla="*/ 1602752 w 10769111"/>
              <a:gd name="connsiteY259" fmla="*/ 1861741 h 10839228"/>
              <a:gd name="connsiteX260" fmla="*/ 1517741 w 10769111"/>
              <a:gd name="connsiteY260" fmla="*/ 1717662 h 10839228"/>
              <a:gd name="connsiteX261" fmla="*/ 1437111 w 10769111"/>
              <a:gd name="connsiteY261" fmla="*/ 1570497 h 10839228"/>
              <a:gd name="connsiteX262" fmla="*/ 1360281 w 10769111"/>
              <a:gd name="connsiteY262" fmla="*/ 1420188 h 10839228"/>
              <a:gd name="connsiteX263" fmla="*/ 665861 w 10769111"/>
              <a:gd name="connsiteY263" fmla="*/ 0 h 10839228"/>
              <a:gd name="connsiteX264" fmla="*/ 803298 w 10769111"/>
              <a:gd name="connsiteY264" fmla="*/ 3690 h 10839228"/>
              <a:gd name="connsiteX265" fmla="*/ 940930 w 10769111"/>
              <a:gd name="connsiteY265" fmla="*/ 11483 h 10839228"/>
              <a:gd name="connsiteX266" fmla="*/ 1077131 w 10769111"/>
              <a:gd name="connsiteY266" fmla="*/ 22061 h 10839228"/>
              <a:gd name="connsiteX267" fmla="*/ 1213470 w 10769111"/>
              <a:gd name="connsiteY267" fmla="*/ 37321 h 10839228"/>
              <a:gd name="connsiteX268" fmla="*/ 1349536 w 10769111"/>
              <a:gd name="connsiteY268" fmla="*/ 55475 h 10839228"/>
              <a:gd name="connsiteX269" fmla="*/ 1484640 w 10769111"/>
              <a:gd name="connsiteY269" fmla="*/ 77622 h 10839228"/>
              <a:gd name="connsiteX270" fmla="*/ 1619305 w 10769111"/>
              <a:gd name="connsiteY270" fmla="*/ 104399 h 10839228"/>
              <a:gd name="connsiteX271" fmla="*/ 1753640 w 10769111"/>
              <a:gd name="connsiteY271" fmla="*/ 134648 h 10839228"/>
              <a:gd name="connsiteX272" fmla="*/ 1886435 w 10769111"/>
              <a:gd name="connsiteY272" fmla="*/ 168837 h 10839228"/>
              <a:gd name="connsiteX273" fmla="*/ 2018900 w 10769111"/>
              <a:gd name="connsiteY273" fmla="*/ 206497 h 10839228"/>
              <a:gd name="connsiteX274" fmla="*/ 2150457 w 10769111"/>
              <a:gd name="connsiteY274" fmla="*/ 247574 h 10839228"/>
              <a:gd name="connsiteX275" fmla="*/ 2280472 w 10769111"/>
              <a:gd name="connsiteY275" fmla="*/ 292591 h 10839228"/>
              <a:gd name="connsiteX276" fmla="*/ 2409471 w 10769111"/>
              <a:gd name="connsiteY276" fmla="*/ 342182 h 10839228"/>
              <a:gd name="connsiteX277" fmla="*/ 2537562 w 10769111"/>
              <a:gd name="connsiteY277" fmla="*/ 395190 h 10839228"/>
              <a:gd name="connsiteX278" fmla="*/ 2664167 w 10769111"/>
              <a:gd name="connsiteY278" fmla="*/ 451559 h 10839228"/>
              <a:gd name="connsiteX279" fmla="*/ 2789175 w 10769111"/>
              <a:gd name="connsiteY279" fmla="*/ 512447 h 10839228"/>
              <a:gd name="connsiteX280" fmla="*/ 2912174 w 10769111"/>
              <a:gd name="connsiteY280" fmla="*/ 576064 h 10839228"/>
              <a:gd name="connsiteX281" fmla="*/ 3034156 w 10769111"/>
              <a:gd name="connsiteY281" fmla="*/ 644254 h 10839228"/>
              <a:gd name="connsiteX282" fmla="*/ 3154649 w 10769111"/>
              <a:gd name="connsiteY282" fmla="*/ 715805 h 10839228"/>
              <a:gd name="connsiteX283" fmla="*/ 3273078 w 10769111"/>
              <a:gd name="connsiteY283" fmla="*/ 790664 h 10839228"/>
              <a:gd name="connsiteX284" fmla="*/ 3389913 w 10769111"/>
              <a:gd name="connsiteY284" fmla="*/ 870042 h 10839228"/>
              <a:gd name="connsiteX285" fmla="*/ 3504156 w 10769111"/>
              <a:gd name="connsiteY285" fmla="*/ 952093 h 10839228"/>
              <a:gd name="connsiteX286" fmla="*/ 3616805 w 10769111"/>
              <a:gd name="connsiteY286" fmla="*/ 1038663 h 10839228"/>
              <a:gd name="connsiteX287" fmla="*/ 3727333 w 10769111"/>
              <a:gd name="connsiteY287" fmla="*/ 1129118 h 10839228"/>
              <a:gd name="connsiteX288" fmla="*/ 3835797 w 10769111"/>
              <a:gd name="connsiteY288" fmla="*/ 1222880 h 10839228"/>
              <a:gd name="connsiteX289" fmla="*/ 3940984 w 10769111"/>
              <a:gd name="connsiteY289" fmla="*/ 1320418 h 10839228"/>
              <a:gd name="connsiteX290" fmla="*/ 4045317 w 10769111"/>
              <a:gd name="connsiteY290" fmla="*/ 1420794 h 10839228"/>
              <a:gd name="connsiteX291" fmla="*/ 4145685 w 10769111"/>
              <a:gd name="connsiteY291" fmla="*/ 1526049 h 10839228"/>
              <a:gd name="connsiteX292" fmla="*/ 4244043 w 10769111"/>
              <a:gd name="connsiteY292" fmla="*/ 1634031 h 10839228"/>
              <a:gd name="connsiteX293" fmla="*/ 4339703 w 10769111"/>
              <a:gd name="connsiteY293" fmla="*/ 1745844 h 10839228"/>
              <a:gd name="connsiteX294" fmla="*/ 4381605 w 10769111"/>
              <a:gd name="connsiteY294" fmla="*/ 1796518 h 10839228"/>
              <a:gd name="connsiteX295" fmla="*/ 4421664 w 10769111"/>
              <a:gd name="connsiteY295" fmla="*/ 1848185 h 10839228"/>
              <a:gd name="connsiteX296" fmla="*/ 4462354 w 10769111"/>
              <a:gd name="connsiteY296" fmla="*/ 1899329 h 10839228"/>
              <a:gd name="connsiteX297" fmla="*/ 4501145 w 10769111"/>
              <a:gd name="connsiteY297" fmla="*/ 1952043 h 10839228"/>
              <a:gd name="connsiteX298" fmla="*/ 4539413 w 10769111"/>
              <a:gd name="connsiteY298" fmla="*/ 2004124 h 10839228"/>
              <a:gd name="connsiteX299" fmla="*/ 4577046 w 10769111"/>
              <a:gd name="connsiteY299" fmla="*/ 2056729 h 10839228"/>
              <a:gd name="connsiteX300" fmla="*/ 4614046 w 10769111"/>
              <a:gd name="connsiteY300" fmla="*/ 2109857 h 10839228"/>
              <a:gd name="connsiteX301" fmla="*/ 4649888 w 10769111"/>
              <a:gd name="connsiteY301" fmla="*/ 2162877 h 10839228"/>
              <a:gd name="connsiteX302" fmla="*/ 4685043 w 10769111"/>
              <a:gd name="connsiteY302" fmla="*/ 2216997 h 10839228"/>
              <a:gd name="connsiteX303" fmla="*/ 4719039 w 10769111"/>
              <a:gd name="connsiteY303" fmla="*/ 2271009 h 10839228"/>
              <a:gd name="connsiteX304" fmla="*/ 4752458 w 10769111"/>
              <a:gd name="connsiteY304" fmla="*/ 2324966 h 10839228"/>
              <a:gd name="connsiteX305" fmla="*/ 4785188 w 10769111"/>
              <a:gd name="connsiteY305" fmla="*/ 2380023 h 10839228"/>
              <a:gd name="connsiteX306" fmla="*/ 4817340 w 10769111"/>
              <a:gd name="connsiteY306" fmla="*/ 2435027 h 10839228"/>
              <a:gd name="connsiteX307" fmla="*/ 4847700 w 10769111"/>
              <a:gd name="connsiteY307" fmla="*/ 2490445 h 10839228"/>
              <a:gd name="connsiteX308" fmla="*/ 4878640 w 10769111"/>
              <a:gd name="connsiteY308" fmla="*/ 2545918 h 10839228"/>
              <a:gd name="connsiteX309" fmla="*/ 4907789 w 10769111"/>
              <a:gd name="connsiteY309" fmla="*/ 2601804 h 10839228"/>
              <a:gd name="connsiteX310" fmla="*/ 4936883 w 10769111"/>
              <a:gd name="connsiteY310" fmla="*/ 2658270 h 10839228"/>
              <a:gd name="connsiteX311" fmla="*/ 4964240 w 10769111"/>
              <a:gd name="connsiteY311" fmla="*/ 2714570 h 10839228"/>
              <a:gd name="connsiteX312" fmla="*/ 4991598 w 10769111"/>
              <a:gd name="connsiteY312" fmla="*/ 2770872 h 10839228"/>
              <a:gd name="connsiteX313" fmla="*/ 5017743 w 10769111"/>
              <a:gd name="connsiteY313" fmla="*/ 2827642 h 10839228"/>
              <a:gd name="connsiteX314" fmla="*/ 5043201 w 10769111"/>
              <a:gd name="connsiteY314" fmla="*/ 2885513 h 10839228"/>
              <a:gd name="connsiteX315" fmla="*/ 5067556 w 10769111"/>
              <a:gd name="connsiteY315" fmla="*/ 2942696 h 10839228"/>
              <a:gd name="connsiteX316" fmla="*/ 5091856 w 10769111"/>
              <a:gd name="connsiteY316" fmla="*/ 3000459 h 10839228"/>
              <a:gd name="connsiteX317" fmla="*/ 5114998 w 10769111"/>
              <a:gd name="connsiteY317" fmla="*/ 3058111 h 10839228"/>
              <a:gd name="connsiteX318" fmla="*/ 5137507 w 10769111"/>
              <a:gd name="connsiteY318" fmla="*/ 3116288 h 10839228"/>
              <a:gd name="connsiteX319" fmla="*/ 5158805 w 10769111"/>
              <a:gd name="connsiteY319" fmla="*/ 3174932 h 10839228"/>
              <a:gd name="connsiteX320" fmla="*/ 5179523 w 10769111"/>
              <a:gd name="connsiteY320" fmla="*/ 3233523 h 10839228"/>
              <a:gd name="connsiteX321" fmla="*/ 5190877 w 10769111"/>
              <a:gd name="connsiteY321" fmla="*/ 3267469 h 10839228"/>
              <a:gd name="connsiteX322" fmla="*/ 5234063 w 10769111"/>
              <a:gd name="connsiteY322" fmla="*/ 3167317 h 10839228"/>
              <a:gd name="connsiteX323" fmla="*/ 5284581 w 10769111"/>
              <a:gd name="connsiteY323" fmla="*/ 3059437 h 10839228"/>
              <a:gd name="connsiteX324" fmla="*/ 5337887 w 10769111"/>
              <a:gd name="connsiteY324" fmla="*/ 2952989 h 10839228"/>
              <a:gd name="connsiteX325" fmla="*/ 5392872 w 10769111"/>
              <a:gd name="connsiteY325" fmla="*/ 2847283 h 10839228"/>
              <a:gd name="connsiteX326" fmla="*/ 5451800 w 10769111"/>
              <a:gd name="connsiteY326" fmla="*/ 2743119 h 10839228"/>
              <a:gd name="connsiteX327" fmla="*/ 5512464 w 10769111"/>
              <a:gd name="connsiteY327" fmla="*/ 2639120 h 10839228"/>
              <a:gd name="connsiteX328" fmla="*/ 5576959 w 10769111"/>
              <a:gd name="connsiteY328" fmla="*/ 2537820 h 10839228"/>
              <a:gd name="connsiteX329" fmla="*/ 5643769 w 10769111"/>
              <a:gd name="connsiteY329" fmla="*/ 2436739 h 10839228"/>
              <a:gd name="connsiteX330" fmla="*/ 5712675 w 10769111"/>
              <a:gd name="connsiteY330" fmla="*/ 2338191 h 10839228"/>
              <a:gd name="connsiteX331" fmla="*/ 5785000 w 10769111"/>
              <a:gd name="connsiteY331" fmla="*/ 2240551 h 10839228"/>
              <a:gd name="connsiteX332" fmla="*/ 5860687 w 10769111"/>
              <a:gd name="connsiteY332" fmla="*/ 2144398 h 10839228"/>
              <a:gd name="connsiteX333" fmla="*/ 5937420 w 10769111"/>
              <a:gd name="connsiteY333" fmla="*/ 2049511 h 10839228"/>
              <a:gd name="connsiteX334" fmla="*/ 6018042 w 10769111"/>
              <a:gd name="connsiteY334" fmla="*/ 1956745 h 10839228"/>
              <a:gd name="connsiteX335" fmla="*/ 6101393 w 10769111"/>
              <a:gd name="connsiteY335" fmla="*/ 1865988 h 10839228"/>
              <a:gd name="connsiteX336" fmla="*/ 6187527 w 10769111"/>
              <a:gd name="connsiteY336" fmla="*/ 1776663 h 10839228"/>
              <a:gd name="connsiteX337" fmla="*/ 6275813 w 10769111"/>
              <a:gd name="connsiteY337" fmla="*/ 1689293 h 10839228"/>
              <a:gd name="connsiteX338" fmla="*/ 6366882 w 10769111"/>
              <a:gd name="connsiteY338" fmla="*/ 1603354 h 10839228"/>
              <a:gd name="connsiteX339" fmla="*/ 6461313 w 10769111"/>
              <a:gd name="connsiteY339" fmla="*/ 1518901 h 10839228"/>
              <a:gd name="connsiteX340" fmla="*/ 6557785 w 10769111"/>
              <a:gd name="connsiteY340" fmla="*/ 1437563 h 10839228"/>
              <a:gd name="connsiteX341" fmla="*/ 6654508 w 10769111"/>
              <a:gd name="connsiteY341" fmla="*/ 1359749 h 10839228"/>
              <a:gd name="connsiteX342" fmla="*/ 6752748 w 10769111"/>
              <a:gd name="connsiteY342" fmla="*/ 1284414 h 10839228"/>
              <a:gd name="connsiteX343" fmla="*/ 6852393 w 10769111"/>
              <a:gd name="connsiteY343" fmla="*/ 1212716 h 10839228"/>
              <a:gd name="connsiteX344" fmla="*/ 6953503 w 10769111"/>
              <a:gd name="connsiteY344" fmla="*/ 1144075 h 10839228"/>
              <a:gd name="connsiteX345" fmla="*/ 7055549 w 10769111"/>
              <a:gd name="connsiteY345" fmla="*/ 1077858 h 10839228"/>
              <a:gd name="connsiteX346" fmla="*/ 7158533 w 10769111"/>
              <a:gd name="connsiteY346" fmla="*/ 1014065 h 10839228"/>
              <a:gd name="connsiteX347" fmla="*/ 7263559 w 10769111"/>
              <a:gd name="connsiteY347" fmla="*/ 953385 h 10839228"/>
              <a:gd name="connsiteX348" fmla="*/ 7368834 w 10769111"/>
              <a:gd name="connsiteY348" fmla="*/ 896230 h 10839228"/>
              <a:gd name="connsiteX349" fmla="*/ 7475048 w 10769111"/>
              <a:gd name="connsiteY349" fmla="*/ 841500 h 10839228"/>
              <a:gd name="connsiteX350" fmla="*/ 7582198 w 10769111"/>
              <a:gd name="connsiteY350" fmla="*/ 789195 h 10839228"/>
              <a:gd name="connsiteX351" fmla="*/ 7690812 w 10769111"/>
              <a:gd name="connsiteY351" fmla="*/ 739946 h 10839228"/>
              <a:gd name="connsiteX352" fmla="*/ 7800308 w 10769111"/>
              <a:gd name="connsiteY352" fmla="*/ 693700 h 10839228"/>
              <a:gd name="connsiteX353" fmla="*/ 7909531 w 10769111"/>
              <a:gd name="connsiteY353" fmla="*/ 650347 h 10839228"/>
              <a:gd name="connsiteX354" fmla="*/ 8020794 w 10769111"/>
              <a:gd name="connsiteY354" fmla="*/ 610106 h 10839228"/>
              <a:gd name="connsiteX355" fmla="*/ 8131837 w 10769111"/>
              <a:gd name="connsiteY355" fmla="*/ 572179 h 10839228"/>
              <a:gd name="connsiteX356" fmla="*/ 8244398 w 10769111"/>
              <a:gd name="connsiteY356" fmla="*/ 536732 h 10839228"/>
              <a:gd name="connsiteX357" fmla="*/ 8356575 w 10769111"/>
              <a:gd name="connsiteY357" fmla="*/ 505334 h 10839228"/>
              <a:gd name="connsiteX358" fmla="*/ 8470324 w 10769111"/>
              <a:gd name="connsiteY358" fmla="*/ 475837 h 10839228"/>
              <a:gd name="connsiteX359" fmla="*/ 8583797 w 10769111"/>
              <a:gd name="connsiteY359" fmla="*/ 449233 h 10839228"/>
              <a:gd name="connsiteX360" fmla="*/ 8698210 w 10769111"/>
              <a:gd name="connsiteY360" fmla="*/ 425053 h 10839228"/>
              <a:gd name="connsiteX361" fmla="*/ 8812293 w 10769111"/>
              <a:gd name="connsiteY361" fmla="*/ 404345 h 10839228"/>
              <a:gd name="connsiteX362" fmla="*/ 8927314 w 10769111"/>
              <a:gd name="connsiteY362" fmla="*/ 386060 h 10839228"/>
              <a:gd name="connsiteX363" fmla="*/ 9042585 w 10769111"/>
              <a:gd name="connsiteY363" fmla="*/ 371302 h 10839228"/>
              <a:gd name="connsiteX364" fmla="*/ 9157691 w 10769111"/>
              <a:gd name="connsiteY364" fmla="*/ 358280 h 10839228"/>
              <a:gd name="connsiteX365" fmla="*/ 9273047 w 10769111"/>
              <a:gd name="connsiteY365" fmla="*/ 348783 h 10839228"/>
              <a:gd name="connsiteX366" fmla="*/ 9389396 w 10769111"/>
              <a:gd name="connsiteY366" fmla="*/ 341132 h 10839228"/>
              <a:gd name="connsiteX367" fmla="*/ 9504837 w 10769111"/>
              <a:gd name="connsiteY367" fmla="*/ 336899 h 10839228"/>
              <a:gd name="connsiteX368" fmla="*/ 9620583 w 10769111"/>
              <a:gd name="connsiteY368" fmla="*/ 335612 h 10839228"/>
              <a:gd name="connsiteX369" fmla="*/ 9736108 w 10769111"/>
              <a:gd name="connsiteY369" fmla="*/ 336640 h 10839228"/>
              <a:gd name="connsiteX370" fmla="*/ 9851940 w 10769111"/>
              <a:gd name="connsiteY370" fmla="*/ 340615 h 10839228"/>
              <a:gd name="connsiteX371" fmla="*/ 9966972 w 10769111"/>
              <a:gd name="connsiteY371" fmla="*/ 346851 h 10839228"/>
              <a:gd name="connsiteX372" fmla="*/ 10082255 w 10769111"/>
              <a:gd name="connsiteY372" fmla="*/ 356612 h 10839228"/>
              <a:gd name="connsiteX373" fmla="*/ 10092093 w 10769111"/>
              <a:gd name="connsiteY373" fmla="*/ 357544 h 10839228"/>
              <a:gd name="connsiteX374" fmla="*/ 10134343 w 10769111"/>
              <a:gd name="connsiteY374" fmla="*/ 361550 h 10839228"/>
              <a:gd name="connsiteX375" fmla="*/ 10177115 w 10769111"/>
              <a:gd name="connsiteY375" fmla="*/ 366188 h 10839228"/>
              <a:gd name="connsiteX376" fmla="*/ 10218622 w 10769111"/>
              <a:gd name="connsiteY376" fmla="*/ 371875 h 10839228"/>
              <a:gd name="connsiteX377" fmla="*/ 10261395 w 10769111"/>
              <a:gd name="connsiteY377" fmla="*/ 376514 h 10839228"/>
              <a:gd name="connsiteX378" fmla="*/ 10303424 w 10769111"/>
              <a:gd name="connsiteY378" fmla="*/ 382833 h 10839228"/>
              <a:gd name="connsiteX379" fmla="*/ 10346087 w 10769111"/>
              <a:gd name="connsiteY379" fmla="*/ 388629 h 10839228"/>
              <a:gd name="connsiteX380" fmla="*/ 10387539 w 10769111"/>
              <a:gd name="connsiteY380" fmla="*/ 394894 h 10839228"/>
              <a:gd name="connsiteX381" fmla="*/ 10430093 w 10769111"/>
              <a:gd name="connsiteY381" fmla="*/ 401847 h 10839228"/>
              <a:gd name="connsiteX382" fmla="*/ 10471434 w 10769111"/>
              <a:gd name="connsiteY382" fmla="*/ 409269 h 10839228"/>
              <a:gd name="connsiteX383" fmla="*/ 10513354 w 10769111"/>
              <a:gd name="connsiteY383" fmla="*/ 416746 h 10839228"/>
              <a:gd name="connsiteX384" fmla="*/ 10555853 w 10769111"/>
              <a:gd name="connsiteY384" fmla="*/ 424278 h 10839228"/>
              <a:gd name="connsiteX385" fmla="*/ 10597085 w 10769111"/>
              <a:gd name="connsiteY385" fmla="*/ 432856 h 10839228"/>
              <a:gd name="connsiteX386" fmla="*/ 10638894 w 10769111"/>
              <a:gd name="connsiteY386" fmla="*/ 441491 h 10839228"/>
              <a:gd name="connsiteX387" fmla="*/ 10680650 w 10769111"/>
              <a:gd name="connsiteY387" fmla="*/ 450703 h 10839228"/>
              <a:gd name="connsiteX388" fmla="*/ 10721772 w 10769111"/>
              <a:gd name="connsiteY388" fmla="*/ 460439 h 10839228"/>
              <a:gd name="connsiteX389" fmla="*/ 10764106 w 10769111"/>
              <a:gd name="connsiteY389" fmla="*/ 469706 h 10839228"/>
              <a:gd name="connsiteX390" fmla="*/ 10768111 w 10769111"/>
              <a:gd name="connsiteY390" fmla="*/ 606107 h 10839228"/>
              <a:gd name="connsiteX391" fmla="*/ 10769111 w 10769111"/>
              <a:gd name="connsiteY391" fmla="*/ 743389 h 10839228"/>
              <a:gd name="connsiteX392" fmla="*/ 10765480 w 10769111"/>
              <a:gd name="connsiteY392" fmla="*/ 880233 h 10839228"/>
              <a:gd name="connsiteX393" fmla="*/ 10758324 w 10769111"/>
              <a:gd name="connsiteY393" fmla="*/ 1017326 h 10839228"/>
              <a:gd name="connsiteX394" fmla="*/ 10747225 w 10769111"/>
              <a:gd name="connsiteY394" fmla="*/ 1152878 h 10839228"/>
              <a:gd name="connsiteX395" fmla="*/ 10732599 w 10769111"/>
              <a:gd name="connsiteY395" fmla="*/ 1288679 h 10839228"/>
              <a:gd name="connsiteX396" fmla="*/ 10713866 w 10769111"/>
              <a:gd name="connsiteY396" fmla="*/ 1424675 h 10839228"/>
              <a:gd name="connsiteX397" fmla="*/ 10691772 w 10769111"/>
              <a:gd name="connsiteY397" fmla="*/ 1559184 h 10839228"/>
              <a:gd name="connsiteX398" fmla="*/ 10664937 w 10769111"/>
              <a:gd name="connsiteY398" fmla="*/ 1694412 h 10839228"/>
              <a:gd name="connsiteX399" fmla="*/ 10634794 w 10769111"/>
              <a:gd name="connsiteY399" fmla="*/ 1827575 h 10839228"/>
              <a:gd name="connsiteX400" fmla="*/ 10601178 w 10769111"/>
              <a:gd name="connsiteY400" fmla="*/ 1960408 h 10839228"/>
              <a:gd name="connsiteX401" fmla="*/ 10562988 w 10769111"/>
              <a:gd name="connsiteY401" fmla="*/ 2092224 h 10839228"/>
              <a:gd name="connsiteX402" fmla="*/ 10521958 w 10769111"/>
              <a:gd name="connsiteY402" fmla="*/ 2223187 h 10839228"/>
              <a:gd name="connsiteX403" fmla="*/ 10476353 w 10769111"/>
              <a:gd name="connsiteY403" fmla="*/ 2353132 h 10839228"/>
              <a:gd name="connsiteX404" fmla="*/ 10426807 w 10769111"/>
              <a:gd name="connsiteY404" fmla="*/ 2481536 h 10839228"/>
              <a:gd name="connsiteX405" fmla="*/ 10373843 w 10769111"/>
              <a:gd name="connsiteY405" fmla="*/ 2609034 h 10839228"/>
              <a:gd name="connsiteX406" fmla="*/ 10317462 w 10769111"/>
              <a:gd name="connsiteY406" fmla="*/ 2735622 h 10839228"/>
              <a:gd name="connsiteX407" fmla="*/ 10256615 w 10769111"/>
              <a:gd name="connsiteY407" fmla="*/ 2860036 h 10839228"/>
              <a:gd name="connsiteX408" fmla="*/ 10192405 w 10769111"/>
              <a:gd name="connsiteY408" fmla="*/ 2982964 h 10839228"/>
              <a:gd name="connsiteX409" fmla="*/ 10124252 w 10769111"/>
              <a:gd name="connsiteY409" fmla="*/ 3104350 h 10839228"/>
              <a:gd name="connsiteX410" fmla="*/ 10052738 w 10769111"/>
              <a:gd name="connsiteY410" fmla="*/ 3224252 h 10839228"/>
              <a:gd name="connsiteX411" fmla="*/ 9977282 w 10769111"/>
              <a:gd name="connsiteY411" fmla="*/ 3342609 h 10839228"/>
              <a:gd name="connsiteX412" fmla="*/ 9897940 w 10769111"/>
              <a:gd name="connsiteY412" fmla="*/ 3458849 h 10839228"/>
              <a:gd name="connsiteX413" fmla="*/ 9815289 w 10769111"/>
              <a:gd name="connsiteY413" fmla="*/ 3573023 h 10839228"/>
              <a:gd name="connsiteX414" fmla="*/ 9728751 w 10769111"/>
              <a:gd name="connsiteY414" fmla="*/ 3685076 h 10839228"/>
              <a:gd name="connsiteX415" fmla="*/ 9638327 w 10769111"/>
              <a:gd name="connsiteY415" fmla="*/ 3795012 h 10839228"/>
              <a:gd name="connsiteX416" fmla="*/ 9544594 w 10769111"/>
              <a:gd name="connsiteY416" fmla="*/ 3902881 h 10839228"/>
              <a:gd name="connsiteX417" fmla="*/ 9447031 w 10769111"/>
              <a:gd name="connsiteY417" fmla="*/ 4008052 h 10839228"/>
              <a:gd name="connsiteX418" fmla="*/ 9345525 w 10769111"/>
              <a:gd name="connsiteY418" fmla="*/ 4111682 h 10839228"/>
              <a:gd name="connsiteX419" fmla="*/ 9240821 w 10769111"/>
              <a:gd name="connsiteY419" fmla="*/ 4212090 h 10839228"/>
              <a:gd name="connsiteX420" fmla="*/ 9132285 w 10769111"/>
              <a:gd name="connsiteY420" fmla="*/ 4309800 h 10839228"/>
              <a:gd name="connsiteX421" fmla="*/ 9019863 w 10769111"/>
              <a:gd name="connsiteY421" fmla="*/ 4405388 h 10839228"/>
              <a:gd name="connsiteX422" fmla="*/ 8968596 w 10769111"/>
              <a:gd name="connsiteY422" fmla="*/ 4447231 h 10839228"/>
              <a:gd name="connsiteX423" fmla="*/ 8917438 w 10769111"/>
              <a:gd name="connsiteY423" fmla="*/ 4487916 h 10839228"/>
              <a:gd name="connsiteX424" fmla="*/ 8865231 w 10769111"/>
              <a:gd name="connsiteY424" fmla="*/ 4527334 h 10839228"/>
              <a:gd name="connsiteX425" fmla="*/ 8813605 w 10769111"/>
              <a:gd name="connsiteY425" fmla="*/ 4566807 h 10839228"/>
              <a:gd name="connsiteX426" fmla="*/ 8760931 w 10769111"/>
              <a:gd name="connsiteY426" fmla="*/ 4605013 h 10839228"/>
              <a:gd name="connsiteX427" fmla="*/ 8707788 w 10769111"/>
              <a:gd name="connsiteY427" fmla="*/ 4642007 h 10839228"/>
              <a:gd name="connsiteX428" fmla="*/ 8654699 w 10769111"/>
              <a:gd name="connsiteY428" fmla="*/ 4678423 h 10839228"/>
              <a:gd name="connsiteX429" fmla="*/ 8601087 w 10769111"/>
              <a:gd name="connsiteY429" fmla="*/ 4714204 h 10839228"/>
              <a:gd name="connsiteX430" fmla="*/ 8546950 w 10769111"/>
              <a:gd name="connsiteY430" fmla="*/ 4749352 h 10839228"/>
              <a:gd name="connsiteX431" fmla="*/ 8492922 w 10769111"/>
              <a:gd name="connsiteY431" fmla="*/ 4783343 h 10839228"/>
              <a:gd name="connsiteX432" fmla="*/ 8438317 w 10769111"/>
              <a:gd name="connsiteY432" fmla="*/ 4817280 h 10839228"/>
              <a:gd name="connsiteX433" fmla="*/ 8382664 w 10769111"/>
              <a:gd name="connsiteY433" fmla="*/ 4849950 h 10839228"/>
              <a:gd name="connsiteX434" fmla="*/ 8328278 w 10769111"/>
              <a:gd name="connsiteY434" fmla="*/ 4881572 h 10839228"/>
              <a:gd name="connsiteX435" fmla="*/ 8272210 w 10769111"/>
              <a:gd name="connsiteY435" fmla="*/ 4912451 h 10839228"/>
              <a:gd name="connsiteX436" fmla="*/ 8216777 w 10769111"/>
              <a:gd name="connsiteY436" fmla="*/ 4942806 h 10839228"/>
              <a:gd name="connsiteX437" fmla="*/ 8160295 w 10769111"/>
              <a:gd name="connsiteY437" fmla="*/ 4971894 h 10839228"/>
              <a:gd name="connsiteX438" fmla="*/ 8104392 w 10769111"/>
              <a:gd name="connsiteY438" fmla="*/ 5001037 h 10839228"/>
              <a:gd name="connsiteX439" fmla="*/ 8046918 w 10769111"/>
              <a:gd name="connsiteY439" fmla="*/ 5028281 h 10839228"/>
              <a:gd name="connsiteX440" fmla="*/ 7990655 w 10769111"/>
              <a:gd name="connsiteY440" fmla="*/ 5055054 h 10839228"/>
              <a:gd name="connsiteX441" fmla="*/ 7933869 w 10769111"/>
              <a:gd name="connsiteY441" fmla="*/ 5081195 h 10839228"/>
              <a:gd name="connsiteX442" fmla="*/ 7875980 w 10769111"/>
              <a:gd name="connsiteY442" fmla="*/ 5106647 h 10839228"/>
              <a:gd name="connsiteX443" fmla="*/ 7818145 w 10769111"/>
              <a:gd name="connsiteY443" fmla="*/ 5131521 h 10839228"/>
              <a:gd name="connsiteX444" fmla="*/ 7760421 w 10769111"/>
              <a:gd name="connsiteY444" fmla="*/ 5155237 h 10839228"/>
              <a:gd name="connsiteX445" fmla="*/ 7702752 w 10769111"/>
              <a:gd name="connsiteY445" fmla="*/ 5178375 h 10839228"/>
              <a:gd name="connsiteX446" fmla="*/ 7643401 w 10769111"/>
              <a:gd name="connsiteY446" fmla="*/ 5200770 h 10839228"/>
              <a:gd name="connsiteX447" fmla="*/ 7585317 w 10769111"/>
              <a:gd name="connsiteY447" fmla="*/ 5222116 h 10839228"/>
              <a:gd name="connsiteX448" fmla="*/ 7526764 w 10769111"/>
              <a:gd name="connsiteY448" fmla="*/ 5242252 h 10839228"/>
              <a:gd name="connsiteX449" fmla="*/ 7498362 w 10769111"/>
              <a:gd name="connsiteY449" fmla="*/ 5252166 h 10839228"/>
              <a:gd name="connsiteX450" fmla="*/ 7549194 w 10769111"/>
              <a:gd name="connsiteY450" fmla="*/ 5272876 h 10839228"/>
              <a:gd name="connsiteX451" fmla="*/ 7659153 w 10769111"/>
              <a:gd name="connsiteY451" fmla="*/ 5320078 h 10839228"/>
              <a:gd name="connsiteX452" fmla="*/ 7767101 w 10769111"/>
              <a:gd name="connsiteY452" fmla="*/ 5370008 h 10839228"/>
              <a:gd name="connsiteX453" fmla="*/ 7874197 w 10769111"/>
              <a:gd name="connsiteY453" fmla="*/ 5422776 h 10839228"/>
              <a:gd name="connsiteX454" fmla="*/ 7979860 w 10769111"/>
              <a:gd name="connsiteY454" fmla="*/ 5478328 h 10839228"/>
              <a:gd name="connsiteX455" fmla="*/ 8084093 w 10769111"/>
              <a:gd name="connsiteY455" fmla="*/ 5536664 h 10839228"/>
              <a:gd name="connsiteX456" fmla="*/ 8188629 w 10769111"/>
              <a:gd name="connsiteY456" fmla="*/ 5597945 h 10839228"/>
              <a:gd name="connsiteX457" fmla="*/ 8289998 w 10769111"/>
              <a:gd name="connsiteY457" fmla="*/ 5661846 h 10839228"/>
              <a:gd name="connsiteX458" fmla="*/ 8391672 w 10769111"/>
              <a:gd name="connsiteY458" fmla="*/ 5728695 h 10839228"/>
              <a:gd name="connsiteX459" fmla="*/ 8490232 w 10769111"/>
              <a:gd name="connsiteY459" fmla="*/ 5797584 h 10839228"/>
              <a:gd name="connsiteX460" fmla="*/ 8588465 w 10769111"/>
              <a:gd name="connsiteY460" fmla="*/ 5869944 h 10839228"/>
              <a:gd name="connsiteX461" fmla="*/ 8684741 w 10769111"/>
              <a:gd name="connsiteY461" fmla="*/ 5944454 h 10839228"/>
              <a:gd name="connsiteX462" fmla="*/ 8780165 w 10769111"/>
              <a:gd name="connsiteY462" fmla="*/ 6021801 h 10839228"/>
              <a:gd name="connsiteX463" fmla="*/ 8872945 w 10769111"/>
              <a:gd name="connsiteY463" fmla="*/ 6102401 h 10839228"/>
              <a:gd name="connsiteX464" fmla="*/ 8964348 w 10769111"/>
              <a:gd name="connsiteY464" fmla="*/ 6185206 h 10839228"/>
              <a:gd name="connsiteX465" fmla="*/ 9053686 w 10769111"/>
              <a:gd name="connsiteY465" fmla="*/ 6271317 h 10839228"/>
              <a:gd name="connsiteX466" fmla="*/ 9141703 w 10769111"/>
              <a:gd name="connsiteY466" fmla="*/ 6359055 h 10839228"/>
              <a:gd name="connsiteX467" fmla="*/ 9227654 w 10769111"/>
              <a:gd name="connsiteY467" fmla="*/ 6450099 h 10839228"/>
              <a:gd name="connsiteX468" fmla="*/ 9312174 w 10769111"/>
              <a:gd name="connsiteY468" fmla="*/ 6543926 h 10839228"/>
              <a:gd name="connsiteX469" fmla="*/ 9394684 w 10769111"/>
              <a:gd name="connsiteY469" fmla="*/ 6640482 h 10839228"/>
              <a:gd name="connsiteX470" fmla="*/ 9487120 w 10769111"/>
              <a:gd name="connsiteY470" fmla="*/ 6755492 h 10839228"/>
              <a:gd name="connsiteX471" fmla="*/ 9574764 w 10769111"/>
              <a:gd name="connsiteY471" fmla="*/ 6871800 h 10839228"/>
              <a:gd name="connsiteX472" fmla="*/ 9659239 w 10769111"/>
              <a:gd name="connsiteY472" fmla="*/ 6990724 h 10839228"/>
              <a:gd name="connsiteX473" fmla="*/ 9738921 w 10769111"/>
              <a:gd name="connsiteY473" fmla="*/ 7110947 h 10839228"/>
              <a:gd name="connsiteX474" fmla="*/ 9814967 w 10769111"/>
              <a:gd name="connsiteY474" fmla="*/ 7232576 h 10839228"/>
              <a:gd name="connsiteX475" fmla="*/ 9887322 w 10769111"/>
              <a:gd name="connsiteY475" fmla="*/ 7356190 h 10839228"/>
              <a:gd name="connsiteX476" fmla="*/ 9955407 w 10769111"/>
              <a:gd name="connsiteY476" fmla="*/ 7481735 h 10839228"/>
              <a:gd name="connsiteX477" fmla="*/ 10018753 w 10769111"/>
              <a:gd name="connsiteY477" fmla="*/ 7607997 h 10839228"/>
              <a:gd name="connsiteX478" fmla="*/ 10079040 w 10769111"/>
              <a:gd name="connsiteY478" fmla="*/ 7735722 h 10839228"/>
              <a:gd name="connsiteX479" fmla="*/ 10135169 w 10769111"/>
              <a:gd name="connsiteY479" fmla="*/ 7864219 h 10839228"/>
              <a:gd name="connsiteX480" fmla="*/ 10186448 w 10769111"/>
              <a:gd name="connsiteY480" fmla="*/ 7994591 h 10839228"/>
              <a:gd name="connsiteX481" fmla="*/ 10234724 w 10769111"/>
              <a:gd name="connsiteY481" fmla="*/ 8125847 h 10839228"/>
              <a:gd name="connsiteX482" fmla="*/ 10278785 w 10769111"/>
              <a:gd name="connsiteY482" fmla="*/ 8258454 h 10839228"/>
              <a:gd name="connsiteX483" fmla="*/ 10318796 w 10769111"/>
              <a:gd name="connsiteY483" fmla="*/ 8390678 h 10839228"/>
              <a:gd name="connsiteX484" fmla="*/ 10354482 w 10769111"/>
              <a:gd name="connsiteY484" fmla="*/ 8525410 h 10839228"/>
              <a:gd name="connsiteX485" fmla="*/ 10386751 w 10769111"/>
              <a:gd name="connsiteY485" fmla="*/ 8659235 h 10839228"/>
              <a:gd name="connsiteX486" fmla="*/ 10414805 w 10769111"/>
              <a:gd name="connsiteY486" fmla="*/ 8794411 h 10839228"/>
              <a:gd name="connsiteX487" fmla="*/ 10438175 w 10769111"/>
              <a:gd name="connsiteY487" fmla="*/ 8929726 h 10839228"/>
              <a:gd name="connsiteX488" fmla="*/ 10458487 w 10769111"/>
              <a:gd name="connsiteY488" fmla="*/ 9066504 h 10839228"/>
              <a:gd name="connsiteX489" fmla="*/ 10474749 w 10769111"/>
              <a:gd name="connsiteY489" fmla="*/ 9202898 h 10839228"/>
              <a:gd name="connsiteX490" fmla="*/ 10486960 w 10769111"/>
              <a:gd name="connsiteY490" fmla="*/ 9338907 h 10839228"/>
              <a:gd name="connsiteX491" fmla="*/ 10495590 w 10769111"/>
              <a:gd name="connsiteY491" fmla="*/ 9475744 h 10839228"/>
              <a:gd name="connsiteX492" fmla="*/ 10500638 w 10769111"/>
              <a:gd name="connsiteY492" fmla="*/ 9613410 h 10839228"/>
              <a:gd name="connsiteX493" fmla="*/ 10501111 w 10769111"/>
              <a:gd name="connsiteY493" fmla="*/ 9750058 h 10839228"/>
              <a:gd name="connsiteX494" fmla="*/ 10497535 w 10769111"/>
              <a:gd name="connsiteY494" fmla="*/ 9886322 h 10839228"/>
              <a:gd name="connsiteX495" fmla="*/ 10490376 w 10769111"/>
              <a:gd name="connsiteY495" fmla="*/ 10023415 h 10839228"/>
              <a:gd name="connsiteX496" fmla="*/ 10479801 w 10769111"/>
              <a:gd name="connsiteY496" fmla="*/ 10159598 h 10839228"/>
              <a:gd name="connsiteX497" fmla="*/ 10464542 w 10769111"/>
              <a:gd name="connsiteY497" fmla="*/ 10295922 h 10839228"/>
              <a:gd name="connsiteX498" fmla="*/ 10445921 w 10769111"/>
              <a:gd name="connsiteY498" fmla="*/ 10430761 h 10839228"/>
              <a:gd name="connsiteX499" fmla="*/ 10423774 w 10769111"/>
              <a:gd name="connsiteY499" fmla="*/ 10565848 h 10839228"/>
              <a:gd name="connsiteX500" fmla="*/ 10397575 w 10769111"/>
              <a:gd name="connsiteY500" fmla="*/ 10700550 h 10839228"/>
              <a:gd name="connsiteX501" fmla="*/ 10366801 w 10769111"/>
              <a:gd name="connsiteY501" fmla="*/ 10834236 h 10839228"/>
              <a:gd name="connsiteX502" fmla="*/ 10230388 w 10769111"/>
              <a:gd name="connsiteY502" fmla="*/ 10838234 h 10839228"/>
              <a:gd name="connsiteX503" fmla="*/ 10093089 w 10769111"/>
              <a:gd name="connsiteY503" fmla="*/ 10839228 h 10839228"/>
              <a:gd name="connsiteX504" fmla="*/ 9955653 w 10769111"/>
              <a:gd name="connsiteY504" fmla="*/ 10835539 h 10839228"/>
              <a:gd name="connsiteX505" fmla="*/ 9817911 w 10769111"/>
              <a:gd name="connsiteY505" fmla="*/ 10828902 h 10839228"/>
              <a:gd name="connsiteX506" fmla="*/ 9681820 w 10769111"/>
              <a:gd name="connsiteY506" fmla="*/ 10817168 h 10839228"/>
              <a:gd name="connsiteX507" fmla="*/ 9545370 w 10769111"/>
              <a:gd name="connsiteY507" fmla="*/ 10803064 h 10839228"/>
              <a:gd name="connsiteX508" fmla="*/ 9409414 w 10769111"/>
              <a:gd name="connsiteY508" fmla="*/ 10783754 h 10839228"/>
              <a:gd name="connsiteX509" fmla="*/ 9274311 w 10769111"/>
              <a:gd name="connsiteY509" fmla="*/ 10761605 h 10839228"/>
              <a:gd name="connsiteX510" fmla="*/ 9139068 w 10769111"/>
              <a:gd name="connsiteY510" fmla="*/ 10734774 h 10839228"/>
              <a:gd name="connsiteX511" fmla="*/ 9005311 w 10769111"/>
              <a:gd name="connsiteY511" fmla="*/ 10704580 h 10839228"/>
              <a:gd name="connsiteX512" fmla="*/ 8872462 w 10769111"/>
              <a:gd name="connsiteY512" fmla="*/ 10670969 h 10839228"/>
              <a:gd name="connsiteX513" fmla="*/ 8740052 w 10769111"/>
              <a:gd name="connsiteY513" fmla="*/ 10632731 h 10839228"/>
              <a:gd name="connsiteX514" fmla="*/ 8608494 w 10769111"/>
              <a:gd name="connsiteY514" fmla="*/ 10591654 h 10839228"/>
              <a:gd name="connsiteX515" fmla="*/ 8478479 w 10769111"/>
              <a:gd name="connsiteY515" fmla="*/ 10546637 h 10839228"/>
              <a:gd name="connsiteX516" fmla="*/ 8349479 w 10769111"/>
              <a:gd name="connsiteY516" fmla="*/ 10497046 h 10839228"/>
              <a:gd name="connsiteX517" fmla="*/ 8221388 w 10769111"/>
              <a:gd name="connsiteY517" fmla="*/ 10444038 h 10839228"/>
              <a:gd name="connsiteX518" fmla="*/ 8094783 w 10769111"/>
              <a:gd name="connsiteY518" fmla="*/ 10387669 h 10839228"/>
              <a:gd name="connsiteX519" fmla="*/ 7969775 w 10769111"/>
              <a:gd name="connsiteY519" fmla="*/ 10326781 h 10839228"/>
              <a:gd name="connsiteX520" fmla="*/ 7846777 w 10769111"/>
              <a:gd name="connsiteY520" fmla="*/ 10263165 h 10839228"/>
              <a:gd name="connsiteX521" fmla="*/ 7724796 w 10769111"/>
              <a:gd name="connsiteY521" fmla="*/ 10194974 h 10839228"/>
              <a:gd name="connsiteX522" fmla="*/ 7604302 w 10769111"/>
              <a:gd name="connsiteY522" fmla="*/ 10123422 h 10839228"/>
              <a:gd name="connsiteX523" fmla="*/ 7485872 w 10769111"/>
              <a:gd name="connsiteY523" fmla="*/ 10048564 h 10839228"/>
              <a:gd name="connsiteX524" fmla="*/ 7369039 w 10769111"/>
              <a:gd name="connsiteY524" fmla="*/ 9969186 h 10839228"/>
              <a:gd name="connsiteX525" fmla="*/ 7254794 w 10769111"/>
              <a:gd name="connsiteY525" fmla="*/ 9887135 h 10839228"/>
              <a:gd name="connsiteX526" fmla="*/ 7142145 w 10769111"/>
              <a:gd name="connsiteY526" fmla="*/ 9800565 h 10839228"/>
              <a:gd name="connsiteX527" fmla="*/ 7031617 w 10769111"/>
              <a:gd name="connsiteY527" fmla="*/ 9710110 h 10839228"/>
              <a:gd name="connsiteX528" fmla="*/ 6923154 w 10769111"/>
              <a:gd name="connsiteY528" fmla="*/ 9616348 h 10839228"/>
              <a:gd name="connsiteX529" fmla="*/ 6817967 w 10769111"/>
              <a:gd name="connsiteY529" fmla="*/ 9518810 h 10839228"/>
              <a:gd name="connsiteX530" fmla="*/ 6713634 w 10769111"/>
              <a:gd name="connsiteY530" fmla="*/ 9418433 h 10839228"/>
              <a:gd name="connsiteX531" fmla="*/ 6613266 w 10769111"/>
              <a:gd name="connsiteY531" fmla="*/ 9313180 h 10839228"/>
              <a:gd name="connsiteX532" fmla="*/ 6514908 w 10769111"/>
              <a:gd name="connsiteY532" fmla="*/ 9205198 h 10839228"/>
              <a:gd name="connsiteX533" fmla="*/ 6419249 w 10769111"/>
              <a:gd name="connsiteY533" fmla="*/ 9093384 h 10839228"/>
              <a:gd name="connsiteX534" fmla="*/ 6377345 w 10769111"/>
              <a:gd name="connsiteY534" fmla="*/ 9042709 h 10839228"/>
              <a:gd name="connsiteX535" fmla="*/ 6337288 w 10769111"/>
              <a:gd name="connsiteY535" fmla="*/ 8991043 h 10839228"/>
              <a:gd name="connsiteX536" fmla="*/ 6296597 w 10769111"/>
              <a:gd name="connsiteY536" fmla="*/ 8939899 h 10839228"/>
              <a:gd name="connsiteX537" fmla="*/ 6257806 w 10769111"/>
              <a:gd name="connsiteY537" fmla="*/ 8887185 h 10839228"/>
              <a:gd name="connsiteX538" fmla="*/ 6218960 w 10769111"/>
              <a:gd name="connsiteY538" fmla="*/ 8835049 h 10839228"/>
              <a:gd name="connsiteX539" fmla="*/ 6181904 w 10769111"/>
              <a:gd name="connsiteY539" fmla="*/ 8782499 h 10839228"/>
              <a:gd name="connsiteX540" fmla="*/ 6144905 w 10769111"/>
              <a:gd name="connsiteY540" fmla="*/ 8729370 h 10839228"/>
              <a:gd name="connsiteX541" fmla="*/ 6109062 w 10769111"/>
              <a:gd name="connsiteY541" fmla="*/ 8676353 h 10839228"/>
              <a:gd name="connsiteX542" fmla="*/ 6073908 w 10769111"/>
              <a:gd name="connsiteY542" fmla="*/ 8622231 h 10839228"/>
              <a:gd name="connsiteX543" fmla="*/ 6039911 w 10769111"/>
              <a:gd name="connsiteY543" fmla="*/ 8568221 h 10839228"/>
              <a:gd name="connsiteX544" fmla="*/ 6006492 w 10769111"/>
              <a:gd name="connsiteY544" fmla="*/ 8514264 h 10839228"/>
              <a:gd name="connsiteX545" fmla="*/ 5973762 w 10769111"/>
              <a:gd name="connsiteY545" fmla="*/ 8459205 h 10839228"/>
              <a:gd name="connsiteX546" fmla="*/ 5941611 w 10769111"/>
              <a:gd name="connsiteY546" fmla="*/ 8404201 h 10839228"/>
              <a:gd name="connsiteX547" fmla="*/ 5911250 w 10769111"/>
              <a:gd name="connsiteY547" fmla="*/ 8348782 h 10839228"/>
              <a:gd name="connsiteX548" fmla="*/ 5880311 w 10769111"/>
              <a:gd name="connsiteY548" fmla="*/ 8293311 h 10839228"/>
              <a:gd name="connsiteX549" fmla="*/ 5851163 w 10769111"/>
              <a:gd name="connsiteY549" fmla="*/ 8237423 h 10839228"/>
              <a:gd name="connsiteX550" fmla="*/ 5822069 w 10769111"/>
              <a:gd name="connsiteY550" fmla="*/ 8180958 h 10839228"/>
              <a:gd name="connsiteX551" fmla="*/ 5794712 w 10769111"/>
              <a:gd name="connsiteY551" fmla="*/ 8124658 h 10839228"/>
              <a:gd name="connsiteX552" fmla="*/ 5767354 w 10769111"/>
              <a:gd name="connsiteY552" fmla="*/ 8068357 h 10839228"/>
              <a:gd name="connsiteX553" fmla="*/ 5741207 w 10769111"/>
              <a:gd name="connsiteY553" fmla="*/ 8011587 h 10839228"/>
              <a:gd name="connsiteX554" fmla="*/ 5715751 w 10769111"/>
              <a:gd name="connsiteY554" fmla="*/ 7953715 h 10839228"/>
              <a:gd name="connsiteX555" fmla="*/ 5691395 w 10769111"/>
              <a:gd name="connsiteY555" fmla="*/ 7896531 h 10839228"/>
              <a:gd name="connsiteX556" fmla="*/ 5667096 w 10769111"/>
              <a:gd name="connsiteY556" fmla="*/ 7838770 h 10839228"/>
              <a:gd name="connsiteX557" fmla="*/ 5643953 w 10769111"/>
              <a:gd name="connsiteY557" fmla="*/ 7781116 h 10839228"/>
              <a:gd name="connsiteX558" fmla="*/ 5621444 w 10769111"/>
              <a:gd name="connsiteY558" fmla="*/ 7722940 h 10839228"/>
              <a:gd name="connsiteX559" fmla="*/ 5600147 w 10769111"/>
              <a:gd name="connsiteY559" fmla="*/ 7664295 h 10839228"/>
              <a:gd name="connsiteX560" fmla="*/ 5579428 w 10769111"/>
              <a:gd name="connsiteY560" fmla="*/ 7605705 h 10839228"/>
              <a:gd name="connsiteX561" fmla="*/ 5569406 w 10769111"/>
              <a:gd name="connsiteY561" fmla="*/ 7576575 h 10839228"/>
              <a:gd name="connsiteX562" fmla="*/ 5533407 w 10769111"/>
              <a:gd name="connsiteY562" fmla="*/ 7660087 h 10839228"/>
              <a:gd name="connsiteX563" fmla="*/ 5482899 w 10769111"/>
              <a:gd name="connsiteY563" fmla="*/ 7767968 h 10839228"/>
              <a:gd name="connsiteX564" fmla="*/ 5429607 w 10769111"/>
              <a:gd name="connsiteY564" fmla="*/ 7874417 h 10839228"/>
              <a:gd name="connsiteX565" fmla="*/ 5374636 w 10769111"/>
              <a:gd name="connsiteY565" fmla="*/ 7980123 h 10839228"/>
              <a:gd name="connsiteX566" fmla="*/ 5315723 w 10769111"/>
              <a:gd name="connsiteY566" fmla="*/ 8084288 h 10839228"/>
              <a:gd name="connsiteX567" fmla="*/ 5254496 w 10769111"/>
              <a:gd name="connsiteY567" fmla="*/ 8188235 h 10839228"/>
              <a:gd name="connsiteX568" fmla="*/ 5190597 w 10769111"/>
              <a:gd name="connsiteY568" fmla="*/ 8289591 h 10839228"/>
              <a:gd name="connsiteX569" fmla="*/ 5123803 w 10769111"/>
              <a:gd name="connsiteY569" fmla="*/ 8390675 h 10839228"/>
              <a:gd name="connsiteX570" fmla="*/ 5054338 w 10769111"/>
              <a:gd name="connsiteY570" fmla="*/ 8489168 h 10839228"/>
              <a:gd name="connsiteX571" fmla="*/ 4982611 w 10769111"/>
              <a:gd name="connsiteY571" fmla="*/ 8586865 h 10839228"/>
              <a:gd name="connsiteX572" fmla="*/ 4906947 w 10769111"/>
              <a:gd name="connsiteY572" fmla="*/ 8683021 h 10839228"/>
              <a:gd name="connsiteX573" fmla="*/ 4829075 w 10769111"/>
              <a:gd name="connsiteY573" fmla="*/ 8777799 h 10839228"/>
              <a:gd name="connsiteX574" fmla="*/ 4749634 w 10769111"/>
              <a:gd name="connsiteY574" fmla="*/ 8870677 h 10839228"/>
              <a:gd name="connsiteX575" fmla="*/ 4666306 w 10769111"/>
              <a:gd name="connsiteY575" fmla="*/ 8961436 h 10839228"/>
              <a:gd name="connsiteX576" fmla="*/ 4580196 w 10769111"/>
              <a:gd name="connsiteY576" fmla="*/ 9050764 h 10839228"/>
              <a:gd name="connsiteX577" fmla="*/ 4491301 w 10769111"/>
              <a:gd name="connsiteY577" fmla="*/ 9138660 h 10839228"/>
              <a:gd name="connsiteX578" fmla="*/ 4400891 w 10769111"/>
              <a:gd name="connsiteY578" fmla="*/ 9224077 h 10839228"/>
              <a:gd name="connsiteX579" fmla="*/ 4306486 w 10769111"/>
              <a:gd name="connsiteY579" fmla="*/ 9308532 h 10839228"/>
              <a:gd name="connsiteX580" fmla="*/ 4210042 w 10769111"/>
              <a:gd name="connsiteY580" fmla="*/ 9389874 h 10839228"/>
              <a:gd name="connsiteX581" fmla="*/ 4094454 w 10769111"/>
              <a:gd name="connsiteY581" fmla="*/ 9482244 h 10839228"/>
              <a:gd name="connsiteX582" fmla="*/ 3978147 w 10769111"/>
              <a:gd name="connsiteY582" fmla="*/ 9569877 h 10839228"/>
              <a:gd name="connsiteX583" fmla="*/ 3858699 w 10769111"/>
              <a:gd name="connsiteY583" fmla="*/ 9653708 h 10839228"/>
              <a:gd name="connsiteX584" fmla="*/ 3738477 w 10769111"/>
              <a:gd name="connsiteY584" fmla="*/ 9733380 h 10839228"/>
              <a:gd name="connsiteX585" fmla="*/ 3616270 w 10769111"/>
              <a:gd name="connsiteY585" fmla="*/ 9809362 h 10839228"/>
              <a:gd name="connsiteX586" fmla="*/ 3492712 w 10769111"/>
              <a:gd name="connsiteY586" fmla="*/ 9881128 h 10839228"/>
              <a:gd name="connsiteX587" fmla="*/ 3367222 w 10769111"/>
              <a:gd name="connsiteY587" fmla="*/ 9948625 h 10839228"/>
              <a:gd name="connsiteX588" fmla="*/ 3240381 w 10769111"/>
              <a:gd name="connsiteY588" fmla="*/ 10011908 h 10839228"/>
              <a:gd name="connsiteX589" fmla="*/ 3112080 w 10769111"/>
              <a:gd name="connsiteY589" fmla="*/ 10072132 h 10839228"/>
              <a:gd name="connsiteX590" fmla="*/ 2982426 w 10769111"/>
              <a:gd name="connsiteY590" fmla="*/ 10128143 h 10839228"/>
              <a:gd name="connsiteX591" fmla="*/ 2852631 w 10769111"/>
              <a:gd name="connsiteY591" fmla="*/ 10179470 h 10839228"/>
              <a:gd name="connsiteX592" fmla="*/ 2720853 w 10769111"/>
              <a:gd name="connsiteY592" fmla="*/ 10227107 h 10839228"/>
              <a:gd name="connsiteX593" fmla="*/ 2588246 w 10769111"/>
              <a:gd name="connsiteY593" fmla="*/ 10271161 h 10839228"/>
              <a:gd name="connsiteX594" fmla="*/ 2454921 w 10769111"/>
              <a:gd name="connsiteY594" fmla="*/ 10310477 h 10839228"/>
              <a:gd name="connsiteX595" fmla="*/ 2320134 w 10769111"/>
              <a:gd name="connsiteY595" fmla="*/ 10346737 h 10839228"/>
              <a:gd name="connsiteX596" fmla="*/ 2185784 w 10769111"/>
              <a:gd name="connsiteY596" fmla="*/ 10378368 h 10839228"/>
              <a:gd name="connsiteX597" fmla="*/ 2050609 w 10769111"/>
              <a:gd name="connsiteY597" fmla="*/ 10406417 h 10839228"/>
              <a:gd name="connsiteX598" fmla="*/ 1914715 w 10769111"/>
              <a:gd name="connsiteY598" fmla="*/ 10429728 h 10839228"/>
              <a:gd name="connsiteX599" fmla="*/ 1777883 w 10769111"/>
              <a:gd name="connsiteY599" fmla="*/ 10450616 h 10839228"/>
              <a:gd name="connsiteX600" fmla="*/ 1640965 w 10769111"/>
              <a:gd name="connsiteY600" fmla="*/ 10466240 h 10839228"/>
              <a:gd name="connsiteX601" fmla="*/ 1504378 w 10769111"/>
              <a:gd name="connsiteY601" fmla="*/ 10478393 h 10839228"/>
              <a:gd name="connsiteX602" fmla="*/ 1366961 w 10769111"/>
              <a:gd name="connsiteY602" fmla="*/ 10486967 h 10839228"/>
              <a:gd name="connsiteX603" fmla="*/ 1229351 w 10769111"/>
              <a:gd name="connsiteY603" fmla="*/ 10491434 h 10839228"/>
              <a:gd name="connsiteX604" fmla="*/ 1092069 w 10769111"/>
              <a:gd name="connsiteY604" fmla="*/ 10492430 h 10839228"/>
              <a:gd name="connsiteX605" fmla="*/ 955805 w 10769111"/>
              <a:gd name="connsiteY605" fmla="*/ 10488851 h 10839228"/>
              <a:gd name="connsiteX606" fmla="*/ 818189 w 10769111"/>
              <a:gd name="connsiteY606" fmla="*/ 10481060 h 10839228"/>
              <a:gd name="connsiteX607" fmla="*/ 681426 w 10769111"/>
              <a:gd name="connsiteY607" fmla="*/ 10470429 h 10839228"/>
              <a:gd name="connsiteX608" fmla="*/ 545102 w 10769111"/>
              <a:gd name="connsiteY608" fmla="*/ 10455170 h 10839228"/>
              <a:gd name="connsiteX609" fmla="*/ 409630 w 10769111"/>
              <a:gd name="connsiteY609" fmla="*/ 10437074 h 10839228"/>
              <a:gd name="connsiteX610" fmla="*/ 273964 w 10769111"/>
              <a:gd name="connsiteY610" fmla="*/ 10414872 h 10839228"/>
              <a:gd name="connsiteX611" fmla="*/ 139315 w 10769111"/>
              <a:gd name="connsiteY611" fmla="*/ 10388096 h 10839228"/>
              <a:gd name="connsiteX612" fmla="*/ 4995 w 10769111"/>
              <a:gd name="connsiteY612" fmla="*/ 10357849 h 10839228"/>
              <a:gd name="connsiteX613" fmla="*/ 996 w 10769111"/>
              <a:gd name="connsiteY613" fmla="*/ 10221450 h 10839228"/>
              <a:gd name="connsiteX614" fmla="*/ 0 w 10769111"/>
              <a:gd name="connsiteY614" fmla="*/ 10084168 h 10839228"/>
              <a:gd name="connsiteX615" fmla="*/ 3634 w 10769111"/>
              <a:gd name="connsiteY615" fmla="*/ 9947324 h 10839228"/>
              <a:gd name="connsiteX616" fmla="*/ 10214 w 10769111"/>
              <a:gd name="connsiteY616" fmla="*/ 9810176 h 10839228"/>
              <a:gd name="connsiteX617" fmla="*/ 21891 w 10769111"/>
              <a:gd name="connsiteY617" fmla="*/ 9674680 h 10839228"/>
              <a:gd name="connsiteX618" fmla="*/ 35939 w 10769111"/>
              <a:gd name="connsiteY618" fmla="*/ 9538824 h 10839228"/>
              <a:gd name="connsiteX619" fmla="*/ 55248 w 10769111"/>
              <a:gd name="connsiteY619" fmla="*/ 9402883 h 10839228"/>
              <a:gd name="connsiteX620" fmla="*/ 77340 w 10769111"/>
              <a:gd name="connsiteY620" fmla="*/ 9268374 h 10839228"/>
              <a:gd name="connsiteX621" fmla="*/ 104115 w 10769111"/>
              <a:gd name="connsiteY621" fmla="*/ 9133724 h 10839228"/>
              <a:gd name="connsiteX622" fmla="*/ 134308 w 10769111"/>
              <a:gd name="connsiteY622" fmla="*/ 8999982 h 10839228"/>
              <a:gd name="connsiteX623" fmla="*/ 167917 w 10769111"/>
              <a:gd name="connsiteY623" fmla="*/ 8867148 h 10839228"/>
              <a:gd name="connsiteX624" fmla="*/ 206099 w 10769111"/>
              <a:gd name="connsiteY624" fmla="*/ 8735331 h 10839228"/>
              <a:gd name="connsiteX625" fmla="*/ 247120 w 10769111"/>
              <a:gd name="connsiteY625" fmla="*/ 8604369 h 10839228"/>
              <a:gd name="connsiteX626" fmla="*/ 292714 w 10769111"/>
              <a:gd name="connsiteY626" fmla="*/ 8474422 h 10839228"/>
              <a:gd name="connsiteX627" fmla="*/ 342249 w 10769111"/>
              <a:gd name="connsiteY627" fmla="*/ 8346017 h 10839228"/>
              <a:gd name="connsiteX628" fmla="*/ 395201 w 10769111"/>
              <a:gd name="connsiteY628" fmla="*/ 8218519 h 10839228"/>
              <a:gd name="connsiteX629" fmla="*/ 451568 w 10769111"/>
              <a:gd name="connsiteY629" fmla="*/ 8091929 h 10839228"/>
              <a:gd name="connsiteX630" fmla="*/ 512400 w 10769111"/>
              <a:gd name="connsiteY630" fmla="*/ 7967514 h 10839228"/>
              <a:gd name="connsiteX631" fmla="*/ 576594 w 10769111"/>
              <a:gd name="connsiteY631" fmla="*/ 7844585 h 10839228"/>
              <a:gd name="connsiteX632" fmla="*/ 644728 w 10769111"/>
              <a:gd name="connsiteY632" fmla="*/ 7723196 h 10839228"/>
              <a:gd name="connsiteX633" fmla="*/ 716224 w 10769111"/>
              <a:gd name="connsiteY633" fmla="*/ 7603295 h 10839228"/>
              <a:gd name="connsiteX634" fmla="*/ 791660 w 10769111"/>
              <a:gd name="connsiteY634" fmla="*/ 7484934 h 10839228"/>
              <a:gd name="connsiteX635" fmla="*/ 870981 w 10769111"/>
              <a:gd name="connsiteY635" fmla="*/ 7368693 h 10839228"/>
              <a:gd name="connsiteX636" fmla="*/ 953610 w 10769111"/>
              <a:gd name="connsiteY636" fmla="*/ 7254516 h 10839228"/>
              <a:gd name="connsiteX637" fmla="*/ 1040124 w 10769111"/>
              <a:gd name="connsiteY637" fmla="*/ 7142461 h 10839228"/>
              <a:gd name="connsiteX638" fmla="*/ 1130523 w 10769111"/>
              <a:gd name="connsiteY638" fmla="*/ 7032524 h 10839228"/>
              <a:gd name="connsiteX639" fmla="*/ 1224230 w 10769111"/>
              <a:gd name="connsiteY639" fmla="*/ 6924652 h 10839228"/>
              <a:gd name="connsiteX640" fmla="*/ 1321767 w 10769111"/>
              <a:gd name="connsiteY640" fmla="*/ 6819479 h 10839228"/>
              <a:gd name="connsiteX641" fmla="*/ 1423244 w 10769111"/>
              <a:gd name="connsiteY641" fmla="*/ 6715846 h 10839228"/>
              <a:gd name="connsiteX642" fmla="*/ 1527918 w 10769111"/>
              <a:gd name="connsiteY642" fmla="*/ 6615435 h 10839228"/>
              <a:gd name="connsiteX643" fmla="*/ 1636424 w 10769111"/>
              <a:gd name="connsiteY643" fmla="*/ 6517723 h 10839228"/>
              <a:gd name="connsiteX644" fmla="*/ 1748814 w 10769111"/>
              <a:gd name="connsiteY644" fmla="*/ 6422131 h 10839228"/>
              <a:gd name="connsiteX645" fmla="*/ 1799489 w 10769111"/>
              <a:gd name="connsiteY645" fmla="*/ 6380232 h 10839228"/>
              <a:gd name="connsiteX646" fmla="*/ 1851789 w 10769111"/>
              <a:gd name="connsiteY646" fmla="*/ 6339656 h 10839228"/>
              <a:gd name="connsiteX647" fmla="*/ 1902821 w 10769111"/>
              <a:gd name="connsiteY647" fmla="*/ 6300127 h 10839228"/>
              <a:gd name="connsiteX648" fmla="*/ 1954957 w 10769111"/>
              <a:gd name="connsiteY648" fmla="*/ 6261286 h 10839228"/>
              <a:gd name="connsiteX649" fmla="*/ 2007672 w 10769111"/>
              <a:gd name="connsiteY649" fmla="*/ 6222500 h 10839228"/>
              <a:gd name="connsiteX650" fmla="*/ 2060799 w 10769111"/>
              <a:gd name="connsiteY650" fmla="*/ 6185505 h 10839228"/>
              <a:gd name="connsiteX651" fmla="*/ 2113872 w 10769111"/>
              <a:gd name="connsiteY651" fmla="*/ 6149089 h 10839228"/>
              <a:gd name="connsiteX652" fmla="*/ 2167469 w 10769111"/>
              <a:gd name="connsiteY652" fmla="*/ 6113305 h 10839228"/>
              <a:gd name="connsiteX653" fmla="*/ 2221590 w 10769111"/>
              <a:gd name="connsiteY653" fmla="*/ 6078154 h 10839228"/>
              <a:gd name="connsiteX654" fmla="*/ 2275602 w 10769111"/>
              <a:gd name="connsiteY654" fmla="*/ 6044162 h 10839228"/>
              <a:gd name="connsiteX655" fmla="*/ 2330190 w 10769111"/>
              <a:gd name="connsiteY655" fmla="*/ 6010224 h 10839228"/>
              <a:gd name="connsiteX656" fmla="*/ 2385827 w 10769111"/>
              <a:gd name="connsiteY656" fmla="*/ 5977553 h 10839228"/>
              <a:gd name="connsiteX657" fmla="*/ 2440198 w 10769111"/>
              <a:gd name="connsiteY657" fmla="*/ 5945930 h 10839228"/>
              <a:gd name="connsiteX658" fmla="*/ 2496249 w 10769111"/>
              <a:gd name="connsiteY658" fmla="*/ 5915049 h 10839228"/>
              <a:gd name="connsiteX659" fmla="*/ 2551667 w 10769111"/>
              <a:gd name="connsiteY659" fmla="*/ 5884692 h 10839228"/>
              <a:gd name="connsiteX660" fmla="*/ 2608133 w 10769111"/>
              <a:gd name="connsiteY660" fmla="*/ 5855602 h 10839228"/>
              <a:gd name="connsiteX661" fmla="*/ 2664018 w 10769111"/>
              <a:gd name="connsiteY661" fmla="*/ 5826458 h 10839228"/>
              <a:gd name="connsiteX662" fmla="*/ 2721476 w 10769111"/>
              <a:gd name="connsiteY662" fmla="*/ 5799214 h 10839228"/>
              <a:gd name="connsiteX663" fmla="*/ 2777723 w 10769111"/>
              <a:gd name="connsiteY663" fmla="*/ 5772438 h 10839228"/>
              <a:gd name="connsiteX664" fmla="*/ 2834491 w 10769111"/>
              <a:gd name="connsiteY664" fmla="*/ 5746296 h 10839228"/>
              <a:gd name="connsiteX665" fmla="*/ 2892363 w 10769111"/>
              <a:gd name="connsiteY665" fmla="*/ 5720842 h 10839228"/>
              <a:gd name="connsiteX666" fmla="*/ 2950180 w 10769111"/>
              <a:gd name="connsiteY666" fmla="*/ 5695967 h 10839228"/>
              <a:gd name="connsiteX667" fmla="*/ 3008466 w 10769111"/>
              <a:gd name="connsiteY667" fmla="*/ 5672304 h 10839228"/>
              <a:gd name="connsiteX668" fmla="*/ 3066118 w 10769111"/>
              <a:gd name="connsiteY668" fmla="*/ 5649164 h 10839228"/>
              <a:gd name="connsiteX669" fmla="*/ 3124873 w 10769111"/>
              <a:gd name="connsiteY669" fmla="*/ 5626712 h 10839228"/>
              <a:gd name="connsiteX670" fmla="*/ 3182938 w 10769111"/>
              <a:gd name="connsiteY670" fmla="*/ 5605365 h 10839228"/>
              <a:gd name="connsiteX671" fmla="*/ 3242052 w 10769111"/>
              <a:gd name="connsiteY671" fmla="*/ 5585282 h 10839228"/>
              <a:gd name="connsiteX672" fmla="*/ 3249129 w 10769111"/>
              <a:gd name="connsiteY672" fmla="*/ 5582779 h 10839228"/>
              <a:gd name="connsiteX673" fmla="*/ 3209701 w 10769111"/>
              <a:gd name="connsiteY673" fmla="*/ 5566931 h 10839228"/>
              <a:gd name="connsiteX674" fmla="*/ 3099798 w 10769111"/>
              <a:gd name="connsiteY674" fmla="*/ 5519151 h 10839228"/>
              <a:gd name="connsiteX675" fmla="*/ 2991849 w 10769111"/>
              <a:gd name="connsiteY675" fmla="*/ 5469221 h 10839228"/>
              <a:gd name="connsiteX676" fmla="*/ 2884754 w 10769111"/>
              <a:gd name="connsiteY676" fmla="*/ 5416452 h 10839228"/>
              <a:gd name="connsiteX677" fmla="*/ 2779090 w 10769111"/>
              <a:gd name="connsiteY677" fmla="*/ 5360900 h 10839228"/>
              <a:gd name="connsiteX678" fmla="*/ 2673700 w 10769111"/>
              <a:gd name="connsiteY678" fmla="*/ 5302456 h 10839228"/>
              <a:gd name="connsiteX679" fmla="*/ 2570323 w 10769111"/>
              <a:gd name="connsiteY679" fmla="*/ 5241284 h 10839228"/>
              <a:gd name="connsiteX680" fmla="*/ 2468953 w 10769111"/>
              <a:gd name="connsiteY680" fmla="*/ 5177381 h 10839228"/>
              <a:gd name="connsiteX681" fmla="*/ 2367279 w 10769111"/>
              <a:gd name="connsiteY681" fmla="*/ 5110533 h 10839228"/>
              <a:gd name="connsiteX682" fmla="*/ 2268718 w 10769111"/>
              <a:gd name="connsiteY682" fmla="*/ 5041645 h 10839228"/>
              <a:gd name="connsiteX683" fmla="*/ 2170486 w 10769111"/>
              <a:gd name="connsiteY683" fmla="*/ 4969285 h 10839228"/>
              <a:gd name="connsiteX684" fmla="*/ 2074210 w 10769111"/>
              <a:gd name="connsiteY684" fmla="*/ 4894775 h 10839228"/>
              <a:gd name="connsiteX685" fmla="*/ 1978786 w 10769111"/>
              <a:gd name="connsiteY685" fmla="*/ 4817428 h 10839228"/>
              <a:gd name="connsiteX686" fmla="*/ 1886006 w 10769111"/>
              <a:gd name="connsiteY686" fmla="*/ 4736827 h 10839228"/>
              <a:gd name="connsiteX687" fmla="*/ 1794603 w 10769111"/>
              <a:gd name="connsiteY687" fmla="*/ 4654023 h 10839228"/>
              <a:gd name="connsiteX688" fmla="*/ 1705264 w 10769111"/>
              <a:gd name="connsiteY688" fmla="*/ 4567911 h 10839228"/>
              <a:gd name="connsiteX689" fmla="*/ 1616670 w 10769111"/>
              <a:gd name="connsiteY689" fmla="*/ 4480118 h 10839228"/>
              <a:gd name="connsiteX690" fmla="*/ 1531297 w 10769111"/>
              <a:gd name="connsiteY690" fmla="*/ 4389129 h 10839228"/>
              <a:gd name="connsiteX691" fmla="*/ 1446777 w 10769111"/>
              <a:gd name="connsiteY691" fmla="*/ 4295301 h 10839228"/>
              <a:gd name="connsiteX692" fmla="*/ 1364268 w 10769111"/>
              <a:gd name="connsiteY692" fmla="*/ 4198746 h 10839228"/>
              <a:gd name="connsiteX693" fmla="*/ 1271831 w 10769111"/>
              <a:gd name="connsiteY693" fmla="*/ 4083736 h 10839228"/>
              <a:gd name="connsiteX694" fmla="*/ 1184187 w 10769111"/>
              <a:gd name="connsiteY694" fmla="*/ 3967429 h 10839228"/>
              <a:gd name="connsiteX695" fmla="*/ 1099711 w 10769111"/>
              <a:gd name="connsiteY695" fmla="*/ 3848504 h 10839228"/>
              <a:gd name="connsiteX696" fmla="*/ 1020029 w 10769111"/>
              <a:gd name="connsiteY696" fmla="*/ 3728281 h 10839228"/>
              <a:gd name="connsiteX697" fmla="*/ 943983 w 10769111"/>
              <a:gd name="connsiteY697" fmla="*/ 3606652 h 10839228"/>
              <a:gd name="connsiteX698" fmla="*/ 871629 w 10769111"/>
              <a:gd name="connsiteY698" fmla="*/ 3483038 h 10839228"/>
              <a:gd name="connsiteX699" fmla="*/ 803544 w 10769111"/>
              <a:gd name="connsiteY699" fmla="*/ 3357495 h 10839228"/>
              <a:gd name="connsiteX700" fmla="*/ 740198 w 10769111"/>
              <a:gd name="connsiteY700" fmla="*/ 3231231 h 10839228"/>
              <a:gd name="connsiteX701" fmla="*/ 679911 w 10769111"/>
              <a:gd name="connsiteY701" fmla="*/ 3103506 h 10839228"/>
              <a:gd name="connsiteX702" fmla="*/ 623783 w 10769111"/>
              <a:gd name="connsiteY702" fmla="*/ 2975009 h 10839228"/>
              <a:gd name="connsiteX703" fmla="*/ 572503 w 10769111"/>
              <a:gd name="connsiteY703" fmla="*/ 2844637 h 10839228"/>
              <a:gd name="connsiteX704" fmla="*/ 524227 w 10769111"/>
              <a:gd name="connsiteY704" fmla="*/ 2713380 h 10839228"/>
              <a:gd name="connsiteX705" fmla="*/ 480166 w 10769111"/>
              <a:gd name="connsiteY705" fmla="*/ 2580773 h 10839228"/>
              <a:gd name="connsiteX706" fmla="*/ 440156 w 10769111"/>
              <a:gd name="connsiteY706" fmla="*/ 2448550 h 10839228"/>
              <a:gd name="connsiteX707" fmla="*/ 404414 w 10769111"/>
              <a:gd name="connsiteY707" fmla="*/ 2314396 h 10839228"/>
              <a:gd name="connsiteX708" fmla="*/ 372200 w 10769111"/>
              <a:gd name="connsiteY708" fmla="*/ 2179994 h 10839228"/>
              <a:gd name="connsiteX709" fmla="*/ 344146 w 10769111"/>
              <a:gd name="connsiteY709" fmla="*/ 2044818 h 10839228"/>
              <a:gd name="connsiteX710" fmla="*/ 320777 w 10769111"/>
              <a:gd name="connsiteY710" fmla="*/ 1909501 h 10839228"/>
              <a:gd name="connsiteX711" fmla="*/ 299831 w 10769111"/>
              <a:gd name="connsiteY711" fmla="*/ 1773248 h 10839228"/>
              <a:gd name="connsiteX712" fmla="*/ 284203 w 10769111"/>
              <a:gd name="connsiteY712" fmla="*/ 1636331 h 10839228"/>
              <a:gd name="connsiteX713" fmla="*/ 271991 w 10769111"/>
              <a:gd name="connsiteY713" fmla="*/ 1500321 h 10839228"/>
              <a:gd name="connsiteX714" fmla="*/ 263362 w 10769111"/>
              <a:gd name="connsiteY714" fmla="*/ 1363484 h 10839228"/>
              <a:gd name="connsiteX715" fmla="*/ 258313 w 10769111"/>
              <a:gd name="connsiteY715" fmla="*/ 1225819 h 10839228"/>
              <a:gd name="connsiteX716" fmla="*/ 257839 w 10769111"/>
              <a:gd name="connsiteY716" fmla="*/ 1089170 h 10839228"/>
              <a:gd name="connsiteX717" fmla="*/ 261415 w 10769111"/>
              <a:gd name="connsiteY717" fmla="*/ 952907 h 10839228"/>
              <a:gd name="connsiteX718" fmla="*/ 268575 w 10769111"/>
              <a:gd name="connsiteY718" fmla="*/ 815814 h 10839228"/>
              <a:gd name="connsiteX719" fmla="*/ 279149 w 10769111"/>
              <a:gd name="connsiteY719" fmla="*/ 679630 h 10839228"/>
              <a:gd name="connsiteX720" fmla="*/ 294408 w 10769111"/>
              <a:gd name="connsiteY720" fmla="*/ 543306 h 10839228"/>
              <a:gd name="connsiteX721" fmla="*/ 313030 w 10769111"/>
              <a:gd name="connsiteY721" fmla="*/ 408469 h 10839228"/>
              <a:gd name="connsiteX722" fmla="*/ 335177 w 10769111"/>
              <a:gd name="connsiteY722" fmla="*/ 273381 h 10839228"/>
              <a:gd name="connsiteX723" fmla="*/ 361377 w 10769111"/>
              <a:gd name="connsiteY723" fmla="*/ 138678 h 10839228"/>
              <a:gd name="connsiteX724" fmla="*/ 392094 w 10769111"/>
              <a:gd name="connsiteY724" fmla="*/ 5571 h 10839228"/>
              <a:gd name="connsiteX725" fmla="*/ 528564 w 10769111"/>
              <a:gd name="connsiteY725" fmla="*/ 995 h 1083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</a:cxnLst>
            <a:rect l="l" t="t" r="r" b="b"/>
            <a:pathLst>
              <a:path w="10769111" h="10839228">
                <a:moveTo>
                  <a:pt x="1287307" y="1266160"/>
                </a:moveTo>
                <a:lnTo>
                  <a:pt x="1291955" y="1371096"/>
                </a:lnTo>
                <a:lnTo>
                  <a:pt x="1304459" y="1485533"/>
                </a:lnTo>
                <a:lnTo>
                  <a:pt x="1322671" y="1607517"/>
                </a:lnTo>
                <a:lnTo>
                  <a:pt x="1347637" y="1738314"/>
                </a:lnTo>
                <a:lnTo>
                  <a:pt x="1379631" y="1875031"/>
                </a:lnTo>
                <a:lnTo>
                  <a:pt x="1417388" y="2018717"/>
                </a:lnTo>
                <a:lnTo>
                  <a:pt x="1462229" y="2167744"/>
                </a:lnTo>
                <a:lnTo>
                  <a:pt x="1513518" y="2322636"/>
                </a:lnTo>
                <a:lnTo>
                  <a:pt x="1571423" y="2481658"/>
                </a:lnTo>
                <a:lnTo>
                  <a:pt x="1635364" y="2644754"/>
                </a:lnTo>
                <a:lnTo>
                  <a:pt x="1706029" y="2810824"/>
                </a:lnTo>
                <a:lnTo>
                  <a:pt x="1783473" y="2979287"/>
                </a:lnTo>
                <a:lnTo>
                  <a:pt x="1867063" y="3150669"/>
                </a:lnTo>
                <a:lnTo>
                  <a:pt x="1957597" y="3322709"/>
                </a:lnTo>
                <a:lnTo>
                  <a:pt x="2054551" y="3494772"/>
                </a:lnTo>
                <a:lnTo>
                  <a:pt x="2157235" y="3667965"/>
                </a:lnTo>
                <a:lnTo>
                  <a:pt x="2267607" y="3840133"/>
                </a:lnTo>
                <a:lnTo>
                  <a:pt x="2383929" y="4011114"/>
                </a:lnTo>
                <a:lnTo>
                  <a:pt x="2506837" y="4180386"/>
                </a:lnTo>
                <a:lnTo>
                  <a:pt x="2636493" y="4346210"/>
                </a:lnTo>
                <a:lnTo>
                  <a:pt x="2772156" y="4510269"/>
                </a:lnTo>
                <a:lnTo>
                  <a:pt x="2914677" y="4669723"/>
                </a:lnTo>
                <a:lnTo>
                  <a:pt x="3064056" y="4824574"/>
                </a:lnTo>
                <a:lnTo>
                  <a:pt x="3219193" y="4974134"/>
                </a:lnTo>
                <a:lnTo>
                  <a:pt x="3381187" y="5119088"/>
                </a:lnTo>
                <a:lnTo>
                  <a:pt x="3550260" y="5257126"/>
                </a:lnTo>
                <a:lnTo>
                  <a:pt x="3725253" y="5388135"/>
                </a:lnTo>
                <a:lnTo>
                  <a:pt x="3906222" y="5511537"/>
                </a:lnTo>
                <a:lnTo>
                  <a:pt x="4094379" y="5626865"/>
                </a:lnTo>
                <a:lnTo>
                  <a:pt x="4288732" y="5732273"/>
                </a:lnTo>
                <a:lnTo>
                  <a:pt x="4489748" y="5828972"/>
                </a:lnTo>
                <a:lnTo>
                  <a:pt x="4656323" y="5898731"/>
                </a:lnTo>
                <a:lnTo>
                  <a:pt x="4728467" y="5916509"/>
                </a:lnTo>
                <a:lnTo>
                  <a:pt x="4663062" y="6039906"/>
                </a:lnTo>
                <a:lnTo>
                  <a:pt x="4594653" y="6164188"/>
                </a:lnTo>
                <a:lnTo>
                  <a:pt x="4523822" y="6289407"/>
                </a:lnTo>
                <a:lnTo>
                  <a:pt x="4450041" y="6414929"/>
                </a:lnTo>
                <a:lnTo>
                  <a:pt x="4374525" y="6540287"/>
                </a:lnTo>
                <a:lnTo>
                  <a:pt x="4295428" y="6666474"/>
                </a:lnTo>
                <a:lnTo>
                  <a:pt x="4214595" y="6792496"/>
                </a:lnTo>
                <a:lnTo>
                  <a:pt x="4130814" y="6918821"/>
                </a:lnTo>
                <a:lnTo>
                  <a:pt x="4044196" y="7044296"/>
                </a:lnTo>
                <a:lnTo>
                  <a:pt x="3954740" y="7168916"/>
                </a:lnTo>
                <a:lnTo>
                  <a:pt x="3863548" y="7293372"/>
                </a:lnTo>
                <a:lnTo>
                  <a:pt x="3768830" y="7418077"/>
                </a:lnTo>
                <a:lnTo>
                  <a:pt x="3671438" y="7540194"/>
                </a:lnTo>
                <a:lnTo>
                  <a:pt x="3571731" y="7662092"/>
                </a:lnTo>
                <a:lnTo>
                  <a:pt x="3468663" y="7782503"/>
                </a:lnTo>
                <a:lnTo>
                  <a:pt x="3362813" y="7901483"/>
                </a:lnTo>
                <a:lnTo>
                  <a:pt x="3254812" y="8018508"/>
                </a:lnTo>
                <a:lnTo>
                  <a:pt x="3143504" y="8133468"/>
                </a:lnTo>
                <a:lnTo>
                  <a:pt x="3029413" y="8246997"/>
                </a:lnTo>
                <a:lnTo>
                  <a:pt x="2911437" y="8358405"/>
                </a:lnTo>
                <a:lnTo>
                  <a:pt x="2791365" y="8467280"/>
                </a:lnTo>
                <a:lnTo>
                  <a:pt x="2668621" y="8573567"/>
                </a:lnTo>
                <a:lnTo>
                  <a:pt x="2542568" y="8677789"/>
                </a:lnTo>
                <a:lnTo>
                  <a:pt x="2413899" y="8778843"/>
                </a:lnTo>
                <a:lnTo>
                  <a:pt x="2280874" y="8876566"/>
                </a:lnTo>
                <a:lnTo>
                  <a:pt x="2146333" y="8971811"/>
                </a:lnTo>
                <a:lnTo>
                  <a:pt x="2007492" y="9063144"/>
                </a:lnTo>
                <a:lnTo>
                  <a:pt x="1866611" y="9151365"/>
                </a:lnTo>
                <a:lnTo>
                  <a:pt x="1722011" y="9235732"/>
                </a:lnTo>
                <a:lnTo>
                  <a:pt x="1574266" y="9316296"/>
                </a:lnTo>
                <a:lnTo>
                  <a:pt x="1423380" y="9393061"/>
                </a:lnTo>
                <a:lnTo>
                  <a:pt x="1269406" y="9465448"/>
                </a:lnTo>
                <a:lnTo>
                  <a:pt x="1374921" y="9460857"/>
                </a:lnTo>
                <a:lnTo>
                  <a:pt x="1489359" y="9448354"/>
                </a:lnTo>
                <a:lnTo>
                  <a:pt x="1611921" y="9430201"/>
                </a:lnTo>
                <a:lnTo>
                  <a:pt x="1742718" y="9405239"/>
                </a:lnTo>
                <a:lnTo>
                  <a:pt x="1879959" y="9373882"/>
                </a:lnTo>
                <a:lnTo>
                  <a:pt x="2023644" y="9336132"/>
                </a:lnTo>
                <a:lnTo>
                  <a:pt x="2173249" y="9291353"/>
                </a:lnTo>
                <a:lnTo>
                  <a:pt x="2328142" y="9240071"/>
                </a:lnTo>
                <a:lnTo>
                  <a:pt x="2488210" y="9183440"/>
                </a:lnTo>
                <a:lnTo>
                  <a:pt x="2651362" y="9118931"/>
                </a:lnTo>
                <a:lnTo>
                  <a:pt x="2817376" y="9048854"/>
                </a:lnTo>
                <a:lnTo>
                  <a:pt x="2986940" y="8972108"/>
                </a:lnTo>
                <a:lnTo>
                  <a:pt x="3157743" y="8888475"/>
                </a:lnTo>
                <a:lnTo>
                  <a:pt x="3330883" y="8798642"/>
                </a:lnTo>
                <a:lnTo>
                  <a:pt x="3503526" y="8701755"/>
                </a:lnTo>
                <a:lnTo>
                  <a:pt x="3677295" y="8599139"/>
                </a:lnTo>
                <a:lnTo>
                  <a:pt x="3849407" y="8489359"/>
                </a:lnTo>
                <a:lnTo>
                  <a:pt x="4020967" y="8373107"/>
                </a:lnTo>
                <a:lnTo>
                  <a:pt x="4190706" y="8251425"/>
                </a:lnTo>
                <a:lnTo>
                  <a:pt x="4357052" y="8122419"/>
                </a:lnTo>
                <a:lnTo>
                  <a:pt x="4521109" y="7986774"/>
                </a:lnTo>
                <a:lnTo>
                  <a:pt x="4680563" y="7844270"/>
                </a:lnTo>
                <a:lnTo>
                  <a:pt x="4836460" y="7696176"/>
                </a:lnTo>
                <a:lnTo>
                  <a:pt x="4986596" y="7541114"/>
                </a:lnTo>
                <a:lnTo>
                  <a:pt x="5131441" y="7380295"/>
                </a:lnTo>
                <a:lnTo>
                  <a:pt x="5269945" y="7212455"/>
                </a:lnTo>
                <a:lnTo>
                  <a:pt x="5400952" y="7037482"/>
                </a:lnTo>
                <a:lnTo>
                  <a:pt x="5524354" y="6856535"/>
                </a:lnTo>
                <a:lnTo>
                  <a:pt x="5639570" y="6669557"/>
                </a:lnTo>
                <a:lnTo>
                  <a:pt x="5746132" y="6475337"/>
                </a:lnTo>
                <a:lnTo>
                  <a:pt x="5842774" y="6274923"/>
                </a:lnTo>
                <a:lnTo>
                  <a:pt x="5928916" y="6068259"/>
                </a:lnTo>
                <a:lnTo>
                  <a:pt x="5941122" y="6068833"/>
                </a:lnTo>
                <a:lnTo>
                  <a:pt x="5934927" y="6134180"/>
                </a:lnTo>
                <a:lnTo>
                  <a:pt x="6036128" y="6187816"/>
                </a:lnTo>
                <a:lnTo>
                  <a:pt x="6161002" y="6256280"/>
                </a:lnTo>
                <a:lnTo>
                  <a:pt x="6285711" y="6326480"/>
                </a:lnTo>
                <a:lnTo>
                  <a:pt x="6411829" y="6400316"/>
                </a:lnTo>
                <a:lnTo>
                  <a:pt x="6538359" y="6475943"/>
                </a:lnTo>
                <a:lnTo>
                  <a:pt x="6664615" y="6554462"/>
                </a:lnTo>
                <a:lnTo>
                  <a:pt x="6791175" y="6635930"/>
                </a:lnTo>
                <a:lnTo>
                  <a:pt x="6917517" y="6719711"/>
                </a:lnTo>
                <a:lnTo>
                  <a:pt x="7043693" y="6805228"/>
                </a:lnTo>
                <a:lnTo>
                  <a:pt x="7168383" y="6894108"/>
                </a:lnTo>
                <a:lnTo>
                  <a:pt x="7293378" y="6985935"/>
                </a:lnTo>
                <a:lnTo>
                  <a:pt x="7417519" y="7080599"/>
                </a:lnTo>
                <a:lnTo>
                  <a:pt x="7540863" y="7177523"/>
                </a:lnTo>
                <a:lnTo>
                  <a:pt x="7662776" y="7277231"/>
                </a:lnTo>
                <a:lnTo>
                  <a:pt x="7783312" y="7379144"/>
                </a:lnTo>
                <a:lnTo>
                  <a:pt x="7902306" y="7484996"/>
                </a:lnTo>
                <a:lnTo>
                  <a:pt x="8019868" y="7593631"/>
                </a:lnTo>
                <a:lnTo>
                  <a:pt x="8136054" y="7704471"/>
                </a:lnTo>
                <a:lnTo>
                  <a:pt x="8249651" y="7817985"/>
                </a:lnTo>
                <a:lnTo>
                  <a:pt x="8361129" y="7935382"/>
                </a:lnTo>
                <a:lnTo>
                  <a:pt x="8470596" y="8055511"/>
                </a:lnTo>
                <a:lnTo>
                  <a:pt x="8576950" y="8177678"/>
                </a:lnTo>
                <a:lnTo>
                  <a:pt x="8681185" y="8303730"/>
                </a:lnTo>
                <a:lnTo>
                  <a:pt x="8782252" y="8432402"/>
                </a:lnTo>
                <a:lnTo>
                  <a:pt x="8880731" y="8563746"/>
                </a:lnTo>
                <a:lnTo>
                  <a:pt x="8975932" y="8698867"/>
                </a:lnTo>
                <a:lnTo>
                  <a:pt x="9067966" y="8836607"/>
                </a:lnTo>
                <a:lnTo>
                  <a:pt x="9156199" y="8977487"/>
                </a:lnTo>
                <a:lnTo>
                  <a:pt x="9241209" y="9121565"/>
                </a:lnTo>
                <a:lnTo>
                  <a:pt x="9321840" y="9268731"/>
                </a:lnTo>
                <a:lnTo>
                  <a:pt x="9398670" y="9419039"/>
                </a:lnTo>
                <a:lnTo>
                  <a:pt x="9471644" y="9573069"/>
                </a:lnTo>
                <a:lnTo>
                  <a:pt x="9466996" y="9468134"/>
                </a:lnTo>
                <a:lnTo>
                  <a:pt x="9454492" y="9353696"/>
                </a:lnTo>
                <a:lnTo>
                  <a:pt x="9436279" y="9231711"/>
                </a:lnTo>
                <a:lnTo>
                  <a:pt x="9411314" y="9100914"/>
                </a:lnTo>
                <a:lnTo>
                  <a:pt x="9379319" y="8964196"/>
                </a:lnTo>
                <a:lnTo>
                  <a:pt x="9341562" y="8820512"/>
                </a:lnTo>
                <a:lnTo>
                  <a:pt x="9296722" y="8671485"/>
                </a:lnTo>
                <a:lnTo>
                  <a:pt x="9245433" y="8516592"/>
                </a:lnTo>
                <a:lnTo>
                  <a:pt x="9187528" y="8357571"/>
                </a:lnTo>
                <a:lnTo>
                  <a:pt x="9123587" y="8194474"/>
                </a:lnTo>
                <a:lnTo>
                  <a:pt x="9052922" y="8028403"/>
                </a:lnTo>
                <a:lnTo>
                  <a:pt x="8975478" y="7859941"/>
                </a:lnTo>
                <a:lnTo>
                  <a:pt x="8891254" y="7689083"/>
                </a:lnTo>
                <a:lnTo>
                  <a:pt x="8801354" y="7516521"/>
                </a:lnTo>
                <a:lnTo>
                  <a:pt x="8704401" y="7344455"/>
                </a:lnTo>
                <a:lnTo>
                  <a:pt x="8601715" y="7171264"/>
                </a:lnTo>
                <a:lnTo>
                  <a:pt x="8491345" y="6999096"/>
                </a:lnTo>
                <a:lnTo>
                  <a:pt x="8375022" y="6828114"/>
                </a:lnTo>
                <a:lnTo>
                  <a:pt x="8252114" y="6658843"/>
                </a:lnTo>
                <a:lnTo>
                  <a:pt x="8122457" y="6493019"/>
                </a:lnTo>
                <a:lnTo>
                  <a:pt x="7986161" y="6329483"/>
                </a:lnTo>
                <a:lnTo>
                  <a:pt x="7844220" y="6170084"/>
                </a:lnTo>
                <a:lnTo>
                  <a:pt x="7694894" y="6014654"/>
                </a:lnTo>
                <a:lnTo>
                  <a:pt x="7539758" y="5865095"/>
                </a:lnTo>
                <a:lnTo>
                  <a:pt x="7377709" y="5720719"/>
                </a:lnTo>
                <a:lnTo>
                  <a:pt x="7208692" y="5582102"/>
                </a:lnTo>
                <a:lnTo>
                  <a:pt x="7033698" y="5451093"/>
                </a:lnTo>
                <a:lnTo>
                  <a:pt x="6852728" y="5327690"/>
                </a:lnTo>
                <a:lnTo>
                  <a:pt x="6664571" y="5212362"/>
                </a:lnTo>
                <a:lnTo>
                  <a:pt x="6469640" y="5106900"/>
                </a:lnTo>
                <a:lnTo>
                  <a:pt x="6269203" y="5010257"/>
                </a:lnTo>
                <a:lnTo>
                  <a:pt x="6061413" y="4923424"/>
                </a:lnTo>
                <a:lnTo>
                  <a:pt x="6061724" y="4916449"/>
                </a:lnTo>
                <a:lnTo>
                  <a:pt x="6039300" y="4910925"/>
                </a:lnTo>
                <a:lnTo>
                  <a:pt x="6104723" y="4787529"/>
                </a:lnTo>
                <a:lnTo>
                  <a:pt x="6173149" y="4663250"/>
                </a:lnTo>
                <a:lnTo>
                  <a:pt x="6243999" y="4538032"/>
                </a:lnTo>
                <a:lnTo>
                  <a:pt x="6317798" y="4412511"/>
                </a:lnTo>
                <a:lnTo>
                  <a:pt x="6393334" y="4287154"/>
                </a:lnTo>
                <a:lnTo>
                  <a:pt x="6472452" y="4160969"/>
                </a:lnTo>
                <a:lnTo>
                  <a:pt x="6553306" y="4034950"/>
                </a:lnTo>
                <a:lnTo>
                  <a:pt x="6637109" y="3908626"/>
                </a:lnTo>
                <a:lnTo>
                  <a:pt x="6723696" y="3783732"/>
                </a:lnTo>
                <a:lnTo>
                  <a:pt x="6813231" y="3658536"/>
                </a:lnTo>
                <a:lnTo>
                  <a:pt x="6904447" y="3534082"/>
                </a:lnTo>
                <a:lnTo>
                  <a:pt x="6999082" y="3410535"/>
                </a:lnTo>
                <a:lnTo>
                  <a:pt x="7096610" y="3287265"/>
                </a:lnTo>
                <a:lnTo>
                  <a:pt x="7196343" y="3165369"/>
                </a:lnTo>
                <a:lnTo>
                  <a:pt x="7299440" y="3044960"/>
                </a:lnTo>
                <a:lnTo>
                  <a:pt x="7405266" y="2926562"/>
                </a:lnTo>
                <a:lnTo>
                  <a:pt x="7513297" y="2809540"/>
                </a:lnTo>
                <a:lnTo>
                  <a:pt x="7624690" y="2694004"/>
                </a:lnTo>
                <a:lnTo>
                  <a:pt x="7738814" y="2580479"/>
                </a:lnTo>
                <a:lnTo>
                  <a:pt x="7856823" y="2469073"/>
                </a:lnTo>
                <a:lnTo>
                  <a:pt x="7976928" y="2360200"/>
                </a:lnTo>
                <a:lnTo>
                  <a:pt x="8099708" y="2253918"/>
                </a:lnTo>
                <a:lnTo>
                  <a:pt x="8225796" y="2149699"/>
                </a:lnTo>
                <a:lnTo>
                  <a:pt x="8354503" y="2048648"/>
                </a:lnTo>
                <a:lnTo>
                  <a:pt x="8486988" y="1950873"/>
                </a:lnTo>
                <a:lnTo>
                  <a:pt x="8622147" y="1855689"/>
                </a:lnTo>
                <a:lnTo>
                  <a:pt x="8761027" y="1764358"/>
                </a:lnTo>
                <a:lnTo>
                  <a:pt x="8901949" y="1676141"/>
                </a:lnTo>
                <a:lnTo>
                  <a:pt x="9046592" y="1591777"/>
                </a:lnTo>
                <a:lnTo>
                  <a:pt x="9194379" y="1511217"/>
                </a:lnTo>
                <a:lnTo>
                  <a:pt x="9345311" y="1434456"/>
                </a:lnTo>
                <a:lnTo>
                  <a:pt x="9499330" y="1362074"/>
                </a:lnTo>
                <a:lnTo>
                  <a:pt x="9393782" y="1366663"/>
                </a:lnTo>
                <a:lnTo>
                  <a:pt x="9279309" y="1379161"/>
                </a:lnTo>
                <a:lnTo>
                  <a:pt x="9156710" y="1397311"/>
                </a:lnTo>
                <a:lnTo>
                  <a:pt x="9025872" y="1422269"/>
                </a:lnTo>
                <a:lnTo>
                  <a:pt x="8888591" y="1453623"/>
                </a:lnTo>
                <a:lnTo>
                  <a:pt x="8744283" y="1491314"/>
                </a:lnTo>
                <a:lnTo>
                  <a:pt x="8595212" y="1536143"/>
                </a:lnTo>
                <a:lnTo>
                  <a:pt x="8440274" y="1587422"/>
                </a:lnTo>
                <a:lnTo>
                  <a:pt x="8280156" y="1644047"/>
                </a:lnTo>
                <a:lnTo>
                  <a:pt x="8116956" y="1708553"/>
                </a:lnTo>
                <a:lnTo>
                  <a:pt x="7950314" y="1778569"/>
                </a:lnTo>
                <a:lnTo>
                  <a:pt x="7781277" y="1855366"/>
                </a:lnTo>
                <a:lnTo>
                  <a:pt x="7610425" y="1938994"/>
                </a:lnTo>
                <a:lnTo>
                  <a:pt x="7437233" y="2028823"/>
                </a:lnTo>
                <a:lnTo>
                  <a:pt x="7264540" y="2125704"/>
                </a:lnTo>
                <a:lnTo>
                  <a:pt x="7090720" y="2228316"/>
                </a:lnTo>
                <a:lnTo>
                  <a:pt x="6917978" y="2338037"/>
                </a:lnTo>
                <a:lnTo>
                  <a:pt x="6746948" y="2454340"/>
                </a:lnTo>
                <a:lnTo>
                  <a:pt x="6577161" y="2576015"/>
                </a:lnTo>
                <a:lnTo>
                  <a:pt x="6410767" y="2705019"/>
                </a:lnTo>
                <a:lnTo>
                  <a:pt x="6246663" y="2840658"/>
                </a:lnTo>
                <a:lnTo>
                  <a:pt x="6087164" y="2983158"/>
                </a:lnTo>
                <a:lnTo>
                  <a:pt x="5931223" y="3131248"/>
                </a:lnTo>
                <a:lnTo>
                  <a:pt x="5781044" y="3286306"/>
                </a:lnTo>
                <a:lnTo>
                  <a:pt x="5636106" y="3447699"/>
                </a:lnTo>
                <a:lnTo>
                  <a:pt x="5497618" y="3614958"/>
                </a:lnTo>
                <a:lnTo>
                  <a:pt x="5366575" y="3789927"/>
                </a:lnTo>
                <a:lnTo>
                  <a:pt x="5242562" y="3970818"/>
                </a:lnTo>
                <a:lnTo>
                  <a:pt x="5127895" y="4157848"/>
                </a:lnTo>
                <a:lnTo>
                  <a:pt x="5021305" y="4352065"/>
                </a:lnTo>
                <a:lnTo>
                  <a:pt x="4924638" y="4552478"/>
                </a:lnTo>
                <a:lnTo>
                  <a:pt x="4838475" y="4759140"/>
                </a:lnTo>
                <a:lnTo>
                  <a:pt x="4826156" y="4759723"/>
                </a:lnTo>
                <a:lnTo>
                  <a:pt x="4830505" y="4708483"/>
                </a:lnTo>
                <a:lnTo>
                  <a:pt x="4722823" y="4651413"/>
                </a:lnTo>
                <a:lnTo>
                  <a:pt x="4597948" y="4582949"/>
                </a:lnTo>
                <a:lnTo>
                  <a:pt x="4472082" y="4512639"/>
                </a:lnTo>
                <a:lnTo>
                  <a:pt x="4346544" y="4438858"/>
                </a:lnTo>
                <a:lnTo>
                  <a:pt x="4220592" y="4363285"/>
                </a:lnTo>
                <a:lnTo>
                  <a:pt x="4093757" y="4284710"/>
                </a:lnTo>
                <a:lnTo>
                  <a:pt x="3967720" y="4203877"/>
                </a:lnTo>
                <a:lnTo>
                  <a:pt x="3841324" y="4120674"/>
                </a:lnTo>
                <a:lnTo>
                  <a:pt x="3715258" y="4033999"/>
                </a:lnTo>
                <a:lnTo>
                  <a:pt x="3589410" y="3945011"/>
                </a:lnTo>
                <a:lnTo>
                  <a:pt x="3465573" y="3853294"/>
                </a:lnTo>
                <a:lnTo>
                  <a:pt x="3340852" y="3758574"/>
                </a:lnTo>
                <a:lnTo>
                  <a:pt x="3218087" y="3661705"/>
                </a:lnTo>
                <a:lnTo>
                  <a:pt x="3096176" y="3561997"/>
                </a:lnTo>
                <a:lnTo>
                  <a:pt x="2975639" y="3460085"/>
                </a:lnTo>
                <a:lnTo>
                  <a:pt x="2856645" y="3354233"/>
                </a:lnTo>
                <a:lnTo>
                  <a:pt x="2739028" y="3246177"/>
                </a:lnTo>
                <a:lnTo>
                  <a:pt x="2622896" y="3134757"/>
                </a:lnTo>
                <a:lnTo>
                  <a:pt x="2509299" y="3021244"/>
                </a:lnTo>
                <a:lnTo>
                  <a:pt x="2397822" y="2903845"/>
                </a:lnTo>
                <a:lnTo>
                  <a:pt x="2288354" y="2783718"/>
                </a:lnTo>
                <a:lnTo>
                  <a:pt x="2182000" y="2661550"/>
                </a:lnTo>
                <a:lnTo>
                  <a:pt x="2077187" y="2535443"/>
                </a:lnTo>
                <a:lnTo>
                  <a:pt x="1976119" y="2406772"/>
                </a:lnTo>
                <a:lnTo>
                  <a:pt x="1878220" y="2275482"/>
                </a:lnTo>
                <a:lnTo>
                  <a:pt x="1783018" y="2140361"/>
                </a:lnTo>
                <a:lnTo>
                  <a:pt x="1690985" y="2002623"/>
                </a:lnTo>
                <a:lnTo>
                  <a:pt x="1602752" y="1861741"/>
                </a:lnTo>
                <a:lnTo>
                  <a:pt x="1517741" y="1717662"/>
                </a:lnTo>
                <a:lnTo>
                  <a:pt x="1437111" y="1570497"/>
                </a:lnTo>
                <a:lnTo>
                  <a:pt x="1360281" y="1420188"/>
                </a:lnTo>
                <a:close/>
                <a:moveTo>
                  <a:pt x="665861" y="0"/>
                </a:moveTo>
                <a:lnTo>
                  <a:pt x="803298" y="3690"/>
                </a:lnTo>
                <a:lnTo>
                  <a:pt x="940930" y="11483"/>
                </a:lnTo>
                <a:lnTo>
                  <a:pt x="1077131" y="22061"/>
                </a:lnTo>
                <a:lnTo>
                  <a:pt x="1213470" y="37321"/>
                </a:lnTo>
                <a:lnTo>
                  <a:pt x="1349536" y="55475"/>
                </a:lnTo>
                <a:lnTo>
                  <a:pt x="1484640" y="77622"/>
                </a:lnTo>
                <a:lnTo>
                  <a:pt x="1619305" y="104399"/>
                </a:lnTo>
                <a:lnTo>
                  <a:pt x="1753640" y="134648"/>
                </a:lnTo>
                <a:lnTo>
                  <a:pt x="1886435" y="168837"/>
                </a:lnTo>
                <a:lnTo>
                  <a:pt x="2018900" y="206497"/>
                </a:lnTo>
                <a:lnTo>
                  <a:pt x="2150457" y="247574"/>
                </a:lnTo>
                <a:lnTo>
                  <a:pt x="2280472" y="292591"/>
                </a:lnTo>
                <a:lnTo>
                  <a:pt x="2409471" y="342182"/>
                </a:lnTo>
                <a:lnTo>
                  <a:pt x="2537562" y="395190"/>
                </a:lnTo>
                <a:lnTo>
                  <a:pt x="2664167" y="451559"/>
                </a:lnTo>
                <a:lnTo>
                  <a:pt x="2789175" y="512447"/>
                </a:lnTo>
                <a:lnTo>
                  <a:pt x="2912174" y="576064"/>
                </a:lnTo>
                <a:lnTo>
                  <a:pt x="3034156" y="644254"/>
                </a:lnTo>
                <a:lnTo>
                  <a:pt x="3154649" y="715805"/>
                </a:lnTo>
                <a:lnTo>
                  <a:pt x="3273078" y="790664"/>
                </a:lnTo>
                <a:lnTo>
                  <a:pt x="3389913" y="870042"/>
                </a:lnTo>
                <a:lnTo>
                  <a:pt x="3504156" y="952093"/>
                </a:lnTo>
                <a:lnTo>
                  <a:pt x="3616805" y="1038663"/>
                </a:lnTo>
                <a:lnTo>
                  <a:pt x="3727333" y="1129118"/>
                </a:lnTo>
                <a:lnTo>
                  <a:pt x="3835797" y="1222880"/>
                </a:lnTo>
                <a:lnTo>
                  <a:pt x="3940984" y="1320418"/>
                </a:lnTo>
                <a:lnTo>
                  <a:pt x="4045317" y="1420794"/>
                </a:lnTo>
                <a:lnTo>
                  <a:pt x="4145685" y="1526049"/>
                </a:lnTo>
                <a:lnTo>
                  <a:pt x="4244043" y="1634031"/>
                </a:lnTo>
                <a:lnTo>
                  <a:pt x="4339703" y="1745844"/>
                </a:lnTo>
                <a:lnTo>
                  <a:pt x="4381605" y="1796518"/>
                </a:lnTo>
                <a:lnTo>
                  <a:pt x="4421664" y="1848185"/>
                </a:lnTo>
                <a:lnTo>
                  <a:pt x="4462354" y="1899329"/>
                </a:lnTo>
                <a:lnTo>
                  <a:pt x="4501145" y="1952043"/>
                </a:lnTo>
                <a:lnTo>
                  <a:pt x="4539413" y="2004124"/>
                </a:lnTo>
                <a:lnTo>
                  <a:pt x="4577046" y="2056729"/>
                </a:lnTo>
                <a:lnTo>
                  <a:pt x="4614046" y="2109857"/>
                </a:lnTo>
                <a:lnTo>
                  <a:pt x="4649888" y="2162877"/>
                </a:lnTo>
                <a:lnTo>
                  <a:pt x="4685043" y="2216997"/>
                </a:lnTo>
                <a:lnTo>
                  <a:pt x="4719039" y="2271009"/>
                </a:lnTo>
                <a:lnTo>
                  <a:pt x="4752458" y="2324966"/>
                </a:lnTo>
                <a:lnTo>
                  <a:pt x="4785188" y="2380023"/>
                </a:lnTo>
                <a:lnTo>
                  <a:pt x="4817340" y="2435027"/>
                </a:lnTo>
                <a:lnTo>
                  <a:pt x="4847700" y="2490445"/>
                </a:lnTo>
                <a:lnTo>
                  <a:pt x="4878640" y="2545918"/>
                </a:lnTo>
                <a:lnTo>
                  <a:pt x="4907789" y="2601804"/>
                </a:lnTo>
                <a:lnTo>
                  <a:pt x="4936883" y="2658270"/>
                </a:lnTo>
                <a:lnTo>
                  <a:pt x="4964240" y="2714570"/>
                </a:lnTo>
                <a:lnTo>
                  <a:pt x="4991598" y="2770872"/>
                </a:lnTo>
                <a:lnTo>
                  <a:pt x="5017743" y="2827642"/>
                </a:lnTo>
                <a:lnTo>
                  <a:pt x="5043201" y="2885513"/>
                </a:lnTo>
                <a:lnTo>
                  <a:pt x="5067556" y="2942696"/>
                </a:lnTo>
                <a:lnTo>
                  <a:pt x="5091856" y="3000459"/>
                </a:lnTo>
                <a:lnTo>
                  <a:pt x="5114998" y="3058111"/>
                </a:lnTo>
                <a:lnTo>
                  <a:pt x="5137507" y="3116288"/>
                </a:lnTo>
                <a:lnTo>
                  <a:pt x="5158805" y="3174932"/>
                </a:lnTo>
                <a:lnTo>
                  <a:pt x="5179523" y="3233523"/>
                </a:lnTo>
                <a:lnTo>
                  <a:pt x="5190877" y="3267469"/>
                </a:lnTo>
                <a:lnTo>
                  <a:pt x="5234063" y="3167317"/>
                </a:lnTo>
                <a:lnTo>
                  <a:pt x="5284581" y="3059437"/>
                </a:lnTo>
                <a:lnTo>
                  <a:pt x="5337887" y="2952989"/>
                </a:lnTo>
                <a:lnTo>
                  <a:pt x="5392872" y="2847283"/>
                </a:lnTo>
                <a:lnTo>
                  <a:pt x="5451800" y="2743119"/>
                </a:lnTo>
                <a:lnTo>
                  <a:pt x="5512464" y="2639120"/>
                </a:lnTo>
                <a:lnTo>
                  <a:pt x="5576959" y="2537820"/>
                </a:lnTo>
                <a:lnTo>
                  <a:pt x="5643769" y="2436739"/>
                </a:lnTo>
                <a:lnTo>
                  <a:pt x="5712675" y="2338191"/>
                </a:lnTo>
                <a:lnTo>
                  <a:pt x="5785000" y="2240551"/>
                </a:lnTo>
                <a:lnTo>
                  <a:pt x="5860687" y="2144398"/>
                </a:lnTo>
                <a:lnTo>
                  <a:pt x="5937420" y="2049511"/>
                </a:lnTo>
                <a:lnTo>
                  <a:pt x="6018042" y="1956745"/>
                </a:lnTo>
                <a:lnTo>
                  <a:pt x="6101393" y="1865988"/>
                </a:lnTo>
                <a:lnTo>
                  <a:pt x="6187527" y="1776663"/>
                </a:lnTo>
                <a:lnTo>
                  <a:pt x="6275813" y="1689293"/>
                </a:lnTo>
                <a:lnTo>
                  <a:pt x="6366882" y="1603354"/>
                </a:lnTo>
                <a:lnTo>
                  <a:pt x="6461313" y="1518901"/>
                </a:lnTo>
                <a:lnTo>
                  <a:pt x="6557785" y="1437563"/>
                </a:lnTo>
                <a:lnTo>
                  <a:pt x="6654508" y="1359749"/>
                </a:lnTo>
                <a:lnTo>
                  <a:pt x="6752748" y="1284414"/>
                </a:lnTo>
                <a:lnTo>
                  <a:pt x="6852393" y="1212716"/>
                </a:lnTo>
                <a:lnTo>
                  <a:pt x="6953503" y="1144075"/>
                </a:lnTo>
                <a:lnTo>
                  <a:pt x="7055549" y="1077858"/>
                </a:lnTo>
                <a:lnTo>
                  <a:pt x="7158533" y="1014065"/>
                </a:lnTo>
                <a:lnTo>
                  <a:pt x="7263559" y="953385"/>
                </a:lnTo>
                <a:lnTo>
                  <a:pt x="7368834" y="896230"/>
                </a:lnTo>
                <a:lnTo>
                  <a:pt x="7475048" y="841500"/>
                </a:lnTo>
                <a:lnTo>
                  <a:pt x="7582198" y="789195"/>
                </a:lnTo>
                <a:lnTo>
                  <a:pt x="7690812" y="739946"/>
                </a:lnTo>
                <a:lnTo>
                  <a:pt x="7800308" y="693700"/>
                </a:lnTo>
                <a:lnTo>
                  <a:pt x="7909531" y="650347"/>
                </a:lnTo>
                <a:lnTo>
                  <a:pt x="8020794" y="610106"/>
                </a:lnTo>
                <a:lnTo>
                  <a:pt x="8131837" y="572179"/>
                </a:lnTo>
                <a:lnTo>
                  <a:pt x="8244398" y="536732"/>
                </a:lnTo>
                <a:lnTo>
                  <a:pt x="8356575" y="505334"/>
                </a:lnTo>
                <a:lnTo>
                  <a:pt x="8470324" y="475837"/>
                </a:lnTo>
                <a:lnTo>
                  <a:pt x="8583797" y="449233"/>
                </a:lnTo>
                <a:lnTo>
                  <a:pt x="8698210" y="425053"/>
                </a:lnTo>
                <a:lnTo>
                  <a:pt x="8812293" y="404345"/>
                </a:lnTo>
                <a:lnTo>
                  <a:pt x="8927314" y="386060"/>
                </a:lnTo>
                <a:lnTo>
                  <a:pt x="9042585" y="371302"/>
                </a:lnTo>
                <a:lnTo>
                  <a:pt x="9157691" y="358280"/>
                </a:lnTo>
                <a:lnTo>
                  <a:pt x="9273047" y="348783"/>
                </a:lnTo>
                <a:lnTo>
                  <a:pt x="9389396" y="341132"/>
                </a:lnTo>
                <a:lnTo>
                  <a:pt x="9504837" y="336899"/>
                </a:lnTo>
                <a:lnTo>
                  <a:pt x="9620583" y="335612"/>
                </a:lnTo>
                <a:lnTo>
                  <a:pt x="9736108" y="336640"/>
                </a:lnTo>
                <a:lnTo>
                  <a:pt x="9851940" y="340615"/>
                </a:lnTo>
                <a:lnTo>
                  <a:pt x="9966972" y="346851"/>
                </a:lnTo>
                <a:lnTo>
                  <a:pt x="10082255" y="356612"/>
                </a:lnTo>
                <a:lnTo>
                  <a:pt x="10092093" y="357544"/>
                </a:lnTo>
                <a:lnTo>
                  <a:pt x="10134343" y="361550"/>
                </a:lnTo>
                <a:lnTo>
                  <a:pt x="10177115" y="366188"/>
                </a:lnTo>
                <a:lnTo>
                  <a:pt x="10218622" y="371875"/>
                </a:lnTo>
                <a:lnTo>
                  <a:pt x="10261395" y="376514"/>
                </a:lnTo>
                <a:lnTo>
                  <a:pt x="10303424" y="382833"/>
                </a:lnTo>
                <a:lnTo>
                  <a:pt x="10346087" y="388629"/>
                </a:lnTo>
                <a:lnTo>
                  <a:pt x="10387539" y="394894"/>
                </a:lnTo>
                <a:lnTo>
                  <a:pt x="10430093" y="401847"/>
                </a:lnTo>
                <a:lnTo>
                  <a:pt x="10471434" y="409269"/>
                </a:lnTo>
                <a:lnTo>
                  <a:pt x="10513354" y="416746"/>
                </a:lnTo>
                <a:lnTo>
                  <a:pt x="10555853" y="424278"/>
                </a:lnTo>
                <a:lnTo>
                  <a:pt x="10597085" y="432856"/>
                </a:lnTo>
                <a:lnTo>
                  <a:pt x="10638894" y="441491"/>
                </a:lnTo>
                <a:lnTo>
                  <a:pt x="10680650" y="450703"/>
                </a:lnTo>
                <a:lnTo>
                  <a:pt x="10721772" y="460439"/>
                </a:lnTo>
                <a:lnTo>
                  <a:pt x="10764106" y="469706"/>
                </a:lnTo>
                <a:lnTo>
                  <a:pt x="10768111" y="606107"/>
                </a:lnTo>
                <a:lnTo>
                  <a:pt x="10769111" y="743389"/>
                </a:lnTo>
                <a:lnTo>
                  <a:pt x="10765480" y="880233"/>
                </a:lnTo>
                <a:lnTo>
                  <a:pt x="10758324" y="1017326"/>
                </a:lnTo>
                <a:lnTo>
                  <a:pt x="10747225" y="1152878"/>
                </a:lnTo>
                <a:lnTo>
                  <a:pt x="10732599" y="1288679"/>
                </a:lnTo>
                <a:lnTo>
                  <a:pt x="10713866" y="1424675"/>
                </a:lnTo>
                <a:lnTo>
                  <a:pt x="10691772" y="1559184"/>
                </a:lnTo>
                <a:lnTo>
                  <a:pt x="10664937" y="1694412"/>
                </a:lnTo>
                <a:lnTo>
                  <a:pt x="10634794" y="1827575"/>
                </a:lnTo>
                <a:lnTo>
                  <a:pt x="10601178" y="1960408"/>
                </a:lnTo>
                <a:lnTo>
                  <a:pt x="10562988" y="2092224"/>
                </a:lnTo>
                <a:lnTo>
                  <a:pt x="10521958" y="2223187"/>
                </a:lnTo>
                <a:lnTo>
                  <a:pt x="10476353" y="2353132"/>
                </a:lnTo>
                <a:lnTo>
                  <a:pt x="10426807" y="2481536"/>
                </a:lnTo>
                <a:lnTo>
                  <a:pt x="10373843" y="2609034"/>
                </a:lnTo>
                <a:lnTo>
                  <a:pt x="10317462" y="2735622"/>
                </a:lnTo>
                <a:lnTo>
                  <a:pt x="10256615" y="2860036"/>
                </a:lnTo>
                <a:lnTo>
                  <a:pt x="10192405" y="2982964"/>
                </a:lnTo>
                <a:lnTo>
                  <a:pt x="10124252" y="3104350"/>
                </a:lnTo>
                <a:lnTo>
                  <a:pt x="10052738" y="3224252"/>
                </a:lnTo>
                <a:lnTo>
                  <a:pt x="9977282" y="3342609"/>
                </a:lnTo>
                <a:lnTo>
                  <a:pt x="9897940" y="3458849"/>
                </a:lnTo>
                <a:lnTo>
                  <a:pt x="9815289" y="3573023"/>
                </a:lnTo>
                <a:lnTo>
                  <a:pt x="9728751" y="3685076"/>
                </a:lnTo>
                <a:lnTo>
                  <a:pt x="9638327" y="3795012"/>
                </a:lnTo>
                <a:lnTo>
                  <a:pt x="9544594" y="3902881"/>
                </a:lnTo>
                <a:lnTo>
                  <a:pt x="9447031" y="4008052"/>
                </a:lnTo>
                <a:lnTo>
                  <a:pt x="9345525" y="4111682"/>
                </a:lnTo>
                <a:lnTo>
                  <a:pt x="9240821" y="4212090"/>
                </a:lnTo>
                <a:lnTo>
                  <a:pt x="9132285" y="4309800"/>
                </a:lnTo>
                <a:lnTo>
                  <a:pt x="9019863" y="4405388"/>
                </a:lnTo>
                <a:lnTo>
                  <a:pt x="8968596" y="4447231"/>
                </a:lnTo>
                <a:lnTo>
                  <a:pt x="8917438" y="4487916"/>
                </a:lnTo>
                <a:lnTo>
                  <a:pt x="8865231" y="4527334"/>
                </a:lnTo>
                <a:lnTo>
                  <a:pt x="8813605" y="4566807"/>
                </a:lnTo>
                <a:lnTo>
                  <a:pt x="8760931" y="4605013"/>
                </a:lnTo>
                <a:lnTo>
                  <a:pt x="8707788" y="4642007"/>
                </a:lnTo>
                <a:lnTo>
                  <a:pt x="8654699" y="4678423"/>
                </a:lnTo>
                <a:lnTo>
                  <a:pt x="8601087" y="4714204"/>
                </a:lnTo>
                <a:lnTo>
                  <a:pt x="8546950" y="4749352"/>
                </a:lnTo>
                <a:lnTo>
                  <a:pt x="8492922" y="4783343"/>
                </a:lnTo>
                <a:lnTo>
                  <a:pt x="8438317" y="4817280"/>
                </a:lnTo>
                <a:lnTo>
                  <a:pt x="8382664" y="4849950"/>
                </a:lnTo>
                <a:lnTo>
                  <a:pt x="8328278" y="4881572"/>
                </a:lnTo>
                <a:lnTo>
                  <a:pt x="8272210" y="4912451"/>
                </a:lnTo>
                <a:lnTo>
                  <a:pt x="8216777" y="4942806"/>
                </a:lnTo>
                <a:lnTo>
                  <a:pt x="8160295" y="4971894"/>
                </a:lnTo>
                <a:lnTo>
                  <a:pt x="8104392" y="5001037"/>
                </a:lnTo>
                <a:lnTo>
                  <a:pt x="8046918" y="5028281"/>
                </a:lnTo>
                <a:lnTo>
                  <a:pt x="7990655" y="5055054"/>
                </a:lnTo>
                <a:lnTo>
                  <a:pt x="7933869" y="5081195"/>
                </a:lnTo>
                <a:lnTo>
                  <a:pt x="7875980" y="5106647"/>
                </a:lnTo>
                <a:lnTo>
                  <a:pt x="7818145" y="5131521"/>
                </a:lnTo>
                <a:lnTo>
                  <a:pt x="7760421" y="5155237"/>
                </a:lnTo>
                <a:lnTo>
                  <a:pt x="7702752" y="5178375"/>
                </a:lnTo>
                <a:lnTo>
                  <a:pt x="7643401" y="5200770"/>
                </a:lnTo>
                <a:lnTo>
                  <a:pt x="7585317" y="5222116"/>
                </a:lnTo>
                <a:lnTo>
                  <a:pt x="7526764" y="5242252"/>
                </a:lnTo>
                <a:lnTo>
                  <a:pt x="7498362" y="5252166"/>
                </a:lnTo>
                <a:lnTo>
                  <a:pt x="7549194" y="5272876"/>
                </a:lnTo>
                <a:lnTo>
                  <a:pt x="7659153" y="5320078"/>
                </a:lnTo>
                <a:lnTo>
                  <a:pt x="7767101" y="5370008"/>
                </a:lnTo>
                <a:lnTo>
                  <a:pt x="7874197" y="5422776"/>
                </a:lnTo>
                <a:lnTo>
                  <a:pt x="7979860" y="5478328"/>
                </a:lnTo>
                <a:lnTo>
                  <a:pt x="8084093" y="5536664"/>
                </a:lnTo>
                <a:lnTo>
                  <a:pt x="8188629" y="5597945"/>
                </a:lnTo>
                <a:lnTo>
                  <a:pt x="8289998" y="5661846"/>
                </a:lnTo>
                <a:lnTo>
                  <a:pt x="8391672" y="5728695"/>
                </a:lnTo>
                <a:lnTo>
                  <a:pt x="8490232" y="5797584"/>
                </a:lnTo>
                <a:lnTo>
                  <a:pt x="8588465" y="5869944"/>
                </a:lnTo>
                <a:lnTo>
                  <a:pt x="8684741" y="5944454"/>
                </a:lnTo>
                <a:lnTo>
                  <a:pt x="8780165" y="6021801"/>
                </a:lnTo>
                <a:lnTo>
                  <a:pt x="8872945" y="6102401"/>
                </a:lnTo>
                <a:lnTo>
                  <a:pt x="8964348" y="6185206"/>
                </a:lnTo>
                <a:lnTo>
                  <a:pt x="9053686" y="6271317"/>
                </a:lnTo>
                <a:lnTo>
                  <a:pt x="9141703" y="6359055"/>
                </a:lnTo>
                <a:lnTo>
                  <a:pt x="9227654" y="6450099"/>
                </a:lnTo>
                <a:lnTo>
                  <a:pt x="9312174" y="6543926"/>
                </a:lnTo>
                <a:lnTo>
                  <a:pt x="9394684" y="6640482"/>
                </a:lnTo>
                <a:lnTo>
                  <a:pt x="9487120" y="6755492"/>
                </a:lnTo>
                <a:lnTo>
                  <a:pt x="9574764" y="6871800"/>
                </a:lnTo>
                <a:lnTo>
                  <a:pt x="9659239" y="6990724"/>
                </a:lnTo>
                <a:lnTo>
                  <a:pt x="9738921" y="7110947"/>
                </a:lnTo>
                <a:lnTo>
                  <a:pt x="9814967" y="7232576"/>
                </a:lnTo>
                <a:lnTo>
                  <a:pt x="9887322" y="7356190"/>
                </a:lnTo>
                <a:lnTo>
                  <a:pt x="9955407" y="7481735"/>
                </a:lnTo>
                <a:lnTo>
                  <a:pt x="10018753" y="7607997"/>
                </a:lnTo>
                <a:lnTo>
                  <a:pt x="10079040" y="7735722"/>
                </a:lnTo>
                <a:lnTo>
                  <a:pt x="10135169" y="7864219"/>
                </a:lnTo>
                <a:lnTo>
                  <a:pt x="10186448" y="7994591"/>
                </a:lnTo>
                <a:lnTo>
                  <a:pt x="10234724" y="8125847"/>
                </a:lnTo>
                <a:lnTo>
                  <a:pt x="10278785" y="8258454"/>
                </a:lnTo>
                <a:lnTo>
                  <a:pt x="10318796" y="8390678"/>
                </a:lnTo>
                <a:lnTo>
                  <a:pt x="10354482" y="8525410"/>
                </a:lnTo>
                <a:lnTo>
                  <a:pt x="10386751" y="8659235"/>
                </a:lnTo>
                <a:lnTo>
                  <a:pt x="10414805" y="8794411"/>
                </a:lnTo>
                <a:lnTo>
                  <a:pt x="10438175" y="8929726"/>
                </a:lnTo>
                <a:lnTo>
                  <a:pt x="10458487" y="9066504"/>
                </a:lnTo>
                <a:lnTo>
                  <a:pt x="10474749" y="9202898"/>
                </a:lnTo>
                <a:lnTo>
                  <a:pt x="10486960" y="9338907"/>
                </a:lnTo>
                <a:lnTo>
                  <a:pt x="10495590" y="9475744"/>
                </a:lnTo>
                <a:lnTo>
                  <a:pt x="10500638" y="9613410"/>
                </a:lnTo>
                <a:lnTo>
                  <a:pt x="10501111" y="9750058"/>
                </a:lnTo>
                <a:lnTo>
                  <a:pt x="10497535" y="9886322"/>
                </a:lnTo>
                <a:lnTo>
                  <a:pt x="10490376" y="10023415"/>
                </a:lnTo>
                <a:lnTo>
                  <a:pt x="10479801" y="10159598"/>
                </a:lnTo>
                <a:lnTo>
                  <a:pt x="10464542" y="10295922"/>
                </a:lnTo>
                <a:lnTo>
                  <a:pt x="10445921" y="10430761"/>
                </a:lnTo>
                <a:lnTo>
                  <a:pt x="10423774" y="10565848"/>
                </a:lnTo>
                <a:lnTo>
                  <a:pt x="10397575" y="10700550"/>
                </a:lnTo>
                <a:lnTo>
                  <a:pt x="10366801" y="10834236"/>
                </a:lnTo>
                <a:lnTo>
                  <a:pt x="10230388" y="10838234"/>
                </a:lnTo>
                <a:lnTo>
                  <a:pt x="10093089" y="10839228"/>
                </a:lnTo>
                <a:lnTo>
                  <a:pt x="9955653" y="10835539"/>
                </a:lnTo>
                <a:lnTo>
                  <a:pt x="9817911" y="10828902"/>
                </a:lnTo>
                <a:lnTo>
                  <a:pt x="9681820" y="10817168"/>
                </a:lnTo>
                <a:lnTo>
                  <a:pt x="9545370" y="10803064"/>
                </a:lnTo>
                <a:lnTo>
                  <a:pt x="9409414" y="10783754"/>
                </a:lnTo>
                <a:lnTo>
                  <a:pt x="9274311" y="10761605"/>
                </a:lnTo>
                <a:lnTo>
                  <a:pt x="9139068" y="10734774"/>
                </a:lnTo>
                <a:lnTo>
                  <a:pt x="9005311" y="10704580"/>
                </a:lnTo>
                <a:lnTo>
                  <a:pt x="8872462" y="10670969"/>
                </a:lnTo>
                <a:lnTo>
                  <a:pt x="8740052" y="10632731"/>
                </a:lnTo>
                <a:lnTo>
                  <a:pt x="8608494" y="10591654"/>
                </a:lnTo>
                <a:lnTo>
                  <a:pt x="8478479" y="10546637"/>
                </a:lnTo>
                <a:lnTo>
                  <a:pt x="8349479" y="10497046"/>
                </a:lnTo>
                <a:lnTo>
                  <a:pt x="8221388" y="10444038"/>
                </a:lnTo>
                <a:lnTo>
                  <a:pt x="8094783" y="10387669"/>
                </a:lnTo>
                <a:lnTo>
                  <a:pt x="7969775" y="10326781"/>
                </a:lnTo>
                <a:lnTo>
                  <a:pt x="7846777" y="10263165"/>
                </a:lnTo>
                <a:lnTo>
                  <a:pt x="7724796" y="10194974"/>
                </a:lnTo>
                <a:lnTo>
                  <a:pt x="7604302" y="10123422"/>
                </a:lnTo>
                <a:lnTo>
                  <a:pt x="7485872" y="10048564"/>
                </a:lnTo>
                <a:lnTo>
                  <a:pt x="7369039" y="9969186"/>
                </a:lnTo>
                <a:lnTo>
                  <a:pt x="7254794" y="9887135"/>
                </a:lnTo>
                <a:lnTo>
                  <a:pt x="7142145" y="9800565"/>
                </a:lnTo>
                <a:lnTo>
                  <a:pt x="7031617" y="9710110"/>
                </a:lnTo>
                <a:lnTo>
                  <a:pt x="6923154" y="9616348"/>
                </a:lnTo>
                <a:lnTo>
                  <a:pt x="6817967" y="9518810"/>
                </a:lnTo>
                <a:lnTo>
                  <a:pt x="6713634" y="9418433"/>
                </a:lnTo>
                <a:lnTo>
                  <a:pt x="6613266" y="9313180"/>
                </a:lnTo>
                <a:lnTo>
                  <a:pt x="6514908" y="9205198"/>
                </a:lnTo>
                <a:lnTo>
                  <a:pt x="6419249" y="9093384"/>
                </a:lnTo>
                <a:lnTo>
                  <a:pt x="6377345" y="9042709"/>
                </a:lnTo>
                <a:lnTo>
                  <a:pt x="6337288" y="8991043"/>
                </a:lnTo>
                <a:lnTo>
                  <a:pt x="6296597" y="8939899"/>
                </a:lnTo>
                <a:lnTo>
                  <a:pt x="6257806" y="8887185"/>
                </a:lnTo>
                <a:lnTo>
                  <a:pt x="6218960" y="8835049"/>
                </a:lnTo>
                <a:lnTo>
                  <a:pt x="6181904" y="8782499"/>
                </a:lnTo>
                <a:lnTo>
                  <a:pt x="6144905" y="8729370"/>
                </a:lnTo>
                <a:lnTo>
                  <a:pt x="6109062" y="8676353"/>
                </a:lnTo>
                <a:lnTo>
                  <a:pt x="6073908" y="8622231"/>
                </a:lnTo>
                <a:lnTo>
                  <a:pt x="6039911" y="8568221"/>
                </a:lnTo>
                <a:lnTo>
                  <a:pt x="6006492" y="8514264"/>
                </a:lnTo>
                <a:lnTo>
                  <a:pt x="5973762" y="8459205"/>
                </a:lnTo>
                <a:lnTo>
                  <a:pt x="5941611" y="8404201"/>
                </a:lnTo>
                <a:lnTo>
                  <a:pt x="5911250" y="8348782"/>
                </a:lnTo>
                <a:lnTo>
                  <a:pt x="5880311" y="8293311"/>
                </a:lnTo>
                <a:lnTo>
                  <a:pt x="5851163" y="8237423"/>
                </a:lnTo>
                <a:lnTo>
                  <a:pt x="5822069" y="8180958"/>
                </a:lnTo>
                <a:lnTo>
                  <a:pt x="5794712" y="8124658"/>
                </a:lnTo>
                <a:lnTo>
                  <a:pt x="5767354" y="8068357"/>
                </a:lnTo>
                <a:lnTo>
                  <a:pt x="5741207" y="8011587"/>
                </a:lnTo>
                <a:lnTo>
                  <a:pt x="5715751" y="7953715"/>
                </a:lnTo>
                <a:lnTo>
                  <a:pt x="5691395" y="7896531"/>
                </a:lnTo>
                <a:lnTo>
                  <a:pt x="5667096" y="7838770"/>
                </a:lnTo>
                <a:lnTo>
                  <a:pt x="5643953" y="7781116"/>
                </a:lnTo>
                <a:lnTo>
                  <a:pt x="5621444" y="7722940"/>
                </a:lnTo>
                <a:lnTo>
                  <a:pt x="5600147" y="7664295"/>
                </a:lnTo>
                <a:lnTo>
                  <a:pt x="5579428" y="7605705"/>
                </a:lnTo>
                <a:lnTo>
                  <a:pt x="5569406" y="7576575"/>
                </a:lnTo>
                <a:lnTo>
                  <a:pt x="5533407" y="7660087"/>
                </a:lnTo>
                <a:lnTo>
                  <a:pt x="5482899" y="7767968"/>
                </a:lnTo>
                <a:lnTo>
                  <a:pt x="5429607" y="7874417"/>
                </a:lnTo>
                <a:lnTo>
                  <a:pt x="5374636" y="7980123"/>
                </a:lnTo>
                <a:lnTo>
                  <a:pt x="5315723" y="8084288"/>
                </a:lnTo>
                <a:lnTo>
                  <a:pt x="5254496" y="8188235"/>
                </a:lnTo>
                <a:lnTo>
                  <a:pt x="5190597" y="8289591"/>
                </a:lnTo>
                <a:lnTo>
                  <a:pt x="5123803" y="8390675"/>
                </a:lnTo>
                <a:lnTo>
                  <a:pt x="5054338" y="8489168"/>
                </a:lnTo>
                <a:lnTo>
                  <a:pt x="4982611" y="8586865"/>
                </a:lnTo>
                <a:lnTo>
                  <a:pt x="4906947" y="8683021"/>
                </a:lnTo>
                <a:lnTo>
                  <a:pt x="4829075" y="8777799"/>
                </a:lnTo>
                <a:lnTo>
                  <a:pt x="4749634" y="8870677"/>
                </a:lnTo>
                <a:lnTo>
                  <a:pt x="4666306" y="8961436"/>
                </a:lnTo>
                <a:lnTo>
                  <a:pt x="4580196" y="9050764"/>
                </a:lnTo>
                <a:lnTo>
                  <a:pt x="4491301" y="9138660"/>
                </a:lnTo>
                <a:lnTo>
                  <a:pt x="4400891" y="9224077"/>
                </a:lnTo>
                <a:lnTo>
                  <a:pt x="4306486" y="9308532"/>
                </a:lnTo>
                <a:lnTo>
                  <a:pt x="4210042" y="9389874"/>
                </a:lnTo>
                <a:lnTo>
                  <a:pt x="4094454" y="9482244"/>
                </a:lnTo>
                <a:lnTo>
                  <a:pt x="3978147" y="9569877"/>
                </a:lnTo>
                <a:lnTo>
                  <a:pt x="3858699" y="9653708"/>
                </a:lnTo>
                <a:lnTo>
                  <a:pt x="3738477" y="9733380"/>
                </a:lnTo>
                <a:lnTo>
                  <a:pt x="3616270" y="9809362"/>
                </a:lnTo>
                <a:lnTo>
                  <a:pt x="3492712" y="9881128"/>
                </a:lnTo>
                <a:lnTo>
                  <a:pt x="3367222" y="9948625"/>
                </a:lnTo>
                <a:lnTo>
                  <a:pt x="3240381" y="10011908"/>
                </a:lnTo>
                <a:lnTo>
                  <a:pt x="3112080" y="10072132"/>
                </a:lnTo>
                <a:lnTo>
                  <a:pt x="2982426" y="10128143"/>
                </a:lnTo>
                <a:lnTo>
                  <a:pt x="2852631" y="10179470"/>
                </a:lnTo>
                <a:lnTo>
                  <a:pt x="2720853" y="10227107"/>
                </a:lnTo>
                <a:lnTo>
                  <a:pt x="2588246" y="10271161"/>
                </a:lnTo>
                <a:lnTo>
                  <a:pt x="2454921" y="10310477"/>
                </a:lnTo>
                <a:lnTo>
                  <a:pt x="2320134" y="10346737"/>
                </a:lnTo>
                <a:lnTo>
                  <a:pt x="2185784" y="10378368"/>
                </a:lnTo>
                <a:lnTo>
                  <a:pt x="2050609" y="10406417"/>
                </a:lnTo>
                <a:lnTo>
                  <a:pt x="1914715" y="10429728"/>
                </a:lnTo>
                <a:lnTo>
                  <a:pt x="1777883" y="10450616"/>
                </a:lnTo>
                <a:lnTo>
                  <a:pt x="1640965" y="10466240"/>
                </a:lnTo>
                <a:lnTo>
                  <a:pt x="1504378" y="10478393"/>
                </a:lnTo>
                <a:lnTo>
                  <a:pt x="1366961" y="10486967"/>
                </a:lnTo>
                <a:lnTo>
                  <a:pt x="1229351" y="10491434"/>
                </a:lnTo>
                <a:lnTo>
                  <a:pt x="1092069" y="10492430"/>
                </a:lnTo>
                <a:lnTo>
                  <a:pt x="955805" y="10488851"/>
                </a:lnTo>
                <a:lnTo>
                  <a:pt x="818189" y="10481060"/>
                </a:lnTo>
                <a:lnTo>
                  <a:pt x="681426" y="10470429"/>
                </a:lnTo>
                <a:lnTo>
                  <a:pt x="545102" y="10455170"/>
                </a:lnTo>
                <a:lnTo>
                  <a:pt x="409630" y="10437074"/>
                </a:lnTo>
                <a:lnTo>
                  <a:pt x="273964" y="10414872"/>
                </a:lnTo>
                <a:lnTo>
                  <a:pt x="139315" y="10388096"/>
                </a:lnTo>
                <a:lnTo>
                  <a:pt x="4995" y="10357849"/>
                </a:lnTo>
                <a:lnTo>
                  <a:pt x="996" y="10221450"/>
                </a:lnTo>
                <a:lnTo>
                  <a:pt x="0" y="10084168"/>
                </a:lnTo>
                <a:lnTo>
                  <a:pt x="3634" y="9947324"/>
                </a:lnTo>
                <a:lnTo>
                  <a:pt x="10214" y="9810176"/>
                </a:lnTo>
                <a:lnTo>
                  <a:pt x="21891" y="9674680"/>
                </a:lnTo>
                <a:lnTo>
                  <a:pt x="35939" y="9538824"/>
                </a:lnTo>
                <a:lnTo>
                  <a:pt x="55248" y="9402883"/>
                </a:lnTo>
                <a:lnTo>
                  <a:pt x="77340" y="9268374"/>
                </a:lnTo>
                <a:lnTo>
                  <a:pt x="104115" y="9133724"/>
                </a:lnTo>
                <a:lnTo>
                  <a:pt x="134308" y="8999982"/>
                </a:lnTo>
                <a:lnTo>
                  <a:pt x="167917" y="8867148"/>
                </a:lnTo>
                <a:lnTo>
                  <a:pt x="206099" y="8735331"/>
                </a:lnTo>
                <a:lnTo>
                  <a:pt x="247120" y="8604369"/>
                </a:lnTo>
                <a:lnTo>
                  <a:pt x="292714" y="8474422"/>
                </a:lnTo>
                <a:lnTo>
                  <a:pt x="342249" y="8346017"/>
                </a:lnTo>
                <a:lnTo>
                  <a:pt x="395201" y="8218519"/>
                </a:lnTo>
                <a:lnTo>
                  <a:pt x="451568" y="8091929"/>
                </a:lnTo>
                <a:lnTo>
                  <a:pt x="512400" y="7967514"/>
                </a:lnTo>
                <a:lnTo>
                  <a:pt x="576594" y="7844585"/>
                </a:lnTo>
                <a:lnTo>
                  <a:pt x="644728" y="7723196"/>
                </a:lnTo>
                <a:lnTo>
                  <a:pt x="716224" y="7603295"/>
                </a:lnTo>
                <a:lnTo>
                  <a:pt x="791660" y="7484934"/>
                </a:lnTo>
                <a:lnTo>
                  <a:pt x="870981" y="7368693"/>
                </a:lnTo>
                <a:lnTo>
                  <a:pt x="953610" y="7254516"/>
                </a:lnTo>
                <a:lnTo>
                  <a:pt x="1040124" y="7142461"/>
                </a:lnTo>
                <a:lnTo>
                  <a:pt x="1130523" y="7032524"/>
                </a:lnTo>
                <a:lnTo>
                  <a:pt x="1224230" y="6924652"/>
                </a:lnTo>
                <a:lnTo>
                  <a:pt x="1321767" y="6819479"/>
                </a:lnTo>
                <a:lnTo>
                  <a:pt x="1423244" y="6715846"/>
                </a:lnTo>
                <a:lnTo>
                  <a:pt x="1527918" y="6615435"/>
                </a:lnTo>
                <a:lnTo>
                  <a:pt x="1636424" y="6517723"/>
                </a:lnTo>
                <a:lnTo>
                  <a:pt x="1748814" y="6422131"/>
                </a:lnTo>
                <a:lnTo>
                  <a:pt x="1799489" y="6380232"/>
                </a:lnTo>
                <a:lnTo>
                  <a:pt x="1851789" y="6339656"/>
                </a:lnTo>
                <a:lnTo>
                  <a:pt x="1902821" y="6300127"/>
                </a:lnTo>
                <a:lnTo>
                  <a:pt x="1954957" y="6261286"/>
                </a:lnTo>
                <a:lnTo>
                  <a:pt x="2007672" y="6222500"/>
                </a:lnTo>
                <a:lnTo>
                  <a:pt x="2060799" y="6185505"/>
                </a:lnTo>
                <a:lnTo>
                  <a:pt x="2113872" y="6149089"/>
                </a:lnTo>
                <a:lnTo>
                  <a:pt x="2167469" y="6113305"/>
                </a:lnTo>
                <a:lnTo>
                  <a:pt x="2221590" y="6078154"/>
                </a:lnTo>
                <a:lnTo>
                  <a:pt x="2275602" y="6044162"/>
                </a:lnTo>
                <a:lnTo>
                  <a:pt x="2330190" y="6010224"/>
                </a:lnTo>
                <a:lnTo>
                  <a:pt x="2385827" y="5977553"/>
                </a:lnTo>
                <a:lnTo>
                  <a:pt x="2440198" y="5945930"/>
                </a:lnTo>
                <a:lnTo>
                  <a:pt x="2496249" y="5915049"/>
                </a:lnTo>
                <a:lnTo>
                  <a:pt x="2551667" y="5884692"/>
                </a:lnTo>
                <a:lnTo>
                  <a:pt x="2608133" y="5855602"/>
                </a:lnTo>
                <a:lnTo>
                  <a:pt x="2664018" y="5826458"/>
                </a:lnTo>
                <a:lnTo>
                  <a:pt x="2721476" y="5799214"/>
                </a:lnTo>
                <a:lnTo>
                  <a:pt x="2777723" y="5772438"/>
                </a:lnTo>
                <a:lnTo>
                  <a:pt x="2834491" y="5746296"/>
                </a:lnTo>
                <a:lnTo>
                  <a:pt x="2892363" y="5720842"/>
                </a:lnTo>
                <a:lnTo>
                  <a:pt x="2950180" y="5695967"/>
                </a:lnTo>
                <a:lnTo>
                  <a:pt x="3008466" y="5672304"/>
                </a:lnTo>
                <a:lnTo>
                  <a:pt x="3066118" y="5649164"/>
                </a:lnTo>
                <a:lnTo>
                  <a:pt x="3124873" y="5626712"/>
                </a:lnTo>
                <a:lnTo>
                  <a:pt x="3182938" y="5605365"/>
                </a:lnTo>
                <a:lnTo>
                  <a:pt x="3242052" y="5585282"/>
                </a:lnTo>
                <a:lnTo>
                  <a:pt x="3249129" y="5582779"/>
                </a:lnTo>
                <a:lnTo>
                  <a:pt x="3209701" y="5566931"/>
                </a:lnTo>
                <a:lnTo>
                  <a:pt x="3099798" y="5519151"/>
                </a:lnTo>
                <a:lnTo>
                  <a:pt x="2991849" y="5469221"/>
                </a:lnTo>
                <a:lnTo>
                  <a:pt x="2884754" y="5416452"/>
                </a:lnTo>
                <a:lnTo>
                  <a:pt x="2779090" y="5360900"/>
                </a:lnTo>
                <a:lnTo>
                  <a:pt x="2673700" y="5302456"/>
                </a:lnTo>
                <a:lnTo>
                  <a:pt x="2570323" y="5241284"/>
                </a:lnTo>
                <a:lnTo>
                  <a:pt x="2468953" y="5177381"/>
                </a:lnTo>
                <a:lnTo>
                  <a:pt x="2367279" y="5110533"/>
                </a:lnTo>
                <a:lnTo>
                  <a:pt x="2268718" y="5041645"/>
                </a:lnTo>
                <a:lnTo>
                  <a:pt x="2170486" y="4969285"/>
                </a:lnTo>
                <a:lnTo>
                  <a:pt x="2074210" y="4894775"/>
                </a:lnTo>
                <a:lnTo>
                  <a:pt x="1978786" y="4817428"/>
                </a:lnTo>
                <a:lnTo>
                  <a:pt x="1886006" y="4736827"/>
                </a:lnTo>
                <a:lnTo>
                  <a:pt x="1794603" y="4654023"/>
                </a:lnTo>
                <a:lnTo>
                  <a:pt x="1705264" y="4567911"/>
                </a:lnTo>
                <a:lnTo>
                  <a:pt x="1616670" y="4480118"/>
                </a:lnTo>
                <a:lnTo>
                  <a:pt x="1531297" y="4389129"/>
                </a:lnTo>
                <a:lnTo>
                  <a:pt x="1446777" y="4295301"/>
                </a:lnTo>
                <a:lnTo>
                  <a:pt x="1364268" y="4198746"/>
                </a:lnTo>
                <a:lnTo>
                  <a:pt x="1271831" y="4083736"/>
                </a:lnTo>
                <a:lnTo>
                  <a:pt x="1184187" y="3967429"/>
                </a:lnTo>
                <a:lnTo>
                  <a:pt x="1099711" y="3848504"/>
                </a:lnTo>
                <a:lnTo>
                  <a:pt x="1020029" y="3728281"/>
                </a:lnTo>
                <a:lnTo>
                  <a:pt x="943983" y="3606652"/>
                </a:lnTo>
                <a:lnTo>
                  <a:pt x="871629" y="3483038"/>
                </a:lnTo>
                <a:lnTo>
                  <a:pt x="803544" y="3357495"/>
                </a:lnTo>
                <a:lnTo>
                  <a:pt x="740198" y="3231231"/>
                </a:lnTo>
                <a:lnTo>
                  <a:pt x="679911" y="3103506"/>
                </a:lnTo>
                <a:lnTo>
                  <a:pt x="623783" y="2975009"/>
                </a:lnTo>
                <a:lnTo>
                  <a:pt x="572503" y="2844637"/>
                </a:lnTo>
                <a:lnTo>
                  <a:pt x="524227" y="2713380"/>
                </a:lnTo>
                <a:lnTo>
                  <a:pt x="480166" y="2580773"/>
                </a:lnTo>
                <a:lnTo>
                  <a:pt x="440156" y="2448550"/>
                </a:lnTo>
                <a:lnTo>
                  <a:pt x="404414" y="2314396"/>
                </a:lnTo>
                <a:lnTo>
                  <a:pt x="372200" y="2179994"/>
                </a:lnTo>
                <a:lnTo>
                  <a:pt x="344146" y="2044818"/>
                </a:lnTo>
                <a:lnTo>
                  <a:pt x="320777" y="1909501"/>
                </a:lnTo>
                <a:lnTo>
                  <a:pt x="299831" y="1773248"/>
                </a:lnTo>
                <a:lnTo>
                  <a:pt x="284203" y="1636331"/>
                </a:lnTo>
                <a:lnTo>
                  <a:pt x="271991" y="1500321"/>
                </a:lnTo>
                <a:lnTo>
                  <a:pt x="263362" y="1363484"/>
                </a:lnTo>
                <a:lnTo>
                  <a:pt x="258313" y="1225819"/>
                </a:lnTo>
                <a:lnTo>
                  <a:pt x="257839" y="1089170"/>
                </a:lnTo>
                <a:lnTo>
                  <a:pt x="261415" y="952907"/>
                </a:lnTo>
                <a:lnTo>
                  <a:pt x="268575" y="815814"/>
                </a:lnTo>
                <a:lnTo>
                  <a:pt x="279149" y="679630"/>
                </a:lnTo>
                <a:lnTo>
                  <a:pt x="294408" y="543306"/>
                </a:lnTo>
                <a:lnTo>
                  <a:pt x="313030" y="408469"/>
                </a:lnTo>
                <a:lnTo>
                  <a:pt x="335177" y="273381"/>
                </a:lnTo>
                <a:lnTo>
                  <a:pt x="361377" y="138678"/>
                </a:lnTo>
                <a:lnTo>
                  <a:pt x="392094" y="5571"/>
                </a:lnTo>
                <a:lnTo>
                  <a:pt x="528564" y="99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4760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C751242A-A78C-4A6C-96C9-51F891C4D0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09741" y="95250"/>
            <a:ext cx="6709326" cy="6667500"/>
          </a:xfrm>
          <a:custGeom>
            <a:avLst/>
            <a:gdLst>
              <a:gd name="connsiteX0" fmla="*/ 8305330 w 15650060"/>
              <a:gd name="connsiteY0" fmla="*/ 11077310 h 15550472"/>
              <a:gd name="connsiteX1" fmla="*/ 8908556 w 15650060"/>
              <a:gd name="connsiteY1" fmla="*/ 11434368 h 15550472"/>
              <a:gd name="connsiteX2" fmla="*/ 8647127 w 15650060"/>
              <a:gd name="connsiteY2" fmla="*/ 12410034 h 15550472"/>
              <a:gd name="connsiteX3" fmla="*/ 5070726 w 15650060"/>
              <a:gd name="connsiteY3" fmla="*/ 14474870 h 15550472"/>
              <a:gd name="connsiteX4" fmla="*/ 4095060 w 15650060"/>
              <a:gd name="connsiteY4" fmla="*/ 14213441 h 15550472"/>
              <a:gd name="connsiteX5" fmla="*/ 4356489 w 15650060"/>
              <a:gd name="connsiteY5" fmla="*/ 13237775 h 15550472"/>
              <a:gd name="connsiteX6" fmla="*/ 7932890 w 15650060"/>
              <a:gd name="connsiteY6" fmla="*/ 11172939 h 15550472"/>
              <a:gd name="connsiteX7" fmla="*/ 8064804 w 15650060"/>
              <a:gd name="connsiteY7" fmla="*/ 11113535 h 15550472"/>
              <a:gd name="connsiteX8" fmla="*/ 8305330 w 15650060"/>
              <a:gd name="connsiteY8" fmla="*/ 11077310 h 15550472"/>
              <a:gd name="connsiteX9" fmla="*/ 14492851 w 15650060"/>
              <a:gd name="connsiteY9" fmla="*/ 5278220 h 15550472"/>
              <a:gd name="connsiteX10" fmla="*/ 15305133 w 15650060"/>
              <a:gd name="connsiteY10" fmla="*/ 5713772 h 15550472"/>
              <a:gd name="connsiteX11" fmla="*/ 15305133 w 15650060"/>
              <a:gd name="connsiteY11" fmla="*/ 5713774 h 15550472"/>
              <a:gd name="connsiteX12" fmla="*/ 14985152 w 15650060"/>
              <a:gd name="connsiteY12" fmla="*/ 6907962 h 15550472"/>
              <a:gd name="connsiteX13" fmla="*/ 13585705 w 15650060"/>
              <a:gd name="connsiteY13" fmla="*/ 7715933 h 15550472"/>
              <a:gd name="connsiteX14" fmla="*/ 13665354 w 15650060"/>
              <a:gd name="connsiteY14" fmla="*/ 7675157 h 15550472"/>
              <a:gd name="connsiteX15" fmla="*/ 14779880 w 15650060"/>
              <a:gd name="connsiteY15" fmla="*/ 8035920 h 15550472"/>
              <a:gd name="connsiteX16" fmla="*/ 14459895 w 15650060"/>
              <a:gd name="connsiteY16" fmla="*/ 9230109 h 15550472"/>
              <a:gd name="connsiteX17" fmla="*/ 13544512 w 15650060"/>
              <a:gd name="connsiteY17" fmla="*/ 9758606 h 15550472"/>
              <a:gd name="connsiteX18" fmla="*/ 14738703 w 15650060"/>
              <a:gd name="connsiteY18" fmla="*/ 10078589 h 15550472"/>
              <a:gd name="connsiteX19" fmla="*/ 14418720 w 15650060"/>
              <a:gd name="connsiteY19" fmla="*/ 11272781 h 15550472"/>
              <a:gd name="connsiteX20" fmla="*/ 7212649 w 15650060"/>
              <a:gd name="connsiteY20" fmla="*/ 15433205 h 15550472"/>
              <a:gd name="connsiteX21" fmla="*/ 6018460 w 15650060"/>
              <a:gd name="connsiteY21" fmla="*/ 15113225 h 15550472"/>
              <a:gd name="connsiteX22" fmla="*/ 6338441 w 15650060"/>
              <a:gd name="connsiteY22" fmla="*/ 13919033 h 15550472"/>
              <a:gd name="connsiteX23" fmla="*/ 8761112 w 15650060"/>
              <a:gd name="connsiteY23" fmla="*/ 12520304 h 15550472"/>
              <a:gd name="connsiteX24" fmla="*/ 9081095 w 15650060"/>
              <a:gd name="connsiteY24" fmla="*/ 11326115 h 15550472"/>
              <a:gd name="connsiteX25" fmla="*/ 7966570 w 15650060"/>
              <a:gd name="connsiteY25" fmla="*/ 10965351 h 15550472"/>
              <a:gd name="connsiteX26" fmla="*/ 7886909 w 15650060"/>
              <a:gd name="connsiteY26" fmla="*/ 11006133 h 15550472"/>
              <a:gd name="connsiteX27" fmla="*/ 6145613 w 15650060"/>
              <a:gd name="connsiteY27" fmla="*/ 12011471 h 15550472"/>
              <a:gd name="connsiteX28" fmla="*/ 5054895 w 15650060"/>
              <a:gd name="connsiteY28" fmla="*/ 11835188 h 15550472"/>
              <a:gd name="connsiteX29" fmla="*/ 4951422 w 15650060"/>
              <a:gd name="connsiteY29" fmla="*/ 11691490 h 15550472"/>
              <a:gd name="connsiteX30" fmla="*/ 4878712 w 15650060"/>
              <a:gd name="connsiteY30" fmla="*/ 11530030 h 15550472"/>
              <a:gd name="connsiteX31" fmla="*/ 5271406 w 15650060"/>
              <a:gd name="connsiteY31" fmla="*/ 10497300 h 15550472"/>
              <a:gd name="connsiteX32" fmla="*/ 14110944 w 15650060"/>
              <a:gd name="connsiteY32" fmla="*/ 5393790 h 15550472"/>
              <a:gd name="connsiteX33" fmla="*/ 14355729 w 15650060"/>
              <a:gd name="connsiteY33" fmla="*/ 5297847 h 15550472"/>
              <a:gd name="connsiteX34" fmla="*/ 14492851 w 15650060"/>
              <a:gd name="connsiteY34" fmla="*/ 5278220 h 15550472"/>
              <a:gd name="connsiteX35" fmla="*/ 5524122 w 15650060"/>
              <a:gd name="connsiteY35" fmla="*/ 4588172 h 15550472"/>
              <a:gd name="connsiteX36" fmla="*/ 6127347 w 15650060"/>
              <a:gd name="connsiteY36" fmla="*/ 4945231 h 15550472"/>
              <a:gd name="connsiteX37" fmla="*/ 5865918 w 15650060"/>
              <a:gd name="connsiteY37" fmla="*/ 5920898 h 15550472"/>
              <a:gd name="connsiteX38" fmla="*/ 2289517 w 15650060"/>
              <a:gd name="connsiteY38" fmla="*/ 7985733 h 15550472"/>
              <a:gd name="connsiteX39" fmla="*/ 1313852 w 15650060"/>
              <a:gd name="connsiteY39" fmla="*/ 7724304 h 15550472"/>
              <a:gd name="connsiteX40" fmla="*/ 1575280 w 15650060"/>
              <a:gd name="connsiteY40" fmla="*/ 6748639 h 15550472"/>
              <a:gd name="connsiteX41" fmla="*/ 5151681 w 15650060"/>
              <a:gd name="connsiteY41" fmla="*/ 4683802 h 15550472"/>
              <a:gd name="connsiteX42" fmla="*/ 5283596 w 15650060"/>
              <a:gd name="connsiteY42" fmla="*/ 4624397 h 15550472"/>
              <a:gd name="connsiteX43" fmla="*/ 5524122 w 15650060"/>
              <a:gd name="connsiteY43" fmla="*/ 4588172 h 15550472"/>
              <a:gd name="connsiteX44" fmla="*/ 14951027 w 15650060"/>
              <a:gd name="connsiteY44" fmla="*/ 3146621 h 15550472"/>
              <a:gd name="connsiteX45" fmla="*/ 15554251 w 15650060"/>
              <a:gd name="connsiteY45" fmla="*/ 3503680 h 15550472"/>
              <a:gd name="connsiteX46" fmla="*/ 15292823 w 15650060"/>
              <a:gd name="connsiteY46" fmla="*/ 4479345 h 15550472"/>
              <a:gd name="connsiteX47" fmla="*/ 11716423 w 15650060"/>
              <a:gd name="connsiteY47" fmla="*/ 6544182 h 15550472"/>
              <a:gd name="connsiteX48" fmla="*/ 10740757 w 15650060"/>
              <a:gd name="connsiteY48" fmla="*/ 6282752 h 15550472"/>
              <a:gd name="connsiteX49" fmla="*/ 11002185 w 15650060"/>
              <a:gd name="connsiteY49" fmla="*/ 5307087 h 15550472"/>
              <a:gd name="connsiteX50" fmla="*/ 14578586 w 15650060"/>
              <a:gd name="connsiteY50" fmla="*/ 3242250 h 15550472"/>
              <a:gd name="connsiteX51" fmla="*/ 14710500 w 15650060"/>
              <a:gd name="connsiteY51" fmla="*/ 3182846 h 15550472"/>
              <a:gd name="connsiteX52" fmla="*/ 14951027 w 15650060"/>
              <a:gd name="connsiteY52" fmla="*/ 3146621 h 15550472"/>
              <a:gd name="connsiteX53" fmla="*/ 11195736 w 15650060"/>
              <a:gd name="connsiteY53" fmla="*/ 1125127 h 15550472"/>
              <a:gd name="connsiteX54" fmla="*/ 12008018 w 15650060"/>
              <a:gd name="connsiteY54" fmla="*/ 1560679 h 15550472"/>
              <a:gd name="connsiteX55" fmla="*/ 11688036 w 15650060"/>
              <a:gd name="connsiteY55" fmla="*/ 2754868 h 15550472"/>
              <a:gd name="connsiteX56" fmla="*/ 10047685 w 15650060"/>
              <a:gd name="connsiteY56" fmla="*/ 3701925 h 15550472"/>
              <a:gd name="connsiteX57" fmla="*/ 11241875 w 15650060"/>
              <a:gd name="connsiteY57" fmla="*/ 4021907 h 15550472"/>
              <a:gd name="connsiteX58" fmla="*/ 11241874 w 15650060"/>
              <a:gd name="connsiteY58" fmla="*/ 4021907 h 15550472"/>
              <a:gd name="connsiteX59" fmla="*/ 10921892 w 15650060"/>
              <a:gd name="connsiteY59" fmla="*/ 5216097 h 15550472"/>
              <a:gd name="connsiteX60" fmla="*/ 10887463 w 15650060"/>
              <a:gd name="connsiteY60" fmla="*/ 5235974 h 15550472"/>
              <a:gd name="connsiteX61" fmla="*/ 10812328 w 15650060"/>
              <a:gd name="connsiteY61" fmla="*/ 5284565 h 15550472"/>
              <a:gd name="connsiteX62" fmla="*/ 10567496 w 15650060"/>
              <a:gd name="connsiteY62" fmla="*/ 6430153 h 15550472"/>
              <a:gd name="connsiteX63" fmla="*/ 11761686 w 15650060"/>
              <a:gd name="connsiteY63" fmla="*/ 6750135 h 15550472"/>
              <a:gd name="connsiteX64" fmla="*/ 6062900 w 15650060"/>
              <a:gd name="connsiteY64" fmla="*/ 10040328 h 15550472"/>
              <a:gd name="connsiteX65" fmla="*/ 4868712 w 15650060"/>
              <a:gd name="connsiteY65" fmla="*/ 9720346 h 15550472"/>
              <a:gd name="connsiteX66" fmla="*/ 5113544 w 15650060"/>
              <a:gd name="connsiteY66" fmla="*/ 8574759 h 15550472"/>
              <a:gd name="connsiteX67" fmla="*/ 5188692 w 15650060"/>
              <a:gd name="connsiteY67" fmla="*/ 8526160 h 15550472"/>
              <a:gd name="connsiteX68" fmla="*/ 4397199 w 15650060"/>
              <a:gd name="connsiteY68" fmla="*/ 8983129 h 15550472"/>
              <a:gd name="connsiteX69" fmla="*/ 3251608 w 15650060"/>
              <a:gd name="connsiteY69" fmla="*/ 8738298 h 15550472"/>
              <a:gd name="connsiteX70" fmla="*/ 3203009 w 15650060"/>
              <a:gd name="connsiteY70" fmla="*/ 8663149 h 15550472"/>
              <a:gd name="connsiteX71" fmla="*/ 3162225 w 15650060"/>
              <a:gd name="connsiteY71" fmla="*/ 8583484 h 15550472"/>
              <a:gd name="connsiteX72" fmla="*/ 3522992 w 15650060"/>
              <a:gd name="connsiteY72" fmla="*/ 7468958 h 15550472"/>
              <a:gd name="connsiteX73" fmla="*/ 5989252 w 15650060"/>
              <a:gd name="connsiteY73" fmla="*/ 6045063 h 15550472"/>
              <a:gd name="connsiteX74" fmla="*/ 6309233 w 15650060"/>
              <a:gd name="connsiteY74" fmla="*/ 4850874 h 15550472"/>
              <a:gd name="connsiteX75" fmla="*/ 5115045 w 15650060"/>
              <a:gd name="connsiteY75" fmla="*/ 4530893 h 15550472"/>
              <a:gd name="connsiteX76" fmla="*/ 10137041 w 15650060"/>
              <a:gd name="connsiteY76" fmla="*/ 1631442 h 15550472"/>
              <a:gd name="connsiteX77" fmla="*/ 10813831 w 15650060"/>
              <a:gd name="connsiteY77" fmla="*/ 1240698 h 15550472"/>
              <a:gd name="connsiteX78" fmla="*/ 11058614 w 15650060"/>
              <a:gd name="connsiteY78" fmla="*/ 1144754 h 15550472"/>
              <a:gd name="connsiteX79" fmla="*/ 11195736 w 15650060"/>
              <a:gd name="connsiteY79" fmla="*/ 1125127 h 15550472"/>
              <a:gd name="connsiteX80" fmla="*/ 9644742 w 15650060"/>
              <a:gd name="connsiteY80" fmla="*/ 1697 h 15550472"/>
              <a:gd name="connsiteX81" fmla="*/ 10457024 w 15650060"/>
              <a:gd name="connsiteY81" fmla="*/ 437250 h 15550472"/>
              <a:gd name="connsiteX82" fmla="*/ 10457023 w 15650060"/>
              <a:gd name="connsiteY82" fmla="*/ 437251 h 15550472"/>
              <a:gd name="connsiteX83" fmla="*/ 10137041 w 15650060"/>
              <a:gd name="connsiteY83" fmla="*/ 1631442 h 15550472"/>
              <a:gd name="connsiteX84" fmla="*/ 1311457 w 15650060"/>
              <a:gd name="connsiteY84" fmla="*/ 6726894 h 15550472"/>
              <a:gd name="connsiteX85" fmla="*/ 165868 w 15650060"/>
              <a:gd name="connsiteY85" fmla="*/ 6482064 h 15550472"/>
              <a:gd name="connsiteX86" fmla="*/ 117268 w 15650060"/>
              <a:gd name="connsiteY86" fmla="*/ 6406912 h 15550472"/>
              <a:gd name="connsiteX87" fmla="*/ 76486 w 15650060"/>
              <a:gd name="connsiteY87" fmla="*/ 6327248 h 15550472"/>
              <a:gd name="connsiteX88" fmla="*/ 437250 w 15650060"/>
              <a:gd name="connsiteY88" fmla="*/ 5212723 h 15550472"/>
              <a:gd name="connsiteX89" fmla="*/ 9262834 w 15650060"/>
              <a:gd name="connsiteY89" fmla="*/ 117269 h 15550472"/>
              <a:gd name="connsiteX90" fmla="*/ 9507620 w 15650060"/>
              <a:gd name="connsiteY90" fmla="*/ 21324 h 15550472"/>
              <a:gd name="connsiteX91" fmla="*/ 9644742 w 15650060"/>
              <a:gd name="connsiteY91" fmla="*/ 1697 h 1555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5650060" h="15550472">
                <a:moveTo>
                  <a:pt x="8305330" y="11077310"/>
                </a:moveTo>
                <a:cubicBezTo>
                  <a:pt x="8546507" y="11082713"/>
                  <a:pt x="8779123" y="11210184"/>
                  <a:pt x="8908556" y="11434368"/>
                </a:cubicBezTo>
                <a:cubicBezTo>
                  <a:pt x="9105787" y="11775982"/>
                  <a:pt x="8988740" y="12212803"/>
                  <a:pt x="8647127" y="12410034"/>
                </a:cubicBezTo>
                <a:lnTo>
                  <a:pt x="5070726" y="14474870"/>
                </a:lnTo>
                <a:cubicBezTo>
                  <a:pt x="4729112" y="14672101"/>
                  <a:pt x="4292291" y="14555055"/>
                  <a:pt x="4095060" y="14213441"/>
                </a:cubicBezTo>
                <a:cubicBezTo>
                  <a:pt x="3897829" y="13871827"/>
                  <a:pt x="4014875" y="13435006"/>
                  <a:pt x="4356489" y="13237775"/>
                </a:cubicBezTo>
                <a:lnTo>
                  <a:pt x="7932890" y="11172939"/>
                </a:lnTo>
                <a:cubicBezTo>
                  <a:pt x="7975592" y="11148285"/>
                  <a:pt x="8019781" y="11128543"/>
                  <a:pt x="8064804" y="11113535"/>
                </a:cubicBezTo>
                <a:cubicBezTo>
                  <a:pt x="8143594" y="11087271"/>
                  <a:pt x="8224938" y="11075509"/>
                  <a:pt x="8305330" y="11077310"/>
                </a:cubicBezTo>
                <a:close/>
                <a:moveTo>
                  <a:pt x="14492851" y="5278220"/>
                </a:moveTo>
                <a:cubicBezTo>
                  <a:pt x="14813666" y="5258174"/>
                  <a:pt x="15133509" y="5416510"/>
                  <a:pt x="15305133" y="5713772"/>
                </a:cubicBezTo>
                <a:lnTo>
                  <a:pt x="15305133" y="5713774"/>
                </a:lnTo>
                <a:cubicBezTo>
                  <a:pt x="15546538" y="6131900"/>
                  <a:pt x="15403277" y="6666557"/>
                  <a:pt x="14985152" y="6907962"/>
                </a:cubicBezTo>
                <a:lnTo>
                  <a:pt x="13585705" y="7715933"/>
                </a:lnTo>
                <a:lnTo>
                  <a:pt x="13665354" y="7675157"/>
                </a:lnTo>
                <a:cubicBezTo>
                  <a:pt x="14069503" y="7493515"/>
                  <a:pt x="14553563" y="7643926"/>
                  <a:pt x="14779880" y="8035920"/>
                </a:cubicBezTo>
                <a:cubicBezTo>
                  <a:pt x="15021286" y="8454048"/>
                  <a:pt x="14878023" y="8988704"/>
                  <a:pt x="14459895" y="9230109"/>
                </a:cubicBezTo>
                <a:lnTo>
                  <a:pt x="13544512" y="9758606"/>
                </a:lnTo>
                <a:cubicBezTo>
                  <a:pt x="13962639" y="9517200"/>
                  <a:pt x="14497298" y="9660462"/>
                  <a:pt x="14738703" y="10078589"/>
                </a:cubicBezTo>
                <a:cubicBezTo>
                  <a:pt x="14980107" y="10496717"/>
                  <a:pt x="14836848" y="11031375"/>
                  <a:pt x="14418720" y="11272781"/>
                </a:cubicBezTo>
                <a:lnTo>
                  <a:pt x="7212649" y="15433205"/>
                </a:lnTo>
                <a:cubicBezTo>
                  <a:pt x="6794521" y="15674611"/>
                  <a:pt x="6259865" y="15531350"/>
                  <a:pt x="6018460" y="15113225"/>
                </a:cubicBezTo>
                <a:cubicBezTo>
                  <a:pt x="5777054" y="14695098"/>
                  <a:pt x="5920314" y="14160439"/>
                  <a:pt x="6338441" y="13919033"/>
                </a:cubicBezTo>
                <a:lnTo>
                  <a:pt x="8761112" y="12520304"/>
                </a:lnTo>
                <a:cubicBezTo>
                  <a:pt x="9179239" y="12278899"/>
                  <a:pt x="9322500" y="11744242"/>
                  <a:pt x="9081095" y="11326115"/>
                </a:cubicBezTo>
                <a:cubicBezTo>
                  <a:pt x="8854779" y="10934122"/>
                  <a:pt x="8370719" y="10783710"/>
                  <a:pt x="7966570" y="10965351"/>
                </a:cubicBezTo>
                <a:lnTo>
                  <a:pt x="7886909" y="11006133"/>
                </a:lnTo>
                <a:lnTo>
                  <a:pt x="6145613" y="12011471"/>
                </a:lnTo>
                <a:cubicBezTo>
                  <a:pt x="5779751" y="12222701"/>
                  <a:pt x="5324672" y="12139421"/>
                  <a:pt x="5054895" y="11835188"/>
                </a:cubicBezTo>
                <a:lnTo>
                  <a:pt x="4951422" y="11691490"/>
                </a:lnTo>
                <a:lnTo>
                  <a:pt x="4878712" y="11530030"/>
                </a:lnTo>
                <a:cubicBezTo>
                  <a:pt x="4750127" y="11144280"/>
                  <a:pt x="4905544" y="10708530"/>
                  <a:pt x="5271406" y="10497300"/>
                </a:cubicBezTo>
                <a:lnTo>
                  <a:pt x="14110944" y="5393790"/>
                </a:lnTo>
                <a:cubicBezTo>
                  <a:pt x="14189343" y="5348527"/>
                  <a:pt x="14271838" y="5316787"/>
                  <a:pt x="14355729" y="5297847"/>
                </a:cubicBezTo>
                <a:cubicBezTo>
                  <a:pt x="14401170" y="5287587"/>
                  <a:pt x="14447021" y="5281083"/>
                  <a:pt x="14492851" y="5278220"/>
                </a:cubicBezTo>
                <a:close/>
                <a:moveTo>
                  <a:pt x="5524122" y="4588172"/>
                </a:moveTo>
                <a:cubicBezTo>
                  <a:pt x="5765299" y="4593576"/>
                  <a:pt x="5997914" y="4721047"/>
                  <a:pt x="6127347" y="4945231"/>
                </a:cubicBezTo>
                <a:cubicBezTo>
                  <a:pt x="6324579" y="5286845"/>
                  <a:pt x="6207532" y="5723667"/>
                  <a:pt x="5865918" y="5920898"/>
                </a:cubicBezTo>
                <a:lnTo>
                  <a:pt x="2289517" y="7985733"/>
                </a:lnTo>
                <a:cubicBezTo>
                  <a:pt x="1947904" y="8182964"/>
                  <a:pt x="1511082" y="8065918"/>
                  <a:pt x="1313852" y="7724304"/>
                </a:cubicBezTo>
                <a:cubicBezTo>
                  <a:pt x="1116621" y="7382690"/>
                  <a:pt x="1233667" y="6945869"/>
                  <a:pt x="1575280" y="6748639"/>
                </a:cubicBezTo>
                <a:lnTo>
                  <a:pt x="5151681" y="4683802"/>
                </a:lnTo>
                <a:cubicBezTo>
                  <a:pt x="5194383" y="4659148"/>
                  <a:pt x="5238572" y="4639405"/>
                  <a:pt x="5283596" y="4624397"/>
                </a:cubicBezTo>
                <a:cubicBezTo>
                  <a:pt x="5362387" y="4598133"/>
                  <a:pt x="5443730" y="4586371"/>
                  <a:pt x="5524122" y="4588172"/>
                </a:cubicBezTo>
                <a:close/>
                <a:moveTo>
                  <a:pt x="14951027" y="3146621"/>
                </a:moveTo>
                <a:cubicBezTo>
                  <a:pt x="15192204" y="3152024"/>
                  <a:pt x="15424819" y="3279495"/>
                  <a:pt x="15554251" y="3503680"/>
                </a:cubicBezTo>
                <a:cubicBezTo>
                  <a:pt x="15751483" y="3845293"/>
                  <a:pt x="15634437" y="4282114"/>
                  <a:pt x="15292823" y="4479345"/>
                </a:cubicBezTo>
                <a:lnTo>
                  <a:pt x="11716423" y="6544182"/>
                </a:lnTo>
                <a:cubicBezTo>
                  <a:pt x="11374808" y="6741412"/>
                  <a:pt x="10937988" y="6624367"/>
                  <a:pt x="10740757" y="6282752"/>
                </a:cubicBezTo>
                <a:cubicBezTo>
                  <a:pt x="10543525" y="5941139"/>
                  <a:pt x="10660571" y="5504317"/>
                  <a:pt x="11002185" y="5307087"/>
                </a:cubicBezTo>
                <a:lnTo>
                  <a:pt x="14578586" y="3242250"/>
                </a:lnTo>
                <a:cubicBezTo>
                  <a:pt x="14621288" y="3217596"/>
                  <a:pt x="14665477" y="3197853"/>
                  <a:pt x="14710500" y="3182846"/>
                </a:cubicBezTo>
                <a:cubicBezTo>
                  <a:pt x="14789291" y="3156582"/>
                  <a:pt x="14870634" y="3144820"/>
                  <a:pt x="14951027" y="3146621"/>
                </a:cubicBezTo>
                <a:close/>
                <a:moveTo>
                  <a:pt x="11195736" y="1125127"/>
                </a:moveTo>
                <a:cubicBezTo>
                  <a:pt x="11516552" y="1105082"/>
                  <a:pt x="11836394" y="1263417"/>
                  <a:pt x="12008018" y="1560679"/>
                </a:cubicBezTo>
                <a:cubicBezTo>
                  <a:pt x="12249423" y="1978805"/>
                  <a:pt x="12106163" y="2513462"/>
                  <a:pt x="11688036" y="2754868"/>
                </a:cubicBezTo>
                <a:lnTo>
                  <a:pt x="10047685" y="3701925"/>
                </a:lnTo>
                <a:cubicBezTo>
                  <a:pt x="10465812" y="3460519"/>
                  <a:pt x="11000469" y="3603779"/>
                  <a:pt x="11241875" y="4021907"/>
                </a:cubicBezTo>
                <a:lnTo>
                  <a:pt x="11241874" y="4021907"/>
                </a:lnTo>
                <a:cubicBezTo>
                  <a:pt x="11483280" y="4440034"/>
                  <a:pt x="11340019" y="4974691"/>
                  <a:pt x="10921892" y="5216097"/>
                </a:cubicBezTo>
                <a:lnTo>
                  <a:pt x="10887463" y="5235974"/>
                </a:lnTo>
                <a:lnTo>
                  <a:pt x="10812328" y="5284565"/>
                </a:lnTo>
                <a:cubicBezTo>
                  <a:pt x="10452949" y="5543746"/>
                  <a:pt x="10341179" y="6038160"/>
                  <a:pt x="10567496" y="6430153"/>
                </a:cubicBezTo>
                <a:cubicBezTo>
                  <a:pt x="10808902" y="6848279"/>
                  <a:pt x="11343558" y="6991540"/>
                  <a:pt x="11761686" y="6750135"/>
                </a:cubicBezTo>
                <a:lnTo>
                  <a:pt x="6062900" y="10040328"/>
                </a:lnTo>
                <a:cubicBezTo>
                  <a:pt x="5644774" y="10281734"/>
                  <a:pt x="5110117" y="10138473"/>
                  <a:pt x="4868712" y="9720346"/>
                </a:cubicBezTo>
                <a:cubicBezTo>
                  <a:pt x="4642395" y="9328354"/>
                  <a:pt x="4754163" y="8833941"/>
                  <a:pt x="5113544" y="8574759"/>
                </a:cubicBezTo>
                <a:lnTo>
                  <a:pt x="5188692" y="8526160"/>
                </a:lnTo>
                <a:lnTo>
                  <a:pt x="4397199" y="8983129"/>
                </a:lnTo>
                <a:cubicBezTo>
                  <a:pt x="4005204" y="9209447"/>
                  <a:pt x="3510791" y="9097679"/>
                  <a:pt x="3251608" y="8738298"/>
                </a:cubicBezTo>
                <a:lnTo>
                  <a:pt x="3203009" y="8663149"/>
                </a:lnTo>
                <a:lnTo>
                  <a:pt x="3162225" y="8583484"/>
                </a:lnTo>
                <a:cubicBezTo>
                  <a:pt x="2980584" y="8179334"/>
                  <a:pt x="3130997" y="7695277"/>
                  <a:pt x="3522992" y="7468958"/>
                </a:cubicBezTo>
                <a:lnTo>
                  <a:pt x="5989252" y="6045063"/>
                </a:lnTo>
                <a:cubicBezTo>
                  <a:pt x="6407379" y="5803657"/>
                  <a:pt x="6550640" y="5269001"/>
                  <a:pt x="6309233" y="4850874"/>
                </a:cubicBezTo>
                <a:cubicBezTo>
                  <a:pt x="6067828" y="4432748"/>
                  <a:pt x="5533173" y="4289488"/>
                  <a:pt x="5115045" y="4530893"/>
                </a:cubicBezTo>
                <a:lnTo>
                  <a:pt x="10137041" y="1631442"/>
                </a:lnTo>
                <a:lnTo>
                  <a:pt x="10813831" y="1240698"/>
                </a:lnTo>
                <a:cubicBezTo>
                  <a:pt x="10892228" y="1195435"/>
                  <a:pt x="10974724" y="1163694"/>
                  <a:pt x="11058614" y="1144754"/>
                </a:cubicBezTo>
                <a:cubicBezTo>
                  <a:pt x="11104055" y="1134494"/>
                  <a:pt x="11149906" y="1127990"/>
                  <a:pt x="11195736" y="1125127"/>
                </a:cubicBezTo>
                <a:close/>
                <a:moveTo>
                  <a:pt x="9644742" y="1697"/>
                </a:moveTo>
                <a:cubicBezTo>
                  <a:pt x="9965557" y="-18348"/>
                  <a:pt x="10285400" y="139989"/>
                  <a:pt x="10457024" y="437250"/>
                </a:cubicBezTo>
                <a:lnTo>
                  <a:pt x="10457023" y="437251"/>
                </a:lnTo>
                <a:cubicBezTo>
                  <a:pt x="10698429" y="855379"/>
                  <a:pt x="10555169" y="1390036"/>
                  <a:pt x="10137041" y="1631442"/>
                </a:cubicBezTo>
                <a:lnTo>
                  <a:pt x="1311457" y="6726894"/>
                </a:lnTo>
                <a:cubicBezTo>
                  <a:pt x="919464" y="6953212"/>
                  <a:pt x="425050" y="6841444"/>
                  <a:pt x="165868" y="6482064"/>
                </a:cubicBezTo>
                <a:lnTo>
                  <a:pt x="117268" y="6406912"/>
                </a:lnTo>
                <a:lnTo>
                  <a:pt x="76486" y="6327248"/>
                </a:lnTo>
                <a:cubicBezTo>
                  <a:pt x="-105157" y="5923099"/>
                  <a:pt x="45257" y="5439040"/>
                  <a:pt x="437250" y="5212723"/>
                </a:cubicBezTo>
                <a:lnTo>
                  <a:pt x="9262834" y="117269"/>
                </a:lnTo>
                <a:cubicBezTo>
                  <a:pt x="9341233" y="72006"/>
                  <a:pt x="9423729" y="40265"/>
                  <a:pt x="9507620" y="21324"/>
                </a:cubicBezTo>
                <a:cubicBezTo>
                  <a:pt x="9553061" y="11065"/>
                  <a:pt x="9598912" y="4561"/>
                  <a:pt x="9644742" y="169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0388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644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7D02986-CB0F-4017-9B37-E349FC2B93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562743"/>
            <a:ext cx="6683030" cy="5701017"/>
          </a:xfrm>
          <a:custGeom>
            <a:avLst/>
            <a:gdLst>
              <a:gd name="connsiteX0" fmla="*/ 7468961 w 13367801"/>
              <a:gd name="connsiteY0" fmla="*/ 5967291 h 11402033"/>
              <a:gd name="connsiteX1" fmla="*/ 7660848 w 13367801"/>
              <a:gd name="connsiteY1" fmla="*/ 6046773 h 11402033"/>
              <a:gd name="connsiteX2" fmla="*/ 10106850 w 13367801"/>
              <a:gd name="connsiteY2" fmla="*/ 8492775 h 11402033"/>
              <a:gd name="connsiteX3" fmla="*/ 10106850 w 13367801"/>
              <a:gd name="connsiteY3" fmla="*/ 8876549 h 11402033"/>
              <a:gd name="connsiteX4" fmla="*/ 7660847 w 13367801"/>
              <a:gd name="connsiteY4" fmla="*/ 11322551 h 11402033"/>
              <a:gd name="connsiteX5" fmla="*/ 7277074 w 13367801"/>
              <a:gd name="connsiteY5" fmla="*/ 11322551 h 11402033"/>
              <a:gd name="connsiteX6" fmla="*/ 4831072 w 13367801"/>
              <a:gd name="connsiteY6" fmla="*/ 8876549 h 11402033"/>
              <a:gd name="connsiteX7" fmla="*/ 4831071 w 13367801"/>
              <a:gd name="connsiteY7" fmla="*/ 8492775 h 11402033"/>
              <a:gd name="connsiteX8" fmla="*/ 7277074 w 13367801"/>
              <a:gd name="connsiteY8" fmla="*/ 6046773 h 11402033"/>
              <a:gd name="connsiteX9" fmla="*/ 7468961 w 13367801"/>
              <a:gd name="connsiteY9" fmla="*/ 5967291 h 11402033"/>
              <a:gd name="connsiteX10" fmla="*/ 10650430 w 13367801"/>
              <a:gd name="connsiteY10" fmla="*/ 3046649 h 11402033"/>
              <a:gd name="connsiteX11" fmla="*/ 10842316 w 13367801"/>
              <a:gd name="connsiteY11" fmla="*/ 3126131 h 11402033"/>
              <a:gd name="connsiteX12" fmla="*/ 13288319 w 13367801"/>
              <a:gd name="connsiteY12" fmla="*/ 5572134 h 11402033"/>
              <a:gd name="connsiteX13" fmla="*/ 13288319 w 13367801"/>
              <a:gd name="connsiteY13" fmla="*/ 5955907 h 11402033"/>
              <a:gd name="connsiteX14" fmla="*/ 10842317 w 13367801"/>
              <a:gd name="connsiteY14" fmla="*/ 8401910 h 11402033"/>
              <a:gd name="connsiteX15" fmla="*/ 10458543 w 13367801"/>
              <a:gd name="connsiteY15" fmla="*/ 8401910 h 11402033"/>
              <a:gd name="connsiteX16" fmla="*/ 8012540 w 13367801"/>
              <a:gd name="connsiteY16" fmla="*/ 5955907 h 11402033"/>
              <a:gd name="connsiteX17" fmla="*/ 8012540 w 13367801"/>
              <a:gd name="connsiteY17" fmla="*/ 5572134 h 11402033"/>
              <a:gd name="connsiteX18" fmla="*/ 10458543 w 13367801"/>
              <a:gd name="connsiteY18" fmla="*/ 3126131 h 11402033"/>
              <a:gd name="connsiteX19" fmla="*/ 10650430 w 13367801"/>
              <a:gd name="connsiteY19" fmla="*/ 3046649 h 11402033"/>
              <a:gd name="connsiteX20" fmla="*/ 1421481 w 13367801"/>
              <a:gd name="connsiteY20" fmla="*/ 245531 h 11402033"/>
              <a:gd name="connsiteX21" fmla="*/ 1806721 w 13367801"/>
              <a:gd name="connsiteY21" fmla="*/ 405102 h 11402033"/>
              <a:gd name="connsiteX22" fmla="*/ 6717397 w 13367801"/>
              <a:gd name="connsiteY22" fmla="*/ 5315778 h 11402033"/>
              <a:gd name="connsiteX23" fmla="*/ 6717397 w 13367801"/>
              <a:gd name="connsiteY23" fmla="*/ 6086257 h 11402033"/>
              <a:gd name="connsiteX24" fmla="*/ 1806720 w 13367801"/>
              <a:gd name="connsiteY24" fmla="*/ 10996933 h 11402033"/>
              <a:gd name="connsiteX25" fmla="*/ 1036243 w 13367801"/>
              <a:gd name="connsiteY25" fmla="*/ 10996933 h 11402033"/>
              <a:gd name="connsiteX26" fmla="*/ 0 w 13367801"/>
              <a:gd name="connsiteY26" fmla="*/ 9960691 h 11402033"/>
              <a:gd name="connsiteX27" fmla="*/ 0 w 13367801"/>
              <a:gd name="connsiteY27" fmla="*/ 1441345 h 11402033"/>
              <a:gd name="connsiteX28" fmla="*/ 1036243 w 13367801"/>
              <a:gd name="connsiteY28" fmla="*/ 405102 h 11402033"/>
              <a:gd name="connsiteX29" fmla="*/ 1421481 w 13367801"/>
              <a:gd name="connsiteY29" fmla="*/ 245531 h 11402033"/>
              <a:gd name="connsiteX30" fmla="*/ 7468962 w 13367801"/>
              <a:gd name="connsiteY30" fmla="*/ 1 h 11402033"/>
              <a:gd name="connsiteX31" fmla="*/ 7660849 w 13367801"/>
              <a:gd name="connsiteY31" fmla="*/ 79483 h 11402033"/>
              <a:gd name="connsiteX32" fmla="*/ 10106850 w 13367801"/>
              <a:gd name="connsiteY32" fmla="*/ 2525485 h 11402033"/>
              <a:gd name="connsiteX33" fmla="*/ 10106850 w 13367801"/>
              <a:gd name="connsiteY33" fmla="*/ 2909259 h 11402033"/>
              <a:gd name="connsiteX34" fmla="*/ 7660849 w 13367801"/>
              <a:gd name="connsiteY34" fmla="*/ 5355260 h 11402033"/>
              <a:gd name="connsiteX35" fmla="*/ 7277074 w 13367801"/>
              <a:gd name="connsiteY35" fmla="*/ 5355261 h 11402033"/>
              <a:gd name="connsiteX36" fmla="*/ 4831072 w 13367801"/>
              <a:gd name="connsiteY36" fmla="*/ 2909259 h 11402033"/>
              <a:gd name="connsiteX37" fmla="*/ 4831072 w 13367801"/>
              <a:gd name="connsiteY37" fmla="*/ 2525485 h 11402033"/>
              <a:gd name="connsiteX38" fmla="*/ 7277074 w 13367801"/>
              <a:gd name="connsiteY38" fmla="*/ 79482 h 11402033"/>
              <a:gd name="connsiteX39" fmla="*/ 7468962 w 13367801"/>
              <a:gd name="connsiteY39" fmla="*/ 1 h 11402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3367801" h="11402033">
                <a:moveTo>
                  <a:pt x="7468961" y="5967291"/>
                </a:moveTo>
                <a:cubicBezTo>
                  <a:pt x="7538410" y="5967291"/>
                  <a:pt x="7607860" y="5993785"/>
                  <a:pt x="7660848" y="6046773"/>
                </a:cubicBezTo>
                <a:lnTo>
                  <a:pt x="10106850" y="8492775"/>
                </a:lnTo>
                <a:cubicBezTo>
                  <a:pt x="10212826" y="8598751"/>
                  <a:pt x="10212827" y="8770573"/>
                  <a:pt x="10106850" y="8876549"/>
                </a:cubicBezTo>
                <a:lnTo>
                  <a:pt x="7660847" y="11322551"/>
                </a:lnTo>
                <a:cubicBezTo>
                  <a:pt x="7554872" y="11428528"/>
                  <a:pt x="7383051" y="11428528"/>
                  <a:pt x="7277074" y="11322551"/>
                </a:cubicBezTo>
                <a:lnTo>
                  <a:pt x="4831072" y="8876549"/>
                </a:lnTo>
                <a:cubicBezTo>
                  <a:pt x="4725096" y="8770573"/>
                  <a:pt x="4725095" y="8598751"/>
                  <a:pt x="4831071" y="8492775"/>
                </a:cubicBezTo>
                <a:lnTo>
                  <a:pt x="7277074" y="6046773"/>
                </a:lnTo>
                <a:cubicBezTo>
                  <a:pt x="7330063" y="5993785"/>
                  <a:pt x="7399511" y="5967290"/>
                  <a:pt x="7468961" y="5967291"/>
                </a:cubicBezTo>
                <a:close/>
                <a:moveTo>
                  <a:pt x="10650430" y="3046649"/>
                </a:moveTo>
                <a:cubicBezTo>
                  <a:pt x="10719879" y="3046649"/>
                  <a:pt x="10789329" y="3073144"/>
                  <a:pt x="10842316" y="3126131"/>
                </a:cubicBezTo>
                <a:lnTo>
                  <a:pt x="13288319" y="5572134"/>
                </a:lnTo>
                <a:cubicBezTo>
                  <a:pt x="13394295" y="5678110"/>
                  <a:pt x="13394296" y="5849932"/>
                  <a:pt x="13288319" y="5955907"/>
                </a:cubicBezTo>
                <a:lnTo>
                  <a:pt x="10842317" y="8401910"/>
                </a:lnTo>
                <a:cubicBezTo>
                  <a:pt x="10736341" y="8507887"/>
                  <a:pt x="10564519" y="8507886"/>
                  <a:pt x="10458543" y="8401910"/>
                </a:cubicBezTo>
                <a:lnTo>
                  <a:pt x="8012540" y="5955907"/>
                </a:lnTo>
                <a:cubicBezTo>
                  <a:pt x="7906564" y="5849931"/>
                  <a:pt x="7906564" y="5678110"/>
                  <a:pt x="8012540" y="5572134"/>
                </a:cubicBezTo>
                <a:lnTo>
                  <a:pt x="10458543" y="3126131"/>
                </a:lnTo>
                <a:cubicBezTo>
                  <a:pt x="10511530" y="3073144"/>
                  <a:pt x="10580980" y="3046649"/>
                  <a:pt x="10650430" y="3046649"/>
                </a:cubicBezTo>
                <a:close/>
                <a:moveTo>
                  <a:pt x="1421481" y="245531"/>
                </a:moveTo>
                <a:cubicBezTo>
                  <a:pt x="1560910" y="245531"/>
                  <a:pt x="1700340" y="298722"/>
                  <a:pt x="1806721" y="405102"/>
                </a:cubicBezTo>
                <a:lnTo>
                  <a:pt x="6717397" y="5315778"/>
                </a:lnTo>
                <a:cubicBezTo>
                  <a:pt x="6930158" y="5528541"/>
                  <a:pt x="6930158" y="5873495"/>
                  <a:pt x="6717397" y="6086257"/>
                </a:cubicBezTo>
                <a:lnTo>
                  <a:pt x="1806720" y="10996933"/>
                </a:lnTo>
                <a:cubicBezTo>
                  <a:pt x="1593959" y="11209694"/>
                  <a:pt x="1249004" y="11209694"/>
                  <a:pt x="1036243" y="10996933"/>
                </a:cubicBezTo>
                <a:lnTo>
                  <a:pt x="0" y="9960691"/>
                </a:lnTo>
                <a:lnTo>
                  <a:pt x="0" y="1441345"/>
                </a:lnTo>
                <a:lnTo>
                  <a:pt x="1036243" y="405102"/>
                </a:lnTo>
                <a:cubicBezTo>
                  <a:pt x="1142623" y="298722"/>
                  <a:pt x="1282053" y="245531"/>
                  <a:pt x="1421481" y="245531"/>
                </a:cubicBezTo>
                <a:close/>
                <a:moveTo>
                  <a:pt x="7468962" y="1"/>
                </a:moveTo>
                <a:cubicBezTo>
                  <a:pt x="7538411" y="1"/>
                  <a:pt x="7607860" y="26495"/>
                  <a:pt x="7660849" y="79483"/>
                </a:cubicBezTo>
                <a:lnTo>
                  <a:pt x="10106850" y="2525485"/>
                </a:lnTo>
                <a:cubicBezTo>
                  <a:pt x="10212828" y="2631461"/>
                  <a:pt x="10212827" y="2803283"/>
                  <a:pt x="10106850" y="2909259"/>
                </a:cubicBezTo>
                <a:lnTo>
                  <a:pt x="7660849" y="5355260"/>
                </a:lnTo>
                <a:cubicBezTo>
                  <a:pt x="7554873" y="5461237"/>
                  <a:pt x="7383051" y="5461237"/>
                  <a:pt x="7277074" y="5355261"/>
                </a:cubicBezTo>
                <a:lnTo>
                  <a:pt x="4831072" y="2909259"/>
                </a:lnTo>
                <a:cubicBezTo>
                  <a:pt x="4725096" y="2803283"/>
                  <a:pt x="4725096" y="2631461"/>
                  <a:pt x="4831072" y="2525485"/>
                </a:cubicBezTo>
                <a:lnTo>
                  <a:pt x="7277074" y="79482"/>
                </a:lnTo>
                <a:cubicBezTo>
                  <a:pt x="7330063" y="26494"/>
                  <a:pt x="7399512" y="0"/>
                  <a:pt x="7468962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5776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39F380D-91F0-48B0-AFB6-17C02CA205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09707" y="458789"/>
            <a:ext cx="4956106" cy="4273062"/>
          </a:xfrm>
          <a:custGeom>
            <a:avLst/>
            <a:gdLst>
              <a:gd name="connsiteX0" fmla="*/ 2304991 w 9913502"/>
              <a:gd name="connsiteY0" fmla="*/ 1266091 h 8546123"/>
              <a:gd name="connsiteX1" fmla="*/ 4956751 w 9913502"/>
              <a:gd name="connsiteY1" fmla="*/ 5838091 h 8546123"/>
              <a:gd name="connsiteX2" fmla="*/ 7608511 w 9913502"/>
              <a:gd name="connsiteY2" fmla="*/ 1266091 h 8546123"/>
              <a:gd name="connsiteX3" fmla="*/ 0 w 9913502"/>
              <a:gd name="connsiteY3" fmla="*/ 0 h 8546123"/>
              <a:gd name="connsiteX4" fmla="*/ 9913502 w 9913502"/>
              <a:gd name="connsiteY4" fmla="*/ 0 h 8546123"/>
              <a:gd name="connsiteX5" fmla="*/ 4956750 w 9913502"/>
              <a:gd name="connsiteY5" fmla="*/ 8546123 h 8546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13502" h="8546123">
                <a:moveTo>
                  <a:pt x="2304991" y="1266091"/>
                </a:moveTo>
                <a:lnTo>
                  <a:pt x="4956751" y="5838091"/>
                </a:lnTo>
                <a:lnTo>
                  <a:pt x="7608511" y="1266091"/>
                </a:lnTo>
                <a:close/>
                <a:moveTo>
                  <a:pt x="0" y="0"/>
                </a:moveTo>
                <a:lnTo>
                  <a:pt x="9913502" y="0"/>
                </a:lnTo>
                <a:lnTo>
                  <a:pt x="4956750" y="85461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A16FBED-0215-4F2B-954E-AE414347AD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85240" y="2277207"/>
            <a:ext cx="2475533" cy="4268716"/>
          </a:xfrm>
          <a:custGeom>
            <a:avLst/>
            <a:gdLst>
              <a:gd name="connsiteX0" fmla="*/ 0 w 4951711"/>
              <a:gd name="connsiteY0" fmla="*/ 0 h 8537432"/>
              <a:gd name="connsiteX1" fmla="*/ 4951711 w 4951711"/>
              <a:gd name="connsiteY1" fmla="*/ 0 h 8537432"/>
              <a:gd name="connsiteX2" fmla="*/ 0 w 4951711"/>
              <a:gd name="connsiteY2" fmla="*/ 8537432 h 8537432"/>
              <a:gd name="connsiteX3" fmla="*/ 0 w 4951711"/>
              <a:gd name="connsiteY3" fmla="*/ 5829401 h 8537432"/>
              <a:gd name="connsiteX4" fmla="*/ 2646720 w 4951711"/>
              <a:gd name="connsiteY4" fmla="*/ 1266091 h 8537432"/>
              <a:gd name="connsiteX5" fmla="*/ 0 w 4951711"/>
              <a:gd name="connsiteY5" fmla="*/ 1266091 h 853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1711" h="8537432">
                <a:moveTo>
                  <a:pt x="0" y="0"/>
                </a:moveTo>
                <a:lnTo>
                  <a:pt x="4951711" y="0"/>
                </a:lnTo>
                <a:lnTo>
                  <a:pt x="0" y="8537432"/>
                </a:lnTo>
                <a:lnTo>
                  <a:pt x="0" y="5829401"/>
                </a:lnTo>
                <a:lnTo>
                  <a:pt x="2646720" y="1266091"/>
                </a:lnTo>
                <a:lnTo>
                  <a:pt x="0" y="126609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E9EB2C1-5346-4E60-960E-8C6697C784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99625" y="2277209"/>
            <a:ext cx="2480573" cy="4273062"/>
          </a:xfrm>
          <a:custGeom>
            <a:avLst/>
            <a:gdLst>
              <a:gd name="connsiteX0" fmla="*/ 0 w 4961792"/>
              <a:gd name="connsiteY0" fmla="*/ 0 h 8546123"/>
              <a:gd name="connsiteX1" fmla="*/ 4961792 w 4961792"/>
              <a:gd name="connsiteY1" fmla="*/ 0 h 8546123"/>
              <a:gd name="connsiteX2" fmla="*/ 4961792 w 4961792"/>
              <a:gd name="connsiteY2" fmla="*/ 1266092 h 8546123"/>
              <a:gd name="connsiteX3" fmla="*/ 2304992 w 4961792"/>
              <a:gd name="connsiteY3" fmla="*/ 1266092 h 8546123"/>
              <a:gd name="connsiteX4" fmla="*/ 4956752 w 4961792"/>
              <a:gd name="connsiteY4" fmla="*/ 5838091 h 8546123"/>
              <a:gd name="connsiteX5" fmla="*/ 4961792 w 4961792"/>
              <a:gd name="connsiteY5" fmla="*/ 5829401 h 8546123"/>
              <a:gd name="connsiteX6" fmla="*/ 4961792 w 4961792"/>
              <a:gd name="connsiteY6" fmla="*/ 8537432 h 8546123"/>
              <a:gd name="connsiteX7" fmla="*/ 4956751 w 4961792"/>
              <a:gd name="connsiteY7" fmla="*/ 8546123 h 8546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1792" h="8546123">
                <a:moveTo>
                  <a:pt x="0" y="0"/>
                </a:moveTo>
                <a:lnTo>
                  <a:pt x="4961792" y="0"/>
                </a:lnTo>
                <a:lnTo>
                  <a:pt x="4961792" y="1266092"/>
                </a:lnTo>
                <a:lnTo>
                  <a:pt x="2304992" y="1266092"/>
                </a:lnTo>
                <a:lnTo>
                  <a:pt x="4956752" y="5838091"/>
                </a:lnTo>
                <a:lnTo>
                  <a:pt x="4961792" y="5829401"/>
                </a:lnTo>
                <a:lnTo>
                  <a:pt x="4961792" y="8537432"/>
                </a:lnTo>
                <a:lnTo>
                  <a:pt x="4956751" y="85461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8239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29B50A4-B192-46C6-9952-6C2E6164D9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1" cy="6858000"/>
          </a:xfrm>
          <a:custGeom>
            <a:avLst/>
            <a:gdLst>
              <a:gd name="connsiteX0" fmla="*/ 20842863 w 24387177"/>
              <a:gd name="connsiteY0" fmla="*/ 0 h 13716000"/>
              <a:gd name="connsiteX1" fmla="*/ 24387177 w 24387177"/>
              <a:gd name="connsiteY1" fmla="*/ 0 h 13716000"/>
              <a:gd name="connsiteX2" fmla="*/ 24387177 w 24387177"/>
              <a:gd name="connsiteY2" fmla="*/ 2274893 h 13716000"/>
              <a:gd name="connsiteX3" fmla="*/ 24387177 w 24387177"/>
              <a:gd name="connsiteY3" fmla="*/ 13716000 h 13716000"/>
              <a:gd name="connsiteX4" fmla="*/ 9860323 w 24387177"/>
              <a:gd name="connsiteY4" fmla="*/ 13716000 h 13716000"/>
              <a:gd name="connsiteX5" fmla="*/ 9860322 w 24387177"/>
              <a:gd name="connsiteY5" fmla="*/ 13716000 h 13716000"/>
              <a:gd name="connsiteX6" fmla="*/ 0 w 24387177"/>
              <a:gd name="connsiteY6" fmla="*/ 13716000 h 13716000"/>
              <a:gd name="connsiteX7" fmla="*/ 4930165 w 24387177"/>
              <a:gd name="connsiteY7" fmla="*/ 8785838 h 13716000"/>
              <a:gd name="connsiteX8" fmla="*/ 6282709 w 24387177"/>
              <a:gd name="connsiteY8" fmla="*/ 10138389 h 13716000"/>
              <a:gd name="connsiteX9" fmla="*/ 10911862 w 24387177"/>
              <a:gd name="connsiteY9" fmla="*/ 5509239 h 13716000"/>
              <a:gd name="connsiteX10" fmla="*/ 13121662 w 24387177"/>
              <a:gd name="connsiteY10" fmla="*/ 7719038 h 13716000"/>
              <a:gd name="connsiteX11" fmla="*/ 16550661 w 24387177"/>
              <a:gd name="connsiteY11" fmla="*/ 4290038 h 13716000"/>
              <a:gd name="connsiteX12" fmla="*/ 16551741 w 24387177"/>
              <a:gd name="connsiteY12" fmla="*/ 4291121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387177" h="13716000">
                <a:moveTo>
                  <a:pt x="20842863" y="0"/>
                </a:moveTo>
                <a:lnTo>
                  <a:pt x="24387177" y="0"/>
                </a:lnTo>
                <a:lnTo>
                  <a:pt x="24387177" y="2274893"/>
                </a:lnTo>
                <a:lnTo>
                  <a:pt x="24387177" y="13716000"/>
                </a:lnTo>
                <a:lnTo>
                  <a:pt x="9860323" y="13716000"/>
                </a:lnTo>
                <a:lnTo>
                  <a:pt x="9860322" y="13716000"/>
                </a:lnTo>
                <a:lnTo>
                  <a:pt x="0" y="13716000"/>
                </a:lnTo>
                <a:lnTo>
                  <a:pt x="4930165" y="8785838"/>
                </a:lnTo>
                <a:lnTo>
                  <a:pt x="6282709" y="10138389"/>
                </a:lnTo>
                <a:lnTo>
                  <a:pt x="10911862" y="5509239"/>
                </a:lnTo>
                <a:lnTo>
                  <a:pt x="13121662" y="7719038"/>
                </a:lnTo>
                <a:lnTo>
                  <a:pt x="16550661" y="4290038"/>
                </a:lnTo>
                <a:lnTo>
                  <a:pt x="16551741" y="429112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299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3AB6E7F-EEE0-470A-8A5E-1278DD318B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6213" y="927685"/>
            <a:ext cx="4939191" cy="5002634"/>
          </a:xfrm>
          <a:custGeom>
            <a:avLst/>
            <a:gdLst>
              <a:gd name="connsiteX0" fmla="*/ 452008 w 9879669"/>
              <a:gd name="connsiteY0" fmla="*/ 7085120 h 10005267"/>
              <a:gd name="connsiteX1" fmla="*/ 5460005 w 9879669"/>
              <a:gd name="connsiteY1" fmla="*/ 7085120 h 10005267"/>
              <a:gd name="connsiteX2" fmla="*/ 3896463 w 9879669"/>
              <a:gd name="connsiteY2" fmla="*/ 9847465 h 10005267"/>
              <a:gd name="connsiteX3" fmla="*/ 4011218 w 9879669"/>
              <a:gd name="connsiteY3" fmla="*/ 9915583 h 10005267"/>
              <a:gd name="connsiteX4" fmla="*/ 3717158 w 9879669"/>
              <a:gd name="connsiteY4" fmla="*/ 9849258 h 10005267"/>
              <a:gd name="connsiteX5" fmla="*/ 3430269 w 9879669"/>
              <a:gd name="connsiteY5" fmla="*/ 9765007 h 10005267"/>
              <a:gd name="connsiteX6" fmla="*/ 3152346 w 9879669"/>
              <a:gd name="connsiteY6" fmla="*/ 9664624 h 10005267"/>
              <a:gd name="connsiteX7" fmla="*/ 2879802 w 9879669"/>
              <a:gd name="connsiteY7" fmla="*/ 9546314 h 10005267"/>
              <a:gd name="connsiteX8" fmla="*/ 2618016 w 9879669"/>
              <a:gd name="connsiteY8" fmla="*/ 9415457 h 10005267"/>
              <a:gd name="connsiteX9" fmla="*/ 2361610 w 9879669"/>
              <a:gd name="connsiteY9" fmla="*/ 9268467 h 10005267"/>
              <a:gd name="connsiteX10" fmla="*/ 2115962 w 9879669"/>
              <a:gd name="connsiteY10" fmla="*/ 9105343 h 10005267"/>
              <a:gd name="connsiteX11" fmla="*/ 1884659 w 9879669"/>
              <a:gd name="connsiteY11" fmla="*/ 8927879 h 10005267"/>
              <a:gd name="connsiteX12" fmla="*/ 1658733 w 9879669"/>
              <a:gd name="connsiteY12" fmla="*/ 8739659 h 10005267"/>
              <a:gd name="connsiteX13" fmla="*/ 1448946 w 9879669"/>
              <a:gd name="connsiteY13" fmla="*/ 8537099 h 10005267"/>
              <a:gd name="connsiteX14" fmla="*/ 1248124 w 9879669"/>
              <a:gd name="connsiteY14" fmla="*/ 8320199 h 10005267"/>
              <a:gd name="connsiteX15" fmla="*/ 1063440 w 9879669"/>
              <a:gd name="connsiteY15" fmla="*/ 8096128 h 10005267"/>
              <a:gd name="connsiteX16" fmla="*/ 887721 w 9879669"/>
              <a:gd name="connsiteY16" fmla="*/ 7857716 h 10005267"/>
              <a:gd name="connsiteX17" fmla="*/ 726346 w 9879669"/>
              <a:gd name="connsiteY17" fmla="*/ 7610342 h 10005267"/>
              <a:gd name="connsiteX18" fmla="*/ 581108 w 9879669"/>
              <a:gd name="connsiteY18" fmla="*/ 7354005 h 10005267"/>
              <a:gd name="connsiteX19" fmla="*/ 6992519 w 9879669"/>
              <a:gd name="connsiteY19" fmla="*/ 5592760 h 10005267"/>
              <a:gd name="connsiteX20" fmla="*/ 8581034 w 9879669"/>
              <a:gd name="connsiteY20" fmla="*/ 8379040 h 10005267"/>
              <a:gd name="connsiteX21" fmla="*/ 8380229 w 9879669"/>
              <a:gd name="connsiteY21" fmla="*/ 8588818 h 10005267"/>
              <a:gd name="connsiteX22" fmla="*/ 8170459 w 9879669"/>
              <a:gd name="connsiteY22" fmla="*/ 8782459 h 10005267"/>
              <a:gd name="connsiteX23" fmla="*/ 7948138 w 9879669"/>
              <a:gd name="connsiteY23" fmla="*/ 8967135 h 10005267"/>
              <a:gd name="connsiteX24" fmla="*/ 7715061 w 9879669"/>
              <a:gd name="connsiteY24" fmla="*/ 9139261 h 10005267"/>
              <a:gd name="connsiteX25" fmla="*/ 7471225 w 9879669"/>
              <a:gd name="connsiteY25" fmla="*/ 9297043 h 10005267"/>
              <a:gd name="connsiteX26" fmla="*/ 7222011 w 9879669"/>
              <a:gd name="connsiteY26" fmla="*/ 9440481 h 10005267"/>
              <a:gd name="connsiteX27" fmla="*/ 6962040 w 9879669"/>
              <a:gd name="connsiteY27" fmla="*/ 9567781 h 10005267"/>
              <a:gd name="connsiteX28" fmla="*/ 6693104 w 9879669"/>
              <a:gd name="connsiteY28" fmla="*/ 9680739 h 10005267"/>
              <a:gd name="connsiteX29" fmla="*/ 6418789 w 9879669"/>
              <a:gd name="connsiteY29" fmla="*/ 9777559 h 10005267"/>
              <a:gd name="connsiteX30" fmla="*/ 6133717 w 9879669"/>
              <a:gd name="connsiteY30" fmla="*/ 9856450 h 10005267"/>
              <a:gd name="connsiteX31" fmla="*/ 5843267 w 9879669"/>
              <a:gd name="connsiteY31" fmla="*/ 9920997 h 10005267"/>
              <a:gd name="connsiteX32" fmla="*/ 5547437 w 9879669"/>
              <a:gd name="connsiteY32" fmla="*/ 9969407 h 10005267"/>
              <a:gd name="connsiteX33" fmla="*/ 5248022 w 9879669"/>
              <a:gd name="connsiteY33" fmla="*/ 9996302 h 10005267"/>
              <a:gd name="connsiteX34" fmla="*/ 4941435 w 9879669"/>
              <a:gd name="connsiteY34" fmla="*/ 10005267 h 10005267"/>
              <a:gd name="connsiteX35" fmla="*/ 4722701 w 9879669"/>
              <a:gd name="connsiteY35" fmla="*/ 9999888 h 10005267"/>
              <a:gd name="connsiteX36" fmla="*/ 4505759 w 9879669"/>
              <a:gd name="connsiteY36" fmla="*/ 9983751 h 10005267"/>
              <a:gd name="connsiteX37" fmla="*/ 6485998 w 9879669"/>
              <a:gd name="connsiteY37" fmla="*/ 3486955 h 10005267"/>
              <a:gd name="connsiteX38" fmla="*/ 9648160 w 9879669"/>
              <a:gd name="connsiteY38" fmla="*/ 3486955 h 10005267"/>
              <a:gd name="connsiteX39" fmla="*/ 9732508 w 9879669"/>
              <a:gd name="connsiteY39" fmla="*/ 3779090 h 10005267"/>
              <a:gd name="connsiteX40" fmla="*/ 9797115 w 9879669"/>
              <a:gd name="connsiteY40" fmla="*/ 4074809 h 10005267"/>
              <a:gd name="connsiteX41" fmla="*/ 9843776 w 9879669"/>
              <a:gd name="connsiteY41" fmla="*/ 4379489 h 10005267"/>
              <a:gd name="connsiteX42" fmla="*/ 9870696 w 9879669"/>
              <a:gd name="connsiteY42" fmla="*/ 4687754 h 10005267"/>
              <a:gd name="connsiteX43" fmla="*/ 9879669 w 9879669"/>
              <a:gd name="connsiteY43" fmla="*/ 5003188 h 10005267"/>
              <a:gd name="connsiteX44" fmla="*/ 9870696 w 9879669"/>
              <a:gd name="connsiteY44" fmla="*/ 5322206 h 10005267"/>
              <a:gd name="connsiteX45" fmla="*/ 9843776 w 9879669"/>
              <a:gd name="connsiteY45" fmla="*/ 5632263 h 10005267"/>
              <a:gd name="connsiteX46" fmla="*/ 9793526 w 9879669"/>
              <a:gd name="connsiteY46" fmla="*/ 5942320 h 10005267"/>
              <a:gd name="connsiteX47" fmla="*/ 9728919 w 9879669"/>
              <a:gd name="connsiteY47" fmla="*/ 6241623 h 10005267"/>
              <a:gd name="connsiteX48" fmla="*/ 9644571 w 9879669"/>
              <a:gd name="connsiteY48" fmla="*/ 6531966 h 10005267"/>
              <a:gd name="connsiteX49" fmla="*/ 9544071 w 9879669"/>
              <a:gd name="connsiteY49" fmla="*/ 6820516 h 10005267"/>
              <a:gd name="connsiteX50" fmla="*/ 9425624 w 9879669"/>
              <a:gd name="connsiteY50" fmla="*/ 7094728 h 10005267"/>
              <a:gd name="connsiteX51" fmla="*/ 9292821 w 9879669"/>
              <a:gd name="connsiteY51" fmla="*/ 7363563 h 10005267"/>
              <a:gd name="connsiteX52" fmla="*/ 9143865 w 9879669"/>
              <a:gd name="connsiteY52" fmla="*/ 7623438 h 10005267"/>
              <a:gd name="connsiteX53" fmla="*/ 8984142 w 9879669"/>
              <a:gd name="connsiteY53" fmla="*/ 7874351 h 10005267"/>
              <a:gd name="connsiteX54" fmla="*/ 846623 w 9879669"/>
              <a:gd name="connsiteY54" fmla="*/ 2209841 h 10005267"/>
              <a:gd name="connsiteX55" fmla="*/ 3390082 w 9879669"/>
              <a:gd name="connsiteY55" fmla="*/ 6478850 h 10005267"/>
              <a:gd name="connsiteX56" fmla="*/ 222417 w 9879669"/>
              <a:gd name="connsiteY56" fmla="*/ 6478850 h 10005267"/>
              <a:gd name="connsiteX57" fmla="*/ 143496 w 9879669"/>
              <a:gd name="connsiteY57" fmla="*/ 6193771 h 10005267"/>
              <a:gd name="connsiteX58" fmla="*/ 80716 w 9879669"/>
              <a:gd name="connsiteY58" fmla="*/ 5906900 h 10005267"/>
              <a:gd name="connsiteX59" fmla="*/ 37667 w 9879669"/>
              <a:gd name="connsiteY59" fmla="*/ 5609270 h 10005267"/>
              <a:gd name="connsiteX60" fmla="*/ 8968 w 9879669"/>
              <a:gd name="connsiteY60" fmla="*/ 5308055 h 10005267"/>
              <a:gd name="connsiteX61" fmla="*/ 0 w 9879669"/>
              <a:gd name="connsiteY61" fmla="*/ 5001461 h 10005267"/>
              <a:gd name="connsiteX62" fmla="*/ 8968 w 9879669"/>
              <a:gd name="connsiteY62" fmla="*/ 4693075 h 10005267"/>
              <a:gd name="connsiteX63" fmla="*/ 37667 w 9879669"/>
              <a:gd name="connsiteY63" fmla="*/ 4391859 h 10005267"/>
              <a:gd name="connsiteX64" fmla="*/ 84303 w 9879669"/>
              <a:gd name="connsiteY64" fmla="*/ 4092436 h 10005267"/>
              <a:gd name="connsiteX65" fmla="*/ 145289 w 9879669"/>
              <a:gd name="connsiteY65" fmla="*/ 3801978 h 10005267"/>
              <a:gd name="connsiteX66" fmla="*/ 222417 w 9879669"/>
              <a:gd name="connsiteY66" fmla="*/ 3516901 h 10005267"/>
              <a:gd name="connsiteX67" fmla="*/ 319277 w 9879669"/>
              <a:gd name="connsiteY67" fmla="*/ 3238993 h 10005267"/>
              <a:gd name="connsiteX68" fmla="*/ 430487 w 9879669"/>
              <a:gd name="connsiteY68" fmla="*/ 2970050 h 10005267"/>
              <a:gd name="connsiteX69" fmla="*/ 554251 w 9879669"/>
              <a:gd name="connsiteY69" fmla="*/ 2706488 h 10005267"/>
              <a:gd name="connsiteX70" fmla="*/ 692366 w 9879669"/>
              <a:gd name="connsiteY70" fmla="*/ 2453681 h 10005267"/>
              <a:gd name="connsiteX71" fmla="*/ 6052501 w 9879669"/>
              <a:gd name="connsiteY71" fmla="*/ 132733 h 10005267"/>
              <a:gd name="connsiteX72" fmla="*/ 6328830 w 9879669"/>
              <a:gd name="connsiteY72" fmla="*/ 204434 h 10005267"/>
              <a:gd name="connsiteX73" fmla="*/ 6599776 w 9879669"/>
              <a:gd name="connsiteY73" fmla="*/ 294060 h 10005267"/>
              <a:gd name="connsiteX74" fmla="*/ 6863545 w 9879669"/>
              <a:gd name="connsiteY74" fmla="*/ 398027 h 10005267"/>
              <a:gd name="connsiteX75" fmla="*/ 7116547 w 9879669"/>
              <a:gd name="connsiteY75" fmla="*/ 516334 h 10005267"/>
              <a:gd name="connsiteX76" fmla="*/ 7364167 w 9879669"/>
              <a:gd name="connsiteY76" fmla="*/ 647189 h 10005267"/>
              <a:gd name="connsiteX77" fmla="*/ 7602815 w 9879669"/>
              <a:gd name="connsiteY77" fmla="*/ 792384 h 10005267"/>
              <a:gd name="connsiteX78" fmla="*/ 7834285 w 9879669"/>
              <a:gd name="connsiteY78" fmla="*/ 951920 h 10005267"/>
              <a:gd name="connsiteX79" fmla="*/ 8053195 w 9879669"/>
              <a:gd name="connsiteY79" fmla="*/ 1124003 h 10005267"/>
              <a:gd name="connsiteX80" fmla="*/ 8263133 w 9879669"/>
              <a:gd name="connsiteY80" fmla="*/ 1306841 h 10005267"/>
              <a:gd name="connsiteX81" fmla="*/ 8464100 w 9879669"/>
              <a:gd name="connsiteY81" fmla="*/ 1502227 h 10005267"/>
              <a:gd name="connsiteX82" fmla="*/ 8652506 w 9879669"/>
              <a:gd name="connsiteY82" fmla="*/ 1708368 h 10005267"/>
              <a:gd name="connsiteX83" fmla="*/ 8830146 w 9879669"/>
              <a:gd name="connsiteY83" fmla="*/ 1923472 h 10005267"/>
              <a:gd name="connsiteX84" fmla="*/ 8997020 w 9879669"/>
              <a:gd name="connsiteY84" fmla="*/ 2149331 h 10005267"/>
              <a:gd name="connsiteX85" fmla="*/ 9147745 w 9879669"/>
              <a:gd name="connsiteY85" fmla="*/ 2382359 h 10005267"/>
              <a:gd name="connsiteX86" fmla="*/ 9287704 w 9879669"/>
              <a:gd name="connsiteY86" fmla="*/ 2627936 h 10005267"/>
              <a:gd name="connsiteX87" fmla="*/ 9413308 w 9879669"/>
              <a:gd name="connsiteY87" fmla="*/ 2880683 h 10005267"/>
              <a:gd name="connsiteX88" fmla="*/ 4455535 w 9879669"/>
              <a:gd name="connsiteY88" fmla="*/ 2880683 h 10005267"/>
              <a:gd name="connsiteX89" fmla="*/ 4941835 w 9879669"/>
              <a:gd name="connsiteY89" fmla="*/ 0 h 10005267"/>
              <a:gd name="connsiteX90" fmla="*/ 5183879 w 9879669"/>
              <a:gd name="connsiteY90" fmla="*/ 7174 h 10005267"/>
              <a:gd name="connsiteX91" fmla="*/ 5424131 w 9879669"/>
              <a:gd name="connsiteY91" fmla="*/ 25111 h 10005267"/>
              <a:gd name="connsiteX92" fmla="*/ 2865626 w 9879669"/>
              <a:gd name="connsiteY92" fmla="*/ 4430444 h 10005267"/>
              <a:gd name="connsiteX93" fmla="*/ 1241234 w 9879669"/>
              <a:gd name="connsiteY93" fmla="*/ 1696842 h 10005267"/>
              <a:gd name="connsiteX94" fmla="*/ 1442043 w 9879669"/>
              <a:gd name="connsiteY94" fmla="*/ 1479804 h 10005267"/>
              <a:gd name="connsiteX95" fmla="*/ 1651814 w 9879669"/>
              <a:gd name="connsiteY95" fmla="*/ 1277116 h 10005267"/>
              <a:gd name="connsiteX96" fmla="*/ 1877723 w 9879669"/>
              <a:gd name="connsiteY96" fmla="*/ 1086983 h 10005267"/>
              <a:gd name="connsiteX97" fmla="*/ 2112596 w 9879669"/>
              <a:gd name="connsiteY97" fmla="*/ 907613 h 10005267"/>
              <a:gd name="connsiteX98" fmla="*/ 2360020 w 9879669"/>
              <a:gd name="connsiteY98" fmla="*/ 742592 h 10005267"/>
              <a:gd name="connsiteX99" fmla="*/ 2612823 w 9879669"/>
              <a:gd name="connsiteY99" fmla="*/ 595508 h 10005267"/>
              <a:gd name="connsiteX100" fmla="*/ 2878176 w 9879669"/>
              <a:gd name="connsiteY100" fmla="*/ 460981 h 10005267"/>
              <a:gd name="connsiteX101" fmla="*/ 3150702 w 9879669"/>
              <a:gd name="connsiteY101" fmla="*/ 340803 h 10005267"/>
              <a:gd name="connsiteX102" fmla="*/ 3432190 w 9879669"/>
              <a:gd name="connsiteY102" fmla="*/ 242149 h 10005267"/>
              <a:gd name="connsiteX103" fmla="*/ 3722645 w 9879669"/>
              <a:gd name="connsiteY103" fmla="*/ 157845 h 10005267"/>
              <a:gd name="connsiteX104" fmla="*/ 4018478 w 9879669"/>
              <a:gd name="connsiteY104" fmla="*/ 87891 h 10005267"/>
              <a:gd name="connsiteX105" fmla="*/ 4321482 w 9879669"/>
              <a:gd name="connsiteY105" fmla="*/ 41255 h 10005267"/>
              <a:gd name="connsiteX106" fmla="*/ 4626279 w 9879669"/>
              <a:gd name="connsiteY106" fmla="*/ 12555 h 1000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9879669" h="10005267">
                <a:moveTo>
                  <a:pt x="452008" y="7085120"/>
                </a:moveTo>
                <a:lnTo>
                  <a:pt x="5460005" y="7085120"/>
                </a:lnTo>
                <a:lnTo>
                  <a:pt x="3896463" y="9847465"/>
                </a:lnTo>
                <a:lnTo>
                  <a:pt x="4011218" y="9915583"/>
                </a:lnTo>
                <a:lnTo>
                  <a:pt x="3717158" y="9849258"/>
                </a:lnTo>
                <a:lnTo>
                  <a:pt x="3430269" y="9765007"/>
                </a:lnTo>
                <a:lnTo>
                  <a:pt x="3152346" y="9664624"/>
                </a:lnTo>
                <a:lnTo>
                  <a:pt x="2879802" y="9546314"/>
                </a:lnTo>
                <a:lnTo>
                  <a:pt x="2618016" y="9415457"/>
                </a:lnTo>
                <a:lnTo>
                  <a:pt x="2361610" y="9268467"/>
                </a:lnTo>
                <a:lnTo>
                  <a:pt x="2115962" y="9105343"/>
                </a:lnTo>
                <a:lnTo>
                  <a:pt x="1884659" y="8927879"/>
                </a:lnTo>
                <a:lnTo>
                  <a:pt x="1658733" y="8739659"/>
                </a:lnTo>
                <a:lnTo>
                  <a:pt x="1448946" y="8537099"/>
                </a:lnTo>
                <a:lnTo>
                  <a:pt x="1248124" y="8320199"/>
                </a:lnTo>
                <a:lnTo>
                  <a:pt x="1063440" y="8096128"/>
                </a:lnTo>
                <a:lnTo>
                  <a:pt x="887721" y="7857716"/>
                </a:lnTo>
                <a:lnTo>
                  <a:pt x="726346" y="7610342"/>
                </a:lnTo>
                <a:lnTo>
                  <a:pt x="581108" y="7354005"/>
                </a:lnTo>
                <a:close/>
                <a:moveTo>
                  <a:pt x="6992519" y="5592760"/>
                </a:moveTo>
                <a:lnTo>
                  <a:pt x="8581034" y="8379040"/>
                </a:lnTo>
                <a:lnTo>
                  <a:pt x="8380229" y="8588818"/>
                </a:lnTo>
                <a:lnTo>
                  <a:pt x="8170459" y="8782459"/>
                </a:lnTo>
                <a:lnTo>
                  <a:pt x="7948138" y="8967135"/>
                </a:lnTo>
                <a:lnTo>
                  <a:pt x="7715061" y="9139261"/>
                </a:lnTo>
                <a:lnTo>
                  <a:pt x="7471225" y="9297043"/>
                </a:lnTo>
                <a:lnTo>
                  <a:pt x="7222011" y="9440481"/>
                </a:lnTo>
                <a:lnTo>
                  <a:pt x="6962040" y="9567781"/>
                </a:lnTo>
                <a:lnTo>
                  <a:pt x="6693104" y="9680739"/>
                </a:lnTo>
                <a:lnTo>
                  <a:pt x="6418789" y="9777559"/>
                </a:lnTo>
                <a:lnTo>
                  <a:pt x="6133717" y="9856450"/>
                </a:lnTo>
                <a:lnTo>
                  <a:pt x="5843267" y="9920997"/>
                </a:lnTo>
                <a:lnTo>
                  <a:pt x="5547437" y="9969407"/>
                </a:lnTo>
                <a:lnTo>
                  <a:pt x="5248022" y="9996302"/>
                </a:lnTo>
                <a:lnTo>
                  <a:pt x="4941435" y="10005267"/>
                </a:lnTo>
                <a:lnTo>
                  <a:pt x="4722701" y="9999888"/>
                </a:lnTo>
                <a:lnTo>
                  <a:pt x="4505759" y="9983751"/>
                </a:lnTo>
                <a:close/>
                <a:moveTo>
                  <a:pt x="6485998" y="3486955"/>
                </a:moveTo>
                <a:lnTo>
                  <a:pt x="9648160" y="3486955"/>
                </a:lnTo>
                <a:lnTo>
                  <a:pt x="9732508" y="3779090"/>
                </a:lnTo>
                <a:lnTo>
                  <a:pt x="9797115" y="4074809"/>
                </a:lnTo>
                <a:lnTo>
                  <a:pt x="9843776" y="4379489"/>
                </a:lnTo>
                <a:lnTo>
                  <a:pt x="9870696" y="4687754"/>
                </a:lnTo>
                <a:lnTo>
                  <a:pt x="9879669" y="5003188"/>
                </a:lnTo>
                <a:lnTo>
                  <a:pt x="9870696" y="5322206"/>
                </a:lnTo>
                <a:lnTo>
                  <a:pt x="9843776" y="5632263"/>
                </a:lnTo>
                <a:lnTo>
                  <a:pt x="9793526" y="5942320"/>
                </a:lnTo>
                <a:lnTo>
                  <a:pt x="9728919" y="6241623"/>
                </a:lnTo>
                <a:lnTo>
                  <a:pt x="9644571" y="6531966"/>
                </a:lnTo>
                <a:lnTo>
                  <a:pt x="9544071" y="6820516"/>
                </a:lnTo>
                <a:lnTo>
                  <a:pt x="9425624" y="7094728"/>
                </a:lnTo>
                <a:lnTo>
                  <a:pt x="9292821" y="7363563"/>
                </a:lnTo>
                <a:lnTo>
                  <a:pt x="9143865" y="7623438"/>
                </a:lnTo>
                <a:lnTo>
                  <a:pt x="8984142" y="7874351"/>
                </a:lnTo>
                <a:close/>
                <a:moveTo>
                  <a:pt x="846623" y="2209841"/>
                </a:moveTo>
                <a:lnTo>
                  <a:pt x="3390082" y="6478850"/>
                </a:lnTo>
                <a:lnTo>
                  <a:pt x="222417" y="6478850"/>
                </a:lnTo>
                <a:lnTo>
                  <a:pt x="143496" y="6193771"/>
                </a:lnTo>
                <a:lnTo>
                  <a:pt x="80716" y="5906900"/>
                </a:lnTo>
                <a:lnTo>
                  <a:pt x="37667" y="5609270"/>
                </a:lnTo>
                <a:lnTo>
                  <a:pt x="8968" y="5308055"/>
                </a:lnTo>
                <a:lnTo>
                  <a:pt x="0" y="5001461"/>
                </a:lnTo>
                <a:lnTo>
                  <a:pt x="8968" y="4693075"/>
                </a:lnTo>
                <a:lnTo>
                  <a:pt x="37667" y="4391859"/>
                </a:lnTo>
                <a:lnTo>
                  <a:pt x="84303" y="4092436"/>
                </a:lnTo>
                <a:lnTo>
                  <a:pt x="145289" y="3801978"/>
                </a:lnTo>
                <a:lnTo>
                  <a:pt x="222417" y="3516901"/>
                </a:lnTo>
                <a:lnTo>
                  <a:pt x="319277" y="3238993"/>
                </a:lnTo>
                <a:lnTo>
                  <a:pt x="430487" y="2970050"/>
                </a:lnTo>
                <a:lnTo>
                  <a:pt x="554251" y="2706488"/>
                </a:lnTo>
                <a:lnTo>
                  <a:pt x="692366" y="2453681"/>
                </a:lnTo>
                <a:close/>
                <a:moveTo>
                  <a:pt x="6052501" y="132733"/>
                </a:moveTo>
                <a:lnTo>
                  <a:pt x="6328830" y="204434"/>
                </a:lnTo>
                <a:lnTo>
                  <a:pt x="6599776" y="294060"/>
                </a:lnTo>
                <a:lnTo>
                  <a:pt x="6863545" y="398027"/>
                </a:lnTo>
                <a:lnTo>
                  <a:pt x="7116547" y="516334"/>
                </a:lnTo>
                <a:lnTo>
                  <a:pt x="7364167" y="647189"/>
                </a:lnTo>
                <a:lnTo>
                  <a:pt x="7602815" y="792384"/>
                </a:lnTo>
                <a:lnTo>
                  <a:pt x="7834285" y="951920"/>
                </a:lnTo>
                <a:lnTo>
                  <a:pt x="8053195" y="1124003"/>
                </a:lnTo>
                <a:lnTo>
                  <a:pt x="8263133" y="1306841"/>
                </a:lnTo>
                <a:lnTo>
                  <a:pt x="8464100" y="1502227"/>
                </a:lnTo>
                <a:lnTo>
                  <a:pt x="8652506" y="1708368"/>
                </a:lnTo>
                <a:lnTo>
                  <a:pt x="8830146" y="1923472"/>
                </a:lnTo>
                <a:lnTo>
                  <a:pt x="8997020" y="2149331"/>
                </a:lnTo>
                <a:lnTo>
                  <a:pt x="9147745" y="2382359"/>
                </a:lnTo>
                <a:lnTo>
                  <a:pt x="9287704" y="2627936"/>
                </a:lnTo>
                <a:lnTo>
                  <a:pt x="9413308" y="2880683"/>
                </a:lnTo>
                <a:lnTo>
                  <a:pt x="4455535" y="2880683"/>
                </a:lnTo>
                <a:close/>
                <a:moveTo>
                  <a:pt x="4941835" y="0"/>
                </a:moveTo>
                <a:lnTo>
                  <a:pt x="5183879" y="7174"/>
                </a:lnTo>
                <a:lnTo>
                  <a:pt x="5424131" y="25111"/>
                </a:lnTo>
                <a:lnTo>
                  <a:pt x="2865626" y="4430444"/>
                </a:lnTo>
                <a:lnTo>
                  <a:pt x="1241234" y="1696842"/>
                </a:lnTo>
                <a:lnTo>
                  <a:pt x="1442043" y="1479804"/>
                </a:lnTo>
                <a:lnTo>
                  <a:pt x="1651814" y="1277116"/>
                </a:lnTo>
                <a:lnTo>
                  <a:pt x="1877723" y="1086983"/>
                </a:lnTo>
                <a:lnTo>
                  <a:pt x="2112596" y="907613"/>
                </a:lnTo>
                <a:lnTo>
                  <a:pt x="2360020" y="742592"/>
                </a:lnTo>
                <a:lnTo>
                  <a:pt x="2612823" y="595508"/>
                </a:lnTo>
                <a:lnTo>
                  <a:pt x="2878176" y="460981"/>
                </a:lnTo>
                <a:lnTo>
                  <a:pt x="3150702" y="340803"/>
                </a:lnTo>
                <a:lnTo>
                  <a:pt x="3432190" y="242149"/>
                </a:lnTo>
                <a:lnTo>
                  <a:pt x="3722645" y="157845"/>
                </a:lnTo>
                <a:lnTo>
                  <a:pt x="4018478" y="87891"/>
                </a:lnTo>
                <a:lnTo>
                  <a:pt x="4321482" y="41255"/>
                </a:lnTo>
                <a:lnTo>
                  <a:pt x="4626279" y="125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29032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B8BB0A8-9617-499B-B319-DB60380D6C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906324" cy="6858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05731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6FA33E2-AF24-4815-96BA-4C321398DA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99994" y="1985965"/>
            <a:ext cx="1357136" cy="1357313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D805C299-6F40-41F2-83CB-80F97F86F8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66970" y="1985965"/>
            <a:ext cx="1357136" cy="1357313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02AA67C8-910B-4D4D-89EF-F08BA8AD89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33946" y="1985965"/>
            <a:ext cx="1357136" cy="1357313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E4B7B688-8516-44D7-8F0A-06DB9BF9AC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0920" y="1985965"/>
            <a:ext cx="1357136" cy="1357313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6D0A2540-B313-42E6-8568-6D81AADCAFB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67896" y="1985965"/>
            <a:ext cx="1357136" cy="1357313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583B4260-0B49-4610-9B53-E2FE00D9D3E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34872" y="1985965"/>
            <a:ext cx="1357136" cy="1357313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4ECEC88-B6BF-460D-B084-E1D147A64F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99994" y="3529015"/>
            <a:ext cx="1357136" cy="1357313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BE13D533-D255-479F-8FBA-4843EDF69FB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66970" y="3529015"/>
            <a:ext cx="1357136" cy="1357313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2FEE829D-A85F-4626-AA3F-F4D8AACC9A6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33946" y="3529015"/>
            <a:ext cx="1357136" cy="1357313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602C5366-34F9-4C82-BC90-7FE520C9903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0920" y="3529015"/>
            <a:ext cx="1357136" cy="1357313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4F26AC6-CBF1-4F21-B82D-69C290EDE8F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767896" y="3529015"/>
            <a:ext cx="1357136" cy="1357313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D1396796-5BD4-4E19-921F-F740EA55863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334872" y="3529015"/>
            <a:ext cx="1357136" cy="1357313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43781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F62115B-40AB-4933-A385-A81C530968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92034" y="810932"/>
            <a:ext cx="2477765" cy="2478088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17E13160-16CB-422C-A263-F9C5230731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82342" y="810932"/>
            <a:ext cx="2477765" cy="2478088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075A4CA3-D9CF-41AB-8DEB-3F1EA1369C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92034" y="3546988"/>
            <a:ext cx="2477765" cy="2478088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3976D27F-A795-4A59-B739-DC50A3B4AD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82342" y="3546988"/>
            <a:ext cx="2477765" cy="2478088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80619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699572A-E55D-42C1-BF9B-9A89A4D1D3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20732" y="1283112"/>
            <a:ext cx="4276476" cy="4277033"/>
          </a:xfrm>
          <a:custGeom>
            <a:avLst/>
            <a:gdLst>
              <a:gd name="connsiteX0" fmla="*/ 0 w 8554065"/>
              <a:gd name="connsiteY0" fmla="*/ 0 h 8554065"/>
              <a:gd name="connsiteX1" fmla="*/ 8554065 w 8554065"/>
              <a:gd name="connsiteY1" fmla="*/ 0 h 8554065"/>
              <a:gd name="connsiteX2" fmla="*/ 8554065 w 8554065"/>
              <a:gd name="connsiteY2" fmla="*/ 8554065 h 8554065"/>
              <a:gd name="connsiteX3" fmla="*/ 0 w 8554065"/>
              <a:gd name="connsiteY3" fmla="*/ 8554065 h 855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54065" h="8554065">
                <a:moveTo>
                  <a:pt x="0" y="0"/>
                </a:moveTo>
                <a:lnTo>
                  <a:pt x="8554065" y="0"/>
                </a:lnTo>
                <a:lnTo>
                  <a:pt x="8554065" y="8554065"/>
                </a:lnTo>
                <a:lnTo>
                  <a:pt x="0" y="85540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46915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B0D975-056E-43E1-B6F2-2E0494210C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190" y="2197491"/>
            <a:ext cx="2462698" cy="246302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96850A8E-05EA-4C0D-A19E-7D105B8299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1" y="2197491"/>
            <a:ext cx="2462698" cy="246302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3684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7FF2F94-03D0-4BDC-934F-B2D7073637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92F648D-E91A-49E0-98C3-7EBE0ABAD8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943302">
            <a:off x="6140248" y="644822"/>
            <a:ext cx="1592849" cy="1593057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3A1A366E-5962-4881-B49B-0381E9D21D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rot="20901425">
            <a:off x="7436373" y="644822"/>
            <a:ext cx="1592849" cy="1593057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CABC630-E093-45D3-8D4B-15F3BDCCA9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rot="943302">
            <a:off x="8732499" y="644822"/>
            <a:ext cx="1592849" cy="1593057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6FFC6FA7-C926-4246-A75B-5890C26E22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20901425">
            <a:off x="10028624" y="644822"/>
            <a:ext cx="1592849" cy="1593057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273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3281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501929D-81DD-4E7A-9B18-F403CA6C88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20609" y="2253457"/>
            <a:ext cx="2350783" cy="2351089"/>
          </a:xfrm>
          <a:custGeom>
            <a:avLst/>
            <a:gdLst>
              <a:gd name="connsiteX0" fmla="*/ 2351089 w 4702178"/>
              <a:gd name="connsiteY0" fmla="*/ 0 h 4702178"/>
              <a:gd name="connsiteX1" fmla="*/ 4702178 w 4702178"/>
              <a:gd name="connsiteY1" fmla="*/ 2351089 h 4702178"/>
              <a:gd name="connsiteX2" fmla="*/ 2351089 w 4702178"/>
              <a:gd name="connsiteY2" fmla="*/ 4702178 h 4702178"/>
              <a:gd name="connsiteX3" fmla="*/ 0 w 4702178"/>
              <a:gd name="connsiteY3" fmla="*/ 2351089 h 4702178"/>
              <a:gd name="connsiteX4" fmla="*/ 2351089 w 4702178"/>
              <a:gd name="connsiteY4" fmla="*/ 0 h 470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2178" h="4702178">
                <a:moveTo>
                  <a:pt x="2351089" y="0"/>
                </a:moveTo>
                <a:cubicBezTo>
                  <a:pt x="3649560" y="0"/>
                  <a:pt x="4702178" y="1052618"/>
                  <a:pt x="4702178" y="2351089"/>
                </a:cubicBezTo>
                <a:cubicBezTo>
                  <a:pt x="4702178" y="3649560"/>
                  <a:pt x="3649560" y="4702178"/>
                  <a:pt x="2351089" y="4702178"/>
                </a:cubicBezTo>
                <a:cubicBezTo>
                  <a:pt x="1052618" y="4702178"/>
                  <a:pt x="0" y="3649560"/>
                  <a:pt x="0" y="2351089"/>
                </a:cubicBezTo>
                <a:cubicBezTo>
                  <a:pt x="0" y="1052618"/>
                  <a:pt x="1052618" y="0"/>
                  <a:pt x="23510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913F86-288E-4830-B598-677FF595D4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58790"/>
            <a:ext cx="12192000" cy="2970213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0703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CB17181-65BB-47BD-8650-C68BEEEC07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37765" y="2251903"/>
            <a:ext cx="2683320" cy="1345117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C007C5A1-700A-4110-8F65-846197C3CE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37765" y="3766627"/>
            <a:ext cx="2683320" cy="2632587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6B730FB9-AE05-46E6-B10E-83CEE31F199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54340" y="2251903"/>
            <a:ext cx="2683320" cy="2561859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B257112E-2806-4A58-9182-E56F38FEED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54340" y="4990743"/>
            <a:ext cx="2683320" cy="1408471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13A08BA8-3828-4E04-9F40-ADA0D6DCD6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70916" y="2251903"/>
            <a:ext cx="2683320" cy="763803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DF7F8AB9-78AC-4E93-A828-A66E5CC3542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70916" y="3170904"/>
            <a:ext cx="2683320" cy="322831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00535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25FACDE-D2AC-443C-BA0A-DAAAB3B5C4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53137" y="1622120"/>
            <a:ext cx="2728557" cy="2728913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54605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2417001B-4E64-4AEF-BC45-B77E455EFA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24387176"/>
              <a:gd name="connsiteY0" fmla="*/ 0 h 13716000"/>
              <a:gd name="connsiteX1" fmla="*/ 14526853 w 24387176"/>
              <a:gd name="connsiteY1" fmla="*/ 0 h 13716000"/>
              <a:gd name="connsiteX2" fmla="*/ 14526854 w 24387176"/>
              <a:gd name="connsiteY2" fmla="*/ 0 h 13716000"/>
              <a:gd name="connsiteX3" fmla="*/ 24387176 w 24387176"/>
              <a:gd name="connsiteY3" fmla="*/ 0 h 13716000"/>
              <a:gd name="connsiteX4" fmla="*/ 19457012 w 24387176"/>
              <a:gd name="connsiteY4" fmla="*/ 4930162 h 13716000"/>
              <a:gd name="connsiteX5" fmla="*/ 18104468 w 24387176"/>
              <a:gd name="connsiteY5" fmla="*/ 3577611 h 13716000"/>
              <a:gd name="connsiteX6" fmla="*/ 13475314 w 24387176"/>
              <a:gd name="connsiteY6" fmla="*/ 8206761 h 13716000"/>
              <a:gd name="connsiteX7" fmla="*/ 11265514 w 24387176"/>
              <a:gd name="connsiteY7" fmla="*/ 5996962 h 13716000"/>
              <a:gd name="connsiteX8" fmla="*/ 7836515 w 24387176"/>
              <a:gd name="connsiteY8" fmla="*/ 9425962 h 13716000"/>
              <a:gd name="connsiteX9" fmla="*/ 7835435 w 24387176"/>
              <a:gd name="connsiteY9" fmla="*/ 9424879 h 13716000"/>
              <a:gd name="connsiteX10" fmla="*/ 3544313 w 24387176"/>
              <a:gd name="connsiteY10" fmla="*/ 13716000 h 13716000"/>
              <a:gd name="connsiteX11" fmla="*/ 0 w 24387176"/>
              <a:gd name="connsiteY11" fmla="*/ 13716000 h 13716000"/>
              <a:gd name="connsiteX12" fmla="*/ 0 w 24387176"/>
              <a:gd name="connsiteY12" fmla="*/ 11441107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387176" h="13716000">
                <a:moveTo>
                  <a:pt x="0" y="0"/>
                </a:moveTo>
                <a:lnTo>
                  <a:pt x="14526853" y="0"/>
                </a:lnTo>
                <a:lnTo>
                  <a:pt x="14526854" y="0"/>
                </a:lnTo>
                <a:lnTo>
                  <a:pt x="24387176" y="0"/>
                </a:lnTo>
                <a:lnTo>
                  <a:pt x="19457012" y="4930162"/>
                </a:lnTo>
                <a:lnTo>
                  <a:pt x="18104468" y="3577611"/>
                </a:lnTo>
                <a:lnTo>
                  <a:pt x="13475314" y="8206761"/>
                </a:lnTo>
                <a:lnTo>
                  <a:pt x="11265514" y="5996962"/>
                </a:lnTo>
                <a:lnTo>
                  <a:pt x="7836515" y="9425962"/>
                </a:lnTo>
                <a:lnTo>
                  <a:pt x="7835435" y="9424879"/>
                </a:lnTo>
                <a:lnTo>
                  <a:pt x="3544313" y="13716000"/>
                </a:lnTo>
                <a:lnTo>
                  <a:pt x="0" y="13716000"/>
                </a:lnTo>
                <a:lnTo>
                  <a:pt x="0" y="1144110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943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17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68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51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93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43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683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84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  <p:sldLayoutId id="2147483779" r:id="rId18"/>
    <p:sldLayoutId id="2147483780" r:id="rId19"/>
    <p:sldLayoutId id="2147483781" r:id="rId20"/>
    <p:sldLayoutId id="2147483782" r:id="rId21"/>
    <p:sldLayoutId id="2147483783" r:id="rId22"/>
    <p:sldLayoutId id="2147483784" r:id="rId23"/>
    <p:sldLayoutId id="2147483785" r:id="rId24"/>
    <p:sldLayoutId id="2147483786" r:id="rId25"/>
    <p:sldLayoutId id="2147483787" r:id="rId26"/>
    <p:sldLayoutId id="2147483788" r:id="rId27"/>
    <p:sldLayoutId id="2147483789" r:id="rId28"/>
    <p:sldLayoutId id="2147483790" r:id="rId29"/>
    <p:sldLayoutId id="2147483791" r:id="rId30"/>
    <p:sldLayoutId id="2147483792" r:id="rId31"/>
    <p:sldLayoutId id="2147483793" r:id="rId32"/>
    <p:sldLayoutId id="2147483758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89" userDrawn="1">
          <p15:clr>
            <a:srgbClr val="F26B43"/>
          </p15:clr>
        </p15:guide>
        <p15:guide id="4" orient="horz" pos="4031" userDrawn="1">
          <p15:clr>
            <a:srgbClr val="F26B43"/>
          </p15:clr>
        </p15:guide>
        <p15:guide id="5" pos="268" userDrawn="1">
          <p15:clr>
            <a:srgbClr val="F26B43"/>
          </p15:clr>
        </p15:guide>
        <p15:guide id="6" pos="74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5.jpg"/><Relationship Id="rId3" Type="http://schemas.openxmlformats.org/officeDocument/2006/relationships/image" Target="../media/image3.jpg"/><Relationship Id="rId7" Type="http://schemas.openxmlformats.org/officeDocument/2006/relationships/image" Target="../media/image15.jpg"/><Relationship Id="rId12" Type="http://schemas.openxmlformats.org/officeDocument/2006/relationships/image" Target="../media/image1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jpg"/><Relationship Id="rId5" Type="http://schemas.openxmlformats.org/officeDocument/2006/relationships/image" Target="../media/image2.jpg"/><Relationship Id="rId4" Type="http://schemas.openxmlformats.org/officeDocument/2006/relationships/image" Target="../media/image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2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0.jpg"/><Relationship Id="rId5" Type="http://schemas.openxmlformats.org/officeDocument/2006/relationships/image" Target="../media/image3.jpg"/><Relationship Id="rId4" Type="http://schemas.openxmlformats.org/officeDocument/2006/relationships/image" Target="../media/image14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5.jpg"/><Relationship Id="rId3" Type="http://schemas.openxmlformats.org/officeDocument/2006/relationships/image" Target="../media/image3.jpg"/><Relationship Id="rId7" Type="http://schemas.openxmlformats.org/officeDocument/2006/relationships/image" Target="../media/image15.jpg"/><Relationship Id="rId12" Type="http://schemas.openxmlformats.org/officeDocument/2006/relationships/image" Target="../media/image1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09C27FA5-EBA0-4143-9437-E2A9D73FF74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1" b="12481"/>
          <a:stretch>
            <a:fillRect/>
          </a:stretch>
        </p:blipFill>
        <p:spPr/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BC9A01-EAF4-4302-9252-E6570DB95626}"/>
              </a:ext>
            </a:extLst>
          </p:cNvPr>
          <p:cNvSpPr/>
          <p:nvPr/>
        </p:nvSpPr>
        <p:spPr>
          <a:xfrm>
            <a:off x="0" y="448"/>
            <a:ext cx="12192000" cy="6857107"/>
          </a:xfrm>
          <a:prstGeom prst="rect">
            <a:avLst/>
          </a:prstGeom>
          <a:solidFill>
            <a:schemeClr val="accent4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21">
            <a:extLst>
              <a:ext uri="{FF2B5EF4-FFF2-40B4-BE49-F238E27FC236}">
                <a16:creationId xmlns:a16="http://schemas.microsoft.com/office/drawing/2014/main" id="{381493AB-3B75-4B83-8B92-4872527A0073}"/>
              </a:ext>
            </a:extLst>
          </p:cNvPr>
          <p:cNvSpPr/>
          <p:nvPr/>
        </p:nvSpPr>
        <p:spPr>
          <a:xfrm>
            <a:off x="2980143" y="2904996"/>
            <a:ext cx="6231717" cy="738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99" dirty="0">
                <a:solidFill>
                  <a:schemeClr val="bg1"/>
                </a:solidFill>
                <a:latin typeface="Montserrat" panose="00000500000000000000" pitchFamily="2" charset="0"/>
              </a:rPr>
              <a:t>SCOTTISH FOREST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POWERPOINT TEMPLATE</a:t>
            </a:r>
            <a:endParaRPr lang="ru-RU" dirty="0">
              <a:solidFill>
                <a:schemeClr val="bg1"/>
              </a:solidFill>
              <a:latin typeface="Calibri Ligh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202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5CF760E-B473-40F6-A1B0-EC091892CD9F}"/>
              </a:ext>
            </a:extLst>
          </p:cNvPr>
          <p:cNvSpPr/>
          <p:nvPr/>
        </p:nvSpPr>
        <p:spPr>
          <a:xfrm>
            <a:off x="6803834" y="458092"/>
            <a:ext cx="4956106" cy="4272505"/>
          </a:xfrm>
          <a:custGeom>
            <a:avLst/>
            <a:gdLst>
              <a:gd name="connsiteX0" fmla="*/ 2304991 w 9913502"/>
              <a:gd name="connsiteY0" fmla="*/ 1266091 h 8546123"/>
              <a:gd name="connsiteX1" fmla="*/ 4956751 w 9913502"/>
              <a:gd name="connsiteY1" fmla="*/ 5838091 h 8546123"/>
              <a:gd name="connsiteX2" fmla="*/ 7608511 w 9913502"/>
              <a:gd name="connsiteY2" fmla="*/ 1266091 h 8546123"/>
              <a:gd name="connsiteX3" fmla="*/ 0 w 9913502"/>
              <a:gd name="connsiteY3" fmla="*/ 0 h 8546123"/>
              <a:gd name="connsiteX4" fmla="*/ 9913502 w 9913502"/>
              <a:gd name="connsiteY4" fmla="*/ 0 h 8546123"/>
              <a:gd name="connsiteX5" fmla="*/ 4956750 w 9913502"/>
              <a:gd name="connsiteY5" fmla="*/ 8546123 h 8546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13502" h="8546123">
                <a:moveTo>
                  <a:pt x="2304991" y="1266091"/>
                </a:moveTo>
                <a:lnTo>
                  <a:pt x="4956751" y="5838091"/>
                </a:lnTo>
                <a:lnTo>
                  <a:pt x="7608511" y="1266091"/>
                </a:lnTo>
                <a:close/>
                <a:moveTo>
                  <a:pt x="0" y="0"/>
                </a:moveTo>
                <a:lnTo>
                  <a:pt x="9913502" y="0"/>
                </a:lnTo>
                <a:lnTo>
                  <a:pt x="4956750" y="854612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5D7D45E6-F2DA-47E8-9284-277A7005514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2" r="11342"/>
          <a:stretch/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59936F0-2DFA-42DC-9B47-04CB3355E87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4" r="30674"/>
          <a:stretch/>
        </p:blipFill>
        <p:spPr/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54F6DE6-276C-45CE-BD94-4AE8A9C1B3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6" r="30646"/>
          <a:stretch/>
        </p:blipFill>
        <p:spPr/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3C6FC9E7-AABA-4A7B-BA86-2D77C28F3B6B}"/>
              </a:ext>
            </a:extLst>
          </p:cNvPr>
          <p:cNvSpPr txBox="1"/>
          <p:nvPr/>
        </p:nvSpPr>
        <p:spPr>
          <a:xfrm>
            <a:off x="705879" y="629700"/>
            <a:ext cx="62512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pc="15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082CD02-5FA3-415A-8CC3-C76DD9C08AE8}"/>
              </a:ext>
            </a:extLst>
          </p:cNvPr>
          <p:cNvSpPr txBox="1"/>
          <p:nvPr/>
        </p:nvSpPr>
        <p:spPr>
          <a:xfrm>
            <a:off x="705879" y="1183590"/>
            <a:ext cx="4322708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0D1CA61-CCB1-42D3-B3C3-D8C8DF520601}"/>
              </a:ext>
            </a:extLst>
          </p:cNvPr>
          <p:cNvSpPr txBox="1"/>
          <p:nvPr/>
        </p:nvSpPr>
        <p:spPr>
          <a:xfrm>
            <a:off x="705879" y="2901273"/>
            <a:ext cx="4322708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139CFEA-2D2A-4C06-9EEC-CC4934724753}"/>
              </a:ext>
            </a:extLst>
          </p:cNvPr>
          <p:cNvSpPr txBox="1"/>
          <p:nvPr/>
        </p:nvSpPr>
        <p:spPr>
          <a:xfrm>
            <a:off x="705879" y="4618956"/>
            <a:ext cx="4322708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870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732DD5D-9B1F-4430-9F16-57FDF67F6CA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0" b="27500"/>
          <a:stretch>
            <a:fillRect/>
          </a:stretch>
        </p:blipFill>
        <p:spPr/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A83FC58-C861-462B-A3A7-55A872047434}"/>
              </a:ext>
            </a:extLst>
          </p:cNvPr>
          <p:cNvSpPr/>
          <p:nvPr/>
        </p:nvSpPr>
        <p:spPr>
          <a:xfrm>
            <a:off x="2" y="447"/>
            <a:ext cx="12192000" cy="6857106"/>
          </a:xfrm>
          <a:custGeom>
            <a:avLst/>
            <a:gdLst>
              <a:gd name="connsiteX0" fmla="*/ 23226587 w 24387175"/>
              <a:gd name="connsiteY0" fmla="*/ 0 h 13715998"/>
              <a:gd name="connsiteX1" fmla="*/ 24387175 w 24387175"/>
              <a:gd name="connsiteY1" fmla="*/ 0 h 13715998"/>
              <a:gd name="connsiteX2" fmla="*/ 19457011 w 24387175"/>
              <a:gd name="connsiteY2" fmla="*/ 4930162 h 13715998"/>
              <a:gd name="connsiteX3" fmla="*/ 18104467 w 24387175"/>
              <a:gd name="connsiteY3" fmla="*/ 3577611 h 13715998"/>
              <a:gd name="connsiteX4" fmla="*/ 13475311 w 24387175"/>
              <a:gd name="connsiteY4" fmla="*/ 8206761 h 13715998"/>
              <a:gd name="connsiteX5" fmla="*/ 11265511 w 24387175"/>
              <a:gd name="connsiteY5" fmla="*/ 5996962 h 13715998"/>
              <a:gd name="connsiteX6" fmla="*/ 7836514 w 24387175"/>
              <a:gd name="connsiteY6" fmla="*/ 9425962 h 13715998"/>
              <a:gd name="connsiteX7" fmla="*/ 7835433 w 24387175"/>
              <a:gd name="connsiteY7" fmla="*/ 9424879 h 13715998"/>
              <a:gd name="connsiteX8" fmla="*/ 3544311 w 24387175"/>
              <a:gd name="connsiteY8" fmla="*/ 13715998 h 13715998"/>
              <a:gd name="connsiteX9" fmla="*/ 0 w 24387175"/>
              <a:gd name="connsiteY9" fmla="*/ 13715998 h 13715998"/>
              <a:gd name="connsiteX10" fmla="*/ 0 w 24387175"/>
              <a:gd name="connsiteY10" fmla="*/ 12555414 h 13715998"/>
              <a:gd name="connsiteX11" fmla="*/ 3544311 w 24387175"/>
              <a:gd name="connsiteY11" fmla="*/ 12555414 h 13715998"/>
              <a:gd name="connsiteX12" fmla="*/ 7835433 w 24387175"/>
              <a:gd name="connsiteY12" fmla="*/ 8264294 h 13715998"/>
              <a:gd name="connsiteX13" fmla="*/ 7836514 w 24387175"/>
              <a:gd name="connsiteY13" fmla="*/ 8265377 h 13715998"/>
              <a:gd name="connsiteX14" fmla="*/ 11265511 w 24387175"/>
              <a:gd name="connsiteY14" fmla="*/ 4836377 h 13715998"/>
              <a:gd name="connsiteX15" fmla="*/ 13475311 w 24387175"/>
              <a:gd name="connsiteY15" fmla="*/ 7046176 h 13715998"/>
              <a:gd name="connsiteX16" fmla="*/ 18104467 w 24387175"/>
              <a:gd name="connsiteY16" fmla="*/ 2417027 h 13715998"/>
              <a:gd name="connsiteX17" fmla="*/ 19457011 w 24387175"/>
              <a:gd name="connsiteY17" fmla="*/ 3769577 h 13715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387175" h="13715998">
                <a:moveTo>
                  <a:pt x="23226587" y="0"/>
                </a:moveTo>
                <a:lnTo>
                  <a:pt x="24387175" y="0"/>
                </a:lnTo>
                <a:lnTo>
                  <a:pt x="19457011" y="4930162"/>
                </a:lnTo>
                <a:lnTo>
                  <a:pt x="18104467" y="3577611"/>
                </a:lnTo>
                <a:lnTo>
                  <a:pt x="13475311" y="8206761"/>
                </a:lnTo>
                <a:lnTo>
                  <a:pt x="11265511" y="5996962"/>
                </a:lnTo>
                <a:lnTo>
                  <a:pt x="7836514" y="9425962"/>
                </a:lnTo>
                <a:lnTo>
                  <a:pt x="7835433" y="9424879"/>
                </a:lnTo>
                <a:lnTo>
                  <a:pt x="3544311" y="13715998"/>
                </a:lnTo>
                <a:lnTo>
                  <a:pt x="0" y="13715998"/>
                </a:lnTo>
                <a:lnTo>
                  <a:pt x="0" y="12555414"/>
                </a:lnTo>
                <a:lnTo>
                  <a:pt x="3544311" y="12555414"/>
                </a:lnTo>
                <a:lnTo>
                  <a:pt x="7835433" y="8264294"/>
                </a:lnTo>
                <a:lnTo>
                  <a:pt x="7836514" y="8265377"/>
                </a:lnTo>
                <a:lnTo>
                  <a:pt x="11265511" y="4836377"/>
                </a:lnTo>
                <a:lnTo>
                  <a:pt x="13475311" y="7046176"/>
                </a:lnTo>
                <a:lnTo>
                  <a:pt x="18104467" y="2417027"/>
                </a:lnTo>
                <a:lnTo>
                  <a:pt x="19457011" y="37695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C9CFE6-35A0-4191-ACCD-19D49D773358}"/>
              </a:ext>
            </a:extLst>
          </p:cNvPr>
          <p:cNvSpPr txBox="1"/>
          <p:nvPr/>
        </p:nvSpPr>
        <p:spPr>
          <a:xfrm>
            <a:off x="4154289" y="4558045"/>
            <a:ext cx="28028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pc="15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C69C58-93BF-4FBF-B896-4A1093F7834A}"/>
              </a:ext>
            </a:extLst>
          </p:cNvPr>
          <p:cNvSpPr txBox="1"/>
          <p:nvPr/>
        </p:nvSpPr>
        <p:spPr>
          <a:xfrm>
            <a:off x="4154291" y="5111936"/>
            <a:ext cx="3645670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290C17-1321-4B53-A1DD-00450FE14ED9}"/>
              </a:ext>
            </a:extLst>
          </p:cNvPr>
          <p:cNvSpPr txBox="1"/>
          <p:nvPr/>
        </p:nvSpPr>
        <p:spPr>
          <a:xfrm>
            <a:off x="8173145" y="4558045"/>
            <a:ext cx="28028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pc="15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35B7C1-247B-428F-848F-15628EBDD987}"/>
              </a:ext>
            </a:extLst>
          </p:cNvPr>
          <p:cNvSpPr txBox="1"/>
          <p:nvPr/>
        </p:nvSpPr>
        <p:spPr>
          <a:xfrm>
            <a:off x="8173146" y="5111936"/>
            <a:ext cx="3645670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273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0BAD6E7-264E-4FCD-9367-A117E679E04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solidFill>
            <a:schemeClr val="accent4"/>
          </a:solidFill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28B0047-44C7-4B75-8625-FAB9B8674039}"/>
              </a:ext>
            </a:extLst>
          </p:cNvPr>
          <p:cNvSpPr/>
          <p:nvPr/>
        </p:nvSpPr>
        <p:spPr>
          <a:xfrm rot="10800000">
            <a:off x="2" y="447"/>
            <a:ext cx="12192000" cy="6857106"/>
          </a:xfrm>
          <a:custGeom>
            <a:avLst/>
            <a:gdLst>
              <a:gd name="connsiteX0" fmla="*/ 23226587 w 24387175"/>
              <a:gd name="connsiteY0" fmla="*/ 0 h 13715998"/>
              <a:gd name="connsiteX1" fmla="*/ 24387175 w 24387175"/>
              <a:gd name="connsiteY1" fmla="*/ 0 h 13715998"/>
              <a:gd name="connsiteX2" fmla="*/ 19457011 w 24387175"/>
              <a:gd name="connsiteY2" fmla="*/ 4930162 h 13715998"/>
              <a:gd name="connsiteX3" fmla="*/ 18104467 w 24387175"/>
              <a:gd name="connsiteY3" fmla="*/ 3577611 h 13715998"/>
              <a:gd name="connsiteX4" fmla="*/ 13475311 w 24387175"/>
              <a:gd name="connsiteY4" fmla="*/ 8206761 h 13715998"/>
              <a:gd name="connsiteX5" fmla="*/ 11265511 w 24387175"/>
              <a:gd name="connsiteY5" fmla="*/ 5996962 h 13715998"/>
              <a:gd name="connsiteX6" fmla="*/ 7836514 w 24387175"/>
              <a:gd name="connsiteY6" fmla="*/ 9425962 h 13715998"/>
              <a:gd name="connsiteX7" fmla="*/ 7835433 w 24387175"/>
              <a:gd name="connsiteY7" fmla="*/ 9424879 h 13715998"/>
              <a:gd name="connsiteX8" fmla="*/ 3544311 w 24387175"/>
              <a:gd name="connsiteY8" fmla="*/ 13715998 h 13715998"/>
              <a:gd name="connsiteX9" fmla="*/ 0 w 24387175"/>
              <a:gd name="connsiteY9" fmla="*/ 13715998 h 13715998"/>
              <a:gd name="connsiteX10" fmla="*/ 0 w 24387175"/>
              <a:gd name="connsiteY10" fmla="*/ 12555414 h 13715998"/>
              <a:gd name="connsiteX11" fmla="*/ 3544311 w 24387175"/>
              <a:gd name="connsiteY11" fmla="*/ 12555414 h 13715998"/>
              <a:gd name="connsiteX12" fmla="*/ 7835433 w 24387175"/>
              <a:gd name="connsiteY12" fmla="*/ 8264294 h 13715998"/>
              <a:gd name="connsiteX13" fmla="*/ 7836514 w 24387175"/>
              <a:gd name="connsiteY13" fmla="*/ 8265377 h 13715998"/>
              <a:gd name="connsiteX14" fmla="*/ 11265511 w 24387175"/>
              <a:gd name="connsiteY14" fmla="*/ 4836377 h 13715998"/>
              <a:gd name="connsiteX15" fmla="*/ 13475311 w 24387175"/>
              <a:gd name="connsiteY15" fmla="*/ 7046176 h 13715998"/>
              <a:gd name="connsiteX16" fmla="*/ 18104467 w 24387175"/>
              <a:gd name="connsiteY16" fmla="*/ 2417027 h 13715998"/>
              <a:gd name="connsiteX17" fmla="*/ 19457011 w 24387175"/>
              <a:gd name="connsiteY17" fmla="*/ 3769577 h 13715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387175" h="13715998">
                <a:moveTo>
                  <a:pt x="23226587" y="0"/>
                </a:moveTo>
                <a:lnTo>
                  <a:pt x="24387175" y="0"/>
                </a:lnTo>
                <a:lnTo>
                  <a:pt x="19457011" y="4930162"/>
                </a:lnTo>
                <a:lnTo>
                  <a:pt x="18104467" y="3577611"/>
                </a:lnTo>
                <a:lnTo>
                  <a:pt x="13475311" y="8206761"/>
                </a:lnTo>
                <a:lnTo>
                  <a:pt x="11265511" y="5996962"/>
                </a:lnTo>
                <a:lnTo>
                  <a:pt x="7836514" y="9425962"/>
                </a:lnTo>
                <a:lnTo>
                  <a:pt x="7835433" y="9424879"/>
                </a:lnTo>
                <a:lnTo>
                  <a:pt x="3544311" y="13715998"/>
                </a:lnTo>
                <a:lnTo>
                  <a:pt x="0" y="13715998"/>
                </a:lnTo>
                <a:lnTo>
                  <a:pt x="0" y="12555414"/>
                </a:lnTo>
                <a:lnTo>
                  <a:pt x="3544311" y="12555414"/>
                </a:lnTo>
                <a:lnTo>
                  <a:pt x="7835433" y="8264294"/>
                </a:lnTo>
                <a:lnTo>
                  <a:pt x="7836514" y="8265377"/>
                </a:lnTo>
                <a:lnTo>
                  <a:pt x="11265511" y="4836377"/>
                </a:lnTo>
                <a:lnTo>
                  <a:pt x="13475311" y="7046176"/>
                </a:lnTo>
                <a:lnTo>
                  <a:pt x="18104467" y="2417027"/>
                </a:lnTo>
                <a:lnTo>
                  <a:pt x="19457011" y="37695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C0104A-CB0C-4B31-9361-C756C1F51ECC}"/>
              </a:ext>
            </a:extLst>
          </p:cNvPr>
          <p:cNvSpPr txBox="1"/>
          <p:nvPr/>
        </p:nvSpPr>
        <p:spPr>
          <a:xfrm>
            <a:off x="705878" y="629699"/>
            <a:ext cx="77948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pc="15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1F7D77-085F-49EA-A00D-37B836C3D1F8}"/>
              </a:ext>
            </a:extLst>
          </p:cNvPr>
          <p:cNvSpPr txBox="1"/>
          <p:nvPr/>
        </p:nvSpPr>
        <p:spPr>
          <a:xfrm>
            <a:off x="705879" y="1183590"/>
            <a:ext cx="3008388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919656-E64C-4C9D-ACA5-526131550C17}"/>
              </a:ext>
            </a:extLst>
          </p:cNvPr>
          <p:cNvSpPr txBox="1"/>
          <p:nvPr/>
        </p:nvSpPr>
        <p:spPr>
          <a:xfrm>
            <a:off x="4420146" y="1183590"/>
            <a:ext cx="3008388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378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964E8B1-4768-4AC7-AD14-F6AE700688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8" r="22298"/>
          <a:stretch>
            <a:fillRect/>
          </a:stretch>
        </p:blipFill>
        <p:spPr/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DEAF2A3-C1E5-4D56-96B8-8724A4A383C4}"/>
              </a:ext>
            </a:extLst>
          </p:cNvPr>
          <p:cNvSpPr/>
          <p:nvPr/>
        </p:nvSpPr>
        <p:spPr>
          <a:xfrm rot="18000000">
            <a:off x="7097447" y="3570130"/>
            <a:ext cx="1742464" cy="2193412"/>
          </a:xfrm>
          <a:custGeom>
            <a:avLst/>
            <a:gdLst>
              <a:gd name="connsiteX0" fmla="*/ 3393671 w 3393671"/>
              <a:gd name="connsiteY0" fmla="*/ 4387396 h 4387396"/>
              <a:gd name="connsiteX1" fmla="*/ 231509 w 3393671"/>
              <a:gd name="connsiteY1" fmla="*/ 4387396 h 4387396"/>
              <a:gd name="connsiteX2" fmla="*/ 147161 w 3393671"/>
              <a:gd name="connsiteY2" fmla="*/ 4095261 h 4387396"/>
              <a:gd name="connsiteX3" fmla="*/ 82554 w 3393671"/>
              <a:gd name="connsiteY3" fmla="*/ 3799542 h 4387396"/>
              <a:gd name="connsiteX4" fmla="*/ 35893 w 3393671"/>
              <a:gd name="connsiteY4" fmla="*/ 3494862 h 4387396"/>
              <a:gd name="connsiteX5" fmla="*/ 8973 w 3393671"/>
              <a:gd name="connsiteY5" fmla="*/ 3186597 h 4387396"/>
              <a:gd name="connsiteX6" fmla="*/ 0 w 3393671"/>
              <a:gd name="connsiteY6" fmla="*/ 2871163 h 4387396"/>
              <a:gd name="connsiteX7" fmla="*/ 8973 w 3393671"/>
              <a:gd name="connsiteY7" fmla="*/ 2552145 h 4387396"/>
              <a:gd name="connsiteX8" fmla="*/ 35893 w 3393671"/>
              <a:gd name="connsiteY8" fmla="*/ 2242088 h 4387396"/>
              <a:gd name="connsiteX9" fmla="*/ 86143 w 3393671"/>
              <a:gd name="connsiteY9" fmla="*/ 1932031 h 4387396"/>
              <a:gd name="connsiteX10" fmla="*/ 150750 w 3393671"/>
              <a:gd name="connsiteY10" fmla="*/ 1632728 h 4387396"/>
              <a:gd name="connsiteX11" fmla="*/ 235098 w 3393671"/>
              <a:gd name="connsiteY11" fmla="*/ 1342385 h 4387396"/>
              <a:gd name="connsiteX12" fmla="*/ 335598 w 3393671"/>
              <a:gd name="connsiteY12" fmla="*/ 1053835 h 4387396"/>
              <a:gd name="connsiteX13" fmla="*/ 454045 w 3393671"/>
              <a:gd name="connsiteY13" fmla="*/ 779623 h 4387396"/>
              <a:gd name="connsiteX14" fmla="*/ 586848 w 3393671"/>
              <a:gd name="connsiteY14" fmla="*/ 510788 h 4387396"/>
              <a:gd name="connsiteX15" fmla="*/ 735804 w 3393671"/>
              <a:gd name="connsiteY15" fmla="*/ 250913 h 4387396"/>
              <a:gd name="connsiteX16" fmla="*/ 895527 w 3393671"/>
              <a:gd name="connsiteY16" fmla="*/ 0 h 438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93671" h="4387396">
                <a:moveTo>
                  <a:pt x="3393671" y="4387396"/>
                </a:moveTo>
                <a:lnTo>
                  <a:pt x="231509" y="4387396"/>
                </a:lnTo>
                <a:lnTo>
                  <a:pt x="147161" y="4095261"/>
                </a:lnTo>
                <a:lnTo>
                  <a:pt x="82554" y="3799542"/>
                </a:lnTo>
                <a:lnTo>
                  <a:pt x="35893" y="3494862"/>
                </a:lnTo>
                <a:lnTo>
                  <a:pt x="8973" y="3186597"/>
                </a:lnTo>
                <a:lnTo>
                  <a:pt x="0" y="2871163"/>
                </a:lnTo>
                <a:lnTo>
                  <a:pt x="8973" y="2552145"/>
                </a:lnTo>
                <a:lnTo>
                  <a:pt x="35893" y="2242088"/>
                </a:lnTo>
                <a:lnTo>
                  <a:pt x="86143" y="1932031"/>
                </a:lnTo>
                <a:lnTo>
                  <a:pt x="150750" y="1632728"/>
                </a:lnTo>
                <a:lnTo>
                  <a:pt x="235098" y="1342385"/>
                </a:lnTo>
                <a:lnTo>
                  <a:pt x="335598" y="1053835"/>
                </a:lnTo>
                <a:lnTo>
                  <a:pt x="454045" y="779623"/>
                </a:lnTo>
                <a:lnTo>
                  <a:pt x="586848" y="510788"/>
                </a:lnTo>
                <a:lnTo>
                  <a:pt x="735804" y="250913"/>
                </a:lnTo>
                <a:lnTo>
                  <a:pt x="89552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62D2D6-CEE8-41C1-B290-1E2BB1F106B9}"/>
              </a:ext>
            </a:extLst>
          </p:cNvPr>
          <p:cNvSpPr/>
          <p:nvPr/>
        </p:nvSpPr>
        <p:spPr>
          <a:xfrm>
            <a:off x="6583287" y="1970138"/>
            <a:ext cx="1742464" cy="2193412"/>
          </a:xfrm>
          <a:custGeom>
            <a:avLst/>
            <a:gdLst>
              <a:gd name="connsiteX0" fmla="*/ 3393671 w 3393671"/>
              <a:gd name="connsiteY0" fmla="*/ 4387396 h 4387396"/>
              <a:gd name="connsiteX1" fmla="*/ 231509 w 3393671"/>
              <a:gd name="connsiteY1" fmla="*/ 4387396 h 4387396"/>
              <a:gd name="connsiteX2" fmla="*/ 147161 w 3393671"/>
              <a:gd name="connsiteY2" fmla="*/ 4095261 h 4387396"/>
              <a:gd name="connsiteX3" fmla="*/ 82554 w 3393671"/>
              <a:gd name="connsiteY3" fmla="*/ 3799542 h 4387396"/>
              <a:gd name="connsiteX4" fmla="*/ 35893 w 3393671"/>
              <a:gd name="connsiteY4" fmla="*/ 3494862 h 4387396"/>
              <a:gd name="connsiteX5" fmla="*/ 8973 w 3393671"/>
              <a:gd name="connsiteY5" fmla="*/ 3186597 h 4387396"/>
              <a:gd name="connsiteX6" fmla="*/ 0 w 3393671"/>
              <a:gd name="connsiteY6" fmla="*/ 2871163 h 4387396"/>
              <a:gd name="connsiteX7" fmla="*/ 8973 w 3393671"/>
              <a:gd name="connsiteY7" fmla="*/ 2552145 h 4387396"/>
              <a:gd name="connsiteX8" fmla="*/ 35893 w 3393671"/>
              <a:gd name="connsiteY8" fmla="*/ 2242088 h 4387396"/>
              <a:gd name="connsiteX9" fmla="*/ 86143 w 3393671"/>
              <a:gd name="connsiteY9" fmla="*/ 1932031 h 4387396"/>
              <a:gd name="connsiteX10" fmla="*/ 150750 w 3393671"/>
              <a:gd name="connsiteY10" fmla="*/ 1632728 h 4387396"/>
              <a:gd name="connsiteX11" fmla="*/ 235098 w 3393671"/>
              <a:gd name="connsiteY11" fmla="*/ 1342385 h 4387396"/>
              <a:gd name="connsiteX12" fmla="*/ 335598 w 3393671"/>
              <a:gd name="connsiteY12" fmla="*/ 1053835 h 4387396"/>
              <a:gd name="connsiteX13" fmla="*/ 454045 w 3393671"/>
              <a:gd name="connsiteY13" fmla="*/ 779623 h 4387396"/>
              <a:gd name="connsiteX14" fmla="*/ 586848 w 3393671"/>
              <a:gd name="connsiteY14" fmla="*/ 510788 h 4387396"/>
              <a:gd name="connsiteX15" fmla="*/ 735804 w 3393671"/>
              <a:gd name="connsiteY15" fmla="*/ 250913 h 4387396"/>
              <a:gd name="connsiteX16" fmla="*/ 895527 w 3393671"/>
              <a:gd name="connsiteY16" fmla="*/ 0 h 438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93671" h="4387396">
                <a:moveTo>
                  <a:pt x="3393671" y="4387396"/>
                </a:moveTo>
                <a:lnTo>
                  <a:pt x="231509" y="4387396"/>
                </a:lnTo>
                <a:lnTo>
                  <a:pt x="147161" y="4095261"/>
                </a:lnTo>
                <a:lnTo>
                  <a:pt x="82554" y="3799542"/>
                </a:lnTo>
                <a:lnTo>
                  <a:pt x="35893" y="3494862"/>
                </a:lnTo>
                <a:lnTo>
                  <a:pt x="8973" y="3186597"/>
                </a:lnTo>
                <a:lnTo>
                  <a:pt x="0" y="2871163"/>
                </a:lnTo>
                <a:lnTo>
                  <a:pt x="8973" y="2552145"/>
                </a:lnTo>
                <a:lnTo>
                  <a:pt x="35893" y="2242088"/>
                </a:lnTo>
                <a:lnTo>
                  <a:pt x="86143" y="1932031"/>
                </a:lnTo>
                <a:lnTo>
                  <a:pt x="150750" y="1632728"/>
                </a:lnTo>
                <a:lnTo>
                  <a:pt x="235098" y="1342385"/>
                </a:lnTo>
                <a:lnTo>
                  <a:pt x="335598" y="1053835"/>
                </a:lnTo>
                <a:lnTo>
                  <a:pt x="454045" y="779623"/>
                </a:lnTo>
                <a:lnTo>
                  <a:pt x="586848" y="510788"/>
                </a:lnTo>
                <a:lnTo>
                  <a:pt x="735804" y="250913"/>
                </a:lnTo>
                <a:lnTo>
                  <a:pt x="89552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8C5561C-79B0-4C9B-B54E-09C5BA25969D}"/>
              </a:ext>
            </a:extLst>
          </p:cNvPr>
          <p:cNvSpPr txBox="1"/>
          <p:nvPr/>
        </p:nvSpPr>
        <p:spPr>
          <a:xfrm>
            <a:off x="705879" y="629699"/>
            <a:ext cx="71427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pc="15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42D6830-40A0-4903-884A-9E2737817FB8}"/>
              </a:ext>
            </a:extLst>
          </p:cNvPr>
          <p:cNvSpPr txBox="1"/>
          <p:nvPr/>
        </p:nvSpPr>
        <p:spPr>
          <a:xfrm>
            <a:off x="705880" y="1183590"/>
            <a:ext cx="4939191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36D6AE9-EA00-4D2F-B29B-BE6717E78C6F}"/>
              </a:ext>
            </a:extLst>
          </p:cNvPr>
          <p:cNvSpPr txBox="1"/>
          <p:nvPr/>
        </p:nvSpPr>
        <p:spPr>
          <a:xfrm>
            <a:off x="705881" y="2901274"/>
            <a:ext cx="4939191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8C7BA4B-2639-47DA-AFA9-D3074314289C}"/>
              </a:ext>
            </a:extLst>
          </p:cNvPr>
          <p:cNvSpPr txBox="1"/>
          <p:nvPr/>
        </p:nvSpPr>
        <p:spPr>
          <a:xfrm>
            <a:off x="705881" y="4618956"/>
            <a:ext cx="4939191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173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BAC4920-08EF-41FC-B268-E334AE9AF9C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0" b="31250"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C362B30-47C5-4648-AC3E-80867CB2F402}"/>
              </a:ext>
            </a:extLst>
          </p:cNvPr>
          <p:cNvSpPr/>
          <p:nvPr/>
        </p:nvSpPr>
        <p:spPr>
          <a:xfrm>
            <a:off x="0" y="448"/>
            <a:ext cx="12192000" cy="6857107"/>
          </a:xfrm>
          <a:prstGeom prst="rect">
            <a:avLst/>
          </a:prstGeom>
          <a:solidFill>
            <a:schemeClr val="accent4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8CC338-79AB-4052-BDBF-DEE288E2CC68}"/>
              </a:ext>
            </a:extLst>
          </p:cNvPr>
          <p:cNvSpPr txBox="1"/>
          <p:nvPr/>
        </p:nvSpPr>
        <p:spPr>
          <a:xfrm>
            <a:off x="705880" y="629699"/>
            <a:ext cx="52388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pc="15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892A16-E661-492A-BFC8-E03EB30B25F2}"/>
              </a:ext>
            </a:extLst>
          </p:cNvPr>
          <p:cNvSpPr txBox="1"/>
          <p:nvPr/>
        </p:nvSpPr>
        <p:spPr>
          <a:xfrm>
            <a:off x="705880" y="1183591"/>
            <a:ext cx="3622671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38FA063-2FEF-4F5C-A8CF-BF5EAFABAADC}"/>
              </a:ext>
            </a:extLst>
          </p:cNvPr>
          <p:cNvSpPr txBox="1"/>
          <p:nvPr/>
        </p:nvSpPr>
        <p:spPr>
          <a:xfrm>
            <a:off x="705880" y="2901273"/>
            <a:ext cx="3622671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8D733E3-8B2E-4755-B1B7-2EA629384FDE}"/>
              </a:ext>
            </a:extLst>
          </p:cNvPr>
          <p:cNvSpPr txBox="1"/>
          <p:nvPr/>
        </p:nvSpPr>
        <p:spPr>
          <a:xfrm>
            <a:off x="705880" y="4618956"/>
            <a:ext cx="3622671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4B44039-E0F4-4898-8A23-E8B82F78F863}"/>
              </a:ext>
            </a:extLst>
          </p:cNvPr>
          <p:cNvSpPr txBox="1"/>
          <p:nvPr/>
        </p:nvSpPr>
        <p:spPr>
          <a:xfrm>
            <a:off x="6448940" y="629699"/>
            <a:ext cx="52388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pc="15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FF10F30-8E59-4286-8ADD-FAC9B7141B3B}"/>
              </a:ext>
            </a:extLst>
          </p:cNvPr>
          <p:cNvSpPr txBox="1"/>
          <p:nvPr/>
        </p:nvSpPr>
        <p:spPr>
          <a:xfrm>
            <a:off x="6448940" y="1183591"/>
            <a:ext cx="3622671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2FD550C-EC55-463D-81B6-7BFD9E04445F}"/>
              </a:ext>
            </a:extLst>
          </p:cNvPr>
          <p:cNvSpPr txBox="1"/>
          <p:nvPr/>
        </p:nvSpPr>
        <p:spPr>
          <a:xfrm>
            <a:off x="6448941" y="2901273"/>
            <a:ext cx="3622671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EC2247C-127B-4E6A-A27B-0CE096F3FB07}"/>
              </a:ext>
            </a:extLst>
          </p:cNvPr>
          <p:cNvSpPr txBox="1"/>
          <p:nvPr/>
        </p:nvSpPr>
        <p:spPr>
          <a:xfrm>
            <a:off x="6448941" y="4618956"/>
            <a:ext cx="3622671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092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FC269B7-C2D1-41AB-BFA1-3AE0D91B249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5" b="3875"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2988B96-399D-42F6-9B43-0E4B075B06D5}"/>
              </a:ext>
            </a:extLst>
          </p:cNvPr>
          <p:cNvSpPr/>
          <p:nvPr/>
        </p:nvSpPr>
        <p:spPr>
          <a:xfrm>
            <a:off x="0" y="448"/>
            <a:ext cx="12192000" cy="6857107"/>
          </a:xfrm>
          <a:prstGeom prst="rect">
            <a:avLst/>
          </a:prstGeom>
          <a:solidFill>
            <a:schemeClr val="tx1">
              <a:lumMod val="90000"/>
              <a:lumOff val="1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A888BE-752C-4D4C-AA18-8891C2B79A35}"/>
              </a:ext>
            </a:extLst>
          </p:cNvPr>
          <p:cNvSpPr txBox="1"/>
          <p:nvPr/>
        </p:nvSpPr>
        <p:spPr>
          <a:xfrm>
            <a:off x="2422823" y="2921237"/>
            <a:ext cx="7346355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Montserrat" panose="00000500000000000000" pitchFamily="2" charset="0"/>
              </a:rPr>
              <a:t>Breaking slide</a:t>
            </a:r>
            <a:endParaRPr lang="vi-VN" sz="6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19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Placeholder 33">
            <a:extLst>
              <a:ext uri="{FF2B5EF4-FFF2-40B4-BE49-F238E27FC236}">
                <a16:creationId xmlns:a16="http://schemas.microsoft.com/office/drawing/2014/main" id="{7190FC3B-3334-4A0D-B845-A3B66E76D79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3" b="3413"/>
          <a:stretch>
            <a:fillRect/>
          </a:stretch>
        </p:blipFill>
        <p:spPr/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5115C03-CE20-45A3-A6F1-014411EA58A9}"/>
              </a:ext>
            </a:extLst>
          </p:cNvPr>
          <p:cNvSpPr txBox="1"/>
          <p:nvPr/>
        </p:nvSpPr>
        <p:spPr>
          <a:xfrm>
            <a:off x="5434427" y="690915"/>
            <a:ext cx="32083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pc="15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4F0DD8-FECC-4B3C-B482-39EC04EB6538}"/>
              </a:ext>
            </a:extLst>
          </p:cNvPr>
          <p:cNvSpPr txBox="1"/>
          <p:nvPr/>
        </p:nvSpPr>
        <p:spPr>
          <a:xfrm>
            <a:off x="5434426" y="1221761"/>
            <a:ext cx="5390121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58236E6-4AFE-4CEB-9CFF-19EFAC6EDAD6}"/>
              </a:ext>
            </a:extLst>
          </p:cNvPr>
          <p:cNvSpPr txBox="1"/>
          <p:nvPr/>
        </p:nvSpPr>
        <p:spPr>
          <a:xfrm>
            <a:off x="5434427" y="2939444"/>
            <a:ext cx="5390121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335C0A0-E532-4186-978B-3B8000302873}"/>
              </a:ext>
            </a:extLst>
          </p:cNvPr>
          <p:cNvSpPr txBox="1"/>
          <p:nvPr/>
        </p:nvSpPr>
        <p:spPr>
          <a:xfrm>
            <a:off x="5434427" y="4657126"/>
            <a:ext cx="5390121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286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719AF98-0BE5-4ED8-9035-B638E730FB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602C596-E150-48A6-A017-BAA4EC82F5A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1DB6254F-A02F-4581-8952-40E20289107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899AFBAE-B91F-4883-885A-223D1B96E89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FD35E141-EEAC-4324-BD15-778F3DD620A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2519"/>
          <a:stretch>
            <a:fillRect/>
          </a:stretch>
        </p:blipFill>
        <p:spPr/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EEB9C2C3-4B09-45A2-BA85-275ADFB5B82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2519"/>
          <a:stretch>
            <a:fillRect/>
          </a:stretch>
        </p:blipFill>
        <p:spPr/>
      </p:pic>
      <p:pic>
        <p:nvPicPr>
          <p:cNvPr id="44" name="Picture Placeholder 43">
            <a:extLst>
              <a:ext uri="{FF2B5EF4-FFF2-40B4-BE49-F238E27FC236}">
                <a16:creationId xmlns:a16="http://schemas.microsoft.com/office/drawing/2014/main" id="{54E9A7EC-5B88-46D4-91AC-26603467225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/>
      </p:pic>
      <p:pic>
        <p:nvPicPr>
          <p:cNvPr id="40" name="Picture Placeholder 39">
            <a:extLst>
              <a:ext uri="{FF2B5EF4-FFF2-40B4-BE49-F238E27FC236}">
                <a16:creationId xmlns:a16="http://schemas.microsoft.com/office/drawing/2014/main" id="{F5428D65-3432-4275-9DEB-06FCF4CB2D4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4823BE70-D04B-4AE5-849A-3B8AE2BE75A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2" r="21942"/>
          <a:stretch>
            <a:fillRect/>
          </a:stretch>
        </p:blipFill>
        <p:spPr/>
      </p:pic>
      <p:pic>
        <p:nvPicPr>
          <p:cNvPr id="31" name="Picture Placeholder 30">
            <a:extLst>
              <a:ext uri="{FF2B5EF4-FFF2-40B4-BE49-F238E27FC236}">
                <a16:creationId xmlns:a16="http://schemas.microsoft.com/office/drawing/2014/main" id="{566EF8E1-3985-46CE-B828-47B1490EE86C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0000"/>
          <a:stretch>
            <a:fillRect/>
          </a:stretch>
        </p:blipFill>
        <p:spPr/>
      </p:pic>
      <p:pic>
        <p:nvPicPr>
          <p:cNvPr id="34" name="Picture Placeholder 33">
            <a:extLst>
              <a:ext uri="{FF2B5EF4-FFF2-40B4-BE49-F238E27FC236}">
                <a16:creationId xmlns:a16="http://schemas.microsoft.com/office/drawing/2014/main" id="{86AF12A6-0AAF-4AD4-8ED5-E772FEFC9E5A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E1E60EBB-AA8D-486A-9BBA-FAC53EAB29D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/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738472D-F440-485E-B434-F187A8BC6E22}"/>
              </a:ext>
            </a:extLst>
          </p:cNvPr>
          <p:cNvSpPr txBox="1"/>
          <p:nvPr/>
        </p:nvSpPr>
        <p:spPr>
          <a:xfrm>
            <a:off x="4748471" y="643985"/>
            <a:ext cx="26950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5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E63F340-5A84-44AB-8B7D-C8F936180139}"/>
              </a:ext>
            </a:extLst>
          </p:cNvPr>
          <p:cNvSpPr txBox="1"/>
          <p:nvPr/>
        </p:nvSpPr>
        <p:spPr>
          <a:xfrm>
            <a:off x="3286415" y="967109"/>
            <a:ext cx="5829013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985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65010172-014E-40E0-9E68-06354C416BD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8" r="16688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D047AAA0-8290-4B9E-9F58-369874F7611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2C78A53-DC4C-4949-B82D-FB8E4E61AB4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8" r="16688"/>
          <a:stretch>
            <a:fillRect/>
          </a:stretch>
        </p:blipFill>
        <p:spPr/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7287D817-C548-49E8-87C4-2DA27FCEF18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0" b="13500"/>
          <a:stretch>
            <a:fillRect/>
          </a:stretch>
        </p:blipFill>
        <p:spPr/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E805950-CA13-49C3-B9CC-189BDA2D6788}"/>
              </a:ext>
            </a:extLst>
          </p:cNvPr>
          <p:cNvSpPr/>
          <p:nvPr/>
        </p:nvSpPr>
        <p:spPr>
          <a:xfrm>
            <a:off x="5707407" y="3546973"/>
            <a:ext cx="2477765" cy="2477765"/>
          </a:xfrm>
          <a:prstGeom prst="rect">
            <a:avLst/>
          </a:prstGeom>
          <a:gradFill>
            <a:gsLst>
              <a:gs pos="0">
                <a:schemeClr val="accent3">
                  <a:alpha val="65000"/>
                </a:schemeClr>
              </a:gs>
              <a:gs pos="100000">
                <a:schemeClr val="accent4">
                  <a:alpha val="6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5B4E5CF-75B2-47C3-8A9C-C8955A0516E5}"/>
              </a:ext>
            </a:extLst>
          </p:cNvPr>
          <p:cNvSpPr txBox="1"/>
          <p:nvPr/>
        </p:nvSpPr>
        <p:spPr>
          <a:xfrm>
            <a:off x="705879" y="629699"/>
            <a:ext cx="54661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pc="15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83BE648-585C-4994-AECD-A68CCD958570}"/>
              </a:ext>
            </a:extLst>
          </p:cNvPr>
          <p:cNvSpPr txBox="1"/>
          <p:nvPr/>
        </p:nvSpPr>
        <p:spPr>
          <a:xfrm>
            <a:off x="705879" y="1183590"/>
            <a:ext cx="3779813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8F33017-4EB6-4531-89B2-FB450D0C93FA}"/>
              </a:ext>
            </a:extLst>
          </p:cNvPr>
          <p:cNvSpPr txBox="1"/>
          <p:nvPr/>
        </p:nvSpPr>
        <p:spPr>
          <a:xfrm>
            <a:off x="705880" y="2901272"/>
            <a:ext cx="3779813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8FC1100-8064-44BF-96E7-93172C244D38}"/>
              </a:ext>
            </a:extLst>
          </p:cNvPr>
          <p:cNvSpPr txBox="1"/>
          <p:nvPr/>
        </p:nvSpPr>
        <p:spPr>
          <a:xfrm>
            <a:off x="705880" y="4618955"/>
            <a:ext cx="3779813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820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5FFABA-AAD2-4A4B-9256-B7FCDA7EC573}"/>
              </a:ext>
            </a:extLst>
          </p:cNvPr>
          <p:cNvSpPr/>
          <p:nvPr/>
        </p:nvSpPr>
        <p:spPr>
          <a:xfrm>
            <a:off x="4419027" y="459175"/>
            <a:ext cx="7346787" cy="593965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95619966-1708-4EEB-92EA-94F419D875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2" r="21942"/>
          <a:stretch>
            <a:fillRect/>
          </a:stretch>
        </p:blipFill>
        <p:spPr/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8557421-7B08-4B4F-AA7A-73C0CA879ECA}"/>
              </a:ext>
            </a:extLst>
          </p:cNvPr>
          <p:cNvSpPr txBox="1"/>
          <p:nvPr/>
        </p:nvSpPr>
        <p:spPr>
          <a:xfrm>
            <a:off x="5805852" y="943984"/>
            <a:ext cx="77948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pc="15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BAC3AC-9A40-45D3-8C04-7283B9C6F640}"/>
              </a:ext>
            </a:extLst>
          </p:cNvPr>
          <p:cNvSpPr txBox="1"/>
          <p:nvPr/>
        </p:nvSpPr>
        <p:spPr>
          <a:xfrm>
            <a:off x="5805853" y="1497876"/>
            <a:ext cx="5390121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510EC6-3E26-4A7E-A5CF-7126DA374922}"/>
              </a:ext>
            </a:extLst>
          </p:cNvPr>
          <p:cNvSpPr txBox="1"/>
          <p:nvPr/>
        </p:nvSpPr>
        <p:spPr>
          <a:xfrm>
            <a:off x="5805853" y="3215558"/>
            <a:ext cx="5390121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34BD2B-B1DB-4274-B4A2-057F0846B098}"/>
              </a:ext>
            </a:extLst>
          </p:cNvPr>
          <p:cNvSpPr txBox="1"/>
          <p:nvPr/>
        </p:nvSpPr>
        <p:spPr>
          <a:xfrm>
            <a:off x="5805853" y="4933240"/>
            <a:ext cx="5390121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795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5AE5C07-FCEF-499A-96D3-C93567621AC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1" b="16641"/>
          <a:stretch>
            <a:fillRect/>
          </a:stretch>
        </p:blipFill>
        <p:spPr/>
      </p:pic>
      <p:sp>
        <p:nvSpPr>
          <p:cNvPr id="6" name="Arc 5">
            <a:extLst>
              <a:ext uri="{FF2B5EF4-FFF2-40B4-BE49-F238E27FC236}">
                <a16:creationId xmlns:a16="http://schemas.microsoft.com/office/drawing/2014/main" id="{A2E99E23-7A07-4E01-8666-31918EEFCC06}"/>
              </a:ext>
            </a:extLst>
          </p:cNvPr>
          <p:cNvSpPr/>
          <p:nvPr/>
        </p:nvSpPr>
        <p:spPr>
          <a:xfrm>
            <a:off x="-302379" y="-6397933"/>
            <a:ext cx="12796759" cy="12796759"/>
          </a:xfrm>
          <a:prstGeom prst="arc">
            <a:avLst>
              <a:gd name="adj1" fmla="val 4199008"/>
              <a:gd name="adj2" fmla="val 83815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DA9C4B35-5BC9-4D63-BC9B-A4CAE5AACA72}"/>
              </a:ext>
            </a:extLst>
          </p:cNvPr>
          <p:cNvSpPr/>
          <p:nvPr/>
        </p:nvSpPr>
        <p:spPr>
          <a:xfrm>
            <a:off x="407141" y="-5688413"/>
            <a:ext cx="11377719" cy="11377719"/>
          </a:xfrm>
          <a:prstGeom prst="arc">
            <a:avLst>
              <a:gd name="adj1" fmla="val 1528651"/>
              <a:gd name="adj2" fmla="val 611119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0D69775-A394-4E66-9EC6-2B31E47A74DD}"/>
              </a:ext>
            </a:extLst>
          </p:cNvPr>
          <p:cNvSpPr/>
          <p:nvPr/>
        </p:nvSpPr>
        <p:spPr>
          <a:xfrm>
            <a:off x="724600" y="-5370954"/>
            <a:ext cx="10742801" cy="10742801"/>
          </a:xfrm>
          <a:prstGeom prst="arc">
            <a:avLst>
              <a:gd name="adj1" fmla="val 4996253"/>
              <a:gd name="adj2" fmla="val 8747106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7376286-C1D8-40FA-B7F9-23E490B3E190}"/>
              </a:ext>
            </a:extLst>
          </p:cNvPr>
          <p:cNvSpPr/>
          <p:nvPr/>
        </p:nvSpPr>
        <p:spPr>
          <a:xfrm>
            <a:off x="2169831" y="1030033"/>
            <a:ext cx="7852340" cy="3926170"/>
          </a:xfrm>
          <a:custGeom>
            <a:avLst/>
            <a:gdLst>
              <a:gd name="connsiteX0" fmla="*/ 0 w 11277599"/>
              <a:gd name="connsiteY0" fmla="*/ 0 h 5638800"/>
              <a:gd name="connsiteX1" fmla="*/ 11277599 w 11277599"/>
              <a:gd name="connsiteY1" fmla="*/ 0 h 5638800"/>
              <a:gd name="connsiteX2" fmla="*/ 5638799 w 11277599"/>
              <a:gd name="connsiteY2" fmla="*/ 5638800 h 5638800"/>
              <a:gd name="connsiteX3" fmla="*/ 0 w 11277599"/>
              <a:gd name="connsiteY3" fmla="*/ 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77599" h="5638800">
                <a:moveTo>
                  <a:pt x="0" y="0"/>
                </a:moveTo>
                <a:lnTo>
                  <a:pt x="11277599" y="0"/>
                </a:lnTo>
                <a:cubicBezTo>
                  <a:pt x="11277599" y="3114223"/>
                  <a:pt x="8753022" y="5638800"/>
                  <a:pt x="5638799" y="5638800"/>
                </a:cubicBezTo>
                <a:cubicBezTo>
                  <a:pt x="2524576" y="5638800"/>
                  <a:pt x="0" y="3114223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87D873-65D7-41C8-B1AB-504049ED45D9}"/>
              </a:ext>
            </a:extLst>
          </p:cNvPr>
          <p:cNvSpPr txBox="1"/>
          <p:nvPr/>
        </p:nvSpPr>
        <p:spPr>
          <a:xfrm>
            <a:off x="4813385" y="1352994"/>
            <a:ext cx="25652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5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9A2C48-E382-4CB7-BF01-E05D5D6F4B5E}"/>
              </a:ext>
            </a:extLst>
          </p:cNvPr>
          <p:cNvSpPr txBox="1"/>
          <p:nvPr/>
        </p:nvSpPr>
        <p:spPr>
          <a:xfrm>
            <a:off x="3867291" y="1828977"/>
            <a:ext cx="4457420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DEC24D-7A5C-4367-ACD1-D0D46C7BC1AD}"/>
              </a:ext>
            </a:extLst>
          </p:cNvPr>
          <p:cNvSpPr txBox="1"/>
          <p:nvPr/>
        </p:nvSpPr>
        <p:spPr>
          <a:xfrm>
            <a:off x="3867291" y="2960952"/>
            <a:ext cx="4457420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099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297F81-ED8C-4621-A565-89EC885FA3AB}"/>
              </a:ext>
            </a:extLst>
          </p:cNvPr>
          <p:cNvSpPr/>
          <p:nvPr/>
        </p:nvSpPr>
        <p:spPr>
          <a:xfrm>
            <a:off x="7648313" y="2197652"/>
            <a:ext cx="3569212" cy="4201175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37A0AD-5945-431B-9A3B-097E826741BE}"/>
              </a:ext>
            </a:extLst>
          </p:cNvPr>
          <p:cNvSpPr/>
          <p:nvPr/>
        </p:nvSpPr>
        <p:spPr>
          <a:xfrm>
            <a:off x="1916475" y="2197652"/>
            <a:ext cx="3569212" cy="4201175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1A385130-BFE9-4C11-A29E-36AF806D5B3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0" b="13500"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D6BDBEF-58E5-46DA-86BE-DE002C5CC25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5" b="16645"/>
          <a:stretch>
            <a:fillRect/>
          </a:stretch>
        </p:blipFill>
        <p:spPr/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B4BED46-B872-4AC1-BBF6-596FB609CD1E}"/>
              </a:ext>
            </a:extLst>
          </p:cNvPr>
          <p:cNvSpPr txBox="1"/>
          <p:nvPr/>
        </p:nvSpPr>
        <p:spPr>
          <a:xfrm>
            <a:off x="3095783" y="2378051"/>
            <a:ext cx="2261333" cy="199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F8D928A-77BD-4A6C-9E0D-21881C9591C0}"/>
              </a:ext>
            </a:extLst>
          </p:cNvPr>
          <p:cNvSpPr txBox="1"/>
          <p:nvPr/>
        </p:nvSpPr>
        <p:spPr>
          <a:xfrm>
            <a:off x="8757446" y="2378051"/>
            <a:ext cx="2261333" cy="199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49372C3-181D-4046-A386-9B6ACB39FF68}"/>
              </a:ext>
            </a:extLst>
          </p:cNvPr>
          <p:cNvSpPr txBox="1"/>
          <p:nvPr/>
        </p:nvSpPr>
        <p:spPr>
          <a:xfrm>
            <a:off x="8757446" y="4454842"/>
            <a:ext cx="2261333" cy="199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0CF0AF9-5D31-4B95-A85E-0F04149B7851}"/>
              </a:ext>
            </a:extLst>
          </p:cNvPr>
          <p:cNvSpPr txBox="1"/>
          <p:nvPr/>
        </p:nvSpPr>
        <p:spPr>
          <a:xfrm>
            <a:off x="3058513" y="4454842"/>
            <a:ext cx="2261333" cy="199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FF5D00B-5617-4782-B081-BD7F8F20FEB3}"/>
              </a:ext>
            </a:extLst>
          </p:cNvPr>
          <p:cNvSpPr txBox="1"/>
          <p:nvPr/>
        </p:nvSpPr>
        <p:spPr>
          <a:xfrm>
            <a:off x="4748471" y="643985"/>
            <a:ext cx="26950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5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F9DD379-314B-4547-9D0F-3D0BCC5BA98E}"/>
              </a:ext>
            </a:extLst>
          </p:cNvPr>
          <p:cNvSpPr txBox="1"/>
          <p:nvPr/>
        </p:nvSpPr>
        <p:spPr>
          <a:xfrm>
            <a:off x="3286415" y="967109"/>
            <a:ext cx="5829013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80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AA00C42D-5ECE-4E87-9E57-1350739D813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F119077-9D4B-4CD8-AE18-5B1B8F68536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0" b="9960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6E0A5F4-890E-4764-AE3F-C38360AF066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2F24EFF7-0201-43A8-8C4E-A8BBA7A6C42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0" r="21970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BA08C403-597B-4630-A907-86BE493515D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/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364A987-60A3-4474-A4CB-9E8C9E2F5658}"/>
              </a:ext>
            </a:extLst>
          </p:cNvPr>
          <p:cNvSpPr/>
          <p:nvPr/>
        </p:nvSpPr>
        <p:spPr>
          <a:xfrm>
            <a:off x="5792930" y="297867"/>
            <a:ext cx="2287482" cy="2287482"/>
          </a:xfrm>
          <a:custGeom>
            <a:avLst/>
            <a:gdLst>
              <a:gd name="connsiteX0" fmla="*/ 863325 w 3930243"/>
              <a:gd name="connsiteY0" fmla="*/ 0 h 3930243"/>
              <a:gd name="connsiteX1" fmla="*/ 3930243 w 3930243"/>
              <a:gd name="connsiteY1" fmla="*/ 863325 h 3930243"/>
              <a:gd name="connsiteX2" fmla="*/ 3066918 w 3930243"/>
              <a:gd name="connsiteY2" fmla="*/ 3930243 h 3930243"/>
              <a:gd name="connsiteX3" fmla="*/ 0 w 3930243"/>
              <a:gd name="connsiteY3" fmla="*/ 3066918 h 39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0243" h="3930243">
                <a:moveTo>
                  <a:pt x="863325" y="0"/>
                </a:moveTo>
                <a:lnTo>
                  <a:pt x="3930243" y="863325"/>
                </a:lnTo>
                <a:lnTo>
                  <a:pt x="3066918" y="3930243"/>
                </a:lnTo>
                <a:lnTo>
                  <a:pt x="0" y="3066918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65000"/>
                </a:schemeClr>
              </a:gs>
              <a:gs pos="100000">
                <a:schemeClr val="accent2">
                  <a:alpha val="6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645C47F6-358E-4B4D-A3EA-2CEC467A54C8}"/>
              </a:ext>
            </a:extLst>
          </p:cNvPr>
          <p:cNvSpPr/>
          <p:nvPr/>
        </p:nvSpPr>
        <p:spPr>
          <a:xfrm>
            <a:off x="7137565" y="346375"/>
            <a:ext cx="2190464" cy="2190464"/>
          </a:xfrm>
          <a:custGeom>
            <a:avLst/>
            <a:gdLst>
              <a:gd name="connsiteX0" fmla="*/ 3120557 w 3763551"/>
              <a:gd name="connsiteY0" fmla="*/ 0 h 3763551"/>
              <a:gd name="connsiteX1" fmla="*/ 3763551 w 3763551"/>
              <a:gd name="connsiteY1" fmla="*/ 3120557 h 3763551"/>
              <a:gd name="connsiteX2" fmla="*/ 642995 w 3763551"/>
              <a:gd name="connsiteY2" fmla="*/ 3763551 h 3763551"/>
              <a:gd name="connsiteX3" fmla="*/ 0 w 3763551"/>
              <a:gd name="connsiteY3" fmla="*/ 642995 h 376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551" h="3763551">
                <a:moveTo>
                  <a:pt x="3120557" y="0"/>
                </a:moveTo>
                <a:lnTo>
                  <a:pt x="3763551" y="3120557"/>
                </a:lnTo>
                <a:lnTo>
                  <a:pt x="642995" y="3763551"/>
                </a:lnTo>
                <a:lnTo>
                  <a:pt x="0" y="642995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65000"/>
                </a:schemeClr>
              </a:gs>
              <a:gs pos="100000">
                <a:schemeClr val="accent4">
                  <a:alpha val="6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4A2D347-0E6B-46B0-A8C3-DD8EFAEF5764}"/>
              </a:ext>
            </a:extLst>
          </p:cNvPr>
          <p:cNvSpPr/>
          <p:nvPr/>
        </p:nvSpPr>
        <p:spPr>
          <a:xfrm>
            <a:off x="8385182" y="297867"/>
            <a:ext cx="2287482" cy="2287482"/>
          </a:xfrm>
          <a:custGeom>
            <a:avLst/>
            <a:gdLst>
              <a:gd name="connsiteX0" fmla="*/ 863325 w 3930243"/>
              <a:gd name="connsiteY0" fmla="*/ 0 h 3930243"/>
              <a:gd name="connsiteX1" fmla="*/ 3930243 w 3930243"/>
              <a:gd name="connsiteY1" fmla="*/ 863325 h 3930243"/>
              <a:gd name="connsiteX2" fmla="*/ 3066918 w 3930243"/>
              <a:gd name="connsiteY2" fmla="*/ 3930243 h 3930243"/>
              <a:gd name="connsiteX3" fmla="*/ 0 w 3930243"/>
              <a:gd name="connsiteY3" fmla="*/ 3066918 h 39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0243" h="3930243">
                <a:moveTo>
                  <a:pt x="863325" y="0"/>
                </a:moveTo>
                <a:lnTo>
                  <a:pt x="3930243" y="863325"/>
                </a:lnTo>
                <a:lnTo>
                  <a:pt x="3066918" y="3930243"/>
                </a:lnTo>
                <a:lnTo>
                  <a:pt x="0" y="3066918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65000"/>
                </a:schemeClr>
              </a:gs>
              <a:gs pos="100000">
                <a:schemeClr val="accent2">
                  <a:alpha val="6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542A22D4-8788-434B-A6CF-EEB60A00EC31}"/>
              </a:ext>
            </a:extLst>
          </p:cNvPr>
          <p:cNvSpPr/>
          <p:nvPr/>
        </p:nvSpPr>
        <p:spPr>
          <a:xfrm>
            <a:off x="9729815" y="346375"/>
            <a:ext cx="2190464" cy="2190464"/>
          </a:xfrm>
          <a:custGeom>
            <a:avLst/>
            <a:gdLst>
              <a:gd name="connsiteX0" fmla="*/ 3120557 w 3763551"/>
              <a:gd name="connsiteY0" fmla="*/ 0 h 3763551"/>
              <a:gd name="connsiteX1" fmla="*/ 3763551 w 3763551"/>
              <a:gd name="connsiteY1" fmla="*/ 3120557 h 3763551"/>
              <a:gd name="connsiteX2" fmla="*/ 642995 w 3763551"/>
              <a:gd name="connsiteY2" fmla="*/ 3763551 h 3763551"/>
              <a:gd name="connsiteX3" fmla="*/ 0 w 3763551"/>
              <a:gd name="connsiteY3" fmla="*/ 642995 h 376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551" h="3763551">
                <a:moveTo>
                  <a:pt x="3120557" y="0"/>
                </a:moveTo>
                <a:lnTo>
                  <a:pt x="3763551" y="3120557"/>
                </a:lnTo>
                <a:lnTo>
                  <a:pt x="642995" y="3763551"/>
                </a:lnTo>
                <a:lnTo>
                  <a:pt x="0" y="642995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65000"/>
                </a:schemeClr>
              </a:gs>
              <a:gs pos="100000">
                <a:schemeClr val="accent4">
                  <a:alpha val="6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B29103B-E961-4534-A438-833B141EADFA}"/>
              </a:ext>
            </a:extLst>
          </p:cNvPr>
          <p:cNvSpPr txBox="1"/>
          <p:nvPr/>
        </p:nvSpPr>
        <p:spPr>
          <a:xfrm>
            <a:off x="705879" y="629699"/>
            <a:ext cx="54661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pc="15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5DA7E13-D9FC-4739-8F69-986124DC5800}"/>
              </a:ext>
            </a:extLst>
          </p:cNvPr>
          <p:cNvSpPr txBox="1"/>
          <p:nvPr/>
        </p:nvSpPr>
        <p:spPr>
          <a:xfrm>
            <a:off x="705879" y="1183590"/>
            <a:ext cx="3779813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65443EB-D0DA-4431-A5E3-8301D56B1BF3}"/>
              </a:ext>
            </a:extLst>
          </p:cNvPr>
          <p:cNvSpPr txBox="1"/>
          <p:nvPr/>
        </p:nvSpPr>
        <p:spPr>
          <a:xfrm>
            <a:off x="705880" y="2901272"/>
            <a:ext cx="3779813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AD8DAD9-2054-49E0-9669-0E163010477C}"/>
              </a:ext>
            </a:extLst>
          </p:cNvPr>
          <p:cNvSpPr txBox="1"/>
          <p:nvPr/>
        </p:nvSpPr>
        <p:spPr>
          <a:xfrm>
            <a:off x="705880" y="4618955"/>
            <a:ext cx="3779813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921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Placeholder 30">
            <a:extLst>
              <a:ext uri="{FF2B5EF4-FFF2-40B4-BE49-F238E27FC236}">
                <a16:creationId xmlns:a16="http://schemas.microsoft.com/office/drawing/2014/main" id="{21946FC2-BF36-45DE-AC77-7E86DF3945D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1" r="21961"/>
          <a:stretch>
            <a:fillRect/>
          </a:stretch>
        </p:blipFill>
        <p:spPr/>
      </p:pic>
      <p:pic>
        <p:nvPicPr>
          <p:cNvPr id="33" name="Picture Placeholder 32">
            <a:extLst>
              <a:ext uri="{FF2B5EF4-FFF2-40B4-BE49-F238E27FC236}">
                <a16:creationId xmlns:a16="http://schemas.microsoft.com/office/drawing/2014/main" id="{4F98703D-16C7-4AAD-87C5-8D6980575B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9" b="31729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340B1E-6E0D-4B66-B833-A805764BCE4C}"/>
              </a:ext>
            </a:extLst>
          </p:cNvPr>
          <p:cNvSpPr/>
          <p:nvPr/>
        </p:nvSpPr>
        <p:spPr>
          <a:xfrm>
            <a:off x="2" y="471625"/>
            <a:ext cx="12192000" cy="2969826"/>
          </a:xfrm>
          <a:prstGeom prst="rect">
            <a:avLst/>
          </a:prstGeom>
          <a:gradFill>
            <a:gsLst>
              <a:gs pos="0">
                <a:schemeClr val="accent1">
                  <a:alpha val="65000"/>
                </a:schemeClr>
              </a:gs>
              <a:gs pos="100000">
                <a:schemeClr val="accent2">
                  <a:alpha val="6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91FDE6F-06FB-49E9-8045-33D01754F117}"/>
              </a:ext>
            </a:extLst>
          </p:cNvPr>
          <p:cNvSpPr txBox="1"/>
          <p:nvPr/>
        </p:nvSpPr>
        <p:spPr>
          <a:xfrm>
            <a:off x="763021" y="780354"/>
            <a:ext cx="112919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pc="15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81F944D-997C-4C3C-8015-319EFED74591}"/>
              </a:ext>
            </a:extLst>
          </p:cNvPr>
          <p:cNvSpPr txBox="1"/>
          <p:nvPr/>
        </p:nvSpPr>
        <p:spPr>
          <a:xfrm>
            <a:off x="763022" y="1190683"/>
            <a:ext cx="11022632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DFCA0DB-E882-4448-AD1D-1689F97D707E}"/>
              </a:ext>
            </a:extLst>
          </p:cNvPr>
          <p:cNvSpPr txBox="1"/>
          <p:nvPr/>
        </p:nvSpPr>
        <p:spPr>
          <a:xfrm>
            <a:off x="763021" y="4644655"/>
            <a:ext cx="11122633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BBE1DC-137C-4824-8352-750AB0AC9074}"/>
              </a:ext>
            </a:extLst>
          </p:cNvPr>
          <p:cNvSpPr txBox="1"/>
          <p:nvPr/>
        </p:nvSpPr>
        <p:spPr>
          <a:xfrm>
            <a:off x="763022" y="5134213"/>
            <a:ext cx="11022633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E6F7CE-AB61-4131-B6E7-D48950B534AB}"/>
              </a:ext>
            </a:extLst>
          </p:cNvPr>
          <p:cNvSpPr txBox="1"/>
          <p:nvPr/>
        </p:nvSpPr>
        <p:spPr>
          <a:xfrm>
            <a:off x="763022" y="1557356"/>
            <a:ext cx="11022632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489AEEE-6B20-46EA-A10B-7F3B6444B115}"/>
              </a:ext>
            </a:extLst>
          </p:cNvPr>
          <p:cNvSpPr txBox="1"/>
          <p:nvPr/>
        </p:nvSpPr>
        <p:spPr>
          <a:xfrm>
            <a:off x="763021" y="5588090"/>
            <a:ext cx="11122633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701BEE6-C1D6-454F-BBD4-E53ADB870FBB}"/>
              </a:ext>
            </a:extLst>
          </p:cNvPr>
          <p:cNvSpPr txBox="1"/>
          <p:nvPr/>
        </p:nvSpPr>
        <p:spPr>
          <a:xfrm>
            <a:off x="763022" y="6077648"/>
            <a:ext cx="11022633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362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F73906DE-646B-4353-8247-7E44B5D8740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1" b="12411"/>
          <a:stretch>
            <a:fillRect/>
          </a:stretch>
        </p:blipFill>
        <p:spPr/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FCC549A0-11B7-4B68-AA05-2D0AD05DC11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1" b="18571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AD43E16C-2B15-4417-9A30-24F653A3C49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5" b="18185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1F6EB46C-F540-41FF-BD15-97902BD87A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6" b="10636"/>
          <a:stretch>
            <a:fillRect/>
          </a:stretch>
        </p:blipFill>
        <p:spPr/>
      </p:pic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8562CE5E-1C8D-42BF-B8F8-97501538F67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12" b="39612"/>
          <a:stretch>
            <a:fillRect/>
          </a:stretch>
        </p:blipFill>
        <p:spPr/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F17FDCD-1A7A-4B38-A47F-3C0C7CC40E1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0" b="7720"/>
          <a:stretch>
            <a:fillRect/>
          </a:stretch>
        </p:blipFill>
        <p:spPr/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81CF71D-7084-4593-8D72-E85A4064EFF9}"/>
              </a:ext>
            </a:extLst>
          </p:cNvPr>
          <p:cNvSpPr/>
          <p:nvPr/>
        </p:nvSpPr>
        <p:spPr>
          <a:xfrm>
            <a:off x="7570916" y="3170938"/>
            <a:ext cx="2683320" cy="3227889"/>
          </a:xfrm>
          <a:custGeom>
            <a:avLst/>
            <a:gdLst>
              <a:gd name="connsiteX0" fmla="*/ 0 w 5367338"/>
              <a:gd name="connsiteY0" fmla="*/ 0 h 6456619"/>
              <a:gd name="connsiteX1" fmla="*/ 5367338 w 5367338"/>
              <a:gd name="connsiteY1" fmla="*/ 0 h 6456619"/>
              <a:gd name="connsiteX2" fmla="*/ 5367338 w 5367338"/>
              <a:gd name="connsiteY2" fmla="*/ 6456619 h 6456619"/>
              <a:gd name="connsiteX3" fmla="*/ 0 w 5367338"/>
              <a:gd name="connsiteY3" fmla="*/ 6456619 h 6456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7338" h="6456619">
                <a:moveTo>
                  <a:pt x="0" y="0"/>
                </a:moveTo>
                <a:lnTo>
                  <a:pt x="5367338" y="0"/>
                </a:lnTo>
                <a:lnTo>
                  <a:pt x="5367338" y="6456619"/>
                </a:lnTo>
                <a:lnTo>
                  <a:pt x="0" y="6456619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65000"/>
                </a:schemeClr>
              </a:gs>
              <a:gs pos="100000">
                <a:schemeClr val="accent2">
                  <a:alpha val="6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9B3251-21B7-45D5-A39C-BE34D66624DE}"/>
              </a:ext>
            </a:extLst>
          </p:cNvPr>
          <p:cNvSpPr txBox="1"/>
          <p:nvPr/>
        </p:nvSpPr>
        <p:spPr>
          <a:xfrm>
            <a:off x="4748471" y="643985"/>
            <a:ext cx="26950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5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67EF68-9412-4E76-AFF1-C1EF2F709769}"/>
              </a:ext>
            </a:extLst>
          </p:cNvPr>
          <p:cNvSpPr txBox="1"/>
          <p:nvPr/>
        </p:nvSpPr>
        <p:spPr>
          <a:xfrm>
            <a:off x="3286415" y="967109"/>
            <a:ext cx="5829013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099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821BD12-821B-4C24-B872-24E9FBA08816}"/>
              </a:ext>
            </a:extLst>
          </p:cNvPr>
          <p:cNvSpPr/>
          <p:nvPr/>
        </p:nvSpPr>
        <p:spPr>
          <a:xfrm>
            <a:off x="7410051" y="1386615"/>
            <a:ext cx="3214729" cy="4379701"/>
          </a:xfrm>
          <a:prstGeom prst="rect">
            <a:avLst/>
          </a:prstGeom>
          <a:gradFill>
            <a:gsLst>
              <a:gs pos="0">
                <a:schemeClr val="accent3">
                  <a:lumMod val="97000"/>
                </a:schemeClr>
              </a:gs>
              <a:gs pos="100000">
                <a:schemeClr val="accent4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E531FE7-C9FB-49E2-A6CA-A88AF96EBA2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2F7075E-632D-47EE-AD0E-3990F3F955F2}"/>
              </a:ext>
            </a:extLst>
          </p:cNvPr>
          <p:cNvSpPr txBox="1"/>
          <p:nvPr/>
        </p:nvSpPr>
        <p:spPr>
          <a:xfrm>
            <a:off x="705879" y="629699"/>
            <a:ext cx="54661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pc="15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57BC19-486C-45C3-8DE8-CA54262BF685}"/>
              </a:ext>
            </a:extLst>
          </p:cNvPr>
          <p:cNvSpPr txBox="1"/>
          <p:nvPr/>
        </p:nvSpPr>
        <p:spPr>
          <a:xfrm>
            <a:off x="705879" y="1183590"/>
            <a:ext cx="3779813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364A7B-07B5-4ED2-9233-ACF7EB9B80B6}"/>
              </a:ext>
            </a:extLst>
          </p:cNvPr>
          <p:cNvSpPr txBox="1"/>
          <p:nvPr/>
        </p:nvSpPr>
        <p:spPr>
          <a:xfrm>
            <a:off x="705880" y="2901272"/>
            <a:ext cx="3779813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EA2500-8118-4469-9A0A-184F64C7651F}"/>
              </a:ext>
            </a:extLst>
          </p:cNvPr>
          <p:cNvSpPr txBox="1"/>
          <p:nvPr/>
        </p:nvSpPr>
        <p:spPr>
          <a:xfrm>
            <a:off x="705880" y="4618955"/>
            <a:ext cx="3779813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B09377-90C0-4BFB-953B-B4086E4EB15F}"/>
              </a:ext>
            </a:extLst>
          </p:cNvPr>
          <p:cNvSpPr txBox="1"/>
          <p:nvPr/>
        </p:nvSpPr>
        <p:spPr>
          <a:xfrm>
            <a:off x="7772425" y="4623201"/>
            <a:ext cx="24899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5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3367972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719AF98-0BE5-4ED8-9035-B638E730FB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602C596-E150-48A6-A017-BAA4EC82F5A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1DB6254F-A02F-4581-8952-40E20289107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899AFBAE-B91F-4883-885A-223D1B96E89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FD35E141-EEAC-4324-BD15-778F3DD620A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2519"/>
          <a:stretch>
            <a:fillRect/>
          </a:stretch>
        </p:blipFill>
        <p:spPr/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EEB9C2C3-4B09-45A2-BA85-275ADFB5B82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2519"/>
          <a:stretch>
            <a:fillRect/>
          </a:stretch>
        </p:blipFill>
        <p:spPr/>
      </p:pic>
      <p:pic>
        <p:nvPicPr>
          <p:cNvPr id="44" name="Picture Placeholder 43">
            <a:extLst>
              <a:ext uri="{FF2B5EF4-FFF2-40B4-BE49-F238E27FC236}">
                <a16:creationId xmlns:a16="http://schemas.microsoft.com/office/drawing/2014/main" id="{54E9A7EC-5B88-46D4-91AC-26603467225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/>
      </p:pic>
      <p:pic>
        <p:nvPicPr>
          <p:cNvPr id="40" name="Picture Placeholder 39">
            <a:extLst>
              <a:ext uri="{FF2B5EF4-FFF2-40B4-BE49-F238E27FC236}">
                <a16:creationId xmlns:a16="http://schemas.microsoft.com/office/drawing/2014/main" id="{F5428D65-3432-4275-9DEB-06FCF4CB2D4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4823BE70-D04B-4AE5-849A-3B8AE2BE75A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2" r="21942"/>
          <a:stretch>
            <a:fillRect/>
          </a:stretch>
        </p:blipFill>
        <p:spPr/>
      </p:pic>
      <p:pic>
        <p:nvPicPr>
          <p:cNvPr id="31" name="Picture Placeholder 30">
            <a:extLst>
              <a:ext uri="{FF2B5EF4-FFF2-40B4-BE49-F238E27FC236}">
                <a16:creationId xmlns:a16="http://schemas.microsoft.com/office/drawing/2014/main" id="{566EF8E1-3985-46CE-B828-47B1490EE86C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0000"/>
          <a:stretch>
            <a:fillRect/>
          </a:stretch>
        </p:blipFill>
        <p:spPr/>
      </p:pic>
      <p:pic>
        <p:nvPicPr>
          <p:cNvPr id="34" name="Picture Placeholder 33">
            <a:extLst>
              <a:ext uri="{FF2B5EF4-FFF2-40B4-BE49-F238E27FC236}">
                <a16:creationId xmlns:a16="http://schemas.microsoft.com/office/drawing/2014/main" id="{86AF12A6-0AAF-4AD4-8ED5-E772FEFC9E5A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E1E60EBB-AA8D-486A-9BBA-FAC53EAB29D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/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8B9CE0C-66A4-48E3-A97D-38DA5962F1BA}"/>
              </a:ext>
            </a:extLst>
          </p:cNvPr>
          <p:cNvSpPr/>
          <p:nvPr/>
        </p:nvSpPr>
        <p:spPr>
          <a:xfrm>
            <a:off x="0" y="448"/>
            <a:ext cx="12192000" cy="6857107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 21">
            <a:extLst>
              <a:ext uri="{FF2B5EF4-FFF2-40B4-BE49-F238E27FC236}">
                <a16:creationId xmlns:a16="http://schemas.microsoft.com/office/drawing/2014/main" id="{4D980C27-4038-4572-B92D-247C28F6BC16}"/>
              </a:ext>
            </a:extLst>
          </p:cNvPr>
          <p:cNvSpPr/>
          <p:nvPr/>
        </p:nvSpPr>
        <p:spPr>
          <a:xfrm>
            <a:off x="2980143" y="2904995"/>
            <a:ext cx="6231717" cy="846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999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THANK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POWERPOINT TEMPLATE</a:t>
            </a:r>
            <a:endParaRPr lang="ru-RU" dirty="0">
              <a:solidFill>
                <a:schemeClr val="bg1"/>
              </a:solidFill>
              <a:latin typeface="Calibri Ligh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42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794E1E1-EF81-496A-98A2-9998F8E194B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6" r="26916"/>
          <a:stretch>
            <a:fillRect/>
          </a:stretch>
        </p:blipFill>
        <p:spPr/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BEDCF78-FE4A-4176-ADFB-B620886D2377}"/>
              </a:ext>
            </a:extLst>
          </p:cNvPr>
          <p:cNvSpPr/>
          <p:nvPr/>
        </p:nvSpPr>
        <p:spPr>
          <a:xfrm rot="5400000">
            <a:off x="8573475" y="2245764"/>
            <a:ext cx="3316731" cy="2859251"/>
          </a:xfrm>
          <a:custGeom>
            <a:avLst/>
            <a:gdLst>
              <a:gd name="connsiteX0" fmla="*/ 3732862 w 7465724"/>
              <a:gd name="connsiteY0" fmla="*/ 1921468 h 6435969"/>
              <a:gd name="connsiteX1" fmla="*/ 1672649 w 7465724"/>
              <a:gd name="connsiteY1" fmla="*/ 5473560 h 6435969"/>
              <a:gd name="connsiteX2" fmla="*/ 5793075 w 7465724"/>
              <a:gd name="connsiteY2" fmla="*/ 5473560 h 6435969"/>
              <a:gd name="connsiteX3" fmla="*/ 3732862 w 7465724"/>
              <a:gd name="connsiteY3" fmla="*/ 0 h 6435969"/>
              <a:gd name="connsiteX4" fmla="*/ 7465724 w 7465724"/>
              <a:gd name="connsiteY4" fmla="*/ 6435969 h 6435969"/>
              <a:gd name="connsiteX5" fmla="*/ 0 w 7465724"/>
              <a:gd name="connsiteY5" fmla="*/ 6435969 h 6435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5724" h="6435969">
                <a:moveTo>
                  <a:pt x="3732862" y="1921468"/>
                </a:moveTo>
                <a:lnTo>
                  <a:pt x="1672649" y="5473560"/>
                </a:lnTo>
                <a:lnTo>
                  <a:pt x="5793075" y="5473560"/>
                </a:lnTo>
                <a:close/>
                <a:moveTo>
                  <a:pt x="3732862" y="0"/>
                </a:moveTo>
                <a:lnTo>
                  <a:pt x="7465724" y="6435969"/>
                </a:lnTo>
                <a:lnTo>
                  <a:pt x="0" y="643596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D5BF8AC-88DA-4882-B36C-EA50CF3AD5E5}"/>
              </a:ext>
            </a:extLst>
          </p:cNvPr>
          <p:cNvSpPr txBox="1"/>
          <p:nvPr/>
        </p:nvSpPr>
        <p:spPr>
          <a:xfrm>
            <a:off x="705878" y="629699"/>
            <a:ext cx="61891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pc="15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27237FE-6CA2-4855-AEF2-8F1129A7860C}"/>
              </a:ext>
            </a:extLst>
          </p:cNvPr>
          <p:cNvSpPr txBox="1"/>
          <p:nvPr/>
        </p:nvSpPr>
        <p:spPr>
          <a:xfrm>
            <a:off x="705878" y="1183590"/>
            <a:ext cx="4279810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5537B18-3EAE-417E-95C3-BE32C652F3FF}"/>
              </a:ext>
            </a:extLst>
          </p:cNvPr>
          <p:cNvSpPr txBox="1"/>
          <p:nvPr/>
        </p:nvSpPr>
        <p:spPr>
          <a:xfrm>
            <a:off x="705879" y="2901273"/>
            <a:ext cx="4279810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A62F4BA-FA2F-4A53-9EAB-9776B33C9263}"/>
              </a:ext>
            </a:extLst>
          </p:cNvPr>
          <p:cNvSpPr txBox="1"/>
          <p:nvPr/>
        </p:nvSpPr>
        <p:spPr>
          <a:xfrm>
            <a:off x="705879" y="4618955"/>
            <a:ext cx="4279810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681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27B5EAE9-3EBB-4AB6-A1ED-EE7EFA669BB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3" b="26143"/>
          <a:stretch>
            <a:fillRect/>
          </a:stretch>
        </p:blipFill>
        <p:spPr/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CF67DC6-AA9F-4D1D-AED5-C713C2EC87D4}"/>
              </a:ext>
            </a:extLst>
          </p:cNvPr>
          <p:cNvSpPr/>
          <p:nvPr/>
        </p:nvSpPr>
        <p:spPr>
          <a:xfrm rot="9000000">
            <a:off x="7021814" y="3120532"/>
            <a:ext cx="2133089" cy="1838869"/>
          </a:xfrm>
          <a:custGeom>
            <a:avLst/>
            <a:gdLst>
              <a:gd name="connsiteX0" fmla="*/ 1241907 w 4266733"/>
              <a:gd name="connsiteY0" fmla="*/ 3356744 h 3678216"/>
              <a:gd name="connsiteX1" fmla="*/ 3024827 w 4266733"/>
              <a:gd name="connsiteY1" fmla="*/ 3356744 h 3678216"/>
              <a:gd name="connsiteX2" fmla="*/ 3893826 w 4266733"/>
              <a:gd name="connsiteY2" fmla="*/ 1839108 h 3678216"/>
              <a:gd name="connsiteX3" fmla="*/ 3024827 w 4266733"/>
              <a:gd name="connsiteY3" fmla="*/ 321473 h 3678216"/>
              <a:gd name="connsiteX4" fmla="*/ 1241906 w 4266733"/>
              <a:gd name="connsiteY4" fmla="*/ 321472 h 3678216"/>
              <a:gd name="connsiteX5" fmla="*/ 372908 w 4266733"/>
              <a:gd name="connsiteY5" fmla="*/ 1839108 h 3678216"/>
              <a:gd name="connsiteX6" fmla="*/ 1053074 w 4266733"/>
              <a:gd name="connsiteY6" fmla="*/ 3678216 h 3678216"/>
              <a:gd name="connsiteX7" fmla="*/ 0 w 4266733"/>
              <a:gd name="connsiteY7" fmla="*/ 1839108 h 3678216"/>
              <a:gd name="connsiteX8" fmla="*/ 1053073 w 4266733"/>
              <a:gd name="connsiteY8" fmla="*/ 0 h 3678216"/>
              <a:gd name="connsiteX9" fmla="*/ 3213659 w 4266733"/>
              <a:gd name="connsiteY9" fmla="*/ 0 h 3678216"/>
              <a:gd name="connsiteX10" fmla="*/ 4266733 w 4266733"/>
              <a:gd name="connsiteY10" fmla="*/ 1839108 h 3678216"/>
              <a:gd name="connsiteX11" fmla="*/ 3213659 w 4266733"/>
              <a:gd name="connsiteY11" fmla="*/ 3678216 h 367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66733" h="3678216">
                <a:moveTo>
                  <a:pt x="1241907" y="3356744"/>
                </a:moveTo>
                <a:lnTo>
                  <a:pt x="3024827" y="3356744"/>
                </a:lnTo>
                <a:lnTo>
                  <a:pt x="3893826" y="1839108"/>
                </a:lnTo>
                <a:lnTo>
                  <a:pt x="3024827" y="321473"/>
                </a:lnTo>
                <a:lnTo>
                  <a:pt x="1241906" y="321472"/>
                </a:lnTo>
                <a:lnTo>
                  <a:pt x="372908" y="1839108"/>
                </a:lnTo>
                <a:close/>
                <a:moveTo>
                  <a:pt x="1053074" y="3678216"/>
                </a:moveTo>
                <a:lnTo>
                  <a:pt x="0" y="1839108"/>
                </a:lnTo>
                <a:lnTo>
                  <a:pt x="1053073" y="0"/>
                </a:lnTo>
                <a:lnTo>
                  <a:pt x="3213659" y="0"/>
                </a:lnTo>
                <a:lnTo>
                  <a:pt x="4266733" y="1839108"/>
                </a:lnTo>
                <a:lnTo>
                  <a:pt x="3213659" y="367821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19210A2-06AF-40BF-8BD6-3AEA39958039}"/>
              </a:ext>
            </a:extLst>
          </p:cNvPr>
          <p:cNvSpPr/>
          <p:nvPr/>
        </p:nvSpPr>
        <p:spPr>
          <a:xfrm rot="9000000">
            <a:off x="3059444" y="3120532"/>
            <a:ext cx="2133089" cy="1838869"/>
          </a:xfrm>
          <a:custGeom>
            <a:avLst/>
            <a:gdLst>
              <a:gd name="connsiteX0" fmla="*/ 1241907 w 4266733"/>
              <a:gd name="connsiteY0" fmla="*/ 3356744 h 3678216"/>
              <a:gd name="connsiteX1" fmla="*/ 3024827 w 4266733"/>
              <a:gd name="connsiteY1" fmla="*/ 3356744 h 3678216"/>
              <a:gd name="connsiteX2" fmla="*/ 3893826 w 4266733"/>
              <a:gd name="connsiteY2" fmla="*/ 1839108 h 3678216"/>
              <a:gd name="connsiteX3" fmla="*/ 3024827 w 4266733"/>
              <a:gd name="connsiteY3" fmla="*/ 321473 h 3678216"/>
              <a:gd name="connsiteX4" fmla="*/ 1241906 w 4266733"/>
              <a:gd name="connsiteY4" fmla="*/ 321472 h 3678216"/>
              <a:gd name="connsiteX5" fmla="*/ 372908 w 4266733"/>
              <a:gd name="connsiteY5" fmla="*/ 1839108 h 3678216"/>
              <a:gd name="connsiteX6" fmla="*/ 1053074 w 4266733"/>
              <a:gd name="connsiteY6" fmla="*/ 3678216 h 3678216"/>
              <a:gd name="connsiteX7" fmla="*/ 0 w 4266733"/>
              <a:gd name="connsiteY7" fmla="*/ 1839108 h 3678216"/>
              <a:gd name="connsiteX8" fmla="*/ 1053073 w 4266733"/>
              <a:gd name="connsiteY8" fmla="*/ 0 h 3678216"/>
              <a:gd name="connsiteX9" fmla="*/ 3213659 w 4266733"/>
              <a:gd name="connsiteY9" fmla="*/ 0 h 3678216"/>
              <a:gd name="connsiteX10" fmla="*/ 4266733 w 4266733"/>
              <a:gd name="connsiteY10" fmla="*/ 1839108 h 3678216"/>
              <a:gd name="connsiteX11" fmla="*/ 3213659 w 4266733"/>
              <a:gd name="connsiteY11" fmla="*/ 3678216 h 367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66733" h="3678216">
                <a:moveTo>
                  <a:pt x="1241907" y="3356744"/>
                </a:moveTo>
                <a:lnTo>
                  <a:pt x="3024827" y="3356744"/>
                </a:lnTo>
                <a:lnTo>
                  <a:pt x="3893826" y="1839108"/>
                </a:lnTo>
                <a:lnTo>
                  <a:pt x="3024827" y="321473"/>
                </a:lnTo>
                <a:lnTo>
                  <a:pt x="1241906" y="321472"/>
                </a:lnTo>
                <a:lnTo>
                  <a:pt x="372908" y="1839108"/>
                </a:lnTo>
                <a:close/>
                <a:moveTo>
                  <a:pt x="1053074" y="3678216"/>
                </a:moveTo>
                <a:lnTo>
                  <a:pt x="0" y="1839108"/>
                </a:lnTo>
                <a:lnTo>
                  <a:pt x="1053073" y="0"/>
                </a:lnTo>
                <a:lnTo>
                  <a:pt x="3213659" y="0"/>
                </a:lnTo>
                <a:lnTo>
                  <a:pt x="4266733" y="1839108"/>
                </a:lnTo>
                <a:lnTo>
                  <a:pt x="3213659" y="367821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6ECEB6E-0490-4CB7-85DD-136A089CBB9A}"/>
              </a:ext>
            </a:extLst>
          </p:cNvPr>
          <p:cNvSpPr/>
          <p:nvPr/>
        </p:nvSpPr>
        <p:spPr>
          <a:xfrm rot="9000000">
            <a:off x="7970667" y="4864845"/>
            <a:ext cx="2133089" cy="1838869"/>
          </a:xfrm>
          <a:custGeom>
            <a:avLst/>
            <a:gdLst>
              <a:gd name="connsiteX0" fmla="*/ 1241907 w 4266733"/>
              <a:gd name="connsiteY0" fmla="*/ 3356744 h 3678216"/>
              <a:gd name="connsiteX1" fmla="*/ 3024827 w 4266733"/>
              <a:gd name="connsiteY1" fmla="*/ 3356744 h 3678216"/>
              <a:gd name="connsiteX2" fmla="*/ 3893826 w 4266733"/>
              <a:gd name="connsiteY2" fmla="*/ 1839108 h 3678216"/>
              <a:gd name="connsiteX3" fmla="*/ 3024827 w 4266733"/>
              <a:gd name="connsiteY3" fmla="*/ 321473 h 3678216"/>
              <a:gd name="connsiteX4" fmla="*/ 1241906 w 4266733"/>
              <a:gd name="connsiteY4" fmla="*/ 321472 h 3678216"/>
              <a:gd name="connsiteX5" fmla="*/ 372908 w 4266733"/>
              <a:gd name="connsiteY5" fmla="*/ 1839108 h 3678216"/>
              <a:gd name="connsiteX6" fmla="*/ 1053074 w 4266733"/>
              <a:gd name="connsiteY6" fmla="*/ 3678216 h 3678216"/>
              <a:gd name="connsiteX7" fmla="*/ 0 w 4266733"/>
              <a:gd name="connsiteY7" fmla="*/ 1839108 h 3678216"/>
              <a:gd name="connsiteX8" fmla="*/ 1053073 w 4266733"/>
              <a:gd name="connsiteY8" fmla="*/ 0 h 3678216"/>
              <a:gd name="connsiteX9" fmla="*/ 3213659 w 4266733"/>
              <a:gd name="connsiteY9" fmla="*/ 0 h 3678216"/>
              <a:gd name="connsiteX10" fmla="*/ 4266733 w 4266733"/>
              <a:gd name="connsiteY10" fmla="*/ 1839108 h 3678216"/>
              <a:gd name="connsiteX11" fmla="*/ 3213659 w 4266733"/>
              <a:gd name="connsiteY11" fmla="*/ 3678216 h 367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66733" h="3678216">
                <a:moveTo>
                  <a:pt x="1241907" y="3356744"/>
                </a:moveTo>
                <a:lnTo>
                  <a:pt x="3024827" y="3356744"/>
                </a:lnTo>
                <a:lnTo>
                  <a:pt x="3893826" y="1839108"/>
                </a:lnTo>
                <a:lnTo>
                  <a:pt x="3024827" y="321473"/>
                </a:lnTo>
                <a:lnTo>
                  <a:pt x="1241906" y="321472"/>
                </a:lnTo>
                <a:lnTo>
                  <a:pt x="372908" y="1839108"/>
                </a:lnTo>
                <a:close/>
                <a:moveTo>
                  <a:pt x="1053074" y="3678216"/>
                </a:moveTo>
                <a:lnTo>
                  <a:pt x="0" y="1839108"/>
                </a:lnTo>
                <a:lnTo>
                  <a:pt x="1053073" y="0"/>
                </a:lnTo>
                <a:lnTo>
                  <a:pt x="3213659" y="0"/>
                </a:lnTo>
                <a:lnTo>
                  <a:pt x="4266733" y="1839108"/>
                </a:lnTo>
                <a:lnTo>
                  <a:pt x="3213659" y="367821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AFA6A8E-33A1-4237-A66D-476450B42CFC}"/>
              </a:ext>
            </a:extLst>
          </p:cNvPr>
          <p:cNvSpPr/>
          <p:nvPr/>
        </p:nvSpPr>
        <p:spPr>
          <a:xfrm rot="9000000">
            <a:off x="103182" y="4864845"/>
            <a:ext cx="2133089" cy="1838869"/>
          </a:xfrm>
          <a:custGeom>
            <a:avLst/>
            <a:gdLst>
              <a:gd name="connsiteX0" fmla="*/ 1241907 w 4266733"/>
              <a:gd name="connsiteY0" fmla="*/ 3356744 h 3678216"/>
              <a:gd name="connsiteX1" fmla="*/ 3024827 w 4266733"/>
              <a:gd name="connsiteY1" fmla="*/ 3356744 h 3678216"/>
              <a:gd name="connsiteX2" fmla="*/ 3893826 w 4266733"/>
              <a:gd name="connsiteY2" fmla="*/ 1839108 h 3678216"/>
              <a:gd name="connsiteX3" fmla="*/ 3024827 w 4266733"/>
              <a:gd name="connsiteY3" fmla="*/ 321473 h 3678216"/>
              <a:gd name="connsiteX4" fmla="*/ 1241906 w 4266733"/>
              <a:gd name="connsiteY4" fmla="*/ 321472 h 3678216"/>
              <a:gd name="connsiteX5" fmla="*/ 372908 w 4266733"/>
              <a:gd name="connsiteY5" fmla="*/ 1839108 h 3678216"/>
              <a:gd name="connsiteX6" fmla="*/ 1053074 w 4266733"/>
              <a:gd name="connsiteY6" fmla="*/ 3678216 h 3678216"/>
              <a:gd name="connsiteX7" fmla="*/ 0 w 4266733"/>
              <a:gd name="connsiteY7" fmla="*/ 1839108 h 3678216"/>
              <a:gd name="connsiteX8" fmla="*/ 1053073 w 4266733"/>
              <a:gd name="connsiteY8" fmla="*/ 0 h 3678216"/>
              <a:gd name="connsiteX9" fmla="*/ 3213659 w 4266733"/>
              <a:gd name="connsiteY9" fmla="*/ 0 h 3678216"/>
              <a:gd name="connsiteX10" fmla="*/ 4266733 w 4266733"/>
              <a:gd name="connsiteY10" fmla="*/ 1839108 h 3678216"/>
              <a:gd name="connsiteX11" fmla="*/ 3213659 w 4266733"/>
              <a:gd name="connsiteY11" fmla="*/ 3678216 h 367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66733" h="3678216">
                <a:moveTo>
                  <a:pt x="1241907" y="3356744"/>
                </a:moveTo>
                <a:lnTo>
                  <a:pt x="3024827" y="3356744"/>
                </a:lnTo>
                <a:lnTo>
                  <a:pt x="3893826" y="1839108"/>
                </a:lnTo>
                <a:lnTo>
                  <a:pt x="3024827" y="321473"/>
                </a:lnTo>
                <a:lnTo>
                  <a:pt x="1241906" y="321472"/>
                </a:lnTo>
                <a:lnTo>
                  <a:pt x="372908" y="1839108"/>
                </a:lnTo>
                <a:close/>
                <a:moveTo>
                  <a:pt x="1053074" y="3678216"/>
                </a:moveTo>
                <a:lnTo>
                  <a:pt x="0" y="1839108"/>
                </a:lnTo>
                <a:lnTo>
                  <a:pt x="1053073" y="0"/>
                </a:lnTo>
                <a:lnTo>
                  <a:pt x="3213659" y="0"/>
                </a:lnTo>
                <a:lnTo>
                  <a:pt x="4266733" y="1839108"/>
                </a:lnTo>
                <a:lnTo>
                  <a:pt x="3213659" y="367821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B0CEEB-B3E1-4670-B2DD-284EE9AAB2E3}"/>
              </a:ext>
            </a:extLst>
          </p:cNvPr>
          <p:cNvSpPr txBox="1"/>
          <p:nvPr/>
        </p:nvSpPr>
        <p:spPr>
          <a:xfrm>
            <a:off x="704268" y="313496"/>
            <a:ext cx="29083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pc="15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5DE1A0-1D6A-4CCF-A039-CFDF2F42558B}"/>
              </a:ext>
            </a:extLst>
          </p:cNvPr>
          <p:cNvSpPr txBox="1"/>
          <p:nvPr/>
        </p:nvSpPr>
        <p:spPr>
          <a:xfrm>
            <a:off x="704267" y="721168"/>
            <a:ext cx="10638532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D49E76-7EEF-4264-AF20-1D37B01AED4A}"/>
              </a:ext>
            </a:extLst>
          </p:cNvPr>
          <p:cNvSpPr txBox="1"/>
          <p:nvPr/>
        </p:nvSpPr>
        <p:spPr>
          <a:xfrm>
            <a:off x="704267" y="1377160"/>
            <a:ext cx="10638532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4DA5AE-79ED-46CD-99E7-DB593652903D}"/>
              </a:ext>
            </a:extLst>
          </p:cNvPr>
          <p:cNvSpPr txBox="1"/>
          <p:nvPr/>
        </p:nvSpPr>
        <p:spPr>
          <a:xfrm>
            <a:off x="704266" y="2054449"/>
            <a:ext cx="10638532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48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BEBCA824-D857-4A8F-A27D-D5480BFF991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7" r="26807"/>
          <a:stretch>
            <a:fillRect/>
          </a:stretch>
        </p:blipFill>
        <p:spPr/>
      </p:pic>
      <p:sp>
        <p:nvSpPr>
          <p:cNvPr id="5" name="Right Triangle 4">
            <a:extLst>
              <a:ext uri="{FF2B5EF4-FFF2-40B4-BE49-F238E27FC236}">
                <a16:creationId xmlns:a16="http://schemas.microsoft.com/office/drawing/2014/main" id="{66171999-4B40-4A83-87BE-4E6B69AC18C3}"/>
              </a:ext>
            </a:extLst>
          </p:cNvPr>
          <p:cNvSpPr/>
          <p:nvPr/>
        </p:nvSpPr>
        <p:spPr>
          <a:xfrm rot="2700000">
            <a:off x="7716728" y="1594245"/>
            <a:ext cx="1793265" cy="1793265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28885A6-B240-4CD3-9C67-AE06E1646B65}"/>
              </a:ext>
            </a:extLst>
          </p:cNvPr>
          <p:cNvSpPr txBox="1"/>
          <p:nvPr/>
        </p:nvSpPr>
        <p:spPr>
          <a:xfrm>
            <a:off x="705878" y="629699"/>
            <a:ext cx="77948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pc="15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28D22FC-EEDE-4E0C-8F3D-335C17911CA3}"/>
              </a:ext>
            </a:extLst>
          </p:cNvPr>
          <p:cNvSpPr txBox="1"/>
          <p:nvPr/>
        </p:nvSpPr>
        <p:spPr>
          <a:xfrm>
            <a:off x="705879" y="1183591"/>
            <a:ext cx="5390121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6810FAF-FD76-491A-AC7C-470C33A22E38}"/>
              </a:ext>
            </a:extLst>
          </p:cNvPr>
          <p:cNvSpPr txBox="1"/>
          <p:nvPr/>
        </p:nvSpPr>
        <p:spPr>
          <a:xfrm>
            <a:off x="705880" y="2901274"/>
            <a:ext cx="5390121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2C0D9A3-7087-42B6-B878-4120F1ABE986}"/>
              </a:ext>
            </a:extLst>
          </p:cNvPr>
          <p:cNvSpPr txBox="1"/>
          <p:nvPr/>
        </p:nvSpPr>
        <p:spPr>
          <a:xfrm>
            <a:off x="705880" y="4618956"/>
            <a:ext cx="5390121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979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1DDC6B4-C1B0-40F6-A780-9E7E3DEC85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9" b="16649"/>
          <a:stretch>
            <a:fillRect/>
          </a:stretch>
        </p:blipFill>
        <p:spPr/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39DD74F-FA7E-44B4-A1C6-B5558C659B88}"/>
              </a:ext>
            </a:extLst>
          </p:cNvPr>
          <p:cNvSpPr/>
          <p:nvPr/>
        </p:nvSpPr>
        <p:spPr>
          <a:xfrm>
            <a:off x="617602" y="453504"/>
            <a:ext cx="5953122" cy="5956625"/>
          </a:xfrm>
          <a:custGeom>
            <a:avLst/>
            <a:gdLst>
              <a:gd name="connsiteX0" fmla="*/ 11744418 w 11907794"/>
              <a:gd name="connsiteY0" fmla="*/ 7342657 h 11914802"/>
              <a:gd name="connsiteX1" fmla="*/ 11729250 w 11907794"/>
              <a:gd name="connsiteY1" fmla="*/ 7404515 h 11914802"/>
              <a:gd name="connsiteX2" fmla="*/ 11714086 w 11907794"/>
              <a:gd name="connsiteY2" fmla="*/ 7466371 h 11914802"/>
              <a:gd name="connsiteX3" fmla="*/ 11697750 w 11907794"/>
              <a:gd name="connsiteY3" fmla="*/ 7527645 h 11914802"/>
              <a:gd name="connsiteX4" fmla="*/ 11680250 w 11907794"/>
              <a:gd name="connsiteY4" fmla="*/ 7588334 h 11914802"/>
              <a:gd name="connsiteX5" fmla="*/ 11663334 w 11907794"/>
              <a:gd name="connsiteY5" fmla="*/ 7649024 h 11914802"/>
              <a:gd name="connsiteX6" fmla="*/ 11644666 w 11907794"/>
              <a:gd name="connsiteY6" fmla="*/ 7709713 h 11914802"/>
              <a:gd name="connsiteX7" fmla="*/ 11625998 w 11907794"/>
              <a:gd name="connsiteY7" fmla="*/ 7769236 h 11914802"/>
              <a:gd name="connsiteX8" fmla="*/ 11606746 w 11907794"/>
              <a:gd name="connsiteY8" fmla="*/ 7829924 h 11914802"/>
              <a:gd name="connsiteX9" fmla="*/ 11586914 w 11907794"/>
              <a:gd name="connsiteY9" fmla="*/ 7889448 h 11914802"/>
              <a:gd name="connsiteX10" fmla="*/ 11565914 w 11907794"/>
              <a:gd name="connsiteY10" fmla="*/ 7948386 h 11914802"/>
              <a:gd name="connsiteX11" fmla="*/ 11544910 w 11907794"/>
              <a:gd name="connsiteY11" fmla="*/ 8007908 h 11914802"/>
              <a:gd name="connsiteX12" fmla="*/ 11523330 w 11907794"/>
              <a:gd name="connsiteY12" fmla="*/ 8065680 h 11914802"/>
              <a:gd name="connsiteX13" fmla="*/ 11501162 w 11907794"/>
              <a:gd name="connsiteY13" fmla="*/ 8124620 h 11914802"/>
              <a:gd name="connsiteX14" fmla="*/ 11477826 w 11907794"/>
              <a:gd name="connsiteY14" fmla="*/ 8182976 h 11914802"/>
              <a:gd name="connsiteX15" fmla="*/ 11453910 w 11907794"/>
              <a:gd name="connsiteY15" fmla="*/ 8240747 h 11914802"/>
              <a:gd name="connsiteX16" fmla="*/ 11429410 w 11907794"/>
              <a:gd name="connsiteY16" fmla="*/ 8298518 h 11914802"/>
              <a:gd name="connsiteX17" fmla="*/ 11361738 w 11907794"/>
              <a:gd name="connsiteY17" fmla="*/ 8451410 h 11914802"/>
              <a:gd name="connsiteX18" fmla="*/ 11289986 w 11907794"/>
              <a:gd name="connsiteY18" fmla="*/ 8603134 h 11914802"/>
              <a:gd name="connsiteX19" fmla="*/ 11214154 w 11907794"/>
              <a:gd name="connsiteY19" fmla="*/ 8750772 h 11914802"/>
              <a:gd name="connsiteX20" fmla="*/ 11133650 w 11907794"/>
              <a:gd name="connsiteY20" fmla="*/ 8897245 h 11914802"/>
              <a:gd name="connsiteX21" fmla="*/ 11049646 w 11907794"/>
              <a:gd name="connsiteY21" fmla="*/ 9040799 h 11914802"/>
              <a:gd name="connsiteX22" fmla="*/ 10960978 w 11907794"/>
              <a:gd name="connsiteY22" fmla="*/ 9181436 h 11914802"/>
              <a:gd name="connsiteX23" fmla="*/ 10869390 w 11907794"/>
              <a:gd name="connsiteY23" fmla="*/ 9320322 h 11914802"/>
              <a:gd name="connsiteX24" fmla="*/ 10773138 w 11907794"/>
              <a:gd name="connsiteY24" fmla="*/ 9455706 h 11914802"/>
              <a:gd name="connsiteX25" fmla="*/ 10674550 w 11907794"/>
              <a:gd name="connsiteY25" fmla="*/ 9588757 h 11914802"/>
              <a:gd name="connsiteX26" fmla="*/ 10571882 w 11907794"/>
              <a:gd name="connsiteY26" fmla="*/ 9718305 h 11914802"/>
              <a:gd name="connsiteX27" fmla="*/ 10465126 w 11907794"/>
              <a:gd name="connsiteY27" fmla="*/ 9844936 h 11914802"/>
              <a:gd name="connsiteX28" fmla="*/ 10356042 w 11907794"/>
              <a:gd name="connsiteY28" fmla="*/ 9969233 h 11914802"/>
              <a:gd name="connsiteX29" fmla="*/ 10242870 w 11907794"/>
              <a:gd name="connsiteY29" fmla="*/ 10090029 h 11914802"/>
              <a:gd name="connsiteX30" fmla="*/ 10126782 w 11907794"/>
              <a:gd name="connsiteY30" fmla="*/ 10207907 h 11914802"/>
              <a:gd name="connsiteX31" fmla="*/ 10007194 w 11907794"/>
              <a:gd name="connsiteY31" fmla="*/ 10321701 h 11914802"/>
              <a:gd name="connsiteX32" fmla="*/ 9884110 w 11907794"/>
              <a:gd name="connsiteY32" fmla="*/ 10432576 h 11914802"/>
              <a:gd name="connsiteX33" fmla="*/ 9758690 w 11907794"/>
              <a:gd name="connsiteY33" fmla="*/ 10539949 h 11914802"/>
              <a:gd name="connsiteX34" fmla="*/ 9629766 w 11907794"/>
              <a:gd name="connsiteY34" fmla="*/ 10644406 h 11914802"/>
              <a:gd name="connsiteX35" fmla="*/ 9497930 w 11907794"/>
              <a:gd name="connsiteY35" fmla="*/ 10744777 h 11914802"/>
              <a:gd name="connsiteX36" fmla="*/ 9364342 w 11907794"/>
              <a:gd name="connsiteY36" fmla="*/ 10841647 h 11914802"/>
              <a:gd name="connsiteX37" fmla="*/ 9226670 w 11907794"/>
              <a:gd name="connsiteY37" fmla="*/ 10935599 h 11914802"/>
              <a:gd name="connsiteX38" fmla="*/ 9086666 w 11907794"/>
              <a:gd name="connsiteY38" fmla="*/ 11024882 h 11914802"/>
              <a:gd name="connsiteX39" fmla="*/ 8944330 w 11907794"/>
              <a:gd name="connsiteY39" fmla="*/ 11110665 h 11914802"/>
              <a:gd name="connsiteX40" fmla="*/ 8799658 w 11907794"/>
              <a:gd name="connsiteY40" fmla="*/ 11191779 h 11914802"/>
              <a:gd name="connsiteX41" fmla="*/ 8651486 w 11907794"/>
              <a:gd name="connsiteY41" fmla="*/ 11269975 h 11914802"/>
              <a:gd name="connsiteX42" fmla="*/ 8501566 w 11907794"/>
              <a:gd name="connsiteY42" fmla="*/ 11343503 h 11914802"/>
              <a:gd name="connsiteX43" fmla="*/ 8349310 w 11907794"/>
              <a:gd name="connsiteY43" fmla="*/ 11412946 h 11914802"/>
              <a:gd name="connsiteX44" fmla="*/ 8194722 w 11907794"/>
              <a:gd name="connsiteY44" fmla="*/ 11478303 h 11914802"/>
              <a:gd name="connsiteX45" fmla="*/ 8037218 w 11907794"/>
              <a:gd name="connsiteY45" fmla="*/ 11539577 h 11914802"/>
              <a:gd name="connsiteX46" fmla="*/ 7879126 w 11907794"/>
              <a:gd name="connsiteY46" fmla="*/ 11596181 h 11914802"/>
              <a:gd name="connsiteX47" fmla="*/ 7717538 w 11907794"/>
              <a:gd name="connsiteY47" fmla="*/ 11648702 h 11914802"/>
              <a:gd name="connsiteX48" fmla="*/ 7554782 w 11907794"/>
              <a:gd name="connsiteY48" fmla="*/ 11696552 h 11914802"/>
              <a:gd name="connsiteX49" fmla="*/ 7468446 w 11907794"/>
              <a:gd name="connsiteY49" fmla="*/ 11719895 h 11914802"/>
              <a:gd name="connsiteX50" fmla="*/ 7382110 w 11907794"/>
              <a:gd name="connsiteY50" fmla="*/ 11742071 h 11914802"/>
              <a:gd name="connsiteX51" fmla="*/ 7294610 w 11907794"/>
              <a:gd name="connsiteY51" fmla="*/ 11763078 h 11914802"/>
              <a:gd name="connsiteX52" fmla="*/ 7207106 w 11907794"/>
              <a:gd name="connsiteY52" fmla="*/ 11782335 h 11914802"/>
              <a:gd name="connsiteX53" fmla="*/ 7118438 w 11907794"/>
              <a:gd name="connsiteY53" fmla="*/ 11799842 h 11914802"/>
              <a:gd name="connsiteX54" fmla="*/ 7029766 w 11907794"/>
              <a:gd name="connsiteY54" fmla="*/ 11817349 h 11914802"/>
              <a:gd name="connsiteX55" fmla="*/ 6940514 w 11907794"/>
              <a:gd name="connsiteY55" fmla="*/ 11833104 h 11914802"/>
              <a:gd name="connsiteX56" fmla="*/ 6851262 w 11907794"/>
              <a:gd name="connsiteY56" fmla="*/ 11847110 h 11914802"/>
              <a:gd name="connsiteX57" fmla="*/ 6761426 w 11907794"/>
              <a:gd name="connsiteY57" fmla="*/ 11859948 h 11914802"/>
              <a:gd name="connsiteX58" fmla="*/ 6670422 w 11907794"/>
              <a:gd name="connsiteY58" fmla="*/ 11871619 h 11914802"/>
              <a:gd name="connsiteX59" fmla="*/ 6580002 w 11907794"/>
              <a:gd name="connsiteY59" fmla="*/ 11882123 h 11914802"/>
              <a:gd name="connsiteX60" fmla="*/ 6488414 w 11907794"/>
              <a:gd name="connsiteY60" fmla="*/ 11890292 h 11914802"/>
              <a:gd name="connsiteX61" fmla="*/ 6396830 w 11907794"/>
              <a:gd name="connsiteY61" fmla="*/ 11897879 h 11914802"/>
              <a:gd name="connsiteX62" fmla="*/ 6304658 w 11907794"/>
              <a:gd name="connsiteY62" fmla="*/ 11904298 h 11914802"/>
              <a:gd name="connsiteX63" fmla="*/ 6212490 w 11907794"/>
              <a:gd name="connsiteY63" fmla="*/ 11908967 h 11914802"/>
              <a:gd name="connsiteX64" fmla="*/ 6119154 w 11907794"/>
              <a:gd name="connsiteY64" fmla="*/ 11911884 h 11914802"/>
              <a:gd name="connsiteX65" fmla="*/ 6094070 w 11907794"/>
              <a:gd name="connsiteY65" fmla="*/ 11913051 h 11914802"/>
              <a:gd name="connsiteX66" fmla="*/ 6068402 w 11907794"/>
              <a:gd name="connsiteY66" fmla="*/ 11914218 h 11914802"/>
              <a:gd name="connsiteX67" fmla="*/ 6043318 w 11907794"/>
              <a:gd name="connsiteY67" fmla="*/ 11914802 h 11914802"/>
              <a:gd name="connsiteX68" fmla="*/ 6018234 w 11907794"/>
              <a:gd name="connsiteY68" fmla="*/ 11914802 h 11914802"/>
              <a:gd name="connsiteX69" fmla="*/ 6011234 w 11907794"/>
              <a:gd name="connsiteY69" fmla="*/ 11914802 h 11914802"/>
              <a:gd name="connsiteX70" fmla="*/ 6005402 w 11907794"/>
              <a:gd name="connsiteY70" fmla="*/ 11914802 h 11914802"/>
              <a:gd name="connsiteX71" fmla="*/ 5998982 w 11907794"/>
              <a:gd name="connsiteY71" fmla="*/ 11914218 h 11914802"/>
              <a:gd name="connsiteX72" fmla="*/ 5991982 w 11907794"/>
              <a:gd name="connsiteY72" fmla="*/ 11914218 h 11914802"/>
              <a:gd name="connsiteX73" fmla="*/ 5897478 w 11907794"/>
              <a:gd name="connsiteY73" fmla="*/ 11910134 h 11914802"/>
              <a:gd name="connsiteX74" fmla="*/ 5803562 w 11907794"/>
              <a:gd name="connsiteY74" fmla="*/ 11901964 h 11914802"/>
              <a:gd name="connsiteX75" fmla="*/ 5711390 w 11907794"/>
              <a:gd name="connsiteY75" fmla="*/ 11889709 h 11914802"/>
              <a:gd name="connsiteX76" fmla="*/ 5620970 w 11907794"/>
              <a:gd name="connsiteY76" fmla="*/ 11871619 h 11914802"/>
              <a:gd name="connsiteX77" fmla="*/ 5532302 w 11907794"/>
              <a:gd name="connsiteY77" fmla="*/ 11850028 h 11914802"/>
              <a:gd name="connsiteX78" fmla="*/ 5444214 w 11907794"/>
              <a:gd name="connsiteY78" fmla="*/ 11824935 h 11914802"/>
              <a:gd name="connsiteX79" fmla="*/ 5359630 w 11907794"/>
              <a:gd name="connsiteY79" fmla="*/ 11794006 h 11914802"/>
              <a:gd name="connsiteX80" fmla="*/ 5275626 w 11907794"/>
              <a:gd name="connsiteY80" fmla="*/ 11760744 h 11914802"/>
              <a:gd name="connsiteX81" fmla="*/ 5194542 w 11907794"/>
              <a:gd name="connsiteY81" fmla="*/ 11722813 h 11914802"/>
              <a:gd name="connsiteX82" fmla="*/ 5114622 w 11907794"/>
              <a:gd name="connsiteY82" fmla="*/ 11680797 h 11914802"/>
              <a:gd name="connsiteX83" fmla="*/ 5038202 w 11907794"/>
              <a:gd name="connsiteY83" fmla="*/ 11636447 h 11914802"/>
              <a:gd name="connsiteX84" fmla="*/ 4963534 w 11907794"/>
              <a:gd name="connsiteY84" fmla="*/ 11586844 h 11914802"/>
              <a:gd name="connsiteX85" fmla="*/ 4891782 w 11907794"/>
              <a:gd name="connsiteY85" fmla="*/ 11534909 h 11914802"/>
              <a:gd name="connsiteX86" fmla="*/ 4821778 w 11907794"/>
              <a:gd name="connsiteY86" fmla="*/ 11480055 h 11914802"/>
              <a:gd name="connsiteX87" fmla="*/ 4755278 w 11907794"/>
              <a:gd name="connsiteY87" fmla="*/ 11421115 h 11914802"/>
              <a:gd name="connsiteX88" fmla="*/ 4691106 w 11907794"/>
              <a:gd name="connsiteY88" fmla="*/ 11359259 h 11914802"/>
              <a:gd name="connsiteX89" fmla="*/ 4630438 w 11907794"/>
              <a:gd name="connsiteY89" fmla="*/ 11295068 h 11914802"/>
              <a:gd name="connsiteX90" fmla="*/ 4573270 w 11907794"/>
              <a:gd name="connsiteY90" fmla="*/ 11227375 h 11914802"/>
              <a:gd name="connsiteX91" fmla="*/ 4519018 w 11907794"/>
              <a:gd name="connsiteY91" fmla="*/ 11157350 h 11914802"/>
              <a:gd name="connsiteX92" fmla="*/ 4467682 w 11907794"/>
              <a:gd name="connsiteY92" fmla="*/ 11084404 h 11914802"/>
              <a:gd name="connsiteX93" fmla="*/ 4419850 w 11907794"/>
              <a:gd name="connsiteY93" fmla="*/ 11009127 h 11914802"/>
              <a:gd name="connsiteX94" fmla="*/ 4374930 w 11907794"/>
              <a:gd name="connsiteY94" fmla="*/ 10931513 h 11914802"/>
              <a:gd name="connsiteX95" fmla="*/ 4335262 w 11907794"/>
              <a:gd name="connsiteY95" fmla="*/ 10851567 h 11914802"/>
              <a:gd name="connsiteX96" fmla="*/ 4297930 w 11907794"/>
              <a:gd name="connsiteY96" fmla="*/ 10769286 h 11914802"/>
              <a:gd name="connsiteX97" fmla="*/ 4265262 w 11907794"/>
              <a:gd name="connsiteY97" fmla="*/ 10685254 h 11914802"/>
              <a:gd name="connsiteX98" fmla="*/ 4236094 w 11907794"/>
              <a:gd name="connsiteY98" fmla="*/ 10599472 h 11914802"/>
              <a:gd name="connsiteX99" fmla="*/ 4211594 w 11907794"/>
              <a:gd name="connsiteY99" fmla="*/ 10511938 h 11914802"/>
              <a:gd name="connsiteX100" fmla="*/ 4191174 w 11907794"/>
              <a:gd name="connsiteY100" fmla="*/ 10421488 h 11914802"/>
              <a:gd name="connsiteX101" fmla="*/ 4174842 w 11907794"/>
              <a:gd name="connsiteY101" fmla="*/ 10330453 h 11914802"/>
              <a:gd name="connsiteX102" fmla="*/ 4163174 w 11907794"/>
              <a:gd name="connsiteY102" fmla="*/ 10238252 h 11914802"/>
              <a:gd name="connsiteX103" fmla="*/ 4156174 w 11907794"/>
              <a:gd name="connsiteY103" fmla="*/ 10143716 h 11914802"/>
              <a:gd name="connsiteX104" fmla="*/ 4154422 w 11907794"/>
              <a:gd name="connsiteY104" fmla="*/ 10049180 h 11914802"/>
              <a:gd name="connsiteX105" fmla="*/ 4156174 w 11907794"/>
              <a:gd name="connsiteY105" fmla="*/ 9952894 h 11914802"/>
              <a:gd name="connsiteX106" fmla="*/ 4163758 w 11907794"/>
              <a:gd name="connsiteY106" fmla="*/ 9857774 h 11914802"/>
              <a:gd name="connsiteX107" fmla="*/ 4174842 w 11907794"/>
              <a:gd name="connsiteY107" fmla="*/ 9764407 h 11914802"/>
              <a:gd name="connsiteX108" fmla="*/ 4192342 w 11907794"/>
              <a:gd name="connsiteY108" fmla="*/ 9672788 h 11914802"/>
              <a:gd name="connsiteX109" fmla="*/ 4199950 w 11907794"/>
              <a:gd name="connsiteY109" fmla="*/ 9638096 h 11914802"/>
              <a:gd name="connsiteX110" fmla="*/ 4367094 w 11907794"/>
              <a:gd name="connsiteY110" fmla="*/ 9713660 h 11914802"/>
              <a:gd name="connsiteX111" fmla="*/ 5953898 w 11907794"/>
              <a:gd name="connsiteY111" fmla="*/ 10034021 h 11914802"/>
              <a:gd name="connsiteX112" fmla="*/ 9440334 w 11907794"/>
              <a:gd name="connsiteY112" fmla="*/ 8071277 h 11914802"/>
              <a:gd name="connsiteX113" fmla="*/ 9455594 w 11907794"/>
              <a:gd name="connsiteY113" fmla="*/ 8044736 h 11914802"/>
              <a:gd name="connsiteX114" fmla="*/ 9472262 w 11907794"/>
              <a:gd name="connsiteY114" fmla="*/ 8049341 h 11914802"/>
              <a:gd name="connsiteX115" fmla="*/ 9549846 w 11907794"/>
              <a:gd name="connsiteY115" fmla="*/ 8068598 h 11914802"/>
              <a:gd name="connsiteX116" fmla="*/ 9630350 w 11907794"/>
              <a:gd name="connsiteY116" fmla="*/ 8085522 h 11914802"/>
              <a:gd name="connsiteX117" fmla="*/ 9710854 w 11907794"/>
              <a:gd name="connsiteY117" fmla="*/ 8098360 h 11914802"/>
              <a:gd name="connsiteX118" fmla="*/ 9792522 w 11907794"/>
              <a:gd name="connsiteY118" fmla="*/ 8108864 h 11914802"/>
              <a:gd name="connsiteX119" fmla="*/ 9875358 w 11907794"/>
              <a:gd name="connsiteY119" fmla="*/ 8116450 h 11914802"/>
              <a:gd name="connsiteX120" fmla="*/ 9958778 w 11907794"/>
              <a:gd name="connsiteY120" fmla="*/ 8121702 h 11914802"/>
              <a:gd name="connsiteX121" fmla="*/ 10042778 w 11907794"/>
              <a:gd name="connsiteY121" fmla="*/ 8123452 h 11914802"/>
              <a:gd name="connsiteX122" fmla="*/ 10105782 w 11907794"/>
              <a:gd name="connsiteY122" fmla="*/ 8121702 h 11914802"/>
              <a:gd name="connsiteX123" fmla="*/ 10169366 w 11907794"/>
              <a:gd name="connsiteY123" fmla="*/ 8119368 h 11914802"/>
              <a:gd name="connsiteX124" fmla="*/ 10231786 w 11907794"/>
              <a:gd name="connsiteY124" fmla="*/ 8115283 h 11914802"/>
              <a:gd name="connsiteX125" fmla="*/ 10293622 w 11907794"/>
              <a:gd name="connsiteY125" fmla="*/ 8108864 h 11914802"/>
              <a:gd name="connsiteX126" fmla="*/ 10355458 w 11907794"/>
              <a:gd name="connsiteY126" fmla="*/ 8101861 h 11914802"/>
              <a:gd name="connsiteX127" fmla="*/ 10416126 w 11907794"/>
              <a:gd name="connsiteY127" fmla="*/ 8091940 h 11914802"/>
              <a:gd name="connsiteX128" fmla="*/ 10476210 w 11907794"/>
              <a:gd name="connsiteY128" fmla="*/ 8080852 h 11914802"/>
              <a:gd name="connsiteX129" fmla="*/ 10536882 w 11907794"/>
              <a:gd name="connsiteY129" fmla="*/ 8068014 h 11914802"/>
              <a:gd name="connsiteX130" fmla="*/ 10596382 w 11907794"/>
              <a:gd name="connsiteY130" fmla="*/ 8054009 h 11914802"/>
              <a:gd name="connsiteX131" fmla="*/ 10655302 w 11907794"/>
              <a:gd name="connsiteY131" fmla="*/ 8038254 h 11914802"/>
              <a:gd name="connsiteX132" fmla="*/ 10713054 w 11907794"/>
              <a:gd name="connsiteY132" fmla="*/ 8021330 h 11914802"/>
              <a:gd name="connsiteX133" fmla="*/ 10770222 w 11907794"/>
              <a:gd name="connsiteY133" fmla="*/ 8002074 h 11914802"/>
              <a:gd name="connsiteX134" fmla="*/ 10826806 w 11907794"/>
              <a:gd name="connsiteY134" fmla="*/ 7981648 h 11914802"/>
              <a:gd name="connsiteX135" fmla="*/ 10883390 w 11907794"/>
              <a:gd name="connsiteY135" fmla="*/ 7960058 h 11914802"/>
              <a:gd name="connsiteX136" fmla="*/ 10938810 w 11907794"/>
              <a:gd name="connsiteY136" fmla="*/ 7936132 h 11914802"/>
              <a:gd name="connsiteX137" fmla="*/ 10993062 w 11907794"/>
              <a:gd name="connsiteY137" fmla="*/ 7911622 h 11914802"/>
              <a:gd name="connsiteX138" fmla="*/ 11047314 w 11907794"/>
              <a:gd name="connsiteY138" fmla="*/ 7885362 h 11914802"/>
              <a:gd name="connsiteX139" fmla="*/ 11099814 w 11907794"/>
              <a:gd name="connsiteY139" fmla="*/ 7857935 h 11914802"/>
              <a:gd name="connsiteX140" fmla="*/ 11152318 w 11907794"/>
              <a:gd name="connsiteY140" fmla="*/ 7829924 h 11914802"/>
              <a:gd name="connsiteX141" fmla="*/ 11203650 w 11907794"/>
              <a:gd name="connsiteY141" fmla="*/ 7798996 h 11914802"/>
              <a:gd name="connsiteX142" fmla="*/ 11253818 w 11907794"/>
              <a:gd name="connsiteY142" fmla="*/ 7768068 h 11914802"/>
              <a:gd name="connsiteX143" fmla="*/ 11303406 w 11907794"/>
              <a:gd name="connsiteY143" fmla="*/ 7735390 h 11914802"/>
              <a:gd name="connsiteX144" fmla="*/ 11352406 w 11907794"/>
              <a:gd name="connsiteY144" fmla="*/ 7701543 h 11914802"/>
              <a:gd name="connsiteX145" fmla="*/ 11399658 w 11907794"/>
              <a:gd name="connsiteY145" fmla="*/ 7665947 h 11914802"/>
              <a:gd name="connsiteX146" fmla="*/ 11445742 w 11907794"/>
              <a:gd name="connsiteY146" fmla="*/ 7630350 h 11914802"/>
              <a:gd name="connsiteX147" fmla="*/ 11492410 w 11907794"/>
              <a:gd name="connsiteY147" fmla="*/ 7592418 h 11914802"/>
              <a:gd name="connsiteX148" fmla="*/ 11536746 w 11907794"/>
              <a:gd name="connsiteY148" fmla="*/ 7553321 h 11914802"/>
              <a:gd name="connsiteX149" fmla="*/ 11580498 w 11907794"/>
              <a:gd name="connsiteY149" fmla="*/ 7513056 h 11914802"/>
              <a:gd name="connsiteX150" fmla="*/ 11623082 w 11907794"/>
              <a:gd name="connsiteY150" fmla="*/ 7472207 h 11914802"/>
              <a:gd name="connsiteX151" fmla="*/ 11664498 w 11907794"/>
              <a:gd name="connsiteY151" fmla="*/ 7430775 h 11914802"/>
              <a:gd name="connsiteX152" fmla="*/ 11704750 w 11907794"/>
              <a:gd name="connsiteY152" fmla="*/ 7387592 h 11914802"/>
              <a:gd name="connsiteX153" fmla="*/ 1864455 w 11907794"/>
              <a:gd name="connsiteY153" fmla="*/ 4091412 h 11914802"/>
              <a:gd name="connsiteX154" fmla="*/ 1960740 w 11907794"/>
              <a:gd name="connsiteY154" fmla="*/ 4093748 h 11914802"/>
              <a:gd name="connsiteX155" fmla="*/ 2055860 w 11907794"/>
              <a:gd name="connsiteY155" fmla="*/ 4101335 h 11914802"/>
              <a:gd name="connsiteX156" fmla="*/ 2148645 w 11907794"/>
              <a:gd name="connsiteY156" fmla="*/ 4112424 h 11914802"/>
              <a:gd name="connsiteX157" fmla="*/ 2240263 w 11907794"/>
              <a:gd name="connsiteY157" fmla="*/ 4128765 h 11914802"/>
              <a:gd name="connsiteX158" fmla="*/ 2303209 w 11907794"/>
              <a:gd name="connsiteY158" fmla="*/ 4143293 h 11914802"/>
              <a:gd name="connsiteX159" fmla="*/ 2279277 w 11907794"/>
              <a:gd name="connsiteY159" fmla="*/ 4190018 h 11914802"/>
              <a:gd name="connsiteX160" fmla="*/ 1877278 w 11907794"/>
              <a:gd name="connsiteY160" fmla="*/ 5957401 h 11914802"/>
              <a:gd name="connsiteX161" fmla="*/ 3840022 w 11907794"/>
              <a:gd name="connsiteY161" fmla="*/ 9443835 h 11914802"/>
              <a:gd name="connsiteX162" fmla="*/ 3846446 w 11907794"/>
              <a:gd name="connsiteY162" fmla="*/ 9447528 h 11914802"/>
              <a:gd name="connsiteX163" fmla="*/ 3838614 w 11907794"/>
              <a:gd name="connsiteY163" fmla="*/ 9475891 h 11914802"/>
              <a:gd name="connsiteX164" fmla="*/ 3819358 w 11907794"/>
              <a:gd name="connsiteY164" fmla="*/ 9554681 h 11914802"/>
              <a:gd name="connsiteX165" fmla="*/ 3803018 w 11907794"/>
              <a:gd name="connsiteY165" fmla="*/ 9635220 h 11914802"/>
              <a:gd name="connsiteX166" fmla="*/ 3788430 w 11907794"/>
              <a:gd name="connsiteY166" fmla="*/ 9716343 h 11914802"/>
              <a:gd name="connsiteX167" fmla="*/ 3777926 w 11907794"/>
              <a:gd name="connsiteY167" fmla="*/ 9798633 h 11914802"/>
              <a:gd name="connsiteX168" fmla="*/ 3770926 w 11907794"/>
              <a:gd name="connsiteY168" fmla="*/ 9880924 h 11914802"/>
              <a:gd name="connsiteX169" fmla="*/ 3765674 w 11907794"/>
              <a:gd name="connsiteY169" fmla="*/ 9965549 h 11914802"/>
              <a:gd name="connsiteX170" fmla="*/ 3763922 w 11907794"/>
              <a:gd name="connsiteY170" fmla="*/ 10050174 h 11914802"/>
              <a:gd name="connsiteX171" fmla="*/ 3765674 w 11907794"/>
              <a:gd name="connsiteY171" fmla="*/ 10112622 h 11914802"/>
              <a:gd name="connsiteX172" fmla="*/ 3768006 w 11907794"/>
              <a:gd name="connsiteY172" fmla="*/ 10175070 h 11914802"/>
              <a:gd name="connsiteX173" fmla="*/ 3772090 w 11907794"/>
              <a:gd name="connsiteY173" fmla="*/ 10238100 h 11914802"/>
              <a:gd name="connsiteX174" fmla="*/ 3777926 w 11907794"/>
              <a:gd name="connsiteY174" fmla="*/ 10299963 h 11914802"/>
              <a:gd name="connsiteX175" fmla="*/ 3785510 w 11907794"/>
              <a:gd name="connsiteY175" fmla="*/ 10360660 h 11914802"/>
              <a:gd name="connsiteX176" fmla="*/ 3794266 w 11907794"/>
              <a:gd name="connsiteY176" fmla="*/ 10421939 h 11914802"/>
              <a:gd name="connsiteX177" fmla="*/ 3805938 w 11907794"/>
              <a:gd name="connsiteY177" fmla="*/ 10481469 h 11914802"/>
              <a:gd name="connsiteX178" fmla="*/ 3818190 w 11907794"/>
              <a:gd name="connsiteY178" fmla="*/ 10540998 h 11914802"/>
              <a:gd name="connsiteX179" fmla="*/ 3832778 w 11907794"/>
              <a:gd name="connsiteY179" fmla="*/ 10600527 h 11914802"/>
              <a:gd name="connsiteX180" fmla="*/ 3847954 w 11907794"/>
              <a:gd name="connsiteY180" fmla="*/ 10658890 h 11914802"/>
              <a:gd name="connsiteX181" fmla="*/ 3865458 w 11907794"/>
              <a:gd name="connsiteY181" fmla="*/ 10716668 h 11914802"/>
              <a:gd name="connsiteX182" fmla="*/ 3882966 w 11907794"/>
              <a:gd name="connsiteY182" fmla="*/ 10773280 h 11914802"/>
              <a:gd name="connsiteX183" fmla="*/ 3903390 w 11907794"/>
              <a:gd name="connsiteY183" fmla="*/ 10829891 h 11914802"/>
              <a:gd name="connsiteX184" fmla="*/ 3924982 w 11907794"/>
              <a:gd name="connsiteY184" fmla="*/ 10885918 h 11914802"/>
              <a:gd name="connsiteX185" fmla="*/ 3947742 w 11907794"/>
              <a:gd name="connsiteY185" fmla="*/ 10940779 h 11914802"/>
              <a:gd name="connsiteX186" fmla="*/ 3972250 w 11907794"/>
              <a:gd name="connsiteY186" fmla="*/ 10995638 h 11914802"/>
              <a:gd name="connsiteX187" fmla="*/ 3997926 w 11907794"/>
              <a:gd name="connsiteY187" fmla="*/ 11048749 h 11914802"/>
              <a:gd name="connsiteX188" fmla="*/ 4025354 w 11907794"/>
              <a:gd name="connsiteY188" fmla="*/ 11101857 h 11914802"/>
              <a:gd name="connsiteX189" fmla="*/ 4053362 w 11907794"/>
              <a:gd name="connsiteY189" fmla="*/ 11153216 h 11914802"/>
              <a:gd name="connsiteX190" fmla="*/ 4083122 w 11907794"/>
              <a:gd name="connsiteY190" fmla="*/ 11204575 h 11914802"/>
              <a:gd name="connsiteX191" fmla="*/ 4114054 w 11907794"/>
              <a:gd name="connsiteY191" fmla="*/ 11255350 h 11914802"/>
              <a:gd name="connsiteX192" fmla="*/ 4146734 w 11907794"/>
              <a:gd name="connsiteY192" fmla="*/ 11304374 h 11914802"/>
              <a:gd name="connsiteX193" fmla="*/ 4179994 w 11907794"/>
              <a:gd name="connsiteY193" fmla="*/ 11352814 h 11914802"/>
              <a:gd name="connsiteX194" fmla="*/ 4214426 w 11907794"/>
              <a:gd name="connsiteY194" fmla="*/ 11400671 h 11914802"/>
              <a:gd name="connsiteX195" fmla="*/ 4250606 w 11907794"/>
              <a:gd name="connsiteY195" fmla="*/ 11446777 h 11914802"/>
              <a:gd name="connsiteX196" fmla="*/ 4287370 w 11907794"/>
              <a:gd name="connsiteY196" fmla="*/ 11492883 h 11914802"/>
              <a:gd name="connsiteX197" fmla="*/ 4325886 w 11907794"/>
              <a:gd name="connsiteY197" fmla="*/ 11537823 h 11914802"/>
              <a:gd name="connsiteX198" fmla="*/ 4365562 w 11907794"/>
              <a:gd name="connsiteY198" fmla="*/ 11581009 h 11914802"/>
              <a:gd name="connsiteX199" fmla="*/ 4405830 w 11907794"/>
              <a:gd name="connsiteY199" fmla="*/ 11623031 h 11914802"/>
              <a:gd name="connsiteX200" fmla="*/ 4447262 w 11907794"/>
              <a:gd name="connsiteY200" fmla="*/ 11665050 h 11914802"/>
              <a:gd name="connsiteX201" fmla="*/ 4489862 w 11907794"/>
              <a:gd name="connsiteY201" fmla="*/ 11705322 h 11914802"/>
              <a:gd name="connsiteX202" fmla="*/ 4533626 w 11907794"/>
              <a:gd name="connsiteY202" fmla="*/ 11744424 h 11914802"/>
              <a:gd name="connsiteX203" fmla="*/ 4487526 w 11907794"/>
              <a:gd name="connsiteY203" fmla="*/ 11733335 h 11914802"/>
              <a:gd name="connsiteX204" fmla="*/ 4441426 w 11907794"/>
              <a:gd name="connsiteY204" fmla="*/ 11721662 h 11914802"/>
              <a:gd name="connsiteX205" fmla="*/ 4395326 w 11907794"/>
              <a:gd name="connsiteY205" fmla="*/ 11708823 h 11914802"/>
              <a:gd name="connsiteX206" fmla="*/ 4349806 w 11907794"/>
              <a:gd name="connsiteY206" fmla="*/ 11697150 h 11914802"/>
              <a:gd name="connsiteX207" fmla="*/ 4303706 w 11907794"/>
              <a:gd name="connsiteY207" fmla="*/ 11683727 h 11914802"/>
              <a:gd name="connsiteX208" fmla="*/ 4258190 w 11907794"/>
              <a:gd name="connsiteY208" fmla="*/ 11670304 h 11914802"/>
              <a:gd name="connsiteX209" fmla="*/ 4212674 w 11907794"/>
              <a:gd name="connsiteY209" fmla="*/ 11656881 h 11914802"/>
              <a:gd name="connsiteX210" fmla="*/ 4168322 w 11907794"/>
              <a:gd name="connsiteY210" fmla="*/ 11642874 h 11914802"/>
              <a:gd name="connsiteX211" fmla="*/ 4122806 w 11907794"/>
              <a:gd name="connsiteY211" fmla="*/ 11628283 h 11914802"/>
              <a:gd name="connsiteX212" fmla="*/ 4077874 w 11907794"/>
              <a:gd name="connsiteY212" fmla="*/ 11614276 h 11914802"/>
              <a:gd name="connsiteX213" fmla="*/ 4033522 w 11907794"/>
              <a:gd name="connsiteY213" fmla="*/ 11598519 h 11914802"/>
              <a:gd name="connsiteX214" fmla="*/ 3988590 w 11907794"/>
              <a:gd name="connsiteY214" fmla="*/ 11583928 h 11914802"/>
              <a:gd name="connsiteX215" fmla="*/ 3944238 w 11907794"/>
              <a:gd name="connsiteY215" fmla="*/ 11568170 h 11914802"/>
              <a:gd name="connsiteX216" fmla="*/ 3900470 w 11907794"/>
              <a:gd name="connsiteY216" fmla="*/ 11551829 h 11914802"/>
              <a:gd name="connsiteX217" fmla="*/ 3856122 w 11907794"/>
              <a:gd name="connsiteY217" fmla="*/ 11535488 h 11914802"/>
              <a:gd name="connsiteX218" fmla="*/ 3812354 w 11907794"/>
              <a:gd name="connsiteY218" fmla="*/ 11519146 h 11914802"/>
              <a:gd name="connsiteX219" fmla="*/ 3768590 w 11907794"/>
              <a:gd name="connsiteY219" fmla="*/ 11501638 h 11914802"/>
              <a:gd name="connsiteX220" fmla="*/ 3724822 w 11907794"/>
              <a:gd name="connsiteY220" fmla="*/ 11484712 h 11914802"/>
              <a:gd name="connsiteX221" fmla="*/ 3681638 w 11907794"/>
              <a:gd name="connsiteY221" fmla="*/ 11466621 h 11914802"/>
              <a:gd name="connsiteX222" fmla="*/ 3638454 w 11907794"/>
              <a:gd name="connsiteY222" fmla="*/ 11449111 h 11914802"/>
              <a:gd name="connsiteX223" fmla="*/ 3595274 w 11907794"/>
              <a:gd name="connsiteY223" fmla="*/ 11430437 h 11914802"/>
              <a:gd name="connsiteX224" fmla="*/ 3552090 w 11907794"/>
              <a:gd name="connsiteY224" fmla="*/ 11411760 h 11914802"/>
              <a:gd name="connsiteX225" fmla="*/ 3509490 w 11907794"/>
              <a:gd name="connsiteY225" fmla="*/ 11392501 h 11914802"/>
              <a:gd name="connsiteX226" fmla="*/ 3466894 w 11907794"/>
              <a:gd name="connsiteY226" fmla="*/ 11373241 h 11914802"/>
              <a:gd name="connsiteX227" fmla="*/ 3382278 w 11907794"/>
              <a:gd name="connsiteY227" fmla="*/ 11333555 h 11914802"/>
              <a:gd name="connsiteX228" fmla="*/ 3298830 w 11907794"/>
              <a:gd name="connsiteY228" fmla="*/ 11292701 h 11914802"/>
              <a:gd name="connsiteX229" fmla="*/ 3215382 w 11907794"/>
              <a:gd name="connsiteY229" fmla="*/ 11250682 h 11914802"/>
              <a:gd name="connsiteX230" fmla="*/ 3133682 w 11907794"/>
              <a:gd name="connsiteY230" fmla="*/ 11206909 h 11914802"/>
              <a:gd name="connsiteX231" fmla="*/ 2999465 w 11907794"/>
              <a:gd name="connsiteY231" fmla="*/ 11133374 h 11914802"/>
              <a:gd name="connsiteX232" fmla="*/ 2868750 w 11907794"/>
              <a:gd name="connsiteY232" fmla="*/ 11055167 h 11914802"/>
              <a:gd name="connsiteX233" fmla="*/ 2739201 w 11907794"/>
              <a:gd name="connsiteY233" fmla="*/ 10974628 h 11914802"/>
              <a:gd name="connsiteX234" fmla="*/ 2611987 w 11907794"/>
              <a:gd name="connsiteY234" fmla="*/ 10890587 h 11914802"/>
              <a:gd name="connsiteX235" fmla="*/ 2487689 w 11907794"/>
              <a:gd name="connsiteY235" fmla="*/ 10803044 h 11914802"/>
              <a:gd name="connsiteX236" fmla="*/ 2364559 w 11907794"/>
              <a:gd name="connsiteY236" fmla="*/ 10713167 h 11914802"/>
              <a:gd name="connsiteX237" fmla="*/ 2244931 w 11907794"/>
              <a:gd name="connsiteY237" fmla="*/ 10619788 h 11914802"/>
              <a:gd name="connsiteX238" fmla="*/ 2127053 w 11907794"/>
              <a:gd name="connsiteY238" fmla="*/ 10524074 h 11914802"/>
              <a:gd name="connsiteX239" fmla="*/ 2012677 w 11907794"/>
              <a:gd name="connsiteY239" fmla="*/ 10424858 h 11914802"/>
              <a:gd name="connsiteX240" fmla="*/ 1900051 w 11907794"/>
              <a:gd name="connsiteY240" fmla="*/ 10322725 h 11914802"/>
              <a:gd name="connsiteX241" fmla="*/ 1790343 w 11907794"/>
              <a:gd name="connsiteY241" fmla="*/ 10217673 h 11914802"/>
              <a:gd name="connsiteX242" fmla="*/ 1682969 w 11907794"/>
              <a:gd name="connsiteY242" fmla="*/ 10110286 h 11914802"/>
              <a:gd name="connsiteX243" fmla="*/ 1578513 w 11907794"/>
              <a:gd name="connsiteY243" fmla="*/ 9999983 h 11914802"/>
              <a:gd name="connsiteX244" fmla="*/ 1477558 w 11907794"/>
              <a:gd name="connsiteY244" fmla="*/ 9887929 h 11914802"/>
              <a:gd name="connsiteX245" fmla="*/ 1379521 w 11907794"/>
              <a:gd name="connsiteY245" fmla="*/ 9772371 h 11914802"/>
              <a:gd name="connsiteX246" fmla="*/ 1283235 w 11907794"/>
              <a:gd name="connsiteY246" fmla="*/ 9653896 h 11914802"/>
              <a:gd name="connsiteX247" fmla="*/ 1190449 w 11907794"/>
              <a:gd name="connsiteY247" fmla="*/ 9534254 h 11914802"/>
              <a:gd name="connsiteX248" fmla="*/ 1100583 w 11907794"/>
              <a:gd name="connsiteY248" fmla="*/ 9411111 h 11914802"/>
              <a:gd name="connsiteX249" fmla="*/ 1013632 w 11907794"/>
              <a:gd name="connsiteY249" fmla="*/ 9286215 h 11914802"/>
              <a:gd name="connsiteX250" fmla="*/ 930184 w 11907794"/>
              <a:gd name="connsiteY250" fmla="*/ 9158402 h 11914802"/>
              <a:gd name="connsiteX251" fmla="*/ 850238 w 11907794"/>
              <a:gd name="connsiteY251" fmla="*/ 9028839 h 11914802"/>
              <a:gd name="connsiteX252" fmla="*/ 773208 w 11907794"/>
              <a:gd name="connsiteY252" fmla="*/ 8896357 h 11914802"/>
              <a:gd name="connsiteX253" fmla="*/ 699681 w 11907794"/>
              <a:gd name="connsiteY253" fmla="*/ 8763291 h 11914802"/>
              <a:gd name="connsiteX254" fmla="*/ 629071 w 11907794"/>
              <a:gd name="connsiteY254" fmla="*/ 8626724 h 11914802"/>
              <a:gd name="connsiteX255" fmla="*/ 561962 w 11907794"/>
              <a:gd name="connsiteY255" fmla="*/ 8488406 h 11914802"/>
              <a:gd name="connsiteX256" fmla="*/ 498938 w 11907794"/>
              <a:gd name="connsiteY256" fmla="*/ 8348338 h 11914802"/>
              <a:gd name="connsiteX257" fmla="*/ 439415 w 11907794"/>
              <a:gd name="connsiteY257" fmla="*/ 8206518 h 11914802"/>
              <a:gd name="connsiteX258" fmla="*/ 382811 w 11907794"/>
              <a:gd name="connsiteY258" fmla="*/ 8062948 h 11914802"/>
              <a:gd name="connsiteX259" fmla="*/ 329707 w 11907794"/>
              <a:gd name="connsiteY259" fmla="*/ 7917042 h 11914802"/>
              <a:gd name="connsiteX260" fmla="*/ 280689 w 11907794"/>
              <a:gd name="connsiteY260" fmla="*/ 7769386 h 11914802"/>
              <a:gd name="connsiteX261" fmla="*/ 235171 w 11907794"/>
              <a:gd name="connsiteY261" fmla="*/ 7620564 h 11914802"/>
              <a:gd name="connsiteX262" fmla="*/ 194322 w 11907794"/>
              <a:gd name="connsiteY262" fmla="*/ 7469990 h 11914802"/>
              <a:gd name="connsiteX263" fmla="*/ 170981 w 11907794"/>
              <a:gd name="connsiteY263" fmla="*/ 7378944 h 11914802"/>
              <a:gd name="connsiteX264" fmla="*/ 149389 w 11907794"/>
              <a:gd name="connsiteY264" fmla="*/ 7287316 h 11914802"/>
              <a:gd name="connsiteX265" fmla="*/ 129549 w 11907794"/>
              <a:gd name="connsiteY265" fmla="*/ 7195688 h 11914802"/>
              <a:gd name="connsiteX266" fmla="*/ 110291 w 11907794"/>
              <a:gd name="connsiteY266" fmla="*/ 7103476 h 11914802"/>
              <a:gd name="connsiteX267" fmla="*/ 102122 w 11907794"/>
              <a:gd name="connsiteY267" fmla="*/ 7056786 h 11914802"/>
              <a:gd name="connsiteX268" fmla="*/ 92784 w 11907794"/>
              <a:gd name="connsiteY268" fmla="*/ 7010681 h 11914802"/>
              <a:gd name="connsiteX269" fmla="*/ 84615 w 11907794"/>
              <a:gd name="connsiteY269" fmla="*/ 6963407 h 11914802"/>
              <a:gd name="connsiteX270" fmla="*/ 77612 w 11907794"/>
              <a:gd name="connsiteY270" fmla="*/ 6916717 h 11914802"/>
              <a:gd name="connsiteX271" fmla="*/ 70026 w 11907794"/>
              <a:gd name="connsiteY271" fmla="*/ 6869444 h 11914802"/>
              <a:gd name="connsiteX272" fmla="*/ 62440 w 11907794"/>
              <a:gd name="connsiteY272" fmla="*/ 6822754 h 11914802"/>
              <a:gd name="connsiteX273" fmla="*/ 56021 w 11907794"/>
              <a:gd name="connsiteY273" fmla="*/ 6776064 h 11914802"/>
              <a:gd name="connsiteX274" fmla="*/ 49601 w 11907794"/>
              <a:gd name="connsiteY274" fmla="*/ 6728792 h 11914802"/>
              <a:gd name="connsiteX275" fmla="*/ 43766 w 11907794"/>
              <a:gd name="connsiteY275" fmla="*/ 6681519 h 11914802"/>
              <a:gd name="connsiteX276" fmla="*/ 37930 w 11907794"/>
              <a:gd name="connsiteY276" fmla="*/ 6633662 h 11914802"/>
              <a:gd name="connsiteX277" fmla="*/ 32679 w 11907794"/>
              <a:gd name="connsiteY277" fmla="*/ 6585805 h 11914802"/>
              <a:gd name="connsiteX278" fmla="*/ 28011 w 11907794"/>
              <a:gd name="connsiteY278" fmla="*/ 6537948 h 11914802"/>
              <a:gd name="connsiteX279" fmla="*/ 23925 w 11907794"/>
              <a:gd name="connsiteY279" fmla="*/ 6490675 h 11914802"/>
              <a:gd name="connsiteX280" fmla="*/ 19257 w 11907794"/>
              <a:gd name="connsiteY280" fmla="*/ 6442818 h 11914802"/>
              <a:gd name="connsiteX281" fmla="*/ 15756 w 11907794"/>
              <a:gd name="connsiteY281" fmla="*/ 6394378 h 11914802"/>
              <a:gd name="connsiteX282" fmla="*/ 12838 w 11907794"/>
              <a:gd name="connsiteY282" fmla="*/ 6345937 h 11914802"/>
              <a:gd name="connsiteX283" fmla="*/ 9920 w 11907794"/>
              <a:gd name="connsiteY283" fmla="*/ 6298664 h 11914802"/>
              <a:gd name="connsiteX284" fmla="*/ 7586 w 11907794"/>
              <a:gd name="connsiteY284" fmla="*/ 6250224 h 11914802"/>
              <a:gd name="connsiteX285" fmla="*/ 5252 w 11907794"/>
              <a:gd name="connsiteY285" fmla="*/ 6200615 h 11914802"/>
              <a:gd name="connsiteX286" fmla="*/ 2918 w 11907794"/>
              <a:gd name="connsiteY286" fmla="*/ 6152175 h 11914802"/>
              <a:gd name="connsiteX287" fmla="*/ 1751 w 11907794"/>
              <a:gd name="connsiteY287" fmla="*/ 6103735 h 11914802"/>
              <a:gd name="connsiteX288" fmla="*/ 584 w 11907794"/>
              <a:gd name="connsiteY288" fmla="*/ 6054711 h 11914802"/>
              <a:gd name="connsiteX289" fmla="*/ 0 w 11907794"/>
              <a:gd name="connsiteY289" fmla="*/ 6006270 h 11914802"/>
              <a:gd name="connsiteX290" fmla="*/ 0 w 11907794"/>
              <a:gd name="connsiteY290" fmla="*/ 5957246 h 11914802"/>
              <a:gd name="connsiteX291" fmla="*/ 2334 w 11907794"/>
              <a:gd name="connsiteY291" fmla="*/ 5860948 h 11914802"/>
              <a:gd name="connsiteX292" fmla="*/ 9920 w 11907794"/>
              <a:gd name="connsiteY292" fmla="*/ 5766403 h 11914802"/>
              <a:gd name="connsiteX293" fmla="*/ 21591 w 11907794"/>
              <a:gd name="connsiteY293" fmla="*/ 5672439 h 11914802"/>
              <a:gd name="connsiteX294" fmla="*/ 37930 w 11907794"/>
              <a:gd name="connsiteY294" fmla="*/ 5580810 h 11914802"/>
              <a:gd name="connsiteX295" fmla="*/ 58939 w 11907794"/>
              <a:gd name="connsiteY295" fmla="*/ 5490933 h 11914802"/>
              <a:gd name="connsiteX296" fmla="*/ 84032 w 11907794"/>
              <a:gd name="connsiteY296" fmla="*/ 5402223 h 11914802"/>
              <a:gd name="connsiteX297" fmla="*/ 113209 w 11907794"/>
              <a:gd name="connsiteY297" fmla="*/ 5315847 h 11914802"/>
              <a:gd name="connsiteX298" fmla="*/ 146471 w 11907794"/>
              <a:gd name="connsiteY298" fmla="*/ 5231222 h 11914802"/>
              <a:gd name="connsiteX299" fmla="*/ 183819 w 11907794"/>
              <a:gd name="connsiteY299" fmla="*/ 5148348 h 11914802"/>
              <a:gd name="connsiteX300" fmla="*/ 224668 w 11907794"/>
              <a:gd name="connsiteY300" fmla="*/ 5067809 h 11914802"/>
              <a:gd name="connsiteX301" fmla="*/ 270185 w 11907794"/>
              <a:gd name="connsiteY301" fmla="*/ 4989604 h 11914802"/>
              <a:gd name="connsiteX302" fmla="*/ 318619 w 11907794"/>
              <a:gd name="connsiteY302" fmla="*/ 4913734 h 11914802"/>
              <a:gd name="connsiteX303" fmla="*/ 370556 w 11907794"/>
              <a:gd name="connsiteY303" fmla="*/ 4840782 h 11914802"/>
              <a:gd name="connsiteX304" fmla="*/ 425994 w 11907794"/>
              <a:gd name="connsiteY304" fmla="*/ 4770164 h 11914802"/>
              <a:gd name="connsiteX305" fmla="*/ 484349 w 11907794"/>
              <a:gd name="connsiteY305" fmla="*/ 4702464 h 11914802"/>
              <a:gd name="connsiteX306" fmla="*/ 546206 w 11907794"/>
              <a:gd name="connsiteY306" fmla="*/ 4637099 h 11914802"/>
              <a:gd name="connsiteX307" fmla="*/ 610981 w 11907794"/>
              <a:gd name="connsiteY307" fmla="*/ 4575818 h 11914802"/>
              <a:gd name="connsiteX308" fmla="*/ 678672 w 11907794"/>
              <a:gd name="connsiteY308" fmla="*/ 4517458 h 11914802"/>
              <a:gd name="connsiteX309" fmla="*/ 748699 w 11907794"/>
              <a:gd name="connsiteY309" fmla="*/ 4461427 h 11914802"/>
              <a:gd name="connsiteX310" fmla="*/ 822226 w 11907794"/>
              <a:gd name="connsiteY310" fmla="*/ 4409487 h 11914802"/>
              <a:gd name="connsiteX311" fmla="*/ 897505 w 11907794"/>
              <a:gd name="connsiteY311" fmla="*/ 4361045 h 11914802"/>
              <a:gd name="connsiteX312" fmla="*/ 975701 w 11907794"/>
              <a:gd name="connsiteY312" fmla="*/ 4316106 h 11914802"/>
              <a:gd name="connsiteX313" fmla="*/ 1056231 w 11907794"/>
              <a:gd name="connsiteY313" fmla="*/ 4275252 h 11914802"/>
              <a:gd name="connsiteX314" fmla="*/ 1139096 w 11907794"/>
              <a:gd name="connsiteY314" fmla="*/ 4237318 h 11914802"/>
              <a:gd name="connsiteX315" fmla="*/ 1223711 w 11907794"/>
              <a:gd name="connsiteY315" fmla="*/ 4204634 h 11914802"/>
              <a:gd name="connsiteX316" fmla="*/ 1310078 w 11907794"/>
              <a:gd name="connsiteY316" fmla="*/ 4174869 h 11914802"/>
              <a:gd name="connsiteX317" fmla="*/ 1398778 w 11907794"/>
              <a:gd name="connsiteY317" fmla="*/ 4149775 h 11914802"/>
              <a:gd name="connsiteX318" fmla="*/ 1488645 w 11907794"/>
              <a:gd name="connsiteY318" fmla="*/ 4128765 h 11914802"/>
              <a:gd name="connsiteX319" fmla="*/ 1580847 w 11907794"/>
              <a:gd name="connsiteY319" fmla="*/ 4112424 h 11914802"/>
              <a:gd name="connsiteX320" fmla="*/ 1674215 w 11907794"/>
              <a:gd name="connsiteY320" fmla="*/ 4101335 h 11914802"/>
              <a:gd name="connsiteX321" fmla="*/ 1768752 w 11907794"/>
              <a:gd name="connsiteY321" fmla="*/ 4093748 h 11914802"/>
              <a:gd name="connsiteX322" fmla="*/ 7499626 w 11907794"/>
              <a:gd name="connsiteY322" fmla="*/ 203056 h 11914802"/>
              <a:gd name="connsiteX323" fmla="*/ 7549230 w 11907794"/>
              <a:gd name="connsiteY323" fmla="*/ 216473 h 11914802"/>
              <a:gd name="connsiteX324" fmla="*/ 7598246 w 11907794"/>
              <a:gd name="connsiteY324" fmla="*/ 231058 h 11914802"/>
              <a:gd name="connsiteX325" fmla="*/ 7647266 w 11907794"/>
              <a:gd name="connsiteY325" fmla="*/ 245060 h 11914802"/>
              <a:gd name="connsiteX326" fmla="*/ 7695702 w 11907794"/>
              <a:gd name="connsiteY326" fmla="*/ 259645 h 11914802"/>
              <a:gd name="connsiteX327" fmla="*/ 7744718 w 11907794"/>
              <a:gd name="connsiteY327" fmla="*/ 274813 h 11914802"/>
              <a:gd name="connsiteX328" fmla="*/ 7793154 w 11907794"/>
              <a:gd name="connsiteY328" fmla="*/ 290565 h 11914802"/>
              <a:gd name="connsiteX329" fmla="*/ 7841006 w 11907794"/>
              <a:gd name="connsiteY329" fmla="*/ 306317 h 11914802"/>
              <a:gd name="connsiteX330" fmla="*/ 7889442 w 11907794"/>
              <a:gd name="connsiteY330" fmla="*/ 322652 h 11914802"/>
              <a:gd name="connsiteX331" fmla="*/ 7936710 w 11907794"/>
              <a:gd name="connsiteY331" fmla="*/ 338987 h 11914802"/>
              <a:gd name="connsiteX332" fmla="*/ 7984562 w 11907794"/>
              <a:gd name="connsiteY332" fmla="*/ 355905 h 11914802"/>
              <a:gd name="connsiteX333" fmla="*/ 8031826 w 11907794"/>
              <a:gd name="connsiteY333" fmla="*/ 372823 h 11914802"/>
              <a:gd name="connsiteX334" fmla="*/ 8079678 w 11907794"/>
              <a:gd name="connsiteY334" fmla="*/ 390910 h 11914802"/>
              <a:gd name="connsiteX335" fmla="*/ 8126362 w 11907794"/>
              <a:gd name="connsiteY335" fmla="*/ 409577 h 11914802"/>
              <a:gd name="connsiteX336" fmla="*/ 8173630 w 11907794"/>
              <a:gd name="connsiteY336" fmla="*/ 428247 h 11914802"/>
              <a:gd name="connsiteX337" fmla="*/ 8220318 w 11907794"/>
              <a:gd name="connsiteY337" fmla="*/ 446915 h 11914802"/>
              <a:gd name="connsiteX338" fmla="*/ 8266418 w 11907794"/>
              <a:gd name="connsiteY338" fmla="*/ 466168 h 11914802"/>
              <a:gd name="connsiteX339" fmla="*/ 8312518 w 11907794"/>
              <a:gd name="connsiteY339" fmla="*/ 486003 h 11914802"/>
              <a:gd name="connsiteX340" fmla="*/ 8358618 w 11907794"/>
              <a:gd name="connsiteY340" fmla="*/ 506422 h 11914802"/>
              <a:gd name="connsiteX341" fmla="*/ 8404718 w 11907794"/>
              <a:gd name="connsiteY341" fmla="*/ 526258 h 11914802"/>
              <a:gd name="connsiteX342" fmla="*/ 8450234 w 11907794"/>
              <a:gd name="connsiteY342" fmla="*/ 547259 h 11914802"/>
              <a:gd name="connsiteX343" fmla="*/ 8495754 w 11907794"/>
              <a:gd name="connsiteY343" fmla="*/ 568845 h 11914802"/>
              <a:gd name="connsiteX344" fmla="*/ 8541270 w 11907794"/>
              <a:gd name="connsiteY344" fmla="*/ 590431 h 11914802"/>
              <a:gd name="connsiteX345" fmla="*/ 8586786 w 11907794"/>
              <a:gd name="connsiteY345" fmla="*/ 612016 h 11914802"/>
              <a:gd name="connsiteX346" fmla="*/ 8631138 w 11907794"/>
              <a:gd name="connsiteY346" fmla="*/ 634186 h 11914802"/>
              <a:gd name="connsiteX347" fmla="*/ 8676070 w 11907794"/>
              <a:gd name="connsiteY347" fmla="*/ 657521 h 11914802"/>
              <a:gd name="connsiteX348" fmla="*/ 8719838 w 11907794"/>
              <a:gd name="connsiteY348" fmla="*/ 680274 h 11914802"/>
              <a:gd name="connsiteX349" fmla="*/ 8764770 w 11907794"/>
              <a:gd name="connsiteY349" fmla="*/ 703610 h 11914802"/>
              <a:gd name="connsiteX350" fmla="*/ 8808538 w 11907794"/>
              <a:gd name="connsiteY350" fmla="*/ 727528 h 11914802"/>
              <a:gd name="connsiteX351" fmla="*/ 8852306 w 11907794"/>
              <a:gd name="connsiteY351" fmla="*/ 751449 h 11914802"/>
              <a:gd name="connsiteX352" fmla="*/ 8895486 w 11907794"/>
              <a:gd name="connsiteY352" fmla="*/ 775951 h 11914802"/>
              <a:gd name="connsiteX353" fmla="*/ 8938670 w 11907794"/>
              <a:gd name="connsiteY353" fmla="*/ 801037 h 11914802"/>
              <a:gd name="connsiteX354" fmla="*/ 8981854 w 11907794"/>
              <a:gd name="connsiteY354" fmla="*/ 826706 h 11914802"/>
              <a:gd name="connsiteX355" fmla="*/ 9102650 w 11907794"/>
              <a:gd name="connsiteY355" fmla="*/ 899631 h 11914802"/>
              <a:gd name="connsiteX356" fmla="*/ 9220526 w 11907794"/>
              <a:gd name="connsiteY356" fmla="*/ 975472 h 11914802"/>
              <a:gd name="connsiteX357" fmla="*/ 9337822 w 11907794"/>
              <a:gd name="connsiteY357" fmla="*/ 1054231 h 11914802"/>
              <a:gd name="connsiteX358" fmla="*/ 9452782 w 11907794"/>
              <a:gd name="connsiteY358" fmla="*/ 1135323 h 11914802"/>
              <a:gd name="connsiteX359" fmla="*/ 9565406 w 11907794"/>
              <a:gd name="connsiteY359" fmla="*/ 1219332 h 11914802"/>
              <a:gd name="connsiteX360" fmla="*/ 9676282 w 11907794"/>
              <a:gd name="connsiteY360" fmla="*/ 1306258 h 11914802"/>
              <a:gd name="connsiteX361" fmla="*/ 9784242 w 11907794"/>
              <a:gd name="connsiteY361" fmla="*/ 1395518 h 11914802"/>
              <a:gd name="connsiteX362" fmla="*/ 9890446 w 11907794"/>
              <a:gd name="connsiteY362" fmla="*/ 1487111 h 11914802"/>
              <a:gd name="connsiteX363" fmla="*/ 9994902 w 11907794"/>
              <a:gd name="connsiteY363" fmla="*/ 1581621 h 11914802"/>
              <a:gd name="connsiteX364" fmla="*/ 10097026 w 11907794"/>
              <a:gd name="connsiteY364" fmla="*/ 1677298 h 11914802"/>
              <a:gd name="connsiteX365" fmla="*/ 10196814 w 11907794"/>
              <a:gd name="connsiteY365" fmla="*/ 1776476 h 11914802"/>
              <a:gd name="connsiteX366" fmla="*/ 10294266 w 11907794"/>
              <a:gd name="connsiteY366" fmla="*/ 1877986 h 11914802"/>
              <a:gd name="connsiteX367" fmla="*/ 10388802 w 11907794"/>
              <a:gd name="connsiteY367" fmla="*/ 1981247 h 11914802"/>
              <a:gd name="connsiteX368" fmla="*/ 10481006 w 11907794"/>
              <a:gd name="connsiteY368" fmla="*/ 2086842 h 11914802"/>
              <a:gd name="connsiteX369" fmla="*/ 10570874 w 11907794"/>
              <a:gd name="connsiteY369" fmla="*/ 2194771 h 11914802"/>
              <a:gd name="connsiteX370" fmla="*/ 10658990 w 11907794"/>
              <a:gd name="connsiteY370" fmla="*/ 2304449 h 11914802"/>
              <a:gd name="connsiteX371" fmla="*/ 10743602 w 11907794"/>
              <a:gd name="connsiteY371" fmla="*/ 2417045 h 11914802"/>
              <a:gd name="connsiteX372" fmla="*/ 10825302 w 11907794"/>
              <a:gd name="connsiteY372" fmla="*/ 2530807 h 11914802"/>
              <a:gd name="connsiteX373" fmla="*/ 10905250 w 11907794"/>
              <a:gd name="connsiteY373" fmla="*/ 2646903 h 11914802"/>
              <a:gd name="connsiteX374" fmla="*/ 10982862 w 11907794"/>
              <a:gd name="connsiteY374" fmla="*/ 2765333 h 11914802"/>
              <a:gd name="connsiteX375" fmla="*/ 11056390 w 11907794"/>
              <a:gd name="connsiteY375" fmla="*/ 2884928 h 11914802"/>
              <a:gd name="connsiteX376" fmla="*/ 11127582 w 11907794"/>
              <a:gd name="connsiteY376" fmla="*/ 3007441 h 11914802"/>
              <a:gd name="connsiteX377" fmla="*/ 11197026 w 11907794"/>
              <a:gd name="connsiteY377" fmla="*/ 3131120 h 11914802"/>
              <a:gd name="connsiteX378" fmla="*/ 11262386 w 11907794"/>
              <a:gd name="connsiteY378" fmla="*/ 3255968 h 11914802"/>
              <a:gd name="connsiteX379" fmla="*/ 11324826 w 11907794"/>
              <a:gd name="connsiteY379" fmla="*/ 3383149 h 11914802"/>
              <a:gd name="connsiteX380" fmla="*/ 11385514 w 11907794"/>
              <a:gd name="connsiteY380" fmla="*/ 3512078 h 11914802"/>
              <a:gd name="connsiteX381" fmla="*/ 11442118 w 11907794"/>
              <a:gd name="connsiteY381" fmla="*/ 3643343 h 11914802"/>
              <a:gd name="connsiteX382" fmla="*/ 11495222 w 11907794"/>
              <a:gd name="connsiteY382" fmla="*/ 3775191 h 11914802"/>
              <a:gd name="connsiteX383" fmla="*/ 11545994 w 11907794"/>
              <a:gd name="connsiteY383" fmla="*/ 3908789 h 11914802"/>
              <a:gd name="connsiteX384" fmla="*/ 11593842 w 11907794"/>
              <a:gd name="connsiteY384" fmla="*/ 4043553 h 11914802"/>
              <a:gd name="connsiteX385" fmla="*/ 11638194 w 11907794"/>
              <a:gd name="connsiteY385" fmla="*/ 4180652 h 11914802"/>
              <a:gd name="connsiteX386" fmla="*/ 11679042 w 11907794"/>
              <a:gd name="connsiteY386" fmla="*/ 4318333 h 11914802"/>
              <a:gd name="connsiteX387" fmla="*/ 11702966 w 11907794"/>
              <a:gd name="connsiteY387" fmla="*/ 4404675 h 11914802"/>
              <a:gd name="connsiteX388" fmla="*/ 11726310 w 11907794"/>
              <a:gd name="connsiteY388" fmla="*/ 4492186 h 11914802"/>
              <a:gd name="connsiteX389" fmla="*/ 11747902 w 11907794"/>
              <a:gd name="connsiteY389" fmla="*/ 4579110 h 11914802"/>
              <a:gd name="connsiteX390" fmla="*/ 11767742 w 11907794"/>
              <a:gd name="connsiteY390" fmla="*/ 4667204 h 11914802"/>
              <a:gd name="connsiteX391" fmla="*/ 11786414 w 11907794"/>
              <a:gd name="connsiteY391" fmla="*/ 4755297 h 11914802"/>
              <a:gd name="connsiteX392" fmla="*/ 11803338 w 11907794"/>
              <a:gd name="connsiteY392" fmla="*/ 4843972 h 11914802"/>
              <a:gd name="connsiteX393" fmla="*/ 11819678 w 11907794"/>
              <a:gd name="connsiteY393" fmla="*/ 4933234 h 11914802"/>
              <a:gd name="connsiteX394" fmla="*/ 11834850 w 11907794"/>
              <a:gd name="connsiteY394" fmla="*/ 5023659 h 11914802"/>
              <a:gd name="connsiteX395" fmla="*/ 11848274 w 11907794"/>
              <a:gd name="connsiteY395" fmla="*/ 5113503 h 11914802"/>
              <a:gd name="connsiteX396" fmla="*/ 11859946 w 11907794"/>
              <a:gd name="connsiteY396" fmla="*/ 5204512 h 11914802"/>
              <a:gd name="connsiteX397" fmla="*/ 11871614 w 11907794"/>
              <a:gd name="connsiteY397" fmla="*/ 5295523 h 11914802"/>
              <a:gd name="connsiteX398" fmla="*/ 11880950 w 11907794"/>
              <a:gd name="connsiteY398" fmla="*/ 5387114 h 11914802"/>
              <a:gd name="connsiteX399" fmla="*/ 11888538 w 11907794"/>
              <a:gd name="connsiteY399" fmla="*/ 5479291 h 11914802"/>
              <a:gd name="connsiteX400" fmla="*/ 11894958 w 11907794"/>
              <a:gd name="connsiteY400" fmla="*/ 5570885 h 11914802"/>
              <a:gd name="connsiteX401" fmla="*/ 11900210 w 11907794"/>
              <a:gd name="connsiteY401" fmla="*/ 5663645 h 11914802"/>
              <a:gd name="connsiteX402" fmla="*/ 11904294 w 11907794"/>
              <a:gd name="connsiteY402" fmla="*/ 5756988 h 11914802"/>
              <a:gd name="connsiteX403" fmla="*/ 11905462 w 11907794"/>
              <a:gd name="connsiteY403" fmla="*/ 5784408 h 11914802"/>
              <a:gd name="connsiteX404" fmla="*/ 11907210 w 11907794"/>
              <a:gd name="connsiteY404" fmla="*/ 5811828 h 11914802"/>
              <a:gd name="connsiteX405" fmla="*/ 11907794 w 11907794"/>
              <a:gd name="connsiteY405" fmla="*/ 5839830 h 11914802"/>
              <a:gd name="connsiteX406" fmla="*/ 11907794 w 11907794"/>
              <a:gd name="connsiteY406" fmla="*/ 5867250 h 11914802"/>
              <a:gd name="connsiteX407" fmla="*/ 11907794 w 11907794"/>
              <a:gd name="connsiteY407" fmla="*/ 5876002 h 11914802"/>
              <a:gd name="connsiteX408" fmla="*/ 11907210 w 11907794"/>
              <a:gd name="connsiteY408" fmla="*/ 5885918 h 11914802"/>
              <a:gd name="connsiteX409" fmla="*/ 11907210 w 11907794"/>
              <a:gd name="connsiteY409" fmla="*/ 5894670 h 11914802"/>
              <a:gd name="connsiteX410" fmla="*/ 11907210 w 11907794"/>
              <a:gd name="connsiteY410" fmla="*/ 5903420 h 11914802"/>
              <a:gd name="connsiteX411" fmla="*/ 11902542 w 11907794"/>
              <a:gd name="connsiteY411" fmla="*/ 5997931 h 11914802"/>
              <a:gd name="connsiteX412" fmla="*/ 11893790 w 11907794"/>
              <a:gd name="connsiteY412" fmla="*/ 6091274 h 11914802"/>
              <a:gd name="connsiteX413" fmla="*/ 11880370 w 11907794"/>
              <a:gd name="connsiteY413" fmla="*/ 6182867 h 11914802"/>
              <a:gd name="connsiteX414" fmla="*/ 11862862 w 11907794"/>
              <a:gd name="connsiteY414" fmla="*/ 6272710 h 11914802"/>
              <a:gd name="connsiteX415" fmla="*/ 11840686 w 11907794"/>
              <a:gd name="connsiteY415" fmla="*/ 6361387 h 11914802"/>
              <a:gd name="connsiteX416" fmla="*/ 11815010 w 11907794"/>
              <a:gd name="connsiteY416" fmla="*/ 6448896 h 11914802"/>
              <a:gd name="connsiteX417" fmla="*/ 11784082 w 11907794"/>
              <a:gd name="connsiteY417" fmla="*/ 6533489 h 11914802"/>
              <a:gd name="connsiteX418" fmla="*/ 11750818 w 11907794"/>
              <a:gd name="connsiteY418" fmla="*/ 6616914 h 11914802"/>
              <a:gd name="connsiteX419" fmla="*/ 11712890 w 11907794"/>
              <a:gd name="connsiteY419" fmla="*/ 6698006 h 11914802"/>
              <a:gd name="connsiteX420" fmla="*/ 11670874 w 11907794"/>
              <a:gd name="connsiteY420" fmla="*/ 6776765 h 11914802"/>
              <a:gd name="connsiteX421" fmla="*/ 11625938 w 11907794"/>
              <a:gd name="connsiteY421" fmla="*/ 6853773 h 11914802"/>
              <a:gd name="connsiteX422" fmla="*/ 11576338 w 11907794"/>
              <a:gd name="connsiteY422" fmla="*/ 6927281 h 11914802"/>
              <a:gd name="connsiteX423" fmla="*/ 11524402 w 11907794"/>
              <a:gd name="connsiteY423" fmla="*/ 6999623 h 11914802"/>
              <a:gd name="connsiteX424" fmla="*/ 11469546 w 11907794"/>
              <a:gd name="connsiteY424" fmla="*/ 7067879 h 11914802"/>
              <a:gd name="connsiteX425" fmla="*/ 11410606 w 11907794"/>
              <a:gd name="connsiteY425" fmla="*/ 7134387 h 11914802"/>
              <a:gd name="connsiteX426" fmla="*/ 11348750 w 11907794"/>
              <a:gd name="connsiteY426" fmla="*/ 7198560 h 11914802"/>
              <a:gd name="connsiteX427" fmla="*/ 11284558 w 11907794"/>
              <a:gd name="connsiteY427" fmla="*/ 7258651 h 11914802"/>
              <a:gd name="connsiteX428" fmla="*/ 11216866 w 11907794"/>
              <a:gd name="connsiteY428" fmla="*/ 7315823 h 11914802"/>
              <a:gd name="connsiteX429" fmla="*/ 11146842 w 11907794"/>
              <a:gd name="connsiteY429" fmla="*/ 7370662 h 11914802"/>
              <a:gd name="connsiteX430" fmla="*/ 11075062 w 11907794"/>
              <a:gd name="connsiteY430" fmla="*/ 7420834 h 11914802"/>
              <a:gd name="connsiteX431" fmla="*/ 10999786 w 11907794"/>
              <a:gd name="connsiteY431" fmla="*/ 7468673 h 11914802"/>
              <a:gd name="connsiteX432" fmla="*/ 10922174 w 11907794"/>
              <a:gd name="connsiteY432" fmla="*/ 7512427 h 11914802"/>
              <a:gd name="connsiteX433" fmla="*/ 10842810 w 11907794"/>
              <a:gd name="connsiteY433" fmla="*/ 7552682 h 11914802"/>
              <a:gd name="connsiteX434" fmla="*/ 10760526 w 11907794"/>
              <a:gd name="connsiteY434" fmla="*/ 7589435 h 11914802"/>
              <a:gd name="connsiteX435" fmla="*/ 10676498 w 11907794"/>
              <a:gd name="connsiteY435" fmla="*/ 7622106 h 11914802"/>
              <a:gd name="connsiteX436" fmla="*/ 10591298 w 11907794"/>
              <a:gd name="connsiteY436" fmla="*/ 7650109 h 11914802"/>
              <a:gd name="connsiteX437" fmla="*/ 10503762 w 11907794"/>
              <a:gd name="connsiteY437" fmla="*/ 7675195 h 11914802"/>
              <a:gd name="connsiteX438" fmla="*/ 10414482 w 11907794"/>
              <a:gd name="connsiteY438" fmla="*/ 7695614 h 11914802"/>
              <a:gd name="connsiteX439" fmla="*/ 10324030 w 11907794"/>
              <a:gd name="connsiteY439" fmla="*/ 7711366 h 11914802"/>
              <a:gd name="connsiteX440" fmla="*/ 10231826 w 11907794"/>
              <a:gd name="connsiteY440" fmla="*/ 7723618 h 11914802"/>
              <a:gd name="connsiteX441" fmla="*/ 10137874 w 11907794"/>
              <a:gd name="connsiteY441" fmla="*/ 7730034 h 11914802"/>
              <a:gd name="connsiteX442" fmla="*/ 10043338 w 11907794"/>
              <a:gd name="connsiteY442" fmla="*/ 7732368 h 11914802"/>
              <a:gd name="connsiteX443" fmla="*/ 9947054 w 11907794"/>
              <a:gd name="connsiteY443" fmla="*/ 7730034 h 11914802"/>
              <a:gd name="connsiteX444" fmla="*/ 9851934 w 11907794"/>
              <a:gd name="connsiteY444" fmla="*/ 7722450 h 11914802"/>
              <a:gd name="connsiteX445" fmla="*/ 9759146 w 11907794"/>
              <a:gd name="connsiteY445" fmla="*/ 7710782 h 11914802"/>
              <a:gd name="connsiteX446" fmla="*/ 9667530 w 11907794"/>
              <a:gd name="connsiteY446" fmla="*/ 7694447 h 11914802"/>
              <a:gd name="connsiteX447" fmla="*/ 9644626 w 11907794"/>
              <a:gd name="connsiteY447" fmla="*/ 7689162 h 11914802"/>
              <a:gd name="connsiteX448" fmla="*/ 9710158 w 11907794"/>
              <a:gd name="connsiteY448" fmla="*/ 7544205 h 11914802"/>
              <a:gd name="connsiteX449" fmla="*/ 10030518 w 11907794"/>
              <a:gd name="connsiteY449" fmla="*/ 5957401 h 11914802"/>
              <a:gd name="connsiteX450" fmla="*/ 8233174 w 11907794"/>
              <a:gd name="connsiteY450" fmla="*/ 2577004 h 11914802"/>
              <a:gd name="connsiteX451" fmla="*/ 8137170 w 11907794"/>
              <a:gd name="connsiteY451" fmla="*/ 2515455 h 11914802"/>
              <a:gd name="connsiteX452" fmla="*/ 8155542 w 11907794"/>
              <a:gd name="connsiteY452" fmla="*/ 2449715 h 11914802"/>
              <a:gd name="connsiteX453" fmla="*/ 8175966 w 11907794"/>
              <a:gd name="connsiteY453" fmla="*/ 2369206 h 11914802"/>
              <a:gd name="connsiteX454" fmla="*/ 8192890 w 11907794"/>
              <a:gd name="connsiteY454" fmla="*/ 2288114 h 11914802"/>
              <a:gd name="connsiteX455" fmla="*/ 8206894 w 11907794"/>
              <a:gd name="connsiteY455" fmla="*/ 2205271 h 11914802"/>
              <a:gd name="connsiteX456" fmla="*/ 8217982 w 11907794"/>
              <a:gd name="connsiteY456" fmla="*/ 2121263 h 11914802"/>
              <a:gd name="connsiteX457" fmla="*/ 8226150 w 11907794"/>
              <a:gd name="connsiteY457" fmla="*/ 2037254 h 11914802"/>
              <a:gd name="connsiteX458" fmla="*/ 8230818 w 11907794"/>
              <a:gd name="connsiteY458" fmla="*/ 1951495 h 11914802"/>
              <a:gd name="connsiteX459" fmla="*/ 8232570 w 11907794"/>
              <a:gd name="connsiteY459" fmla="*/ 1865151 h 11914802"/>
              <a:gd name="connsiteX460" fmla="*/ 8231402 w 11907794"/>
              <a:gd name="connsiteY460" fmla="*/ 1803895 h 11914802"/>
              <a:gd name="connsiteX461" fmla="*/ 8229070 w 11907794"/>
              <a:gd name="connsiteY461" fmla="*/ 1743222 h 11914802"/>
              <a:gd name="connsiteX462" fmla="*/ 8224986 w 11907794"/>
              <a:gd name="connsiteY462" fmla="*/ 1682549 h 11914802"/>
              <a:gd name="connsiteX463" fmla="*/ 8219734 w 11907794"/>
              <a:gd name="connsiteY463" fmla="*/ 1622459 h 11914802"/>
              <a:gd name="connsiteX464" fmla="*/ 8212146 w 11907794"/>
              <a:gd name="connsiteY464" fmla="*/ 1562952 h 11914802"/>
              <a:gd name="connsiteX465" fmla="*/ 8203394 w 11907794"/>
              <a:gd name="connsiteY465" fmla="*/ 1503446 h 11914802"/>
              <a:gd name="connsiteX466" fmla="*/ 8192890 w 11907794"/>
              <a:gd name="connsiteY466" fmla="*/ 1444523 h 11914802"/>
              <a:gd name="connsiteX467" fmla="*/ 8181802 w 11907794"/>
              <a:gd name="connsiteY467" fmla="*/ 1386183 h 11914802"/>
              <a:gd name="connsiteX468" fmla="*/ 8168378 w 11907794"/>
              <a:gd name="connsiteY468" fmla="*/ 1329009 h 11914802"/>
              <a:gd name="connsiteX469" fmla="*/ 8153206 w 11907794"/>
              <a:gd name="connsiteY469" fmla="*/ 1271837 h 11914802"/>
              <a:gd name="connsiteX470" fmla="*/ 8136866 w 11907794"/>
              <a:gd name="connsiteY470" fmla="*/ 1215248 h 11914802"/>
              <a:gd name="connsiteX471" fmla="*/ 8119362 w 11907794"/>
              <a:gd name="connsiteY471" fmla="*/ 1159243 h 11914802"/>
              <a:gd name="connsiteX472" fmla="*/ 8100686 w 11907794"/>
              <a:gd name="connsiteY472" fmla="*/ 1104403 h 11914802"/>
              <a:gd name="connsiteX473" fmla="*/ 8079678 w 11907794"/>
              <a:gd name="connsiteY473" fmla="*/ 1050147 h 11914802"/>
              <a:gd name="connsiteX474" fmla="*/ 8058086 w 11907794"/>
              <a:gd name="connsiteY474" fmla="*/ 996474 h 11914802"/>
              <a:gd name="connsiteX475" fmla="*/ 8035330 w 11907794"/>
              <a:gd name="connsiteY475" fmla="*/ 942802 h 11914802"/>
              <a:gd name="connsiteX476" fmla="*/ 8010234 w 11907794"/>
              <a:gd name="connsiteY476" fmla="*/ 890296 h 11914802"/>
              <a:gd name="connsiteX477" fmla="*/ 7985142 w 11907794"/>
              <a:gd name="connsiteY477" fmla="*/ 838374 h 11914802"/>
              <a:gd name="connsiteX478" fmla="*/ 7957718 w 11907794"/>
              <a:gd name="connsiteY478" fmla="*/ 787619 h 11914802"/>
              <a:gd name="connsiteX479" fmla="*/ 7929122 w 11907794"/>
              <a:gd name="connsiteY479" fmla="*/ 736863 h 11914802"/>
              <a:gd name="connsiteX480" fmla="*/ 7900526 w 11907794"/>
              <a:gd name="connsiteY480" fmla="*/ 687859 h 11914802"/>
              <a:gd name="connsiteX481" fmla="*/ 7869014 w 11907794"/>
              <a:gd name="connsiteY481" fmla="*/ 639436 h 11914802"/>
              <a:gd name="connsiteX482" fmla="*/ 7836922 w 11907794"/>
              <a:gd name="connsiteY482" fmla="*/ 592181 h 11914802"/>
              <a:gd name="connsiteX483" fmla="*/ 7804242 w 11907794"/>
              <a:gd name="connsiteY483" fmla="*/ 544926 h 11914802"/>
              <a:gd name="connsiteX484" fmla="*/ 7769810 w 11907794"/>
              <a:gd name="connsiteY484" fmla="*/ 498838 h 11914802"/>
              <a:gd name="connsiteX485" fmla="*/ 7734214 w 11907794"/>
              <a:gd name="connsiteY485" fmla="*/ 453333 h 11914802"/>
              <a:gd name="connsiteX486" fmla="*/ 7698034 w 11907794"/>
              <a:gd name="connsiteY486" fmla="*/ 409577 h 11914802"/>
              <a:gd name="connsiteX487" fmla="*/ 7660686 w 11907794"/>
              <a:gd name="connsiteY487" fmla="*/ 366407 h 11914802"/>
              <a:gd name="connsiteX488" fmla="*/ 7622174 w 11907794"/>
              <a:gd name="connsiteY488" fmla="*/ 323819 h 11914802"/>
              <a:gd name="connsiteX489" fmla="*/ 7582490 w 11907794"/>
              <a:gd name="connsiteY489" fmla="*/ 282981 h 11914802"/>
              <a:gd name="connsiteX490" fmla="*/ 7541642 w 11907794"/>
              <a:gd name="connsiteY490" fmla="*/ 242726 h 11914802"/>
              <a:gd name="connsiteX491" fmla="*/ 5906926 w 11907794"/>
              <a:gd name="connsiteY491" fmla="*/ 0 h 11914802"/>
              <a:gd name="connsiteX492" fmla="*/ 5954778 w 11907794"/>
              <a:gd name="connsiteY492" fmla="*/ 0 h 11914802"/>
              <a:gd name="connsiteX493" fmla="*/ 5962366 w 11907794"/>
              <a:gd name="connsiteY493" fmla="*/ 0 h 11914802"/>
              <a:gd name="connsiteX494" fmla="*/ 5969950 w 11907794"/>
              <a:gd name="connsiteY494" fmla="*/ 0 h 11914802"/>
              <a:gd name="connsiteX495" fmla="*/ 5974618 w 11907794"/>
              <a:gd name="connsiteY495" fmla="*/ 0 h 11914802"/>
              <a:gd name="connsiteX496" fmla="*/ 5979874 w 11907794"/>
              <a:gd name="connsiteY496" fmla="*/ 0 h 11914802"/>
              <a:gd name="connsiteX497" fmla="*/ 5989794 w 11907794"/>
              <a:gd name="connsiteY497" fmla="*/ 0 h 11914802"/>
              <a:gd name="connsiteX498" fmla="*/ 5999714 w 11907794"/>
              <a:gd name="connsiteY498" fmla="*/ 584 h 11914802"/>
              <a:gd name="connsiteX499" fmla="*/ 6009050 w 11907794"/>
              <a:gd name="connsiteY499" fmla="*/ 584 h 11914802"/>
              <a:gd name="connsiteX500" fmla="*/ 6018974 w 11907794"/>
              <a:gd name="connsiteY500" fmla="*/ 584 h 11914802"/>
              <a:gd name="connsiteX501" fmla="*/ 6023058 w 11907794"/>
              <a:gd name="connsiteY501" fmla="*/ 584 h 11914802"/>
              <a:gd name="connsiteX502" fmla="*/ 6027726 w 11907794"/>
              <a:gd name="connsiteY502" fmla="*/ 1751 h 11914802"/>
              <a:gd name="connsiteX503" fmla="*/ 6121682 w 11907794"/>
              <a:gd name="connsiteY503" fmla="*/ 5835 h 11914802"/>
              <a:gd name="connsiteX504" fmla="*/ 6213886 w 11907794"/>
              <a:gd name="connsiteY504" fmla="*/ 15170 h 11914802"/>
              <a:gd name="connsiteX505" fmla="*/ 6305506 w 11907794"/>
              <a:gd name="connsiteY505" fmla="*/ 29172 h 11914802"/>
              <a:gd name="connsiteX506" fmla="*/ 6394794 w 11907794"/>
              <a:gd name="connsiteY506" fmla="*/ 46675 h 11914802"/>
              <a:gd name="connsiteX507" fmla="*/ 6483498 w 11907794"/>
              <a:gd name="connsiteY507" fmla="*/ 69428 h 11914802"/>
              <a:gd name="connsiteX508" fmla="*/ 6569866 w 11907794"/>
              <a:gd name="connsiteY508" fmla="*/ 96265 h 11914802"/>
              <a:gd name="connsiteX509" fmla="*/ 6653902 w 11907794"/>
              <a:gd name="connsiteY509" fmla="*/ 126603 h 11914802"/>
              <a:gd name="connsiteX510" fmla="*/ 6736186 w 11907794"/>
              <a:gd name="connsiteY510" fmla="*/ 161025 h 11914802"/>
              <a:gd name="connsiteX511" fmla="*/ 6817302 w 11907794"/>
              <a:gd name="connsiteY511" fmla="*/ 198946 h 11914802"/>
              <a:gd name="connsiteX512" fmla="*/ 6895502 w 11907794"/>
              <a:gd name="connsiteY512" fmla="*/ 240369 h 11914802"/>
              <a:gd name="connsiteX513" fmla="*/ 6971366 w 11907794"/>
              <a:gd name="connsiteY513" fmla="*/ 285876 h 11914802"/>
              <a:gd name="connsiteX514" fmla="*/ 7045482 w 11907794"/>
              <a:gd name="connsiteY514" fmla="*/ 334884 h 11914802"/>
              <a:gd name="connsiteX515" fmla="*/ 7116678 w 11907794"/>
              <a:gd name="connsiteY515" fmla="*/ 387391 h 11914802"/>
              <a:gd name="connsiteX516" fmla="*/ 7184958 w 11907794"/>
              <a:gd name="connsiteY516" fmla="*/ 442232 h 11914802"/>
              <a:gd name="connsiteX517" fmla="*/ 7251482 w 11907794"/>
              <a:gd name="connsiteY517" fmla="*/ 501158 h 11914802"/>
              <a:gd name="connsiteX518" fmla="*/ 7313926 w 11907794"/>
              <a:gd name="connsiteY518" fmla="*/ 562417 h 11914802"/>
              <a:gd name="connsiteX519" fmla="*/ 7374034 w 11907794"/>
              <a:gd name="connsiteY519" fmla="*/ 627176 h 11914802"/>
              <a:gd name="connsiteX520" fmla="*/ 7430642 w 11907794"/>
              <a:gd name="connsiteY520" fmla="*/ 693686 h 11914802"/>
              <a:gd name="connsiteX521" fmla="*/ 7484914 w 11907794"/>
              <a:gd name="connsiteY521" fmla="*/ 763696 h 11914802"/>
              <a:gd name="connsiteX522" fmla="*/ 7535686 w 11907794"/>
              <a:gd name="connsiteY522" fmla="*/ 837207 h 11914802"/>
              <a:gd name="connsiteX523" fmla="*/ 7582954 w 11907794"/>
              <a:gd name="connsiteY523" fmla="*/ 911301 h 11914802"/>
              <a:gd name="connsiteX524" fmla="*/ 7626722 w 11907794"/>
              <a:gd name="connsiteY524" fmla="*/ 988896 h 11914802"/>
              <a:gd name="connsiteX525" fmla="*/ 7665822 w 11907794"/>
              <a:gd name="connsiteY525" fmla="*/ 1068241 h 11914802"/>
              <a:gd name="connsiteX526" fmla="*/ 7702590 w 11907794"/>
              <a:gd name="connsiteY526" fmla="*/ 1149920 h 11914802"/>
              <a:gd name="connsiteX527" fmla="*/ 7735270 w 11907794"/>
              <a:gd name="connsiteY527" fmla="*/ 1233932 h 11914802"/>
              <a:gd name="connsiteX528" fmla="*/ 7763278 w 11907794"/>
              <a:gd name="connsiteY528" fmla="*/ 1318529 h 11914802"/>
              <a:gd name="connsiteX529" fmla="*/ 7788374 w 11907794"/>
              <a:gd name="connsiteY529" fmla="*/ 1406625 h 11914802"/>
              <a:gd name="connsiteX530" fmla="*/ 7808214 w 11907794"/>
              <a:gd name="connsiteY530" fmla="*/ 1495304 h 11914802"/>
              <a:gd name="connsiteX531" fmla="*/ 7823970 w 11907794"/>
              <a:gd name="connsiteY531" fmla="*/ 1585734 h 11914802"/>
              <a:gd name="connsiteX532" fmla="*/ 7835642 w 11907794"/>
              <a:gd name="connsiteY532" fmla="*/ 1677331 h 11914802"/>
              <a:gd name="connsiteX533" fmla="*/ 7842646 w 11907794"/>
              <a:gd name="connsiteY533" fmla="*/ 1770677 h 11914802"/>
              <a:gd name="connsiteX534" fmla="*/ 7844398 w 11907794"/>
              <a:gd name="connsiteY534" fmla="*/ 1865192 h 11914802"/>
              <a:gd name="connsiteX535" fmla="*/ 7842646 w 11907794"/>
              <a:gd name="connsiteY535" fmla="*/ 1960289 h 11914802"/>
              <a:gd name="connsiteX536" fmla="*/ 7835058 w 11907794"/>
              <a:gd name="connsiteY536" fmla="*/ 2053636 h 11914802"/>
              <a:gd name="connsiteX537" fmla="*/ 7823970 w 11907794"/>
              <a:gd name="connsiteY537" fmla="*/ 2145817 h 11914802"/>
              <a:gd name="connsiteX538" fmla="*/ 7807630 w 11907794"/>
              <a:gd name="connsiteY538" fmla="*/ 2236830 h 11914802"/>
              <a:gd name="connsiteX539" fmla="*/ 7789162 w 11907794"/>
              <a:gd name="connsiteY539" fmla="*/ 2317547 h 11914802"/>
              <a:gd name="connsiteX540" fmla="*/ 7721282 w 11907794"/>
              <a:gd name="connsiteY540" fmla="*/ 2282780 h 11914802"/>
              <a:gd name="connsiteX541" fmla="*/ 5953898 w 11907794"/>
              <a:gd name="connsiteY541" fmla="*/ 1880781 h 11914802"/>
              <a:gd name="connsiteX542" fmla="*/ 2573501 w 11907794"/>
              <a:gd name="connsiteY542" fmla="*/ 3678124 h 11914802"/>
              <a:gd name="connsiteX543" fmla="*/ 2499809 w 11907794"/>
              <a:gd name="connsiteY543" fmla="*/ 3793072 h 11914802"/>
              <a:gd name="connsiteX544" fmla="*/ 2445738 w 11907794"/>
              <a:gd name="connsiteY544" fmla="*/ 3777056 h 11914802"/>
              <a:gd name="connsiteX545" fmla="*/ 2366372 w 11907794"/>
              <a:gd name="connsiteY545" fmla="*/ 3757803 h 11914802"/>
              <a:gd name="connsiteX546" fmla="*/ 2285255 w 11907794"/>
              <a:gd name="connsiteY546" fmla="*/ 3740884 h 11914802"/>
              <a:gd name="connsiteX547" fmla="*/ 2202387 w 11907794"/>
              <a:gd name="connsiteY547" fmla="*/ 3726882 h 11914802"/>
              <a:gd name="connsiteX548" fmla="*/ 2118937 w 11907794"/>
              <a:gd name="connsiteY548" fmla="*/ 3716383 h 11914802"/>
              <a:gd name="connsiteX549" fmla="*/ 2035485 w 11907794"/>
              <a:gd name="connsiteY549" fmla="*/ 3708213 h 11914802"/>
              <a:gd name="connsiteX550" fmla="*/ 1950866 w 11907794"/>
              <a:gd name="connsiteY550" fmla="*/ 3703546 h 11914802"/>
              <a:gd name="connsiteX551" fmla="*/ 1864497 w 11907794"/>
              <a:gd name="connsiteY551" fmla="*/ 3701215 h 11914802"/>
              <a:gd name="connsiteX552" fmla="*/ 1802638 w 11907794"/>
              <a:gd name="connsiteY552" fmla="*/ 3702378 h 11914802"/>
              <a:gd name="connsiteX553" fmla="*/ 1741946 w 11907794"/>
              <a:gd name="connsiteY553" fmla="*/ 3705297 h 11914802"/>
              <a:gd name="connsiteX554" fmla="*/ 1680670 w 11907794"/>
              <a:gd name="connsiteY554" fmla="*/ 3708797 h 11914802"/>
              <a:gd name="connsiteX555" fmla="*/ 1619395 w 11907794"/>
              <a:gd name="connsiteY555" fmla="*/ 3714631 h 11914802"/>
              <a:gd name="connsiteX556" fmla="*/ 1559287 w 11907794"/>
              <a:gd name="connsiteY556" fmla="*/ 3722216 h 11914802"/>
              <a:gd name="connsiteX557" fmla="*/ 1499763 w 11907794"/>
              <a:gd name="connsiteY557" fmla="*/ 3730966 h 11914802"/>
              <a:gd name="connsiteX558" fmla="*/ 1440820 w 11907794"/>
              <a:gd name="connsiteY558" fmla="*/ 3741469 h 11914802"/>
              <a:gd name="connsiteX559" fmla="*/ 1382463 w 11907794"/>
              <a:gd name="connsiteY559" fmla="*/ 3753721 h 11914802"/>
              <a:gd name="connsiteX560" fmla="*/ 1324105 w 11907794"/>
              <a:gd name="connsiteY560" fmla="*/ 3767138 h 11914802"/>
              <a:gd name="connsiteX561" fmla="*/ 1266915 w 11907794"/>
              <a:gd name="connsiteY561" fmla="*/ 3781723 h 11914802"/>
              <a:gd name="connsiteX562" fmla="*/ 1210308 w 11907794"/>
              <a:gd name="connsiteY562" fmla="*/ 3798643 h 11914802"/>
              <a:gd name="connsiteX563" fmla="*/ 1153702 w 11907794"/>
              <a:gd name="connsiteY563" fmla="*/ 3816729 h 11914802"/>
              <a:gd name="connsiteX564" fmla="*/ 1098845 w 11907794"/>
              <a:gd name="connsiteY564" fmla="*/ 3835981 h 11914802"/>
              <a:gd name="connsiteX565" fmla="*/ 1043405 w 11907794"/>
              <a:gd name="connsiteY565" fmla="*/ 3856401 h 11914802"/>
              <a:gd name="connsiteX566" fmla="*/ 989133 w 11907794"/>
              <a:gd name="connsiteY566" fmla="*/ 3878572 h 11914802"/>
              <a:gd name="connsiteX567" fmla="*/ 935444 w 11907794"/>
              <a:gd name="connsiteY567" fmla="*/ 3902492 h 11914802"/>
              <a:gd name="connsiteX568" fmla="*/ 882923 w 11907794"/>
              <a:gd name="connsiteY568" fmla="*/ 3926994 h 11914802"/>
              <a:gd name="connsiteX569" fmla="*/ 830400 w 11907794"/>
              <a:gd name="connsiteY569" fmla="*/ 3953250 h 11914802"/>
              <a:gd name="connsiteX570" fmla="*/ 780213 w 11907794"/>
              <a:gd name="connsiteY570" fmla="*/ 3980670 h 11914802"/>
              <a:gd name="connsiteX571" fmla="*/ 729442 w 11907794"/>
              <a:gd name="connsiteY571" fmla="*/ 4008673 h 11914802"/>
              <a:gd name="connsiteX572" fmla="*/ 679838 w 11907794"/>
              <a:gd name="connsiteY572" fmla="*/ 4039596 h 11914802"/>
              <a:gd name="connsiteX573" fmla="*/ 631401 w 11907794"/>
              <a:gd name="connsiteY573" fmla="*/ 4070516 h 11914802"/>
              <a:gd name="connsiteX574" fmla="*/ 582965 w 11907794"/>
              <a:gd name="connsiteY574" fmla="*/ 4102604 h 11914802"/>
              <a:gd name="connsiteX575" fmla="*/ 535695 w 11907794"/>
              <a:gd name="connsiteY575" fmla="*/ 4136445 h 11914802"/>
              <a:gd name="connsiteX576" fmla="*/ 489592 w 11907794"/>
              <a:gd name="connsiteY576" fmla="*/ 4171448 h 11914802"/>
              <a:gd name="connsiteX577" fmla="*/ 444073 w 11907794"/>
              <a:gd name="connsiteY577" fmla="*/ 4207036 h 11914802"/>
              <a:gd name="connsiteX578" fmla="*/ 400305 w 11907794"/>
              <a:gd name="connsiteY578" fmla="*/ 4244375 h 11914802"/>
              <a:gd name="connsiteX579" fmla="*/ 356536 w 11907794"/>
              <a:gd name="connsiteY579" fmla="*/ 4282298 h 11914802"/>
              <a:gd name="connsiteX580" fmla="*/ 315103 w 11907794"/>
              <a:gd name="connsiteY580" fmla="*/ 4320804 h 11914802"/>
              <a:gd name="connsiteX581" fmla="*/ 273086 w 11907794"/>
              <a:gd name="connsiteY581" fmla="*/ 4361058 h 11914802"/>
              <a:gd name="connsiteX582" fmla="*/ 232818 w 11907794"/>
              <a:gd name="connsiteY582" fmla="*/ 4402482 h 11914802"/>
              <a:gd name="connsiteX583" fmla="*/ 193720 w 11907794"/>
              <a:gd name="connsiteY583" fmla="*/ 4444489 h 11914802"/>
              <a:gd name="connsiteX584" fmla="*/ 208892 w 11907794"/>
              <a:gd name="connsiteY584" fmla="*/ 4385563 h 11914802"/>
              <a:gd name="connsiteX585" fmla="*/ 226400 w 11907794"/>
              <a:gd name="connsiteY585" fmla="*/ 4326638 h 11914802"/>
              <a:gd name="connsiteX586" fmla="*/ 242740 w 11907794"/>
              <a:gd name="connsiteY586" fmla="*/ 4267713 h 11914802"/>
              <a:gd name="connsiteX587" fmla="*/ 260246 w 11907794"/>
              <a:gd name="connsiteY587" fmla="*/ 4209371 h 11914802"/>
              <a:gd name="connsiteX588" fmla="*/ 278337 w 11907794"/>
              <a:gd name="connsiteY588" fmla="*/ 4151029 h 11914802"/>
              <a:gd name="connsiteX589" fmla="*/ 297012 w 11907794"/>
              <a:gd name="connsiteY589" fmla="*/ 4093269 h 11914802"/>
              <a:gd name="connsiteX590" fmla="*/ 316270 w 11907794"/>
              <a:gd name="connsiteY590" fmla="*/ 4034927 h 11914802"/>
              <a:gd name="connsiteX591" fmla="*/ 336695 w 11907794"/>
              <a:gd name="connsiteY591" fmla="*/ 3977752 h 11914802"/>
              <a:gd name="connsiteX592" fmla="*/ 356536 w 11907794"/>
              <a:gd name="connsiteY592" fmla="*/ 3919994 h 11914802"/>
              <a:gd name="connsiteX593" fmla="*/ 377546 w 11907794"/>
              <a:gd name="connsiteY593" fmla="*/ 3863402 h 11914802"/>
              <a:gd name="connsiteX594" fmla="*/ 399138 w 11907794"/>
              <a:gd name="connsiteY594" fmla="*/ 3806811 h 11914802"/>
              <a:gd name="connsiteX595" fmla="*/ 421314 w 11907794"/>
              <a:gd name="connsiteY595" fmla="*/ 3750219 h 11914802"/>
              <a:gd name="connsiteX596" fmla="*/ 443489 w 11907794"/>
              <a:gd name="connsiteY596" fmla="*/ 3694793 h 11914802"/>
              <a:gd name="connsiteX597" fmla="*/ 467416 w 11907794"/>
              <a:gd name="connsiteY597" fmla="*/ 3638786 h 11914802"/>
              <a:gd name="connsiteX598" fmla="*/ 491343 w 11907794"/>
              <a:gd name="connsiteY598" fmla="*/ 3582779 h 11914802"/>
              <a:gd name="connsiteX599" fmla="*/ 515270 w 11907794"/>
              <a:gd name="connsiteY599" fmla="*/ 3527936 h 11914802"/>
              <a:gd name="connsiteX600" fmla="*/ 585882 w 11907794"/>
              <a:gd name="connsiteY600" fmla="*/ 3375080 h 11914802"/>
              <a:gd name="connsiteX601" fmla="*/ 661164 w 11907794"/>
              <a:gd name="connsiteY601" fmla="*/ 3224560 h 11914802"/>
              <a:gd name="connsiteX602" fmla="*/ 739946 w 11907794"/>
              <a:gd name="connsiteY602" fmla="*/ 3076371 h 11914802"/>
              <a:gd name="connsiteX603" fmla="*/ 823397 w 11907794"/>
              <a:gd name="connsiteY603" fmla="*/ 2930515 h 11914802"/>
              <a:gd name="connsiteX604" fmla="*/ 910350 w 11907794"/>
              <a:gd name="connsiteY604" fmla="*/ 2788744 h 11914802"/>
              <a:gd name="connsiteX605" fmla="*/ 1001388 w 11907794"/>
              <a:gd name="connsiteY605" fmla="*/ 2647558 h 11914802"/>
              <a:gd name="connsiteX606" fmla="*/ 1095928 w 11907794"/>
              <a:gd name="connsiteY606" fmla="*/ 2511037 h 11914802"/>
              <a:gd name="connsiteX607" fmla="*/ 1194552 w 11907794"/>
              <a:gd name="connsiteY607" fmla="*/ 2376268 h 11914802"/>
              <a:gd name="connsiteX608" fmla="*/ 1296678 w 11907794"/>
              <a:gd name="connsiteY608" fmla="*/ 2244415 h 11914802"/>
              <a:gd name="connsiteX609" fmla="*/ 1402304 w 11907794"/>
              <a:gd name="connsiteY609" fmla="*/ 2115478 h 11914802"/>
              <a:gd name="connsiteX610" fmla="*/ 1510849 w 11907794"/>
              <a:gd name="connsiteY610" fmla="*/ 1989460 h 11914802"/>
              <a:gd name="connsiteX611" fmla="*/ 1623480 w 11907794"/>
              <a:gd name="connsiteY611" fmla="*/ 1867526 h 11914802"/>
              <a:gd name="connsiteX612" fmla="*/ 1739611 w 11907794"/>
              <a:gd name="connsiteY612" fmla="*/ 1748508 h 11914802"/>
              <a:gd name="connsiteX613" fmla="*/ 1858661 w 11907794"/>
              <a:gd name="connsiteY613" fmla="*/ 1632408 h 11914802"/>
              <a:gd name="connsiteX614" fmla="*/ 1980628 w 11907794"/>
              <a:gd name="connsiteY614" fmla="*/ 1519224 h 11914802"/>
              <a:gd name="connsiteX615" fmla="*/ 2106681 w 11907794"/>
              <a:gd name="connsiteY615" fmla="*/ 1409542 h 11914802"/>
              <a:gd name="connsiteX616" fmla="*/ 2235067 w 11907794"/>
              <a:gd name="connsiteY616" fmla="*/ 1303942 h 11914802"/>
              <a:gd name="connsiteX617" fmla="*/ 2366372 w 11907794"/>
              <a:gd name="connsiteY617" fmla="*/ 1201844 h 11914802"/>
              <a:gd name="connsiteX618" fmla="*/ 2501178 w 11907794"/>
              <a:gd name="connsiteY618" fmla="*/ 1102663 h 11914802"/>
              <a:gd name="connsiteX619" fmla="*/ 2637735 w 11907794"/>
              <a:gd name="connsiteY619" fmla="*/ 1008150 h 11914802"/>
              <a:gd name="connsiteX620" fmla="*/ 2777792 w 11907794"/>
              <a:gd name="connsiteY620" fmla="*/ 916553 h 11914802"/>
              <a:gd name="connsiteX621" fmla="*/ 2920769 w 11907794"/>
              <a:gd name="connsiteY621" fmla="*/ 829623 h 11914802"/>
              <a:gd name="connsiteX622" fmla="*/ 3066079 w 11907794"/>
              <a:gd name="connsiteY622" fmla="*/ 746195 h 11914802"/>
              <a:gd name="connsiteX623" fmla="*/ 3214306 w 11907794"/>
              <a:gd name="connsiteY623" fmla="*/ 667432 h 11914802"/>
              <a:gd name="connsiteX624" fmla="*/ 3363702 w 11907794"/>
              <a:gd name="connsiteY624" fmla="*/ 592171 h 11914802"/>
              <a:gd name="connsiteX625" fmla="*/ 3517182 w 11907794"/>
              <a:gd name="connsiteY625" fmla="*/ 520411 h 11914802"/>
              <a:gd name="connsiteX626" fmla="*/ 3671830 w 11907794"/>
              <a:gd name="connsiteY626" fmla="*/ 453317 h 11914802"/>
              <a:gd name="connsiteX627" fmla="*/ 3828810 w 11907794"/>
              <a:gd name="connsiteY627" fmla="*/ 390892 h 11914802"/>
              <a:gd name="connsiteX628" fmla="*/ 3988130 w 11907794"/>
              <a:gd name="connsiteY628" fmla="*/ 332550 h 11914802"/>
              <a:gd name="connsiteX629" fmla="*/ 4149778 w 11907794"/>
              <a:gd name="connsiteY629" fmla="*/ 279458 h 11914802"/>
              <a:gd name="connsiteX630" fmla="*/ 4313762 w 11907794"/>
              <a:gd name="connsiteY630" fmla="*/ 229284 h 11914802"/>
              <a:gd name="connsiteX631" fmla="*/ 4478918 w 11907794"/>
              <a:gd name="connsiteY631" fmla="*/ 184945 h 11914802"/>
              <a:gd name="connsiteX632" fmla="*/ 4567038 w 11907794"/>
              <a:gd name="connsiteY632" fmla="*/ 162774 h 11914802"/>
              <a:gd name="connsiteX633" fmla="*/ 4656906 w 11907794"/>
              <a:gd name="connsiteY633" fmla="*/ 142355 h 11914802"/>
              <a:gd name="connsiteX634" fmla="*/ 4746778 w 11907794"/>
              <a:gd name="connsiteY634" fmla="*/ 123102 h 11914802"/>
              <a:gd name="connsiteX635" fmla="*/ 4836646 w 11907794"/>
              <a:gd name="connsiteY635" fmla="*/ 105017 h 11914802"/>
              <a:gd name="connsiteX636" fmla="*/ 4927686 w 11907794"/>
              <a:gd name="connsiteY636" fmla="*/ 88681 h 11914802"/>
              <a:gd name="connsiteX637" fmla="*/ 5019306 w 11907794"/>
              <a:gd name="connsiteY637" fmla="*/ 73511 h 11914802"/>
              <a:gd name="connsiteX638" fmla="*/ 5110926 w 11907794"/>
              <a:gd name="connsiteY638" fmla="*/ 59509 h 11914802"/>
              <a:gd name="connsiteX639" fmla="*/ 5203134 w 11907794"/>
              <a:gd name="connsiteY639" fmla="*/ 47840 h 11914802"/>
              <a:gd name="connsiteX640" fmla="*/ 5295338 w 11907794"/>
              <a:gd name="connsiteY640" fmla="*/ 36756 h 11914802"/>
              <a:gd name="connsiteX641" fmla="*/ 5388126 w 11907794"/>
              <a:gd name="connsiteY641" fmla="*/ 26838 h 11914802"/>
              <a:gd name="connsiteX642" fmla="*/ 5481498 w 11907794"/>
              <a:gd name="connsiteY642" fmla="*/ 18670 h 11914802"/>
              <a:gd name="connsiteX643" fmla="*/ 5574870 w 11907794"/>
              <a:gd name="connsiteY643" fmla="*/ 11669 h 11914802"/>
              <a:gd name="connsiteX644" fmla="*/ 5669410 w 11907794"/>
              <a:gd name="connsiteY644" fmla="*/ 6419 h 11914802"/>
              <a:gd name="connsiteX645" fmla="*/ 5763950 w 11907794"/>
              <a:gd name="connsiteY645" fmla="*/ 2918 h 11914802"/>
              <a:gd name="connsiteX646" fmla="*/ 5811802 w 11907794"/>
              <a:gd name="connsiteY646" fmla="*/ 1751 h 11914802"/>
              <a:gd name="connsiteX647" fmla="*/ 5859654 w 11907794"/>
              <a:gd name="connsiteY647" fmla="*/ 584 h 1191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11907794" h="11914802">
                <a:moveTo>
                  <a:pt x="11744418" y="7342657"/>
                </a:moveTo>
                <a:lnTo>
                  <a:pt x="11729250" y="7404515"/>
                </a:lnTo>
                <a:lnTo>
                  <a:pt x="11714086" y="7466371"/>
                </a:lnTo>
                <a:lnTo>
                  <a:pt x="11697750" y="7527645"/>
                </a:lnTo>
                <a:lnTo>
                  <a:pt x="11680250" y="7588334"/>
                </a:lnTo>
                <a:lnTo>
                  <a:pt x="11663334" y="7649024"/>
                </a:lnTo>
                <a:lnTo>
                  <a:pt x="11644666" y="7709713"/>
                </a:lnTo>
                <a:lnTo>
                  <a:pt x="11625998" y="7769236"/>
                </a:lnTo>
                <a:lnTo>
                  <a:pt x="11606746" y="7829924"/>
                </a:lnTo>
                <a:lnTo>
                  <a:pt x="11586914" y="7889448"/>
                </a:lnTo>
                <a:lnTo>
                  <a:pt x="11565914" y="7948386"/>
                </a:lnTo>
                <a:lnTo>
                  <a:pt x="11544910" y="8007908"/>
                </a:lnTo>
                <a:lnTo>
                  <a:pt x="11523330" y="8065680"/>
                </a:lnTo>
                <a:lnTo>
                  <a:pt x="11501162" y="8124620"/>
                </a:lnTo>
                <a:lnTo>
                  <a:pt x="11477826" y="8182976"/>
                </a:lnTo>
                <a:lnTo>
                  <a:pt x="11453910" y="8240747"/>
                </a:lnTo>
                <a:lnTo>
                  <a:pt x="11429410" y="8298518"/>
                </a:lnTo>
                <a:lnTo>
                  <a:pt x="11361738" y="8451410"/>
                </a:lnTo>
                <a:lnTo>
                  <a:pt x="11289986" y="8603134"/>
                </a:lnTo>
                <a:lnTo>
                  <a:pt x="11214154" y="8750772"/>
                </a:lnTo>
                <a:lnTo>
                  <a:pt x="11133650" y="8897245"/>
                </a:lnTo>
                <a:lnTo>
                  <a:pt x="11049646" y="9040799"/>
                </a:lnTo>
                <a:lnTo>
                  <a:pt x="10960978" y="9181436"/>
                </a:lnTo>
                <a:lnTo>
                  <a:pt x="10869390" y="9320322"/>
                </a:lnTo>
                <a:lnTo>
                  <a:pt x="10773138" y="9455706"/>
                </a:lnTo>
                <a:lnTo>
                  <a:pt x="10674550" y="9588757"/>
                </a:lnTo>
                <a:lnTo>
                  <a:pt x="10571882" y="9718305"/>
                </a:lnTo>
                <a:lnTo>
                  <a:pt x="10465126" y="9844936"/>
                </a:lnTo>
                <a:lnTo>
                  <a:pt x="10356042" y="9969233"/>
                </a:lnTo>
                <a:lnTo>
                  <a:pt x="10242870" y="10090029"/>
                </a:lnTo>
                <a:lnTo>
                  <a:pt x="10126782" y="10207907"/>
                </a:lnTo>
                <a:lnTo>
                  <a:pt x="10007194" y="10321701"/>
                </a:lnTo>
                <a:lnTo>
                  <a:pt x="9884110" y="10432576"/>
                </a:lnTo>
                <a:lnTo>
                  <a:pt x="9758690" y="10539949"/>
                </a:lnTo>
                <a:lnTo>
                  <a:pt x="9629766" y="10644406"/>
                </a:lnTo>
                <a:lnTo>
                  <a:pt x="9497930" y="10744777"/>
                </a:lnTo>
                <a:lnTo>
                  <a:pt x="9364342" y="10841647"/>
                </a:lnTo>
                <a:lnTo>
                  <a:pt x="9226670" y="10935599"/>
                </a:lnTo>
                <a:lnTo>
                  <a:pt x="9086666" y="11024882"/>
                </a:lnTo>
                <a:lnTo>
                  <a:pt x="8944330" y="11110665"/>
                </a:lnTo>
                <a:lnTo>
                  <a:pt x="8799658" y="11191779"/>
                </a:lnTo>
                <a:lnTo>
                  <a:pt x="8651486" y="11269975"/>
                </a:lnTo>
                <a:lnTo>
                  <a:pt x="8501566" y="11343503"/>
                </a:lnTo>
                <a:lnTo>
                  <a:pt x="8349310" y="11412946"/>
                </a:lnTo>
                <a:lnTo>
                  <a:pt x="8194722" y="11478303"/>
                </a:lnTo>
                <a:lnTo>
                  <a:pt x="8037218" y="11539577"/>
                </a:lnTo>
                <a:lnTo>
                  <a:pt x="7879126" y="11596181"/>
                </a:lnTo>
                <a:lnTo>
                  <a:pt x="7717538" y="11648702"/>
                </a:lnTo>
                <a:lnTo>
                  <a:pt x="7554782" y="11696552"/>
                </a:lnTo>
                <a:lnTo>
                  <a:pt x="7468446" y="11719895"/>
                </a:lnTo>
                <a:lnTo>
                  <a:pt x="7382110" y="11742071"/>
                </a:lnTo>
                <a:lnTo>
                  <a:pt x="7294610" y="11763078"/>
                </a:lnTo>
                <a:lnTo>
                  <a:pt x="7207106" y="11782335"/>
                </a:lnTo>
                <a:lnTo>
                  <a:pt x="7118438" y="11799842"/>
                </a:lnTo>
                <a:lnTo>
                  <a:pt x="7029766" y="11817349"/>
                </a:lnTo>
                <a:lnTo>
                  <a:pt x="6940514" y="11833104"/>
                </a:lnTo>
                <a:lnTo>
                  <a:pt x="6851262" y="11847110"/>
                </a:lnTo>
                <a:lnTo>
                  <a:pt x="6761426" y="11859948"/>
                </a:lnTo>
                <a:lnTo>
                  <a:pt x="6670422" y="11871619"/>
                </a:lnTo>
                <a:lnTo>
                  <a:pt x="6580002" y="11882123"/>
                </a:lnTo>
                <a:lnTo>
                  <a:pt x="6488414" y="11890292"/>
                </a:lnTo>
                <a:lnTo>
                  <a:pt x="6396830" y="11897879"/>
                </a:lnTo>
                <a:lnTo>
                  <a:pt x="6304658" y="11904298"/>
                </a:lnTo>
                <a:lnTo>
                  <a:pt x="6212490" y="11908967"/>
                </a:lnTo>
                <a:lnTo>
                  <a:pt x="6119154" y="11911884"/>
                </a:lnTo>
                <a:lnTo>
                  <a:pt x="6094070" y="11913051"/>
                </a:lnTo>
                <a:lnTo>
                  <a:pt x="6068402" y="11914218"/>
                </a:lnTo>
                <a:lnTo>
                  <a:pt x="6043318" y="11914802"/>
                </a:lnTo>
                <a:lnTo>
                  <a:pt x="6018234" y="11914802"/>
                </a:lnTo>
                <a:lnTo>
                  <a:pt x="6011234" y="11914802"/>
                </a:lnTo>
                <a:lnTo>
                  <a:pt x="6005402" y="11914802"/>
                </a:lnTo>
                <a:lnTo>
                  <a:pt x="5998982" y="11914218"/>
                </a:lnTo>
                <a:lnTo>
                  <a:pt x="5991982" y="11914218"/>
                </a:lnTo>
                <a:lnTo>
                  <a:pt x="5897478" y="11910134"/>
                </a:lnTo>
                <a:lnTo>
                  <a:pt x="5803562" y="11901964"/>
                </a:lnTo>
                <a:lnTo>
                  <a:pt x="5711390" y="11889709"/>
                </a:lnTo>
                <a:lnTo>
                  <a:pt x="5620970" y="11871619"/>
                </a:lnTo>
                <a:lnTo>
                  <a:pt x="5532302" y="11850028"/>
                </a:lnTo>
                <a:lnTo>
                  <a:pt x="5444214" y="11824935"/>
                </a:lnTo>
                <a:lnTo>
                  <a:pt x="5359630" y="11794006"/>
                </a:lnTo>
                <a:lnTo>
                  <a:pt x="5275626" y="11760744"/>
                </a:lnTo>
                <a:lnTo>
                  <a:pt x="5194542" y="11722813"/>
                </a:lnTo>
                <a:lnTo>
                  <a:pt x="5114622" y="11680797"/>
                </a:lnTo>
                <a:lnTo>
                  <a:pt x="5038202" y="11636447"/>
                </a:lnTo>
                <a:lnTo>
                  <a:pt x="4963534" y="11586844"/>
                </a:lnTo>
                <a:lnTo>
                  <a:pt x="4891782" y="11534909"/>
                </a:lnTo>
                <a:lnTo>
                  <a:pt x="4821778" y="11480055"/>
                </a:lnTo>
                <a:lnTo>
                  <a:pt x="4755278" y="11421115"/>
                </a:lnTo>
                <a:lnTo>
                  <a:pt x="4691106" y="11359259"/>
                </a:lnTo>
                <a:lnTo>
                  <a:pt x="4630438" y="11295068"/>
                </a:lnTo>
                <a:lnTo>
                  <a:pt x="4573270" y="11227375"/>
                </a:lnTo>
                <a:lnTo>
                  <a:pt x="4519018" y="11157350"/>
                </a:lnTo>
                <a:lnTo>
                  <a:pt x="4467682" y="11084404"/>
                </a:lnTo>
                <a:lnTo>
                  <a:pt x="4419850" y="11009127"/>
                </a:lnTo>
                <a:lnTo>
                  <a:pt x="4374930" y="10931513"/>
                </a:lnTo>
                <a:lnTo>
                  <a:pt x="4335262" y="10851567"/>
                </a:lnTo>
                <a:lnTo>
                  <a:pt x="4297930" y="10769286"/>
                </a:lnTo>
                <a:lnTo>
                  <a:pt x="4265262" y="10685254"/>
                </a:lnTo>
                <a:lnTo>
                  <a:pt x="4236094" y="10599472"/>
                </a:lnTo>
                <a:lnTo>
                  <a:pt x="4211594" y="10511938"/>
                </a:lnTo>
                <a:lnTo>
                  <a:pt x="4191174" y="10421488"/>
                </a:lnTo>
                <a:lnTo>
                  <a:pt x="4174842" y="10330453"/>
                </a:lnTo>
                <a:lnTo>
                  <a:pt x="4163174" y="10238252"/>
                </a:lnTo>
                <a:lnTo>
                  <a:pt x="4156174" y="10143716"/>
                </a:lnTo>
                <a:lnTo>
                  <a:pt x="4154422" y="10049180"/>
                </a:lnTo>
                <a:lnTo>
                  <a:pt x="4156174" y="9952894"/>
                </a:lnTo>
                <a:lnTo>
                  <a:pt x="4163758" y="9857774"/>
                </a:lnTo>
                <a:lnTo>
                  <a:pt x="4174842" y="9764407"/>
                </a:lnTo>
                <a:lnTo>
                  <a:pt x="4192342" y="9672788"/>
                </a:lnTo>
                <a:lnTo>
                  <a:pt x="4199950" y="9638096"/>
                </a:lnTo>
                <a:lnTo>
                  <a:pt x="4367094" y="9713660"/>
                </a:lnTo>
                <a:cubicBezTo>
                  <a:pt x="4854814" y="9919948"/>
                  <a:pt x="5391034" y="10034021"/>
                  <a:pt x="5953898" y="10034021"/>
                </a:cubicBezTo>
                <a:cubicBezTo>
                  <a:pt x="7431414" y="10034021"/>
                  <a:pt x="8725346" y="9247988"/>
                  <a:pt x="9440334" y="8071277"/>
                </a:cubicBezTo>
                <a:lnTo>
                  <a:pt x="9455594" y="8044736"/>
                </a:lnTo>
                <a:lnTo>
                  <a:pt x="9472262" y="8049341"/>
                </a:lnTo>
                <a:lnTo>
                  <a:pt x="9549846" y="8068598"/>
                </a:lnTo>
                <a:lnTo>
                  <a:pt x="9630350" y="8085522"/>
                </a:lnTo>
                <a:lnTo>
                  <a:pt x="9710854" y="8098360"/>
                </a:lnTo>
                <a:lnTo>
                  <a:pt x="9792522" y="8108864"/>
                </a:lnTo>
                <a:lnTo>
                  <a:pt x="9875358" y="8116450"/>
                </a:lnTo>
                <a:lnTo>
                  <a:pt x="9958778" y="8121702"/>
                </a:lnTo>
                <a:lnTo>
                  <a:pt x="10042778" y="8123452"/>
                </a:lnTo>
                <a:lnTo>
                  <a:pt x="10105782" y="8121702"/>
                </a:lnTo>
                <a:lnTo>
                  <a:pt x="10169366" y="8119368"/>
                </a:lnTo>
                <a:lnTo>
                  <a:pt x="10231786" y="8115283"/>
                </a:lnTo>
                <a:lnTo>
                  <a:pt x="10293622" y="8108864"/>
                </a:lnTo>
                <a:lnTo>
                  <a:pt x="10355458" y="8101861"/>
                </a:lnTo>
                <a:lnTo>
                  <a:pt x="10416126" y="8091940"/>
                </a:lnTo>
                <a:lnTo>
                  <a:pt x="10476210" y="8080852"/>
                </a:lnTo>
                <a:lnTo>
                  <a:pt x="10536882" y="8068014"/>
                </a:lnTo>
                <a:lnTo>
                  <a:pt x="10596382" y="8054009"/>
                </a:lnTo>
                <a:lnTo>
                  <a:pt x="10655302" y="8038254"/>
                </a:lnTo>
                <a:lnTo>
                  <a:pt x="10713054" y="8021330"/>
                </a:lnTo>
                <a:lnTo>
                  <a:pt x="10770222" y="8002074"/>
                </a:lnTo>
                <a:lnTo>
                  <a:pt x="10826806" y="7981648"/>
                </a:lnTo>
                <a:lnTo>
                  <a:pt x="10883390" y="7960058"/>
                </a:lnTo>
                <a:lnTo>
                  <a:pt x="10938810" y="7936132"/>
                </a:lnTo>
                <a:lnTo>
                  <a:pt x="10993062" y="7911622"/>
                </a:lnTo>
                <a:lnTo>
                  <a:pt x="11047314" y="7885362"/>
                </a:lnTo>
                <a:lnTo>
                  <a:pt x="11099814" y="7857935"/>
                </a:lnTo>
                <a:lnTo>
                  <a:pt x="11152318" y="7829924"/>
                </a:lnTo>
                <a:lnTo>
                  <a:pt x="11203650" y="7798996"/>
                </a:lnTo>
                <a:lnTo>
                  <a:pt x="11253818" y="7768068"/>
                </a:lnTo>
                <a:lnTo>
                  <a:pt x="11303406" y="7735390"/>
                </a:lnTo>
                <a:lnTo>
                  <a:pt x="11352406" y="7701543"/>
                </a:lnTo>
                <a:lnTo>
                  <a:pt x="11399658" y="7665947"/>
                </a:lnTo>
                <a:lnTo>
                  <a:pt x="11445742" y="7630350"/>
                </a:lnTo>
                <a:lnTo>
                  <a:pt x="11492410" y="7592418"/>
                </a:lnTo>
                <a:lnTo>
                  <a:pt x="11536746" y="7553321"/>
                </a:lnTo>
                <a:lnTo>
                  <a:pt x="11580498" y="7513056"/>
                </a:lnTo>
                <a:lnTo>
                  <a:pt x="11623082" y="7472207"/>
                </a:lnTo>
                <a:lnTo>
                  <a:pt x="11664498" y="7430775"/>
                </a:lnTo>
                <a:lnTo>
                  <a:pt x="11704750" y="7387592"/>
                </a:lnTo>
                <a:close/>
                <a:moveTo>
                  <a:pt x="1864455" y="4091412"/>
                </a:moveTo>
                <a:lnTo>
                  <a:pt x="1960740" y="4093748"/>
                </a:lnTo>
                <a:lnTo>
                  <a:pt x="2055860" y="4101335"/>
                </a:lnTo>
                <a:lnTo>
                  <a:pt x="2148645" y="4112424"/>
                </a:lnTo>
                <a:lnTo>
                  <a:pt x="2240263" y="4128765"/>
                </a:lnTo>
                <a:lnTo>
                  <a:pt x="2303209" y="4143293"/>
                </a:lnTo>
                <a:lnTo>
                  <a:pt x="2279277" y="4190018"/>
                </a:lnTo>
                <a:cubicBezTo>
                  <a:pt x="2021652" y="4724678"/>
                  <a:pt x="1877278" y="5324181"/>
                  <a:pt x="1877278" y="5957401"/>
                </a:cubicBezTo>
                <a:cubicBezTo>
                  <a:pt x="1877278" y="7434919"/>
                  <a:pt x="2663311" y="8728848"/>
                  <a:pt x="3840022" y="9443835"/>
                </a:cubicBezTo>
                <a:lnTo>
                  <a:pt x="3846446" y="9447528"/>
                </a:lnTo>
                <a:lnTo>
                  <a:pt x="3838614" y="9475891"/>
                </a:lnTo>
                <a:lnTo>
                  <a:pt x="3819358" y="9554681"/>
                </a:lnTo>
                <a:lnTo>
                  <a:pt x="3803018" y="9635220"/>
                </a:lnTo>
                <a:lnTo>
                  <a:pt x="3788430" y="9716343"/>
                </a:lnTo>
                <a:lnTo>
                  <a:pt x="3777926" y="9798633"/>
                </a:lnTo>
                <a:lnTo>
                  <a:pt x="3770926" y="9880924"/>
                </a:lnTo>
                <a:lnTo>
                  <a:pt x="3765674" y="9965549"/>
                </a:lnTo>
                <a:lnTo>
                  <a:pt x="3763922" y="10050174"/>
                </a:lnTo>
                <a:lnTo>
                  <a:pt x="3765674" y="10112622"/>
                </a:lnTo>
                <a:lnTo>
                  <a:pt x="3768006" y="10175070"/>
                </a:lnTo>
                <a:lnTo>
                  <a:pt x="3772090" y="10238100"/>
                </a:lnTo>
                <a:lnTo>
                  <a:pt x="3777926" y="10299963"/>
                </a:lnTo>
                <a:lnTo>
                  <a:pt x="3785510" y="10360660"/>
                </a:lnTo>
                <a:lnTo>
                  <a:pt x="3794266" y="10421939"/>
                </a:lnTo>
                <a:lnTo>
                  <a:pt x="3805938" y="10481469"/>
                </a:lnTo>
                <a:lnTo>
                  <a:pt x="3818190" y="10540998"/>
                </a:lnTo>
                <a:lnTo>
                  <a:pt x="3832778" y="10600527"/>
                </a:lnTo>
                <a:lnTo>
                  <a:pt x="3847954" y="10658890"/>
                </a:lnTo>
                <a:lnTo>
                  <a:pt x="3865458" y="10716668"/>
                </a:lnTo>
                <a:lnTo>
                  <a:pt x="3882966" y="10773280"/>
                </a:lnTo>
                <a:lnTo>
                  <a:pt x="3903390" y="10829891"/>
                </a:lnTo>
                <a:lnTo>
                  <a:pt x="3924982" y="10885918"/>
                </a:lnTo>
                <a:lnTo>
                  <a:pt x="3947742" y="10940779"/>
                </a:lnTo>
                <a:lnTo>
                  <a:pt x="3972250" y="10995638"/>
                </a:lnTo>
                <a:lnTo>
                  <a:pt x="3997926" y="11048749"/>
                </a:lnTo>
                <a:lnTo>
                  <a:pt x="4025354" y="11101857"/>
                </a:lnTo>
                <a:lnTo>
                  <a:pt x="4053362" y="11153216"/>
                </a:lnTo>
                <a:lnTo>
                  <a:pt x="4083122" y="11204575"/>
                </a:lnTo>
                <a:lnTo>
                  <a:pt x="4114054" y="11255350"/>
                </a:lnTo>
                <a:lnTo>
                  <a:pt x="4146734" y="11304374"/>
                </a:lnTo>
                <a:lnTo>
                  <a:pt x="4179994" y="11352814"/>
                </a:lnTo>
                <a:lnTo>
                  <a:pt x="4214426" y="11400671"/>
                </a:lnTo>
                <a:lnTo>
                  <a:pt x="4250606" y="11446777"/>
                </a:lnTo>
                <a:lnTo>
                  <a:pt x="4287370" y="11492883"/>
                </a:lnTo>
                <a:lnTo>
                  <a:pt x="4325886" y="11537823"/>
                </a:lnTo>
                <a:lnTo>
                  <a:pt x="4365562" y="11581009"/>
                </a:lnTo>
                <a:lnTo>
                  <a:pt x="4405830" y="11623031"/>
                </a:lnTo>
                <a:lnTo>
                  <a:pt x="4447262" y="11665050"/>
                </a:lnTo>
                <a:lnTo>
                  <a:pt x="4489862" y="11705322"/>
                </a:lnTo>
                <a:lnTo>
                  <a:pt x="4533626" y="11744424"/>
                </a:lnTo>
                <a:lnTo>
                  <a:pt x="4487526" y="11733335"/>
                </a:lnTo>
                <a:lnTo>
                  <a:pt x="4441426" y="11721662"/>
                </a:lnTo>
                <a:lnTo>
                  <a:pt x="4395326" y="11708823"/>
                </a:lnTo>
                <a:lnTo>
                  <a:pt x="4349806" y="11697150"/>
                </a:lnTo>
                <a:lnTo>
                  <a:pt x="4303706" y="11683727"/>
                </a:lnTo>
                <a:lnTo>
                  <a:pt x="4258190" y="11670304"/>
                </a:lnTo>
                <a:lnTo>
                  <a:pt x="4212674" y="11656881"/>
                </a:lnTo>
                <a:lnTo>
                  <a:pt x="4168322" y="11642874"/>
                </a:lnTo>
                <a:lnTo>
                  <a:pt x="4122806" y="11628283"/>
                </a:lnTo>
                <a:lnTo>
                  <a:pt x="4077874" y="11614276"/>
                </a:lnTo>
                <a:lnTo>
                  <a:pt x="4033522" y="11598519"/>
                </a:lnTo>
                <a:lnTo>
                  <a:pt x="3988590" y="11583928"/>
                </a:lnTo>
                <a:lnTo>
                  <a:pt x="3944238" y="11568170"/>
                </a:lnTo>
                <a:lnTo>
                  <a:pt x="3900470" y="11551829"/>
                </a:lnTo>
                <a:lnTo>
                  <a:pt x="3856122" y="11535488"/>
                </a:lnTo>
                <a:lnTo>
                  <a:pt x="3812354" y="11519146"/>
                </a:lnTo>
                <a:lnTo>
                  <a:pt x="3768590" y="11501638"/>
                </a:lnTo>
                <a:lnTo>
                  <a:pt x="3724822" y="11484712"/>
                </a:lnTo>
                <a:lnTo>
                  <a:pt x="3681638" y="11466621"/>
                </a:lnTo>
                <a:lnTo>
                  <a:pt x="3638454" y="11449111"/>
                </a:lnTo>
                <a:lnTo>
                  <a:pt x="3595274" y="11430437"/>
                </a:lnTo>
                <a:lnTo>
                  <a:pt x="3552090" y="11411760"/>
                </a:lnTo>
                <a:lnTo>
                  <a:pt x="3509490" y="11392501"/>
                </a:lnTo>
                <a:lnTo>
                  <a:pt x="3466894" y="11373241"/>
                </a:lnTo>
                <a:lnTo>
                  <a:pt x="3382278" y="11333555"/>
                </a:lnTo>
                <a:lnTo>
                  <a:pt x="3298830" y="11292701"/>
                </a:lnTo>
                <a:lnTo>
                  <a:pt x="3215382" y="11250682"/>
                </a:lnTo>
                <a:lnTo>
                  <a:pt x="3133682" y="11206909"/>
                </a:lnTo>
                <a:lnTo>
                  <a:pt x="2999465" y="11133374"/>
                </a:lnTo>
                <a:lnTo>
                  <a:pt x="2868750" y="11055167"/>
                </a:lnTo>
                <a:lnTo>
                  <a:pt x="2739201" y="10974628"/>
                </a:lnTo>
                <a:lnTo>
                  <a:pt x="2611987" y="10890587"/>
                </a:lnTo>
                <a:lnTo>
                  <a:pt x="2487689" y="10803044"/>
                </a:lnTo>
                <a:lnTo>
                  <a:pt x="2364559" y="10713167"/>
                </a:lnTo>
                <a:lnTo>
                  <a:pt x="2244931" y="10619788"/>
                </a:lnTo>
                <a:lnTo>
                  <a:pt x="2127053" y="10524074"/>
                </a:lnTo>
                <a:lnTo>
                  <a:pt x="2012677" y="10424858"/>
                </a:lnTo>
                <a:lnTo>
                  <a:pt x="1900051" y="10322725"/>
                </a:lnTo>
                <a:lnTo>
                  <a:pt x="1790343" y="10217673"/>
                </a:lnTo>
                <a:lnTo>
                  <a:pt x="1682969" y="10110286"/>
                </a:lnTo>
                <a:lnTo>
                  <a:pt x="1578513" y="9999983"/>
                </a:lnTo>
                <a:lnTo>
                  <a:pt x="1477558" y="9887929"/>
                </a:lnTo>
                <a:lnTo>
                  <a:pt x="1379521" y="9772371"/>
                </a:lnTo>
                <a:lnTo>
                  <a:pt x="1283235" y="9653896"/>
                </a:lnTo>
                <a:lnTo>
                  <a:pt x="1190449" y="9534254"/>
                </a:lnTo>
                <a:lnTo>
                  <a:pt x="1100583" y="9411111"/>
                </a:lnTo>
                <a:lnTo>
                  <a:pt x="1013632" y="9286215"/>
                </a:lnTo>
                <a:lnTo>
                  <a:pt x="930184" y="9158402"/>
                </a:lnTo>
                <a:lnTo>
                  <a:pt x="850238" y="9028839"/>
                </a:lnTo>
                <a:lnTo>
                  <a:pt x="773208" y="8896357"/>
                </a:lnTo>
                <a:lnTo>
                  <a:pt x="699681" y="8763291"/>
                </a:lnTo>
                <a:lnTo>
                  <a:pt x="629071" y="8626724"/>
                </a:lnTo>
                <a:lnTo>
                  <a:pt x="561962" y="8488406"/>
                </a:lnTo>
                <a:lnTo>
                  <a:pt x="498938" y="8348338"/>
                </a:lnTo>
                <a:lnTo>
                  <a:pt x="439415" y="8206518"/>
                </a:lnTo>
                <a:lnTo>
                  <a:pt x="382811" y="8062948"/>
                </a:lnTo>
                <a:lnTo>
                  <a:pt x="329707" y="7917042"/>
                </a:lnTo>
                <a:lnTo>
                  <a:pt x="280689" y="7769386"/>
                </a:lnTo>
                <a:lnTo>
                  <a:pt x="235171" y="7620564"/>
                </a:lnTo>
                <a:lnTo>
                  <a:pt x="194322" y="7469990"/>
                </a:lnTo>
                <a:lnTo>
                  <a:pt x="170981" y="7378944"/>
                </a:lnTo>
                <a:lnTo>
                  <a:pt x="149389" y="7287316"/>
                </a:lnTo>
                <a:lnTo>
                  <a:pt x="129549" y="7195688"/>
                </a:lnTo>
                <a:lnTo>
                  <a:pt x="110291" y="7103476"/>
                </a:lnTo>
                <a:lnTo>
                  <a:pt x="102122" y="7056786"/>
                </a:lnTo>
                <a:lnTo>
                  <a:pt x="92784" y="7010681"/>
                </a:lnTo>
                <a:lnTo>
                  <a:pt x="84615" y="6963407"/>
                </a:lnTo>
                <a:lnTo>
                  <a:pt x="77612" y="6916717"/>
                </a:lnTo>
                <a:lnTo>
                  <a:pt x="70026" y="6869444"/>
                </a:lnTo>
                <a:lnTo>
                  <a:pt x="62440" y="6822754"/>
                </a:lnTo>
                <a:lnTo>
                  <a:pt x="56021" y="6776064"/>
                </a:lnTo>
                <a:lnTo>
                  <a:pt x="49601" y="6728792"/>
                </a:lnTo>
                <a:lnTo>
                  <a:pt x="43766" y="6681519"/>
                </a:lnTo>
                <a:lnTo>
                  <a:pt x="37930" y="6633662"/>
                </a:lnTo>
                <a:lnTo>
                  <a:pt x="32679" y="6585805"/>
                </a:lnTo>
                <a:lnTo>
                  <a:pt x="28011" y="6537948"/>
                </a:lnTo>
                <a:lnTo>
                  <a:pt x="23925" y="6490675"/>
                </a:lnTo>
                <a:lnTo>
                  <a:pt x="19257" y="6442818"/>
                </a:lnTo>
                <a:lnTo>
                  <a:pt x="15756" y="6394378"/>
                </a:lnTo>
                <a:lnTo>
                  <a:pt x="12838" y="6345937"/>
                </a:lnTo>
                <a:lnTo>
                  <a:pt x="9920" y="6298664"/>
                </a:lnTo>
                <a:lnTo>
                  <a:pt x="7586" y="6250224"/>
                </a:lnTo>
                <a:lnTo>
                  <a:pt x="5252" y="6200615"/>
                </a:lnTo>
                <a:lnTo>
                  <a:pt x="2918" y="6152175"/>
                </a:lnTo>
                <a:lnTo>
                  <a:pt x="1751" y="6103735"/>
                </a:lnTo>
                <a:lnTo>
                  <a:pt x="584" y="6054711"/>
                </a:lnTo>
                <a:lnTo>
                  <a:pt x="0" y="6006270"/>
                </a:lnTo>
                <a:lnTo>
                  <a:pt x="0" y="5957246"/>
                </a:lnTo>
                <a:lnTo>
                  <a:pt x="2334" y="5860948"/>
                </a:lnTo>
                <a:lnTo>
                  <a:pt x="9920" y="5766403"/>
                </a:lnTo>
                <a:lnTo>
                  <a:pt x="21591" y="5672439"/>
                </a:lnTo>
                <a:lnTo>
                  <a:pt x="37930" y="5580810"/>
                </a:lnTo>
                <a:lnTo>
                  <a:pt x="58939" y="5490933"/>
                </a:lnTo>
                <a:lnTo>
                  <a:pt x="84032" y="5402223"/>
                </a:lnTo>
                <a:lnTo>
                  <a:pt x="113209" y="5315847"/>
                </a:lnTo>
                <a:lnTo>
                  <a:pt x="146471" y="5231222"/>
                </a:lnTo>
                <a:lnTo>
                  <a:pt x="183819" y="5148348"/>
                </a:lnTo>
                <a:lnTo>
                  <a:pt x="224668" y="5067809"/>
                </a:lnTo>
                <a:lnTo>
                  <a:pt x="270185" y="4989604"/>
                </a:lnTo>
                <a:lnTo>
                  <a:pt x="318619" y="4913734"/>
                </a:lnTo>
                <a:lnTo>
                  <a:pt x="370556" y="4840782"/>
                </a:lnTo>
                <a:lnTo>
                  <a:pt x="425994" y="4770164"/>
                </a:lnTo>
                <a:lnTo>
                  <a:pt x="484349" y="4702464"/>
                </a:lnTo>
                <a:lnTo>
                  <a:pt x="546206" y="4637099"/>
                </a:lnTo>
                <a:lnTo>
                  <a:pt x="610981" y="4575818"/>
                </a:lnTo>
                <a:lnTo>
                  <a:pt x="678672" y="4517458"/>
                </a:lnTo>
                <a:lnTo>
                  <a:pt x="748699" y="4461427"/>
                </a:lnTo>
                <a:lnTo>
                  <a:pt x="822226" y="4409487"/>
                </a:lnTo>
                <a:lnTo>
                  <a:pt x="897505" y="4361045"/>
                </a:lnTo>
                <a:lnTo>
                  <a:pt x="975701" y="4316106"/>
                </a:lnTo>
                <a:lnTo>
                  <a:pt x="1056231" y="4275252"/>
                </a:lnTo>
                <a:lnTo>
                  <a:pt x="1139096" y="4237318"/>
                </a:lnTo>
                <a:lnTo>
                  <a:pt x="1223711" y="4204634"/>
                </a:lnTo>
                <a:lnTo>
                  <a:pt x="1310078" y="4174869"/>
                </a:lnTo>
                <a:lnTo>
                  <a:pt x="1398778" y="4149775"/>
                </a:lnTo>
                <a:lnTo>
                  <a:pt x="1488645" y="4128765"/>
                </a:lnTo>
                <a:lnTo>
                  <a:pt x="1580847" y="4112424"/>
                </a:lnTo>
                <a:lnTo>
                  <a:pt x="1674215" y="4101335"/>
                </a:lnTo>
                <a:lnTo>
                  <a:pt x="1768752" y="4093748"/>
                </a:lnTo>
                <a:close/>
                <a:moveTo>
                  <a:pt x="7499626" y="203056"/>
                </a:moveTo>
                <a:lnTo>
                  <a:pt x="7549230" y="216473"/>
                </a:lnTo>
                <a:lnTo>
                  <a:pt x="7598246" y="231058"/>
                </a:lnTo>
                <a:lnTo>
                  <a:pt x="7647266" y="245060"/>
                </a:lnTo>
                <a:lnTo>
                  <a:pt x="7695702" y="259645"/>
                </a:lnTo>
                <a:lnTo>
                  <a:pt x="7744718" y="274813"/>
                </a:lnTo>
                <a:lnTo>
                  <a:pt x="7793154" y="290565"/>
                </a:lnTo>
                <a:lnTo>
                  <a:pt x="7841006" y="306317"/>
                </a:lnTo>
                <a:lnTo>
                  <a:pt x="7889442" y="322652"/>
                </a:lnTo>
                <a:lnTo>
                  <a:pt x="7936710" y="338987"/>
                </a:lnTo>
                <a:lnTo>
                  <a:pt x="7984562" y="355905"/>
                </a:lnTo>
                <a:lnTo>
                  <a:pt x="8031826" y="372823"/>
                </a:lnTo>
                <a:lnTo>
                  <a:pt x="8079678" y="390910"/>
                </a:lnTo>
                <a:lnTo>
                  <a:pt x="8126362" y="409577"/>
                </a:lnTo>
                <a:lnTo>
                  <a:pt x="8173630" y="428247"/>
                </a:lnTo>
                <a:lnTo>
                  <a:pt x="8220318" y="446915"/>
                </a:lnTo>
                <a:lnTo>
                  <a:pt x="8266418" y="466168"/>
                </a:lnTo>
                <a:lnTo>
                  <a:pt x="8312518" y="486003"/>
                </a:lnTo>
                <a:lnTo>
                  <a:pt x="8358618" y="506422"/>
                </a:lnTo>
                <a:lnTo>
                  <a:pt x="8404718" y="526258"/>
                </a:lnTo>
                <a:lnTo>
                  <a:pt x="8450234" y="547259"/>
                </a:lnTo>
                <a:lnTo>
                  <a:pt x="8495754" y="568845"/>
                </a:lnTo>
                <a:lnTo>
                  <a:pt x="8541270" y="590431"/>
                </a:lnTo>
                <a:lnTo>
                  <a:pt x="8586786" y="612016"/>
                </a:lnTo>
                <a:lnTo>
                  <a:pt x="8631138" y="634186"/>
                </a:lnTo>
                <a:lnTo>
                  <a:pt x="8676070" y="657521"/>
                </a:lnTo>
                <a:lnTo>
                  <a:pt x="8719838" y="680274"/>
                </a:lnTo>
                <a:lnTo>
                  <a:pt x="8764770" y="703610"/>
                </a:lnTo>
                <a:lnTo>
                  <a:pt x="8808538" y="727528"/>
                </a:lnTo>
                <a:lnTo>
                  <a:pt x="8852306" y="751449"/>
                </a:lnTo>
                <a:lnTo>
                  <a:pt x="8895486" y="775951"/>
                </a:lnTo>
                <a:lnTo>
                  <a:pt x="8938670" y="801037"/>
                </a:lnTo>
                <a:lnTo>
                  <a:pt x="8981854" y="826706"/>
                </a:lnTo>
                <a:lnTo>
                  <a:pt x="9102650" y="899631"/>
                </a:lnTo>
                <a:lnTo>
                  <a:pt x="9220526" y="975472"/>
                </a:lnTo>
                <a:lnTo>
                  <a:pt x="9337822" y="1054231"/>
                </a:lnTo>
                <a:lnTo>
                  <a:pt x="9452782" y="1135323"/>
                </a:lnTo>
                <a:lnTo>
                  <a:pt x="9565406" y="1219332"/>
                </a:lnTo>
                <a:lnTo>
                  <a:pt x="9676282" y="1306258"/>
                </a:lnTo>
                <a:lnTo>
                  <a:pt x="9784242" y="1395518"/>
                </a:lnTo>
                <a:lnTo>
                  <a:pt x="9890446" y="1487111"/>
                </a:lnTo>
                <a:lnTo>
                  <a:pt x="9994902" y="1581621"/>
                </a:lnTo>
                <a:lnTo>
                  <a:pt x="10097026" y="1677298"/>
                </a:lnTo>
                <a:lnTo>
                  <a:pt x="10196814" y="1776476"/>
                </a:lnTo>
                <a:lnTo>
                  <a:pt x="10294266" y="1877986"/>
                </a:lnTo>
                <a:lnTo>
                  <a:pt x="10388802" y="1981247"/>
                </a:lnTo>
                <a:lnTo>
                  <a:pt x="10481006" y="2086842"/>
                </a:lnTo>
                <a:lnTo>
                  <a:pt x="10570874" y="2194771"/>
                </a:lnTo>
                <a:lnTo>
                  <a:pt x="10658990" y="2304449"/>
                </a:lnTo>
                <a:lnTo>
                  <a:pt x="10743602" y="2417045"/>
                </a:lnTo>
                <a:lnTo>
                  <a:pt x="10825302" y="2530807"/>
                </a:lnTo>
                <a:lnTo>
                  <a:pt x="10905250" y="2646903"/>
                </a:lnTo>
                <a:lnTo>
                  <a:pt x="10982862" y="2765333"/>
                </a:lnTo>
                <a:lnTo>
                  <a:pt x="11056390" y="2884928"/>
                </a:lnTo>
                <a:lnTo>
                  <a:pt x="11127582" y="3007441"/>
                </a:lnTo>
                <a:lnTo>
                  <a:pt x="11197026" y="3131120"/>
                </a:lnTo>
                <a:lnTo>
                  <a:pt x="11262386" y="3255968"/>
                </a:lnTo>
                <a:lnTo>
                  <a:pt x="11324826" y="3383149"/>
                </a:lnTo>
                <a:lnTo>
                  <a:pt x="11385514" y="3512078"/>
                </a:lnTo>
                <a:lnTo>
                  <a:pt x="11442118" y="3643343"/>
                </a:lnTo>
                <a:lnTo>
                  <a:pt x="11495222" y="3775191"/>
                </a:lnTo>
                <a:lnTo>
                  <a:pt x="11545994" y="3908789"/>
                </a:lnTo>
                <a:lnTo>
                  <a:pt x="11593842" y="4043553"/>
                </a:lnTo>
                <a:lnTo>
                  <a:pt x="11638194" y="4180652"/>
                </a:lnTo>
                <a:lnTo>
                  <a:pt x="11679042" y="4318333"/>
                </a:lnTo>
                <a:lnTo>
                  <a:pt x="11702966" y="4404675"/>
                </a:lnTo>
                <a:lnTo>
                  <a:pt x="11726310" y="4492186"/>
                </a:lnTo>
                <a:lnTo>
                  <a:pt x="11747902" y="4579110"/>
                </a:lnTo>
                <a:lnTo>
                  <a:pt x="11767742" y="4667204"/>
                </a:lnTo>
                <a:lnTo>
                  <a:pt x="11786414" y="4755297"/>
                </a:lnTo>
                <a:lnTo>
                  <a:pt x="11803338" y="4843972"/>
                </a:lnTo>
                <a:lnTo>
                  <a:pt x="11819678" y="4933234"/>
                </a:lnTo>
                <a:lnTo>
                  <a:pt x="11834850" y="5023659"/>
                </a:lnTo>
                <a:lnTo>
                  <a:pt x="11848274" y="5113503"/>
                </a:lnTo>
                <a:lnTo>
                  <a:pt x="11859946" y="5204512"/>
                </a:lnTo>
                <a:lnTo>
                  <a:pt x="11871614" y="5295523"/>
                </a:lnTo>
                <a:lnTo>
                  <a:pt x="11880950" y="5387114"/>
                </a:lnTo>
                <a:lnTo>
                  <a:pt x="11888538" y="5479291"/>
                </a:lnTo>
                <a:lnTo>
                  <a:pt x="11894958" y="5570885"/>
                </a:lnTo>
                <a:lnTo>
                  <a:pt x="11900210" y="5663645"/>
                </a:lnTo>
                <a:lnTo>
                  <a:pt x="11904294" y="5756988"/>
                </a:lnTo>
                <a:lnTo>
                  <a:pt x="11905462" y="5784408"/>
                </a:lnTo>
                <a:lnTo>
                  <a:pt x="11907210" y="5811828"/>
                </a:lnTo>
                <a:lnTo>
                  <a:pt x="11907794" y="5839830"/>
                </a:lnTo>
                <a:lnTo>
                  <a:pt x="11907794" y="5867250"/>
                </a:lnTo>
                <a:lnTo>
                  <a:pt x="11907794" y="5876002"/>
                </a:lnTo>
                <a:lnTo>
                  <a:pt x="11907210" y="5885918"/>
                </a:lnTo>
                <a:lnTo>
                  <a:pt x="11907210" y="5894670"/>
                </a:lnTo>
                <a:lnTo>
                  <a:pt x="11907210" y="5903420"/>
                </a:lnTo>
                <a:lnTo>
                  <a:pt x="11902542" y="5997931"/>
                </a:lnTo>
                <a:lnTo>
                  <a:pt x="11893790" y="6091274"/>
                </a:lnTo>
                <a:lnTo>
                  <a:pt x="11880370" y="6182867"/>
                </a:lnTo>
                <a:lnTo>
                  <a:pt x="11862862" y="6272710"/>
                </a:lnTo>
                <a:lnTo>
                  <a:pt x="11840686" y="6361387"/>
                </a:lnTo>
                <a:lnTo>
                  <a:pt x="11815010" y="6448896"/>
                </a:lnTo>
                <a:lnTo>
                  <a:pt x="11784082" y="6533489"/>
                </a:lnTo>
                <a:lnTo>
                  <a:pt x="11750818" y="6616914"/>
                </a:lnTo>
                <a:lnTo>
                  <a:pt x="11712890" y="6698006"/>
                </a:lnTo>
                <a:lnTo>
                  <a:pt x="11670874" y="6776765"/>
                </a:lnTo>
                <a:lnTo>
                  <a:pt x="11625938" y="6853773"/>
                </a:lnTo>
                <a:lnTo>
                  <a:pt x="11576338" y="6927281"/>
                </a:lnTo>
                <a:lnTo>
                  <a:pt x="11524402" y="6999623"/>
                </a:lnTo>
                <a:lnTo>
                  <a:pt x="11469546" y="7067879"/>
                </a:lnTo>
                <a:lnTo>
                  <a:pt x="11410606" y="7134387"/>
                </a:lnTo>
                <a:lnTo>
                  <a:pt x="11348750" y="7198560"/>
                </a:lnTo>
                <a:lnTo>
                  <a:pt x="11284558" y="7258651"/>
                </a:lnTo>
                <a:lnTo>
                  <a:pt x="11216866" y="7315823"/>
                </a:lnTo>
                <a:lnTo>
                  <a:pt x="11146842" y="7370662"/>
                </a:lnTo>
                <a:lnTo>
                  <a:pt x="11075062" y="7420834"/>
                </a:lnTo>
                <a:lnTo>
                  <a:pt x="10999786" y="7468673"/>
                </a:lnTo>
                <a:lnTo>
                  <a:pt x="10922174" y="7512427"/>
                </a:lnTo>
                <a:lnTo>
                  <a:pt x="10842810" y="7552682"/>
                </a:lnTo>
                <a:lnTo>
                  <a:pt x="10760526" y="7589435"/>
                </a:lnTo>
                <a:lnTo>
                  <a:pt x="10676498" y="7622106"/>
                </a:lnTo>
                <a:lnTo>
                  <a:pt x="10591298" y="7650109"/>
                </a:lnTo>
                <a:lnTo>
                  <a:pt x="10503762" y="7675195"/>
                </a:lnTo>
                <a:lnTo>
                  <a:pt x="10414482" y="7695614"/>
                </a:lnTo>
                <a:lnTo>
                  <a:pt x="10324030" y="7711366"/>
                </a:lnTo>
                <a:lnTo>
                  <a:pt x="10231826" y="7723618"/>
                </a:lnTo>
                <a:lnTo>
                  <a:pt x="10137874" y="7730034"/>
                </a:lnTo>
                <a:lnTo>
                  <a:pt x="10043338" y="7732368"/>
                </a:lnTo>
                <a:lnTo>
                  <a:pt x="9947054" y="7730034"/>
                </a:lnTo>
                <a:lnTo>
                  <a:pt x="9851934" y="7722450"/>
                </a:lnTo>
                <a:lnTo>
                  <a:pt x="9759146" y="7710782"/>
                </a:lnTo>
                <a:lnTo>
                  <a:pt x="9667530" y="7694447"/>
                </a:lnTo>
                <a:lnTo>
                  <a:pt x="9644626" y="7689162"/>
                </a:lnTo>
                <a:lnTo>
                  <a:pt x="9710158" y="7544205"/>
                </a:lnTo>
                <a:cubicBezTo>
                  <a:pt x="9916446" y="7056486"/>
                  <a:pt x="10030518" y="6520265"/>
                  <a:pt x="10030518" y="5957401"/>
                </a:cubicBezTo>
                <a:cubicBezTo>
                  <a:pt x="10030518" y="4550243"/>
                  <a:pt x="9317562" y="3309602"/>
                  <a:pt x="8233174" y="2577004"/>
                </a:cubicBezTo>
                <a:lnTo>
                  <a:pt x="8137170" y="2515455"/>
                </a:lnTo>
                <a:lnTo>
                  <a:pt x="8155542" y="2449715"/>
                </a:lnTo>
                <a:lnTo>
                  <a:pt x="8175966" y="2369206"/>
                </a:lnTo>
                <a:lnTo>
                  <a:pt x="8192890" y="2288114"/>
                </a:lnTo>
                <a:lnTo>
                  <a:pt x="8206894" y="2205271"/>
                </a:lnTo>
                <a:lnTo>
                  <a:pt x="8217982" y="2121263"/>
                </a:lnTo>
                <a:lnTo>
                  <a:pt x="8226150" y="2037254"/>
                </a:lnTo>
                <a:lnTo>
                  <a:pt x="8230818" y="1951495"/>
                </a:lnTo>
                <a:lnTo>
                  <a:pt x="8232570" y="1865151"/>
                </a:lnTo>
                <a:lnTo>
                  <a:pt x="8231402" y="1803895"/>
                </a:lnTo>
                <a:lnTo>
                  <a:pt x="8229070" y="1743222"/>
                </a:lnTo>
                <a:lnTo>
                  <a:pt x="8224986" y="1682549"/>
                </a:lnTo>
                <a:lnTo>
                  <a:pt x="8219734" y="1622459"/>
                </a:lnTo>
                <a:lnTo>
                  <a:pt x="8212146" y="1562952"/>
                </a:lnTo>
                <a:lnTo>
                  <a:pt x="8203394" y="1503446"/>
                </a:lnTo>
                <a:lnTo>
                  <a:pt x="8192890" y="1444523"/>
                </a:lnTo>
                <a:lnTo>
                  <a:pt x="8181802" y="1386183"/>
                </a:lnTo>
                <a:lnTo>
                  <a:pt x="8168378" y="1329009"/>
                </a:lnTo>
                <a:lnTo>
                  <a:pt x="8153206" y="1271837"/>
                </a:lnTo>
                <a:lnTo>
                  <a:pt x="8136866" y="1215248"/>
                </a:lnTo>
                <a:lnTo>
                  <a:pt x="8119362" y="1159243"/>
                </a:lnTo>
                <a:lnTo>
                  <a:pt x="8100686" y="1104403"/>
                </a:lnTo>
                <a:lnTo>
                  <a:pt x="8079678" y="1050147"/>
                </a:lnTo>
                <a:lnTo>
                  <a:pt x="8058086" y="996474"/>
                </a:lnTo>
                <a:lnTo>
                  <a:pt x="8035330" y="942802"/>
                </a:lnTo>
                <a:lnTo>
                  <a:pt x="8010234" y="890296"/>
                </a:lnTo>
                <a:lnTo>
                  <a:pt x="7985142" y="838374"/>
                </a:lnTo>
                <a:lnTo>
                  <a:pt x="7957718" y="787619"/>
                </a:lnTo>
                <a:lnTo>
                  <a:pt x="7929122" y="736863"/>
                </a:lnTo>
                <a:lnTo>
                  <a:pt x="7900526" y="687859"/>
                </a:lnTo>
                <a:lnTo>
                  <a:pt x="7869014" y="639436"/>
                </a:lnTo>
                <a:lnTo>
                  <a:pt x="7836922" y="592181"/>
                </a:lnTo>
                <a:lnTo>
                  <a:pt x="7804242" y="544926"/>
                </a:lnTo>
                <a:lnTo>
                  <a:pt x="7769810" y="498838"/>
                </a:lnTo>
                <a:lnTo>
                  <a:pt x="7734214" y="453333"/>
                </a:lnTo>
                <a:lnTo>
                  <a:pt x="7698034" y="409577"/>
                </a:lnTo>
                <a:lnTo>
                  <a:pt x="7660686" y="366407"/>
                </a:lnTo>
                <a:lnTo>
                  <a:pt x="7622174" y="323819"/>
                </a:lnTo>
                <a:lnTo>
                  <a:pt x="7582490" y="282981"/>
                </a:lnTo>
                <a:lnTo>
                  <a:pt x="7541642" y="242726"/>
                </a:lnTo>
                <a:close/>
                <a:moveTo>
                  <a:pt x="5906926" y="0"/>
                </a:moveTo>
                <a:lnTo>
                  <a:pt x="5954778" y="0"/>
                </a:lnTo>
                <a:lnTo>
                  <a:pt x="5962366" y="0"/>
                </a:lnTo>
                <a:lnTo>
                  <a:pt x="5969950" y="0"/>
                </a:lnTo>
                <a:lnTo>
                  <a:pt x="5974618" y="0"/>
                </a:lnTo>
                <a:lnTo>
                  <a:pt x="5979874" y="0"/>
                </a:lnTo>
                <a:lnTo>
                  <a:pt x="5989794" y="0"/>
                </a:lnTo>
                <a:lnTo>
                  <a:pt x="5999714" y="584"/>
                </a:lnTo>
                <a:lnTo>
                  <a:pt x="6009050" y="584"/>
                </a:lnTo>
                <a:lnTo>
                  <a:pt x="6018974" y="584"/>
                </a:lnTo>
                <a:lnTo>
                  <a:pt x="6023058" y="584"/>
                </a:lnTo>
                <a:lnTo>
                  <a:pt x="6027726" y="1751"/>
                </a:lnTo>
                <a:lnTo>
                  <a:pt x="6121682" y="5835"/>
                </a:lnTo>
                <a:lnTo>
                  <a:pt x="6213886" y="15170"/>
                </a:lnTo>
                <a:lnTo>
                  <a:pt x="6305506" y="29172"/>
                </a:lnTo>
                <a:lnTo>
                  <a:pt x="6394794" y="46675"/>
                </a:lnTo>
                <a:lnTo>
                  <a:pt x="6483498" y="69428"/>
                </a:lnTo>
                <a:lnTo>
                  <a:pt x="6569866" y="96265"/>
                </a:lnTo>
                <a:lnTo>
                  <a:pt x="6653902" y="126603"/>
                </a:lnTo>
                <a:lnTo>
                  <a:pt x="6736186" y="161025"/>
                </a:lnTo>
                <a:lnTo>
                  <a:pt x="6817302" y="198946"/>
                </a:lnTo>
                <a:lnTo>
                  <a:pt x="6895502" y="240369"/>
                </a:lnTo>
                <a:lnTo>
                  <a:pt x="6971366" y="285876"/>
                </a:lnTo>
                <a:lnTo>
                  <a:pt x="7045482" y="334884"/>
                </a:lnTo>
                <a:lnTo>
                  <a:pt x="7116678" y="387391"/>
                </a:lnTo>
                <a:lnTo>
                  <a:pt x="7184958" y="442232"/>
                </a:lnTo>
                <a:lnTo>
                  <a:pt x="7251482" y="501158"/>
                </a:lnTo>
                <a:lnTo>
                  <a:pt x="7313926" y="562417"/>
                </a:lnTo>
                <a:lnTo>
                  <a:pt x="7374034" y="627176"/>
                </a:lnTo>
                <a:lnTo>
                  <a:pt x="7430642" y="693686"/>
                </a:lnTo>
                <a:lnTo>
                  <a:pt x="7484914" y="763696"/>
                </a:lnTo>
                <a:lnTo>
                  <a:pt x="7535686" y="837207"/>
                </a:lnTo>
                <a:lnTo>
                  <a:pt x="7582954" y="911301"/>
                </a:lnTo>
                <a:lnTo>
                  <a:pt x="7626722" y="988896"/>
                </a:lnTo>
                <a:lnTo>
                  <a:pt x="7665822" y="1068241"/>
                </a:lnTo>
                <a:lnTo>
                  <a:pt x="7702590" y="1149920"/>
                </a:lnTo>
                <a:lnTo>
                  <a:pt x="7735270" y="1233932"/>
                </a:lnTo>
                <a:lnTo>
                  <a:pt x="7763278" y="1318529"/>
                </a:lnTo>
                <a:lnTo>
                  <a:pt x="7788374" y="1406625"/>
                </a:lnTo>
                <a:lnTo>
                  <a:pt x="7808214" y="1495304"/>
                </a:lnTo>
                <a:lnTo>
                  <a:pt x="7823970" y="1585734"/>
                </a:lnTo>
                <a:lnTo>
                  <a:pt x="7835642" y="1677331"/>
                </a:lnTo>
                <a:lnTo>
                  <a:pt x="7842646" y="1770677"/>
                </a:lnTo>
                <a:lnTo>
                  <a:pt x="7844398" y="1865192"/>
                </a:lnTo>
                <a:lnTo>
                  <a:pt x="7842646" y="1960289"/>
                </a:lnTo>
                <a:lnTo>
                  <a:pt x="7835058" y="2053636"/>
                </a:lnTo>
                <a:lnTo>
                  <a:pt x="7823970" y="2145817"/>
                </a:lnTo>
                <a:lnTo>
                  <a:pt x="7807630" y="2236830"/>
                </a:lnTo>
                <a:lnTo>
                  <a:pt x="7789162" y="2317547"/>
                </a:lnTo>
                <a:lnTo>
                  <a:pt x="7721282" y="2282780"/>
                </a:lnTo>
                <a:cubicBezTo>
                  <a:pt x="7186622" y="2025155"/>
                  <a:pt x="6587122" y="1880781"/>
                  <a:pt x="5953898" y="1880781"/>
                </a:cubicBezTo>
                <a:cubicBezTo>
                  <a:pt x="4546738" y="1880781"/>
                  <a:pt x="3306098" y="2593736"/>
                  <a:pt x="2573501" y="3678124"/>
                </a:cubicBezTo>
                <a:lnTo>
                  <a:pt x="2499809" y="3793072"/>
                </a:lnTo>
                <a:lnTo>
                  <a:pt x="2445738" y="3777056"/>
                </a:lnTo>
                <a:lnTo>
                  <a:pt x="2366372" y="3757803"/>
                </a:lnTo>
                <a:lnTo>
                  <a:pt x="2285255" y="3740884"/>
                </a:lnTo>
                <a:lnTo>
                  <a:pt x="2202387" y="3726882"/>
                </a:lnTo>
                <a:lnTo>
                  <a:pt x="2118937" y="3716383"/>
                </a:lnTo>
                <a:lnTo>
                  <a:pt x="2035485" y="3708213"/>
                </a:lnTo>
                <a:lnTo>
                  <a:pt x="1950866" y="3703546"/>
                </a:lnTo>
                <a:lnTo>
                  <a:pt x="1864497" y="3701215"/>
                </a:lnTo>
                <a:lnTo>
                  <a:pt x="1802638" y="3702378"/>
                </a:lnTo>
                <a:lnTo>
                  <a:pt x="1741946" y="3705297"/>
                </a:lnTo>
                <a:lnTo>
                  <a:pt x="1680670" y="3708797"/>
                </a:lnTo>
                <a:lnTo>
                  <a:pt x="1619395" y="3714631"/>
                </a:lnTo>
                <a:lnTo>
                  <a:pt x="1559287" y="3722216"/>
                </a:lnTo>
                <a:lnTo>
                  <a:pt x="1499763" y="3730966"/>
                </a:lnTo>
                <a:lnTo>
                  <a:pt x="1440820" y="3741469"/>
                </a:lnTo>
                <a:lnTo>
                  <a:pt x="1382463" y="3753721"/>
                </a:lnTo>
                <a:lnTo>
                  <a:pt x="1324105" y="3767138"/>
                </a:lnTo>
                <a:lnTo>
                  <a:pt x="1266915" y="3781723"/>
                </a:lnTo>
                <a:lnTo>
                  <a:pt x="1210308" y="3798643"/>
                </a:lnTo>
                <a:lnTo>
                  <a:pt x="1153702" y="3816729"/>
                </a:lnTo>
                <a:lnTo>
                  <a:pt x="1098845" y="3835981"/>
                </a:lnTo>
                <a:lnTo>
                  <a:pt x="1043405" y="3856401"/>
                </a:lnTo>
                <a:lnTo>
                  <a:pt x="989133" y="3878572"/>
                </a:lnTo>
                <a:lnTo>
                  <a:pt x="935444" y="3902492"/>
                </a:lnTo>
                <a:lnTo>
                  <a:pt x="882923" y="3926994"/>
                </a:lnTo>
                <a:lnTo>
                  <a:pt x="830400" y="3953250"/>
                </a:lnTo>
                <a:lnTo>
                  <a:pt x="780213" y="3980670"/>
                </a:lnTo>
                <a:lnTo>
                  <a:pt x="729442" y="4008673"/>
                </a:lnTo>
                <a:lnTo>
                  <a:pt x="679838" y="4039596"/>
                </a:lnTo>
                <a:lnTo>
                  <a:pt x="631401" y="4070516"/>
                </a:lnTo>
                <a:lnTo>
                  <a:pt x="582965" y="4102604"/>
                </a:lnTo>
                <a:lnTo>
                  <a:pt x="535695" y="4136445"/>
                </a:lnTo>
                <a:lnTo>
                  <a:pt x="489592" y="4171448"/>
                </a:lnTo>
                <a:lnTo>
                  <a:pt x="444073" y="4207036"/>
                </a:lnTo>
                <a:lnTo>
                  <a:pt x="400305" y="4244375"/>
                </a:lnTo>
                <a:lnTo>
                  <a:pt x="356536" y="4282298"/>
                </a:lnTo>
                <a:lnTo>
                  <a:pt x="315103" y="4320804"/>
                </a:lnTo>
                <a:lnTo>
                  <a:pt x="273086" y="4361058"/>
                </a:lnTo>
                <a:lnTo>
                  <a:pt x="232818" y="4402482"/>
                </a:lnTo>
                <a:lnTo>
                  <a:pt x="193720" y="4444489"/>
                </a:lnTo>
                <a:lnTo>
                  <a:pt x="208892" y="4385563"/>
                </a:lnTo>
                <a:lnTo>
                  <a:pt x="226400" y="4326638"/>
                </a:lnTo>
                <a:lnTo>
                  <a:pt x="242740" y="4267713"/>
                </a:lnTo>
                <a:lnTo>
                  <a:pt x="260246" y="4209371"/>
                </a:lnTo>
                <a:lnTo>
                  <a:pt x="278337" y="4151029"/>
                </a:lnTo>
                <a:lnTo>
                  <a:pt x="297012" y="4093269"/>
                </a:lnTo>
                <a:lnTo>
                  <a:pt x="316270" y="4034927"/>
                </a:lnTo>
                <a:lnTo>
                  <a:pt x="336695" y="3977752"/>
                </a:lnTo>
                <a:lnTo>
                  <a:pt x="356536" y="3919994"/>
                </a:lnTo>
                <a:lnTo>
                  <a:pt x="377546" y="3863402"/>
                </a:lnTo>
                <a:lnTo>
                  <a:pt x="399138" y="3806811"/>
                </a:lnTo>
                <a:lnTo>
                  <a:pt x="421314" y="3750219"/>
                </a:lnTo>
                <a:lnTo>
                  <a:pt x="443489" y="3694793"/>
                </a:lnTo>
                <a:lnTo>
                  <a:pt x="467416" y="3638786"/>
                </a:lnTo>
                <a:lnTo>
                  <a:pt x="491343" y="3582779"/>
                </a:lnTo>
                <a:lnTo>
                  <a:pt x="515270" y="3527936"/>
                </a:lnTo>
                <a:lnTo>
                  <a:pt x="585882" y="3375080"/>
                </a:lnTo>
                <a:lnTo>
                  <a:pt x="661164" y="3224560"/>
                </a:lnTo>
                <a:lnTo>
                  <a:pt x="739946" y="3076371"/>
                </a:lnTo>
                <a:lnTo>
                  <a:pt x="823397" y="2930515"/>
                </a:lnTo>
                <a:lnTo>
                  <a:pt x="910350" y="2788744"/>
                </a:lnTo>
                <a:lnTo>
                  <a:pt x="1001388" y="2647558"/>
                </a:lnTo>
                <a:lnTo>
                  <a:pt x="1095928" y="2511037"/>
                </a:lnTo>
                <a:lnTo>
                  <a:pt x="1194552" y="2376268"/>
                </a:lnTo>
                <a:lnTo>
                  <a:pt x="1296678" y="2244415"/>
                </a:lnTo>
                <a:lnTo>
                  <a:pt x="1402304" y="2115478"/>
                </a:lnTo>
                <a:lnTo>
                  <a:pt x="1510849" y="1989460"/>
                </a:lnTo>
                <a:lnTo>
                  <a:pt x="1623480" y="1867526"/>
                </a:lnTo>
                <a:lnTo>
                  <a:pt x="1739611" y="1748508"/>
                </a:lnTo>
                <a:lnTo>
                  <a:pt x="1858661" y="1632408"/>
                </a:lnTo>
                <a:lnTo>
                  <a:pt x="1980628" y="1519224"/>
                </a:lnTo>
                <a:lnTo>
                  <a:pt x="2106681" y="1409542"/>
                </a:lnTo>
                <a:lnTo>
                  <a:pt x="2235067" y="1303942"/>
                </a:lnTo>
                <a:lnTo>
                  <a:pt x="2366372" y="1201844"/>
                </a:lnTo>
                <a:lnTo>
                  <a:pt x="2501178" y="1102663"/>
                </a:lnTo>
                <a:lnTo>
                  <a:pt x="2637735" y="1008150"/>
                </a:lnTo>
                <a:lnTo>
                  <a:pt x="2777792" y="916553"/>
                </a:lnTo>
                <a:lnTo>
                  <a:pt x="2920769" y="829623"/>
                </a:lnTo>
                <a:lnTo>
                  <a:pt x="3066079" y="746195"/>
                </a:lnTo>
                <a:lnTo>
                  <a:pt x="3214306" y="667432"/>
                </a:lnTo>
                <a:lnTo>
                  <a:pt x="3363702" y="592171"/>
                </a:lnTo>
                <a:lnTo>
                  <a:pt x="3517182" y="520411"/>
                </a:lnTo>
                <a:lnTo>
                  <a:pt x="3671830" y="453317"/>
                </a:lnTo>
                <a:lnTo>
                  <a:pt x="3828810" y="390892"/>
                </a:lnTo>
                <a:lnTo>
                  <a:pt x="3988130" y="332550"/>
                </a:lnTo>
                <a:lnTo>
                  <a:pt x="4149778" y="279458"/>
                </a:lnTo>
                <a:lnTo>
                  <a:pt x="4313762" y="229284"/>
                </a:lnTo>
                <a:lnTo>
                  <a:pt x="4478918" y="184945"/>
                </a:lnTo>
                <a:lnTo>
                  <a:pt x="4567038" y="162774"/>
                </a:lnTo>
                <a:lnTo>
                  <a:pt x="4656906" y="142355"/>
                </a:lnTo>
                <a:lnTo>
                  <a:pt x="4746778" y="123102"/>
                </a:lnTo>
                <a:lnTo>
                  <a:pt x="4836646" y="105017"/>
                </a:lnTo>
                <a:lnTo>
                  <a:pt x="4927686" y="88681"/>
                </a:lnTo>
                <a:lnTo>
                  <a:pt x="5019306" y="73511"/>
                </a:lnTo>
                <a:lnTo>
                  <a:pt x="5110926" y="59509"/>
                </a:lnTo>
                <a:lnTo>
                  <a:pt x="5203134" y="47840"/>
                </a:lnTo>
                <a:lnTo>
                  <a:pt x="5295338" y="36756"/>
                </a:lnTo>
                <a:lnTo>
                  <a:pt x="5388126" y="26838"/>
                </a:lnTo>
                <a:lnTo>
                  <a:pt x="5481498" y="18670"/>
                </a:lnTo>
                <a:lnTo>
                  <a:pt x="5574870" y="11669"/>
                </a:lnTo>
                <a:lnTo>
                  <a:pt x="5669410" y="6419"/>
                </a:lnTo>
                <a:lnTo>
                  <a:pt x="5763950" y="2918"/>
                </a:lnTo>
                <a:lnTo>
                  <a:pt x="5811802" y="1751"/>
                </a:lnTo>
                <a:lnTo>
                  <a:pt x="5859654" y="58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47959F4-BD48-4C90-8FF3-9CFF7E9E553D}"/>
              </a:ext>
            </a:extLst>
          </p:cNvPr>
          <p:cNvSpPr txBox="1"/>
          <p:nvPr/>
        </p:nvSpPr>
        <p:spPr>
          <a:xfrm>
            <a:off x="7705843" y="558072"/>
            <a:ext cx="41458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pc="15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DD7927F-EE0C-40E0-8855-0A519C0774A0}"/>
              </a:ext>
            </a:extLst>
          </p:cNvPr>
          <p:cNvSpPr txBox="1"/>
          <p:nvPr/>
        </p:nvSpPr>
        <p:spPr>
          <a:xfrm>
            <a:off x="7705843" y="1111964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1035B5B-DC40-4B1D-9793-572669A87348}"/>
              </a:ext>
            </a:extLst>
          </p:cNvPr>
          <p:cNvSpPr txBox="1"/>
          <p:nvPr/>
        </p:nvSpPr>
        <p:spPr>
          <a:xfrm>
            <a:off x="7705844" y="2829647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87A3A97-DB4D-4D8B-B5E5-57D2EB60014A}"/>
              </a:ext>
            </a:extLst>
          </p:cNvPr>
          <p:cNvSpPr txBox="1"/>
          <p:nvPr/>
        </p:nvSpPr>
        <p:spPr>
          <a:xfrm>
            <a:off x="7705844" y="4547329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765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83D0F90-CC65-4DB2-91DD-5DBFFB368D6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0" b="16450"/>
          <a:stretch>
            <a:fillRect/>
          </a:stretch>
        </p:blipFill>
        <p:spPr/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5E5368F-BB01-499A-A01D-17330D1F4F17}"/>
              </a:ext>
            </a:extLst>
          </p:cNvPr>
          <p:cNvSpPr txBox="1"/>
          <p:nvPr/>
        </p:nvSpPr>
        <p:spPr>
          <a:xfrm>
            <a:off x="705878" y="629699"/>
            <a:ext cx="77948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pc="15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0939747-AF95-4294-8962-07B1DECADA32}"/>
              </a:ext>
            </a:extLst>
          </p:cNvPr>
          <p:cNvSpPr txBox="1"/>
          <p:nvPr/>
        </p:nvSpPr>
        <p:spPr>
          <a:xfrm>
            <a:off x="705879" y="1183591"/>
            <a:ext cx="5390121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D7237AC-C598-4BBD-B464-D145BE7B7633}"/>
              </a:ext>
            </a:extLst>
          </p:cNvPr>
          <p:cNvSpPr txBox="1"/>
          <p:nvPr/>
        </p:nvSpPr>
        <p:spPr>
          <a:xfrm>
            <a:off x="705880" y="2901274"/>
            <a:ext cx="5390121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3F0B128-5B48-49CE-A794-F096C49FEF62}"/>
              </a:ext>
            </a:extLst>
          </p:cNvPr>
          <p:cNvSpPr txBox="1"/>
          <p:nvPr/>
        </p:nvSpPr>
        <p:spPr>
          <a:xfrm>
            <a:off x="705880" y="4618956"/>
            <a:ext cx="5390121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31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Placeholder 37">
            <a:extLst>
              <a:ext uri="{FF2B5EF4-FFF2-40B4-BE49-F238E27FC236}">
                <a16:creationId xmlns:a16="http://schemas.microsoft.com/office/drawing/2014/main" id="{464B3E6F-E1FC-4D89-802A-613768FA17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8" r="21768"/>
          <a:stretch>
            <a:fillRect/>
          </a:stretch>
        </p:blipFill>
        <p:spPr/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1902951-0A8A-42B2-8007-0296F9B62169}"/>
              </a:ext>
            </a:extLst>
          </p:cNvPr>
          <p:cNvSpPr/>
          <p:nvPr/>
        </p:nvSpPr>
        <p:spPr>
          <a:xfrm rot="19800000">
            <a:off x="5623269" y="2510088"/>
            <a:ext cx="2376324" cy="61358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5DB9488-DB84-405D-BDC3-8595B17133B7}"/>
              </a:ext>
            </a:extLst>
          </p:cNvPr>
          <p:cNvSpPr txBox="1"/>
          <p:nvPr/>
        </p:nvSpPr>
        <p:spPr>
          <a:xfrm>
            <a:off x="705879" y="629699"/>
            <a:ext cx="51975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pc="15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A1DC559-0320-4B09-BABF-ACA15ABCB128}"/>
              </a:ext>
            </a:extLst>
          </p:cNvPr>
          <p:cNvSpPr txBox="1"/>
          <p:nvPr/>
        </p:nvSpPr>
        <p:spPr>
          <a:xfrm>
            <a:off x="705878" y="1183591"/>
            <a:ext cx="3594100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97FAA1C-C66B-4937-9625-DF11823CEF90}"/>
              </a:ext>
            </a:extLst>
          </p:cNvPr>
          <p:cNvSpPr txBox="1"/>
          <p:nvPr/>
        </p:nvSpPr>
        <p:spPr>
          <a:xfrm>
            <a:off x="705879" y="2901273"/>
            <a:ext cx="3594100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4B7277C-1612-430E-90AA-7B17647BEC35}"/>
              </a:ext>
            </a:extLst>
          </p:cNvPr>
          <p:cNvSpPr txBox="1"/>
          <p:nvPr/>
        </p:nvSpPr>
        <p:spPr>
          <a:xfrm>
            <a:off x="705879" y="4618956"/>
            <a:ext cx="3594100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950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D2F330F-DAF7-40BC-8C66-F723161A6B8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7" b="22667"/>
          <a:stretch>
            <a:fillRect/>
          </a:stretch>
        </p:blipFill>
        <p:spPr/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7CA40094-31C5-4788-A2FC-ED21A82B76A1}"/>
              </a:ext>
            </a:extLst>
          </p:cNvPr>
          <p:cNvSpPr txBox="1"/>
          <p:nvPr/>
        </p:nvSpPr>
        <p:spPr>
          <a:xfrm>
            <a:off x="7005846" y="686842"/>
            <a:ext cx="419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pc="15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E2C30C5-23D6-4F06-968A-7E76293B2F52}"/>
              </a:ext>
            </a:extLst>
          </p:cNvPr>
          <p:cNvSpPr txBox="1"/>
          <p:nvPr/>
        </p:nvSpPr>
        <p:spPr>
          <a:xfrm>
            <a:off x="7005846" y="1240732"/>
            <a:ext cx="4194096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8BB21BB-C29A-4B37-907D-61EF1B822A00}"/>
              </a:ext>
            </a:extLst>
          </p:cNvPr>
          <p:cNvSpPr txBox="1"/>
          <p:nvPr/>
        </p:nvSpPr>
        <p:spPr>
          <a:xfrm>
            <a:off x="7005847" y="2958415"/>
            <a:ext cx="4194096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F9B9BD4-B4C2-42FE-BAB9-3C41467AF70C}"/>
              </a:ext>
            </a:extLst>
          </p:cNvPr>
          <p:cNvSpPr txBox="1"/>
          <p:nvPr/>
        </p:nvSpPr>
        <p:spPr>
          <a:xfrm>
            <a:off x="7005847" y="4676098"/>
            <a:ext cx="4194096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08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1240</TotalTime>
  <Words>1760</Words>
  <Application>Microsoft Office PowerPoint</Application>
  <PresentationFormat>Widescreen</PresentationFormat>
  <Paragraphs>97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slidexpitch</dc:creator>
  <cp:lastModifiedBy>L J</cp:lastModifiedBy>
  <cp:revision>12</cp:revision>
  <dcterms:created xsi:type="dcterms:W3CDTF">2018-05-05T17:07:51Z</dcterms:created>
  <dcterms:modified xsi:type="dcterms:W3CDTF">2021-05-19T10:07:00Z</dcterms:modified>
</cp:coreProperties>
</file>