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8"/>
  </p:notesMasterIdLst>
  <p:sldIdLst>
    <p:sldId id="1052" r:id="rId2"/>
    <p:sldId id="290" r:id="rId3"/>
    <p:sldId id="260" r:id="rId4"/>
    <p:sldId id="261" r:id="rId5"/>
    <p:sldId id="257" r:id="rId6"/>
    <p:sldId id="263" r:id="rId7"/>
    <p:sldId id="262" r:id="rId8"/>
    <p:sldId id="264" r:id="rId9"/>
    <p:sldId id="265" r:id="rId10"/>
    <p:sldId id="292" r:id="rId11"/>
    <p:sldId id="269" r:id="rId12"/>
    <p:sldId id="266" r:id="rId13"/>
    <p:sldId id="271" r:id="rId14"/>
    <p:sldId id="272" r:id="rId15"/>
    <p:sldId id="273" r:id="rId16"/>
    <p:sldId id="274" r:id="rId17"/>
    <p:sldId id="294" r:id="rId18"/>
    <p:sldId id="907" r:id="rId19"/>
    <p:sldId id="296" r:id="rId20"/>
    <p:sldId id="297" r:id="rId21"/>
    <p:sldId id="299" r:id="rId22"/>
    <p:sldId id="300" r:id="rId23"/>
    <p:sldId id="908" r:id="rId24"/>
    <p:sldId id="922" r:id="rId25"/>
    <p:sldId id="950" r:id="rId26"/>
    <p:sldId id="95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688"/>
    <a:srgbClr val="4472C4"/>
    <a:srgbClr val="5E85CA"/>
    <a:srgbClr val="6B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3922" autoAdjust="0"/>
  </p:normalViewPr>
  <p:slideViewPr>
    <p:cSldViewPr snapToGrid="0" showGuides="1">
      <p:cViewPr varScale="1">
        <p:scale>
          <a:sx n="68" d="100"/>
          <a:sy n="68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59F5A-B891-428E-8731-9CCB307E85AE}" type="datetimeFigureOut">
              <a:rPr lang="vi-VN" smtClean="0"/>
              <a:t>10/05/2021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513E9-CE5E-4BFE-B71D-B542AF679F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86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B1ED54-ACD3-46D1-9218-DDDDE746C2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840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C8CA0-CFE3-4D1C-82DB-34C34C6D3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9800000">
            <a:off x="1344866" y="5533763"/>
            <a:ext cx="4442248" cy="242615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5777774-68CB-4E31-84AA-E26593888A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9800000">
            <a:off x="5393824" y="3220607"/>
            <a:ext cx="4442248" cy="242615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30593EA-4B96-4957-85EF-F7A865E22C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19800000">
            <a:off x="9390538" y="894386"/>
            <a:ext cx="4442248" cy="242615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227DB17-6C85-4FE4-904E-1B97180C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19800000">
            <a:off x="8789724" y="4212229"/>
            <a:ext cx="4442248" cy="242615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69F2BF5-F176-4744-9C29-02C8E68A5A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9800000">
            <a:off x="4793011" y="6525386"/>
            <a:ext cx="4442248" cy="242615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37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373A8B-52E1-4228-A06D-F8F4D25768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328" y="2973915"/>
            <a:ext cx="11229343" cy="3425298"/>
          </a:xfrm>
          <a:custGeom>
            <a:avLst/>
            <a:gdLst>
              <a:gd name="connsiteX0" fmla="*/ 16904678 w 22461610"/>
              <a:gd name="connsiteY0" fmla="*/ 6604829 h 6850595"/>
              <a:gd name="connsiteX1" fmla="*/ 16906726 w 22461610"/>
              <a:gd name="connsiteY1" fmla="*/ 6605589 h 6850595"/>
              <a:gd name="connsiteX2" fmla="*/ 16911718 w 22461610"/>
              <a:gd name="connsiteY2" fmla="*/ 6609747 h 6850595"/>
              <a:gd name="connsiteX3" fmla="*/ 16904678 w 22461610"/>
              <a:gd name="connsiteY3" fmla="*/ 6604829 h 6850595"/>
              <a:gd name="connsiteX4" fmla="*/ 5549894 w 22461610"/>
              <a:gd name="connsiteY4" fmla="*/ 240851 h 6850595"/>
              <a:gd name="connsiteX5" fmla="*/ 5556934 w 22461610"/>
              <a:gd name="connsiteY5" fmla="*/ 245769 h 6850595"/>
              <a:gd name="connsiteX6" fmla="*/ 5554883 w 22461610"/>
              <a:gd name="connsiteY6" fmla="*/ 245008 h 6850595"/>
              <a:gd name="connsiteX7" fmla="*/ 12085838 w 22461610"/>
              <a:gd name="connsiteY7" fmla="*/ 1415 h 6850595"/>
              <a:gd name="connsiteX8" fmla="*/ 12549382 w 22461610"/>
              <a:gd name="connsiteY8" fmla="*/ 111351 h 6850595"/>
              <a:gd name="connsiteX9" fmla="*/ 12874997 w 22461610"/>
              <a:gd name="connsiteY9" fmla="*/ 110172 h 6850595"/>
              <a:gd name="connsiteX10" fmla="*/ 12867957 w 22461610"/>
              <a:gd name="connsiteY10" fmla="*/ 105254 h 6850595"/>
              <a:gd name="connsiteX11" fmla="*/ 13070154 w 22461610"/>
              <a:gd name="connsiteY11" fmla="*/ 146934 h 6850595"/>
              <a:gd name="connsiteX12" fmla="*/ 13275261 w 22461610"/>
              <a:gd name="connsiteY12" fmla="*/ 139015 h 6850595"/>
              <a:gd name="connsiteX13" fmla="*/ 14096474 w 22461610"/>
              <a:gd name="connsiteY13" fmla="*/ 67315 h 6850595"/>
              <a:gd name="connsiteX14" fmla="*/ 14159249 w 22461610"/>
              <a:gd name="connsiteY14" fmla="*/ 41097 h 6850595"/>
              <a:gd name="connsiteX15" fmla="*/ 14378435 w 22461610"/>
              <a:gd name="connsiteY15" fmla="*/ 43012 h 6850595"/>
              <a:gd name="connsiteX16" fmla="*/ 14605161 w 22461610"/>
              <a:gd name="connsiteY16" fmla="*/ 157155 h 6850595"/>
              <a:gd name="connsiteX17" fmla="*/ 15029316 w 22461610"/>
              <a:gd name="connsiteY17" fmla="*/ 224819 h 6850595"/>
              <a:gd name="connsiteX18" fmla="*/ 15619970 w 22461610"/>
              <a:gd name="connsiteY18" fmla="*/ 202266 h 6850595"/>
              <a:gd name="connsiteX19" fmla="*/ 15970184 w 22461610"/>
              <a:gd name="connsiteY19" fmla="*/ 236714 h 6850595"/>
              <a:gd name="connsiteX20" fmla="*/ 15938544 w 22461610"/>
              <a:gd name="connsiteY20" fmla="*/ 196170 h 6850595"/>
              <a:gd name="connsiteX21" fmla="*/ 16172656 w 22461610"/>
              <a:gd name="connsiteY21" fmla="*/ 131062 h 6850595"/>
              <a:gd name="connsiteX22" fmla="*/ 16299630 w 22461610"/>
              <a:gd name="connsiteY22" fmla="*/ 72243 h 6850595"/>
              <a:gd name="connsiteX23" fmla="*/ 16732244 w 22461610"/>
              <a:gd name="connsiteY23" fmla="*/ 138440 h 6850595"/>
              <a:gd name="connsiteX24" fmla="*/ 16668690 w 22461610"/>
              <a:gd name="connsiteY24" fmla="*/ 204684 h 6850595"/>
              <a:gd name="connsiteX25" fmla="*/ 16963236 w 22461610"/>
              <a:gd name="connsiteY25" fmla="*/ 233433 h 6850595"/>
              <a:gd name="connsiteX26" fmla="*/ 16817714 w 22461610"/>
              <a:gd name="connsiteY26" fmla="*/ 412069 h 6850595"/>
              <a:gd name="connsiteX27" fmla="*/ 16740862 w 22461610"/>
              <a:gd name="connsiteY27" fmla="*/ 428451 h 6850595"/>
              <a:gd name="connsiteX28" fmla="*/ 16499988 w 22461610"/>
              <a:gd name="connsiteY28" fmla="*/ 341308 h 6850595"/>
              <a:gd name="connsiteX29" fmla="*/ 15746248 w 22461610"/>
              <a:gd name="connsiteY29" fmla="*/ 511782 h 6850595"/>
              <a:gd name="connsiteX30" fmla="*/ 15720938 w 22461610"/>
              <a:gd name="connsiteY30" fmla="*/ 479347 h 6850595"/>
              <a:gd name="connsiteX31" fmla="*/ 15580600 w 22461610"/>
              <a:gd name="connsiteY31" fmla="*/ 525139 h 6850595"/>
              <a:gd name="connsiteX32" fmla="*/ 15607332 w 22461610"/>
              <a:gd name="connsiteY32" fmla="*/ 551192 h 6850595"/>
              <a:gd name="connsiteX33" fmla="*/ 16076698 w 22461610"/>
              <a:gd name="connsiteY33" fmla="*/ 561928 h 6850595"/>
              <a:gd name="connsiteX34" fmla="*/ 16820348 w 22461610"/>
              <a:gd name="connsiteY34" fmla="*/ 509801 h 6850595"/>
              <a:gd name="connsiteX35" fmla="*/ 16926068 w 22461610"/>
              <a:gd name="connsiteY35" fmla="*/ 509897 h 6850595"/>
              <a:gd name="connsiteX36" fmla="*/ 17735126 w 22461610"/>
              <a:gd name="connsiteY36" fmla="*/ 529286 h 6850595"/>
              <a:gd name="connsiteX37" fmla="*/ 17940876 w 22461610"/>
              <a:gd name="connsiteY37" fmla="*/ 555009 h 6850595"/>
              <a:gd name="connsiteX38" fmla="*/ 18205984 w 22461610"/>
              <a:gd name="connsiteY38" fmla="*/ 496805 h 6850595"/>
              <a:gd name="connsiteX39" fmla="*/ 18428796 w 22461610"/>
              <a:gd name="connsiteY39" fmla="*/ 445930 h 6850595"/>
              <a:gd name="connsiteX40" fmla="*/ 18661346 w 22461610"/>
              <a:gd name="connsiteY40" fmla="*/ 460872 h 6850595"/>
              <a:gd name="connsiteX41" fmla="*/ 18769698 w 22461610"/>
              <a:gd name="connsiteY41" fmla="*/ 558702 h 6850595"/>
              <a:gd name="connsiteX42" fmla="*/ 18949424 w 22461610"/>
              <a:gd name="connsiteY42" fmla="*/ 555179 h 6850595"/>
              <a:gd name="connsiteX43" fmla="*/ 18582724 w 22461610"/>
              <a:gd name="connsiteY43" fmla="*/ 667807 h 6850595"/>
              <a:gd name="connsiteX44" fmla="*/ 17214946 w 22461610"/>
              <a:gd name="connsiteY44" fmla="*/ 929323 h 6850595"/>
              <a:gd name="connsiteX45" fmla="*/ 17269832 w 22461610"/>
              <a:gd name="connsiteY45" fmla="*/ 975046 h 6850595"/>
              <a:gd name="connsiteX46" fmla="*/ 17570776 w 22461610"/>
              <a:gd name="connsiteY46" fmla="*/ 975070 h 6850595"/>
              <a:gd name="connsiteX47" fmla="*/ 17446578 w 22461610"/>
              <a:gd name="connsiteY47" fmla="*/ 1057957 h 6850595"/>
              <a:gd name="connsiteX48" fmla="*/ 17975740 w 22461610"/>
              <a:gd name="connsiteY48" fmla="*/ 1128908 h 6850595"/>
              <a:gd name="connsiteX49" fmla="*/ 18217184 w 22461610"/>
              <a:gd name="connsiteY49" fmla="*/ 1286526 h 6850595"/>
              <a:gd name="connsiteX50" fmla="*/ 18676462 w 22461610"/>
              <a:gd name="connsiteY50" fmla="*/ 1415611 h 6850595"/>
              <a:gd name="connsiteX51" fmla="*/ 18599818 w 22461610"/>
              <a:gd name="connsiteY51" fmla="*/ 1321494 h 6850595"/>
              <a:gd name="connsiteX52" fmla="*/ 18801162 w 22461610"/>
              <a:gd name="connsiteY52" fmla="*/ 1440033 h 6850595"/>
              <a:gd name="connsiteX53" fmla="*/ 18381776 w 22461610"/>
              <a:gd name="connsiteY53" fmla="*/ 1460528 h 6850595"/>
              <a:gd name="connsiteX54" fmla="*/ 18407798 w 22461610"/>
              <a:gd name="connsiteY54" fmla="*/ 1489774 h 6850595"/>
              <a:gd name="connsiteX55" fmla="*/ 19104102 w 22461610"/>
              <a:gd name="connsiteY55" fmla="*/ 1504151 h 6850595"/>
              <a:gd name="connsiteX56" fmla="*/ 19630626 w 22461610"/>
              <a:gd name="connsiteY56" fmla="*/ 1477367 h 6850595"/>
              <a:gd name="connsiteX57" fmla="*/ 20182328 w 22461610"/>
              <a:gd name="connsiteY57" fmla="*/ 1556686 h 6850595"/>
              <a:gd name="connsiteX58" fmla="*/ 20204726 w 22461610"/>
              <a:gd name="connsiteY58" fmla="*/ 1638723 h 6850595"/>
              <a:gd name="connsiteX59" fmla="*/ 20187804 w 22461610"/>
              <a:gd name="connsiteY59" fmla="*/ 1641655 h 6850595"/>
              <a:gd name="connsiteX60" fmla="*/ 19845202 w 22461610"/>
              <a:gd name="connsiteY60" fmla="*/ 1682600 h 6850595"/>
              <a:gd name="connsiteX61" fmla="*/ 19764086 w 22461610"/>
              <a:gd name="connsiteY61" fmla="*/ 1718133 h 6850595"/>
              <a:gd name="connsiteX62" fmla="*/ 20300286 w 22461610"/>
              <a:gd name="connsiteY62" fmla="*/ 1794002 h 6850595"/>
              <a:gd name="connsiteX63" fmla="*/ 19261880 w 22461610"/>
              <a:gd name="connsiteY63" fmla="*/ 1927879 h 6850595"/>
              <a:gd name="connsiteX64" fmla="*/ 18956028 w 22461610"/>
              <a:gd name="connsiteY64" fmla="*/ 1913360 h 6850595"/>
              <a:gd name="connsiteX65" fmla="*/ 19220794 w 22461610"/>
              <a:gd name="connsiteY65" fmla="*/ 2039324 h 6850595"/>
              <a:gd name="connsiteX66" fmla="*/ 20084238 w 22461610"/>
              <a:gd name="connsiteY66" fmla="*/ 1997129 h 6850595"/>
              <a:gd name="connsiteX67" fmla="*/ 20126466 w 22461610"/>
              <a:gd name="connsiteY67" fmla="*/ 2026633 h 6850595"/>
              <a:gd name="connsiteX68" fmla="*/ 19800074 w 22461610"/>
              <a:gd name="connsiteY68" fmla="*/ 2067838 h 6850595"/>
              <a:gd name="connsiteX69" fmla="*/ 19960680 w 22461610"/>
              <a:gd name="connsiteY69" fmla="*/ 2113657 h 6850595"/>
              <a:gd name="connsiteX70" fmla="*/ 19527286 w 22461610"/>
              <a:gd name="connsiteY70" fmla="*/ 2087483 h 6850595"/>
              <a:gd name="connsiteX71" fmla="*/ 19239568 w 22461610"/>
              <a:gd name="connsiteY71" fmla="*/ 2174151 h 6850595"/>
              <a:gd name="connsiteX72" fmla="*/ 18994680 w 22461610"/>
              <a:gd name="connsiteY72" fmla="*/ 2186120 h 6850595"/>
              <a:gd name="connsiteX73" fmla="*/ 18979040 w 22461610"/>
              <a:gd name="connsiteY73" fmla="*/ 2204939 h 6850595"/>
              <a:gd name="connsiteX74" fmla="*/ 18902188 w 22461610"/>
              <a:gd name="connsiteY74" fmla="*/ 2221322 h 6850595"/>
              <a:gd name="connsiteX75" fmla="*/ 18826490 w 22461610"/>
              <a:gd name="connsiteY75" fmla="*/ 2194339 h 6850595"/>
              <a:gd name="connsiteX76" fmla="*/ 18524142 w 22461610"/>
              <a:gd name="connsiteY76" fmla="*/ 2209114 h 6850595"/>
              <a:gd name="connsiteX77" fmla="*/ 18557916 w 22461610"/>
              <a:gd name="connsiteY77" fmla="*/ 2240084 h 6850595"/>
              <a:gd name="connsiteX78" fmla="*/ 18801058 w 22461610"/>
              <a:gd name="connsiteY78" fmla="*/ 2243987 h 6850595"/>
              <a:gd name="connsiteX79" fmla="*/ 19013136 w 22461610"/>
              <a:gd name="connsiteY79" fmla="*/ 2277819 h 6850595"/>
              <a:gd name="connsiteX80" fmla="*/ 18471974 w 22461610"/>
              <a:gd name="connsiteY80" fmla="*/ 2339668 h 6850595"/>
              <a:gd name="connsiteX81" fmla="*/ 18612490 w 22461610"/>
              <a:gd name="connsiteY81" fmla="*/ 2330579 h 6850595"/>
              <a:gd name="connsiteX82" fmla="*/ 18981674 w 22461610"/>
              <a:gd name="connsiteY82" fmla="*/ 2302672 h 6850595"/>
              <a:gd name="connsiteX83" fmla="*/ 19087392 w 22461610"/>
              <a:gd name="connsiteY83" fmla="*/ 2302768 h 6850595"/>
              <a:gd name="connsiteX84" fmla="*/ 19896452 w 22461610"/>
              <a:gd name="connsiteY84" fmla="*/ 2322157 h 6850595"/>
              <a:gd name="connsiteX85" fmla="*/ 20102200 w 22461610"/>
              <a:gd name="connsiteY85" fmla="*/ 2347879 h 6850595"/>
              <a:gd name="connsiteX86" fmla="*/ 20367312 w 22461610"/>
              <a:gd name="connsiteY86" fmla="*/ 2289676 h 6850595"/>
              <a:gd name="connsiteX87" fmla="*/ 20590120 w 22461610"/>
              <a:gd name="connsiteY87" fmla="*/ 2238800 h 6850595"/>
              <a:gd name="connsiteX88" fmla="*/ 20822674 w 22461610"/>
              <a:gd name="connsiteY88" fmla="*/ 2253743 h 6850595"/>
              <a:gd name="connsiteX89" fmla="*/ 20931026 w 22461610"/>
              <a:gd name="connsiteY89" fmla="*/ 2351573 h 6850595"/>
              <a:gd name="connsiteX90" fmla="*/ 21110754 w 22461610"/>
              <a:gd name="connsiteY90" fmla="*/ 2348050 h 6850595"/>
              <a:gd name="connsiteX91" fmla="*/ 20744050 w 22461610"/>
              <a:gd name="connsiteY91" fmla="*/ 2460677 h 6850595"/>
              <a:gd name="connsiteX92" fmla="*/ 19376270 w 22461610"/>
              <a:gd name="connsiteY92" fmla="*/ 2722194 h 6850595"/>
              <a:gd name="connsiteX93" fmla="*/ 19431158 w 22461610"/>
              <a:gd name="connsiteY93" fmla="*/ 2767917 h 6850595"/>
              <a:gd name="connsiteX94" fmla="*/ 19732104 w 22461610"/>
              <a:gd name="connsiteY94" fmla="*/ 2767941 h 6850595"/>
              <a:gd name="connsiteX95" fmla="*/ 19607904 w 22461610"/>
              <a:gd name="connsiteY95" fmla="*/ 2850827 h 6850595"/>
              <a:gd name="connsiteX96" fmla="*/ 20137066 w 22461610"/>
              <a:gd name="connsiteY96" fmla="*/ 2921778 h 6850595"/>
              <a:gd name="connsiteX97" fmla="*/ 20378510 w 22461610"/>
              <a:gd name="connsiteY97" fmla="*/ 3079396 h 6850595"/>
              <a:gd name="connsiteX98" fmla="*/ 20837786 w 22461610"/>
              <a:gd name="connsiteY98" fmla="*/ 3208481 h 6850595"/>
              <a:gd name="connsiteX99" fmla="*/ 20761144 w 22461610"/>
              <a:gd name="connsiteY99" fmla="*/ 3114365 h 6850595"/>
              <a:gd name="connsiteX100" fmla="*/ 20962490 w 22461610"/>
              <a:gd name="connsiteY100" fmla="*/ 3232904 h 6850595"/>
              <a:gd name="connsiteX101" fmla="*/ 20543102 w 22461610"/>
              <a:gd name="connsiteY101" fmla="*/ 3253399 h 6850595"/>
              <a:gd name="connsiteX102" fmla="*/ 20569126 w 22461610"/>
              <a:gd name="connsiteY102" fmla="*/ 3282644 h 6850595"/>
              <a:gd name="connsiteX103" fmla="*/ 21265430 w 22461610"/>
              <a:gd name="connsiteY103" fmla="*/ 3297021 h 6850595"/>
              <a:gd name="connsiteX104" fmla="*/ 21791956 w 22461610"/>
              <a:gd name="connsiteY104" fmla="*/ 3270238 h 6850595"/>
              <a:gd name="connsiteX105" fmla="*/ 22343654 w 22461610"/>
              <a:gd name="connsiteY105" fmla="*/ 3349558 h 6850595"/>
              <a:gd name="connsiteX106" fmla="*/ 22366052 w 22461610"/>
              <a:gd name="connsiteY106" fmla="*/ 3431594 h 6850595"/>
              <a:gd name="connsiteX107" fmla="*/ 22349132 w 22461610"/>
              <a:gd name="connsiteY107" fmla="*/ 3434526 h 6850595"/>
              <a:gd name="connsiteX108" fmla="*/ 22006528 w 22461610"/>
              <a:gd name="connsiteY108" fmla="*/ 3475471 h 6850595"/>
              <a:gd name="connsiteX109" fmla="*/ 21925412 w 22461610"/>
              <a:gd name="connsiteY109" fmla="*/ 3511005 h 6850595"/>
              <a:gd name="connsiteX110" fmla="*/ 22461610 w 22461610"/>
              <a:gd name="connsiteY110" fmla="*/ 3586872 h 6850595"/>
              <a:gd name="connsiteX111" fmla="*/ 21423208 w 22461610"/>
              <a:gd name="connsiteY111" fmla="*/ 3720749 h 6850595"/>
              <a:gd name="connsiteX112" fmla="*/ 21117354 w 22461610"/>
              <a:gd name="connsiteY112" fmla="*/ 3706232 h 6850595"/>
              <a:gd name="connsiteX113" fmla="*/ 21382118 w 22461610"/>
              <a:gd name="connsiteY113" fmla="*/ 3832194 h 6850595"/>
              <a:gd name="connsiteX114" fmla="*/ 22245562 w 22461610"/>
              <a:gd name="connsiteY114" fmla="*/ 3789999 h 6850595"/>
              <a:gd name="connsiteX115" fmla="*/ 22287792 w 22461610"/>
              <a:gd name="connsiteY115" fmla="*/ 3819504 h 6850595"/>
              <a:gd name="connsiteX116" fmla="*/ 21961400 w 22461610"/>
              <a:gd name="connsiteY116" fmla="*/ 3860709 h 6850595"/>
              <a:gd name="connsiteX117" fmla="*/ 22122004 w 22461610"/>
              <a:gd name="connsiteY117" fmla="*/ 3906527 h 6850595"/>
              <a:gd name="connsiteX118" fmla="*/ 21688610 w 22461610"/>
              <a:gd name="connsiteY118" fmla="*/ 3880354 h 6850595"/>
              <a:gd name="connsiteX119" fmla="*/ 21400894 w 22461610"/>
              <a:gd name="connsiteY119" fmla="*/ 3967022 h 6850595"/>
              <a:gd name="connsiteX120" fmla="*/ 20685468 w 22461610"/>
              <a:gd name="connsiteY120" fmla="*/ 4001986 h 6850595"/>
              <a:gd name="connsiteX121" fmla="*/ 20719240 w 22461610"/>
              <a:gd name="connsiteY121" fmla="*/ 4032955 h 6850595"/>
              <a:gd name="connsiteX122" fmla="*/ 20962384 w 22461610"/>
              <a:gd name="connsiteY122" fmla="*/ 4036858 h 6850595"/>
              <a:gd name="connsiteX123" fmla="*/ 21174464 w 22461610"/>
              <a:gd name="connsiteY123" fmla="*/ 4070690 h 6850595"/>
              <a:gd name="connsiteX124" fmla="*/ 20289764 w 22461610"/>
              <a:gd name="connsiteY124" fmla="*/ 4171800 h 6850595"/>
              <a:gd name="connsiteX125" fmla="*/ 20238290 w 22461610"/>
              <a:gd name="connsiteY125" fmla="*/ 4183786 h 6850595"/>
              <a:gd name="connsiteX126" fmla="*/ 19847560 w 22461610"/>
              <a:gd name="connsiteY126" fmla="*/ 4331259 h 6850595"/>
              <a:gd name="connsiteX127" fmla="*/ 20863220 w 22461610"/>
              <a:gd name="connsiteY127" fmla="*/ 4299514 h 6850595"/>
              <a:gd name="connsiteX128" fmla="*/ 20896990 w 22461610"/>
              <a:gd name="connsiteY128" fmla="*/ 4330485 h 6850595"/>
              <a:gd name="connsiteX129" fmla="*/ 20058790 w 22461610"/>
              <a:gd name="connsiteY129" fmla="*/ 4441951 h 6850595"/>
              <a:gd name="connsiteX130" fmla="*/ 19726778 w 22461610"/>
              <a:gd name="connsiteY130" fmla="*/ 4471855 h 6850595"/>
              <a:gd name="connsiteX131" fmla="*/ 19205868 w 22461610"/>
              <a:gd name="connsiteY131" fmla="*/ 4509940 h 6850595"/>
              <a:gd name="connsiteX132" fmla="*/ 19033822 w 22461610"/>
              <a:gd name="connsiteY132" fmla="*/ 4552021 h 6850595"/>
              <a:gd name="connsiteX133" fmla="*/ 18610052 w 22461610"/>
              <a:gd name="connsiteY133" fmla="*/ 4598203 h 6850595"/>
              <a:gd name="connsiteX134" fmla="*/ 18632192 w 22461610"/>
              <a:gd name="connsiteY134" fmla="*/ 4691529 h 6850595"/>
              <a:gd name="connsiteX135" fmla="*/ 18576526 w 22461610"/>
              <a:gd name="connsiteY135" fmla="*/ 4685831 h 6850595"/>
              <a:gd name="connsiteX136" fmla="*/ 18548438 w 22461610"/>
              <a:gd name="connsiteY136" fmla="*/ 4629328 h 6850595"/>
              <a:gd name="connsiteX137" fmla="*/ 17838562 w 22461610"/>
              <a:gd name="connsiteY137" fmla="*/ 4712426 h 6850595"/>
              <a:gd name="connsiteX138" fmla="*/ 17780604 w 22461610"/>
              <a:gd name="connsiteY138" fmla="*/ 4719167 h 6850595"/>
              <a:gd name="connsiteX139" fmla="*/ 17703504 w 22461610"/>
              <a:gd name="connsiteY139" fmla="*/ 4754882 h 6850595"/>
              <a:gd name="connsiteX140" fmla="*/ 17661062 w 22461610"/>
              <a:gd name="connsiteY140" fmla="*/ 4759145 h 6850595"/>
              <a:gd name="connsiteX141" fmla="*/ 17641890 w 22461610"/>
              <a:gd name="connsiteY141" fmla="*/ 4784039 h 6850595"/>
              <a:gd name="connsiteX142" fmla="*/ 17648034 w 22461610"/>
              <a:gd name="connsiteY142" fmla="*/ 4837487 h 6850595"/>
              <a:gd name="connsiteX143" fmla="*/ 18270968 w 22461610"/>
              <a:gd name="connsiteY143" fmla="*/ 4889123 h 6850595"/>
              <a:gd name="connsiteX144" fmla="*/ 18612084 w 22461610"/>
              <a:gd name="connsiteY144" fmla="*/ 4891395 h 6850595"/>
              <a:gd name="connsiteX145" fmla="*/ 19034816 w 22461610"/>
              <a:gd name="connsiteY145" fmla="*/ 4965442 h 6850595"/>
              <a:gd name="connsiteX146" fmla="*/ 19133998 w 22461610"/>
              <a:gd name="connsiteY146" fmla="*/ 5067928 h 6850595"/>
              <a:gd name="connsiteX147" fmla="*/ 19116554 w 22461610"/>
              <a:gd name="connsiteY147" fmla="*/ 5146252 h 6850595"/>
              <a:gd name="connsiteX148" fmla="*/ 19648676 w 22461610"/>
              <a:gd name="connsiteY148" fmla="*/ 5151242 h 6850595"/>
              <a:gd name="connsiteX149" fmla="*/ 19501732 w 22461610"/>
              <a:gd name="connsiteY149" fmla="*/ 5336259 h 6850595"/>
              <a:gd name="connsiteX150" fmla="*/ 19461496 w 22461610"/>
              <a:gd name="connsiteY150" fmla="*/ 5370847 h 6850595"/>
              <a:gd name="connsiteX151" fmla="*/ 19639020 w 22461610"/>
              <a:gd name="connsiteY151" fmla="*/ 5413733 h 6850595"/>
              <a:gd name="connsiteX152" fmla="*/ 19945580 w 22461610"/>
              <a:gd name="connsiteY152" fmla="*/ 5425058 h 6850595"/>
              <a:gd name="connsiteX153" fmla="*/ 19025360 w 22461610"/>
              <a:gd name="connsiteY153" fmla="*/ 5555723 h 6850595"/>
              <a:gd name="connsiteX154" fmla="*/ 19022402 w 22461610"/>
              <a:gd name="connsiteY154" fmla="*/ 5569010 h 6850595"/>
              <a:gd name="connsiteX155" fmla="*/ 18842966 w 22461610"/>
              <a:gd name="connsiteY155" fmla="*/ 5586624 h 6850595"/>
              <a:gd name="connsiteX156" fmla="*/ 18802652 w 22461610"/>
              <a:gd name="connsiteY156" fmla="*/ 5587346 h 6850595"/>
              <a:gd name="connsiteX157" fmla="*/ 18374896 w 22461610"/>
              <a:gd name="connsiteY157" fmla="*/ 5648086 h 6850595"/>
              <a:gd name="connsiteX158" fmla="*/ 18408666 w 22461610"/>
              <a:gd name="connsiteY158" fmla="*/ 5679056 h 6850595"/>
              <a:gd name="connsiteX159" fmla="*/ 19651258 w 22461610"/>
              <a:gd name="connsiteY159" fmla="*/ 5650952 h 6850595"/>
              <a:gd name="connsiteX160" fmla="*/ 19698396 w 22461610"/>
              <a:gd name="connsiteY160" fmla="*/ 5694948 h 6850595"/>
              <a:gd name="connsiteX161" fmla="*/ 17475616 w 22461610"/>
              <a:gd name="connsiteY161" fmla="*/ 5843687 h 6850595"/>
              <a:gd name="connsiteX162" fmla="*/ 17494816 w 22461610"/>
              <a:gd name="connsiteY162" fmla="*/ 5854508 h 6850595"/>
              <a:gd name="connsiteX163" fmla="*/ 17662944 w 22461610"/>
              <a:gd name="connsiteY163" fmla="*/ 5902727 h 6850595"/>
              <a:gd name="connsiteX164" fmla="*/ 17184126 w 22461610"/>
              <a:gd name="connsiteY164" fmla="*/ 6043982 h 6850595"/>
              <a:gd name="connsiteX165" fmla="*/ 16734452 w 22461610"/>
              <a:gd name="connsiteY165" fmla="*/ 6054383 h 6850595"/>
              <a:gd name="connsiteX166" fmla="*/ 16715260 w 22461610"/>
              <a:gd name="connsiteY166" fmla="*/ 6140555 h 6850595"/>
              <a:gd name="connsiteX167" fmla="*/ 17201410 w 22461610"/>
              <a:gd name="connsiteY167" fmla="*/ 6222027 h 6850595"/>
              <a:gd name="connsiteX168" fmla="*/ 17546078 w 22461610"/>
              <a:gd name="connsiteY168" fmla="*/ 6208340 h 6850595"/>
              <a:gd name="connsiteX169" fmla="*/ 18119602 w 22461610"/>
              <a:gd name="connsiteY169" fmla="*/ 6299221 h 6850595"/>
              <a:gd name="connsiteX170" fmla="*/ 18671094 w 22461610"/>
              <a:gd name="connsiteY170" fmla="*/ 6489041 h 6850595"/>
              <a:gd name="connsiteX171" fmla="*/ 18609740 w 22461610"/>
              <a:gd name="connsiteY171" fmla="*/ 6508877 h 6850595"/>
              <a:gd name="connsiteX172" fmla="*/ 18728686 w 22461610"/>
              <a:gd name="connsiteY172" fmla="*/ 6595664 h 6850595"/>
              <a:gd name="connsiteX173" fmla="*/ 18511494 w 22461610"/>
              <a:gd name="connsiteY173" fmla="*/ 6657841 h 6850595"/>
              <a:gd name="connsiteX174" fmla="*/ 18237282 w 22461610"/>
              <a:gd name="connsiteY174" fmla="*/ 6683867 h 6850595"/>
              <a:gd name="connsiteX175" fmla="*/ 18245744 w 22461610"/>
              <a:gd name="connsiteY175" fmla="*/ 6682402 h 6850595"/>
              <a:gd name="connsiteX176" fmla="*/ 17488156 w 22461610"/>
              <a:gd name="connsiteY176" fmla="*/ 6651026 h 6850595"/>
              <a:gd name="connsiteX177" fmla="*/ 16949754 w 22461610"/>
              <a:gd name="connsiteY177" fmla="*/ 6621567 h 6850595"/>
              <a:gd name="connsiteX178" fmla="*/ 16906726 w 22461610"/>
              <a:gd name="connsiteY178" fmla="*/ 6605589 h 6850595"/>
              <a:gd name="connsiteX179" fmla="*/ 16884274 w 22461610"/>
              <a:gd name="connsiteY179" fmla="*/ 6586885 h 6850595"/>
              <a:gd name="connsiteX180" fmla="*/ 16865220 w 22461610"/>
              <a:gd name="connsiteY180" fmla="*/ 6599391 h 6850595"/>
              <a:gd name="connsiteX181" fmla="*/ 16547928 w 22461610"/>
              <a:gd name="connsiteY181" fmla="*/ 6672772 h 6850595"/>
              <a:gd name="connsiteX182" fmla="*/ 16343964 w 22461610"/>
              <a:gd name="connsiteY182" fmla="*/ 6821642 h 6850595"/>
              <a:gd name="connsiteX183" fmla="*/ 16003562 w 22461610"/>
              <a:gd name="connsiteY183" fmla="*/ 6816179 h 6850595"/>
              <a:gd name="connsiteX184" fmla="*/ 15983866 w 22461610"/>
              <a:gd name="connsiteY184" fmla="*/ 6795043 h 6850595"/>
              <a:gd name="connsiteX185" fmla="*/ 16140346 w 22461610"/>
              <a:gd name="connsiteY185" fmla="*/ 6786344 h 6850595"/>
              <a:gd name="connsiteX186" fmla="*/ 16121364 w 22461610"/>
              <a:gd name="connsiteY186" fmla="*/ 6762017 h 6850595"/>
              <a:gd name="connsiteX187" fmla="*/ 15976186 w 22461610"/>
              <a:gd name="connsiteY187" fmla="*/ 6756485 h 6850595"/>
              <a:gd name="connsiteX188" fmla="*/ 15952368 w 22461610"/>
              <a:gd name="connsiteY188" fmla="*/ 6680831 h 6850595"/>
              <a:gd name="connsiteX189" fmla="*/ 15696428 w 22461610"/>
              <a:gd name="connsiteY189" fmla="*/ 6734378 h 6850595"/>
              <a:gd name="connsiteX190" fmla="*/ 14582941 w 22461610"/>
              <a:gd name="connsiteY190" fmla="*/ 6694089 h 6850595"/>
              <a:gd name="connsiteX191" fmla="*/ 14234008 w 22461610"/>
              <a:gd name="connsiteY191" fmla="*/ 6726925 h 6850595"/>
              <a:gd name="connsiteX192" fmla="*/ 13863180 w 22461610"/>
              <a:gd name="connsiteY192" fmla="*/ 6785034 h 6850595"/>
              <a:gd name="connsiteX193" fmla="*/ 13916144 w 22461610"/>
              <a:gd name="connsiteY193" fmla="*/ 6729831 h 6850595"/>
              <a:gd name="connsiteX194" fmla="*/ 13815402 w 22461610"/>
              <a:gd name="connsiteY194" fmla="*/ 6707395 h 6850595"/>
              <a:gd name="connsiteX195" fmla="*/ 13376251 w 22461610"/>
              <a:gd name="connsiteY195" fmla="*/ 6743587 h 6850595"/>
              <a:gd name="connsiteX196" fmla="*/ 12939943 w 22461610"/>
              <a:gd name="connsiteY196" fmla="*/ 6767014 h 6850595"/>
              <a:gd name="connsiteX197" fmla="*/ 12485432 w 22461610"/>
              <a:gd name="connsiteY197" fmla="*/ 6726089 h 6850595"/>
              <a:gd name="connsiteX198" fmla="*/ 11634713 w 22461610"/>
              <a:gd name="connsiteY198" fmla="*/ 6747669 h 6850595"/>
              <a:gd name="connsiteX199" fmla="*/ 11273836 w 22461610"/>
              <a:gd name="connsiteY199" fmla="*/ 6761097 h 6850595"/>
              <a:gd name="connsiteX200" fmla="*/ 11215327 w 22461610"/>
              <a:gd name="connsiteY200" fmla="*/ 6768165 h 6850595"/>
              <a:gd name="connsiteX201" fmla="*/ 11161080 w 22461610"/>
              <a:gd name="connsiteY201" fmla="*/ 6756083 h 6850595"/>
              <a:gd name="connsiteX202" fmla="*/ 10493573 w 22461610"/>
              <a:gd name="connsiteY202" fmla="*/ 6795019 h 6850595"/>
              <a:gd name="connsiteX203" fmla="*/ 10375772 w 22461610"/>
              <a:gd name="connsiteY203" fmla="*/ 6849181 h 6850595"/>
              <a:gd name="connsiteX204" fmla="*/ 9912228 w 22461610"/>
              <a:gd name="connsiteY204" fmla="*/ 6739245 h 6850595"/>
              <a:gd name="connsiteX205" fmla="*/ 9586614 w 22461610"/>
              <a:gd name="connsiteY205" fmla="*/ 6740426 h 6850595"/>
              <a:gd name="connsiteX206" fmla="*/ 9593653 w 22461610"/>
              <a:gd name="connsiteY206" fmla="*/ 6745344 h 6850595"/>
              <a:gd name="connsiteX207" fmla="*/ 9391458 w 22461610"/>
              <a:gd name="connsiteY207" fmla="*/ 6703662 h 6850595"/>
              <a:gd name="connsiteX208" fmla="*/ 9186351 w 22461610"/>
              <a:gd name="connsiteY208" fmla="*/ 6711581 h 6850595"/>
              <a:gd name="connsiteX209" fmla="*/ 8365138 w 22461610"/>
              <a:gd name="connsiteY209" fmla="*/ 6783283 h 6850595"/>
              <a:gd name="connsiteX210" fmla="*/ 8302362 w 22461610"/>
              <a:gd name="connsiteY210" fmla="*/ 6809501 h 6850595"/>
              <a:gd name="connsiteX211" fmla="*/ 8083176 w 22461610"/>
              <a:gd name="connsiteY211" fmla="*/ 6807584 h 6850595"/>
              <a:gd name="connsiteX212" fmla="*/ 7856450 w 22461610"/>
              <a:gd name="connsiteY212" fmla="*/ 6693442 h 6850595"/>
              <a:gd name="connsiteX213" fmla="*/ 7432295 w 22461610"/>
              <a:gd name="connsiteY213" fmla="*/ 6625779 h 6850595"/>
              <a:gd name="connsiteX214" fmla="*/ 6841642 w 22461610"/>
              <a:gd name="connsiteY214" fmla="*/ 6648330 h 6850595"/>
              <a:gd name="connsiteX215" fmla="*/ 6491426 w 22461610"/>
              <a:gd name="connsiteY215" fmla="*/ 6613882 h 6850595"/>
              <a:gd name="connsiteX216" fmla="*/ 6523066 w 22461610"/>
              <a:gd name="connsiteY216" fmla="*/ 6654428 h 6850595"/>
              <a:gd name="connsiteX217" fmla="*/ 6288954 w 22461610"/>
              <a:gd name="connsiteY217" fmla="*/ 6719535 h 6850595"/>
              <a:gd name="connsiteX218" fmla="*/ 6161981 w 22461610"/>
              <a:gd name="connsiteY218" fmla="*/ 6778354 h 6850595"/>
              <a:gd name="connsiteX219" fmla="*/ 5729366 w 22461610"/>
              <a:gd name="connsiteY219" fmla="*/ 6712157 h 6850595"/>
              <a:gd name="connsiteX220" fmla="*/ 5792920 w 22461610"/>
              <a:gd name="connsiteY220" fmla="*/ 6645913 h 6850595"/>
              <a:gd name="connsiteX221" fmla="*/ 5498374 w 22461610"/>
              <a:gd name="connsiteY221" fmla="*/ 6617163 h 6850595"/>
              <a:gd name="connsiteX222" fmla="*/ 5643896 w 22461610"/>
              <a:gd name="connsiteY222" fmla="*/ 6438529 h 6850595"/>
              <a:gd name="connsiteX223" fmla="*/ 5720750 w 22461610"/>
              <a:gd name="connsiteY223" fmla="*/ 6422145 h 6850595"/>
              <a:gd name="connsiteX224" fmla="*/ 5961623 w 22461610"/>
              <a:gd name="connsiteY224" fmla="*/ 6509289 h 6850595"/>
              <a:gd name="connsiteX225" fmla="*/ 6715362 w 22461610"/>
              <a:gd name="connsiteY225" fmla="*/ 6338815 h 6850595"/>
              <a:gd name="connsiteX226" fmla="*/ 6740673 w 22461610"/>
              <a:gd name="connsiteY226" fmla="*/ 6371250 h 6850595"/>
              <a:gd name="connsiteX227" fmla="*/ 6881011 w 22461610"/>
              <a:gd name="connsiteY227" fmla="*/ 6325457 h 6850595"/>
              <a:gd name="connsiteX228" fmla="*/ 6854279 w 22461610"/>
              <a:gd name="connsiteY228" fmla="*/ 6299404 h 6850595"/>
              <a:gd name="connsiteX229" fmla="*/ 6384912 w 22461610"/>
              <a:gd name="connsiteY229" fmla="*/ 6288669 h 6850595"/>
              <a:gd name="connsiteX230" fmla="*/ 5641263 w 22461610"/>
              <a:gd name="connsiteY230" fmla="*/ 6340796 h 6850595"/>
              <a:gd name="connsiteX231" fmla="*/ 5535543 w 22461610"/>
              <a:gd name="connsiteY231" fmla="*/ 6340700 h 6850595"/>
              <a:gd name="connsiteX232" fmla="*/ 4726485 w 22461610"/>
              <a:gd name="connsiteY232" fmla="*/ 6321310 h 6850595"/>
              <a:gd name="connsiteX233" fmla="*/ 4520735 w 22461610"/>
              <a:gd name="connsiteY233" fmla="*/ 6295588 h 6850595"/>
              <a:gd name="connsiteX234" fmla="*/ 4255625 w 22461610"/>
              <a:gd name="connsiteY234" fmla="*/ 6353791 h 6850595"/>
              <a:gd name="connsiteX235" fmla="*/ 4032817 w 22461610"/>
              <a:gd name="connsiteY235" fmla="*/ 6404668 h 6850595"/>
              <a:gd name="connsiteX236" fmla="*/ 3800264 w 22461610"/>
              <a:gd name="connsiteY236" fmla="*/ 6389724 h 6850595"/>
              <a:gd name="connsiteX237" fmla="*/ 3691912 w 22461610"/>
              <a:gd name="connsiteY237" fmla="*/ 6291896 h 6850595"/>
              <a:gd name="connsiteX238" fmla="*/ 3512184 w 22461610"/>
              <a:gd name="connsiteY238" fmla="*/ 6295417 h 6850595"/>
              <a:gd name="connsiteX239" fmla="*/ 3878886 w 22461610"/>
              <a:gd name="connsiteY239" fmla="*/ 6182791 h 6850595"/>
              <a:gd name="connsiteX240" fmla="*/ 5246667 w 22461610"/>
              <a:gd name="connsiteY240" fmla="*/ 5921274 h 6850595"/>
              <a:gd name="connsiteX241" fmla="*/ 5191780 w 22461610"/>
              <a:gd name="connsiteY241" fmla="*/ 5875551 h 6850595"/>
              <a:gd name="connsiteX242" fmla="*/ 4890835 w 22461610"/>
              <a:gd name="connsiteY242" fmla="*/ 5875527 h 6850595"/>
              <a:gd name="connsiteX243" fmla="*/ 5015033 w 22461610"/>
              <a:gd name="connsiteY243" fmla="*/ 5792641 h 6850595"/>
              <a:gd name="connsiteX244" fmla="*/ 4485872 w 22461610"/>
              <a:gd name="connsiteY244" fmla="*/ 5721690 h 6850595"/>
              <a:gd name="connsiteX245" fmla="*/ 4244426 w 22461610"/>
              <a:gd name="connsiteY245" fmla="*/ 5564070 h 6850595"/>
              <a:gd name="connsiteX246" fmla="*/ 3785149 w 22461610"/>
              <a:gd name="connsiteY246" fmla="*/ 5434986 h 6850595"/>
              <a:gd name="connsiteX247" fmla="*/ 3861793 w 22461610"/>
              <a:gd name="connsiteY247" fmla="*/ 5529103 h 6850595"/>
              <a:gd name="connsiteX248" fmla="*/ 3660446 w 22461610"/>
              <a:gd name="connsiteY248" fmla="*/ 5410563 h 6850595"/>
              <a:gd name="connsiteX249" fmla="*/ 4079835 w 22461610"/>
              <a:gd name="connsiteY249" fmla="*/ 5390069 h 6850595"/>
              <a:gd name="connsiteX250" fmla="*/ 4053812 w 22461610"/>
              <a:gd name="connsiteY250" fmla="*/ 5360824 h 6850595"/>
              <a:gd name="connsiteX251" fmla="*/ 3357508 w 22461610"/>
              <a:gd name="connsiteY251" fmla="*/ 5346447 h 6850595"/>
              <a:gd name="connsiteX252" fmla="*/ 2830982 w 22461610"/>
              <a:gd name="connsiteY252" fmla="*/ 5373230 h 6850595"/>
              <a:gd name="connsiteX253" fmla="*/ 2279284 w 22461610"/>
              <a:gd name="connsiteY253" fmla="*/ 5293910 h 6850595"/>
              <a:gd name="connsiteX254" fmla="*/ 2256885 w 22461610"/>
              <a:gd name="connsiteY254" fmla="*/ 5211874 h 6850595"/>
              <a:gd name="connsiteX255" fmla="*/ 2273803 w 22461610"/>
              <a:gd name="connsiteY255" fmla="*/ 5208942 h 6850595"/>
              <a:gd name="connsiteX256" fmla="*/ 2616409 w 22461610"/>
              <a:gd name="connsiteY256" fmla="*/ 5167997 h 6850595"/>
              <a:gd name="connsiteX257" fmla="*/ 2697526 w 22461610"/>
              <a:gd name="connsiteY257" fmla="*/ 5132463 h 6850595"/>
              <a:gd name="connsiteX258" fmla="*/ 2161327 w 22461610"/>
              <a:gd name="connsiteY258" fmla="*/ 5056596 h 6850595"/>
              <a:gd name="connsiteX259" fmla="*/ 3199730 w 22461610"/>
              <a:gd name="connsiteY259" fmla="*/ 4922718 h 6850595"/>
              <a:gd name="connsiteX260" fmla="*/ 3505581 w 22461610"/>
              <a:gd name="connsiteY260" fmla="*/ 4937236 h 6850595"/>
              <a:gd name="connsiteX261" fmla="*/ 3240817 w 22461610"/>
              <a:gd name="connsiteY261" fmla="*/ 4811272 h 6850595"/>
              <a:gd name="connsiteX262" fmla="*/ 2377374 w 22461610"/>
              <a:gd name="connsiteY262" fmla="*/ 4853469 h 6850595"/>
              <a:gd name="connsiteX263" fmla="*/ 2335142 w 22461610"/>
              <a:gd name="connsiteY263" fmla="*/ 4823964 h 6850595"/>
              <a:gd name="connsiteX264" fmla="*/ 2661537 w 22461610"/>
              <a:gd name="connsiteY264" fmla="*/ 4782759 h 6850595"/>
              <a:gd name="connsiteX265" fmla="*/ 2500930 w 22461610"/>
              <a:gd name="connsiteY265" fmla="*/ 4736940 h 6850595"/>
              <a:gd name="connsiteX266" fmla="*/ 2934326 w 22461610"/>
              <a:gd name="connsiteY266" fmla="*/ 4763114 h 6850595"/>
              <a:gd name="connsiteX267" fmla="*/ 3222043 w 22461610"/>
              <a:gd name="connsiteY267" fmla="*/ 4676446 h 6850595"/>
              <a:gd name="connsiteX268" fmla="*/ 3466933 w 22461610"/>
              <a:gd name="connsiteY268" fmla="*/ 4664478 h 6850595"/>
              <a:gd name="connsiteX269" fmla="*/ 3482570 w 22461610"/>
              <a:gd name="connsiteY269" fmla="*/ 4645658 h 6850595"/>
              <a:gd name="connsiteX270" fmla="*/ 3559424 w 22461610"/>
              <a:gd name="connsiteY270" fmla="*/ 4629276 h 6850595"/>
              <a:gd name="connsiteX271" fmla="*/ 3635120 w 22461610"/>
              <a:gd name="connsiteY271" fmla="*/ 4656258 h 6850595"/>
              <a:gd name="connsiteX272" fmla="*/ 3937468 w 22461610"/>
              <a:gd name="connsiteY272" fmla="*/ 4641482 h 6850595"/>
              <a:gd name="connsiteX273" fmla="*/ 3903697 w 22461610"/>
              <a:gd name="connsiteY273" fmla="*/ 4610512 h 6850595"/>
              <a:gd name="connsiteX274" fmla="*/ 3660551 w 22461610"/>
              <a:gd name="connsiteY274" fmla="*/ 4606610 h 6850595"/>
              <a:gd name="connsiteX275" fmla="*/ 3448474 w 22461610"/>
              <a:gd name="connsiteY275" fmla="*/ 4572778 h 6850595"/>
              <a:gd name="connsiteX276" fmla="*/ 3989627 w 22461610"/>
              <a:gd name="connsiteY276" fmla="*/ 4510930 h 6850595"/>
              <a:gd name="connsiteX277" fmla="*/ 3849120 w 22461610"/>
              <a:gd name="connsiteY277" fmla="*/ 4520018 h 6850595"/>
              <a:gd name="connsiteX278" fmla="*/ 3479937 w 22461610"/>
              <a:gd name="connsiteY278" fmla="*/ 4547925 h 6850595"/>
              <a:gd name="connsiteX279" fmla="*/ 3374217 w 22461610"/>
              <a:gd name="connsiteY279" fmla="*/ 4547829 h 6850595"/>
              <a:gd name="connsiteX280" fmla="*/ 2565159 w 22461610"/>
              <a:gd name="connsiteY280" fmla="*/ 4528441 h 6850595"/>
              <a:gd name="connsiteX281" fmla="*/ 2359408 w 22461610"/>
              <a:gd name="connsiteY281" fmla="*/ 4502718 h 6850595"/>
              <a:gd name="connsiteX282" fmla="*/ 2094300 w 22461610"/>
              <a:gd name="connsiteY282" fmla="*/ 4560921 h 6850595"/>
              <a:gd name="connsiteX283" fmla="*/ 1871490 w 22461610"/>
              <a:gd name="connsiteY283" fmla="*/ 4611797 h 6850595"/>
              <a:gd name="connsiteX284" fmla="*/ 1638939 w 22461610"/>
              <a:gd name="connsiteY284" fmla="*/ 4596855 h 6850595"/>
              <a:gd name="connsiteX285" fmla="*/ 1530586 w 22461610"/>
              <a:gd name="connsiteY285" fmla="*/ 4499025 h 6850595"/>
              <a:gd name="connsiteX286" fmla="*/ 1350859 w 22461610"/>
              <a:gd name="connsiteY286" fmla="*/ 4502548 h 6850595"/>
              <a:gd name="connsiteX287" fmla="*/ 1717559 w 22461610"/>
              <a:gd name="connsiteY287" fmla="*/ 4389920 h 6850595"/>
              <a:gd name="connsiteX288" fmla="*/ 3085341 w 22461610"/>
              <a:gd name="connsiteY288" fmla="*/ 4128404 h 6850595"/>
              <a:gd name="connsiteX289" fmla="*/ 3030453 w 22461610"/>
              <a:gd name="connsiteY289" fmla="*/ 4082681 h 6850595"/>
              <a:gd name="connsiteX290" fmla="*/ 2729509 w 22461610"/>
              <a:gd name="connsiteY290" fmla="*/ 4082657 h 6850595"/>
              <a:gd name="connsiteX291" fmla="*/ 2853707 w 22461610"/>
              <a:gd name="connsiteY291" fmla="*/ 3999770 h 6850595"/>
              <a:gd name="connsiteX292" fmla="*/ 2324546 w 22461610"/>
              <a:gd name="connsiteY292" fmla="*/ 3928819 h 6850595"/>
              <a:gd name="connsiteX293" fmla="*/ 2083100 w 22461610"/>
              <a:gd name="connsiteY293" fmla="*/ 3771201 h 6850595"/>
              <a:gd name="connsiteX294" fmla="*/ 1623822 w 22461610"/>
              <a:gd name="connsiteY294" fmla="*/ 3642115 h 6850595"/>
              <a:gd name="connsiteX295" fmla="*/ 1700468 w 22461610"/>
              <a:gd name="connsiteY295" fmla="*/ 3736233 h 6850595"/>
              <a:gd name="connsiteX296" fmla="*/ 1499121 w 22461610"/>
              <a:gd name="connsiteY296" fmla="*/ 3617693 h 6850595"/>
              <a:gd name="connsiteX297" fmla="*/ 1918510 w 22461610"/>
              <a:gd name="connsiteY297" fmla="*/ 3597198 h 6850595"/>
              <a:gd name="connsiteX298" fmla="*/ 1892485 w 22461610"/>
              <a:gd name="connsiteY298" fmla="*/ 3567952 h 6850595"/>
              <a:gd name="connsiteX299" fmla="*/ 1196183 w 22461610"/>
              <a:gd name="connsiteY299" fmla="*/ 3553576 h 6850595"/>
              <a:gd name="connsiteX300" fmla="*/ 669657 w 22461610"/>
              <a:gd name="connsiteY300" fmla="*/ 3580360 h 6850595"/>
              <a:gd name="connsiteX301" fmla="*/ 117957 w 22461610"/>
              <a:gd name="connsiteY301" fmla="*/ 3501039 h 6850595"/>
              <a:gd name="connsiteX302" fmla="*/ 95559 w 22461610"/>
              <a:gd name="connsiteY302" fmla="*/ 3419003 h 6850595"/>
              <a:gd name="connsiteX303" fmla="*/ 112478 w 22461610"/>
              <a:gd name="connsiteY303" fmla="*/ 3416071 h 6850595"/>
              <a:gd name="connsiteX304" fmla="*/ 455084 w 22461610"/>
              <a:gd name="connsiteY304" fmla="*/ 3375126 h 6850595"/>
              <a:gd name="connsiteX305" fmla="*/ 536200 w 22461610"/>
              <a:gd name="connsiteY305" fmla="*/ 3339593 h 6850595"/>
              <a:gd name="connsiteX306" fmla="*/ 0 w 22461610"/>
              <a:gd name="connsiteY306" fmla="*/ 3263725 h 6850595"/>
              <a:gd name="connsiteX307" fmla="*/ 1038405 w 22461610"/>
              <a:gd name="connsiteY307" fmla="*/ 3129848 h 6850595"/>
              <a:gd name="connsiteX308" fmla="*/ 1344255 w 22461610"/>
              <a:gd name="connsiteY308" fmla="*/ 3144365 h 6850595"/>
              <a:gd name="connsiteX309" fmla="*/ 1079490 w 22461610"/>
              <a:gd name="connsiteY309" fmla="*/ 3018402 h 6850595"/>
              <a:gd name="connsiteX310" fmla="*/ 216047 w 22461610"/>
              <a:gd name="connsiteY310" fmla="*/ 3060598 h 6850595"/>
              <a:gd name="connsiteX311" fmla="*/ 173817 w 22461610"/>
              <a:gd name="connsiteY311" fmla="*/ 3031093 h 6850595"/>
              <a:gd name="connsiteX312" fmla="*/ 500212 w 22461610"/>
              <a:gd name="connsiteY312" fmla="*/ 2989889 h 6850595"/>
              <a:gd name="connsiteX313" fmla="*/ 339603 w 22461610"/>
              <a:gd name="connsiteY313" fmla="*/ 2944069 h 6850595"/>
              <a:gd name="connsiteX314" fmla="*/ 773000 w 22461610"/>
              <a:gd name="connsiteY314" fmla="*/ 2970243 h 6850595"/>
              <a:gd name="connsiteX315" fmla="*/ 1060719 w 22461610"/>
              <a:gd name="connsiteY315" fmla="*/ 2883575 h 6850595"/>
              <a:gd name="connsiteX316" fmla="*/ 1776144 w 22461610"/>
              <a:gd name="connsiteY316" fmla="*/ 2848612 h 6850595"/>
              <a:gd name="connsiteX317" fmla="*/ 1742370 w 22461610"/>
              <a:gd name="connsiteY317" fmla="*/ 2817643 h 6850595"/>
              <a:gd name="connsiteX318" fmla="*/ 1499226 w 22461610"/>
              <a:gd name="connsiteY318" fmla="*/ 2813740 h 6850595"/>
              <a:gd name="connsiteX319" fmla="*/ 1287149 w 22461610"/>
              <a:gd name="connsiteY319" fmla="*/ 2779908 h 6850595"/>
              <a:gd name="connsiteX320" fmla="*/ 2171845 w 22461610"/>
              <a:gd name="connsiteY320" fmla="*/ 2678797 h 6850595"/>
              <a:gd name="connsiteX321" fmla="*/ 2223319 w 22461610"/>
              <a:gd name="connsiteY321" fmla="*/ 2666811 h 6850595"/>
              <a:gd name="connsiteX322" fmla="*/ 2614051 w 22461610"/>
              <a:gd name="connsiteY322" fmla="*/ 2519338 h 6850595"/>
              <a:gd name="connsiteX323" fmla="*/ 1598390 w 22461610"/>
              <a:gd name="connsiteY323" fmla="*/ 2551083 h 6850595"/>
              <a:gd name="connsiteX324" fmla="*/ 1564620 w 22461610"/>
              <a:gd name="connsiteY324" fmla="*/ 2520113 h 6850595"/>
              <a:gd name="connsiteX325" fmla="*/ 2402821 w 22461610"/>
              <a:gd name="connsiteY325" fmla="*/ 2408646 h 6850595"/>
              <a:gd name="connsiteX326" fmla="*/ 2734831 w 22461610"/>
              <a:gd name="connsiteY326" fmla="*/ 2378742 h 6850595"/>
              <a:gd name="connsiteX327" fmla="*/ 3255743 w 22461610"/>
              <a:gd name="connsiteY327" fmla="*/ 2340658 h 6850595"/>
              <a:gd name="connsiteX328" fmla="*/ 3427789 w 22461610"/>
              <a:gd name="connsiteY328" fmla="*/ 2298576 h 6850595"/>
              <a:gd name="connsiteX329" fmla="*/ 3851558 w 22461610"/>
              <a:gd name="connsiteY329" fmla="*/ 2252394 h 6850595"/>
              <a:gd name="connsiteX330" fmla="*/ 3829418 w 22461610"/>
              <a:gd name="connsiteY330" fmla="*/ 2159068 h 6850595"/>
              <a:gd name="connsiteX331" fmla="*/ 3885085 w 22461610"/>
              <a:gd name="connsiteY331" fmla="*/ 2164766 h 6850595"/>
              <a:gd name="connsiteX332" fmla="*/ 3913171 w 22461610"/>
              <a:gd name="connsiteY332" fmla="*/ 2221270 h 6850595"/>
              <a:gd name="connsiteX333" fmla="*/ 4623049 w 22461610"/>
              <a:gd name="connsiteY333" fmla="*/ 2138173 h 6850595"/>
              <a:gd name="connsiteX334" fmla="*/ 4681009 w 22461610"/>
              <a:gd name="connsiteY334" fmla="*/ 2131430 h 6850595"/>
              <a:gd name="connsiteX335" fmla="*/ 4758107 w 22461610"/>
              <a:gd name="connsiteY335" fmla="*/ 2095715 h 6850595"/>
              <a:gd name="connsiteX336" fmla="*/ 4800548 w 22461610"/>
              <a:gd name="connsiteY336" fmla="*/ 2091453 h 6850595"/>
              <a:gd name="connsiteX337" fmla="*/ 4819720 w 22461610"/>
              <a:gd name="connsiteY337" fmla="*/ 2066559 h 6850595"/>
              <a:gd name="connsiteX338" fmla="*/ 4813576 w 22461610"/>
              <a:gd name="connsiteY338" fmla="*/ 2013110 h 6850595"/>
              <a:gd name="connsiteX339" fmla="*/ 4190642 w 22461610"/>
              <a:gd name="connsiteY339" fmla="*/ 1961474 h 6850595"/>
              <a:gd name="connsiteX340" fmla="*/ 3849529 w 22461610"/>
              <a:gd name="connsiteY340" fmla="*/ 1959204 h 6850595"/>
              <a:gd name="connsiteX341" fmla="*/ 3426794 w 22461610"/>
              <a:gd name="connsiteY341" fmla="*/ 1885156 h 6850595"/>
              <a:gd name="connsiteX342" fmla="*/ 3327613 w 22461610"/>
              <a:gd name="connsiteY342" fmla="*/ 1782669 h 6850595"/>
              <a:gd name="connsiteX343" fmla="*/ 3345057 w 22461610"/>
              <a:gd name="connsiteY343" fmla="*/ 1704345 h 6850595"/>
              <a:gd name="connsiteX344" fmla="*/ 2812935 w 22461610"/>
              <a:gd name="connsiteY344" fmla="*/ 1699355 h 6850595"/>
              <a:gd name="connsiteX345" fmla="*/ 2959880 w 22461610"/>
              <a:gd name="connsiteY345" fmla="*/ 1514338 h 6850595"/>
              <a:gd name="connsiteX346" fmla="*/ 3000117 w 22461610"/>
              <a:gd name="connsiteY346" fmla="*/ 1479751 h 6850595"/>
              <a:gd name="connsiteX347" fmla="*/ 2822591 w 22461610"/>
              <a:gd name="connsiteY347" fmla="*/ 1436864 h 6850595"/>
              <a:gd name="connsiteX348" fmla="*/ 2516030 w 22461610"/>
              <a:gd name="connsiteY348" fmla="*/ 1425539 h 6850595"/>
              <a:gd name="connsiteX349" fmla="*/ 3436250 w 22461610"/>
              <a:gd name="connsiteY349" fmla="*/ 1294874 h 6850595"/>
              <a:gd name="connsiteX350" fmla="*/ 3439209 w 22461610"/>
              <a:gd name="connsiteY350" fmla="*/ 1281588 h 6850595"/>
              <a:gd name="connsiteX351" fmla="*/ 3618643 w 22461610"/>
              <a:gd name="connsiteY351" fmla="*/ 1263973 h 6850595"/>
              <a:gd name="connsiteX352" fmla="*/ 3658958 w 22461610"/>
              <a:gd name="connsiteY352" fmla="*/ 1263251 h 6850595"/>
              <a:gd name="connsiteX353" fmla="*/ 4086717 w 22461610"/>
              <a:gd name="connsiteY353" fmla="*/ 1202513 h 6850595"/>
              <a:gd name="connsiteX354" fmla="*/ 4052946 w 22461610"/>
              <a:gd name="connsiteY354" fmla="*/ 1171541 h 6850595"/>
              <a:gd name="connsiteX355" fmla="*/ 2810352 w 22461610"/>
              <a:gd name="connsiteY355" fmla="*/ 1199645 h 6850595"/>
              <a:gd name="connsiteX356" fmla="*/ 2763214 w 22461610"/>
              <a:gd name="connsiteY356" fmla="*/ 1155649 h 6850595"/>
              <a:gd name="connsiteX357" fmla="*/ 4985994 w 22461610"/>
              <a:gd name="connsiteY357" fmla="*/ 1006912 h 6850595"/>
              <a:gd name="connsiteX358" fmla="*/ 4966794 w 22461610"/>
              <a:gd name="connsiteY358" fmla="*/ 996090 h 6850595"/>
              <a:gd name="connsiteX359" fmla="*/ 4798669 w 22461610"/>
              <a:gd name="connsiteY359" fmla="*/ 947871 h 6850595"/>
              <a:gd name="connsiteX360" fmla="*/ 5277484 w 22461610"/>
              <a:gd name="connsiteY360" fmla="*/ 806615 h 6850595"/>
              <a:gd name="connsiteX361" fmla="*/ 5727159 w 22461610"/>
              <a:gd name="connsiteY361" fmla="*/ 796214 h 6850595"/>
              <a:gd name="connsiteX362" fmla="*/ 5746349 w 22461610"/>
              <a:gd name="connsiteY362" fmla="*/ 710042 h 6850595"/>
              <a:gd name="connsiteX363" fmla="*/ 5260201 w 22461610"/>
              <a:gd name="connsiteY363" fmla="*/ 628571 h 6850595"/>
              <a:gd name="connsiteX364" fmla="*/ 4915533 w 22461610"/>
              <a:gd name="connsiteY364" fmla="*/ 642257 h 6850595"/>
              <a:gd name="connsiteX365" fmla="*/ 4342008 w 22461610"/>
              <a:gd name="connsiteY365" fmla="*/ 551377 h 6850595"/>
              <a:gd name="connsiteX366" fmla="*/ 3790516 w 22461610"/>
              <a:gd name="connsiteY366" fmla="*/ 361556 h 6850595"/>
              <a:gd name="connsiteX367" fmla="*/ 3851871 w 22461610"/>
              <a:gd name="connsiteY367" fmla="*/ 341721 h 6850595"/>
              <a:gd name="connsiteX368" fmla="*/ 3732925 w 22461610"/>
              <a:gd name="connsiteY368" fmla="*/ 254933 h 6850595"/>
              <a:gd name="connsiteX369" fmla="*/ 3950116 w 22461610"/>
              <a:gd name="connsiteY369" fmla="*/ 192757 h 6850595"/>
              <a:gd name="connsiteX370" fmla="*/ 4224328 w 22461610"/>
              <a:gd name="connsiteY370" fmla="*/ 166729 h 6850595"/>
              <a:gd name="connsiteX371" fmla="*/ 4215869 w 22461610"/>
              <a:gd name="connsiteY371" fmla="*/ 168195 h 6850595"/>
              <a:gd name="connsiteX372" fmla="*/ 4973455 w 22461610"/>
              <a:gd name="connsiteY372" fmla="*/ 199570 h 6850595"/>
              <a:gd name="connsiteX373" fmla="*/ 5511856 w 22461610"/>
              <a:gd name="connsiteY373" fmla="*/ 229030 h 6850595"/>
              <a:gd name="connsiteX374" fmla="*/ 5554883 w 22461610"/>
              <a:gd name="connsiteY374" fmla="*/ 245008 h 6850595"/>
              <a:gd name="connsiteX375" fmla="*/ 5577339 w 22461610"/>
              <a:gd name="connsiteY375" fmla="*/ 263713 h 6850595"/>
              <a:gd name="connsiteX376" fmla="*/ 5596391 w 22461610"/>
              <a:gd name="connsiteY376" fmla="*/ 251206 h 6850595"/>
              <a:gd name="connsiteX377" fmla="*/ 5913683 w 22461610"/>
              <a:gd name="connsiteY377" fmla="*/ 177824 h 6850595"/>
              <a:gd name="connsiteX378" fmla="*/ 6117646 w 22461610"/>
              <a:gd name="connsiteY378" fmla="*/ 28955 h 6850595"/>
              <a:gd name="connsiteX379" fmla="*/ 6458051 w 22461610"/>
              <a:gd name="connsiteY379" fmla="*/ 34417 h 6850595"/>
              <a:gd name="connsiteX380" fmla="*/ 6477745 w 22461610"/>
              <a:gd name="connsiteY380" fmla="*/ 55553 h 6850595"/>
              <a:gd name="connsiteX381" fmla="*/ 6321265 w 22461610"/>
              <a:gd name="connsiteY381" fmla="*/ 64253 h 6850595"/>
              <a:gd name="connsiteX382" fmla="*/ 6340247 w 22461610"/>
              <a:gd name="connsiteY382" fmla="*/ 88580 h 6850595"/>
              <a:gd name="connsiteX383" fmla="*/ 6485425 w 22461610"/>
              <a:gd name="connsiteY383" fmla="*/ 94113 h 6850595"/>
              <a:gd name="connsiteX384" fmla="*/ 6509245 w 22461610"/>
              <a:gd name="connsiteY384" fmla="*/ 169766 h 6850595"/>
              <a:gd name="connsiteX385" fmla="*/ 6765183 w 22461610"/>
              <a:gd name="connsiteY385" fmla="*/ 116218 h 6850595"/>
              <a:gd name="connsiteX386" fmla="*/ 7878669 w 22461610"/>
              <a:gd name="connsiteY386" fmla="*/ 156508 h 6850595"/>
              <a:gd name="connsiteX387" fmla="*/ 8227602 w 22461610"/>
              <a:gd name="connsiteY387" fmla="*/ 123672 h 6850595"/>
              <a:gd name="connsiteX388" fmla="*/ 8598430 w 22461610"/>
              <a:gd name="connsiteY388" fmla="*/ 65564 h 6850595"/>
              <a:gd name="connsiteX389" fmla="*/ 8545467 w 22461610"/>
              <a:gd name="connsiteY389" fmla="*/ 120765 h 6850595"/>
              <a:gd name="connsiteX390" fmla="*/ 8646209 w 22461610"/>
              <a:gd name="connsiteY390" fmla="*/ 143202 h 6850595"/>
              <a:gd name="connsiteX391" fmla="*/ 9085359 w 22461610"/>
              <a:gd name="connsiteY391" fmla="*/ 107009 h 6850595"/>
              <a:gd name="connsiteX392" fmla="*/ 9521667 w 22461610"/>
              <a:gd name="connsiteY392" fmla="*/ 83582 h 6850595"/>
              <a:gd name="connsiteX393" fmla="*/ 9976179 w 22461610"/>
              <a:gd name="connsiteY393" fmla="*/ 124508 h 6850595"/>
              <a:gd name="connsiteX394" fmla="*/ 10826899 w 22461610"/>
              <a:gd name="connsiteY394" fmla="*/ 102927 h 6850595"/>
              <a:gd name="connsiteX395" fmla="*/ 11187773 w 22461610"/>
              <a:gd name="connsiteY395" fmla="*/ 89501 h 6850595"/>
              <a:gd name="connsiteX396" fmla="*/ 11246283 w 22461610"/>
              <a:gd name="connsiteY396" fmla="*/ 82432 h 6850595"/>
              <a:gd name="connsiteX397" fmla="*/ 11300530 w 22461610"/>
              <a:gd name="connsiteY397" fmla="*/ 94513 h 6850595"/>
              <a:gd name="connsiteX398" fmla="*/ 11968036 w 22461610"/>
              <a:gd name="connsiteY398" fmla="*/ 55579 h 6850595"/>
              <a:gd name="connsiteX399" fmla="*/ 12085838 w 22461610"/>
              <a:gd name="connsiteY399" fmla="*/ 1415 h 685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22461610" h="6850595">
                <a:moveTo>
                  <a:pt x="16904678" y="6604829"/>
                </a:moveTo>
                <a:lnTo>
                  <a:pt x="16906726" y="6605589"/>
                </a:lnTo>
                <a:lnTo>
                  <a:pt x="16911718" y="6609747"/>
                </a:lnTo>
                <a:cubicBezTo>
                  <a:pt x="16911718" y="6609747"/>
                  <a:pt x="16904678" y="6604829"/>
                  <a:pt x="16904678" y="6604829"/>
                </a:cubicBezTo>
                <a:close/>
                <a:moveTo>
                  <a:pt x="5549894" y="240851"/>
                </a:moveTo>
                <a:cubicBezTo>
                  <a:pt x="5549894" y="240851"/>
                  <a:pt x="5556934" y="245769"/>
                  <a:pt x="5556934" y="245769"/>
                </a:cubicBezTo>
                <a:lnTo>
                  <a:pt x="5554883" y="245008"/>
                </a:lnTo>
                <a:close/>
                <a:moveTo>
                  <a:pt x="12085838" y="1415"/>
                </a:moveTo>
                <a:cubicBezTo>
                  <a:pt x="12258529" y="-7022"/>
                  <a:pt x="12431147" y="21371"/>
                  <a:pt x="12549382" y="111351"/>
                </a:cubicBezTo>
                <a:cubicBezTo>
                  <a:pt x="12662850" y="113173"/>
                  <a:pt x="12768568" y="113268"/>
                  <a:pt x="12874997" y="110172"/>
                </a:cubicBezTo>
                <a:cubicBezTo>
                  <a:pt x="12874997" y="110172"/>
                  <a:pt x="12867957" y="105254"/>
                  <a:pt x="12867957" y="105254"/>
                </a:cubicBezTo>
                <a:cubicBezTo>
                  <a:pt x="12937703" y="120787"/>
                  <a:pt x="13006026" y="142703"/>
                  <a:pt x="13070154" y="146934"/>
                </a:cubicBezTo>
                <a:cubicBezTo>
                  <a:pt x="13142741" y="149701"/>
                  <a:pt x="13202675" y="136249"/>
                  <a:pt x="13275261" y="139015"/>
                </a:cubicBezTo>
                <a:cubicBezTo>
                  <a:pt x="13590282" y="148875"/>
                  <a:pt x="13891228" y="148901"/>
                  <a:pt x="14096474" y="67315"/>
                </a:cubicBezTo>
                <a:cubicBezTo>
                  <a:pt x="14122566" y="59726"/>
                  <a:pt x="14140907" y="50411"/>
                  <a:pt x="14159249" y="41097"/>
                </a:cubicBezTo>
                <a:cubicBezTo>
                  <a:pt x="14231838" y="43863"/>
                  <a:pt x="14312175" y="48355"/>
                  <a:pt x="14378435" y="43012"/>
                </a:cubicBezTo>
                <a:cubicBezTo>
                  <a:pt x="14552544" y="28190"/>
                  <a:pt x="14608144" y="70721"/>
                  <a:pt x="14605161" y="157155"/>
                </a:cubicBezTo>
                <a:cubicBezTo>
                  <a:pt x="14751117" y="122662"/>
                  <a:pt x="14879874" y="238435"/>
                  <a:pt x="15029316" y="224819"/>
                </a:cubicBezTo>
                <a:cubicBezTo>
                  <a:pt x="15219636" y="210256"/>
                  <a:pt x="15416282" y="203803"/>
                  <a:pt x="15619970" y="202266"/>
                </a:cubicBezTo>
                <a:cubicBezTo>
                  <a:pt x="15725688" y="202363"/>
                  <a:pt x="15842640" y="225059"/>
                  <a:pt x="15970184" y="236714"/>
                </a:cubicBezTo>
                <a:cubicBezTo>
                  <a:pt x="15977222" y="241632"/>
                  <a:pt x="15950490" y="215580"/>
                  <a:pt x="15938544" y="196170"/>
                </a:cubicBezTo>
                <a:cubicBezTo>
                  <a:pt x="16016818" y="173403"/>
                  <a:pt x="16094384" y="153829"/>
                  <a:pt x="16172656" y="131062"/>
                </a:cubicBezTo>
                <a:cubicBezTo>
                  <a:pt x="16217802" y="110967"/>
                  <a:pt x="16254486" y="92338"/>
                  <a:pt x="16299630" y="72243"/>
                </a:cubicBezTo>
                <a:cubicBezTo>
                  <a:pt x="16416788" y="-15562"/>
                  <a:pt x="16570928" y="95815"/>
                  <a:pt x="16732244" y="138440"/>
                </a:cubicBezTo>
                <a:cubicBezTo>
                  <a:pt x="16712482" y="154138"/>
                  <a:pt x="16699754" y="174753"/>
                  <a:pt x="16668690" y="204684"/>
                </a:cubicBezTo>
                <a:cubicBezTo>
                  <a:pt x="16787774" y="217806"/>
                  <a:pt x="16883608" y="225748"/>
                  <a:pt x="16963236" y="233433"/>
                </a:cubicBezTo>
                <a:cubicBezTo>
                  <a:pt x="16908852" y="295019"/>
                  <a:pt x="16870678" y="356865"/>
                  <a:pt x="16817714" y="412069"/>
                </a:cubicBezTo>
                <a:cubicBezTo>
                  <a:pt x="16814872" y="424834"/>
                  <a:pt x="16764110" y="433628"/>
                  <a:pt x="16740862" y="428451"/>
                </a:cubicBezTo>
                <a:cubicBezTo>
                  <a:pt x="16672536" y="406534"/>
                  <a:pt x="16605638" y="378236"/>
                  <a:pt x="16499988" y="341308"/>
                </a:cubicBezTo>
                <a:cubicBezTo>
                  <a:pt x="16268718" y="393648"/>
                  <a:pt x="16003610" y="451853"/>
                  <a:pt x="15746248" y="511782"/>
                </a:cubicBezTo>
                <a:cubicBezTo>
                  <a:pt x="15744826" y="518166"/>
                  <a:pt x="15739920" y="503673"/>
                  <a:pt x="15720938" y="479347"/>
                </a:cubicBezTo>
                <a:cubicBezTo>
                  <a:pt x="15676504" y="496249"/>
                  <a:pt x="15624322" y="511428"/>
                  <a:pt x="15580600" y="525139"/>
                </a:cubicBezTo>
                <a:cubicBezTo>
                  <a:pt x="15586926" y="533247"/>
                  <a:pt x="15601002" y="543083"/>
                  <a:pt x="15607332" y="551192"/>
                </a:cubicBezTo>
                <a:cubicBezTo>
                  <a:pt x="15760968" y="555259"/>
                  <a:pt x="15929390" y="565971"/>
                  <a:pt x="16076698" y="561928"/>
                </a:cubicBezTo>
                <a:cubicBezTo>
                  <a:pt x="16331860" y="548407"/>
                  <a:pt x="16572230" y="528241"/>
                  <a:pt x="16820348" y="509801"/>
                </a:cubicBezTo>
                <a:cubicBezTo>
                  <a:pt x="16852768" y="510322"/>
                  <a:pt x="16895070" y="502994"/>
                  <a:pt x="16926068" y="509897"/>
                </a:cubicBezTo>
                <a:cubicBezTo>
                  <a:pt x="17243792" y="580658"/>
                  <a:pt x="17480680" y="539618"/>
                  <a:pt x="17735126" y="529286"/>
                </a:cubicBezTo>
                <a:cubicBezTo>
                  <a:pt x="17808426" y="528861"/>
                  <a:pt x="17901418" y="549571"/>
                  <a:pt x="17940876" y="555009"/>
                </a:cubicBezTo>
                <a:cubicBezTo>
                  <a:pt x="18034648" y="535694"/>
                  <a:pt x="18119960" y="517845"/>
                  <a:pt x="18205984" y="496805"/>
                </a:cubicBezTo>
                <a:cubicBezTo>
                  <a:pt x="18275088" y="478696"/>
                  <a:pt x="18344900" y="457395"/>
                  <a:pt x="18428796" y="445930"/>
                </a:cubicBezTo>
                <a:cubicBezTo>
                  <a:pt x="18495054" y="440586"/>
                  <a:pt x="18592312" y="442148"/>
                  <a:pt x="18661346" y="460872"/>
                </a:cubicBezTo>
                <a:cubicBezTo>
                  <a:pt x="18707132" y="474419"/>
                  <a:pt x="18736638" y="524539"/>
                  <a:pt x="18769698" y="558702"/>
                </a:cubicBezTo>
                <a:cubicBezTo>
                  <a:pt x="18810578" y="557756"/>
                  <a:pt x="18875416" y="558796"/>
                  <a:pt x="18949424" y="555179"/>
                </a:cubicBezTo>
                <a:cubicBezTo>
                  <a:pt x="18908908" y="737101"/>
                  <a:pt x="18795372" y="772113"/>
                  <a:pt x="18582724" y="667807"/>
                </a:cubicBezTo>
                <a:cubicBezTo>
                  <a:pt x="18124454" y="753339"/>
                  <a:pt x="17673930" y="840598"/>
                  <a:pt x="17214946" y="929323"/>
                </a:cubicBezTo>
                <a:cubicBezTo>
                  <a:pt x="17236060" y="944074"/>
                  <a:pt x="17248716" y="960292"/>
                  <a:pt x="17269832" y="975046"/>
                </a:cubicBezTo>
                <a:cubicBezTo>
                  <a:pt x="17367088" y="976606"/>
                  <a:pt x="17464348" y="978167"/>
                  <a:pt x="17570776" y="975070"/>
                </a:cubicBezTo>
                <a:cubicBezTo>
                  <a:pt x="17532668" y="1000083"/>
                  <a:pt x="17495276" y="1021904"/>
                  <a:pt x="17446578" y="1057957"/>
                </a:cubicBezTo>
                <a:cubicBezTo>
                  <a:pt x="17635474" y="1049777"/>
                  <a:pt x="17809882" y="1252765"/>
                  <a:pt x="17975740" y="1128908"/>
                </a:cubicBezTo>
                <a:cubicBezTo>
                  <a:pt x="18016478" y="1201629"/>
                  <a:pt x="18342804" y="1197257"/>
                  <a:pt x="18217184" y="1286526"/>
                </a:cubicBezTo>
                <a:cubicBezTo>
                  <a:pt x="18377790" y="1332345"/>
                  <a:pt x="18523606" y="1371520"/>
                  <a:pt x="18676462" y="1415611"/>
                </a:cubicBezTo>
                <a:cubicBezTo>
                  <a:pt x="18664516" y="1396201"/>
                  <a:pt x="18644112" y="1378258"/>
                  <a:pt x="18599818" y="1321494"/>
                </a:cubicBezTo>
                <a:cubicBezTo>
                  <a:pt x="18693452" y="1375846"/>
                  <a:pt x="18744144" y="1403885"/>
                  <a:pt x="18801162" y="1440033"/>
                </a:cubicBezTo>
                <a:cubicBezTo>
                  <a:pt x="18653144" y="1447267"/>
                  <a:pt x="18513586" y="1453034"/>
                  <a:pt x="18381776" y="1460528"/>
                </a:cubicBezTo>
                <a:cubicBezTo>
                  <a:pt x="18387394" y="1471830"/>
                  <a:pt x="18401470" y="1481664"/>
                  <a:pt x="18407798" y="1489774"/>
                </a:cubicBezTo>
                <a:cubicBezTo>
                  <a:pt x="18634732" y="1493415"/>
                  <a:pt x="18863090" y="1490675"/>
                  <a:pt x="19104102" y="1504151"/>
                </a:cubicBezTo>
                <a:cubicBezTo>
                  <a:pt x="19297908" y="1510463"/>
                  <a:pt x="19457228" y="1488998"/>
                  <a:pt x="19630626" y="1477367"/>
                </a:cubicBezTo>
                <a:cubicBezTo>
                  <a:pt x="19779358" y="1466941"/>
                  <a:pt x="19980200" y="1478173"/>
                  <a:pt x="20182328" y="1556686"/>
                </a:cubicBezTo>
                <a:cubicBezTo>
                  <a:pt x="20302054" y="1603450"/>
                  <a:pt x="20337246" y="1628037"/>
                  <a:pt x="20204726" y="1638723"/>
                </a:cubicBezTo>
                <a:cubicBezTo>
                  <a:pt x="20196266" y="1640189"/>
                  <a:pt x="20188516" y="1638463"/>
                  <a:pt x="20187804" y="1641655"/>
                </a:cubicBezTo>
                <a:cubicBezTo>
                  <a:pt x="20155250" y="1714802"/>
                  <a:pt x="19975588" y="1681489"/>
                  <a:pt x="19845202" y="1682600"/>
                </a:cubicBezTo>
                <a:cubicBezTo>
                  <a:pt x="19812070" y="1685271"/>
                  <a:pt x="19785980" y="1692860"/>
                  <a:pt x="19764086" y="1718133"/>
                </a:cubicBezTo>
                <a:cubicBezTo>
                  <a:pt x="19929664" y="1741610"/>
                  <a:pt x="20095246" y="1765087"/>
                  <a:pt x="20300286" y="1794002"/>
                </a:cubicBezTo>
                <a:cubicBezTo>
                  <a:pt x="19923840" y="1840810"/>
                  <a:pt x="19603774" y="1890125"/>
                  <a:pt x="19261880" y="1927879"/>
                </a:cubicBezTo>
                <a:cubicBezTo>
                  <a:pt x="19194198" y="1939604"/>
                  <a:pt x="19092746" y="1920360"/>
                  <a:pt x="18956028" y="1913360"/>
                </a:cubicBezTo>
                <a:cubicBezTo>
                  <a:pt x="19074334" y="1966507"/>
                  <a:pt x="19147562" y="2002915"/>
                  <a:pt x="19220794" y="2039324"/>
                </a:cubicBezTo>
                <a:cubicBezTo>
                  <a:pt x="19516830" y="2024857"/>
                  <a:pt x="19804410" y="2011855"/>
                  <a:pt x="20084238" y="1997129"/>
                </a:cubicBezTo>
                <a:cubicBezTo>
                  <a:pt x="20098312" y="2006963"/>
                  <a:pt x="20112392" y="2016798"/>
                  <a:pt x="20126466" y="2026633"/>
                </a:cubicBezTo>
                <a:cubicBezTo>
                  <a:pt x="20017906" y="2039304"/>
                  <a:pt x="19917096" y="2053702"/>
                  <a:pt x="19800074" y="2067838"/>
                </a:cubicBezTo>
                <a:cubicBezTo>
                  <a:pt x="19845860" y="2081386"/>
                  <a:pt x="19884606" y="2090014"/>
                  <a:pt x="19960680" y="2113657"/>
                </a:cubicBezTo>
                <a:cubicBezTo>
                  <a:pt x="19792254" y="2102945"/>
                  <a:pt x="19643594" y="2076537"/>
                  <a:pt x="19527286" y="2087483"/>
                </a:cubicBezTo>
                <a:cubicBezTo>
                  <a:pt x="19410972" y="2098428"/>
                  <a:pt x="19335474" y="2145263"/>
                  <a:pt x="19239568" y="2174151"/>
                </a:cubicBezTo>
                <a:lnTo>
                  <a:pt x="18994680" y="2186120"/>
                </a:lnTo>
                <a:lnTo>
                  <a:pt x="18979040" y="2204939"/>
                </a:lnTo>
                <a:cubicBezTo>
                  <a:pt x="18976198" y="2217705"/>
                  <a:pt x="18925436" y="2226499"/>
                  <a:pt x="18902188" y="2221322"/>
                </a:cubicBezTo>
                <a:lnTo>
                  <a:pt x="18826490" y="2194339"/>
                </a:lnTo>
                <a:lnTo>
                  <a:pt x="18524142" y="2209114"/>
                </a:lnTo>
                <a:cubicBezTo>
                  <a:pt x="18538220" y="2218948"/>
                  <a:pt x="18543836" y="2230250"/>
                  <a:pt x="18557916" y="2240084"/>
                </a:cubicBezTo>
                <a:cubicBezTo>
                  <a:pt x="18638962" y="2241385"/>
                  <a:pt x="18720722" y="2239493"/>
                  <a:pt x="18801058" y="2243987"/>
                </a:cubicBezTo>
                <a:cubicBezTo>
                  <a:pt x="18872938" y="2249946"/>
                  <a:pt x="18942680" y="2265478"/>
                  <a:pt x="19013136" y="2277819"/>
                </a:cubicBezTo>
                <a:lnTo>
                  <a:pt x="18471974" y="2339668"/>
                </a:lnTo>
                <a:lnTo>
                  <a:pt x="18612490" y="2330579"/>
                </a:lnTo>
                <a:cubicBezTo>
                  <a:pt x="18735492" y="2321543"/>
                  <a:pt x="18857614" y="2311892"/>
                  <a:pt x="18981674" y="2302672"/>
                </a:cubicBezTo>
                <a:cubicBezTo>
                  <a:pt x="19014094" y="2303193"/>
                  <a:pt x="19056394" y="2295865"/>
                  <a:pt x="19087392" y="2302768"/>
                </a:cubicBezTo>
                <a:cubicBezTo>
                  <a:pt x="19405118" y="2373528"/>
                  <a:pt x="19642006" y="2332489"/>
                  <a:pt x="19896452" y="2322157"/>
                </a:cubicBezTo>
                <a:cubicBezTo>
                  <a:pt x="19969752" y="2321732"/>
                  <a:pt x="20062742" y="2342442"/>
                  <a:pt x="20102200" y="2347879"/>
                </a:cubicBezTo>
                <a:cubicBezTo>
                  <a:pt x="20195976" y="2328565"/>
                  <a:pt x="20281288" y="2310716"/>
                  <a:pt x="20367312" y="2289676"/>
                </a:cubicBezTo>
                <a:cubicBezTo>
                  <a:pt x="20436414" y="2271567"/>
                  <a:pt x="20506228" y="2250266"/>
                  <a:pt x="20590120" y="2238800"/>
                </a:cubicBezTo>
                <a:cubicBezTo>
                  <a:pt x="20656380" y="2233457"/>
                  <a:pt x="20753636" y="2235019"/>
                  <a:pt x="20822674" y="2253743"/>
                </a:cubicBezTo>
                <a:cubicBezTo>
                  <a:pt x="20868460" y="2267290"/>
                  <a:pt x="20897966" y="2317410"/>
                  <a:pt x="20931026" y="2351573"/>
                </a:cubicBezTo>
                <a:cubicBezTo>
                  <a:pt x="20971904" y="2350627"/>
                  <a:pt x="21036742" y="2351667"/>
                  <a:pt x="21110754" y="2348050"/>
                </a:cubicBezTo>
                <a:cubicBezTo>
                  <a:pt x="21070238" y="2529972"/>
                  <a:pt x="20956700" y="2564984"/>
                  <a:pt x="20744050" y="2460677"/>
                </a:cubicBezTo>
                <a:cubicBezTo>
                  <a:pt x="20285780" y="2546210"/>
                  <a:pt x="19835254" y="2633469"/>
                  <a:pt x="19376270" y="2722194"/>
                </a:cubicBezTo>
                <a:cubicBezTo>
                  <a:pt x="19397386" y="2736945"/>
                  <a:pt x="19410042" y="2753163"/>
                  <a:pt x="19431158" y="2767917"/>
                </a:cubicBezTo>
                <a:cubicBezTo>
                  <a:pt x="19528414" y="2769477"/>
                  <a:pt x="19625674" y="2771037"/>
                  <a:pt x="19732104" y="2767941"/>
                </a:cubicBezTo>
                <a:cubicBezTo>
                  <a:pt x="19693994" y="2792953"/>
                  <a:pt x="19656600" y="2814774"/>
                  <a:pt x="19607904" y="2850827"/>
                </a:cubicBezTo>
                <a:cubicBezTo>
                  <a:pt x="19796802" y="2842648"/>
                  <a:pt x="19971208" y="3045635"/>
                  <a:pt x="20137066" y="2921778"/>
                </a:cubicBezTo>
                <a:cubicBezTo>
                  <a:pt x="20177806" y="2994500"/>
                  <a:pt x="20504130" y="2990127"/>
                  <a:pt x="20378510" y="3079396"/>
                </a:cubicBezTo>
                <a:cubicBezTo>
                  <a:pt x="20539116" y="3125215"/>
                  <a:pt x="20684932" y="3164390"/>
                  <a:pt x="20837786" y="3208481"/>
                </a:cubicBezTo>
                <a:cubicBezTo>
                  <a:pt x="20825844" y="3189072"/>
                  <a:pt x="20805436" y="3171128"/>
                  <a:pt x="20761144" y="3114365"/>
                </a:cubicBezTo>
                <a:cubicBezTo>
                  <a:pt x="20854776" y="3168717"/>
                  <a:pt x="20905470" y="3196755"/>
                  <a:pt x="20962490" y="3232904"/>
                </a:cubicBezTo>
                <a:cubicBezTo>
                  <a:pt x="20814470" y="3240138"/>
                  <a:pt x="20674912" y="3245906"/>
                  <a:pt x="20543102" y="3253399"/>
                </a:cubicBezTo>
                <a:cubicBezTo>
                  <a:pt x="20548720" y="3264701"/>
                  <a:pt x="20562798" y="3274535"/>
                  <a:pt x="20569126" y="3282644"/>
                </a:cubicBezTo>
                <a:cubicBezTo>
                  <a:pt x="20796058" y="3286285"/>
                  <a:pt x="21024416" y="3283545"/>
                  <a:pt x="21265430" y="3297021"/>
                </a:cubicBezTo>
                <a:cubicBezTo>
                  <a:pt x="21459234" y="3303335"/>
                  <a:pt x="21618554" y="3281868"/>
                  <a:pt x="21791956" y="3270238"/>
                </a:cubicBezTo>
                <a:cubicBezTo>
                  <a:pt x="21940682" y="3259812"/>
                  <a:pt x="22141528" y="3271043"/>
                  <a:pt x="22343654" y="3349558"/>
                </a:cubicBezTo>
                <a:cubicBezTo>
                  <a:pt x="22463378" y="3396321"/>
                  <a:pt x="22498572" y="3420908"/>
                  <a:pt x="22366052" y="3431594"/>
                </a:cubicBezTo>
                <a:cubicBezTo>
                  <a:pt x="22357594" y="3433060"/>
                  <a:pt x="22349842" y="3431334"/>
                  <a:pt x="22349132" y="3434526"/>
                </a:cubicBezTo>
                <a:cubicBezTo>
                  <a:pt x="22316574" y="3507672"/>
                  <a:pt x="22136916" y="3474360"/>
                  <a:pt x="22006528" y="3475471"/>
                </a:cubicBezTo>
                <a:cubicBezTo>
                  <a:pt x="21973396" y="3478142"/>
                  <a:pt x="21947306" y="3485731"/>
                  <a:pt x="21925412" y="3511005"/>
                </a:cubicBezTo>
                <a:cubicBezTo>
                  <a:pt x="22090988" y="3534480"/>
                  <a:pt x="22256572" y="3557957"/>
                  <a:pt x="22461610" y="3586872"/>
                </a:cubicBezTo>
                <a:cubicBezTo>
                  <a:pt x="22085166" y="3633680"/>
                  <a:pt x="21765098" y="3682995"/>
                  <a:pt x="21423208" y="3720749"/>
                </a:cubicBezTo>
                <a:cubicBezTo>
                  <a:pt x="21355526" y="3732475"/>
                  <a:pt x="21254072" y="3713231"/>
                  <a:pt x="21117354" y="3706232"/>
                </a:cubicBezTo>
                <a:cubicBezTo>
                  <a:pt x="21235660" y="3759378"/>
                  <a:pt x="21308890" y="3795786"/>
                  <a:pt x="21382118" y="3832194"/>
                </a:cubicBezTo>
                <a:cubicBezTo>
                  <a:pt x="21678156" y="3817727"/>
                  <a:pt x="21965734" y="3804725"/>
                  <a:pt x="22245562" y="3789999"/>
                </a:cubicBezTo>
                <a:cubicBezTo>
                  <a:pt x="22259640" y="3799833"/>
                  <a:pt x="22273720" y="3809669"/>
                  <a:pt x="22287792" y="3819504"/>
                </a:cubicBezTo>
                <a:cubicBezTo>
                  <a:pt x="22179232" y="3832174"/>
                  <a:pt x="22078422" y="3846572"/>
                  <a:pt x="21961400" y="3860709"/>
                </a:cubicBezTo>
                <a:cubicBezTo>
                  <a:pt x="22007186" y="3874256"/>
                  <a:pt x="22045934" y="3882885"/>
                  <a:pt x="22122004" y="3906527"/>
                </a:cubicBezTo>
                <a:cubicBezTo>
                  <a:pt x="21953582" y="3895817"/>
                  <a:pt x="21804920" y="3869408"/>
                  <a:pt x="21688610" y="3880354"/>
                </a:cubicBezTo>
                <a:cubicBezTo>
                  <a:pt x="21572300" y="3891299"/>
                  <a:pt x="21496800" y="3938133"/>
                  <a:pt x="21400894" y="3967022"/>
                </a:cubicBezTo>
                <a:cubicBezTo>
                  <a:pt x="21162656" y="3977614"/>
                  <a:pt x="20923706" y="3991394"/>
                  <a:pt x="20685468" y="4001986"/>
                </a:cubicBezTo>
                <a:cubicBezTo>
                  <a:pt x="20699546" y="4011820"/>
                  <a:pt x="20705164" y="4023120"/>
                  <a:pt x="20719240" y="4032955"/>
                </a:cubicBezTo>
                <a:cubicBezTo>
                  <a:pt x="20800288" y="4034256"/>
                  <a:pt x="20882050" y="4032366"/>
                  <a:pt x="20962384" y="4036858"/>
                </a:cubicBezTo>
                <a:cubicBezTo>
                  <a:pt x="21034262" y="4042816"/>
                  <a:pt x="21104006" y="4058348"/>
                  <a:pt x="21174464" y="4070690"/>
                </a:cubicBezTo>
                <a:cubicBezTo>
                  <a:pt x="20882620" y="4102841"/>
                  <a:pt x="20582314" y="4136456"/>
                  <a:pt x="20289764" y="4171800"/>
                </a:cubicBezTo>
                <a:cubicBezTo>
                  <a:pt x="20272842" y="4174731"/>
                  <a:pt x="20255924" y="4177663"/>
                  <a:pt x="20238290" y="4183786"/>
                </a:cubicBezTo>
                <a:cubicBezTo>
                  <a:pt x="20099374" y="4223196"/>
                  <a:pt x="19960456" y="4262605"/>
                  <a:pt x="19847560" y="4331259"/>
                </a:cubicBezTo>
                <a:cubicBezTo>
                  <a:pt x="20183768" y="4319039"/>
                  <a:pt x="20519974" y="4306818"/>
                  <a:pt x="20863220" y="4299514"/>
                </a:cubicBezTo>
                <a:cubicBezTo>
                  <a:pt x="20869546" y="4307623"/>
                  <a:pt x="20882914" y="4320650"/>
                  <a:pt x="20896990" y="4330485"/>
                </a:cubicBezTo>
                <a:cubicBezTo>
                  <a:pt x="20683996" y="4410345"/>
                  <a:pt x="20254224" y="4331380"/>
                  <a:pt x="20058790" y="4441951"/>
                </a:cubicBezTo>
                <a:cubicBezTo>
                  <a:pt x="19909420" y="4418735"/>
                  <a:pt x="19923494" y="4428569"/>
                  <a:pt x="19726778" y="4471855"/>
                </a:cubicBezTo>
                <a:cubicBezTo>
                  <a:pt x="19581532" y="4503156"/>
                  <a:pt x="19379980" y="4495117"/>
                  <a:pt x="19205868" y="4509940"/>
                </a:cubicBezTo>
                <a:cubicBezTo>
                  <a:pt x="19139608" y="4515283"/>
                  <a:pt x="19086006" y="4536843"/>
                  <a:pt x="19033822" y="4552021"/>
                </a:cubicBezTo>
                <a:lnTo>
                  <a:pt x="18610052" y="4598203"/>
                </a:lnTo>
                <a:lnTo>
                  <a:pt x="18632192" y="4691529"/>
                </a:lnTo>
                <a:cubicBezTo>
                  <a:pt x="18615984" y="4691269"/>
                  <a:pt x="18600482" y="4687817"/>
                  <a:pt x="18576526" y="4685831"/>
                </a:cubicBezTo>
                <a:cubicBezTo>
                  <a:pt x="18564580" y="4666421"/>
                  <a:pt x="18552634" y="4647013"/>
                  <a:pt x="18548438" y="4629328"/>
                </a:cubicBezTo>
                <a:cubicBezTo>
                  <a:pt x="18305936" y="4659068"/>
                  <a:pt x="18085260" y="4700368"/>
                  <a:pt x="17838562" y="4712426"/>
                </a:cubicBezTo>
                <a:lnTo>
                  <a:pt x="17780604" y="4719167"/>
                </a:lnTo>
                <a:lnTo>
                  <a:pt x="17703504" y="4754882"/>
                </a:lnTo>
                <a:lnTo>
                  <a:pt x="17661062" y="4759145"/>
                </a:lnTo>
                <a:lnTo>
                  <a:pt x="17641890" y="4784039"/>
                </a:lnTo>
                <a:cubicBezTo>
                  <a:pt x="17638330" y="4798896"/>
                  <a:pt x="17640496" y="4816547"/>
                  <a:pt x="17648034" y="4837487"/>
                </a:cubicBezTo>
                <a:cubicBezTo>
                  <a:pt x="17868570" y="4869853"/>
                  <a:pt x="18087618" y="4945436"/>
                  <a:pt x="18270968" y="4889123"/>
                </a:cubicBezTo>
                <a:cubicBezTo>
                  <a:pt x="18340784" y="4867823"/>
                  <a:pt x="18492996" y="4878273"/>
                  <a:pt x="18612084" y="4891395"/>
                </a:cubicBezTo>
                <a:cubicBezTo>
                  <a:pt x="18762874" y="4908228"/>
                  <a:pt x="18925614" y="4944471"/>
                  <a:pt x="19034816" y="4965442"/>
                </a:cubicBezTo>
                <a:cubicBezTo>
                  <a:pt x="19081242" y="5012631"/>
                  <a:pt x="19107264" y="5041875"/>
                  <a:pt x="19133998" y="5067928"/>
                </a:cubicBezTo>
                <a:lnTo>
                  <a:pt x="19116554" y="5146252"/>
                </a:lnTo>
                <a:lnTo>
                  <a:pt x="19648676" y="5151242"/>
                </a:lnTo>
                <a:cubicBezTo>
                  <a:pt x="19814048" y="5285219"/>
                  <a:pt x="19813910" y="5358885"/>
                  <a:pt x="19501732" y="5336259"/>
                </a:cubicBezTo>
                <a:cubicBezTo>
                  <a:pt x="19486232" y="5332807"/>
                  <a:pt x="19480546" y="5358340"/>
                  <a:pt x="19461496" y="5370847"/>
                </a:cubicBezTo>
                <a:cubicBezTo>
                  <a:pt x="19522778" y="5387845"/>
                  <a:pt x="19590390" y="5412952"/>
                  <a:pt x="19639020" y="5413733"/>
                </a:cubicBezTo>
                <a:cubicBezTo>
                  <a:pt x="19735566" y="5418485"/>
                  <a:pt x="19820168" y="5403828"/>
                  <a:pt x="19945580" y="5425058"/>
                </a:cubicBezTo>
                <a:lnTo>
                  <a:pt x="19025360" y="5555723"/>
                </a:lnTo>
                <a:lnTo>
                  <a:pt x="19022402" y="5569010"/>
                </a:lnTo>
                <a:cubicBezTo>
                  <a:pt x="18965472" y="5578106"/>
                  <a:pt x="18905292" y="5583545"/>
                  <a:pt x="18842966" y="5586624"/>
                </a:cubicBezTo>
                <a:lnTo>
                  <a:pt x="18802652" y="5587346"/>
                </a:lnTo>
                <a:lnTo>
                  <a:pt x="18374896" y="5648086"/>
                </a:lnTo>
                <a:cubicBezTo>
                  <a:pt x="18381224" y="5656194"/>
                  <a:pt x="18394588" y="5669221"/>
                  <a:pt x="18408666" y="5679056"/>
                </a:cubicBezTo>
                <a:cubicBezTo>
                  <a:pt x="18825210" y="5671327"/>
                  <a:pt x="19242464" y="5660406"/>
                  <a:pt x="19651258" y="5650952"/>
                </a:cubicBezTo>
                <a:cubicBezTo>
                  <a:pt x="19664626" y="5663979"/>
                  <a:pt x="19685030" y="5681922"/>
                  <a:pt x="19698396" y="5694948"/>
                </a:cubicBezTo>
                <a:lnTo>
                  <a:pt x="17475616" y="5843687"/>
                </a:lnTo>
                <a:lnTo>
                  <a:pt x="17494816" y="5854508"/>
                </a:lnTo>
                <a:cubicBezTo>
                  <a:pt x="17536930" y="5872779"/>
                  <a:pt x="17601914" y="5889136"/>
                  <a:pt x="17662944" y="5902727"/>
                </a:cubicBezTo>
                <a:cubicBezTo>
                  <a:pt x="17497222" y="5952916"/>
                  <a:pt x="17362500" y="6010011"/>
                  <a:pt x="17184126" y="6043982"/>
                </a:cubicBezTo>
                <a:cubicBezTo>
                  <a:pt x="17073434" y="6066229"/>
                  <a:pt x="16905718" y="6052327"/>
                  <a:pt x="16734452" y="6054383"/>
                </a:cubicBezTo>
                <a:cubicBezTo>
                  <a:pt x="16730898" y="6070340"/>
                  <a:pt x="16723790" y="6102257"/>
                  <a:pt x="16715260" y="6140555"/>
                </a:cubicBezTo>
                <a:cubicBezTo>
                  <a:pt x="16879420" y="6170416"/>
                  <a:pt x="17042158" y="6206659"/>
                  <a:pt x="17201410" y="6222027"/>
                </a:cubicBezTo>
                <a:cubicBezTo>
                  <a:pt x="17321206" y="6231957"/>
                  <a:pt x="17444554" y="6225929"/>
                  <a:pt x="17546078" y="6208340"/>
                </a:cubicBezTo>
                <a:cubicBezTo>
                  <a:pt x="17706820" y="6180491"/>
                  <a:pt x="18008406" y="6214158"/>
                  <a:pt x="18119602" y="6299221"/>
                </a:cubicBezTo>
                <a:cubicBezTo>
                  <a:pt x="18265282" y="6412062"/>
                  <a:pt x="18454108" y="6440716"/>
                  <a:pt x="18671094" y="6489041"/>
                </a:cubicBezTo>
                <a:cubicBezTo>
                  <a:pt x="18645004" y="6496629"/>
                  <a:pt x="18618910" y="6504219"/>
                  <a:pt x="18609740" y="6508877"/>
                </a:cubicBezTo>
                <a:cubicBezTo>
                  <a:pt x="18644932" y="6533464"/>
                  <a:pt x="18746316" y="6589541"/>
                  <a:pt x="18728686" y="6595664"/>
                </a:cubicBezTo>
                <a:cubicBezTo>
                  <a:pt x="18673660" y="6623608"/>
                  <a:pt x="18596096" y="6643183"/>
                  <a:pt x="18511494" y="6657841"/>
                </a:cubicBezTo>
                <a:cubicBezTo>
                  <a:pt x="18426892" y="6672497"/>
                  <a:pt x="18328924" y="6674128"/>
                  <a:pt x="18237282" y="6683867"/>
                </a:cubicBezTo>
                <a:cubicBezTo>
                  <a:pt x="18245744" y="6682402"/>
                  <a:pt x="18245744" y="6682402"/>
                  <a:pt x="18245744" y="6682402"/>
                </a:cubicBezTo>
                <a:cubicBezTo>
                  <a:pt x="17995560" y="6673583"/>
                  <a:pt x="17737626" y="6663038"/>
                  <a:pt x="17488156" y="6651026"/>
                </a:cubicBezTo>
                <a:cubicBezTo>
                  <a:pt x="17311272" y="6641782"/>
                  <a:pt x="17134386" y="6632537"/>
                  <a:pt x="16949754" y="6621567"/>
                </a:cubicBezTo>
                <a:lnTo>
                  <a:pt x="16906726" y="6605589"/>
                </a:lnTo>
                <a:lnTo>
                  <a:pt x="16884274" y="6586885"/>
                </a:lnTo>
                <a:cubicBezTo>
                  <a:pt x="16875104" y="6591542"/>
                  <a:pt x="16874394" y="6594734"/>
                  <a:pt x="16865220" y="6599391"/>
                </a:cubicBezTo>
                <a:cubicBezTo>
                  <a:pt x="16761568" y="6626555"/>
                  <a:pt x="16667722" y="6682702"/>
                  <a:pt x="16547928" y="6672772"/>
                </a:cubicBezTo>
                <a:cubicBezTo>
                  <a:pt x="16284378" y="6650926"/>
                  <a:pt x="16249046" y="6700006"/>
                  <a:pt x="16343964" y="6821642"/>
                </a:cubicBezTo>
                <a:cubicBezTo>
                  <a:pt x="16230496" y="6819821"/>
                  <a:pt x="16117028" y="6818001"/>
                  <a:pt x="16003562" y="6816179"/>
                </a:cubicBezTo>
                <a:cubicBezTo>
                  <a:pt x="15996522" y="6811261"/>
                  <a:pt x="15990194" y="6803152"/>
                  <a:pt x="15983866" y="6795043"/>
                </a:cubicBezTo>
                <a:cubicBezTo>
                  <a:pt x="16040958" y="6794359"/>
                  <a:pt x="16090298" y="6791948"/>
                  <a:pt x="16140346" y="6786344"/>
                </a:cubicBezTo>
                <a:cubicBezTo>
                  <a:pt x="16134020" y="6778235"/>
                  <a:pt x="16127690" y="6770126"/>
                  <a:pt x="16121364" y="6762017"/>
                </a:cubicBezTo>
                <a:cubicBezTo>
                  <a:pt x="16080482" y="6762962"/>
                  <a:pt x="16032566" y="6758991"/>
                  <a:pt x="15976186" y="6756485"/>
                </a:cubicBezTo>
                <a:cubicBezTo>
                  <a:pt x="15966374" y="6727500"/>
                  <a:pt x="15956562" y="6698515"/>
                  <a:pt x="15952368" y="6680831"/>
                </a:cubicBezTo>
                <a:cubicBezTo>
                  <a:pt x="15866342" y="6701872"/>
                  <a:pt x="15793686" y="6735940"/>
                  <a:pt x="15696428" y="6734378"/>
                </a:cubicBezTo>
                <a:cubicBezTo>
                  <a:pt x="15332068" y="6726930"/>
                  <a:pt x="14947300" y="6701536"/>
                  <a:pt x="14582941" y="6694089"/>
                </a:cubicBezTo>
                <a:cubicBezTo>
                  <a:pt x="14453261" y="6692007"/>
                  <a:pt x="14335531" y="6709336"/>
                  <a:pt x="14234008" y="6726925"/>
                </a:cubicBezTo>
                <a:cubicBezTo>
                  <a:pt x="14115564" y="6747445"/>
                  <a:pt x="14018950" y="6779526"/>
                  <a:pt x="13863180" y="6785034"/>
                </a:cubicBezTo>
                <a:cubicBezTo>
                  <a:pt x="13883656" y="6766144"/>
                  <a:pt x="13895670" y="6748720"/>
                  <a:pt x="13916144" y="6729831"/>
                </a:cubicBezTo>
                <a:cubicBezTo>
                  <a:pt x="13877396" y="6721202"/>
                  <a:pt x="13840072" y="6706189"/>
                  <a:pt x="13815402" y="6707395"/>
                </a:cubicBezTo>
                <a:cubicBezTo>
                  <a:pt x="13666671" y="6717819"/>
                  <a:pt x="13525691" y="6729971"/>
                  <a:pt x="13376251" y="6743587"/>
                </a:cubicBezTo>
                <a:cubicBezTo>
                  <a:pt x="13235270" y="6755739"/>
                  <a:pt x="13089313" y="6790231"/>
                  <a:pt x="12939943" y="6767014"/>
                </a:cubicBezTo>
                <a:cubicBezTo>
                  <a:pt x="12775072" y="6740345"/>
                  <a:pt x="12636225" y="6742923"/>
                  <a:pt x="12485432" y="6726089"/>
                </a:cubicBezTo>
                <a:cubicBezTo>
                  <a:pt x="12159176" y="6693628"/>
                  <a:pt x="11913119" y="6739326"/>
                  <a:pt x="11634713" y="6747669"/>
                </a:cubicBezTo>
                <a:cubicBezTo>
                  <a:pt x="11512077" y="6750507"/>
                  <a:pt x="11396475" y="6758260"/>
                  <a:pt x="11273836" y="6761097"/>
                </a:cubicBezTo>
                <a:cubicBezTo>
                  <a:pt x="11256918" y="6764028"/>
                  <a:pt x="11232247" y="6765234"/>
                  <a:pt x="11215327" y="6768165"/>
                </a:cubicBezTo>
                <a:cubicBezTo>
                  <a:pt x="11192078" y="6762987"/>
                  <a:pt x="11176579" y="6759535"/>
                  <a:pt x="11161080" y="6756083"/>
                </a:cubicBezTo>
                <a:cubicBezTo>
                  <a:pt x="10988531" y="6690857"/>
                  <a:pt x="10551512" y="6717475"/>
                  <a:pt x="10493573" y="6795019"/>
                </a:cubicBezTo>
                <a:cubicBezTo>
                  <a:pt x="10456888" y="6813648"/>
                  <a:pt x="10420206" y="6832277"/>
                  <a:pt x="10375772" y="6849181"/>
                </a:cubicBezTo>
                <a:cubicBezTo>
                  <a:pt x="10203082" y="6857620"/>
                  <a:pt x="10030464" y="6829225"/>
                  <a:pt x="9912228" y="6739245"/>
                </a:cubicBezTo>
                <a:cubicBezTo>
                  <a:pt x="9798761" y="6737425"/>
                  <a:pt x="9693043" y="6737329"/>
                  <a:pt x="9586614" y="6740426"/>
                </a:cubicBezTo>
                <a:cubicBezTo>
                  <a:pt x="9586614" y="6740426"/>
                  <a:pt x="9593653" y="6745344"/>
                  <a:pt x="9593653" y="6745344"/>
                </a:cubicBezTo>
                <a:cubicBezTo>
                  <a:pt x="9523908" y="6729811"/>
                  <a:pt x="9455585" y="6707893"/>
                  <a:pt x="9391458" y="6703662"/>
                </a:cubicBezTo>
                <a:cubicBezTo>
                  <a:pt x="9318870" y="6700896"/>
                  <a:pt x="9258936" y="6714348"/>
                  <a:pt x="9186351" y="6711581"/>
                </a:cubicBezTo>
                <a:cubicBezTo>
                  <a:pt x="8871329" y="6701722"/>
                  <a:pt x="8570383" y="6701696"/>
                  <a:pt x="8365138" y="6783283"/>
                </a:cubicBezTo>
                <a:cubicBezTo>
                  <a:pt x="8339045" y="6790871"/>
                  <a:pt x="8320705" y="6800186"/>
                  <a:pt x="8302362" y="6809501"/>
                </a:cubicBezTo>
                <a:cubicBezTo>
                  <a:pt x="8229773" y="6806735"/>
                  <a:pt x="8149436" y="6802243"/>
                  <a:pt x="8083176" y="6807584"/>
                </a:cubicBezTo>
                <a:cubicBezTo>
                  <a:pt x="7909066" y="6822407"/>
                  <a:pt x="7853467" y="6779876"/>
                  <a:pt x="7856450" y="6693442"/>
                </a:cubicBezTo>
                <a:cubicBezTo>
                  <a:pt x="7710493" y="6727935"/>
                  <a:pt x="7581736" y="6612161"/>
                  <a:pt x="7432295" y="6625779"/>
                </a:cubicBezTo>
                <a:cubicBezTo>
                  <a:pt x="7241974" y="6640341"/>
                  <a:pt x="7045327" y="6646794"/>
                  <a:pt x="6841642" y="6648330"/>
                </a:cubicBezTo>
                <a:cubicBezTo>
                  <a:pt x="6735923" y="6648234"/>
                  <a:pt x="6618970" y="6625538"/>
                  <a:pt x="6491426" y="6613882"/>
                </a:cubicBezTo>
                <a:cubicBezTo>
                  <a:pt x="6484389" y="6608965"/>
                  <a:pt x="6511120" y="6635018"/>
                  <a:pt x="6523066" y="6654428"/>
                </a:cubicBezTo>
                <a:cubicBezTo>
                  <a:pt x="6444792" y="6677194"/>
                  <a:pt x="6367227" y="6696768"/>
                  <a:pt x="6288954" y="6719535"/>
                </a:cubicBezTo>
                <a:cubicBezTo>
                  <a:pt x="6243810" y="6739629"/>
                  <a:pt x="6207125" y="6758259"/>
                  <a:pt x="6161981" y="6778354"/>
                </a:cubicBezTo>
                <a:cubicBezTo>
                  <a:pt x="6044822" y="6866159"/>
                  <a:pt x="5890682" y="6754783"/>
                  <a:pt x="5729366" y="6712157"/>
                </a:cubicBezTo>
                <a:cubicBezTo>
                  <a:pt x="5749130" y="6696459"/>
                  <a:pt x="5761856" y="6675843"/>
                  <a:pt x="5792920" y="6645913"/>
                </a:cubicBezTo>
                <a:cubicBezTo>
                  <a:pt x="5673837" y="6632792"/>
                  <a:pt x="5578002" y="6624848"/>
                  <a:pt x="5498374" y="6617163"/>
                </a:cubicBezTo>
                <a:cubicBezTo>
                  <a:pt x="5552758" y="6555578"/>
                  <a:pt x="5590933" y="6493732"/>
                  <a:pt x="5643896" y="6438529"/>
                </a:cubicBezTo>
                <a:cubicBezTo>
                  <a:pt x="5646739" y="6425762"/>
                  <a:pt x="5697501" y="6416968"/>
                  <a:pt x="5720750" y="6422145"/>
                </a:cubicBezTo>
                <a:cubicBezTo>
                  <a:pt x="5789074" y="6444062"/>
                  <a:pt x="5855974" y="6472361"/>
                  <a:pt x="5961623" y="6509289"/>
                </a:cubicBezTo>
                <a:cubicBezTo>
                  <a:pt x="6192893" y="6456949"/>
                  <a:pt x="6458001" y="6398744"/>
                  <a:pt x="6715362" y="6338815"/>
                </a:cubicBezTo>
                <a:cubicBezTo>
                  <a:pt x="6716783" y="6332431"/>
                  <a:pt x="6721691" y="6346924"/>
                  <a:pt x="6740673" y="6371250"/>
                </a:cubicBezTo>
                <a:cubicBezTo>
                  <a:pt x="6785107" y="6354348"/>
                  <a:pt x="6837288" y="6339169"/>
                  <a:pt x="6881011" y="6325457"/>
                </a:cubicBezTo>
                <a:cubicBezTo>
                  <a:pt x="6874685" y="6317349"/>
                  <a:pt x="6860609" y="6307514"/>
                  <a:pt x="6854279" y="6299404"/>
                </a:cubicBezTo>
                <a:cubicBezTo>
                  <a:pt x="6700643" y="6295338"/>
                  <a:pt x="6532220" y="6284627"/>
                  <a:pt x="6384912" y="6288669"/>
                </a:cubicBezTo>
                <a:cubicBezTo>
                  <a:pt x="6129751" y="6302191"/>
                  <a:pt x="5889382" y="6322356"/>
                  <a:pt x="5641263" y="6340796"/>
                </a:cubicBezTo>
                <a:cubicBezTo>
                  <a:pt x="5608843" y="6340275"/>
                  <a:pt x="5566542" y="6347604"/>
                  <a:pt x="5535543" y="6340700"/>
                </a:cubicBezTo>
                <a:cubicBezTo>
                  <a:pt x="5217819" y="6269940"/>
                  <a:pt x="4980931" y="6310980"/>
                  <a:pt x="4726485" y="6321310"/>
                </a:cubicBezTo>
                <a:cubicBezTo>
                  <a:pt x="4653185" y="6321735"/>
                  <a:pt x="4560193" y="6301025"/>
                  <a:pt x="4520735" y="6295588"/>
                </a:cubicBezTo>
                <a:cubicBezTo>
                  <a:pt x="4426962" y="6314903"/>
                  <a:pt x="4341650" y="6332752"/>
                  <a:pt x="4255625" y="6353791"/>
                </a:cubicBezTo>
                <a:cubicBezTo>
                  <a:pt x="4186524" y="6371902"/>
                  <a:pt x="4116708" y="6393201"/>
                  <a:pt x="4032817" y="6404668"/>
                </a:cubicBezTo>
                <a:cubicBezTo>
                  <a:pt x="3966555" y="6410009"/>
                  <a:pt x="3869298" y="6408449"/>
                  <a:pt x="3800264" y="6389724"/>
                </a:cubicBezTo>
                <a:cubicBezTo>
                  <a:pt x="3754478" y="6376177"/>
                  <a:pt x="3724972" y="6326059"/>
                  <a:pt x="3691912" y="6291896"/>
                </a:cubicBezTo>
                <a:cubicBezTo>
                  <a:pt x="3651033" y="6292841"/>
                  <a:pt x="3586194" y="6291800"/>
                  <a:pt x="3512184" y="6295417"/>
                </a:cubicBezTo>
                <a:cubicBezTo>
                  <a:pt x="3552700" y="6113496"/>
                  <a:pt x="3666238" y="6078483"/>
                  <a:pt x="3878886" y="6182791"/>
                </a:cubicBezTo>
                <a:cubicBezTo>
                  <a:pt x="4337157" y="6097257"/>
                  <a:pt x="4787682" y="6009999"/>
                  <a:pt x="5246667" y="5921274"/>
                </a:cubicBezTo>
                <a:cubicBezTo>
                  <a:pt x="5225550" y="5906523"/>
                  <a:pt x="5212895" y="5890305"/>
                  <a:pt x="5191780" y="5875551"/>
                </a:cubicBezTo>
                <a:cubicBezTo>
                  <a:pt x="5094521" y="5873991"/>
                  <a:pt x="4997263" y="5872430"/>
                  <a:pt x="4890835" y="5875527"/>
                </a:cubicBezTo>
                <a:cubicBezTo>
                  <a:pt x="4928942" y="5850514"/>
                  <a:pt x="4966335" y="5828694"/>
                  <a:pt x="5015033" y="5792641"/>
                </a:cubicBezTo>
                <a:cubicBezTo>
                  <a:pt x="4826135" y="5800820"/>
                  <a:pt x="4651730" y="5597833"/>
                  <a:pt x="4485872" y="5721690"/>
                </a:cubicBezTo>
                <a:cubicBezTo>
                  <a:pt x="4445131" y="5648968"/>
                  <a:pt x="4118808" y="5653340"/>
                  <a:pt x="4244426" y="5564070"/>
                </a:cubicBezTo>
                <a:cubicBezTo>
                  <a:pt x="4083821" y="5518253"/>
                  <a:pt x="3938004" y="5479077"/>
                  <a:pt x="3785149" y="5434986"/>
                </a:cubicBezTo>
                <a:cubicBezTo>
                  <a:pt x="3797094" y="5454396"/>
                  <a:pt x="3817499" y="5472340"/>
                  <a:pt x="3861793" y="5529103"/>
                </a:cubicBezTo>
                <a:cubicBezTo>
                  <a:pt x="3768159" y="5474751"/>
                  <a:pt x="3717468" y="5446712"/>
                  <a:pt x="3660446" y="5410563"/>
                </a:cubicBezTo>
                <a:cubicBezTo>
                  <a:pt x="3808466" y="5403330"/>
                  <a:pt x="3948026" y="5397562"/>
                  <a:pt x="4079835" y="5390069"/>
                </a:cubicBezTo>
                <a:cubicBezTo>
                  <a:pt x="4074217" y="5378767"/>
                  <a:pt x="4060140" y="5368933"/>
                  <a:pt x="4053812" y="5360824"/>
                </a:cubicBezTo>
                <a:cubicBezTo>
                  <a:pt x="3826879" y="5357182"/>
                  <a:pt x="3598521" y="5359923"/>
                  <a:pt x="3357508" y="5346447"/>
                </a:cubicBezTo>
                <a:cubicBezTo>
                  <a:pt x="3163704" y="5340133"/>
                  <a:pt x="3004381" y="5361599"/>
                  <a:pt x="2830982" y="5373230"/>
                </a:cubicBezTo>
                <a:cubicBezTo>
                  <a:pt x="2682255" y="5383656"/>
                  <a:pt x="2481409" y="5372425"/>
                  <a:pt x="2279284" y="5293910"/>
                </a:cubicBezTo>
                <a:cubicBezTo>
                  <a:pt x="2159558" y="5247147"/>
                  <a:pt x="2124365" y="5222559"/>
                  <a:pt x="2256885" y="5211874"/>
                </a:cubicBezTo>
                <a:cubicBezTo>
                  <a:pt x="2265343" y="5210408"/>
                  <a:pt x="2273092" y="5212134"/>
                  <a:pt x="2273803" y="5208942"/>
                </a:cubicBezTo>
                <a:cubicBezTo>
                  <a:pt x="2306363" y="5135796"/>
                  <a:pt x="2486021" y="5169108"/>
                  <a:pt x="2616409" y="5167997"/>
                </a:cubicBezTo>
                <a:cubicBezTo>
                  <a:pt x="2649540" y="5165326"/>
                  <a:pt x="2675630" y="5157737"/>
                  <a:pt x="2697526" y="5132463"/>
                </a:cubicBezTo>
                <a:cubicBezTo>
                  <a:pt x="2531947" y="5108988"/>
                  <a:pt x="2366365" y="5085511"/>
                  <a:pt x="2161327" y="5056596"/>
                </a:cubicBezTo>
                <a:cubicBezTo>
                  <a:pt x="2537771" y="5009788"/>
                  <a:pt x="2857839" y="4960473"/>
                  <a:pt x="3199730" y="4922718"/>
                </a:cubicBezTo>
                <a:cubicBezTo>
                  <a:pt x="3267412" y="4910993"/>
                  <a:pt x="3368864" y="4930237"/>
                  <a:pt x="3505581" y="4937236"/>
                </a:cubicBezTo>
                <a:cubicBezTo>
                  <a:pt x="3387276" y="4884089"/>
                  <a:pt x="3314048" y="4847682"/>
                  <a:pt x="3240817" y="4811272"/>
                </a:cubicBezTo>
                <a:cubicBezTo>
                  <a:pt x="2944779" y="4825740"/>
                  <a:pt x="2657201" y="4838742"/>
                  <a:pt x="2377374" y="4853469"/>
                </a:cubicBezTo>
                <a:cubicBezTo>
                  <a:pt x="2363295" y="4843634"/>
                  <a:pt x="2349217" y="4833799"/>
                  <a:pt x="2335142" y="4823964"/>
                </a:cubicBezTo>
                <a:cubicBezTo>
                  <a:pt x="2443704" y="4811294"/>
                  <a:pt x="2544515" y="4796896"/>
                  <a:pt x="2661537" y="4782759"/>
                </a:cubicBezTo>
                <a:cubicBezTo>
                  <a:pt x="2615751" y="4769212"/>
                  <a:pt x="2577004" y="4760583"/>
                  <a:pt x="2500930" y="4736940"/>
                </a:cubicBezTo>
                <a:cubicBezTo>
                  <a:pt x="2669355" y="4747651"/>
                  <a:pt x="2818018" y="4774060"/>
                  <a:pt x="2934326" y="4763114"/>
                </a:cubicBezTo>
                <a:cubicBezTo>
                  <a:pt x="3050636" y="4752167"/>
                  <a:pt x="3126138" y="4705335"/>
                  <a:pt x="3222043" y="4676446"/>
                </a:cubicBezTo>
                <a:lnTo>
                  <a:pt x="3466933" y="4664478"/>
                </a:lnTo>
                <a:lnTo>
                  <a:pt x="3482570" y="4645658"/>
                </a:lnTo>
                <a:cubicBezTo>
                  <a:pt x="3485414" y="4632892"/>
                  <a:pt x="3536175" y="4624098"/>
                  <a:pt x="3559424" y="4629276"/>
                </a:cubicBezTo>
                <a:lnTo>
                  <a:pt x="3635120" y="4656258"/>
                </a:lnTo>
                <a:lnTo>
                  <a:pt x="3937468" y="4641482"/>
                </a:lnTo>
                <a:cubicBezTo>
                  <a:pt x="3923392" y="4631648"/>
                  <a:pt x="3917772" y="4620346"/>
                  <a:pt x="3903697" y="4610512"/>
                </a:cubicBezTo>
                <a:cubicBezTo>
                  <a:pt x="3822650" y="4609212"/>
                  <a:pt x="3740888" y="4611102"/>
                  <a:pt x="3660551" y="4606610"/>
                </a:cubicBezTo>
                <a:cubicBezTo>
                  <a:pt x="3588675" y="4600652"/>
                  <a:pt x="3518930" y="4585119"/>
                  <a:pt x="3448474" y="4572778"/>
                </a:cubicBezTo>
                <a:lnTo>
                  <a:pt x="3989627" y="4510930"/>
                </a:lnTo>
                <a:lnTo>
                  <a:pt x="3849120" y="4520018"/>
                </a:lnTo>
                <a:cubicBezTo>
                  <a:pt x="3726118" y="4529055"/>
                  <a:pt x="3603996" y="4538705"/>
                  <a:pt x="3479937" y="4547925"/>
                </a:cubicBezTo>
                <a:cubicBezTo>
                  <a:pt x="3447517" y="4547404"/>
                  <a:pt x="3405216" y="4554733"/>
                  <a:pt x="3374217" y="4547829"/>
                </a:cubicBezTo>
                <a:cubicBezTo>
                  <a:pt x="3056494" y="4477069"/>
                  <a:pt x="2819606" y="4518109"/>
                  <a:pt x="2565159" y="4528441"/>
                </a:cubicBezTo>
                <a:cubicBezTo>
                  <a:pt x="2491859" y="4528865"/>
                  <a:pt x="2398866" y="4508154"/>
                  <a:pt x="2359408" y="4502718"/>
                </a:cubicBezTo>
                <a:cubicBezTo>
                  <a:pt x="2265635" y="4522032"/>
                  <a:pt x="2180323" y="4539881"/>
                  <a:pt x="2094300" y="4560921"/>
                </a:cubicBezTo>
                <a:cubicBezTo>
                  <a:pt x="2025197" y="4579031"/>
                  <a:pt x="1955383" y="4600332"/>
                  <a:pt x="1871490" y="4611797"/>
                </a:cubicBezTo>
                <a:cubicBezTo>
                  <a:pt x="1805230" y="4617140"/>
                  <a:pt x="1707972" y="4615579"/>
                  <a:pt x="1638939" y="4596855"/>
                </a:cubicBezTo>
                <a:cubicBezTo>
                  <a:pt x="1593153" y="4583307"/>
                  <a:pt x="1563647" y="4533188"/>
                  <a:pt x="1530586" y="4499025"/>
                </a:cubicBezTo>
                <a:cubicBezTo>
                  <a:pt x="1489707" y="4499970"/>
                  <a:pt x="1424867" y="4498930"/>
                  <a:pt x="1350859" y="4502548"/>
                </a:cubicBezTo>
                <a:cubicBezTo>
                  <a:pt x="1391375" y="4320626"/>
                  <a:pt x="1504913" y="4285614"/>
                  <a:pt x="1717559" y="4389920"/>
                </a:cubicBezTo>
                <a:cubicBezTo>
                  <a:pt x="2175832" y="4304387"/>
                  <a:pt x="2626356" y="4217128"/>
                  <a:pt x="3085341" y="4128404"/>
                </a:cubicBezTo>
                <a:cubicBezTo>
                  <a:pt x="3064224" y="4113652"/>
                  <a:pt x="3051570" y="4097434"/>
                  <a:pt x="3030453" y="4082681"/>
                </a:cubicBezTo>
                <a:cubicBezTo>
                  <a:pt x="2933195" y="4081121"/>
                  <a:pt x="2835937" y="4079560"/>
                  <a:pt x="2729509" y="4082657"/>
                </a:cubicBezTo>
                <a:cubicBezTo>
                  <a:pt x="2767616" y="4057644"/>
                  <a:pt x="2805010" y="4035823"/>
                  <a:pt x="2853707" y="3999770"/>
                </a:cubicBezTo>
                <a:cubicBezTo>
                  <a:pt x="2664810" y="4007949"/>
                  <a:pt x="2490405" y="3804962"/>
                  <a:pt x="2324546" y="3928819"/>
                </a:cubicBezTo>
                <a:cubicBezTo>
                  <a:pt x="2283805" y="3856097"/>
                  <a:pt x="1957480" y="3860470"/>
                  <a:pt x="2083100" y="3771201"/>
                </a:cubicBezTo>
                <a:cubicBezTo>
                  <a:pt x="1922496" y="3725382"/>
                  <a:pt x="1776677" y="3686207"/>
                  <a:pt x="1623822" y="3642115"/>
                </a:cubicBezTo>
                <a:cubicBezTo>
                  <a:pt x="1635769" y="3661525"/>
                  <a:pt x="1656172" y="3679469"/>
                  <a:pt x="1700468" y="3736233"/>
                </a:cubicBezTo>
                <a:cubicBezTo>
                  <a:pt x="1606832" y="3681881"/>
                  <a:pt x="1556141" y="3653842"/>
                  <a:pt x="1499121" y="3617693"/>
                </a:cubicBezTo>
                <a:cubicBezTo>
                  <a:pt x="1647141" y="3610459"/>
                  <a:pt x="1786700" y="3604692"/>
                  <a:pt x="1918510" y="3597198"/>
                </a:cubicBezTo>
                <a:cubicBezTo>
                  <a:pt x="1912892" y="3585897"/>
                  <a:pt x="1898813" y="3576062"/>
                  <a:pt x="1892485" y="3567952"/>
                </a:cubicBezTo>
                <a:cubicBezTo>
                  <a:pt x="1665553" y="3564312"/>
                  <a:pt x="1437195" y="3567052"/>
                  <a:pt x="1196183" y="3553576"/>
                </a:cubicBezTo>
                <a:cubicBezTo>
                  <a:pt x="1002377" y="3547263"/>
                  <a:pt x="843056" y="3568729"/>
                  <a:pt x="669657" y="3580360"/>
                </a:cubicBezTo>
                <a:cubicBezTo>
                  <a:pt x="520928" y="3590785"/>
                  <a:pt x="320085" y="3579554"/>
                  <a:pt x="117957" y="3501039"/>
                </a:cubicBezTo>
                <a:cubicBezTo>
                  <a:pt x="-1769" y="3454276"/>
                  <a:pt x="-36961" y="3429688"/>
                  <a:pt x="95559" y="3419003"/>
                </a:cubicBezTo>
                <a:cubicBezTo>
                  <a:pt x="104018" y="3417537"/>
                  <a:pt x="111768" y="3419263"/>
                  <a:pt x="112478" y="3416071"/>
                </a:cubicBezTo>
                <a:cubicBezTo>
                  <a:pt x="145036" y="3342925"/>
                  <a:pt x="324697" y="3376238"/>
                  <a:pt x="455084" y="3375126"/>
                </a:cubicBezTo>
                <a:cubicBezTo>
                  <a:pt x="488213" y="3372455"/>
                  <a:pt x="514303" y="3364866"/>
                  <a:pt x="536200" y="3339593"/>
                </a:cubicBezTo>
                <a:cubicBezTo>
                  <a:pt x="370620" y="3316117"/>
                  <a:pt x="205040" y="3292640"/>
                  <a:pt x="0" y="3263725"/>
                </a:cubicBezTo>
                <a:cubicBezTo>
                  <a:pt x="376444" y="3216917"/>
                  <a:pt x="696512" y="3167602"/>
                  <a:pt x="1038405" y="3129848"/>
                </a:cubicBezTo>
                <a:cubicBezTo>
                  <a:pt x="1106085" y="3118122"/>
                  <a:pt x="1207539" y="3137368"/>
                  <a:pt x="1344255" y="3144365"/>
                </a:cubicBezTo>
                <a:cubicBezTo>
                  <a:pt x="1225951" y="3091220"/>
                  <a:pt x="1152723" y="3054811"/>
                  <a:pt x="1079490" y="3018402"/>
                </a:cubicBezTo>
                <a:cubicBezTo>
                  <a:pt x="783454" y="3032870"/>
                  <a:pt x="495874" y="3045872"/>
                  <a:pt x="216047" y="3060598"/>
                </a:cubicBezTo>
                <a:cubicBezTo>
                  <a:pt x="201970" y="3050764"/>
                  <a:pt x="187892" y="3040928"/>
                  <a:pt x="173817" y="3031093"/>
                </a:cubicBezTo>
                <a:cubicBezTo>
                  <a:pt x="282380" y="3018423"/>
                  <a:pt x="383188" y="3004025"/>
                  <a:pt x="500212" y="2989889"/>
                </a:cubicBezTo>
                <a:cubicBezTo>
                  <a:pt x="454426" y="2976342"/>
                  <a:pt x="415679" y="2967712"/>
                  <a:pt x="339603" y="2944069"/>
                </a:cubicBezTo>
                <a:cubicBezTo>
                  <a:pt x="508030" y="2954781"/>
                  <a:pt x="656691" y="2981189"/>
                  <a:pt x="773000" y="2970243"/>
                </a:cubicBezTo>
                <a:cubicBezTo>
                  <a:pt x="889310" y="2959298"/>
                  <a:pt x="964811" y="2912464"/>
                  <a:pt x="1060719" y="2883575"/>
                </a:cubicBezTo>
                <a:cubicBezTo>
                  <a:pt x="1298954" y="2872984"/>
                  <a:pt x="1537904" y="2859203"/>
                  <a:pt x="1776144" y="2848612"/>
                </a:cubicBezTo>
                <a:cubicBezTo>
                  <a:pt x="1762064" y="2838777"/>
                  <a:pt x="1756447" y="2827477"/>
                  <a:pt x="1742370" y="2817643"/>
                </a:cubicBezTo>
                <a:cubicBezTo>
                  <a:pt x="1661323" y="2816341"/>
                  <a:pt x="1579562" y="2818232"/>
                  <a:pt x="1499226" y="2813740"/>
                </a:cubicBezTo>
                <a:cubicBezTo>
                  <a:pt x="1427348" y="2807781"/>
                  <a:pt x="1357603" y="2792248"/>
                  <a:pt x="1287149" y="2779908"/>
                </a:cubicBezTo>
                <a:cubicBezTo>
                  <a:pt x="1578991" y="2747756"/>
                  <a:pt x="1879294" y="2714140"/>
                  <a:pt x="2171845" y="2678797"/>
                </a:cubicBezTo>
                <a:cubicBezTo>
                  <a:pt x="2188769" y="2675866"/>
                  <a:pt x="2205689" y="2672935"/>
                  <a:pt x="2223319" y="2666811"/>
                </a:cubicBezTo>
                <a:cubicBezTo>
                  <a:pt x="2362237" y="2627401"/>
                  <a:pt x="2501153" y="2587992"/>
                  <a:pt x="2614051" y="2519338"/>
                </a:cubicBezTo>
                <a:cubicBezTo>
                  <a:pt x="2277843" y="2531558"/>
                  <a:pt x="1941635" y="2543780"/>
                  <a:pt x="1598390" y="2551083"/>
                </a:cubicBezTo>
                <a:cubicBezTo>
                  <a:pt x="1592064" y="2542974"/>
                  <a:pt x="1578696" y="2529948"/>
                  <a:pt x="1564620" y="2520113"/>
                </a:cubicBezTo>
                <a:cubicBezTo>
                  <a:pt x="1777615" y="2440252"/>
                  <a:pt x="2207385" y="2519217"/>
                  <a:pt x="2402821" y="2408646"/>
                </a:cubicBezTo>
                <a:cubicBezTo>
                  <a:pt x="2552192" y="2431863"/>
                  <a:pt x="2538115" y="2422028"/>
                  <a:pt x="2734831" y="2378742"/>
                </a:cubicBezTo>
                <a:cubicBezTo>
                  <a:pt x="2880077" y="2347441"/>
                  <a:pt x="3081633" y="2355480"/>
                  <a:pt x="3255743" y="2340658"/>
                </a:cubicBezTo>
                <a:cubicBezTo>
                  <a:pt x="3322003" y="2335315"/>
                  <a:pt x="3375606" y="2313754"/>
                  <a:pt x="3427789" y="2298576"/>
                </a:cubicBezTo>
                <a:lnTo>
                  <a:pt x="3851558" y="2252394"/>
                </a:lnTo>
                <a:lnTo>
                  <a:pt x="3829418" y="2159068"/>
                </a:lnTo>
                <a:cubicBezTo>
                  <a:pt x="3845628" y="2159329"/>
                  <a:pt x="3861128" y="2162780"/>
                  <a:pt x="3885085" y="2164766"/>
                </a:cubicBezTo>
                <a:cubicBezTo>
                  <a:pt x="3897031" y="2184176"/>
                  <a:pt x="3908976" y="2203586"/>
                  <a:pt x="3913171" y="2221270"/>
                </a:cubicBezTo>
                <a:cubicBezTo>
                  <a:pt x="4155674" y="2191529"/>
                  <a:pt x="4376351" y="2150230"/>
                  <a:pt x="4623049" y="2138173"/>
                </a:cubicBezTo>
                <a:lnTo>
                  <a:pt x="4681009" y="2131430"/>
                </a:lnTo>
                <a:lnTo>
                  <a:pt x="4758107" y="2095715"/>
                </a:lnTo>
                <a:lnTo>
                  <a:pt x="4800548" y="2091453"/>
                </a:lnTo>
                <a:lnTo>
                  <a:pt x="4819720" y="2066559"/>
                </a:lnTo>
                <a:cubicBezTo>
                  <a:pt x="4823283" y="2051702"/>
                  <a:pt x="4821113" y="2034050"/>
                  <a:pt x="4813576" y="2013110"/>
                </a:cubicBezTo>
                <a:cubicBezTo>
                  <a:pt x="4593040" y="1980745"/>
                  <a:pt x="4373994" y="1905161"/>
                  <a:pt x="4190642" y="1961474"/>
                </a:cubicBezTo>
                <a:cubicBezTo>
                  <a:pt x="4120826" y="1982775"/>
                  <a:pt x="3968614" y="1972326"/>
                  <a:pt x="3849529" y="1959204"/>
                </a:cubicBezTo>
                <a:cubicBezTo>
                  <a:pt x="3698736" y="1942370"/>
                  <a:pt x="3535997" y="1906127"/>
                  <a:pt x="3426794" y="1885156"/>
                </a:cubicBezTo>
                <a:cubicBezTo>
                  <a:pt x="3380368" y="1837968"/>
                  <a:pt x="3354347" y="1808723"/>
                  <a:pt x="3327613" y="1782669"/>
                </a:cubicBezTo>
                <a:lnTo>
                  <a:pt x="3345057" y="1704345"/>
                </a:lnTo>
                <a:lnTo>
                  <a:pt x="2812935" y="1699355"/>
                </a:lnTo>
                <a:cubicBezTo>
                  <a:pt x="2647562" y="1565378"/>
                  <a:pt x="2647701" y="1491713"/>
                  <a:pt x="2959880" y="1514338"/>
                </a:cubicBezTo>
                <a:cubicBezTo>
                  <a:pt x="2975377" y="1517789"/>
                  <a:pt x="2981062" y="1492257"/>
                  <a:pt x="3000117" y="1479751"/>
                </a:cubicBezTo>
                <a:cubicBezTo>
                  <a:pt x="2938831" y="1462752"/>
                  <a:pt x="2871219" y="1437645"/>
                  <a:pt x="2822591" y="1436864"/>
                </a:cubicBezTo>
                <a:cubicBezTo>
                  <a:pt x="2726045" y="1432112"/>
                  <a:pt x="2641442" y="1446769"/>
                  <a:pt x="2516030" y="1425539"/>
                </a:cubicBezTo>
                <a:lnTo>
                  <a:pt x="3436250" y="1294874"/>
                </a:lnTo>
                <a:lnTo>
                  <a:pt x="3439209" y="1281588"/>
                </a:lnTo>
                <a:cubicBezTo>
                  <a:pt x="3496137" y="1272492"/>
                  <a:pt x="3556319" y="1267052"/>
                  <a:pt x="3618643" y="1263973"/>
                </a:cubicBezTo>
                <a:lnTo>
                  <a:pt x="3658958" y="1263251"/>
                </a:lnTo>
                <a:lnTo>
                  <a:pt x="4086717" y="1202513"/>
                </a:lnTo>
                <a:cubicBezTo>
                  <a:pt x="4080388" y="1194403"/>
                  <a:pt x="4067023" y="1181376"/>
                  <a:pt x="4052946" y="1171541"/>
                </a:cubicBezTo>
                <a:cubicBezTo>
                  <a:pt x="3636401" y="1179270"/>
                  <a:pt x="3219145" y="1190191"/>
                  <a:pt x="2810352" y="1199645"/>
                </a:cubicBezTo>
                <a:cubicBezTo>
                  <a:pt x="2796985" y="1186619"/>
                  <a:pt x="2776580" y="1168675"/>
                  <a:pt x="2763214" y="1155649"/>
                </a:cubicBezTo>
                <a:lnTo>
                  <a:pt x="4985994" y="1006912"/>
                </a:lnTo>
                <a:lnTo>
                  <a:pt x="4966794" y="996090"/>
                </a:lnTo>
                <a:cubicBezTo>
                  <a:pt x="4924680" y="977819"/>
                  <a:pt x="4859696" y="961462"/>
                  <a:pt x="4798669" y="947871"/>
                </a:cubicBezTo>
                <a:cubicBezTo>
                  <a:pt x="4964389" y="897681"/>
                  <a:pt x="5099110" y="840588"/>
                  <a:pt x="5277484" y="806615"/>
                </a:cubicBezTo>
                <a:cubicBezTo>
                  <a:pt x="5388177" y="784369"/>
                  <a:pt x="5555892" y="798272"/>
                  <a:pt x="5727159" y="796214"/>
                </a:cubicBezTo>
                <a:cubicBezTo>
                  <a:pt x="5730712" y="780257"/>
                  <a:pt x="5737820" y="748341"/>
                  <a:pt x="5746349" y="710042"/>
                </a:cubicBezTo>
                <a:cubicBezTo>
                  <a:pt x="5582191" y="680182"/>
                  <a:pt x="5419452" y="643938"/>
                  <a:pt x="5260201" y="628571"/>
                </a:cubicBezTo>
                <a:cubicBezTo>
                  <a:pt x="5140404" y="618640"/>
                  <a:pt x="5017056" y="624668"/>
                  <a:pt x="4915533" y="642257"/>
                </a:cubicBezTo>
                <a:cubicBezTo>
                  <a:pt x="4754791" y="670107"/>
                  <a:pt x="4453204" y="636439"/>
                  <a:pt x="4342008" y="551377"/>
                </a:cubicBezTo>
                <a:cubicBezTo>
                  <a:pt x="4196330" y="438536"/>
                  <a:pt x="4007502" y="409881"/>
                  <a:pt x="3790516" y="361556"/>
                </a:cubicBezTo>
                <a:cubicBezTo>
                  <a:pt x="3816607" y="353968"/>
                  <a:pt x="3842699" y="346378"/>
                  <a:pt x="3851871" y="341721"/>
                </a:cubicBezTo>
                <a:cubicBezTo>
                  <a:pt x="3816677" y="317134"/>
                  <a:pt x="3715294" y="261057"/>
                  <a:pt x="3732925" y="254933"/>
                </a:cubicBezTo>
                <a:cubicBezTo>
                  <a:pt x="3787951" y="226989"/>
                  <a:pt x="3865515" y="207414"/>
                  <a:pt x="3950116" y="192757"/>
                </a:cubicBezTo>
                <a:cubicBezTo>
                  <a:pt x="4034718" y="178100"/>
                  <a:pt x="4132689" y="176469"/>
                  <a:pt x="4224328" y="166729"/>
                </a:cubicBezTo>
                <a:cubicBezTo>
                  <a:pt x="4215869" y="168195"/>
                  <a:pt x="4215869" y="168195"/>
                  <a:pt x="4215869" y="168195"/>
                </a:cubicBezTo>
                <a:cubicBezTo>
                  <a:pt x="4466051" y="177014"/>
                  <a:pt x="4723982" y="187559"/>
                  <a:pt x="4973455" y="199570"/>
                </a:cubicBezTo>
                <a:cubicBezTo>
                  <a:pt x="5150340" y="208816"/>
                  <a:pt x="5327224" y="218060"/>
                  <a:pt x="5511856" y="229030"/>
                </a:cubicBezTo>
                <a:lnTo>
                  <a:pt x="5554883" y="245008"/>
                </a:lnTo>
                <a:lnTo>
                  <a:pt x="5577339" y="263713"/>
                </a:lnTo>
                <a:cubicBezTo>
                  <a:pt x="5586509" y="259055"/>
                  <a:pt x="5587219" y="255864"/>
                  <a:pt x="5596391" y="251206"/>
                </a:cubicBezTo>
                <a:cubicBezTo>
                  <a:pt x="5700045" y="224043"/>
                  <a:pt x="5793889" y="167895"/>
                  <a:pt x="5913683" y="177824"/>
                </a:cubicBezTo>
                <a:cubicBezTo>
                  <a:pt x="6177233" y="199671"/>
                  <a:pt x="6212565" y="150591"/>
                  <a:pt x="6117646" y="28955"/>
                </a:cubicBezTo>
                <a:cubicBezTo>
                  <a:pt x="6231115" y="30776"/>
                  <a:pt x="6344582" y="32597"/>
                  <a:pt x="6458051" y="34417"/>
                </a:cubicBezTo>
                <a:cubicBezTo>
                  <a:pt x="6465088" y="39335"/>
                  <a:pt x="6471417" y="47445"/>
                  <a:pt x="6477745" y="55553"/>
                </a:cubicBezTo>
                <a:cubicBezTo>
                  <a:pt x="6420654" y="56238"/>
                  <a:pt x="6371314" y="58650"/>
                  <a:pt x="6321265" y="64253"/>
                </a:cubicBezTo>
                <a:cubicBezTo>
                  <a:pt x="6327592" y="72362"/>
                  <a:pt x="6333920" y="80471"/>
                  <a:pt x="6340247" y="88580"/>
                </a:cubicBezTo>
                <a:cubicBezTo>
                  <a:pt x="6381128" y="87635"/>
                  <a:pt x="6429045" y="91607"/>
                  <a:pt x="6485425" y="94113"/>
                </a:cubicBezTo>
                <a:cubicBezTo>
                  <a:pt x="6495237" y="123098"/>
                  <a:pt x="6505049" y="152082"/>
                  <a:pt x="6509245" y="169766"/>
                </a:cubicBezTo>
                <a:cubicBezTo>
                  <a:pt x="6595268" y="148726"/>
                  <a:pt x="6667925" y="114657"/>
                  <a:pt x="6765183" y="116218"/>
                </a:cubicBezTo>
                <a:cubicBezTo>
                  <a:pt x="7129542" y="123667"/>
                  <a:pt x="7514310" y="149060"/>
                  <a:pt x="7878669" y="156508"/>
                </a:cubicBezTo>
                <a:cubicBezTo>
                  <a:pt x="8008350" y="158591"/>
                  <a:pt x="8126080" y="141261"/>
                  <a:pt x="8227602" y="123672"/>
                </a:cubicBezTo>
                <a:cubicBezTo>
                  <a:pt x="8346045" y="103152"/>
                  <a:pt x="8442661" y="71072"/>
                  <a:pt x="8598430" y="65564"/>
                </a:cubicBezTo>
                <a:cubicBezTo>
                  <a:pt x="8577955" y="84453"/>
                  <a:pt x="8565940" y="101877"/>
                  <a:pt x="8545467" y="120765"/>
                </a:cubicBezTo>
                <a:cubicBezTo>
                  <a:pt x="8584214" y="129395"/>
                  <a:pt x="8621539" y="144408"/>
                  <a:pt x="8646209" y="143202"/>
                </a:cubicBezTo>
                <a:cubicBezTo>
                  <a:pt x="8794940" y="132778"/>
                  <a:pt x="8935919" y="120626"/>
                  <a:pt x="9085359" y="107009"/>
                </a:cubicBezTo>
                <a:cubicBezTo>
                  <a:pt x="9226341" y="94859"/>
                  <a:pt x="9372298" y="60366"/>
                  <a:pt x="9521667" y="83582"/>
                </a:cubicBezTo>
                <a:cubicBezTo>
                  <a:pt x="9686538" y="110251"/>
                  <a:pt x="9825385" y="107674"/>
                  <a:pt x="9976179" y="124508"/>
                </a:cubicBezTo>
                <a:cubicBezTo>
                  <a:pt x="10302435" y="156970"/>
                  <a:pt x="10548491" y="111272"/>
                  <a:pt x="10826899" y="102927"/>
                </a:cubicBezTo>
                <a:cubicBezTo>
                  <a:pt x="10949537" y="100091"/>
                  <a:pt x="11065137" y="92338"/>
                  <a:pt x="11187773" y="89501"/>
                </a:cubicBezTo>
                <a:cubicBezTo>
                  <a:pt x="11204693" y="86569"/>
                  <a:pt x="11229363" y="85363"/>
                  <a:pt x="11246283" y="82432"/>
                </a:cubicBezTo>
                <a:cubicBezTo>
                  <a:pt x="11269532" y="87610"/>
                  <a:pt x="11285032" y="91061"/>
                  <a:pt x="11300530" y="94513"/>
                </a:cubicBezTo>
                <a:cubicBezTo>
                  <a:pt x="11473080" y="159740"/>
                  <a:pt x="11910098" y="133122"/>
                  <a:pt x="11968036" y="55579"/>
                </a:cubicBezTo>
                <a:cubicBezTo>
                  <a:pt x="12004721" y="36949"/>
                  <a:pt x="12041404" y="18320"/>
                  <a:pt x="12085838" y="14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729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36A97B-D10A-4835-8E8A-BC704D2BD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79251" cy="6858000"/>
          </a:xfrm>
          <a:custGeom>
            <a:avLst/>
            <a:gdLst>
              <a:gd name="connsiteX0" fmla="*/ 0 w 13560267"/>
              <a:gd name="connsiteY0" fmla="*/ 0 h 13716000"/>
              <a:gd name="connsiteX1" fmla="*/ 13174735 w 13560267"/>
              <a:gd name="connsiteY1" fmla="*/ 0 h 13716000"/>
              <a:gd name="connsiteX2" fmla="*/ 13193328 w 13560267"/>
              <a:gd name="connsiteY2" fmla="*/ 65477 h 13716000"/>
              <a:gd name="connsiteX3" fmla="*/ 13560267 w 13560267"/>
              <a:gd name="connsiteY3" fmla="*/ 2978309 h 13716000"/>
              <a:gd name="connsiteX4" fmla="*/ 6958041 w 13560267"/>
              <a:gd name="connsiteY4" fmla="*/ 13484239 h 13716000"/>
              <a:gd name="connsiteX5" fmla="*/ 6445400 w 13560267"/>
              <a:gd name="connsiteY5" fmla="*/ 13716000 h 13716000"/>
              <a:gd name="connsiteX6" fmla="*/ 0 w 13560267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0267" h="13716000">
                <a:moveTo>
                  <a:pt x="0" y="0"/>
                </a:moveTo>
                <a:lnTo>
                  <a:pt x="13174735" y="0"/>
                </a:lnTo>
                <a:lnTo>
                  <a:pt x="13193328" y="65477"/>
                </a:lnTo>
                <a:cubicBezTo>
                  <a:pt x="13432869" y="996494"/>
                  <a:pt x="13560267" y="1972524"/>
                  <a:pt x="13560267" y="2978309"/>
                </a:cubicBezTo>
                <a:cubicBezTo>
                  <a:pt x="13560267" y="7604922"/>
                  <a:pt x="10864516" y="11601907"/>
                  <a:pt x="6958041" y="13484239"/>
                </a:cubicBezTo>
                <a:lnTo>
                  <a:pt x="64454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28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1B8588F-2FCF-4ED6-BD5A-FD0534D0F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412749" y="0"/>
            <a:ext cx="6779251" cy="6858000"/>
          </a:xfrm>
          <a:custGeom>
            <a:avLst/>
            <a:gdLst>
              <a:gd name="connsiteX0" fmla="*/ 0 w 13560267"/>
              <a:gd name="connsiteY0" fmla="*/ 0 h 13716000"/>
              <a:gd name="connsiteX1" fmla="*/ 13174735 w 13560267"/>
              <a:gd name="connsiteY1" fmla="*/ 0 h 13716000"/>
              <a:gd name="connsiteX2" fmla="*/ 13193328 w 13560267"/>
              <a:gd name="connsiteY2" fmla="*/ 65477 h 13716000"/>
              <a:gd name="connsiteX3" fmla="*/ 13560267 w 13560267"/>
              <a:gd name="connsiteY3" fmla="*/ 2978309 h 13716000"/>
              <a:gd name="connsiteX4" fmla="*/ 6958041 w 13560267"/>
              <a:gd name="connsiteY4" fmla="*/ 13484239 h 13716000"/>
              <a:gd name="connsiteX5" fmla="*/ 6445400 w 13560267"/>
              <a:gd name="connsiteY5" fmla="*/ 13716000 h 13716000"/>
              <a:gd name="connsiteX6" fmla="*/ 0 w 13560267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0267" h="13716000">
                <a:moveTo>
                  <a:pt x="0" y="0"/>
                </a:moveTo>
                <a:lnTo>
                  <a:pt x="13174735" y="0"/>
                </a:lnTo>
                <a:lnTo>
                  <a:pt x="13193328" y="65477"/>
                </a:lnTo>
                <a:cubicBezTo>
                  <a:pt x="13432869" y="996494"/>
                  <a:pt x="13560267" y="1972524"/>
                  <a:pt x="13560267" y="2978309"/>
                </a:cubicBezTo>
                <a:cubicBezTo>
                  <a:pt x="13560267" y="7604922"/>
                  <a:pt x="10864516" y="11601907"/>
                  <a:pt x="6958041" y="13484239"/>
                </a:cubicBezTo>
                <a:lnTo>
                  <a:pt x="644540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9874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4824433-B45C-4968-82B7-5A1DB9E11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227908"/>
            <a:ext cx="6811623" cy="5630092"/>
          </a:xfrm>
          <a:custGeom>
            <a:avLst/>
            <a:gdLst>
              <a:gd name="connsiteX0" fmla="*/ 14751307 w 15486319"/>
              <a:gd name="connsiteY0" fmla="*/ 8951530 h 12798424"/>
              <a:gd name="connsiteX1" fmla="*/ 15486319 w 15486319"/>
              <a:gd name="connsiteY1" fmla="*/ 9686543 h 12798424"/>
              <a:gd name="connsiteX2" fmla="*/ 15486319 w 15486319"/>
              <a:gd name="connsiteY2" fmla="*/ 12798424 h 12798424"/>
              <a:gd name="connsiteX3" fmla="*/ 14016293 w 15486319"/>
              <a:gd name="connsiteY3" fmla="*/ 12798424 h 12798424"/>
              <a:gd name="connsiteX4" fmla="*/ 14016293 w 15486319"/>
              <a:gd name="connsiteY4" fmla="*/ 9686543 h 12798424"/>
              <a:gd name="connsiteX5" fmla="*/ 14751307 w 15486319"/>
              <a:gd name="connsiteY5" fmla="*/ 8951530 h 12798424"/>
              <a:gd name="connsiteX6" fmla="*/ 12999269 w 15486319"/>
              <a:gd name="connsiteY6" fmla="*/ 4602112 h 12798424"/>
              <a:gd name="connsiteX7" fmla="*/ 13734282 w 15486319"/>
              <a:gd name="connsiteY7" fmla="*/ 5337124 h 12798424"/>
              <a:gd name="connsiteX8" fmla="*/ 13734283 w 15486319"/>
              <a:gd name="connsiteY8" fmla="*/ 12798424 h 12798424"/>
              <a:gd name="connsiteX9" fmla="*/ 12264257 w 15486319"/>
              <a:gd name="connsiteY9" fmla="*/ 12798424 h 12798424"/>
              <a:gd name="connsiteX10" fmla="*/ 12264256 w 15486319"/>
              <a:gd name="connsiteY10" fmla="*/ 5337124 h 12798424"/>
              <a:gd name="connsiteX11" fmla="*/ 12999269 w 15486319"/>
              <a:gd name="connsiteY11" fmla="*/ 4602112 h 12798424"/>
              <a:gd name="connsiteX12" fmla="*/ 735013 w 15486319"/>
              <a:gd name="connsiteY12" fmla="*/ 4602108 h 12798424"/>
              <a:gd name="connsiteX13" fmla="*/ 1470027 w 15486319"/>
              <a:gd name="connsiteY13" fmla="*/ 5337123 h 12798424"/>
              <a:gd name="connsiteX14" fmla="*/ 1470027 w 15486319"/>
              <a:gd name="connsiteY14" fmla="*/ 12798424 h 12798424"/>
              <a:gd name="connsiteX15" fmla="*/ 0 w 15486319"/>
              <a:gd name="connsiteY15" fmla="*/ 12798424 h 12798424"/>
              <a:gd name="connsiteX16" fmla="*/ 1 w 15486319"/>
              <a:gd name="connsiteY16" fmla="*/ 5337123 h 12798424"/>
              <a:gd name="connsiteX17" fmla="*/ 735013 w 15486319"/>
              <a:gd name="connsiteY17" fmla="*/ 4602108 h 12798424"/>
              <a:gd name="connsiteX18" fmla="*/ 5991125 w 15486319"/>
              <a:gd name="connsiteY18" fmla="*/ 2493584 h 12798424"/>
              <a:gd name="connsiteX19" fmla="*/ 6726138 w 15486319"/>
              <a:gd name="connsiteY19" fmla="*/ 3228596 h 12798424"/>
              <a:gd name="connsiteX20" fmla="*/ 6726137 w 15486319"/>
              <a:gd name="connsiteY20" fmla="*/ 12798424 h 12798424"/>
              <a:gd name="connsiteX21" fmla="*/ 5256112 w 15486319"/>
              <a:gd name="connsiteY21" fmla="*/ 12798424 h 12798424"/>
              <a:gd name="connsiteX22" fmla="*/ 5256112 w 15486319"/>
              <a:gd name="connsiteY22" fmla="*/ 3228596 h 12798424"/>
              <a:gd name="connsiteX23" fmla="*/ 5991125 w 15486319"/>
              <a:gd name="connsiteY23" fmla="*/ 2493584 h 12798424"/>
              <a:gd name="connsiteX24" fmla="*/ 11247234 w 15486319"/>
              <a:gd name="connsiteY24" fmla="*/ 2145644 h 12798424"/>
              <a:gd name="connsiteX25" fmla="*/ 11982248 w 15486319"/>
              <a:gd name="connsiteY25" fmla="*/ 2880656 h 12798424"/>
              <a:gd name="connsiteX26" fmla="*/ 11982248 w 15486319"/>
              <a:gd name="connsiteY26" fmla="*/ 12798424 h 12798424"/>
              <a:gd name="connsiteX27" fmla="*/ 10512221 w 15486319"/>
              <a:gd name="connsiteY27" fmla="*/ 12798424 h 12798424"/>
              <a:gd name="connsiteX28" fmla="*/ 10512221 w 15486319"/>
              <a:gd name="connsiteY28" fmla="*/ 2880656 h 12798424"/>
              <a:gd name="connsiteX29" fmla="*/ 11247234 w 15486319"/>
              <a:gd name="connsiteY29" fmla="*/ 2145644 h 12798424"/>
              <a:gd name="connsiteX30" fmla="*/ 7743161 w 15486319"/>
              <a:gd name="connsiteY30" fmla="*/ 1485900 h 12798424"/>
              <a:gd name="connsiteX31" fmla="*/ 8478173 w 15486319"/>
              <a:gd name="connsiteY31" fmla="*/ 2220912 h 12798424"/>
              <a:gd name="connsiteX32" fmla="*/ 8478173 w 15486319"/>
              <a:gd name="connsiteY32" fmla="*/ 12798424 h 12798424"/>
              <a:gd name="connsiteX33" fmla="*/ 7008148 w 15486319"/>
              <a:gd name="connsiteY33" fmla="*/ 12798424 h 12798424"/>
              <a:gd name="connsiteX34" fmla="*/ 7008148 w 15486319"/>
              <a:gd name="connsiteY34" fmla="*/ 2220912 h 12798424"/>
              <a:gd name="connsiteX35" fmla="*/ 7743161 w 15486319"/>
              <a:gd name="connsiteY35" fmla="*/ 1485900 h 12798424"/>
              <a:gd name="connsiteX36" fmla="*/ 2487052 w 15486319"/>
              <a:gd name="connsiteY36" fmla="*/ 792112 h 12798424"/>
              <a:gd name="connsiteX37" fmla="*/ 3222065 w 15486319"/>
              <a:gd name="connsiteY37" fmla="*/ 1527124 h 12798424"/>
              <a:gd name="connsiteX38" fmla="*/ 3222065 w 15486319"/>
              <a:gd name="connsiteY38" fmla="*/ 12798424 h 12798424"/>
              <a:gd name="connsiteX39" fmla="*/ 1752039 w 15486319"/>
              <a:gd name="connsiteY39" fmla="*/ 12798424 h 12798424"/>
              <a:gd name="connsiteX40" fmla="*/ 1752039 w 15486319"/>
              <a:gd name="connsiteY40" fmla="*/ 1527124 h 12798424"/>
              <a:gd name="connsiteX41" fmla="*/ 2487052 w 15486319"/>
              <a:gd name="connsiteY41" fmla="*/ 792112 h 12798424"/>
              <a:gd name="connsiteX42" fmla="*/ 4239088 w 15486319"/>
              <a:gd name="connsiteY42" fmla="*/ 444172 h 12798424"/>
              <a:gd name="connsiteX43" fmla="*/ 4974101 w 15486319"/>
              <a:gd name="connsiteY43" fmla="*/ 1179184 h 12798424"/>
              <a:gd name="connsiteX44" fmla="*/ 4974101 w 15486319"/>
              <a:gd name="connsiteY44" fmla="*/ 12625058 h 12798424"/>
              <a:gd name="connsiteX45" fmla="*/ 4959168 w 15486319"/>
              <a:gd name="connsiteY45" fmla="*/ 12773189 h 12798424"/>
              <a:gd name="connsiteX46" fmla="*/ 4951335 w 15486319"/>
              <a:gd name="connsiteY46" fmla="*/ 12798424 h 12798424"/>
              <a:gd name="connsiteX47" fmla="*/ 3526841 w 15486319"/>
              <a:gd name="connsiteY47" fmla="*/ 12798424 h 12798424"/>
              <a:gd name="connsiteX48" fmla="*/ 3519008 w 15486319"/>
              <a:gd name="connsiteY48" fmla="*/ 12773189 h 12798424"/>
              <a:gd name="connsiteX49" fmla="*/ 3504075 w 15486319"/>
              <a:gd name="connsiteY49" fmla="*/ 12625058 h 12798424"/>
              <a:gd name="connsiteX50" fmla="*/ 3504075 w 15486319"/>
              <a:gd name="connsiteY50" fmla="*/ 1179184 h 12798424"/>
              <a:gd name="connsiteX51" fmla="*/ 4239088 w 15486319"/>
              <a:gd name="connsiteY51" fmla="*/ 444172 h 12798424"/>
              <a:gd name="connsiteX52" fmla="*/ 9495198 w 15486319"/>
              <a:gd name="connsiteY52" fmla="*/ 0 h 12798424"/>
              <a:gd name="connsiteX53" fmla="*/ 10230210 w 15486319"/>
              <a:gd name="connsiteY53" fmla="*/ 735014 h 12798424"/>
              <a:gd name="connsiteX54" fmla="*/ 10230211 w 15486319"/>
              <a:gd name="connsiteY54" fmla="*/ 12180885 h 12798424"/>
              <a:gd name="connsiteX55" fmla="*/ 9906150 w 15486319"/>
              <a:gd name="connsiteY55" fmla="*/ 12790369 h 12798424"/>
              <a:gd name="connsiteX56" fmla="*/ 9891310 w 15486319"/>
              <a:gd name="connsiteY56" fmla="*/ 12798424 h 12798424"/>
              <a:gd name="connsiteX57" fmla="*/ 9099085 w 15486319"/>
              <a:gd name="connsiteY57" fmla="*/ 12798424 h 12798424"/>
              <a:gd name="connsiteX58" fmla="*/ 9084245 w 15486319"/>
              <a:gd name="connsiteY58" fmla="*/ 12790369 h 12798424"/>
              <a:gd name="connsiteX59" fmla="*/ 8760186 w 15486319"/>
              <a:gd name="connsiteY59" fmla="*/ 12180885 h 12798424"/>
              <a:gd name="connsiteX60" fmla="*/ 8760184 w 15486319"/>
              <a:gd name="connsiteY60" fmla="*/ 735014 h 12798424"/>
              <a:gd name="connsiteX61" fmla="*/ 9495198 w 15486319"/>
              <a:gd name="connsiteY61" fmla="*/ 0 h 1279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486319" h="12798424">
                <a:moveTo>
                  <a:pt x="14751307" y="8951530"/>
                </a:moveTo>
                <a:cubicBezTo>
                  <a:pt x="15157243" y="8951530"/>
                  <a:pt x="15486319" y="9280607"/>
                  <a:pt x="15486319" y="9686543"/>
                </a:cubicBezTo>
                <a:lnTo>
                  <a:pt x="15486319" y="12798424"/>
                </a:lnTo>
                <a:lnTo>
                  <a:pt x="14016293" y="12798424"/>
                </a:lnTo>
                <a:lnTo>
                  <a:pt x="14016293" y="9686543"/>
                </a:lnTo>
                <a:cubicBezTo>
                  <a:pt x="14016293" y="9280607"/>
                  <a:pt x="14345371" y="8951530"/>
                  <a:pt x="14751307" y="8951530"/>
                </a:cubicBezTo>
                <a:close/>
                <a:moveTo>
                  <a:pt x="12999269" y="4602112"/>
                </a:moveTo>
                <a:cubicBezTo>
                  <a:pt x="13405205" y="4602112"/>
                  <a:pt x="13734282" y="4931188"/>
                  <a:pt x="13734282" y="5337124"/>
                </a:cubicBezTo>
                <a:lnTo>
                  <a:pt x="13734283" y="12798424"/>
                </a:lnTo>
                <a:lnTo>
                  <a:pt x="12264257" y="12798424"/>
                </a:lnTo>
                <a:lnTo>
                  <a:pt x="12264256" y="5337124"/>
                </a:lnTo>
                <a:cubicBezTo>
                  <a:pt x="12264256" y="4931188"/>
                  <a:pt x="12593333" y="4602112"/>
                  <a:pt x="12999269" y="4602112"/>
                </a:cubicBezTo>
                <a:close/>
                <a:moveTo>
                  <a:pt x="735013" y="4602108"/>
                </a:moveTo>
                <a:cubicBezTo>
                  <a:pt x="1140949" y="4602108"/>
                  <a:pt x="1470027" y="4931186"/>
                  <a:pt x="1470027" y="5337123"/>
                </a:cubicBezTo>
                <a:lnTo>
                  <a:pt x="1470027" y="12798424"/>
                </a:lnTo>
                <a:lnTo>
                  <a:pt x="0" y="12798424"/>
                </a:lnTo>
                <a:lnTo>
                  <a:pt x="1" y="5337123"/>
                </a:lnTo>
                <a:cubicBezTo>
                  <a:pt x="1" y="4931186"/>
                  <a:pt x="329078" y="4602108"/>
                  <a:pt x="735013" y="4602108"/>
                </a:cubicBezTo>
                <a:close/>
                <a:moveTo>
                  <a:pt x="5991125" y="2493584"/>
                </a:moveTo>
                <a:cubicBezTo>
                  <a:pt x="6397061" y="2493584"/>
                  <a:pt x="6726138" y="2822660"/>
                  <a:pt x="6726138" y="3228596"/>
                </a:cubicBezTo>
                <a:lnTo>
                  <a:pt x="6726137" y="12798424"/>
                </a:lnTo>
                <a:lnTo>
                  <a:pt x="5256112" y="12798424"/>
                </a:lnTo>
                <a:lnTo>
                  <a:pt x="5256112" y="3228596"/>
                </a:lnTo>
                <a:cubicBezTo>
                  <a:pt x="5256112" y="2822660"/>
                  <a:pt x="5585189" y="2493584"/>
                  <a:pt x="5991125" y="2493584"/>
                </a:cubicBezTo>
                <a:close/>
                <a:moveTo>
                  <a:pt x="11247234" y="2145644"/>
                </a:moveTo>
                <a:cubicBezTo>
                  <a:pt x="11653170" y="2145644"/>
                  <a:pt x="11982248" y="2474720"/>
                  <a:pt x="11982248" y="2880656"/>
                </a:cubicBezTo>
                <a:lnTo>
                  <a:pt x="11982248" y="12798424"/>
                </a:lnTo>
                <a:lnTo>
                  <a:pt x="10512221" y="12798424"/>
                </a:lnTo>
                <a:lnTo>
                  <a:pt x="10512221" y="2880656"/>
                </a:lnTo>
                <a:cubicBezTo>
                  <a:pt x="10512221" y="2474720"/>
                  <a:pt x="10841298" y="2145644"/>
                  <a:pt x="11247234" y="2145644"/>
                </a:cubicBezTo>
                <a:close/>
                <a:moveTo>
                  <a:pt x="7743161" y="1485900"/>
                </a:moveTo>
                <a:cubicBezTo>
                  <a:pt x="8149097" y="1485900"/>
                  <a:pt x="8478173" y="1814976"/>
                  <a:pt x="8478173" y="2220912"/>
                </a:cubicBezTo>
                <a:lnTo>
                  <a:pt x="8478173" y="12798424"/>
                </a:lnTo>
                <a:lnTo>
                  <a:pt x="7008148" y="12798424"/>
                </a:lnTo>
                <a:lnTo>
                  <a:pt x="7008148" y="2220912"/>
                </a:lnTo>
                <a:cubicBezTo>
                  <a:pt x="7008148" y="1814976"/>
                  <a:pt x="7337226" y="1485900"/>
                  <a:pt x="7743161" y="1485900"/>
                </a:cubicBezTo>
                <a:close/>
                <a:moveTo>
                  <a:pt x="2487052" y="792112"/>
                </a:moveTo>
                <a:cubicBezTo>
                  <a:pt x="2892988" y="792112"/>
                  <a:pt x="3222065" y="1121188"/>
                  <a:pt x="3222065" y="1527124"/>
                </a:cubicBezTo>
                <a:lnTo>
                  <a:pt x="3222065" y="12798424"/>
                </a:lnTo>
                <a:lnTo>
                  <a:pt x="1752039" y="12798424"/>
                </a:lnTo>
                <a:lnTo>
                  <a:pt x="1752039" y="1527124"/>
                </a:lnTo>
                <a:cubicBezTo>
                  <a:pt x="1752039" y="1121188"/>
                  <a:pt x="2081116" y="792112"/>
                  <a:pt x="2487052" y="792112"/>
                </a:cubicBezTo>
                <a:close/>
                <a:moveTo>
                  <a:pt x="4239088" y="444172"/>
                </a:moveTo>
                <a:cubicBezTo>
                  <a:pt x="4645024" y="444172"/>
                  <a:pt x="4974101" y="773248"/>
                  <a:pt x="4974101" y="1179184"/>
                </a:cubicBezTo>
                <a:lnTo>
                  <a:pt x="4974101" y="12625058"/>
                </a:lnTo>
                <a:cubicBezTo>
                  <a:pt x="4974101" y="12675800"/>
                  <a:pt x="4968959" y="12725341"/>
                  <a:pt x="4959168" y="12773189"/>
                </a:cubicBezTo>
                <a:lnTo>
                  <a:pt x="4951335" y="12798424"/>
                </a:lnTo>
                <a:lnTo>
                  <a:pt x="3526841" y="12798424"/>
                </a:lnTo>
                <a:lnTo>
                  <a:pt x="3519008" y="12773189"/>
                </a:lnTo>
                <a:cubicBezTo>
                  <a:pt x="3509217" y="12725341"/>
                  <a:pt x="3504075" y="12675800"/>
                  <a:pt x="3504075" y="12625058"/>
                </a:cubicBezTo>
                <a:lnTo>
                  <a:pt x="3504075" y="1179184"/>
                </a:lnTo>
                <a:cubicBezTo>
                  <a:pt x="3504075" y="773248"/>
                  <a:pt x="3833152" y="444172"/>
                  <a:pt x="4239088" y="444172"/>
                </a:cubicBezTo>
                <a:close/>
                <a:moveTo>
                  <a:pt x="9495198" y="0"/>
                </a:moveTo>
                <a:cubicBezTo>
                  <a:pt x="9901133" y="0"/>
                  <a:pt x="10230210" y="329078"/>
                  <a:pt x="10230210" y="735014"/>
                </a:cubicBezTo>
                <a:lnTo>
                  <a:pt x="10230211" y="12180885"/>
                </a:lnTo>
                <a:cubicBezTo>
                  <a:pt x="10230211" y="12434595"/>
                  <a:pt x="10101665" y="12658282"/>
                  <a:pt x="9906150" y="12790369"/>
                </a:cubicBezTo>
                <a:lnTo>
                  <a:pt x="9891310" y="12798424"/>
                </a:lnTo>
                <a:lnTo>
                  <a:pt x="9099085" y="12798424"/>
                </a:lnTo>
                <a:lnTo>
                  <a:pt x="9084245" y="12790369"/>
                </a:lnTo>
                <a:cubicBezTo>
                  <a:pt x="8888731" y="12658282"/>
                  <a:pt x="8760186" y="12434595"/>
                  <a:pt x="8760186" y="12180885"/>
                </a:cubicBezTo>
                <a:lnTo>
                  <a:pt x="8760184" y="735014"/>
                </a:lnTo>
                <a:cubicBezTo>
                  <a:pt x="8760184" y="329078"/>
                  <a:pt x="9089261" y="0"/>
                  <a:pt x="94951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618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CE51B76-1141-43B9-B895-2382109ECB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5975" y="690894"/>
            <a:ext cx="6779255" cy="5476062"/>
          </a:xfrm>
          <a:custGeom>
            <a:avLst/>
            <a:gdLst>
              <a:gd name="connsiteX0" fmla="*/ 2938268 w 13560275"/>
              <a:gd name="connsiteY0" fmla="*/ 7795335 h 10952123"/>
              <a:gd name="connsiteX1" fmla="*/ 4306171 w 13560275"/>
              <a:gd name="connsiteY1" fmla="*/ 8585820 h 10952123"/>
              <a:gd name="connsiteX2" fmla="*/ 4306171 w 13560275"/>
              <a:gd name="connsiteY2" fmla="*/ 10161335 h 10952123"/>
              <a:gd name="connsiteX3" fmla="*/ 2938268 w 13560275"/>
              <a:gd name="connsiteY3" fmla="*/ 10952123 h 10952123"/>
              <a:gd name="connsiteX4" fmla="*/ 1573091 w 13560275"/>
              <a:gd name="connsiteY4" fmla="*/ 10161335 h 10952123"/>
              <a:gd name="connsiteX5" fmla="*/ 1573091 w 13560275"/>
              <a:gd name="connsiteY5" fmla="*/ 8585820 h 10952123"/>
              <a:gd name="connsiteX6" fmla="*/ 7594357 w 13560275"/>
              <a:gd name="connsiteY6" fmla="*/ 5176269 h 10952123"/>
              <a:gd name="connsiteX7" fmla="*/ 8962259 w 13560275"/>
              <a:gd name="connsiteY7" fmla="*/ 5966753 h 10952123"/>
              <a:gd name="connsiteX8" fmla="*/ 8962259 w 13560275"/>
              <a:gd name="connsiteY8" fmla="*/ 7542269 h 10952123"/>
              <a:gd name="connsiteX9" fmla="*/ 7594357 w 13560275"/>
              <a:gd name="connsiteY9" fmla="*/ 8333057 h 10952123"/>
              <a:gd name="connsiteX10" fmla="*/ 6229180 w 13560275"/>
              <a:gd name="connsiteY10" fmla="*/ 7542269 h 10952123"/>
              <a:gd name="connsiteX11" fmla="*/ 6229180 w 13560275"/>
              <a:gd name="connsiteY11" fmla="*/ 5966753 h 10952123"/>
              <a:gd name="connsiteX12" fmla="*/ 10652841 w 13560275"/>
              <a:gd name="connsiteY12" fmla="*/ 5166119 h 10952123"/>
              <a:gd name="connsiteX13" fmla="*/ 12020743 w 13560275"/>
              <a:gd name="connsiteY13" fmla="*/ 5956603 h 10952123"/>
              <a:gd name="connsiteX14" fmla="*/ 12020743 w 13560275"/>
              <a:gd name="connsiteY14" fmla="*/ 7532119 h 10952123"/>
              <a:gd name="connsiteX15" fmla="*/ 10652841 w 13560275"/>
              <a:gd name="connsiteY15" fmla="*/ 8322907 h 10952123"/>
              <a:gd name="connsiteX16" fmla="*/ 9287663 w 13560275"/>
              <a:gd name="connsiteY16" fmla="*/ 7532119 h 10952123"/>
              <a:gd name="connsiteX17" fmla="*/ 9287663 w 13560275"/>
              <a:gd name="connsiteY17" fmla="*/ 5956603 h 10952123"/>
              <a:gd name="connsiteX18" fmla="*/ 1365177 w 13560275"/>
              <a:gd name="connsiteY18" fmla="*/ 5157660 h 10952123"/>
              <a:gd name="connsiteX19" fmla="*/ 2733080 w 13560275"/>
              <a:gd name="connsiteY19" fmla="*/ 5948144 h 10952123"/>
              <a:gd name="connsiteX20" fmla="*/ 2733080 w 13560275"/>
              <a:gd name="connsiteY20" fmla="*/ 7523660 h 10952123"/>
              <a:gd name="connsiteX21" fmla="*/ 1365177 w 13560275"/>
              <a:gd name="connsiteY21" fmla="*/ 8314448 h 10952123"/>
              <a:gd name="connsiteX22" fmla="*/ 0 w 13560275"/>
              <a:gd name="connsiteY22" fmla="*/ 7523660 h 10952123"/>
              <a:gd name="connsiteX23" fmla="*/ 0 w 13560275"/>
              <a:gd name="connsiteY23" fmla="*/ 5948144 h 10952123"/>
              <a:gd name="connsiteX24" fmla="*/ 12192371 w 13560275"/>
              <a:gd name="connsiteY24" fmla="*/ 2590090 h 10952123"/>
              <a:gd name="connsiteX25" fmla="*/ 13560275 w 13560275"/>
              <a:gd name="connsiteY25" fmla="*/ 3380574 h 10952123"/>
              <a:gd name="connsiteX26" fmla="*/ 13560275 w 13560275"/>
              <a:gd name="connsiteY26" fmla="*/ 4956090 h 10952123"/>
              <a:gd name="connsiteX27" fmla="*/ 12192371 w 13560275"/>
              <a:gd name="connsiteY27" fmla="*/ 5746879 h 10952123"/>
              <a:gd name="connsiteX28" fmla="*/ 10827195 w 13560275"/>
              <a:gd name="connsiteY28" fmla="*/ 4956090 h 10952123"/>
              <a:gd name="connsiteX29" fmla="*/ 10827195 w 13560275"/>
              <a:gd name="connsiteY29" fmla="*/ 3380574 h 10952123"/>
              <a:gd name="connsiteX30" fmla="*/ 6017606 w 13560275"/>
              <a:gd name="connsiteY30" fmla="*/ 2573169 h 10952123"/>
              <a:gd name="connsiteX31" fmla="*/ 7385509 w 13560275"/>
              <a:gd name="connsiteY31" fmla="*/ 3363653 h 10952123"/>
              <a:gd name="connsiteX32" fmla="*/ 7385509 w 13560275"/>
              <a:gd name="connsiteY32" fmla="*/ 4939169 h 10952123"/>
              <a:gd name="connsiteX33" fmla="*/ 6017606 w 13560275"/>
              <a:gd name="connsiteY33" fmla="*/ 5729957 h 10952123"/>
              <a:gd name="connsiteX34" fmla="*/ 4652429 w 13560275"/>
              <a:gd name="connsiteY34" fmla="*/ 4939169 h 10952123"/>
              <a:gd name="connsiteX35" fmla="*/ 4652429 w 13560275"/>
              <a:gd name="connsiteY35" fmla="*/ 3363653 h 10952123"/>
              <a:gd name="connsiteX36" fmla="*/ 2955462 w 13560275"/>
              <a:gd name="connsiteY36" fmla="*/ 2573169 h 10952123"/>
              <a:gd name="connsiteX37" fmla="*/ 4323365 w 13560275"/>
              <a:gd name="connsiteY37" fmla="*/ 3363653 h 10952123"/>
              <a:gd name="connsiteX38" fmla="*/ 4323365 w 13560275"/>
              <a:gd name="connsiteY38" fmla="*/ 4939169 h 10952123"/>
              <a:gd name="connsiteX39" fmla="*/ 2955462 w 13560275"/>
              <a:gd name="connsiteY39" fmla="*/ 5729957 h 10952123"/>
              <a:gd name="connsiteX40" fmla="*/ 1590285 w 13560275"/>
              <a:gd name="connsiteY40" fmla="*/ 4939169 h 10952123"/>
              <a:gd name="connsiteX41" fmla="*/ 1590285 w 13560275"/>
              <a:gd name="connsiteY41" fmla="*/ 3363653 h 10952123"/>
              <a:gd name="connsiteX42" fmla="*/ 10650103 w 13560275"/>
              <a:gd name="connsiteY42" fmla="*/ 0 h 10952123"/>
              <a:gd name="connsiteX43" fmla="*/ 12018007 w 13560275"/>
              <a:gd name="connsiteY43" fmla="*/ 790485 h 10952123"/>
              <a:gd name="connsiteX44" fmla="*/ 12018007 w 13560275"/>
              <a:gd name="connsiteY44" fmla="*/ 2366000 h 10952123"/>
              <a:gd name="connsiteX45" fmla="*/ 10650103 w 13560275"/>
              <a:gd name="connsiteY45" fmla="*/ 3156788 h 10952123"/>
              <a:gd name="connsiteX46" fmla="*/ 9284927 w 13560275"/>
              <a:gd name="connsiteY46" fmla="*/ 2366000 h 10952123"/>
              <a:gd name="connsiteX47" fmla="*/ 9284927 w 13560275"/>
              <a:gd name="connsiteY47" fmla="*/ 790485 h 109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560275" h="10952123">
                <a:moveTo>
                  <a:pt x="2938268" y="7795335"/>
                </a:moveTo>
                <a:lnTo>
                  <a:pt x="4306171" y="8585820"/>
                </a:lnTo>
                <a:lnTo>
                  <a:pt x="4306171" y="10161335"/>
                </a:lnTo>
                <a:lnTo>
                  <a:pt x="2938268" y="10952123"/>
                </a:lnTo>
                <a:lnTo>
                  <a:pt x="1573091" y="10161335"/>
                </a:lnTo>
                <a:lnTo>
                  <a:pt x="1573091" y="8585820"/>
                </a:lnTo>
                <a:close/>
                <a:moveTo>
                  <a:pt x="7594357" y="5176269"/>
                </a:moveTo>
                <a:lnTo>
                  <a:pt x="8962259" y="5966753"/>
                </a:lnTo>
                <a:lnTo>
                  <a:pt x="8962259" y="7542269"/>
                </a:lnTo>
                <a:lnTo>
                  <a:pt x="7594357" y="8333057"/>
                </a:lnTo>
                <a:lnTo>
                  <a:pt x="6229180" y="7542269"/>
                </a:lnTo>
                <a:lnTo>
                  <a:pt x="6229180" y="5966753"/>
                </a:lnTo>
                <a:close/>
                <a:moveTo>
                  <a:pt x="10652841" y="5166119"/>
                </a:moveTo>
                <a:lnTo>
                  <a:pt x="12020743" y="5956603"/>
                </a:lnTo>
                <a:lnTo>
                  <a:pt x="12020743" y="7532119"/>
                </a:lnTo>
                <a:lnTo>
                  <a:pt x="10652841" y="8322907"/>
                </a:lnTo>
                <a:lnTo>
                  <a:pt x="9287663" y="7532119"/>
                </a:lnTo>
                <a:lnTo>
                  <a:pt x="9287663" y="5956603"/>
                </a:lnTo>
                <a:close/>
                <a:moveTo>
                  <a:pt x="1365177" y="5157660"/>
                </a:moveTo>
                <a:lnTo>
                  <a:pt x="2733080" y="5948144"/>
                </a:lnTo>
                <a:lnTo>
                  <a:pt x="2733080" y="7523660"/>
                </a:lnTo>
                <a:lnTo>
                  <a:pt x="1365177" y="8314448"/>
                </a:lnTo>
                <a:lnTo>
                  <a:pt x="0" y="7523660"/>
                </a:lnTo>
                <a:lnTo>
                  <a:pt x="0" y="5948144"/>
                </a:lnTo>
                <a:close/>
                <a:moveTo>
                  <a:pt x="12192371" y="2590090"/>
                </a:moveTo>
                <a:lnTo>
                  <a:pt x="13560275" y="3380574"/>
                </a:lnTo>
                <a:lnTo>
                  <a:pt x="13560275" y="4956090"/>
                </a:lnTo>
                <a:lnTo>
                  <a:pt x="12192371" y="5746879"/>
                </a:lnTo>
                <a:lnTo>
                  <a:pt x="10827195" y="4956090"/>
                </a:lnTo>
                <a:lnTo>
                  <a:pt x="10827195" y="3380574"/>
                </a:lnTo>
                <a:close/>
                <a:moveTo>
                  <a:pt x="6017606" y="2573169"/>
                </a:moveTo>
                <a:lnTo>
                  <a:pt x="7385509" y="3363653"/>
                </a:lnTo>
                <a:lnTo>
                  <a:pt x="7385509" y="4939169"/>
                </a:lnTo>
                <a:lnTo>
                  <a:pt x="6017606" y="5729957"/>
                </a:lnTo>
                <a:lnTo>
                  <a:pt x="4652429" y="4939169"/>
                </a:lnTo>
                <a:lnTo>
                  <a:pt x="4652429" y="3363653"/>
                </a:lnTo>
                <a:close/>
                <a:moveTo>
                  <a:pt x="2955462" y="2573169"/>
                </a:moveTo>
                <a:lnTo>
                  <a:pt x="4323365" y="3363653"/>
                </a:lnTo>
                <a:lnTo>
                  <a:pt x="4323365" y="4939169"/>
                </a:lnTo>
                <a:lnTo>
                  <a:pt x="2955462" y="5729957"/>
                </a:lnTo>
                <a:lnTo>
                  <a:pt x="1590285" y="4939169"/>
                </a:lnTo>
                <a:lnTo>
                  <a:pt x="1590285" y="3363653"/>
                </a:lnTo>
                <a:close/>
                <a:moveTo>
                  <a:pt x="10650103" y="0"/>
                </a:moveTo>
                <a:lnTo>
                  <a:pt x="12018007" y="790485"/>
                </a:lnTo>
                <a:lnTo>
                  <a:pt x="12018007" y="2366000"/>
                </a:lnTo>
                <a:lnTo>
                  <a:pt x="10650103" y="3156788"/>
                </a:lnTo>
                <a:lnTo>
                  <a:pt x="9284927" y="2366000"/>
                </a:lnTo>
                <a:lnTo>
                  <a:pt x="9284927" y="7904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23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6446E3-E099-4D87-B2D5-D5E355DB8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4692" y="2176187"/>
            <a:ext cx="4042618" cy="3168036"/>
          </a:xfrm>
          <a:custGeom>
            <a:avLst/>
            <a:gdLst>
              <a:gd name="connsiteX0" fmla="*/ 2598370 w 8086288"/>
              <a:gd name="connsiteY0" fmla="*/ 2178167 h 6336071"/>
              <a:gd name="connsiteX1" fmla="*/ 2616570 w 8086288"/>
              <a:gd name="connsiteY1" fmla="*/ 2178167 h 6336071"/>
              <a:gd name="connsiteX2" fmla="*/ 2634486 w 8086288"/>
              <a:gd name="connsiteY2" fmla="*/ 2178451 h 6336071"/>
              <a:gd name="connsiteX3" fmla="*/ 2652117 w 8086288"/>
              <a:gd name="connsiteY3" fmla="*/ 2179589 h 6336071"/>
              <a:gd name="connsiteX4" fmla="*/ 2669464 w 8086288"/>
              <a:gd name="connsiteY4" fmla="*/ 2181011 h 6336071"/>
              <a:gd name="connsiteX5" fmla="*/ 2686527 w 8086288"/>
              <a:gd name="connsiteY5" fmla="*/ 2183286 h 6336071"/>
              <a:gd name="connsiteX6" fmla="*/ 2703306 w 8086288"/>
              <a:gd name="connsiteY6" fmla="*/ 2186414 h 6336071"/>
              <a:gd name="connsiteX7" fmla="*/ 2719800 w 8086288"/>
              <a:gd name="connsiteY7" fmla="*/ 2189258 h 6336071"/>
              <a:gd name="connsiteX8" fmla="*/ 2736578 w 8086288"/>
              <a:gd name="connsiteY8" fmla="*/ 2192955 h 6336071"/>
              <a:gd name="connsiteX9" fmla="*/ 2752503 w 8086288"/>
              <a:gd name="connsiteY9" fmla="*/ 2197505 h 6336071"/>
              <a:gd name="connsiteX10" fmla="*/ 2768144 w 8086288"/>
              <a:gd name="connsiteY10" fmla="*/ 2202908 h 6336071"/>
              <a:gd name="connsiteX11" fmla="*/ 2783216 w 8086288"/>
              <a:gd name="connsiteY11" fmla="*/ 2208311 h 6336071"/>
              <a:gd name="connsiteX12" fmla="*/ 2798288 w 8086288"/>
              <a:gd name="connsiteY12" fmla="*/ 2214283 h 6336071"/>
              <a:gd name="connsiteX13" fmla="*/ 2812791 w 8086288"/>
              <a:gd name="connsiteY13" fmla="*/ 2220824 h 6336071"/>
              <a:gd name="connsiteX14" fmla="*/ 2827010 w 8086288"/>
              <a:gd name="connsiteY14" fmla="*/ 2228218 h 6336071"/>
              <a:gd name="connsiteX15" fmla="*/ 2840661 w 8086288"/>
              <a:gd name="connsiteY15" fmla="*/ 2236180 h 6336071"/>
              <a:gd name="connsiteX16" fmla="*/ 2853742 w 8086288"/>
              <a:gd name="connsiteY16" fmla="*/ 2244712 h 6336071"/>
              <a:gd name="connsiteX17" fmla="*/ 2866255 w 8086288"/>
              <a:gd name="connsiteY17" fmla="*/ 2253243 h 6336071"/>
              <a:gd name="connsiteX18" fmla="*/ 2878767 w 8086288"/>
              <a:gd name="connsiteY18" fmla="*/ 2262912 h 6336071"/>
              <a:gd name="connsiteX19" fmla="*/ 2890143 w 8086288"/>
              <a:gd name="connsiteY19" fmla="*/ 2272581 h 6336071"/>
              <a:gd name="connsiteX20" fmla="*/ 2901233 w 8086288"/>
              <a:gd name="connsiteY20" fmla="*/ 2283103 h 6336071"/>
              <a:gd name="connsiteX21" fmla="*/ 2910333 w 8086288"/>
              <a:gd name="connsiteY21" fmla="*/ 2292772 h 6336071"/>
              <a:gd name="connsiteX22" fmla="*/ 2919434 w 8086288"/>
              <a:gd name="connsiteY22" fmla="*/ 2303578 h 6336071"/>
              <a:gd name="connsiteX23" fmla="*/ 2927681 w 8086288"/>
              <a:gd name="connsiteY23" fmla="*/ 2314100 h 6336071"/>
              <a:gd name="connsiteX24" fmla="*/ 2935359 w 8086288"/>
              <a:gd name="connsiteY24" fmla="*/ 2324622 h 6336071"/>
              <a:gd name="connsiteX25" fmla="*/ 2942753 w 8086288"/>
              <a:gd name="connsiteY25" fmla="*/ 2335997 h 6336071"/>
              <a:gd name="connsiteX26" fmla="*/ 2949293 w 8086288"/>
              <a:gd name="connsiteY26" fmla="*/ 2347657 h 6336071"/>
              <a:gd name="connsiteX27" fmla="*/ 2955550 w 8086288"/>
              <a:gd name="connsiteY27" fmla="*/ 2359032 h 6336071"/>
              <a:gd name="connsiteX28" fmla="*/ 2960953 w 8086288"/>
              <a:gd name="connsiteY28" fmla="*/ 2371260 h 6336071"/>
              <a:gd name="connsiteX29" fmla="*/ 2963228 w 8086288"/>
              <a:gd name="connsiteY29" fmla="*/ 2379223 h 6336071"/>
              <a:gd name="connsiteX30" fmla="*/ 2966356 w 8086288"/>
              <a:gd name="connsiteY30" fmla="*/ 2387470 h 6336071"/>
              <a:gd name="connsiteX31" fmla="*/ 2968915 w 8086288"/>
              <a:gd name="connsiteY31" fmla="*/ 2397423 h 6336071"/>
              <a:gd name="connsiteX32" fmla="*/ 2971191 w 8086288"/>
              <a:gd name="connsiteY32" fmla="*/ 2407092 h 6336071"/>
              <a:gd name="connsiteX33" fmla="*/ 2972897 w 8086288"/>
              <a:gd name="connsiteY33" fmla="*/ 2417898 h 6336071"/>
              <a:gd name="connsiteX34" fmla="*/ 2974603 w 8086288"/>
              <a:gd name="connsiteY34" fmla="*/ 2429842 h 6336071"/>
              <a:gd name="connsiteX35" fmla="*/ 2976594 w 8086288"/>
              <a:gd name="connsiteY35" fmla="*/ 2442071 h 6336071"/>
              <a:gd name="connsiteX36" fmla="*/ 2977731 w 8086288"/>
              <a:gd name="connsiteY36" fmla="*/ 2455152 h 6336071"/>
              <a:gd name="connsiteX37" fmla="*/ 2979722 w 8086288"/>
              <a:gd name="connsiteY37" fmla="*/ 2483306 h 6336071"/>
              <a:gd name="connsiteX38" fmla="*/ 2980859 w 8086288"/>
              <a:gd name="connsiteY38" fmla="*/ 2514587 h 6336071"/>
              <a:gd name="connsiteX39" fmla="*/ 2981713 w 8086288"/>
              <a:gd name="connsiteY39" fmla="*/ 2547860 h 6336071"/>
              <a:gd name="connsiteX40" fmla="*/ 2981428 w 8086288"/>
              <a:gd name="connsiteY40" fmla="*/ 2582838 h 6336071"/>
              <a:gd name="connsiteX41" fmla="*/ 2980291 w 8086288"/>
              <a:gd name="connsiteY41" fmla="*/ 2620376 h 6336071"/>
              <a:gd name="connsiteX42" fmla="*/ 2978016 w 8086288"/>
              <a:gd name="connsiteY42" fmla="*/ 2659620 h 6336071"/>
              <a:gd name="connsiteX43" fmla="*/ 2975456 w 8086288"/>
              <a:gd name="connsiteY43" fmla="*/ 2699718 h 6336071"/>
              <a:gd name="connsiteX44" fmla="*/ 2971191 w 8086288"/>
              <a:gd name="connsiteY44" fmla="*/ 2741522 h 6336071"/>
              <a:gd name="connsiteX45" fmla="*/ 2966925 w 8086288"/>
              <a:gd name="connsiteY45" fmla="*/ 2785032 h 6336071"/>
              <a:gd name="connsiteX46" fmla="*/ 2961522 w 8086288"/>
              <a:gd name="connsiteY46" fmla="*/ 2829110 h 6336071"/>
              <a:gd name="connsiteX47" fmla="*/ 2955550 w 8086288"/>
              <a:gd name="connsiteY47" fmla="*/ 2874326 h 6336071"/>
              <a:gd name="connsiteX48" fmla="*/ 2948156 w 8086288"/>
              <a:gd name="connsiteY48" fmla="*/ 2919827 h 6336071"/>
              <a:gd name="connsiteX49" fmla="*/ 2946450 w 8086288"/>
              <a:gd name="connsiteY49" fmla="*/ 2932340 h 6336071"/>
              <a:gd name="connsiteX50" fmla="*/ 2944743 w 8086288"/>
              <a:gd name="connsiteY50" fmla="*/ 2945421 h 6336071"/>
              <a:gd name="connsiteX51" fmla="*/ 2943606 w 8086288"/>
              <a:gd name="connsiteY51" fmla="*/ 2957934 h 6336071"/>
              <a:gd name="connsiteX52" fmla="*/ 2942468 w 8086288"/>
              <a:gd name="connsiteY52" fmla="*/ 2969878 h 6336071"/>
              <a:gd name="connsiteX53" fmla="*/ 2942184 w 8086288"/>
              <a:gd name="connsiteY53" fmla="*/ 2982675 h 6336071"/>
              <a:gd name="connsiteX54" fmla="*/ 2941899 w 8086288"/>
              <a:gd name="connsiteY54" fmla="*/ 2994334 h 6336071"/>
              <a:gd name="connsiteX55" fmla="*/ 2941331 w 8086288"/>
              <a:gd name="connsiteY55" fmla="*/ 3006847 h 6336071"/>
              <a:gd name="connsiteX56" fmla="*/ 2941899 w 8086288"/>
              <a:gd name="connsiteY56" fmla="*/ 3018791 h 6336071"/>
              <a:gd name="connsiteX57" fmla="*/ 2942468 w 8086288"/>
              <a:gd name="connsiteY57" fmla="*/ 3030735 h 6336071"/>
              <a:gd name="connsiteX58" fmla="*/ 2943606 w 8086288"/>
              <a:gd name="connsiteY58" fmla="*/ 3042110 h 6336071"/>
              <a:gd name="connsiteX59" fmla="*/ 2944743 w 8086288"/>
              <a:gd name="connsiteY59" fmla="*/ 3054054 h 6336071"/>
              <a:gd name="connsiteX60" fmla="*/ 2946165 w 8086288"/>
              <a:gd name="connsiteY60" fmla="*/ 3065145 h 6336071"/>
              <a:gd name="connsiteX61" fmla="*/ 2947871 w 8086288"/>
              <a:gd name="connsiteY61" fmla="*/ 3076520 h 6336071"/>
              <a:gd name="connsiteX62" fmla="*/ 2949578 w 8086288"/>
              <a:gd name="connsiteY62" fmla="*/ 3087326 h 6336071"/>
              <a:gd name="connsiteX63" fmla="*/ 2952137 w 8086288"/>
              <a:gd name="connsiteY63" fmla="*/ 3098417 h 6336071"/>
              <a:gd name="connsiteX64" fmla="*/ 2954981 w 8086288"/>
              <a:gd name="connsiteY64" fmla="*/ 3109224 h 6336071"/>
              <a:gd name="connsiteX65" fmla="*/ 2958109 w 8086288"/>
              <a:gd name="connsiteY65" fmla="*/ 3119746 h 6336071"/>
              <a:gd name="connsiteX66" fmla="*/ 2960953 w 8086288"/>
              <a:gd name="connsiteY66" fmla="*/ 3130552 h 6336071"/>
              <a:gd name="connsiteX67" fmla="*/ 2964081 w 8086288"/>
              <a:gd name="connsiteY67" fmla="*/ 3140505 h 6336071"/>
              <a:gd name="connsiteX68" fmla="*/ 2968631 w 8086288"/>
              <a:gd name="connsiteY68" fmla="*/ 3150743 h 6336071"/>
              <a:gd name="connsiteX69" fmla="*/ 2972328 w 8086288"/>
              <a:gd name="connsiteY69" fmla="*/ 3160696 h 6336071"/>
              <a:gd name="connsiteX70" fmla="*/ 2976878 w 8086288"/>
              <a:gd name="connsiteY70" fmla="*/ 3170365 h 6336071"/>
              <a:gd name="connsiteX71" fmla="*/ 2981428 w 8086288"/>
              <a:gd name="connsiteY71" fmla="*/ 3179465 h 6336071"/>
              <a:gd name="connsiteX72" fmla="*/ 2986263 w 8086288"/>
              <a:gd name="connsiteY72" fmla="*/ 3188850 h 6336071"/>
              <a:gd name="connsiteX73" fmla="*/ 2991381 w 8086288"/>
              <a:gd name="connsiteY73" fmla="*/ 3197950 h 6336071"/>
              <a:gd name="connsiteX74" fmla="*/ 2997069 w 8086288"/>
              <a:gd name="connsiteY74" fmla="*/ 3206481 h 6336071"/>
              <a:gd name="connsiteX75" fmla="*/ 3002757 w 8086288"/>
              <a:gd name="connsiteY75" fmla="*/ 3215012 h 6336071"/>
              <a:gd name="connsiteX76" fmla="*/ 3009013 w 8086288"/>
              <a:gd name="connsiteY76" fmla="*/ 3223544 h 6336071"/>
              <a:gd name="connsiteX77" fmla="*/ 3014985 w 8086288"/>
              <a:gd name="connsiteY77" fmla="*/ 3231791 h 6336071"/>
              <a:gd name="connsiteX78" fmla="*/ 3021526 w 8086288"/>
              <a:gd name="connsiteY78" fmla="*/ 3239469 h 6336071"/>
              <a:gd name="connsiteX79" fmla="*/ 3028635 w 8086288"/>
              <a:gd name="connsiteY79" fmla="*/ 3247147 h 6336071"/>
              <a:gd name="connsiteX80" fmla="*/ 3035744 w 8086288"/>
              <a:gd name="connsiteY80" fmla="*/ 3254826 h 6336071"/>
              <a:gd name="connsiteX81" fmla="*/ 3042285 w 8086288"/>
              <a:gd name="connsiteY81" fmla="*/ 3260797 h 6336071"/>
              <a:gd name="connsiteX82" fmla="*/ 3048826 w 8086288"/>
              <a:gd name="connsiteY82" fmla="*/ 3267338 h 6336071"/>
              <a:gd name="connsiteX83" fmla="*/ 3055935 w 8086288"/>
              <a:gd name="connsiteY83" fmla="*/ 3272741 h 6336071"/>
              <a:gd name="connsiteX84" fmla="*/ 3062476 w 8086288"/>
              <a:gd name="connsiteY84" fmla="*/ 3278145 h 6336071"/>
              <a:gd name="connsiteX85" fmla="*/ 3069870 w 8086288"/>
              <a:gd name="connsiteY85" fmla="*/ 3283832 h 6336071"/>
              <a:gd name="connsiteX86" fmla="*/ 3076979 w 8086288"/>
              <a:gd name="connsiteY86" fmla="*/ 3288667 h 6336071"/>
              <a:gd name="connsiteX87" fmla="*/ 3084658 w 8086288"/>
              <a:gd name="connsiteY87" fmla="*/ 3294070 h 6336071"/>
              <a:gd name="connsiteX88" fmla="*/ 3092052 w 8086288"/>
              <a:gd name="connsiteY88" fmla="*/ 3298620 h 6336071"/>
              <a:gd name="connsiteX89" fmla="*/ 3099730 w 8086288"/>
              <a:gd name="connsiteY89" fmla="*/ 3302886 h 6336071"/>
              <a:gd name="connsiteX90" fmla="*/ 3107408 w 8086288"/>
              <a:gd name="connsiteY90" fmla="*/ 3307151 h 6336071"/>
              <a:gd name="connsiteX91" fmla="*/ 3115655 w 8086288"/>
              <a:gd name="connsiteY91" fmla="*/ 3310848 h 6336071"/>
              <a:gd name="connsiteX92" fmla="*/ 3124186 w 8086288"/>
              <a:gd name="connsiteY92" fmla="*/ 3314829 h 6336071"/>
              <a:gd name="connsiteX93" fmla="*/ 3132433 w 8086288"/>
              <a:gd name="connsiteY93" fmla="*/ 3318526 h 6336071"/>
              <a:gd name="connsiteX94" fmla="*/ 3140680 w 8086288"/>
              <a:gd name="connsiteY94" fmla="*/ 3321655 h 6336071"/>
              <a:gd name="connsiteX95" fmla="*/ 3149496 w 8086288"/>
              <a:gd name="connsiteY95" fmla="*/ 3324783 h 6336071"/>
              <a:gd name="connsiteX96" fmla="*/ 3158027 w 8086288"/>
              <a:gd name="connsiteY96" fmla="*/ 3327626 h 6336071"/>
              <a:gd name="connsiteX97" fmla="*/ 3167128 w 8086288"/>
              <a:gd name="connsiteY97" fmla="*/ 3329902 h 6336071"/>
              <a:gd name="connsiteX98" fmla="*/ 3176228 w 8086288"/>
              <a:gd name="connsiteY98" fmla="*/ 3332176 h 6336071"/>
              <a:gd name="connsiteX99" fmla="*/ 3185328 w 8086288"/>
              <a:gd name="connsiteY99" fmla="*/ 3334452 h 6336071"/>
              <a:gd name="connsiteX100" fmla="*/ 3194144 w 8086288"/>
              <a:gd name="connsiteY100" fmla="*/ 3335873 h 6336071"/>
              <a:gd name="connsiteX101" fmla="*/ 3213197 w 8086288"/>
              <a:gd name="connsiteY101" fmla="*/ 3339002 h 6336071"/>
              <a:gd name="connsiteX102" fmla="*/ 3232819 w 8086288"/>
              <a:gd name="connsiteY102" fmla="*/ 3340424 h 6336071"/>
              <a:gd name="connsiteX103" fmla="*/ 3252726 w 8086288"/>
              <a:gd name="connsiteY103" fmla="*/ 3341561 h 6336071"/>
              <a:gd name="connsiteX104" fmla="*/ 3273201 w 8086288"/>
              <a:gd name="connsiteY104" fmla="*/ 3341561 h 6336071"/>
              <a:gd name="connsiteX105" fmla="*/ 3293676 w 8086288"/>
              <a:gd name="connsiteY105" fmla="*/ 3340423 h 6336071"/>
              <a:gd name="connsiteX106" fmla="*/ 3315005 w 8086288"/>
              <a:gd name="connsiteY106" fmla="*/ 3337864 h 6336071"/>
              <a:gd name="connsiteX107" fmla="*/ 3358799 w 8086288"/>
              <a:gd name="connsiteY107" fmla="*/ 3332745 h 6336071"/>
              <a:gd name="connsiteX108" fmla="*/ 3402878 w 8086288"/>
              <a:gd name="connsiteY108" fmla="*/ 3326205 h 6336071"/>
              <a:gd name="connsiteX109" fmla="*/ 3446956 w 8086288"/>
              <a:gd name="connsiteY109" fmla="*/ 3320801 h 6336071"/>
              <a:gd name="connsiteX110" fmla="*/ 3490751 w 8086288"/>
              <a:gd name="connsiteY110" fmla="*/ 3313976 h 6336071"/>
              <a:gd name="connsiteX111" fmla="*/ 3534829 w 8086288"/>
              <a:gd name="connsiteY111" fmla="*/ 3307436 h 6336071"/>
              <a:gd name="connsiteX112" fmla="*/ 3578908 w 8086288"/>
              <a:gd name="connsiteY112" fmla="*/ 3300326 h 6336071"/>
              <a:gd name="connsiteX113" fmla="*/ 3622418 w 8086288"/>
              <a:gd name="connsiteY113" fmla="*/ 3292648 h 6336071"/>
              <a:gd name="connsiteX114" fmla="*/ 3666497 w 8086288"/>
              <a:gd name="connsiteY114" fmla="*/ 3284970 h 6336071"/>
              <a:gd name="connsiteX115" fmla="*/ 3710576 w 8086288"/>
              <a:gd name="connsiteY115" fmla="*/ 3277291 h 6336071"/>
              <a:gd name="connsiteX116" fmla="*/ 3753801 w 8086288"/>
              <a:gd name="connsiteY116" fmla="*/ 3269329 h 6336071"/>
              <a:gd name="connsiteX117" fmla="*/ 3797596 w 8086288"/>
              <a:gd name="connsiteY117" fmla="*/ 3260229 h 6336071"/>
              <a:gd name="connsiteX118" fmla="*/ 3841390 w 8086288"/>
              <a:gd name="connsiteY118" fmla="*/ 3251697 h 6336071"/>
              <a:gd name="connsiteX119" fmla="*/ 3884616 w 8086288"/>
              <a:gd name="connsiteY119" fmla="*/ 3242597 h 6336071"/>
              <a:gd name="connsiteX120" fmla="*/ 3928126 w 8086288"/>
              <a:gd name="connsiteY120" fmla="*/ 3233213 h 6336071"/>
              <a:gd name="connsiteX121" fmla="*/ 3971351 w 8086288"/>
              <a:gd name="connsiteY121" fmla="*/ 3223544 h 6336071"/>
              <a:gd name="connsiteX122" fmla="*/ 4014577 w 8086288"/>
              <a:gd name="connsiteY122" fmla="*/ 3213306 h 6336071"/>
              <a:gd name="connsiteX123" fmla="*/ 4024530 w 8086288"/>
              <a:gd name="connsiteY123" fmla="*/ 3256247 h 6336071"/>
              <a:gd name="connsiteX124" fmla="*/ 4034483 w 8086288"/>
              <a:gd name="connsiteY124" fmla="*/ 3299189 h 6336071"/>
              <a:gd name="connsiteX125" fmla="*/ 4043583 w 8086288"/>
              <a:gd name="connsiteY125" fmla="*/ 3342414 h 6336071"/>
              <a:gd name="connsiteX126" fmla="*/ 4052399 w 8086288"/>
              <a:gd name="connsiteY126" fmla="*/ 3385355 h 6336071"/>
              <a:gd name="connsiteX127" fmla="*/ 4060930 w 8086288"/>
              <a:gd name="connsiteY127" fmla="*/ 3428581 h 6336071"/>
              <a:gd name="connsiteX128" fmla="*/ 4069462 w 8086288"/>
              <a:gd name="connsiteY128" fmla="*/ 3471807 h 6336071"/>
              <a:gd name="connsiteX129" fmla="*/ 4077424 w 8086288"/>
              <a:gd name="connsiteY129" fmla="*/ 3515032 h 6336071"/>
              <a:gd name="connsiteX130" fmla="*/ 4085387 w 8086288"/>
              <a:gd name="connsiteY130" fmla="*/ 3558258 h 6336071"/>
              <a:gd name="connsiteX131" fmla="*/ 4093065 w 8086288"/>
              <a:gd name="connsiteY131" fmla="*/ 3601768 h 6336071"/>
              <a:gd name="connsiteX132" fmla="*/ 4100459 w 8086288"/>
              <a:gd name="connsiteY132" fmla="*/ 3644993 h 6336071"/>
              <a:gd name="connsiteX133" fmla="*/ 4107000 w 8086288"/>
              <a:gd name="connsiteY133" fmla="*/ 3687934 h 6336071"/>
              <a:gd name="connsiteX134" fmla="*/ 4113825 w 8086288"/>
              <a:gd name="connsiteY134" fmla="*/ 3731729 h 6336071"/>
              <a:gd name="connsiteX135" fmla="*/ 4120366 w 8086288"/>
              <a:gd name="connsiteY135" fmla="*/ 3775239 h 6336071"/>
              <a:gd name="connsiteX136" fmla="*/ 4126338 w 8086288"/>
              <a:gd name="connsiteY136" fmla="*/ 3818180 h 6336071"/>
              <a:gd name="connsiteX137" fmla="*/ 4132025 w 8086288"/>
              <a:gd name="connsiteY137" fmla="*/ 3861406 h 6336071"/>
              <a:gd name="connsiteX138" fmla="*/ 4137428 w 8086288"/>
              <a:gd name="connsiteY138" fmla="*/ 3904916 h 6336071"/>
              <a:gd name="connsiteX139" fmla="*/ 4139135 w 8086288"/>
              <a:gd name="connsiteY139" fmla="*/ 3921410 h 6336071"/>
              <a:gd name="connsiteX140" fmla="*/ 4139703 w 8086288"/>
              <a:gd name="connsiteY140" fmla="*/ 3937904 h 6336071"/>
              <a:gd name="connsiteX141" fmla="*/ 4139988 w 8086288"/>
              <a:gd name="connsiteY141" fmla="*/ 3954113 h 6336071"/>
              <a:gd name="connsiteX142" fmla="*/ 4139419 w 8086288"/>
              <a:gd name="connsiteY142" fmla="*/ 3970038 h 6336071"/>
              <a:gd name="connsiteX143" fmla="*/ 4138281 w 8086288"/>
              <a:gd name="connsiteY143" fmla="*/ 3985395 h 6336071"/>
              <a:gd name="connsiteX144" fmla="*/ 4135438 w 8086288"/>
              <a:gd name="connsiteY144" fmla="*/ 4000183 h 6336071"/>
              <a:gd name="connsiteX145" fmla="*/ 4133163 w 8086288"/>
              <a:gd name="connsiteY145" fmla="*/ 4014970 h 6336071"/>
              <a:gd name="connsiteX146" fmla="*/ 4129181 w 8086288"/>
              <a:gd name="connsiteY146" fmla="*/ 4028621 h 6336071"/>
              <a:gd name="connsiteX147" fmla="*/ 4124631 w 8086288"/>
              <a:gd name="connsiteY147" fmla="*/ 4042270 h 6336071"/>
              <a:gd name="connsiteX148" fmla="*/ 4119512 w 8086288"/>
              <a:gd name="connsiteY148" fmla="*/ 4055352 h 6336071"/>
              <a:gd name="connsiteX149" fmla="*/ 4113541 w 8086288"/>
              <a:gd name="connsiteY149" fmla="*/ 4068149 h 6336071"/>
              <a:gd name="connsiteX150" fmla="*/ 4107000 w 8086288"/>
              <a:gd name="connsiteY150" fmla="*/ 4080377 h 6336071"/>
              <a:gd name="connsiteX151" fmla="*/ 4099322 w 8086288"/>
              <a:gd name="connsiteY151" fmla="*/ 4091468 h 6336071"/>
              <a:gd name="connsiteX152" fmla="*/ 4091359 w 8086288"/>
              <a:gd name="connsiteY152" fmla="*/ 4102274 h 6336071"/>
              <a:gd name="connsiteX153" fmla="*/ 4082259 w 8086288"/>
              <a:gd name="connsiteY153" fmla="*/ 4113081 h 6336071"/>
              <a:gd name="connsiteX154" fmla="*/ 4072874 w 8086288"/>
              <a:gd name="connsiteY154" fmla="*/ 4122465 h 6336071"/>
              <a:gd name="connsiteX155" fmla="*/ 4067187 w 8086288"/>
              <a:gd name="connsiteY155" fmla="*/ 4128153 h 6336071"/>
              <a:gd name="connsiteX156" fmla="*/ 4061215 w 8086288"/>
              <a:gd name="connsiteY156" fmla="*/ 4133556 h 6336071"/>
              <a:gd name="connsiteX157" fmla="*/ 4055243 w 8086288"/>
              <a:gd name="connsiteY157" fmla="*/ 4137822 h 6336071"/>
              <a:gd name="connsiteX158" fmla="*/ 4048702 w 8086288"/>
              <a:gd name="connsiteY158" fmla="*/ 4142656 h 6336071"/>
              <a:gd name="connsiteX159" fmla="*/ 4042161 w 8086288"/>
              <a:gd name="connsiteY159" fmla="*/ 4146922 h 6336071"/>
              <a:gd name="connsiteX160" fmla="*/ 4035621 w 8086288"/>
              <a:gd name="connsiteY160" fmla="*/ 4151756 h 6336071"/>
              <a:gd name="connsiteX161" fmla="*/ 4028511 w 8086288"/>
              <a:gd name="connsiteY161" fmla="*/ 4155453 h 6336071"/>
              <a:gd name="connsiteX162" fmla="*/ 4021686 w 8086288"/>
              <a:gd name="connsiteY162" fmla="*/ 4159435 h 6336071"/>
              <a:gd name="connsiteX163" fmla="*/ 4006898 w 8086288"/>
              <a:gd name="connsiteY163" fmla="*/ 4166828 h 6336071"/>
              <a:gd name="connsiteX164" fmla="*/ 3990973 w 8086288"/>
              <a:gd name="connsiteY164" fmla="*/ 4172516 h 6336071"/>
              <a:gd name="connsiteX165" fmla="*/ 3975332 w 8086288"/>
              <a:gd name="connsiteY165" fmla="*/ 4177919 h 6336071"/>
              <a:gd name="connsiteX166" fmla="*/ 3958838 w 8086288"/>
              <a:gd name="connsiteY166" fmla="*/ 4182469 h 6336071"/>
              <a:gd name="connsiteX167" fmla="*/ 3941491 w 8086288"/>
              <a:gd name="connsiteY167" fmla="*/ 4186166 h 6336071"/>
              <a:gd name="connsiteX168" fmla="*/ 3923575 w 8086288"/>
              <a:gd name="connsiteY168" fmla="*/ 4188725 h 6336071"/>
              <a:gd name="connsiteX169" fmla="*/ 3905091 w 8086288"/>
              <a:gd name="connsiteY169" fmla="*/ 4190716 h 6336071"/>
              <a:gd name="connsiteX170" fmla="*/ 3886037 w 8086288"/>
              <a:gd name="connsiteY170" fmla="*/ 4191569 h 6336071"/>
              <a:gd name="connsiteX171" fmla="*/ 3867268 w 8086288"/>
              <a:gd name="connsiteY171" fmla="*/ 4191569 h 6336071"/>
              <a:gd name="connsiteX172" fmla="*/ 3847362 w 8086288"/>
              <a:gd name="connsiteY172" fmla="*/ 4190432 h 6336071"/>
              <a:gd name="connsiteX173" fmla="*/ 3827740 w 8086288"/>
              <a:gd name="connsiteY173" fmla="*/ 4189010 h 6336071"/>
              <a:gd name="connsiteX174" fmla="*/ 3807549 w 8086288"/>
              <a:gd name="connsiteY174" fmla="*/ 4185882 h 6336071"/>
              <a:gd name="connsiteX175" fmla="*/ 3768589 w 8086288"/>
              <a:gd name="connsiteY175" fmla="*/ 4180478 h 6336071"/>
              <a:gd name="connsiteX176" fmla="*/ 3728776 w 8086288"/>
              <a:gd name="connsiteY176" fmla="*/ 4174222 h 6336071"/>
              <a:gd name="connsiteX177" fmla="*/ 3687541 w 8086288"/>
              <a:gd name="connsiteY177" fmla="*/ 4169388 h 6336071"/>
              <a:gd name="connsiteX178" fmla="*/ 3645737 w 8086288"/>
              <a:gd name="connsiteY178" fmla="*/ 4164553 h 6336071"/>
              <a:gd name="connsiteX179" fmla="*/ 3603365 w 8086288"/>
              <a:gd name="connsiteY179" fmla="*/ 4160856 h 6336071"/>
              <a:gd name="connsiteX180" fmla="*/ 3561561 w 8086288"/>
              <a:gd name="connsiteY180" fmla="*/ 4157159 h 6336071"/>
              <a:gd name="connsiteX181" fmla="*/ 3519757 w 8086288"/>
              <a:gd name="connsiteY181" fmla="*/ 4154600 h 6336071"/>
              <a:gd name="connsiteX182" fmla="*/ 3478807 w 8086288"/>
              <a:gd name="connsiteY182" fmla="*/ 4152894 h 6336071"/>
              <a:gd name="connsiteX183" fmla="*/ 3438709 w 8086288"/>
              <a:gd name="connsiteY183" fmla="*/ 4152041 h 6336071"/>
              <a:gd name="connsiteX184" fmla="*/ 3400034 w 8086288"/>
              <a:gd name="connsiteY184" fmla="*/ 4152041 h 6336071"/>
              <a:gd name="connsiteX185" fmla="*/ 3381549 w 8086288"/>
              <a:gd name="connsiteY185" fmla="*/ 4152894 h 6336071"/>
              <a:gd name="connsiteX186" fmla="*/ 3363349 w 8086288"/>
              <a:gd name="connsiteY186" fmla="*/ 4153463 h 6336071"/>
              <a:gd name="connsiteX187" fmla="*/ 3346002 w 8086288"/>
              <a:gd name="connsiteY187" fmla="*/ 4154316 h 6336071"/>
              <a:gd name="connsiteX188" fmla="*/ 3328655 w 8086288"/>
              <a:gd name="connsiteY188" fmla="*/ 4155738 h 6336071"/>
              <a:gd name="connsiteX189" fmla="*/ 3312161 w 8086288"/>
              <a:gd name="connsiteY189" fmla="*/ 4157444 h 6336071"/>
              <a:gd name="connsiteX190" fmla="*/ 3296236 w 8086288"/>
              <a:gd name="connsiteY190" fmla="*/ 4159719 h 6336071"/>
              <a:gd name="connsiteX191" fmla="*/ 3280879 w 8086288"/>
              <a:gd name="connsiteY191" fmla="*/ 4161994 h 6336071"/>
              <a:gd name="connsiteX192" fmla="*/ 3266376 w 8086288"/>
              <a:gd name="connsiteY192" fmla="*/ 4164553 h 6336071"/>
              <a:gd name="connsiteX193" fmla="*/ 3252726 w 8086288"/>
              <a:gd name="connsiteY193" fmla="*/ 4167397 h 6336071"/>
              <a:gd name="connsiteX194" fmla="*/ 3240497 w 8086288"/>
              <a:gd name="connsiteY194" fmla="*/ 4171094 h 6336071"/>
              <a:gd name="connsiteX195" fmla="*/ 3228269 w 8086288"/>
              <a:gd name="connsiteY195" fmla="*/ 4174791 h 6336071"/>
              <a:gd name="connsiteX196" fmla="*/ 3217463 w 8086288"/>
              <a:gd name="connsiteY196" fmla="*/ 4178772 h 6336071"/>
              <a:gd name="connsiteX197" fmla="*/ 3196987 w 8086288"/>
              <a:gd name="connsiteY197" fmla="*/ 4187872 h 6336071"/>
              <a:gd name="connsiteX198" fmla="*/ 3177365 w 8086288"/>
              <a:gd name="connsiteY198" fmla="*/ 4198394 h 6336071"/>
              <a:gd name="connsiteX199" fmla="*/ 3158312 w 8086288"/>
              <a:gd name="connsiteY199" fmla="*/ 4210623 h 6336071"/>
              <a:gd name="connsiteX200" fmla="*/ 3140680 w 8086288"/>
              <a:gd name="connsiteY200" fmla="*/ 4223135 h 6336071"/>
              <a:gd name="connsiteX201" fmla="*/ 3123902 w 8086288"/>
              <a:gd name="connsiteY201" fmla="*/ 4237070 h 6336071"/>
              <a:gd name="connsiteX202" fmla="*/ 3107124 w 8086288"/>
              <a:gd name="connsiteY202" fmla="*/ 4252142 h 6336071"/>
              <a:gd name="connsiteX203" fmla="*/ 3092052 w 8086288"/>
              <a:gd name="connsiteY203" fmla="*/ 4267783 h 6336071"/>
              <a:gd name="connsiteX204" fmla="*/ 3077833 w 8086288"/>
              <a:gd name="connsiteY204" fmla="*/ 4285414 h 6336071"/>
              <a:gd name="connsiteX205" fmla="*/ 3064182 w 8086288"/>
              <a:gd name="connsiteY205" fmla="*/ 4302477 h 6336071"/>
              <a:gd name="connsiteX206" fmla="*/ 3051670 w 8086288"/>
              <a:gd name="connsiteY206" fmla="*/ 4321246 h 6336071"/>
              <a:gd name="connsiteX207" fmla="*/ 3040295 w 8086288"/>
              <a:gd name="connsiteY207" fmla="*/ 4341153 h 6336071"/>
              <a:gd name="connsiteX208" fmla="*/ 3028919 w 8086288"/>
              <a:gd name="connsiteY208" fmla="*/ 4361059 h 6336071"/>
              <a:gd name="connsiteX209" fmla="*/ 3019251 w 8086288"/>
              <a:gd name="connsiteY209" fmla="*/ 4382103 h 6336071"/>
              <a:gd name="connsiteX210" fmla="*/ 3010719 w 8086288"/>
              <a:gd name="connsiteY210" fmla="*/ 4403716 h 6336071"/>
              <a:gd name="connsiteX211" fmla="*/ 3002757 w 8086288"/>
              <a:gd name="connsiteY211" fmla="*/ 4425897 h 6336071"/>
              <a:gd name="connsiteX212" fmla="*/ 2995931 w 8086288"/>
              <a:gd name="connsiteY212" fmla="*/ 4448648 h 6336071"/>
              <a:gd name="connsiteX213" fmla="*/ 2990244 w 8086288"/>
              <a:gd name="connsiteY213" fmla="*/ 4472536 h 6336071"/>
              <a:gd name="connsiteX214" fmla="*/ 2985409 w 8086288"/>
              <a:gd name="connsiteY214" fmla="*/ 4496139 h 6336071"/>
              <a:gd name="connsiteX215" fmla="*/ 2981144 w 8086288"/>
              <a:gd name="connsiteY215" fmla="*/ 4520880 h 6336071"/>
              <a:gd name="connsiteX216" fmla="*/ 2978300 w 8086288"/>
              <a:gd name="connsiteY216" fmla="*/ 4545905 h 6336071"/>
              <a:gd name="connsiteX217" fmla="*/ 2976594 w 8086288"/>
              <a:gd name="connsiteY217" fmla="*/ 4570931 h 6336071"/>
              <a:gd name="connsiteX218" fmla="*/ 2976309 w 8086288"/>
              <a:gd name="connsiteY218" fmla="*/ 4596241 h 6336071"/>
              <a:gd name="connsiteX219" fmla="*/ 2976594 w 8086288"/>
              <a:gd name="connsiteY219" fmla="*/ 4622688 h 6336071"/>
              <a:gd name="connsiteX220" fmla="*/ 2977731 w 8086288"/>
              <a:gd name="connsiteY220" fmla="*/ 4648282 h 6336071"/>
              <a:gd name="connsiteX221" fmla="*/ 2980006 w 8086288"/>
              <a:gd name="connsiteY221" fmla="*/ 4675014 h 6336071"/>
              <a:gd name="connsiteX222" fmla="*/ 2983703 w 8086288"/>
              <a:gd name="connsiteY222" fmla="*/ 4701461 h 6336071"/>
              <a:gd name="connsiteX223" fmla="*/ 2988538 w 8086288"/>
              <a:gd name="connsiteY223" fmla="*/ 4727908 h 6336071"/>
              <a:gd name="connsiteX224" fmla="*/ 2994225 w 8086288"/>
              <a:gd name="connsiteY224" fmla="*/ 4754640 h 6336071"/>
              <a:gd name="connsiteX225" fmla="*/ 3001335 w 8086288"/>
              <a:gd name="connsiteY225" fmla="*/ 4781656 h 6336071"/>
              <a:gd name="connsiteX226" fmla="*/ 3009582 w 8086288"/>
              <a:gd name="connsiteY226" fmla="*/ 4808672 h 6336071"/>
              <a:gd name="connsiteX227" fmla="*/ 3018966 w 8086288"/>
              <a:gd name="connsiteY227" fmla="*/ 4835119 h 6336071"/>
              <a:gd name="connsiteX228" fmla="*/ 3029204 w 8086288"/>
              <a:gd name="connsiteY228" fmla="*/ 4862419 h 6336071"/>
              <a:gd name="connsiteX229" fmla="*/ 3036029 w 8086288"/>
              <a:gd name="connsiteY229" fmla="*/ 4877207 h 6336071"/>
              <a:gd name="connsiteX230" fmla="*/ 3043138 w 8086288"/>
              <a:gd name="connsiteY230" fmla="*/ 4892848 h 6336071"/>
              <a:gd name="connsiteX231" fmla="*/ 3050532 w 8086288"/>
              <a:gd name="connsiteY231" fmla="*/ 4908204 h 6336071"/>
              <a:gd name="connsiteX232" fmla="*/ 3058495 w 8086288"/>
              <a:gd name="connsiteY232" fmla="*/ 4922992 h 6336071"/>
              <a:gd name="connsiteX233" fmla="*/ 3066742 w 8086288"/>
              <a:gd name="connsiteY233" fmla="*/ 4938064 h 6336071"/>
              <a:gd name="connsiteX234" fmla="*/ 3074989 w 8086288"/>
              <a:gd name="connsiteY234" fmla="*/ 4952567 h 6336071"/>
              <a:gd name="connsiteX235" fmla="*/ 3084089 w 8086288"/>
              <a:gd name="connsiteY235" fmla="*/ 4966786 h 6336071"/>
              <a:gd name="connsiteX236" fmla="*/ 3093189 w 8086288"/>
              <a:gd name="connsiteY236" fmla="*/ 4981005 h 6336071"/>
              <a:gd name="connsiteX237" fmla="*/ 3102005 w 8086288"/>
              <a:gd name="connsiteY237" fmla="*/ 4994371 h 6336071"/>
              <a:gd name="connsiteX238" fmla="*/ 3111958 w 8086288"/>
              <a:gd name="connsiteY238" fmla="*/ 5008305 h 6336071"/>
              <a:gd name="connsiteX239" fmla="*/ 3122196 w 8086288"/>
              <a:gd name="connsiteY239" fmla="*/ 5021387 h 6336071"/>
              <a:gd name="connsiteX240" fmla="*/ 3132149 w 8086288"/>
              <a:gd name="connsiteY240" fmla="*/ 5034753 h 6336071"/>
              <a:gd name="connsiteX241" fmla="*/ 3142102 w 8086288"/>
              <a:gd name="connsiteY241" fmla="*/ 5046981 h 6336071"/>
              <a:gd name="connsiteX242" fmla="*/ 3153477 w 8086288"/>
              <a:gd name="connsiteY242" fmla="*/ 5059494 h 6336071"/>
              <a:gd name="connsiteX243" fmla="*/ 3164284 w 8086288"/>
              <a:gd name="connsiteY243" fmla="*/ 5070869 h 6336071"/>
              <a:gd name="connsiteX244" fmla="*/ 3175943 w 8086288"/>
              <a:gd name="connsiteY244" fmla="*/ 5082528 h 6336071"/>
              <a:gd name="connsiteX245" fmla="*/ 3189025 w 8086288"/>
              <a:gd name="connsiteY245" fmla="*/ 5095610 h 6336071"/>
              <a:gd name="connsiteX246" fmla="*/ 3202675 w 8086288"/>
              <a:gd name="connsiteY246" fmla="*/ 5108123 h 6336071"/>
              <a:gd name="connsiteX247" fmla="*/ 3216041 w 8086288"/>
              <a:gd name="connsiteY247" fmla="*/ 5119782 h 6336071"/>
              <a:gd name="connsiteX248" fmla="*/ 3230260 w 8086288"/>
              <a:gd name="connsiteY248" fmla="*/ 5131157 h 6336071"/>
              <a:gd name="connsiteX249" fmla="*/ 3243910 w 8086288"/>
              <a:gd name="connsiteY249" fmla="*/ 5141964 h 6336071"/>
              <a:gd name="connsiteX250" fmla="*/ 3258413 w 8086288"/>
              <a:gd name="connsiteY250" fmla="*/ 5151917 h 6336071"/>
              <a:gd name="connsiteX251" fmla="*/ 3272632 w 8086288"/>
              <a:gd name="connsiteY251" fmla="*/ 5161586 h 6336071"/>
              <a:gd name="connsiteX252" fmla="*/ 3287420 w 8086288"/>
              <a:gd name="connsiteY252" fmla="*/ 5170117 h 6336071"/>
              <a:gd name="connsiteX253" fmla="*/ 3302208 w 8086288"/>
              <a:gd name="connsiteY253" fmla="*/ 5178649 h 6336071"/>
              <a:gd name="connsiteX254" fmla="*/ 3316711 w 8086288"/>
              <a:gd name="connsiteY254" fmla="*/ 5186895 h 6336071"/>
              <a:gd name="connsiteX255" fmla="*/ 3331783 w 8086288"/>
              <a:gd name="connsiteY255" fmla="*/ 5194005 h 6336071"/>
              <a:gd name="connsiteX256" fmla="*/ 3346571 w 8086288"/>
              <a:gd name="connsiteY256" fmla="*/ 5200830 h 6336071"/>
              <a:gd name="connsiteX257" fmla="*/ 3361643 w 8086288"/>
              <a:gd name="connsiteY257" fmla="*/ 5206802 h 6336071"/>
              <a:gd name="connsiteX258" fmla="*/ 3377284 w 8086288"/>
              <a:gd name="connsiteY258" fmla="*/ 5212205 h 6336071"/>
              <a:gd name="connsiteX259" fmla="*/ 3392356 w 8086288"/>
              <a:gd name="connsiteY259" fmla="*/ 5217608 h 6336071"/>
              <a:gd name="connsiteX260" fmla="*/ 3407996 w 8086288"/>
              <a:gd name="connsiteY260" fmla="*/ 5221874 h 6336071"/>
              <a:gd name="connsiteX261" fmla="*/ 3423069 w 8086288"/>
              <a:gd name="connsiteY261" fmla="*/ 5225571 h 6336071"/>
              <a:gd name="connsiteX262" fmla="*/ 3438141 w 8086288"/>
              <a:gd name="connsiteY262" fmla="*/ 5228699 h 6336071"/>
              <a:gd name="connsiteX263" fmla="*/ 3453213 w 8086288"/>
              <a:gd name="connsiteY263" fmla="*/ 5231259 h 6336071"/>
              <a:gd name="connsiteX264" fmla="*/ 3468569 w 8086288"/>
              <a:gd name="connsiteY264" fmla="*/ 5233534 h 6336071"/>
              <a:gd name="connsiteX265" fmla="*/ 3483926 w 8086288"/>
              <a:gd name="connsiteY265" fmla="*/ 5234671 h 6336071"/>
              <a:gd name="connsiteX266" fmla="*/ 3498998 w 8086288"/>
              <a:gd name="connsiteY266" fmla="*/ 5235524 h 6336071"/>
              <a:gd name="connsiteX267" fmla="*/ 3514639 w 8086288"/>
              <a:gd name="connsiteY267" fmla="*/ 5235809 h 6336071"/>
              <a:gd name="connsiteX268" fmla="*/ 3529142 w 8086288"/>
              <a:gd name="connsiteY268" fmla="*/ 5235524 h 6336071"/>
              <a:gd name="connsiteX269" fmla="*/ 3544783 w 8086288"/>
              <a:gd name="connsiteY269" fmla="*/ 5234102 h 6336071"/>
              <a:gd name="connsiteX270" fmla="*/ 3559570 w 8086288"/>
              <a:gd name="connsiteY270" fmla="*/ 5232396 h 6336071"/>
              <a:gd name="connsiteX271" fmla="*/ 3574358 w 8086288"/>
              <a:gd name="connsiteY271" fmla="*/ 5230121 h 6336071"/>
              <a:gd name="connsiteX272" fmla="*/ 3588861 w 8086288"/>
              <a:gd name="connsiteY272" fmla="*/ 5226993 h 6336071"/>
              <a:gd name="connsiteX273" fmla="*/ 3603649 w 8086288"/>
              <a:gd name="connsiteY273" fmla="*/ 5223580 h 6336071"/>
              <a:gd name="connsiteX274" fmla="*/ 3617868 w 8086288"/>
              <a:gd name="connsiteY274" fmla="*/ 5219030 h 6336071"/>
              <a:gd name="connsiteX275" fmla="*/ 3632087 w 8086288"/>
              <a:gd name="connsiteY275" fmla="*/ 5214480 h 6336071"/>
              <a:gd name="connsiteX276" fmla="*/ 3646590 w 8086288"/>
              <a:gd name="connsiteY276" fmla="*/ 5208508 h 6336071"/>
              <a:gd name="connsiteX277" fmla="*/ 3655122 w 8086288"/>
              <a:gd name="connsiteY277" fmla="*/ 5205096 h 6336071"/>
              <a:gd name="connsiteX278" fmla="*/ 3665075 w 8086288"/>
              <a:gd name="connsiteY278" fmla="*/ 5201399 h 6336071"/>
              <a:gd name="connsiteX279" fmla="*/ 3675028 w 8086288"/>
              <a:gd name="connsiteY279" fmla="*/ 5197133 h 6336071"/>
              <a:gd name="connsiteX280" fmla="*/ 3686403 w 8086288"/>
              <a:gd name="connsiteY280" fmla="*/ 5192583 h 6336071"/>
              <a:gd name="connsiteX281" fmla="*/ 3697779 w 8086288"/>
              <a:gd name="connsiteY281" fmla="*/ 5188033 h 6336071"/>
              <a:gd name="connsiteX282" fmla="*/ 3710291 w 8086288"/>
              <a:gd name="connsiteY282" fmla="*/ 5183483 h 6336071"/>
              <a:gd name="connsiteX283" fmla="*/ 3722804 w 8086288"/>
              <a:gd name="connsiteY283" fmla="*/ 5178364 h 6336071"/>
              <a:gd name="connsiteX284" fmla="*/ 3736170 w 8086288"/>
              <a:gd name="connsiteY284" fmla="*/ 5172961 h 6336071"/>
              <a:gd name="connsiteX285" fmla="*/ 3758351 w 8086288"/>
              <a:gd name="connsiteY285" fmla="*/ 5164430 h 6336071"/>
              <a:gd name="connsiteX286" fmla="*/ 3782239 w 8086288"/>
              <a:gd name="connsiteY286" fmla="*/ 5154761 h 6336071"/>
              <a:gd name="connsiteX287" fmla="*/ 3806696 w 8086288"/>
              <a:gd name="connsiteY287" fmla="*/ 5145661 h 6336071"/>
              <a:gd name="connsiteX288" fmla="*/ 3832290 w 8086288"/>
              <a:gd name="connsiteY288" fmla="*/ 5134854 h 6336071"/>
              <a:gd name="connsiteX289" fmla="*/ 3859590 w 8086288"/>
              <a:gd name="connsiteY289" fmla="*/ 5124616 h 6336071"/>
              <a:gd name="connsiteX290" fmla="*/ 3886606 w 8086288"/>
              <a:gd name="connsiteY290" fmla="*/ 5112957 h 6336071"/>
              <a:gd name="connsiteX291" fmla="*/ 3915044 w 8086288"/>
              <a:gd name="connsiteY291" fmla="*/ 5101582 h 6336071"/>
              <a:gd name="connsiteX292" fmla="*/ 3944051 w 8086288"/>
              <a:gd name="connsiteY292" fmla="*/ 5089638 h 6336071"/>
              <a:gd name="connsiteX293" fmla="*/ 3952013 w 8086288"/>
              <a:gd name="connsiteY293" fmla="*/ 5086225 h 6336071"/>
              <a:gd name="connsiteX294" fmla="*/ 3961113 w 8086288"/>
              <a:gd name="connsiteY294" fmla="*/ 5083381 h 6336071"/>
              <a:gd name="connsiteX295" fmla="*/ 3969929 w 8086288"/>
              <a:gd name="connsiteY295" fmla="*/ 5080253 h 6336071"/>
              <a:gd name="connsiteX296" fmla="*/ 3979598 w 8086288"/>
              <a:gd name="connsiteY296" fmla="*/ 5077978 h 6336071"/>
              <a:gd name="connsiteX297" fmla="*/ 3989267 w 8086288"/>
              <a:gd name="connsiteY297" fmla="*/ 5076272 h 6336071"/>
              <a:gd name="connsiteX298" fmla="*/ 3998936 w 8086288"/>
              <a:gd name="connsiteY298" fmla="*/ 5074566 h 6336071"/>
              <a:gd name="connsiteX299" fmla="*/ 4009174 w 8086288"/>
              <a:gd name="connsiteY299" fmla="*/ 5073428 h 6336071"/>
              <a:gd name="connsiteX300" fmla="*/ 4019411 w 8086288"/>
              <a:gd name="connsiteY300" fmla="*/ 5073997 h 6336071"/>
              <a:gd name="connsiteX301" fmla="*/ 4029649 w 8086288"/>
              <a:gd name="connsiteY301" fmla="*/ 5073997 h 6336071"/>
              <a:gd name="connsiteX302" fmla="*/ 4039886 w 8086288"/>
              <a:gd name="connsiteY302" fmla="*/ 5076272 h 6336071"/>
              <a:gd name="connsiteX303" fmla="*/ 4049840 w 8086288"/>
              <a:gd name="connsiteY303" fmla="*/ 5078831 h 6336071"/>
              <a:gd name="connsiteX304" fmla="*/ 4060077 w 8086288"/>
              <a:gd name="connsiteY304" fmla="*/ 5082244 h 6336071"/>
              <a:gd name="connsiteX305" fmla="*/ 4065196 w 8086288"/>
              <a:gd name="connsiteY305" fmla="*/ 5083950 h 6336071"/>
              <a:gd name="connsiteX306" fmla="*/ 4070030 w 8086288"/>
              <a:gd name="connsiteY306" fmla="*/ 5086510 h 6336071"/>
              <a:gd name="connsiteX307" fmla="*/ 4074865 w 8086288"/>
              <a:gd name="connsiteY307" fmla="*/ 5089069 h 6336071"/>
              <a:gd name="connsiteX308" fmla="*/ 4079700 w 8086288"/>
              <a:gd name="connsiteY308" fmla="*/ 5092766 h 6336071"/>
              <a:gd name="connsiteX309" fmla="*/ 4084249 w 8086288"/>
              <a:gd name="connsiteY309" fmla="*/ 5095610 h 6336071"/>
              <a:gd name="connsiteX310" fmla="*/ 4089653 w 8086288"/>
              <a:gd name="connsiteY310" fmla="*/ 5099307 h 6336071"/>
              <a:gd name="connsiteX311" fmla="*/ 4093918 w 8086288"/>
              <a:gd name="connsiteY311" fmla="*/ 5103572 h 6336071"/>
              <a:gd name="connsiteX312" fmla="*/ 4098753 w 8086288"/>
              <a:gd name="connsiteY312" fmla="*/ 5107838 h 6336071"/>
              <a:gd name="connsiteX313" fmla="*/ 4106715 w 8086288"/>
              <a:gd name="connsiteY313" fmla="*/ 5116370 h 6336071"/>
              <a:gd name="connsiteX314" fmla="*/ 4114109 w 8086288"/>
              <a:gd name="connsiteY314" fmla="*/ 5126038 h 6336071"/>
              <a:gd name="connsiteX315" fmla="*/ 4120934 w 8086288"/>
              <a:gd name="connsiteY315" fmla="*/ 5136845 h 6336071"/>
              <a:gd name="connsiteX316" fmla="*/ 4126906 w 8086288"/>
              <a:gd name="connsiteY316" fmla="*/ 5147936 h 6336071"/>
              <a:gd name="connsiteX317" fmla="*/ 4132594 w 8086288"/>
              <a:gd name="connsiteY317" fmla="*/ 5160448 h 6336071"/>
              <a:gd name="connsiteX318" fmla="*/ 4137997 w 8086288"/>
              <a:gd name="connsiteY318" fmla="*/ 5173245 h 6336071"/>
              <a:gd name="connsiteX319" fmla="*/ 4142547 w 8086288"/>
              <a:gd name="connsiteY319" fmla="*/ 5186895 h 6336071"/>
              <a:gd name="connsiteX320" fmla="*/ 4145960 w 8086288"/>
              <a:gd name="connsiteY320" fmla="*/ 5201114 h 6336071"/>
              <a:gd name="connsiteX321" fmla="*/ 4149088 w 8086288"/>
              <a:gd name="connsiteY321" fmla="*/ 5216186 h 6336071"/>
              <a:gd name="connsiteX322" fmla="*/ 4151363 w 8086288"/>
              <a:gd name="connsiteY322" fmla="*/ 5232112 h 6336071"/>
              <a:gd name="connsiteX323" fmla="*/ 4153354 w 8086288"/>
              <a:gd name="connsiteY323" fmla="*/ 5248321 h 6336071"/>
              <a:gd name="connsiteX324" fmla="*/ 4154491 w 8086288"/>
              <a:gd name="connsiteY324" fmla="*/ 5265384 h 6336071"/>
              <a:gd name="connsiteX325" fmla="*/ 4155344 w 8086288"/>
              <a:gd name="connsiteY325" fmla="*/ 5282731 h 6336071"/>
              <a:gd name="connsiteX326" fmla="*/ 4155060 w 8086288"/>
              <a:gd name="connsiteY326" fmla="*/ 5300647 h 6336071"/>
              <a:gd name="connsiteX327" fmla="*/ 4153922 w 8086288"/>
              <a:gd name="connsiteY327" fmla="*/ 5319416 h 6336071"/>
              <a:gd name="connsiteX328" fmla="*/ 4152500 w 8086288"/>
              <a:gd name="connsiteY328" fmla="*/ 5337901 h 6336071"/>
              <a:gd name="connsiteX329" fmla="*/ 4146813 w 8086288"/>
              <a:gd name="connsiteY329" fmla="*/ 5391933 h 6336071"/>
              <a:gd name="connsiteX330" fmla="*/ 4140841 w 8086288"/>
              <a:gd name="connsiteY330" fmla="*/ 5445680 h 6336071"/>
              <a:gd name="connsiteX331" fmla="*/ 4134016 w 8086288"/>
              <a:gd name="connsiteY331" fmla="*/ 5499143 h 6336071"/>
              <a:gd name="connsiteX332" fmla="*/ 4127191 w 8086288"/>
              <a:gd name="connsiteY332" fmla="*/ 5552607 h 6336071"/>
              <a:gd name="connsiteX333" fmla="*/ 4119797 w 8086288"/>
              <a:gd name="connsiteY333" fmla="*/ 5606639 h 6336071"/>
              <a:gd name="connsiteX334" fmla="*/ 4112403 w 8086288"/>
              <a:gd name="connsiteY334" fmla="*/ 5660102 h 6336071"/>
              <a:gd name="connsiteX335" fmla="*/ 4104156 w 8086288"/>
              <a:gd name="connsiteY335" fmla="*/ 5713850 h 6336071"/>
              <a:gd name="connsiteX336" fmla="*/ 4095340 w 8086288"/>
              <a:gd name="connsiteY336" fmla="*/ 5767028 h 6336071"/>
              <a:gd name="connsiteX337" fmla="*/ 4086240 w 8086288"/>
              <a:gd name="connsiteY337" fmla="*/ 5820492 h 6336071"/>
              <a:gd name="connsiteX338" fmla="*/ 4076287 w 8086288"/>
              <a:gd name="connsiteY338" fmla="*/ 5873671 h 6336071"/>
              <a:gd name="connsiteX339" fmla="*/ 4066049 w 8086288"/>
              <a:gd name="connsiteY339" fmla="*/ 5927134 h 6336071"/>
              <a:gd name="connsiteX340" fmla="*/ 4055812 w 8086288"/>
              <a:gd name="connsiteY340" fmla="*/ 5980028 h 6336071"/>
              <a:gd name="connsiteX341" fmla="*/ 4045290 w 8086288"/>
              <a:gd name="connsiteY341" fmla="*/ 6032638 h 6336071"/>
              <a:gd name="connsiteX342" fmla="*/ 4033914 w 8086288"/>
              <a:gd name="connsiteY342" fmla="*/ 6085533 h 6336071"/>
              <a:gd name="connsiteX343" fmla="*/ 4021686 w 8086288"/>
              <a:gd name="connsiteY343" fmla="*/ 6138143 h 6336071"/>
              <a:gd name="connsiteX344" fmla="*/ 4010027 w 8086288"/>
              <a:gd name="connsiteY344" fmla="*/ 6190753 h 6336071"/>
              <a:gd name="connsiteX345" fmla="*/ 3965948 w 8086288"/>
              <a:gd name="connsiteY345" fmla="*/ 6200706 h 6336071"/>
              <a:gd name="connsiteX346" fmla="*/ 3921869 w 8086288"/>
              <a:gd name="connsiteY346" fmla="*/ 6211228 h 6336071"/>
              <a:gd name="connsiteX347" fmla="*/ 3877790 w 8086288"/>
              <a:gd name="connsiteY347" fmla="*/ 6220613 h 6336071"/>
              <a:gd name="connsiteX348" fmla="*/ 3833712 w 8086288"/>
              <a:gd name="connsiteY348" fmla="*/ 6229997 h 6336071"/>
              <a:gd name="connsiteX349" fmla="*/ 3789349 w 8086288"/>
              <a:gd name="connsiteY349" fmla="*/ 6238529 h 6336071"/>
              <a:gd name="connsiteX350" fmla="*/ 3745270 w 8086288"/>
              <a:gd name="connsiteY350" fmla="*/ 6247344 h 6336071"/>
              <a:gd name="connsiteX351" fmla="*/ 3701191 w 8086288"/>
              <a:gd name="connsiteY351" fmla="*/ 6256160 h 6336071"/>
              <a:gd name="connsiteX352" fmla="*/ 3657112 w 8086288"/>
              <a:gd name="connsiteY352" fmla="*/ 6263839 h 6336071"/>
              <a:gd name="connsiteX353" fmla="*/ 3612465 w 8086288"/>
              <a:gd name="connsiteY353" fmla="*/ 6271517 h 6336071"/>
              <a:gd name="connsiteX354" fmla="*/ 3568102 w 8086288"/>
              <a:gd name="connsiteY354" fmla="*/ 6278911 h 6336071"/>
              <a:gd name="connsiteX355" fmla="*/ 3523739 w 8086288"/>
              <a:gd name="connsiteY355" fmla="*/ 6286304 h 6336071"/>
              <a:gd name="connsiteX356" fmla="*/ 3479660 w 8086288"/>
              <a:gd name="connsiteY356" fmla="*/ 6292845 h 6336071"/>
              <a:gd name="connsiteX357" fmla="*/ 3435297 w 8086288"/>
              <a:gd name="connsiteY357" fmla="*/ 6299670 h 6336071"/>
              <a:gd name="connsiteX358" fmla="*/ 3391503 w 8086288"/>
              <a:gd name="connsiteY358" fmla="*/ 6305358 h 6336071"/>
              <a:gd name="connsiteX359" fmla="*/ 3347139 w 8086288"/>
              <a:gd name="connsiteY359" fmla="*/ 6311614 h 6336071"/>
              <a:gd name="connsiteX360" fmla="*/ 3303345 w 8086288"/>
              <a:gd name="connsiteY360" fmla="*/ 6316733 h 6336071"/>
              <a:gd name="connsiteX361" fmla="*/ 3286282 w 8086288"/>
              <a:gd name="connsiteY361" fmla="*/ 6319008 h 6336071"/>
              <a:gd name="connsiteX362" fmla="*/ 3270357 w 8086288"/>
              <a:gd name="connsiteY362" fmla="*/ 6319577 h 6336071"/>
              <a:gd name="connsiteX363" fmla="*/ 3254148 w 8086288"/>
              <a:gd name="connsiteY363" fmla="*/ 6319861 h 6336071"/>
              <a:gd name="connsiteX364" fmla="*/ 3239075 w 8086288"/>
              <a:gd name="connsiteY364" fmla="*/ 6319577 h 6336071"/>
              <a:gd name="connsiteX365" fmla="*/ 3223719 w 8086288"/>
              <a:gd name="connsiteY365" fmla="*/ 6317870 h 6336071"/>
              <a:gd name="connsiteX366" fmla="*/ 3208931 w 8086288"/>
              <a:gd name="connsiteY366" fmla="*/ 6316164 h 6336071"/>
              <a:gd name="connsiteX367" fmla="*/ 3194712 w 8086288"/>
              <a:gd name="connsiteY367" fmla="*/ 6313320 h 6336071"/>
              <a:gd name="connsiteX368" fmla="*/ 3180778 w 8086288"/>
              <a:gd name="connsiteY368" fmla="*/ 6309623 h 6336071"/>
              <a:gd name="connsiteX369" fmla="*/ 3167696 w 8086288"/>
              <a:gd name="connsiteY369" fmla="*/ 6305642 h 6336071"/>
              <a:gd name="connsiteX370" fmla="*/ 3154899 w 8086288"/>
              <a:gd name="connsiteY370" fmla="*/ 6300239 h 6336071"/>
              <a:gd name="connsiteX371" fmla="*/ 3142387 w 8086288"/>
              <a:gd name="connsiteY371" fmla="*/ 6294551 h 6336071"/>
              <a:gd name="connsiteX372" fmla="*/ 3130443 w 8086288"/>
              <a:gd name="connsiteY372" fmla="*/ 6288295 h 6336071"/>
              <a:gd name="connsiteX373" fmla="*/ 3118783 w 8086288"/>
              <a:gd name="connsiteY373" fmla="*/ 6281186 h 6336071"/>
              <a:gd name="connsiteX374" fmla="*/ 3107977 w 8086288"/>
              <a:gd name="connsiteY374" fmla="*/ 6273223 h 6336071"/>
              <a:gd name="connsiteX375" fmla="*/ 3097455 w 8086288"/>
              <a:gd name="connsiteY375" fmla="*/ 6264976 h 6336071"/>
              <a:gd name="connsiteX376" fmla="*/ 3087786 w 8086288"/>
              <a:gd name="connsiteY376" fmla="*/ 6255876 h 6336071"/>
              <a:gd name="connsiteX377" fmla="*/ 3082383 w 8086288"/>
              <a:gd name="connsiteY377" fmla="*/ 6249904 h 6336071"/>
              <a:gd name="connsiteX378" fmla="*/ 3076980 w 8086288"/>
              <a:gd name="connsiteY378" fmla="*/ 6243932 h 6336071"/>
              <a:gd name="connsiteX379" fmla="*/ 3072429 w 8086288"/>
              <a:gd name="connsiteY379" fmla="*/ 6238244 h 6336071"/>
              <a:gd name="connsiteX380" fmla="*/ 3067311 w 8086288"/>
              <a:gd name="connsiteY380" fmla="*/ 6231988 h 6336071"/>
              <a:gd name="connsiteX381" fmla="*/ 3062760 w 8086288"/>
              <a:gd name="connsiteY381" fmla="*/ 6225163 h 6336071"/>
              <a:gd name="connsiteX382" fmla="*/ 3058210 w 8086288"/>
              <a:gd name="connsiteY382" fmla="*/ 6218338 h 6336071"/>
              <a:gd name="connsiteX383" fmla="*/ 3053660 w 8086288"/>
              <a:gd name="connsiteY383" fmla="*/ 6211513 h 6336071"/>
              <a:gd name="connsiteX384" fmla="*/ 3049963 w 8086288"/>
              <a:gd name="connsiteY384" fmla="*/ 6204403 h 6336071"/>
              <a:gd name="connsiteX385" fmla="*/ 3046267 w 8086288"/>
              <a:gd name="connsiteY385" fmla="*/ 6197294 h 6336071"/>
              <a:gd name="connsiteX386" fmla="*/ 3042570 w 8086288"/>
              <a:gd name="connsiteY386" fmla="*/ 6189615 h 6336071"/>
              <a:gd name="connsiteX387" fmla="*/ 3039441 w 8086288"/>
              <a:gd name="connsiteY387" fmla="*/ 6181937 h 6336071"/>
              <a:gd name="connsiteX388" fmla="*/ 3036029 w 8086288"/>
              <a:gd name="connsiteY388" fmla="*/ 6173975 h 6336071"/>
              <a:gd name="connsiteX389" fmla="*/ 3030910 w 8086288"/>
              <a:gd name="connsiteY389" fmla="*/ 6157481 h 6336071"/>
              <a:gd name="connsiteX390" fmla="*/ 3026360 w 8086288"/>
              <a:gd name="connsiteY390" fmla="*/ 6140987 h 6336071"/>
              <a:gd name="connsiteX391" fmla="*/ 3022663 w 8086288"/>
              <a:gd name="connsiteY391" fmla="*/ 6123640 h 6336071"/>
              <a:gd name="connsiteX392" fmla="*/ 3019251 w 8086288"/>
              <a:gd name="connsiteY392" fmla="*/ 6105439 h 6336071"/>
              <a:gd name="connsiteX393" fmla="*/ 3017544 w 8086288"/>
              <a:gd name="connsiteY393" fmla="*/ 6087239 h 6336071"/>
              <a:gd name="connsiteX394" fmla="*/ 3016407 w 8086288"/>
              <a:gd name="connsiteY394" fmla="*/ 6067901 h 6336071"/>
              <a:gd name="connsiteX395" fmla="*/ 3016975 w 8086288"/>
              <a:gd name="connsiteY395" fmla="*/ 6048564 h 6336071"/>
              <a:gd name="connsiteX396" fmla="*/ 3017260 w 8086288"/>
              <a:gd name="connsiteY396" fmla="*/ 6028373 h 6336071"/>
              <a:gd name="connsiteX397" fmla="*/ 3019251 w 8086288"/>
              <a:gd name="connsiteY397" fmla="*/ 6008182 h 6336071"/>
              <a:gd name="connsiteX398" fmla="*/ 3022379 w 8086288"/>
              <a:gd name="connsiteY398" fmla="*/ 5987422 h 6336071"/>
              <a:gd name="connsiteX399" fmla="*/ 3028351 w 8086288"/>
              <a:gd name="connsiteY399" fmla="*/ 5949031 h 6336071"/>
              <a:gd name="connsiteX400" fmla="*/ 3034038 w 8086288"/>
              <a:gd name="connsiteY400" fmla="*/ 5908649 h 6336071"/>
              <a:gd name="connsiteX401" fmla="*/ 3039157 w 8086288"/>
              <a:gd name="connsiteY401" fmla="*/ 5867130 h 6336071"/>
              <a:gd name="connsiteX402" fmla="*/ 3043707 w 8086288"/>
              <a:gd name="connsiteY402" fmla="*/ 5825611 h 6336071"/>
              <a:gd name="connsiteX403" fmla="*/ 3047689 w 8086288"/>
              <a:gd name="connsiteY403" fmla="*/ 5782954 h 6336071"/>
              <a:gd name="connsiteX404" fmla="*/ 3051385 w 8086288"/>
              <a:gd name="connsiteY404" fmla="*/ 5741150 h 6336071"/>
              <a:gd name="connsiteX405" fmla="*/ 3053945 w 8086288"/>
              <a:gd name="connsiteY405" fmla="*/ 5699346 h 6336071"/>
              <a:gd name="connsiteX406" fmla="*/ 3055935 w 8086288"/>
              <a:gd name="connsiteY406" fmla="*/ 5658111 h 6336071"/>
              <a:gd name="connsiteX407" fmla="*/ 3056504 w 8086288"/>
              <a:gd name="connsiteY407" fmla="*/ 5618298 h 6336071"/>
              <a:gd name="connsiteX408" fmla="*/ 3056220 w 8086288"/>
              <a:gd name="connsiteY408" fmla="*/ 5579338 h 6336071"/>
              <a:gd name="connsiteX409" fmla="*/ 3055935 w 8086288"/>
              <a:gd name="connsiteY409" fmla="*/ 5560854 h 6336071"/>
              <a:gd name="connsiteX410" fmla="*/ 3055082 w 8086288"/>
              <a:gd name="connsiteY410" fmla="*/ 5542938 h 6336071"/>
              <a:gd name="connsiteX411" fmla="*/ 3053945 w 8086288"/>
              <a:gd name="connsiteY411" fmla="*/ 5525306 h 6336071"/>
              <a:gd name="connsiteX412" fmla="*/ 3052807 w 8086288"/>
              <a:gd name="connsiteY412" fmla="*/ 5508244 h 6336071"/>
              <a:gd name="connsiteX413" fmla="*/ 3051385 w 8086288"/>
              <a:gd name="connsiteY413" fmla="*/ 5491465 h 6336071"/>
              <a:gd name="connsiteX414" fmla="*/ 3049110 w 8086288"/>
              <a:gd name="connsiteY414" fmla="*/ 5475540 h 6336071"/>
              <a:gd name="connsiteX415" fmla="*/ 3046835 w 8086288"/>
              <a:gd name="connsiteY415" fmla="*/ 5460752 h 6336071"/>
              <a:gd name="connsiteX416" fmla="*/ 3044276 w 8086288"/>
              <a:gd name="connsiteY416" fmla="*/ 5446818 h 6336071"/>
              <a:gd name="connsiteX417" fmla="*/ 3041432 w 8086288"/>
              <a:gd name="connsiteY417" fmla="*/ 5433168 h 6336071"/>
              <a:gd name="connsiteX418" fmla="*/ 3037451 w 8086288"/>
              <a:gd name="connsiteY418" fmla="*/ 5420086 h 6336071"/>
              <a:gd name="connsiteX419" fmla="*/ 3034038 w 8086288"/>
              <a:gd name="connsiteY419" fmla="*/ 5408711 h 6336071"/>
              <a:gd name="connsiteX420" fmla="*/ 3029773 w 8086288"/>
              <a:gd name="connsiteY420" fmla="*/ 5397620 h 6336071"/>
              <a:gd name="connsiteX421" fmla="*/ 3022948 w 8086288"/>
              <a:gd name="connsiteY421" fmla="*/ 5382264 h 6336071"/>
              <a:gd name="connsiteX422" fmla="*/ 3014985 w 8086288"/>
              <a:gd name="connsiteY422" fmla="*/ 5366907 h 6336071"/>
              <a:gd name="connsiteX423" fmla="*/ 3006453 w 8086288"/>
              <a:gd name="connsiteY423" fmla="*/ 5351551 h 6336071"/>
              <a:gd name="connsiteX424" fmla="*/ 2997069 w 8086288"/>
              <a:gd name="connsiteY424" fmla="*/ 5337616 h 6336071"/>
              <a:gd name="connsiteX425" fmla="*/ 2987400 w 8086288"/>
              <a:gd name="connsiteY425" fmla="*/ 5323397 h 6336071"/>
              <a:gd name="connsiteX426" fmla="*/ 2976594 w 8086288"/>
              <a:gd name="connsiteY426" fmla="*/ 5309747 h 6336071"/>
              <a:gd name="connsiteX427" fmla="*/ 2965503 w 8086288"/>
              <a:gd name="connsiteY427" fmla="*/ 5296950 h 6336071"/>
              <a:gd name="connsiteX428" fmla="*/ 2953275 w 8086288"/>
              <a:gd name="connsiteY428" fmla="*/ 5284153 h 6336071"/>
              <a:gd name="connsiteX429" fmla="*/ 2940193 w 8086288"/>
              <a:gd name="connsiteY429" fmla="*/ 5271640 h 6336071"/>
              <a:gd name="connsiteX430" fmla="*/ 2926259 w 8086288"/>
              <a:gd name="connsiteY430" fmla="*/ 5259981 h 6336071"/>
              <a:gd name="connsiteX431" fmla="*/ 2911471 w 8086288"/>
              <a:gd name="connsiteY431" fmla="*/ 5248606 h 6336071"/>
              <a:gd name="connsiteX432" fmla="*/ 2896967 w 8086288"/>
              <a:gd name="connsiteY432" fmla="*/ 5237515 h 6336071"/>
              <a:gd name="connsiteX433" fmla="*/ 2881611 w 8086288"/>
              <a:gd name="connsiteY433" fmla="*/ 5227277 h 6336071"/>
              <a:gd name="connsiteX434" fmla="*/ 2865686 w 8086288"/>
              <a:gd name="connsiteY434" fmla="*/ 5218177 h 6336071"/>
              <a:gd name="connsiteX435" fmla="*/ 2848908 w 8086288"/>
              <a:gd name="connsiteY435" fmla="*/ 5209361 h 6336071"/>
              <a:gd name="connsiteX436" fmla="*/ 2831845 w 8086288"/>
              <a:gd name="connsiteY436" fmla="*/ 5201399 h 6336071"/>
              <a:gd name="connsiteX437" fmla="*/ 2814498 w 8086288"/>
              <a:gd name="connsiteY437" fmla="*/ 5193721 h 6336071"/>
              <a:gd name="connsiteX438" fmla="*/ 2796582 w 8086288"/>
              <a:gd name="connsiteY438" fmla="*/ 5187180 h 6336071"/>
              <a:gd name="connsiteX439" fmla="*/ 2778382 w 8086288"/>
              <a:gd name="connsiteY439" fmla="*/ 5180924 h 6336071"/>
              <a:gd name="connsiteX440" fmla="*/ 2760181 w 8086288"/>
              <a:gd name="connsiteY440" fmla="*/ 5175236 h 6336071"/>
              <a:gd name="connsiteX441" fmla="*/ 2741128 w 8086288"/>
              <a:gd name="connsiteY441" fmla="*/ 5170970 h 6336071"/>
              <a:gd name="connsiteX442" fmla="*/ 2722074 w 8086288"/>
              <a:gd name="connsiteY442" fmla="*/ 5166705 h 6336071"/>
              <a:gd name="connsiteX443" fmla="*/ 2702452 w 8086288"/>
              <a:gd name="connsiteY443" fmla="*/ 5163008 h 6336071"/>
              <a:gd name="connsiteX444" fmla="*/ 2682261 w 8086288"/>
              <a:gd name="connsiteY444" fmla="*/ 5160448 h 6336071"/>
              <a:gd name="connsiteX445" fmla="*/ 2662355 w 8086288"/>
              <a:gd name="connsiteY445" fmla="*/ 5158173 h 6336071"/>
              <a:gd name="connsiteX446" fmla="*/ 2641880 w 8086288"/>
              <a:gd name="connsiteY446" fmla="*/ 5157036 h 6336071"/>
              <a:gd name="connsiteX447" fmla="*/ 2621689 w 8086288"/>
              <a:gd name="connsiteY447" fmla="*/ 5156183 h 6336071"/>
              <a:gd name="connsiteX448" fmla="*/ 2601214 w 8086288"/>
              <a:gd name="connsiteY448" fmla="*/ 5156183 h 6336071"/>
              <a:gd name="connsiteX449" fmla="*/ 2580169 w 8086288"/>
              <a:gd name="connsiteY449" fmla="*/ 5156751 h 6336071"/>
              <a:gd name="connsiteX450" fmla="*/ 2559410 w 8086288"/>
              <a:gd name="connsiteY450" fmla="*/ 5158173 h 6336071"/>
              <a:gd name="connsiteX451" fmla="*/ 2537797 w 8086288"/>
              <a:gd name="connsiteY451" fmla="*/ 5159879 h 6336071"/>
              <a:gd name="connsiteX452" fmla="*/ 2516753 w 8086288"/>
              <a:gd name="connsiteY452" fmla="*/ 5162723 h 6336071"/>
              <a:gd name="connsiteX453" fmla="*/ 2495709 w 8086288"/>
              <a:gd name="connsiteY453" fmla="*/ 5166136 h 6336071"/>
              <a:gd name="connsiteX454" fmla="*/ 2474380 w 8086288"/>
              <a:gd name="connsiteY454" fmla="*/ 5170401 h 6336071"/>
              <a:gd name="connsiteX455" fmla="*/ 2453052 w 8086288"/>
              <a:gd name="connsiteY455" fmla="*/ 5175236 h 6336071"/>
              <a:gd name="connsiteX456" fmla="*/ 2431724 w 8086288"/>
              <a:gd name="connsiteY456" fmla="*/ 5180639 h 6336071"/>
              <a:gd name="connsiteX457" fmla="*/ 2410395 w 8086288"/>
              <a:gd name="connsiteY457" fmla="*/ 5187180 h 6336071"/>
              <a:gd name="connsiteX458" fmla="*/ 2389351 w 8086288"/>
              <a:gd name="connsiteY458" fmla="*/ 5194005 h 6336071"/>
              <a:gd name="connsiteX459" fmla="*/ 2367738 w 8086288"/>
              <a:gd name="connsiteY459" fmla="*/ 5201968 h 6336071"/>
              <a:gd name="connsiteX460" fmla="*/ 2346694 w 8086288"/>
              <a:gd name="connsiteY460" fmla="*/ 5209930 h 6336071"/>
              <a:gd name="connsiteX461" fmla="*/ 2320532 w 8086288"/>
              <a:gd name="connsiteY461" fmla="*/ 5221874 h 6336071"/>
              <a:gd name="connsiteX462" fmla="*/ 2294937 w 8086288"/>
              <a:gd name="connsiteY462" fmla="*/ 5233818 h 6336071"/>
              <a:gd name="connsiteX463" fmla="*/ 2269912 w 8086288"/>
              <a:gd name="connsiteY463" fmla="*/ 5247468 h 6336071"/>
              <a:gd name="connsiteX464" fmla="*/ 2246877 w 8086288"/>
              <a:gd name="connsiteY464" fmla="*/ 5261971 h 6336071"/>
              <a:gd name="connsiteX465" fmla="*/ 2223843 w 8086288"/>
              <a:gd name="connsiteY465" fmla="*/ 5276475 h 6336071"/>
              <a:gd name="connsiteX466" fmla="*/ 2201377 w 8086288"/>
              <a:gd name="connsiteY466" fmla="*/ 5292116 h 6336071"/>
              <a:gd name="connsiteX467" fmla="*/ 2180333 w 8086288"/>
              <a:gd name="connsiteY467" fmla="*/ 5308610 h 6336071"/>
              <a:gd name="connsiteX468" fmla="*/ 2159573 w 8086288"/>
              <a:gd name="connsiteY468" fmla="*/ 5325388 h 6336071"/>
              <a:gd name="connsiteX469" fmla="*/ 2140520 w 8086288"/>
              <a:gd name="connsiteY469" fmla="*/ 5343304 h 6336071"/>
              <a:gd name="connsiteX470" fmla="*/ 2122035 w 8086288"/>
              <a:gd name="connsiteY470" fmla="*/ 5361220 h 6336071"/>
              <a:gd name="connsiteX471" fmla="*/ 2104404 w 8086288"/>
              <a:gd name="connsiteY471" fmla="*/ 5379989 h 6336071"/>
              <a:gd name="connsiteX472" fmla="*/ 2087625 w 8086288"/>
              <a:gd name="connsiteY472" fmla="*/ 5399042 h 6336071"/>
              <a:gd name="connsiteX473" fmla="*/ 2072553 w 8086288"/>
              <a:gd name="connsiteY473" fmla="*/ 5418664 h 6336071"/>
              <a:gd name="connsiteX474" fmla="*/ 2057765 w 8086288"/>
              <a:gd name="connsiteY474" fmla="*/ 5438571 h 6336071"/>
              <a:gd name="connsiteX475" fmla="*/ 2044684 w 8086288"/>
              <a:gd name="connsiteY475" fmla="*/ 5459615 h 6336071"/>
              <a:gd name="connsiteX476" fmla="*/ 2032171 w 8086288"/>
              <a:gd name="connsiteY476" fmla="*/ 5480090 h 6336071"/>
              <a:gd name="connsiteX477" fmla="*/ 2020796 w 8086288"/>
              <a:gd name="connsiteY477" fmla="*/ 5501134 h 6336071"/>
              <a:gd name="connsiteX478" fmla="*/ 2010559 w 8086288"/>
              <a:gd name="connsiteY478" fmla="*/ 5522747 h 6336071"/>
              <a:gd name="connsiteX479" fmla="*/ 2002027 w 8086288"/>
              <a:gd name="connsiteY479" fmla="*/ 5544360 h 6336071"/>
              <a:gd name="connsiteX480" fmla="*/ 1994065 w 8086288"/>
              <a:gd name="connsiteY480" fmla="*/ 5565972 h 6336071"/>
              <a:gd name="connsiteX481" fmla="*/ 1987808 w 8086288"/>
              <a:gd name="connsiteY481" fmla="*/ 5588154 h 6336071"/>
              <a:gd name="connsiteX482" fmla="*/ 1982121 w 8086288"/>
              <a:gd name="connsiteY482" fmla="*/ 5610336 h 6336071"/>
              <a:gd name="connsiteX483" fmla="*/ 1977855 w 8086288"/>
              <a:gd name="connsiteY483" fmla="*/ 5631664 h 6336071"/>
              <a:gd name="connsiteX484" fmla="*/ 1974727 w 8086288"/>
              <a:gd name="connsiteY484" fmla="*/ 5654699 h 6336071"/>
              <a:gd name="connsiteX485" fmla="*/ 1973021 w 8086288"/>
              <a:gd name="connsiteY485" fmla="*/ 5676312 h 6336071"/>
              <a:gd name="connsiteX486" fmla="*/ 1973021 w 8086288"/>
              <a:gd name="connsiteY486" fmla="*/ 5698493 h 6336071"/>
              <a:gd name="connsiteX487" fmla="*/ 1973589 w 8086288"/>
              <a:gd name="connsiteY487" fmla="*/ 5720675 h 6336071"/>
              <a:gd name="connsiteX488" fmla="*/ 1976149 w 8086288"/>
              <a:gd name="connsiteY488" fmla="*/ 5742003 h 6336071"/>
              <a:gd name="connsiteX489" fmla="*/ 1979846 w 8086288"/>
              <a:gd name="connsiteY489" fmla="*/ 5763900 h 6336071"/>
              <a:gd name="connsiteX490" fmla="*/ 1984964 w 8086288"/>
              <a:gd name="connsiteY490" fmla="*/ 5785513 h 6336071"/>
              <a:gd name="connsiteX491" fmla="*/ 1991790 w 8086288"/>
              <a:gd name="connsiteY491" fmla="*/ 5806557 h 6336071"/>
              <a:gd name="connsiteX492" fmla="*/ 1999183 w 8086288"/>
              <a:gd name="connsiteY492" fmla="*/ 5827601 h 6336071"/>
              <a:gd name="connsiteX493" fmla="*/ 2003449 w 8086288"/>
              <a:gd name="connsiteY493" fmla="*/ 5836986 h 6336071"/>
              <a:gd name="connsiteX494" fmla="*/ 2007146 w 8086288"/>
              <a:gd name="connsiteY494" fmla="*/ 5846939 h 6336071"/>
              <a:gd name="connsiteX495" fmla="*/ 2011981 w 8086288"/>
              <a:gd name="connsiteY495" fmla="*/ 5857461 h 6336071"/>
              <a:gd name="connsiteX496" fmla="*/ 2015962 w 8086288"/>
              <a:gd name="connsiteY496" fmla="*/ 5869405 h 6336071"/>
              <a:gd name="connsiteX497" fmla="*/ 2021081 w 8086288"/>
              <a:gd name="connsiteY497" fmla="*/ 5881918 h 6336071"/>
              <a:gd name="connsiteX498" fmla="*/ 2026484 w 8086288"/>
              <a:gd name="connsiteY498" fmla="*/ 5894715 h 6336071"/>
              <a:gd name="connsiteX499" fmla="*/ 2031603 w 8086288"/>
              <a:gd name="connsiteY499" fmla="*/ 5908365 h 6336071"/>
              <a:gd name="connsiteX500" fmla="*/ 2037290 w 8086288"/>
              <a:gd name="connsiteY500" fmla="*/ 5922015 h 6336071"/>
              <a:gd name="connsiteX501" fmla="*/ 2045537 w 8086288"/>
              <a:gd name="connsiteY501" fmla="*/ 5943912 h 6336071"/>
              <a:gd name="connsiteX502" fmla="*/ 2054922 w 8086288"/>
              <a:gd name="connsiteY502" fmla="*/ 5966947 h 6336071"/>
              <a:gd name="connsiteX503" fmla="*/ 2064306 w 8086288"/>
              <a:gd name="connsiteY503" fmla="*/ 5991688 h 6336071"/>
              <a:gd name="connsiteX504" fmla="*/ 2074259 w 8086288"/>
              <a:gd name="connsiteY504" fmla="*/ 6016429 h 6336071"/>
              <a:gd name="connsiteX505" fmla="*/ 2085066 w 8086288"/>
              <a:gd name="connsiteY505" fmla="*/ 6042592 h 6336071"/>
              <a:gd name="connsiteX506" fmla="*/ 2095872 w 8086288"/>
              <a:gd name="connsiteY506" fmla="*/ 6069323 h 6336071"/>
              <a:gd name="connsiteX507" fmla="*/ 2106963 w 8086288"/>
              <a:gd name="connsiteY507" fmla="*/ 6096908 h 6336071"/>
              <a:gd name="connsiteX508" fmla="*/ 2118338 w 8086288"/>
              <a:gd name="connsiteY508" fmla="*/ 6124777 h 6336071"/>
              <a:gd name="connsiteX509" fmla="*/ 2121182 w 8086288"/>
              <a:gd name="connsiteY509" fmla="*/ 6132171 h 6336071"/>
              <a:gd name="connsiteX510" fmla="*/ 2124310 w 8086288"/>
              <a:gd name="connsiteY510" fmla="*/ 6139849 h 6336071"/>
              <a:gd name="connsiteX511" fmla="*/ 2126585 w 8086288"/>
              <a:gd name="connsiteY511" fmla="*/ 6147812 h 6336071"/>
              <a:gd name="connsiteX512" fmla="*/ 2129145 w 8086288"/>
              <a:gd name="connsiteY512" fmla="*/ 6156628 h 6336071"/>
              <a:gd name="connsiteX513" fmla="*/ 2131420 w 8086288"/>
              <a:gd name="connsiteY513" fmla="*/ 6165159 h 6336071"/>
              <a:gd name="connsiteX514" fmla="*/ 2132557 w 8086288"/>
              <a:gd name="connsiteY514" fmla="*/ 6173690 h 6336071"/>
              <a:gd name="connsiteX515" fmla="*/ 2133695 w 8086288"/>
              <a:gd name="connsiteY515" fmla="*/ 6183359 h 6336071"/>
              <a:gd name="connsiteX516" fmla="*/ 2134548 w 8086288"/>
              <a:gd name="connsiteY516" fmla="*/ 6192175 h 6336071"/>
              <a:gd name="connsiteX517" fmla="*/ 2134548 w 8086288"/>
              <a:gd name="connsiteY517" fmla="*/ 6201275 h 6336071"/>
              <a:gd name="connsiteX518" fmla="*/ 2133126 w 8086288"/>
              <a:gd name="connsiteY518" fmla="*/ 6210659 h 6336071"/>
              <a:gd name="connsiteX519" fmla="*/ 2132273 w 8086288"/>
              <a:gd name="connsiteY519" fmla="*/ 6220044 h 6336071"/>
              <a:gd name="connsiteX520" fmla="*/ 2129998 w 8086288"/>
              <a:gd name="connsiteY520" fmla="*/ 6229144 h 6336071"/>
              <a:gd name="connsiteX521" fmla="*/ 2126869 w 8086288"/>
              <a:gd name="connsiteY521" fmla="*/ 6237960 h 6336071"/>
              <a:gd name="connsiteX522" fmla="*/ 2122888 w 8086288"/>
              <a:gd name="connsiteY522" fmla="*/ 6247629 h 6336071"/>
              <a:gd name="connsiteX523" fmla="*/ 2118338 w 8086288"/>
              <a:gd name="connsiteY523" fmla="*/ 6256729 h 6336071"/>
              <a:gd name="connsiteX524" fmla="*/ 2112082 w 8086288"/>
              <a:gd name="connsiteY524" fmla="*/ 6265829 h 6336071"/>
              <a:gd name="connsiteX525" fmla="*/ 2108385 w 8086288"/>
              <a:gd name="connsiteY525" fmla="*/ 6270095 h 6336071"/>
              <a:gd name="connsiteX526" fmla="*/ 2104404 w 8086288"/>
              <a:gd name="connsiteY526" fmla="*/ 6275214 h 6336071"/>
              <a:gd name="connsiteX527" fmla="*/ 2099854 w 8086288"/>
              <a:gd name="connsiteY527" fmla="*/ 6279764 h 6336071"/>
              <a:gd name="connsiteX528" fmla="*/ 2095019 w 8086288"/>
              <a:gd name="connsiteY528" fmla="*/ 6284598 h 6336071"/>
              <a:gd name="connsiteX529" fmla="*/ 2089900 w 8086288"/>
              <a:gd name="connsiteY529" fmla="*/ 6288579 h 6336071"/>
              <a:gd name="connsiteX530" fmla="*/ 2084781 w 8086288"/>
              <a:gd name="connsiteY530" fmla="*/ 6292561 h 6336071"/>
              <a:gd name="connsiteX531" fmla="*/ 2079094 w 8086288"/>
              <a:gd name="connsiteY531" fmla="*/ 6296542 h 6336071"/>
              <a:gd name="connsiteX532" fmla="*/ 2073406 w 8086288"/>
              <a:gd name="connsiteY532" fmla="*/ 6299955 h 6336071"/>
              <a:gd name="connsiteX533" fmla="*/ 2067434 w 8086288"/>
              <a:gd name="connsiteY533" fmla="*/ 6303651 h 6336071"/>
              <a:gd name="connsiteX534" fmla="*/ 2060894 w 8086288"/>
              <a:gd name="connsiteY534" fmla="*/ 6307348 h 6336071"/>
              <a:gd name="connsiteX535" fmla="*/ 2054353 w 8086288"/>
              <a:gd name="connsiteY535" fmla="*/ 6310477 h 6336071"/>
              <a:gd name="connsiteX536" fmla="*/ 2047812 w 8086288"/>
              <a:gd name="connsiteY536" fmla="*/ 6313605 h 6336071"/>
              <a:gd name="connsiteX537" fmla="*/ 2033309 w 8086288"/>
              <a:gd name="connsiteY537" fmla="*/ 6319008 h 6336071"/>
              <a:gd name="connsiteX538" fmla="*/ 2017952 w 8086288"/>
              <a:gd name="connsiteY538" fmla="*/ 6323558 h 6336071"/>
              <a:gd name="connsiteX539" fmla="*/ 2002027 w 8086288"/>
              <a:gd name="connsiteY539" fmla="*/ 6327539 h 6336071"/>
              <a:gd name="connsiteX540" fmla="*/ 1984964 w 8086288"/>
              <a:gd name="connsiteY540" fmla="*/ 6330952 h 6336071"/>
              <a:gd name="connsiteX541" fmla="*/ 1967902 w 8086288"/>
              <a:gd name="connsiteY541" fmla="*/ 6333227 h 6336071"/>
              <a:gd name="connsiteX542" fmla="*/ 1949417 w 8086288"/>
              <a:gd name="connsiteY542" fmla="*/ 6335217 h 6336071"/>
              <a:gd name="connsiteX543" fmla="*/ 1930364 w 8086288"/>
              <a:gd name="connsiteY543" fmla="*/ 6336071 h 6336071"/>
              <a:gd name="connsiteX544" fmla="*/ 1910741 w 8086288"/>
              <a:gd name="connsiteY544" fmla="*/ 6335786 h 6336071"/>
              <a:gd name="connsiteX545" fmla="*/ 1890266 w 8086288"/>
              <a:gd name="connsiteY545" fmla="*/ 6335218 h 6336071"/>
              <a:gd name="connsiteX546" fmla="*/ 1870076 w 8086288"/>
              <a:gd name="connsiteY546" fmla="*/ 6333796 h 6336071"/>
              <a:gd name="connsiteX547" fmla="*/ 1816896 w 8086288"/>
              <a:gd name="connsiteY547" fmla="*/ 6327824 h 6336071"/>
              <a:gd name="connsiteX548" fmla="*/ 1764286 w 8086288"/>
              <a:gd name="connsiteY548" fmla="*/ 6322420 h 6336071"/>
              <a:gd name="connsiteX549" fmla="*/ 1712245 w 8086288"/>
              <a:gd name="connsiteY549" fmla="*/ 6315880 h 6336071"/>
              <a:gd name="connsiteX550" fmla="*/ 1659351 w 8086288"/>
              <a:gd name="connsiteY550" fmla="*/ 6309055 h 6336071"/>
              <a:gd name="connsiteX551" fmla="*/ 1606740 w 8086288"/>
              <a:gd name="connsiteY551" fmla="*/ 6301945 h 6336071"/>
              <a:gd name="connsiteX552" fmla="*/ 1554415 w 8086288"/>
              <a:gd name="connsiteY552" fmla="*/ 6293982 h 6336071"/>
              <a:gd name="connsiteX553" fmla="*/ 1502089 w 8086288"/>
              <a:gd name="connsiteY553" fmla="*/ 6286020 h 6336071"/>
              <a:gd name="connsiteX554" fmla="*/ 1449763 w 8086288"/>
              <a:gd name="connsiteY554" fmla="*/ 6277489 h 6336071"/>
              <a:gd name="connsiteX555" fmla="*/ 1397438 w 8086288"/>
              <a:gd name="connsiteY555" fmla="*/ 6268957 h 6336071"/>
              <a:gd name="connsiteX556" fmla="*/ 1345112 w 8086288"/>
              <a:gd name="connsiteY556" fmla="*/ 6259857 h 6336071"/>
              <a:gd name="connsiteX557" fmla="*/ 1293355 w 8086288"/>
              <a:gd name="connsiteY557" fmla="*/ 6250188 h 6336071"/>
              <a:gd name="connsiteX558" fmla="*/ 1241598 w 8086288"/>
              <a:gd name="connsiteY558" fmla="*/ 6239951 h 6336071"/>
              <a:gd name="connsiteX559" fmla="*/ 1189557 w 8086288"/>
              <a:gd name="connsiteY559" fmla="*/ 6229428 h 6336071"/>
              <a:gd name="connsiteX560" fmla="*/ 1138084 w 8086288"/>
              <a:gd name="connsiteY560" fmla="*/ 6218906 h 6336071"/>
              <a:gd name="connsiteX561" fmla="*/ 1086612 w 8086288"/>
              <a:gd name="connsiteY561" fmla="*/ 6207247 h 6336071"/>
              <a:gd name="connsiteX562" fmla="*/ 1035708 w 8086288"/>
              <a:gd name="connsiteY562" fmla="*/ 6195588 h 6336071"/>
              <a:gd name="connsiteX563" fmla="*/ 1047652 w 8086288"/>
              <a:gd name="connsiteY563" fmla="*/ 6142693 h 6336071"/>
              <a:gd name="connsiteX564" fmla="*/ 1059596 w 8086288"/>
              <a:gd name="connsiteY564" fmla="*/ 6090367 h 6336071"/>
              <a:gd name="connsiteX565" fmla="*/ 1070971 w 8086288"/>
              <a:gd name="connsiteY565" fmla="*/ 6037473 h 6336071"/>
              <a:gd name="connsiteX566" fmla="*/ 1081493 w 8086288"/>
              <a:gd name="connsiteY566" fmla="*/ 5984863 h 6336071"/>
              <a:gd name="connsiteX567" fmla="*/ 1091730 w 8086288"/>
              <a:gd name="connsiteY567" fmla="*/ 5931968 h 6336071"/>
              <a:gd name="connsiteX568" fmla="*/ 1101684 w 8086288"/>
              <a:gd name="connsiteY568" fmla="*/ 5878221 h 6336071"/>
              <a:gd name="connsiteX569" fmla="*/ 1111637 w 8086288"/>
              <a:gd name="connsiteY569" fmla="*/ 5825611 h 6336071"/>
              <a:gd name="connsiteX570" fmla="*/ 1120453 w 8086288"/>
              <a:gd name="connsiteY570" fmla="*/ 5772432 h 6336071"/>
              <a:gd name="connsiteX571" fmla="*/ 1128700 w 8086288"/>
              <a:gd name="connsiteY571" fmla="*/ 5719253 h 6336071"/>
              <a:gd name="connsiteX572" fmla="*/ 1136947 w 8086288"/>
              <a:gd name="connsiteY572" fmla="*/ 5666074 h 6336071"/>
              <a:gd name="connsiteX573" fmla="*/ 1144625 w 8086288"/>
              <a:gd name="connsiteY573" fmla="*/ 5612895 h 6336071"/>
              <a:gd name="connsiteX574" fmla="*/ 1152587 w 8086288"/>
              <a:gd name="connsiteY574" fmla="*/ 5559432 h 6336071"/>
              <a:gd name="connsiteX575" fmla="*/ 1159413 w 8086288"/>
              <a:gd name="connsiteY575" fmla="*/ 5506537 h 6336071"/>
              <a:gd name="connsiteX576" fmla="*/ 1165100 w 8086288"/>
              <a:gd name="connsiteY576" fmla="*/ 5453074 h 6336071"/>
              <a:gd name="connsiteX577" fmla="*/ 1171641 w 8086288"/>
              <a:gd name="connsiteY577" fmla="*/ 5399895 h 6336071"/>
              <a:gd name="connsiteX578" fmla="*/ 1177328 w 8086288"/>
              <a:gd name="connsiteY578" fmla="*/ 5346432 h 6336071"/>
              <a:gd name="connsiteX579" fmla="*/ 1178750 w 8086288"/>
              <a:gd name="connsiteY579" fmla="*/ 5323397 h 6336071"/>
              <a:gd name="connsiteX580" fmla="*/ 1180172 w 8086288"/>
              <a:gd name="connsiteY580" fmla="*/ 5300363 h 6336071"/>
              <a:gd name="connsiteX581" fmla="*/ 1180172 w 8086288"/>
              <a:gd name="connsiteY581" fmla="*/ 5277612 h 6336071"/>
              <a:gd name="connsiteX582" fmla="*/ 1178750 w 8086288"/>
              <a:gd name="connsiteY582" fmla="*/ 5256284 h 6336071"/>
              <a:gd name="connsiteX583" fmla="*/ 1177328 w 8086288"/>
              <a:gd name="connsiteY583" fmla="*/ 5234956 h 6336071"/>
              <a:gd name="connsiteX584" fmla="*/ 1174769 w 8086288"/>
              <a:gd name="connsiteY584" fmla="*/ 5215333 h 6336071"/>
              <a:gd name="connsiteX585" fmla="*/ 1171356 w 8086288"/>
              <a:gd name="connsiteY585" fmla="*/ 5194858 h 6336071"/>
              <a:gd name="connsiteX586" fmla="*/ 1166806 w 8086288"/>
              <a:gd name="connsiteY586" fmla="*/ 5176089 h 6336071"/>
              <a:gd name="connsiteX587" fmla="*/ 1161403 w 8086288"/>
              <a:gd name="connsiteY587" fmla="*/ 5158173 h 6336071"/>
              <a:gd name="connsiteX588" fmla="*/ 1155147 w 8086288"/>
              <a:gd name="connsiteY588" fmla="*/ 5140542 h 6336071"/>
              <a:gd name="connsiteX589" fmla="*/ 1151734 w 8086288"/>
              <a:gd name="connsiteY589" fmla="*/ 5132579 h 6336071"/>
              <a:gd name="connsiteX590" fmla="*/ 1148037 w 8086288"/>
              <a:gd name="connsiteY590" fmla="*/ 5124332 h 6336071"/>
              <a:gd name="connsiteX591" fmla="*/ 1144625 w 8086288"/>
              <a:gd name="connsiteY591" fmla="*/ 5116370 h 6336071"/>
              <a:gd name="connsiteX592" fmla="*/ 1140643 w 8086288"/>
              <a:gd name="connsiteY592" fmla="*/ 5108407 h 6336071"/>
              <a:gd name="connsiteX593" fmla="*/ 1135809 w 8086288"/>
              <a:gd name="connsiteY593" fmla="*/ 5100729 h 6336071"/>
              <a:gd name="connsiteX594" fmla="*/ 1131828 w 8086288"/>
              <a:gd name="connsiteY594" fmla="*/ 5093904 h 6336071"/>
              <a:gd name="connsiteX595" fmla="*/ 1126709 w 8086288"/>
              <a:gd name="connsiteY595" fmla="*/ 5086510 h 6336071"/>
              <a:gd name="connsiteX596" fmla="*/ 1122159 w 8086288"/>
              <a:gd name="connsiteY596" fmla="*/ 5079685 h 6336071"/>
              <a:gd name="connsiteX597" fmla="*/ 1117040 w 8086288"/>
              <a:gd name="connsiteY597" fmla="*/ 5072860 h 6336071"/>
              <a:gd name="connsiteX598" fmla="*/ 1111637 w 8086288"/>
              <a:gd name="connsiteY598" fmla="*/ 5066888 h 6336071"/>
              <a:gd name="connsiteX599" fmla="*/ 1106234 w 8086288"/>
              <a:gd name="connsiteY599" fmla="*/ 5060347 h 6336071"/>
              <a:gd name="connsiteX600" fmla="*/ 1100830 w 8086288"/>
              <a:gd name="connsiteY600" fmla="*/ 5054375 h 6336071"/>
              <a:gd name="connsiteX601" fmla="*/ 1094859 w 8086288"/>
              <a:gd name="connsiteY601" fmla="*/ 5048972 h 6336071"/>
              <a:gd name="connsiteX602" fmla="*/ 1088886 w 8086288"/>
              <a:gd name="connsiteY602" fmla="*/ 5044137 h 6336071"/>
              <a:gd name="connsiteX603" fmla="*/ 1082915 w 8086288"/>
              <a:gd name="connsiteY603" fmla="*/ 5038734 h 6336071"/>
              <a:gd name="connsiteX604" fmla="*/ 1076658 w 8086288"/>
              <a:gd name="connsiteY604" fmla="*/ 5034184 h 6336071"/>
              <a:gd name="connsiteX605" fmla="*/ 1070402 w 8086288"/>
              <a:gd name="connsiteY605" fmla="*/ 5030203 h 6336071"/>
              <a:gd name="connsiteX606" fmla="*/ 1063861 w 8086288"/>
              <a:gd name="connsiteY606" fmla="*/ 5025937 h 6336071"/>
              <a:gd name="connsiteX607" fmla="*/ 1057320 w 8086288"/>
              <a:gd name="connsiteY607" fmla="*/ 5021671 h 6336071"/>
              <a:gd name="connsiteX608" fmla="*/ 1050780 w 8086288"/>
              <a:gd name="connsiteY608" fmla="*/ 5017974 h 6336071"/>
              <a:gd name="connsiteX609" fmla="*/ 1043955 w 8086288"/>
              <a:gd name="connsiteY609" fmla="*/ 5015131 h 6336071"/>
              <a:gd name="connsiteX610" fmla="*/ 1036277 w 8086288"/>
              <a:gd name="connsiteY610" fmla="*/ 5012002 h 6336071"/>
              <a:gd name="connsiteX611" fmla="*/ 1029736 w 8086288"/>
              <a:gd name="connsiteY611" fmla="*/ 5008874 h 6336071"/>
              <a:gd name="connsiteX612" fmla="*/ 1022626 w 8086288"/>
              <a:gd name="connsiteY612" fmla="*/ 5006884 h 6336071"/>
              <a:gd name="connsiteX613" fmla="*/ 1014948 w 8086288"/>
              <a:gd name="connsiteY613" fmla="*/ 5004893 h 6336071"/>
              <a:gd name="connsiteX614" fmla="*/ 1007839 w 8086288"/>
              <a:gd name="connsiteY614" fmla="*/ 5002902 h 6336071"/>
              <a:gd name="connsiteX615" fmla="*/ 1000160 w 8086288"/>
              <a:gd name="connsiteY615" fmla="*/ 5001480 h 6336071"/>
              <a:gd name="connsiteX616" fmla="*/ 992767 w 8086288"/>
              <a:gd name="connsiteY616" fmla="*/ 4999774 h 6336071"/>
              <a:gd name="connsiteX617" fmla="*/ 985088 w 8086288"/>
              <a:gd name="connsiteY617" fmla="*/ 4998921 h 6336071"/>
              <a:gd name="connsiteX618" fmla="*/ 977126 w 8086288"/>
              <a:gd name="connsiteY618" fmla="*/ 4998352 h 6336071"/>
              <a:gd name="connsiteX619" fmla="*/ 969447 w 8086288"/>
              <a:gd name="connsiteY619" fmla="*/ 4997499 h 6336071"/>
              <a:gd name="connsiteX620" fmla="*/ 961485 w 8086288"/>
              <a:gd name="connsiteY620" fmla="*/ 4998068 h 6336071"/>
              <a:gd name="connsiteX621" fmla="*/ 952953 w 8086288"/>
              <a:gd name="connsiteY621" fmla="*/ 4998068 h 6336071"/>
              <a:gd name="connsiteX622" fmla="*/ 945275 w 8086288"/>
              <a:gd name="connsiteY622" fmla="*/ 4998352 h 6336071"/>
              <a:gd name="connsiteX623" fmla="*/ 937028 w 8086288"/>
              <a:gd name="connsiteY623" fmla="*/ 4999205 h 6336071"/>
              <a:gd name="connsiteX624" fmla="*/ 929066 w 8086288"/>
              <a:gd name="connsiteY624" fmla="*/ 5000343 h 6336071"/>
              <a:gd name="connsiteX625" fmla="*/ 920819 w 8086288"/>
              <a:gd name="connsiteY625" fmla="*/ 5001765 h 6336071"/>
              <a:gd name="connsiteX626" fmla="*/ 912572 w 8086288"/>
              <a:gd name="connsiteY626" fmla="*/ 5003187 h 6336071"/>
              <a:gd name="connsiteX627" fmla="*/ 903756 w 8086288"/>
              <a:gd name="connsiteY627" fmla="*/ 5005177 h 6336071"/>
              <a:gd name="connsiteX628" fmla="*/ 895225 w 8086288"/>
              <a:gd name="connsiteY628" fmla="*/ 5007452 h 6336071"/>
              <a:gd name="connsiteX629" fmla="*/ 886693 w 8086288"/>
              <a:gd name="connsiteY629" fmla="*/ 5010296 h 6336071"/>
              <a:gd name="connsiteX630" fmla="*/ 878446 w 8086288"/>
              <a:gd name="connsiteY630" fmla="*/ 5012856 h 6336071"/>
              <a:gd name="connsiteX631" fmla="*/ 870199 w 8086288"/>
              <a:gd name="connsiteY631" fmla="*/ 5015984 h 6336071"/>
              <a:gd name="connsiteX632" fmla="*/ 861383 w 8086288"/>
              <a:gd name="connsiteY632" fmla="*/ 5019681 h 6336071"/>
              <a:gd name="connsiteX633" fmla="*/ 833230 w 8086288"/>
              <a:gd name="connsiteY633" fmla="*/ 5031340 h 6336071"/>
              <a:gd name="connsiteX634" fmla="*/ 806214 w 8086288"/>
              <a:gd name="connsiteY634" fmla="*/ 5042431 h 6336071"/>
              <a:gd name="connsiteX635" fmla="*/ 778629 w 8086288"/>
              <a:gd name="connsiteY635" fmla="*/ 5053522 h 6336071"/>
              <a:gd name="connsiteX636" fmla="*/ 752751 w 8086288"/>
              <a:gd name="connsiteY636" fmla="*/ 5064044 h 6336071"/>
              <a:gd name="connsiteX637" fmla="*/ 727725 w 8086288"/>
              <a:gd name="connsiteY637" fmla="*/ 5074281 h 6336071"/>
              <a:gd name="connsiteX638" fmla="*/ 702984 w 8086288"/>
              <a:gd name="connsiteY638" fmla="*/ 5083666 h 6336071"/>
              <a:gd name="connsiteX639" fmla="*/ 679950 w 8086288"/>
              <a:gd name="connsiteY639" fmla="*/ 5092482 h 6336071"/>
              <a:gd name="connsiteX640" fmla="*/ 658052 w 8086288"/>
              <a:gd name="connsiteY640" fmla="*/ 5101298 h 6336071"/>
              <a:gd name="connsiteX641" fmla="*/ 644687 w 8086288"/>
              <a:gd name="connsiteY641" fmla="*/ 5106701 h 6336071"/>
              <a:gd name="connsiteX642" fmla="*/ 631037 w 8086288"/>
              <a:gd name="connsiteY642" fmla="*/ 5111819 h 6336071"/>
              <a:gd name="connsiteX643" fmla="*/ 618239 w 8086288"/>
              <a:gd name="connsiteY643" fmla="*/ 5117223 h 6336071"/>
              <a:gd name="connsiteX644" fmla="*/ 606296 w 8086288"/>
              <a:gd name="connsiteY644" fmla="*/ 5121773 h 6336071"/>
              <a:gd name="connsiteX645" fmla="*/ 594920 w 8086288"/>
              <a:gd name="connsiteY645" fmla="*/ 5126323 h 6336071"/>
              <a:gd name="connsiteX646" fmla="*/ 583830 w 8086288"/>
              <a:gd name="connsiteY646" fmla="*/ 5130588 h 6336071"/>
              <a:gd name="connsiteX647" fmla="*/ 573592 w 8086288"/>
              <a:gd name="connsiteY647" fmla="*/ 5134570 h 6336071"/>
              <a:gd name="connsiteX648" fmla="*/ 564207 w 8086288"/>
              <a:gd name="connsiteY648" fmla="*/ 5138835 h 6336071"/>
              <a:gd name="connsiteX649" fmla="*/ 552832 w 8086288"/>
              <a:gd name="connsiteY649" fmla="*/ 5143385 h 6336071"/>
              <a:gd name="connsiteX650" fmla="*/ 541742 w 8086288"/>
              <a:gd name="connsiteY650" fmla="*/ 5147082 h 6336071"/>
              <a:gd name="connsiteX651" fmla="*/ 529798 w 8086288"/>
              <a:gd name="connsiteY651" fmla="*/ 5150495 h 6336071"/>
              <a:gd name="connsiteX652" fmla="*/ 517854 w 8086288"/>
              <a:gd name="connsiteY652" fmla="*/ 5153339 h 6336071"/>
              <a:gd name="connsiteX653" fmla="*/ 506194 w 8086288"/>
              <a:gd name="connsiteY653" fmla="*/ 5155329 h 6336071"/>
              <a:gd name="connsiteX654" fmla="*/ 493966 w 8086288"/>
              <a:gd name="connsiteY654" fmla="*/ 5157320 h 6336071"/>
              <a:gd name="connsiteX655" fmla="*/ 482022 w 8086288"/>
              <a:gd name="connsiteY655" fmla="*/ 5158458 h 6336071"/>
              <a:gd name="connsiteX656" fmla="*/ 469509 w 8086288"/>
              <a:gd name="connsiteY656" fmla="*/ 5159595 h 6336071"/>
              <a:gd name="connsiteX657" fmla="*/ 457565 w 8086288"/>
              <a:gd name="connsiteY657" fmla="*/ 5159595 h 6336071"/>
              <a:gd name="connsiteX658" fmla="*/ 445053 w 8086288"/>
              <a:gd name="connsiteY658" fmla="*/ 5159026 h 6336071"/>
              <a:gd name="connsiteX659" fmla="*/ 432540 w 8086288"/>
              <a:gd name="connsiteY659" fmla="*/ 5158458 h 6336071"/>
              <a:gd name="connsiteX660" fmla="*/ 420312 w 8086288"/>
              <a:gd name="connsiteY660" fmla="*/ 5157036 h 6336071"/>
              <a:gd name="connsiteX661" fmla="*/ 407230 w 8086288"/>
              <a:gd name="connsiteY661" fmla="*/ 5155329 h 6336071"/>
              <a:gd name="connsiteX662" fmla="*/ 395002 w 8086288"/>
              <a:gd name="connsiteY662" fmla="*/ 5152770 h 6336071"/>
              <a:gd name="connsiteX663" fmla="*/ 382489 w 8086288"/>
              <a:gd name="connsiteY663" fmla="*/ 5149926 h 6336071"/>
              <a:gd name="connsiteX664" fmla="*/ 370261 w 8086288"/>
              <a:gd name="connsiteY664" fmla="*/ 5146798 h 6336071"/>
              <a:gd name="connsiteX665" fmla="*/ 357180 w 8086288"/>
              <a:gd name="connsiteY665" fmla="*/ 5142817 h 6336071"/>
              <a:gd name="connsiteX666" fmla="*/ 344667 w 8086288"/>
              <a:gd name="connsiteY666" fmla="*/ 5138835 h 6336071"/>
              <a:gd name="connsiteX667" fmla="*/ 332439 w 8086288"/>
              <a:gd name="connsiteY667" fmla="*/ 5134001 h 6336071"/>
              <a:gd name="connsiteX668" fmla="*/ 320210 w 8086288"/>
              <a:gd name="connsiteY668" fmla="*/ 5128598 h 6336071"/>
              <a:gd name="connsiteX669" fmla="*/ 307698 w 8086288"/>
              <a:gd name="connsiteY669" fmla="*/ 5122910 h 6336071"/>
              <a:gd name="connsiteX670" fmla="*/ 295469 w 8086288"/>
              <a:gd name="connsiteY670" fmla="*/ 5116370 h 6336071"/>
              <a:gd name="connsiteX671" fmla="*/ 282957 w 8086288"/>
              <a:gd name="connsiteY671" fmla="*/ 5110113 h 6336071"/>
              <a:gd name="connsiteX672" fmla="*/ 271013 w 8086288"/>
              <a:gd name="connsiteY672" fmla="*/ 5102719 h 6336071"/>
              <a:gd name="connsiteX673" fmla="*/ 258785 w 8086288"/>
              <a:gd name="connsiteY673" fmla="*/ 5095041 h 6336071"/>
              <a:gd name="connsiteX674" fmla="*/ 247125 w 8086288"/>
              <a:gd name="connsiteY674" fmla="*/ 5087363 h 6336071"/>
              <a:gd name="connsiteX675" fmla="*/ 235181 w 8086288"/>
              <a:gd name="connsiteY675" fmla="*/ 5078831 h 6336071"/>
              <a:gd name="connsiteX676" fmla="*/ 223522 w 8086288"/>
              <a:gd name="connsiteY676" fmla="*/ 5069447 h 6336071"/>
              <a:gd name="connsiteX677" fmla="*/ 211862 w 8086288"/>
              <a:gd name="connsiteY677" fmla="*/ 5060063 h 6336071"/>
              <a:gd name="connsiteX678" fmla="*/ 200487 w 8086288"/>
              <a:gd name="connsiteY678" fmla="*/ 5050394 h 6336071"/>
              <a:gd name="connsiteX679" fmla="*/ 188828 w 8086288"/>
              <a:gd name="connsiteY679" fmla="*/ 5039872 h 6336071"/>
              <a:gd name="connsiteX680" fmla="*/ 178021 w 8086288"/>
              <a:gd name="connsiteY680" fmla="*/ 5029065 h 6336071"/>
              <a:gd name="connsiteX681" fmla="*/ 167784 w 8086288"/>
              <a:gd name="connsiteY681" fmla="*/ 5018828 h 6336071"/>
              <a:gd name="connsiteX682" fmla="*/ 157830 w 8086288"/>
              <a:gd name="connsiteY682" fmla="*/ 5008306 h 6336071"/>
              <a:gd name="connsiteX683" fmla="*/ 148161 w 8086288"/>
              <a:gd name="connsiteY683" fmla="*/ 4997499 h 6336071"/>
              <a:gd name="connsiteX684" fmla="*/ 139346 w 8086288"/>
              <a:gd name="connsiteY684" fmla="*/ 4986408 h 6336071"/>
              <a:gd name="connsiteX685" fmla="*/ 130245 w 8086288"/>
              <a:gd name="connsiteY685" fmla="*/ 4975033 h 6336071"/>
              <a:gd name="connsiteX686" fmla="*/ 121430 w 8086288"/>
              <a:gd name="connsiteY686" fmla="*/ 4962805 h 6336071"/>
              <a:gd name="connsiteX687" fmla="*/ 112614 w 8086288"/>
              <a:gd name="connsiteY687" fmla="*/ 4951145 h 6336071"/>
              <a:gd name="connsiteX688" fmla="*/ 104367 w 8086288"/>
              <a:gd name="connsiteY688" fmla="*/ 4938917 h 6336071"/>
              <a:gd name="connsiteX689" fmla="*/ 96404 w 8086288"/>
              <a:gd name="connsiteY689" fmla="*/ 4926404 h 6336071"/>
              <a:gd name="connsiteX690" fmla="*/ 89011 w 8086288"/>
              <a:gd name="connsiteY690" fmla="*/ 4913892 h 6336071"/>
              <a:gd name="connsiteX691" fmla="*/ 80764 w 8086288"/>
              <a:gd name="connsiteY691" fmla="*/ 4900526 h 6336071"/>
              <a:gd name="connsiteX692" fmla="*/ 73938 w 8086288"/>
              <a:gd name="connsiteY692" fmla="*/ 4887445 h 6336071"/>
              <a:gd name="connsiteX693" fmla="*/ 66829 w 8086288"/>
              <a:gd name="connsiteY693" fmla="*/ 4874648 h 6336071"/>
              <a:gd name="connsiteX694" fmla="*/ 60573 w 8086288"/>
              <a:gd name="connsiteY694" fmla="*/ 4860428 h 6336071"/>
              <a:gd name="connsiteX695" fmla="*/ 54032 w 8086288"/>
              <a:gd name="connsiteY695" fmla="*/ 4847063 h 6336071"/>
              <a:gd name="connsiteX696" fmla="*/ 48060 w 8086288"/>
              <a:gd name="connsiteY696" fmla="*/ 4833128 h 6336071"/>
              <a:gd name="connsiteX697" fmla="*/ 39244 w 8086288"/>
              <a:gd name="connsiteY697" fmla="*/ 4810662 h 6336071"/>
              <a:gd name="connsiteX698" fmla="*/ 30997 w 8086288"/>
              <a:gd name="connsiteY698" fmla="*/ 4787059 h 6336071"/>
              <a:gd name="connsiteX699" fmla="*/ 23604 w 8086288"/>
              <a:gd name="connsiteY699" fmla="*/ 4764308 h 6336071"/>
              <a:gd name="connsiteX700" fmla="*/ 17631 w 8086288"/>
              <a:gd name="connsiteY700" fmla="*/ 4741274 h 6336071"/>
              <a:gd name="connsiteX701" fmla="*/ 12513 w 8086288"/>
              <a:gd name="connsiteY701" fmla="*/ 4717955 h 6336071"/>
              <a:gd name="connsiteX702" fmla="*/ 8247 w 8086288"/>
              <a:gd name="connsiteY702" fmla="*/ 4694920 h 6336071"/>
              <a:gd name="connsiteX703" fmla="*/ 4550 w 8086288"/>
              <a:gd name="connsiteY703" fmla="*/ 4672454 h 6336071"/>
              <a:gd name="connsiteX704" fmla="*/ 2275 w 8086288"/>
              <a:gd name="connsiteY704" fmla="*/ 4649704 h 6336071"/>
              <a:gd name="connsiteX705" fmla="*/ 853 w 8086288"/>
              <a:gd name="connsiteY705" fmla="*/ 4627238 h 6336071"/>
              <a:gd name="connsiteX706" fmla="*/ 0 w 8086288"/>
              <a:gd name="connsiteY706" fmla="*/ 4605341 h 6336071"/>
              <a:gd name="connsiteX707" fmla="*/ 569 w 8086288"/>
              <a:gd name="connsiteY707" fmla="*/ 4583159 h 6336071"/>
              <a:gd name="connsiteX708" fmla="*/ 1706 w 8086288"/>
              <a:gd name="connsiteY708" fmla="*/ 4561546 h 6336071"/>
              <a:gd name="connsiteX709" fmla="*/ 3981 w 8086288"/>
              <a:gd name="connsiteY709" fmla="*/ 4540502 h 6336071"/>
              <a:gd name="connsiteX710" fmla="*/ 6541 w 8086288"/>
              <a:gd name="connsiteY710" fmla="*/ 4519743 h 6336071"/>
              <a:gd name="connsiteX711" fmla="*/ 10238 w 8086288"/>
              <a:gd name="connsiteY711" fmla="*/ 4499552 h 6336071"/>
              <a:gd name="connsiteX712" fmla="*/ 14788 w 8086288"/>
              <a:gd name="connsiteY712" fmla="*/ 4479076 h 6336071"/>
              <a:gd name="connsiteX713" fmla="*/ 20191 w 8086288"/>
              <a:gd name="connsiteY713" fmla="*/ 4459454 h 6336071"/>
              <a:gd name="connsiteX714" fmla="*/ 25878 w 8086288"/>
              <a:gd name="connsiteY714" fmla="*/ 4440685 h 6336071"/>
              <a:gd name="connsiteX715" fmla="*/ 33272 w 8086288"/>
              <a:gd name="connsiteY715" fmla="*/ 4421916 h 6336071"/>
              <a:gd name="connsiteX716" fmla="*/ 41235 w 8086288"/>
              <a:gd name="connsiteY716" fmla="*/ 4404285 h 6336071"/>
              <a:gd name="connsiteX717" fmla="*/ 49766 w 8086288"/>
              <a:gd name="connsiteY717" fmla="*/ 4387222 h 6336071"/>
              <a:gd name="connsiteX718" fmla="*/ 58866 w 8086288"/>
              <a:gd name="connsiteY718" fmla="*/ 4370728 h 6336071"/>
              <a:gd name="connsiteX719" fmla="*/ 69389 w 8086288"/>
              <a:gd name="connsiteY719" fmla="*/ 4355087 h 6336071"/>
              <a:gd name="connsiteX720" fmla="*/ 80195 w 8086288"/>
              <a:gd name="connsiteY720" fmla="*/ 4340299 h 6336071"/>
              <a:gd name="connsiteX721" fmla="*/ 92139 w 8086288"/>
              <a:gd name="connsiteY721" fmla="*/ 4325512 h 6336071"/>
              <a:gd name="connsiteX722" fmla="*/ 104651 w 8086288"/>
              <a:gd name="connsiteY722" fmla="*/ 4312430 h 6336071"/>
              <a:gd name="connsiteX723" fmla="*/ 117733 w 8086288"/>
              <a:gd name="connsiteY723" fmla="*/ 4299918 h 6336071"/>
              <a:gd name="connsiteX724" fmla="*/ 131667 w 8086288"/>
              <a:gd name="connsiteY724" fmla="*/ 4288258 h 6336071"/>
              <a:gd name="connsiteX725" fmla="*/ 146455 w 8086288"/>
              <a:gd name="connsiteY725" fmla="*/ 4277452 h 6336071"/>
              <a:gd name="connsiteX726" fmla="*/ 161527 w 8086288"/>
              <a:gd name="connsiteY726" fmla="*/ 4267498 h 6336071"/>
              <a:gd name="connsiteX727" fmla="*/ 177737 w 8086288"/>
              <a:gd name="connsiteY727" fmla="*/ 4258683 h 6336071"/>
              <a:gd name="connsiteX728" fmla="*/ 194231 w 8086288"/>
              <a:gd name="connsiteY728" fmla="*/ 4251289 h 6336071"/>
              <a:gd name="connsiteX729" fmla="*/ 202193 w 8086288"/>
              <a:gd name="connsiteY729" fmla="*/ 4248445 h 6336071"/>
              <a:gd name="connsiteX730" fmla="*/ 210725 w 8086288"/>
              <a:gd name="connsiteY730" fmla="*/ 4245601 h 6336071"/>
              <a:gd name="connsiteX731" fmla="*/ 220109 w 8086288"/>
              <a:gd name="connsiteY731" fmla="*/ 4243042 h 6336071"/>
              <a:gd name="connsiteX732" fmla="*/ 230063 w 8086288"/>
              <a:gd name="connsiteY732" fmla="*/ 4241051 h 6336071"/>
              <a:gd name="connsiteX733" fmla="*/ 241437 w 8086288"/>
              <a:gd name="connsiteY733" fmla="*/ 4238776 h 6336071"/>
              <a:gd name="connsiteX734" fmla="*/ 253097 w 8086288"/>
              <a:gd name="connsiteY734" fmla="*/ 4236786 h 6336071"/>
              <a:gd name="connsiteX735" fmla="*/ 265325 w 8086288"/>
              <a:gd name="connsiteY735" fmla="*/ 4235364 h 6336071"/>
              <a:gd name="connsiteX736" fmla="*/ 278407 w 8086288"/>
              <a:gd name="connsiteY736" fmla="*/ 4234226 h 6336071"/>
              <a:gd name="connsiteX737" fmla="*/ 306560 w 8086288"/>
              <a:gd name="connsiteY737" fmla="*/ 4231667 h 6336071"/>
              <a:gd name="connsiteX738" fmla="*/ 337273 w 8086288"/>
              <a:gd name="connsiteY738" fmla="*/ 4230529 h 6336071"/>
              <a:gd name="connsiteX739" fmla="*/ 370830 w 8086288"/>
              <a:gd name="connsiteY739" fmla="*/ 4229961 h 6336071"/>
              <a:gd name="connsiteX740" fmla="*/ 405808 w 8086288"/>
              <a:gd name="connsiteY740" fmla="*/ 4230245 h 6336071"/>
              <a:gd name="connsiteX741" fmla="*/ 443062 w 8086288"/>
              <a:gd name="connsiteY741" fmla="*/ 4231667 h 6336071"/>
              <a:gd name="connsiteX742" fmla="*/ 482022 w 8086288"/>
              <a:gd name="connsiteY742" fmla="*/ 4233658 h 6336071"/>
              <a:gd name="connsiteX743" fmla="*/ 522688 w 8086288"/>
              <a:gd name="connsiteY743" fmla="*/ 4236217 h 6336071"/>
              <a:gd name="connsiteX744" fmla="*/ 564492 w 8086288"/>
              <a:gd name="connsiteY744" fmla="*/ 4240483 h 6336071"/>
              <a:gd name="connsiteX745" fmla="*/ 608002 w 8086288"/>
              <a:gd name="connsiteY745" fmla="*/ 4244748 h 6336071"/>
              <a:gd name="connsiteX746" fmla="*/ 652081 w 8086288"/>
              <a:gd name="connsiteY746" fmla="*/ 4250151 h 6336071"/>
              <a:gd name="connsiteX747" fmla="*/ 697297 w 8086288"/>
              <a:gd name="connsiteY747" fmla="*/ 4256123 h 6336071"/>
              <a:gd name="connsiteX748" fmla="*/ 742797 w 8086288"/>
              <a:gd name="connsiteY748" fmla="*/ 4263517 h 6336071"/>
              <a:gd name="connsiteX749" fmla="*/ 755594 w 8086288"/>
              <a:gd name="connsiteY749" fmla="*/ 4264939 h 6336071"/>
              <a:gd name="connsiteX750" fmla="*/ 767823 w 8086288"/>
              <a:gd name="connsiteY750" fmla="*/ 4266361 h 6336071"/>
              <a:gd name="connsiteX751" fmla="*/ 780620 w 8086288"/>
              <a:gd name="connsiteY751" fmla="*/ 4267783 h 6336071"/>
              <a:gd name="connsiteX752" fmla="*/ 792848 w 8086288"/>
              <a:gd name="connsiteY752" fmla="*/ 4268636 h 6336071"/>
              <a:gd name="connsiteX753" fmla="*/ 804792 w 8086288"/>
              <a:gd name="connsiteY753" fmla="*/ 4269774 h 6336071"/>
              <a:gd name="connsiteX754" fmla="*/ 816736 w 8086288"/>
              <a:gd name="connsiteY754" fmla="*/ 4270342 h 6336071"/>
              <a:gd name="connsiteX755" fmla="*/ 828964 w 8086288"/>
              <a:gd name="connsiteY755" fmla="*/ 4270058 h 6336071"/>
              <a:gd name="connsiteX756" fmla="*/ 840624 w 8086288"/>
              <a:gd name="connsiteY756" fmla="*/ 4269773 h 6336071"/>
              <a:gd name="connsiteX757" fmla="*/ 852283 w 8086288"/>
              <a:gd name="connsiteY757" fmla="*/ 4269489 h 6336071"/>
              <a:gd name="connsiteX758" fmla="*/ 863659 w 8086288"/>
              <a:gd name="connsiteY758" fmla="*/ 4268920 h 6336071"/>
              <a:gd name="connsiteX759" fmla="*/ 875318 w 8086288"/>
              <a:gd name="connsiteY759" fmla="*/ 4267498 h 6336071"/>
              <a:gd name="connsiteX760" fmla="*/ 886409 w 8086288"/>
              <a:gd name="connsiteY760" fmla="*/ 4266077 h 6336071"/>
              <a:gd name="connsiteX761" fmla="*/ 897215 w 8086288"/>
              <a:gd name="connsiteY761" fmla="*/ 4264370 h 6336071"/>
              <a:gd name="connsiteX762" fmla="*/ 908306 w 8086288"/>
              <a:gd name="connsiteY762" fmla="*/ 4262380 h 6336071"/>
              <a:gd name="connsiteX763" fmla="*/ 919112 w 8086288"/>
              <a:gd name="connsiteY763" fmla="*/ 4260105 h 6336071"/>
              <a:gd name="connsiteX764" fmla="*/ 929634 w 8086288"/>
              <a:gd name="connsiteY764" fmla="*/ 4257545 h 6336071"/>
              <a:gd name="connsiteX765" fmla="*/ 940156 w 8086288"/>
              <a:gd name="connsiteY765" fmla="*/ 4254986 h 6336071"/>
              <a:gd name="connsiteX766" fmla="*/ 950394 w 8086288"/>
              <a:gd name="connsiteY766" fmla="*/ 4252142 h 6336071"/>
              <a:gd name="connsiteX767" fmla="*/ 960632 w 8086288"/>
              <a:gd name="connsiteY767" fmla="*/ 4248729 h 6336071"/>
              <a:gd name="connsiteX768" fmla="*/ 970300 w 8086288"/>
              <a:gd name="connsiteY768" fmla="*/ 4244748 h 6336071"/>
              <a:gd name="connsiteX769" fmla="*/ 980254 w 8086288"/>
              <a:gd name="connsiteY769" fmla="*/ 4241051 h 6336071"/>
              <a:gd name="connsiteX770" fmla="*/ 989354 w 8086288"/>
              <a:gd name="connsiteY770" fmla="*/ 4237070 h 6336071"/>
              <a:gd name="connsiteX771" fmla="*/ 999023 w 8086288"/>
              <a:gd name="connsiteY771" fmla="*/ 4231951 h 6336071"/>
              <a:gd name="connsiteX772" fmla="*/ 1008123 w 8086288"/>
              <a:gd name="connsiteY772" fmla="*/ 4227401 h 6336071"/>
              <a:gd name="connsiteX773" fmla="*/ 1017223 w 8086288"/>
              <a:gd name="connsiteY773" fmla="*/ 4222282 h 6336071"/>
              <a:gd name="connsiteX774" fmla="*/ 1026039 w 8086288"/>
              <a:gd name="connsiteY774" fmla="*/ 4216879 h 6336071"/>
              <a:gd name="connsiteX775" fmla="*/ 1034570 w 8086288"/>
              <a:gd name="connsiteY775" fmla="*/ 4211760 h 6336071"/>
              <a:gd name="connsiteX776" fmla="*/ 1042817 w 8086288"/>
              <a:gd name="connsiteY776" fmla="*/ 4205788 h 6336071"/>
              <a:gd name="connsiteX777" fmla="*/ 1050495 w 8086288"/>
              <a:gd name="connsiteY777" fmla="*/ 4199248 h 6336071"/>
              <a:gd name="connsiteX778" fmla="*/ 1058458 w 8086288"/>
              <a:gd name="connsiteY778" fmla="*/ 4192991 h 6336071"/>
              <a:gd name="connsiteX779" fmla="*/ 1066705 w 8086288"/>
              <a:gd name="connsiteY779" fmla="*/ 4186451 h 6336071"/>
              <a:gd name="connsiteX780" fmla="*/ 1073814 w 8086288"/>
              <a:gd name="connsiteY780" fmla="*/ 4179341 h 6336071"/>
              <a:gd name="connsiteX781" fmla="*/ 1080355 w 8086288"/>
              <a:gd name="connsiteY781" fmla="*/ 4173369 h 6336071"/>
              <a:gd name="connsiteX782" fmla="*/ 1086611 w 8086288"/>
              <a:gd name="connsiteY782" fmla="*/ 4166544 h 6336071"/>
              <a:gd name="connsiteX783" fmla="*/ 1092299 w 8086288"/>
              <a:gd name="connsiteY783" fmla="*/ 4159719 h 6336071"/>
              <a:gd name="connsiteX784" fmla="*/ 1098271 w 8086288"/>
              <a:gd name="connsiteY784" fmla="*/ 4152610 h 6336071"/>
              <a:gd name="connsiteX785" fmla="*/ 1103959 w 8086288"/>
              <a:gd name="connsiteY785" fmla="*/ 4145216 h 6336071"/>
              <a:gd name="connsiteX786" fmla="*/ 1109077 w 8086288"/>
              <a:gd name="connsiteY786" fmla="*/ 4137822 h 6336071"/>
              <a:gd name="connsiteX787" fmla="*/ 1114481 w 8086288"/>
              <a:gd name="connsiteY787" fmla="*/ 4130144 h 6336071"/>
              <a:gd name="connsiteX788" fmla="*/ 1119031 w 8086288"/>
              <a:gd name="connsiteY788" fmla="*/ 4122750 h 6336071"/>
              <a:gd name="connsiteX789" fmla="*/ 1123581 w 8086288"/>
              <a:gd name="connsiteY789" fmla="*/ 4114787 h 6336071"/>
              <a:gd name="connsiteX790" fmla="*/ 1128131 w 8086288"/>
              <a:gd name="connsiteY790" fmla="*/ 4106824 h 6336071"/>
              <a:gd name="connsiteX791" fmla="*/ 1132396 w 8086288"/>
              <a:gd name="connsiteY791" fmla="*/ 4098578 h 6336071"/>
              <a:gd name="connsiteX792" fmla="*/ 1136093 w 8086288"/>
              <a:gd name="connsiteY792" fmla="*/ 4090330 h 6336071"/>
              <a:gd name="connsiteX793" fmla="*/ 1139790 w 8086288"/>
              <a:gd name="connsiteY793" fmla="*/ 4081515 h 6336071"/>
              <a:gd name="connsiteX794" fmla="*/ 1143203 w 8086288"/>
              <a:gd name="connsiteY794" fmla="*/ 4072983 h 6336071"/>
              <a:gd name="connsiteX795" fmla="*/ 1146331 w 8086288"/>
              <a:gd name="connsiteY795" fmla="*/ 4064168 h 6336071"/>
              <a:gd name="connsiteX796" fmla="*/ 1149175 w 8086288"/>
              <a:gd name="connsiteY796" fmla="*/ 4055636 h 6336071"/>
              <a:gd name="connsiteX797" fmla="*/ 1152019 w 8086288"/>
              <a:gd name="connsiteY797" fmla="*/ 4046536 h 6336071"/>
              <a:gd name="connsiteX798" fmla="*/ 1154294 w 8086288"/>
              <a:gd name="connsiteY798" fmla="*/ 4037436 h 6336071"/>
              <a:gd name="connsiteX799" fmla="*/ 1156284 w 8086288"/>
              <a:gd name="connsiteY799" fmla="*/ 4028052 h 6336071"/>
              <a:gd name="connsiteX800" fmla="*/ 1158275 w 8086288"/>
              <a:gd name="connsiteY800" fmla="*/ 4018667 h 6336071"/>
              <a:gd name="connsiteX801" fmla="*/ 1161688 w 8086288"/>
              <a:gd name="connsiteY801" fmla="*/ 3999330 h 6336071"/>
              <a:gd name="connsiteX802" fmla="*/ 1163394 w 8086288"/>
              <a:gd name="connsiteY802" fmla="*/ 3979423 h 6336071"/>
              <a:gd name="connsiteX803" fmla="*/ 1164531 w 8086288"/>
              <a:gd name="connsiteY803" fmla="*/ 3959516 h 6336071"/>
              <a:gd name="connsiteX804" fmla="*/ 1164247 w 8086288"/>
              <a:gd name="connsiteY804" fmla="*/ 3938757 h 6336071"/>
              <a:gd name="connsiteX805" fmla="*/ 1163394 w 8086288"/>
              <a:gd name="connsiteY805" fmla="*/ 3917428 h 6336071"/>
              <a:gd name="connsiteX806" fmla="*/ 1161119 w 8086288"/>
              <a:gd name="connsiteY806" fmla="*/ 3896384 h 6336071"/>
              <a:gd name="connsiteX807" fmla="*/ 1156000 w 8086288"/>
              <a:gd name="connsiteY807" fmla="*/ 3854296 h 6336071"/>
              <a:gd name="connsiteX808" fmla="*/ 1150312 w 8086288"/>
              <a:gd name="connsiteY808" fmla="*/ 3811639 h 6336071"/>
              <a:gd name="connsiteX809" fmla="*/ 1144340 w 8086288"/>
              <a:gd name="connsiteY809" fmla="*/ 3768698 h 6336071"/>
              <a:gd name="connsiteX810" fmla="*/ 1138368 w 8086288"/>
              <a:gd name="connsiteY810" fmla="*/ 3726326 h 6336071"/>
              <a:gd name="connsiteX811" fmla="*/ 1131828 w 8086288"/>
              <a:gd name="connsiteY811" fmla="*/ 3683953 h 6336071"/>
              <a:gd name="connsiteX812" fmla="*/ 1125287 w 8086288"/>
              <a:gd name="connsiteY812" fmla="*/ 3641581 h 6336071"/>
              <a:gd name="connsiteX813" fmla="*/ 1117893 w 8086288"/>
              <a:gd name="connsiteY813" fmla="*/ 3598924 h 6336071"/>
              <a:gd name="connsiteX814" fmla="*/ 1110784 w 8086288"/>
              <a:gd name="connsiteY814" fmla="*/ 3556551 h 6336071"/>
              <a:gd name="connsiteX815" fmla="*/ 1103106 w 8086288"/>
              <a:gd name="connsiteY815" fmla="*/ 3514179 h 6336071"/>
              <a:gd name="connsiteX816" fmla="*/ 1094858 w 8086288"/>
              <a:gd name="connsiteY816" fmla="*/ 3471807 h 6336071"/>
              <a:gd name="connsiteX817" fmla="*/ 1087180 w 8086288"/>
              <a:gd name="connsiteY817" fmla="*/ 3430003 h 6336071"/>
              <a:gd name="connsiteX818" fmla="*/ 1078933 w 8086288"/>
              <a:gd name="connsiteY818" fmla="*/ 3387630 h 6336071"/>
              <a:gd name="connsiteX819" fmla="*/ 1069833 w 8086288"/>
              <a:gd name="connsiteY819" fmla="*/ 3345542 h 6336071"/>
              <a:gd name="connsiteX820" fmla="*/ 1061017 w 8086288"/>
              <a:gd name="connsiteY820" fmla="*/ 3303739 h 6336071"/>
              <a:gd name="connsiteX821" fmla="*/ 1052202 w 8086288"/>
              <a:gd name="connsiteY821" fmla="*/ 3261366 h 6336071"/>
              <a:gd name="connsiteX822" fmla="*/ 1042248 w 8086288"/>
              <a:gd name="connsiteY822" fmla="*/ 3220131 h 6336071"/>
              <a:gd name="connsiteX823" fmla="*/ 1093721 w 8086288"/>
              <a:gd name="connsiteY823" fmla="*/ 3231222 h 6336071"/>
              <a:gd name="connsiteX824" fmla="*/ 1144909 w 8086288"/>
              <a:gd name="connsiteY824" fmla="*/ 3242597 h 6336071"/>
              <a:gd name="connsiteX825" fmla="*/ 1196382 w 8086288"/>
              <a:gd name="connsiteY825" fmla="*/ 3253119 h 6336071"/>
              <a:gd name="connsiteX826" fmla="*/ 1247286 w 8086288"/>
              <a:gd name="connsiteY826" fmla="*/ 3263641 h 6336071"/>
              <a:gd name="connsiteX827" fmla="*/ 1298758 w 8086288"/>
              <a:gd name="connsiteY827" fmla="*/ 3273595 h 6336071"/>
              <a:gd name="connsiteX828" fmla="*/ 1350231 w 8086288"/>
              <a:gd name="connsiteY828" fmla="*/ 3282979 h 6336071"/>
              <a:gd name="connsiteX829" fmla="*/ 1401703 w 8086288"/>
              <a:gd name="connsiteY829" fmla="*/ 3291795 h 6336071"/>
              <a:gd name="connsiteX830" fmla="*/ 1453176 w 8086288"/>
              <a:gd name="connsiteY830" fmla="*/ 3300611 h 6336071"/>
              <a:gd name="connsiteX831" fmla="*/ 1504649 w 8086288"/>
              <a:gd name="connsiteY831" fmla="*/ 3308858 h 6336071"/>
              <a:gd name="connsiteX832" fmla="*/ 1555837 w 8086288"/>
              <a:gd name="connsiteY832" fmla="*/ 3316251 h 6336071"/>
              <a:gd name="connsiteX833" fmla="*/ 1607309 w 8086288"/>
              <a:gd name="connsiteY833" fmla="*/ 3323930 h 6336071"/>
              <a:gd name="connsiteX834" fmla="*/ 1659066 w 8086288"/>
              <a:gd name="connsiteY834" fmla="*/ 3330755 h 6336071"/>
              <a:gd name="connsiteX835" fmla="*/ 1710539 w 8086288"/>
              <a:gd name="connsiteY835" fmla="*/ 3337295 h 6336071"/>
              <a:gd name="connsiteX836" fmla="*/ 1761727 w 8086288"/>
              <a:gd name="connsiteY836" fmla="*/ 3343552 h 6336071"/>
              <a:gd name="connsiteX837" fmla="*/ 1813484 w 8086288"/>
              <a:gd name="connsiteY837" fmla="*/ 3349239 h 6336071"/>
              <a:gd name="connsiteX838" fmla="*/ 1864672 w 8086288"/>
              <a:gd name="connsiteY838" fmla="*/ 3354358 h 6336071"/>
              <a:gd name="connsiteX839" fmla="*/ 1877754 w 8086288"/>
              <a:gd name="connsiteY839" fmla="*/ 3355496 h 6336071"/>
              <a:gd name="connsiteX840" fmla="*/ 1890551 w 8086288"/>
              <a:gd name="connsiteY840" fmla="*/ 3356349 h 6336071"/>
              <a:gd name="connsiteX841" fmla="*/ 1903632 w 8086288"/>
              <a:gd name="connsiteY841" fmla="*/ 3356917 h 6336071"/>
              <a:gd name="connsiteX842" fmla="*/ 1915860 w 8086288"/>
              <a:gd name="connsiteY842" fmla="*/ 3357202 h 6336071"/>
              <a:gd name="connsiteX843" fmla="*/ 1928657 w 8086288"/>
              <a:gd name="connsiteY843" fmla="*/ 3357486 h 6336071"/>
              <a:gd name="connsiteX844" fmla="*/ 1941170 w 8086288"/>
              <a:gd name="connsiteY844" fmla="*/ 3356917 h 6336071"/>
              <a:gd name="connsiteX845" fmla="*/ 1952830 w 8086288"/>
              <a:gd name="connsiteY845" fmla="*/ 3356633 h 6336071"/>
              <a:gd name="connsiteX846" fmla="*/ 1965058 w 8086288"/>
              <a:gd name="connsiteY846" fmla="*/ 3355780 h 6336071"/>
              <a:gd name="connsiteX847" fmla="*/ 1976718 w 8086288"/>
              <a:gd name="connsiteY847" fmla="*/ 3354927 h 6336071"/>
              <a:gd name="connsiteX848" fmla="*/ 1988093 w 8086288"/>
              <a:gd name="connsiteY848" fmla="*/ 3353221 h 6336071"/>
              <a:gd name="connsiteX849" fmla="*/ 1999183 w 8086288"/>
              <a:gd name="connsiteY849" fmla="*/ 3351799 h 6336071"/>
              <a:gd name="connsiteX850" fmla="*/ 2010274 w 8086288"/>
              <a:gd name="connsiteY850" fmla="*/ 3349808 h 6336071"/>
              <a:gd name="connsiteX851" fmla="*/ 2021081 w 8086288"/>
              <a:gd name="connsiteY851" fmla="*/ 3346964 h 6336071"/>
              <a:gd name="connsiteX852" fmla="*/ 2031603 w 8086288"/>
              <a:gd name="connsiteY852" fmla="*/ 3344974 h 6336071"/>
              <a:gd name="connsiteX853" fmla="*/ 2041840 w 8086288"/>
              <a:gd name="connsiteY853" fmla="*/ 3342130 h 6336071"/>
              <a:gd name="connsiteX854" fmla="*/ 2052078 w 8086288"/>
              <a:gd name="connsiteY854" fmla="*/ 3338717 h 6336071"/>
              <a:gd name="connsiteX855" fmla="*/ 2061747 w 8086288"/>
              <a:gd name="connsiteY855" fmla="*/ 3335874 h 6336071"/>
              <a:gd name="connsiteX856" fmla="*/ 2071416 w 8086288"/>
              <a:gd name="connsiteY856" fmla="*/ 3332461 h 6336071"/>
              <a:gd name="connsiteX857" fmla="*/ 2080800 w 8086288"/>
              <a:gd name="connsiteY857" fmla="*/ 3328195 h 6336071"/>
              <a:gd name="connsiteX858" fmla="*/ 2089616 w 8086288"/>
              <a:gd name="connsiteY858" fmla="*/ 3324498 h 6336071"/>
              <a:gd name="connsiteX859" fmla="*/ 2098716 w 8086288"/>
              <a:gd name="connsiteY859" fmla="*/ 3319948 h 6336071"/>
              <a:gd name="connsiteX860" fmla="*/ 2107247 w 8086288"/>
              <a:gd name="connsiteY860" fmla="*/ 3315398 h 6336071"/>
              <a:gd name="connsiteX861" fmla="*/ 2114926 w 8086288"/>
              <a:gd name="connsiteY861" fmla="*/ 3310564 h 6336071"/>
              <a:gd name="connsiteX862" fmla="*/ 2123457 w 8086288"/>
              <a:gd name="connsiteY862" fmla="*/ 3305445 h 6336071"/>
              <a:gd name="connsiteX863" fmla="*/ 2130851 w 8086288"/>
              <a:gd name="connsiteY863" fmla="*/ 3299757 h 6336071"/>
              <a:gd name="connsiteX864" fmla="*/ 2138245 w 8086288"/>
              <a:gd name="connsiteY864" fmla="*/ 3294639 h 6336071"/>
              <a:gd name="connsiteX865" fmla="*/ 2145354 w 8086288"/>
              <a:gd name="connsiteY865" fmla="*/ 3288667 h 6336071"/>
              <a:gd name="connsiteX866" fmla="*/ 2151895 w 8086288"/>
              <a:gd name="connsiteY866" fmla="*/ 3282695 h 6336071"/>
              <a:gd name="connsiteX867" fmla="*/ 2158436 w 8086288"/>
              <a:gd name="connsiteY867" fmla="*/ 3276154 h 6336071"/>
              <a:gd name="connsiteX868" fmla="*/ 2164692 w 8086288"/>
              <a:gd name="connsiteY868" fmla="*/ 3269898 h 6336071"/>
              <a:gd name="connsiteX869" fmla="*/ 2170380 w 8086288"/>
              <a:gd name="connsiteY869" fmla="*/ 3262504 h 6336071"/>
              <a:gd name="connsiteX870" fmla="*/ 2176351 w 8086288"/>
              <a:gd name="connsiteY870" fmla="*/ 3255394 h 6336071"/>
              <a:gd name="connsiteX871" fmla="*/ 2184314 w 8086288"/>
              <a:gd name="connsiteY871" fmla="*/ 3244588 h 6336071"/>
              <a:gd name="connsiteX872" fmla="*/ 2190855 w 8086288"/>
              <a:gd name="connsiteY872" fmla="*/ 3232360 h 6336071"/>
              <a:gd name="connsiteX873" fmla="*/ 2197111 w 8086288"/>
              <a:gd name="connsiteY873" fmla="*/ 3220416 h 6336071"/>
              <a:gd name="connsiteX874" fmla="*/ 2201661 w 8086288"/>
              <a:gd name="connsiteY874" fmla="*/ 3207903 h 6336071"/>
              <a:gd name="connsiteX875" fmla="*/ 2205927 w 8086288"/>
              <a:gd name="connsiteY875" fmla="*/ 3195675 h 6336071"/>
              <a:gd name="connsiteX876" fmla="*/ 2209624 w 8086288"/>
              <a:gd name="connsiteY876" fmla="*/ 3182309 h 6336071"/>
              <a:gd name="connsiteX877" fmla="*/ 2211614 w 8086288"/>
              <a:gd name="connsiteY877" fmla="*/ 3168943 h 6336071"/>
              <a:gd name="connsiteX878" fmla="*/ 2213036 w 8086288"/>
              <a:gd name="connsiteY878" fmla="*/ 3155008 h 6336071"/>
              <a:gd name="connsiteX879" fmla="*/ 2213605 w 8086288"/>
              <a:gd name="connsiteY879" fmla="*/ 3141358 h 6336071"/>
              <a:gd name="connsiteX880" fmla="*/ 2213036 w 8086288"/>
              <a:gd name="connsiteY880" fmla="*/ 3127139 h 6336071"/>
              <a:gd name="connsiteX881" fmla="*/ 2212183 w 8086288"/>
              <a:gd name="connsiteY881" fmla="*/ 3113205 h 6336071"/>
              <a:gd name="connsiteX882" fmla="*/ 2209624 w 8086288"/>
              <a:gd name="connsiteY882" fmla="*/ 3098133 h 6336071"/>
              <a:gd name="connsiteX883" fmla="*/ 2206780 w 8086288"/>
              <a:gd name="connsiteY883" fmla="*/ 3083914 h 6336071"/>
              <a:gd name="connsiteX884" fmla="*/ 2203083 w 8086288"/>
              <a:gd name="connsiteY884" fmla="*/ 3068842 h 6336071"/>
              <a:gd name="connsiteX885" fmla="*/ 2197680 w 8086288"/>
              <a:gd name="connsiteY885" fmla="*/ 3053770 h 6336071"/>
              <a:gd name="connsiteX886" fmla="*/ 2191992 w 8086288"/>
              <a:gd name="connsiteY886" fmla="*/ 3038982 h 6336071"/>
              <a:gd name="connsiteX887" fmla="*/ 2180048 w 8086288"/>
              <a:gd name="connsiteY887" fmla="*/ 3010544 h 6336071"/>
              <a:gd name="connsiteX888" fmla="*/ 2168673 w 8086288"/>
              <a:gd name="connsiteY888" fmla="*/ 2982675 h 6336071"/>
              <a:gd name="connsiteX889" fmla="*/ 2157298 w 8086288"/>
              <a:gd name="connsiteY889" fmla="*/ 2955375 h 6336071"/>
              <a:gd name="connsiteX890" fmla="*/ 2146776 w 8086288"/>
              <a:gd name="connsiteY890" fmla="*/ 2928927 h 6336071"/>
              <a:gd name="connsiteX891" fmla="*/ 2137107 w 8086288"/>
              <a:gd name="connsiteY891" fmla="*/ 2903333 h 6336071"/>
              <a:gd name="connsiteX892" fmla="*/ 2126870 w 8086288"/>
              <a:gd name="connsiteY892" fmla="*/ 2878877 h 6336071"/>
              <a:gd name="connsiteX893" fmla="*/ 2117769 w 8086288"/>
              <a:gd name="connsiteY893" fmla="*/ 2855557 h 6336071"/>
              <a:gd name="connsiteX894" fmla="*/ 2109238 w 8086288"/>
              <a:gd name="connsiteY894" fmla="*/ 2833376 h 6336071"/>
              <a:gd name="connsiteX895" fmla="*/ 2103835 w 8086288"/>
              <a:gd name="connsiteY895" fmla="*/ 2819441 h 6336071"/>
              <a:gd name="connsiteX896" fmla="*/ 2099285 w 8086288"/>
              <a:gd name="connsiteY896" fmla="*/ 2806360 h 6336071"/>
              <a:gd name="connsiteX897" fmla="*/ 2094166 w 8086288"/>
              <a:gd name="connsiteY897" fmla="*/ 2793847 h 6336071"/>
              <a:gd name="connsiteX898" fmla="*/ 2089332 w 8086288"/>
              <a:gd name="connsiteY898" fmla="*/ 2782188 h 6336071"/>
              <a:gd name="connsiteX899" fmla="*/ 2085066 w 8086288"/>
              <a:gd name="connsiteY899" fmla="*/ 2771097 h 6336071"/>
              <a:gd name="connsiteX900" fmla="*/ 2080516 w 8086288"/>
              <a:gd name="connsiteY900" fmla="*/ 2760859 h 6336071"/>
              <a:gd name="connsiteX901" fmla="*/ 2076819 w 8086288"/>
              <a:gd name="connsiteY901" fmla="*/ 2750906 h 6336071"/>
              <a:gd name="connsiteX902" fmla="*/ 2073122 w 8086288"/>
              <a:gd name="connsiteY902" fmla="*/ 2742090 h 6336071"/>
              <a:gd name="connsiteX903" fmla="*/ 2066297 w 8086288"/>
              <a:gd name="connsiteY903" fmla="*/ 2724459 h 6336071"/>
              <a:gd name="connsiteX904" fmla="*/ 2060894 w 8086288"/>
              <a:gd name="connsiteY904" fmla="*/ 2707112 h 6336071"/>
              <a:gd name="connsiteX905" fmla="*/ 2057197 w 8086288"/>
              <a:gd name="connsiteY905" fmla="*/ 2689196 h 6336071"/>
              <a:gd name="connsiteX906" fmla="*/ 2054069 w 8086288"/>
              <a:gd name="connsiteY906" fmla="*/ 2671849 h 6336071"/>
              <a:gd name="connsiteX907" fmla="*/ 2052931 w 8086288"/>
              <a:gd name="connsiteY907" fmla="*/ 2653649 h 6336071"/>
              <a:gd name="connsiteX908" fmla="*/ 2052362 w 8086288"/>
              <a:gd name="connsiteY908" fmla="*/ 2635448 h 6336071"/>
              <a:gd name="connsiteX909" fmla="*/ 2052931 w 8086288"/>
              <a:gd name="connsiteY909" fmla="*/ 2616679 h 6336071"/>
              <a:gd name="connsiteX910" fmla="*/ 2054353 w 8086288"/>
              <a:gd name="connsiteY910" fmla="*/ 2598763 h 6336071"/>
              <a:gd name="connsiteX911" fmla="*/ 2057197 w 8086288"/>
              <a:gd name="connsiteY911" fmla="*/ 2580563 h 6336071"/>
              <a:gd name="connsiteX912" fmla="*/ 2061178 w 8086288"/>
              <a:gd name="connsiteY912" fmla="*/ 2561794 h 6336071"/>
              <a:gd name="connsiteX913" fmla="*/ 2066012 w 8086288"/>
              <a:gd name="connsiteY913" fmla="*/ 2543878 h 6336071"/>
              <a:gd name="connsiteX914" fmla="*/ 2071984 w 8086288"/>
              <a:gd name="connsiteY914" fmla="*/ 2524825 h 6336071"/>
              <a:gd name="connsiteX915" fmla="*/ 2078810 w 8086288"/>
              <a:gd name="connsiteY915" fmla="*/ 2507193 h 6336071"/>
              <a:gd name="connsiteX916" fmla="*/ 2086488 w 8086288"/>
              <a:gd name="connsiteY916" fmla="*/ 2489277 h 6336071"/>
              <a:gd name="connsiteX917" fmla="*/ 2095588 w 8086288"/>
              <a:gd name="connsiteY917" fmla="*/ 2471077 h 6336071"/>
              <a:gd name="connsiteX918" fmla="*/ 2105541 w 8086288"/>
              <a:gd name="connsiteY918" fmla="*/ 2453730 h 6336071"/>
              <a:gd name="connsiteX919" fmla="*/ 2116348 w 8086288"/>
              <a:gd name="connsiteY919" fmla="*/ 2436099 h 6336071"/>
              <a:gd name="connsiteX920" fmla="*/ 2128291 w 8086288"/>
              <a:gd name="connsiteY920" fmla="*/ 2419036 h 6336071"/>
              <a:gd name="connsiteX921" fmla="*/ 2140804 w 8086288"/>
              <a:gd name="connsiteY921" fmla="*/ 2402542 h 6336071"/>
              <a:gd name="connsiteX922" fmla="*/ 2154454 w 8086288"/>
              <a:gd name="connsiteY922" fmla="*/ 2386048 h 6336071"/>
              <a:gd name="connsiteX923" fmla="*/ 2168958 w 8086288"/>
              <a:gd name="connsiteY923" fmla="*/ 2369270 h 6336071"/>
              <a:gd name="connsiteX924" fmla="*/ 2184314 w 8086288"/>
              <a:gd name="connsiteY924" fmla="*/ 2353913 h 6336071"/>
              <a:gd name="connsiteX925" fmla="*/ 2200239 w 8086288"/>
              <a:gd name="connsiteY925" fmla="*/ 2338557 h 6336071"/>
              <a:gd name="connsiteX926" fmla="*/ 2216733 w 8086288"/>
              <a:gd name="connsiteY926" fmla="*/ 2323769 h 6336071"/>
              <a:gd name="connsiteX927" fmla="*/ 2234934 w 8086288"/>
              <a:gd name="connsiteY927" fmla="*/ 2309550 h 6336071"/>
              <a:gd name="connsiteX928" fmla="*/ 2253418 w 8086288"/>
              <a:gd name="connsiteY928" fmla="*/ 2295615 h 6336071"/>
              <a:gd name="connsiteX929" fmla="*/ 2272472 w 8086288"/>
              <a:gd name="connsiteY929" fmla="*/ 2282250 h 6336071"/>
              <a:gd name="connsiteX930" fmla="*/ 2292094 w 8086288"/>
              <a:gd name="connsiteY930" fmla="*/ 2269453 h 6336071"/>
              <a:gd name="connsiteX931" fmla="*/ 2313138 w 8086288"/>
              <a:gd name="connsiteY931" fmla="*/ 2257509 h 6336071"/>
              <a:gd name="connsiteX932" fmla="*/ 2334182 w 8086288"/>
              <a:gd name="connsiteY932" fmla="*/ 2246134 h 6336071"/>
              <a:gd name="connsiteX933" fmla="*/ 2356363 w 8086288"/>
              <a:gd name="connsiteY933" fmla="*/ 2235327 h 6336071"/>
              <a:gd name="connsiteX934" fmla="*/ 2379114 w 8086288"/>
              <a:gd name="connsiteY934" fmla="*/ 2225658 h 6336071"/>
              <a:gd name="connsiteX935" fmla="*/ 2396745 w 8086288"/>
              <a:gd name="connsiteY935" fmla="*/ 2218264 h 6336071"/>
              <a:gd name="connsiteX936" fmla="*/ 2414661 w 8086288"/>
              <a:gd name="connsiteY936" fmla="*/ 2211724 h 6336071"/>
              <a:gd name="connsiteX937" fmla="*/ 2433714 w 8086288"/>
              <a:gd name="connsiteY937" fmla="*/ 2205752 h 6336071"/>
              <a:gd name="connsiteX938" fmla="*/ 2451630 w 8086288"/>
              <a:gd name="connsiteY938" fmla="*/ 2200349 h 6336071"/>
              <a:gd name="connsiteX939" fmla="*/ 2470115 w 8086288"/>
              <a:gd name="connsiteY939" fmla="*/ 2195514 h 6336071"/>
              <a:gd name="connsiteX940" fmla="*/ 2488600 w 8086288"/>
              <a:gd name="connsiteY940" fmla="*/ 2191248 h 6336071"/>
              <a:gd name="connsiteX941" fmla="*/ 2507653 w 8086288"/>
              <a:gd name="connsiteY941" fmla="*/ 2187551 h 6336071"/>
              <a:gd name="connsiteX942" fmla="*/ 2525569 w 8086288"/>
              <a:gd name="connsiteY942" fmla="*/ 2184423 h 6336071"/>
              <a:gd name="connsiteX943" fmla="*/ 2544053 w 8086288"/>
              <a:gd name="connsiteY943" fmla="*/ 2181864 h 6336071"/>
              <a:gd name="connsiteX944" fmla="*/ 2562254 w 8086288"/>
              <a:gd name="connsiteY944" fmla="*/ 2180158 h 6336071"/>
              <a:gd name="connsiteX945" fmla="*/ 2580170 w 8086288"/>
              <a:gd name="connsiteY945" fmla="*/ 2178736 h 6336071"/>
              <a:gd name="connsiteX946" fmla="*/ 6156143 w 8086288"/>
              <a:gd name="connsiteY946" fmla="*/ 0 h 6336071"/>
              <a:gd name="connsiteX947" fmla="*/ 6175482 w 8086288"/>
              <a:gd name="connsiteY947" fmla="*/ 2 h 6336071"/>
              <a:gd name="connsiteX948" fmla="*/ 6195675 w 8086288"/>
              <a:gd name="connsiteY948" fmla="*/ 288 h 6336071"/>
              <a:gd name="connsiteX949" fmla="*/ 6216437 w 8086288"/>
              <a:gd name="connsiteY949" fmla="*/ 2281 h 6336071"/>
              <a:gd name="connsiteX950" fmla="*/ 6268768 w 8086288"/>
              <a:gd name="connsiteY950" fmla="*/ 7974 h 6336071"/>
              <a:gd name="connsiteX951" fmla="*/ 6321953 w 8086288"/>
              <a:gd name="connsiteY951" fmla="*/ 13383 h 6336071"/>
              <a:gd name="connsiteX952" fmla="*/ 6374284 w 8086288"/>
              <a:gd name="connsiteY952" fmla="*/ 20214 h 6336071"/>
              <a:gd name="connsiteX953" fmla="*/ 6427184 w 8086288"/>
              <a:gd name="connsiteY953" fmla="*/ 27045 h 6336071"/>
              <a:gd name="connsiteX954" fmla="*/ 6479516 w 8086288"/>
              <a:gd name="connsiteY954" fmla="*/ 33875 h 6336071"/>
              <a:gd name="connsiteX955" fmla="*/ 6531847 w 8086288"/>
              <a:gd name="connsiteY955" fmla="*/ 41844 h 6336071"/>
              <a:gd name="connsiteX956" fmla="*/ 6584179 w 8086288"/>
              <a:gd name="connsiteY956" fmla="*/ 49812 h 6336071"/>
              <a:gd name="connsiteX957" fmla="*/ 6636226 w 8086288"/>
              <a:gd name="connsiteY957" fmla="*/ 58065 h 6336071"/>
              <a:gd name="connsiteX958" fmla="*/ 6688842 w 8086288"/>
              <a:gd name="connsiteY958" fmla="*/ 66886 h 6336071"/>
              <a:gd name="connsiteX959" fmla="*/ 6741173 w 8086288"/>
              <a:gd name="connsiteY959" fmla="*/ 75992 h 6336071"/>
              <a:gd name="connsiteX960" fmla="*/ 6792936 w 8086288"/>
              <a:gd name="connsiteY960" fmla="*/ 85667 h 6336071"/>
              <a:gd name="connsiteX961" fmla="*/ 6844984 w 8086288"/>
              <a:gd name="connsiteY961" fmla="*/ 96195 h 6336071"/>
              <a:gd name="connsiteX962" fmla="*/ 6896462 w 8086288"/>
              <a:gd name="connsiteY962" fmla="*/ 106154 h 6336071"/>
              <a:gd name="connsiteX963" fmla="*/ 6947941 w 8086288"/>
              <a:gd name="connsiteY963" fmla="*/ 117820 h 6336071"/>
              <a:gd name="connsiteX964" fmla="*/ 6999704 w 8086288"/>
              <a:gd name="connsiteY964" fmla="*/ 128632 h 6336071"/>
              <a:gd name="connsiteX965" fmla="*/ 7050898 w 8086288"/>
              <a:gd name="connsiteY965" fmla="*/ 140582 h 6336071"/>
              <a:gd name="connsiteX966" fmla="*/ 7038389 w 8086288"/>
              <a:gd name="connsiteY966" fmla="*/ 192912 h 6336071"/>
              <a:gd name="connsiteX967" fmla="*/ 7027018 w 8086288"/>
              <a:gd name="connsiteY967" fmla="*/ 245810 h 6336071"/>
              <a:gd name="connsiteX968" fmla="*/ 7015647 w 8086288"/>
              <a:gd name="connsiteY968" fmla="*/ 298709 h 6336071"/>
              <a:gd name="connsiteX969" fmla="*/ 7004844 w 8086288"/>
              <a:gd name="connsiteY969" fmla="*/ 351038 h 6336071"/>
              <a:gd name="connsiteX970" fmla="*/ 6994611 w 8086288"/>
              <a:gd name="connsiteY970" fmla="*/ 403937 h 6336071"/>
              <a:gd name="connsiteX971" fmla="*/ 6984377 w 8086288"/>
              <a:gd name="connsiteY971" fmla="*/ 457404 h 6336071"/>
              <a:gd name="connsiteX972" fmla="*/ 6974997 w 8086288"/>
              <a:gd name="connsiteY972" fmla="*/ 510587 h 6336071"/>
              <a:gd name="connsiteX973" fmla="*/ 6965901 w 8086288"/>
              <a:gd name="connsiteY973" fmla="*/ 563486 h 6336071"/>
              <a:gd name="connsiteX974" fmla="*/ 6957374 w 8086288"/>
              <a:gd name="connsiteY974" fmla="*/ 616385 h 6336071"/>
              <a:gd name="connsiteX975" fmla="*/ 6949131 w 8086288"/>
              <a:gd name="connsiteY975" fmla="*/ 669568 h 6336071"/>
              <a:gd name="connsiteX976" fmla="*/ 6941742 w 8086288"/>
              <a:gd name="connsiteY976" fmla="*/ 723036 h 6336071"/>
              <a:gd name="connsiteX977" fmla="*/ 6934068 w 8086288"/>
              <a:gd name="connsiteY977" fmla="*/ 776788 h 6336071"/>
              <a:gd name="connsiteX978" fmla="*/ 6927247 w 8086288"/>
              <a:gd name="connsiteY978" fmla="*/ 829687 h 6336071"/>
              <a:gd name="connsiteX979" fmla="*/ 6920995 w 8086288"/>
              <a:gd name="connsiteY979" fmla="*/ 882586 h 6336071"/>
              <a:gd name="connsiteX980" fmla="*/ 6915028 w 8086288"/>
              <a:gd name="connsiteY980" fmla="*/ 936338 h 6336071"/>
              <a:gd name="connsiteX981" fmla="*/ 6909060 w 8086288"/>
              <a:gd name="connsiteY981" fmla="*/ 989521 h 6336071"/>
              <a:gd name="connsiteX982" fmla="*/ 6907925 w 8086288"/>
              <a:gd name="connsiteY982" fmla="*/ 1012842 h 6336071"/>
              <a:gd name="connsiteX983" fmla="*/ 6906505 w 8086288"/>
              <a:gd name="connsiteY983" fmla="*/ 1035879 h 6336071"/>
              <a:gd name="connsiteX984" fmla="*/ 6906223 w 8086288"/>
              <a:gd name="connsiteY984" fmla="*/ 1058347 h 6336071"/>
              <a:gd name="connsiteX985" fmla="*/ 6907363 w 8086288"/>
              <a:gd name="connsiteY985" fmla="*/ 1079393 h 6336071"/>
              <a:gd name="connsiteX986" fmla="*/ 6909071 w 8086288"/>
              <a:gd name="connsiteY986" fmla="*/ 1101008 h 6336071"/>
              <a:gd name="connsiteX987" fmla="*/ 6911917 w 8086288"/>
              <a:gd name="connsiteY987" fmla="*/ 1120917 h 6336071"/>
              <a:gd name="connsiteX988" fmla="*/ 6915048 w 8086288"/>
              <a:gd name="connsiteY988" fmla="*/ 1141110 h 6336071"/>
              <a:gd name="connsiteX989" fmla="*/ 6919600 w 8086288"/>
              <a:gd name="connsiteY989" fmla="*/ 1159881 h 6336071"/>
              <a:gd name="connsiteX990" fmla="*/ 6921876 w 8086288"/>
              <a:gd name="connsiteY990" fmla="*/ 1168983 h 6336071"/>
              <a:gd name="connsiteX991" fmla="*/ 6925005 w 8086288"/>
              <a:gd name="connsiteY991" fmla="*/ 1177799 h 6336071"/>
              <a:gd name="connsiteX992" fmla="*/ 6928135 w 8086288"/>
              <a:gd name="connsiteY992" fmla="*/ 1187185 h 6336071"/>
              <a:gd name="connsiteX993" fmla="*/ 6930980 w 8086288"/>
              <a:gd name="connsiteY993" fmla="*/ 1195149 h 6336071"/>
              <a:gd name="connsiteX994" fmla="*/ 6934962 w 8086288"/>
              <a:gd name="connsiteY994" fmla="*/ 1203681 h 6336071"/>
              <a:gd name="connsiteX995" fmla="*/ 6938375 w 8086288"/>
              <a:gd name="connsiteY995" fmla="*/ 1211645 h 6336071"/>
              <a:gd name="connsiteX996" fmla="*/ 6942074 w 8086288"/>
              <a:gd name="connsiteY996" fmla="*/ 1219893 h 6336071"/>
              <a:gd name="connsiteX997" fmla="*/ 6946056 w 8086288"/>
              <a:gd name="connsiteY997" fmla="*/ 1227857 h 6336071"/>
              <a:gd name="connsiteX998" fmla="*/ 6950323 w 8086288"/>
              <a:gd name="connsiteY998" fmla="*/ 1234967 h 6336071"/>
              <a:gd name="connsiteX999" fmla="*/ 6954874 w 8086288"/>
              <a:gd name="connsiteY999" fmla="*/ 1242362 h 6336071"/>
              <a:gd name="connsiteX1000" fmla="*/ 6959425 w 8086288"/>
              <a:gd name="connsiteY1000" fmla="*/ 1249189 h 6336071"/>
              <a:gd name="connsiteX1001" fmla="*/ 6964261 w 8086288"/>
              <a:gd name="connsiteY1001" fmla="*/ 1256299 h 6336071"/>
              <a:gd name="connsiteX1002" fmla="*/ 6969381 w 8086288"/>
              <a:gd name="connsiteY1002" fmla="*/ 1263125 h 6336071"/>
              <a:gd name="connsiteX1003" fmla="*/ 6974785 w 8086288"/>
              <a:gd name="connsiteY1003" fmla="*/ 1269099 h 6336071"/>
              <a:gd name="connsiteX1004" fmla="*/ 6979905 w 8086288"/>
              <a:gd name="connsiteY1004" fmla="*/ 1275356 h 6336071"/>
              <a:gd name="connsiteX1005" fmla="*/ 6985594 w 8086288"/>
              <a:gd name="connsiteY1005" fmla="*/ 1281613 h 6336071"/>
              <a:gd name="connsiteX1006" fmla="*/ 6991567 w 8086288"/>
              <a:gd name="connsiteY1006" fmla="*/ 1287018 h 6336071"/>
              <a:gd name="connsiteX1007" fmla="*/ 6997255 w 8086288"/>
              <a:gd name="connsiteY1007" fmla="*/ 1292706 h 6336071"/>
              <a:gd name="connsiteX1008" fmla="*/ 7003513 w 8086288"/>
              <a:gd name="connsiteY1008" fmla="*/ 1297257 h 6336071"/>
              <a:gd name="connsiteX1009" fmla="*/ 7010055 w 8086288"/>
              <a:gd name="connsiteY1009" fmla="*/ 1302093 h 6336071"/>
              <a:gd name="connsiteX1010" fmla="*/ 7015743 w 8086288"/>
              <a:gd name="connsiteY1010" fmla="*/ 1306644 h 6336071"/>
              <a:gd name="connsiteX1011" fmla="*/ 7022854 w 8086288"/>
              <a:gd name="connsiteY1011" fmla="*/ 1310342 h 6336071"/>
              <a:gd name="connsiteX1012" fmla="*/ 7029111 w 8086288"/>
              <a:gd name="connsiteY1012" fmla="*/ 1314324 h 6336071"/>
              <a:gd name="connsiteX1013" fmla="*/ 7035937 w 8086288"/>
              <a:gd name="connsiteY1013" fmla="*/ 1318307 h 6336071"/>
              <a:gd name="connsiteX1014" fmla="*/ 7042763 w 8086288"/>
              <a:gd name="connsiteY1014" fmla="*/ 1321151 h 6336071"/>
              <a:gd name="connsiteX1015" fmla="*/ 7049305 w 8086288"/>
              <a:gd name="connsiteY1015" fmla="*/ 1324281 h 6336071"/>
              <a:gd name="connsiteX1016" fmla="*/ 7056415 w 8086288"/>
              <a:gd name="connsiteY1016" fmla="*/ 1326841 h 6336071"/>
              <a:gd name="connsiteX1017" fmla="*/ 7064094 w 8086288"/>
              <a:gd name="connsiteY1017" fmla="*/ 1329401 h 6336071"/>
              <a:gd name="connsiteX1018" fmla="*/ 7070920 w 8086288"/>
              <a:gd name="connsiteY1018" fmla="*/ 1331677 h 6336071"/>
              <a:gd name="connsiteX1019" fmla="*/ 7078884 w 8086288"/>
              <a:gd name="connsiteY1019" fmla="*/ 1333384 h 6336071"/>
              <a:gd name="connsiteX1020" fmla="*/ 7086563 w 8086288"/>
              <a:gd name="connsiteY1020" fmla="*/ 1334807 h 6336071"/>
              <a:gd name="connsiteX1021" fmla="*/ 7093958 w 8086288"/>
              <a:gd name="connsiteY1021" fmla="*/ 1336514 h 6336071"/>
              <a:gd name="connsiteX1022" fmla="*/ 7101352 w 8086288"/>
              <a:gd name="connsiteY1022" fmla="*/ 1337084 h 6336071"/>
              <a:gd name="connsiteX1023" fmla="*/ 7109031 w 8086288"/>
              <a:gd name="connsiteY1023" fmla="*/ 1337938 h 6336071"/>
              <a:gd name="connsiteX1024" fmla="*/ 7116710 w 8086288"/>
              <a:gd name="connsiteY1024" fmla="*/ 1338223 h 6336071"/>
              <a:gd name="connsiteX1025" fmla="*/ 7125242 w 8086288"/>
              <a:gd name="connsiteY1025" fmla="*/ 1338224 h 6336071"/>
              <a:gd name="connsiteX1026" fmla="*/ 7133206 w 8086288"/>
              <a:gd name="connsiteY1026" fmla="*/ 1337656 h 6336071"/>
              <a:gd name="connsiteX1027" fmla="*/ 7140885 w 8086288"/>
              <a:gd name="connsiteY1027" fmla="*/ 1337372 h 6336071"/>
              <a:gd name="connsiteX1028" fmla="*/ 7149417 w 8086288"/>
              <a:gd name="connsiteY1028" fmla="*/ 1336804 h 6336071"/>
              <a:gd name="connsiteX1029" fmla="*/ 7157665 w 8086288"/>
              <a:gd name="connsiteY1029" fmla="*/ 1335951 h 6336071"/>
              <a:gd name="connsiteX1030" fmla="*/ 7165912 w 8086288"/>
              <a:gd name="connsiteY1030" fmla="*/ 1334530 h 6336071"/>
              <a:gd name="connsiteX1031" fmla="*/ 7174160 w 8086288"/>
              <a:gd name="connsiteY1031" fmla="*/ 1333109 h 6336071"/>
              <a:gd name="connsiteX1032" fmla="*/ 7182407 w 8086288"/>
              <a:gd name="connsiteY1032" fmla="*/ 1330550 h 6336071"/>
              <a:gd name="connsiteX1033" fmla="*/ 7190939 w 8086288"/>
              <a:gd name="connsiteY1033" fmla="*/ 1328276 h 6336071"/>
              <a:gd name="connsiteX1034" fmla="*/ 7199756 w 8086288"/>
              <a:gd name="connsiteY1034" fmla="*/ 1325717 h 6336071"/>
              <a:gd name="connsiteX1035" fmla="*/ 7208003 w 8086288"/>
              <a:gd name="connsiteY1035" fmla="*/ 1323158 h 6336071"/>
              <a:gd name="connsiteX1036" fmla="*/ 7216535 w 8086288"/>
              <a:gd name="connsiteY1036" fmla="*/ 1320315 h 6336071"/>
              <a:gd name="connsiteX1037" fmla="*/ 7225351 w 8086288"/>
              <a:gd name="connsiteY1037" fmla="*/ 1316618 h 6336071"/>
              <a:gd name="connsiteX1038" fmla="*/ 7253506 w 8086288"/>
              <a:gd name="connsiteY1038" fmla="*/ 1304960 h 6336071"/>
              <a:gd name="connsiteX1039" fmla="*/ 7281093 w 8086288"/>
              <a:gd name="connsiteY1039" fmla="*/ 1293302 h 6336071"/>
              <a:gd name="connsiteX1040" fmla="*/ 7307826 w 8086288"/>
              <a:gd name="connsiteY1040" fmla="*/ 1282498 h 6336071"/>
              <a:gd name="connsiteX1041" fmla="*/ 7334275 w 8086288"/>
              <a:gd name="connsiteY1041" fmla="*/ 1271977 h 6336071"/>
              <a:gd name="connsiteX1042" fmla="*/ 7359586 w 8086288"/>
              <a:gd name="connsiteY1042" fmla="*/ 1262025 h 6336071"/>
              <a:gd name="connsiteX1043" fmla="*/ 7384044 w 8086288"/>
              <a:gd name="connsiteY1043" fmla="*/ 1252358 h 6336071"/>
              <a:gd name="connsiteX1044" fmla="*/ 7407364 w 8086288"/>
              <a:gd name="connsiteY1044" fmla="*/ 1243259 h 6336071"/>
              <a:gd name="connsiteX1045" fmla="*/ 7428694 w 8086288"/>
              <a:gd name="connsiteY1045" fmla="*/ 1234444 h 6336071"/>
              <a:gd name="connsiteX1046" fmla="*/ 7443198 w 8086288"/>
              <a:gd name="connsiteY1046" fmla="*/ 1229042 h 6336071"/>
              <a:gd name="connsiteX1047" fmla="*/ 7455996 w 8086288"/>
              <a:gd name="connsiteY1047" fmla="*/ 1223640 h 6336071"/>
              <a:gd name="connsiteX1048" fmla="*/ 7468509 w 8086288"/>
              <a:gd name="connsiteY1048" fmla="*/ 1219090 h 6336071"/>
              <a:gd name="connsiteX1049" fmla="*/ 7481023 w 8086288"/>
              <a:gd name="connsiteY1049" fmla="*/ 1213972 h 6336071"/>
              <a:gd name="connsiteX1050" fmla="*/ 7492114 w 8086288"/>
              <a:gd name="connsiteY1050" fmla="*/ 1209707 h 6336071"/>
              <a:gd name="connsiteX1051" fmla="*/ 7503206 w 8086288"/>
              <a:gd name="connsiteY1051" fmla="*/ 1205442 h 6336071"/>
              <a:gd name="connsiteX1052" fmla="*/ 7512591 w 8086288"/>
              <a:gd name="connsiteY1052" fmla="*/ 1201177 h 6336071"/>
              <a:gd name="connsiteX1053" fmla="*/ 7522544 w 8086288"/>
              <a:gd name="connsiteY1053" fmla="*/ 1197481 h 6336071"/>
              <a:gd name="connsiteX1054" fmla="*/ 7533920 w 8086288"/>
              <a:gd name="connsiteY1054" fmla="*/ 1192931 h 6336071"/>
              <a:gd name="connsiteX1055" fmla="*/ 7545012 w 8086288"/>
              <a:gd name="connsiteY1055" fmla="*/ 1189235 h 6336071"/>
              <a:gd name="connsiteX1056" fmla="*/ 7556672 w 8086288"/>
              <a:gd name="connsiteY1056" fmla="*/ 1185539 h 6336071"/>
              <a:gd name="connsiteX1057" fmla="*/ 7568617 w 8086288"/>
              <a:gd name="connsiteY1057" fmla="*/ 1182696 h 6336071"/>
              <a:gd name="connsiteX1058" fmla="*/ 7580562 w 8086288"/>
              <a:gd name="connsiteY1058" fmla="*/ 1180991 h 6336071"/>
              <a:gd name="connsiteX1059" fmla="*/ 7592506 w 8086288"/>
              <a:gd name="connsiteY1059" fmla="*/ 1178716 h 6336071"/>
              <a:gd name="connsiteX1060" fmla="*/ 7604736 w 8086288"/>
              <a:gd name="connsiteY1060" fmla="*/ 1177864 h 6336071"/>
              <a:gd name="connsiteX1061" fmla="*/ 7617250 w 8086288"/>
              <a:gd name="connsiteY1061" fmla="*/ 1176728 h 6336071"/>
              <a:gd name="connsiteX1062" fmla="*/ 7629195 w 8086288"/>
              <a:gd name="connsiteY1062" fmla="*/ 1176729 h 6336071"/>
              <a:gd name="connsiteX1063" fmla="*/ 7641424 w 8086288"/>
              <a:gd name="connsiteY1063" fmla="*/ 1177015 h 6336071"/>
              <a:gd name="connsiteX1064" fmla="*/ 7653938 w 8086288"/>
              <a:gd name="connsiteY1064" fmla="*/ 1177585 h 6336071"/>
              <a:gd name="connsiteX1065" fmla="*/ 7666168 w 8086288"/>
              <a:gd name="connsiteY1065" fmla="*/ 1179008 h 6336071"/>
              <a:gd name="connsiteX1066" fmla="*/ 7678966 w 8086288"/>
              <a:gd name="connsiteY1066" fmla="*/ 1180431 h 6336071"/>
              <a:gd name="connsiteX1067" fmla="*/ 7691196 w 8086288"/>
              <a:gd name="connsiteY1067" fmla="*/ 1182992 h 6336071"/>
              <a:gd name="connsiteX1068" fmla="*/ 7703710 w 8086288"/>
              <a:gd name="connsiteY1068" fmla="*/ 1185837 h 6336071"/>
              <a:gd name="connsiteX1069" fmla="*/ 7716509 w 8086288"/>
              <a:gd name="connsiteY1069" fmla="*/ 1189536 h 6336071"/>
              <a:gd name="connsiteX1070" fmla="*/ 7729023 w 8086288"/>
              <a:gd name="connsiteY1070" fmla="*/ 1192950 h 6336071"/>
              <a:gd name="connsiteX1071" fmla="*/ 7741537 w 8086288"/>
              <a:gd name="connsiteY1071" fmla="*/ 1196933 h 6336071"/>
              <a:gd name="connsiteX1072" fmla="*/ 7754051 w 8086288"/>
              <a:gd name="connsiteY1072" fmla="*/ 1202053 h 6336071"/>
              <a:gd name="connsiteX1073" fmla="*/ 7766281 w 8086288"/>
              <a:gd name="connsiteY1073" fmla="*/ 1207458 h 6336071"/>
              <a:gd name="connsiteX1074" fmla="*/ 7778796 w 8086288"/>
              <a:gd name="connsiteY1074" fmla="*/ 1213148 h 6336071"/>
              <a:gd name="connsiteX1075" fmla="*/ 7790742 w 8086288"/>
              <a:gd name="connsiteY1075" fmla="*/ 1219406 h 6336071"/>
              <a:gd name="connsiteX1076" fmla="*/ 7803540 w 8086288"/>
              <a:gd name="connsiteY1076" fmla="*/ 1225948 h 6336071"/>
              <a:gd name="connsiteX1077" fmla="*/ 7815486 w 8086288"/>
              <a:gd name="connsiteY1077" fmla="*/ 1233344 h 6336071"/>
              <a:gd name="connsiteX1078" fmla="*/ 7827432 w 8086288"/>
              <a:gd name="connsiteY1078" fmla="*/ 1240739 h 6336071"/>
              <a:gd name="connsiteX1079" fmla="*/ 7839662 w 8086288"/>
              <a:gd name="connsiteY1079" fmla="*/ 1248988 h 6336071"/>
              <a:gd name="connsiteX1080" fmla="*/ 7851608 w 8086288"/>
              <a:gd name="connsiteY1080" fmla="*/ 1257522 h 6336071"/>
              <a:gd name="connsiteX1081" fmla="*/ 7863270 w 8086288"/>
              <a:gd name="connsiteY1081" fmla="*/ 1266908 h 6336071"/>
              <a:gd name="connsiteX1082" fmla="*/ 7874647 w 8086288"/>
              <a:gd name="connsiteY1082" fmla="*/ 1276010 h 6336071"/>
              <a:gd name="connsiteX1083" fmla="*/ 7886308 w 8086288"/>
              <a:gd name="connsiteY1083" fmla="*/ 1285966 h 6336071"/>
              <a:gd name="connsiteX1084" fmla="*/ 7897401 w 8086288"/>
              <a:gd name="connsiteY1084" fmla="*/ 1296490 h 6336071"/>
              <a:gd name="connsiteX1085" fmla="*/ 7908778 w 8086288"/>
              <a:gd name="connsiteY1085" fmla="*/ 1307298 h 6336071"/>
              <a:gd name="connsiteX1086" fmla="*/ 7918449 w 8086288"/>
              <a:gd name="connsiteY1086" fmla="*/ 1316969 h 6336071"/>
              <a:gd name="connsiteX1087" fmla="*/ 7928120 w 8086288"/>
              <a:gd name="connsiteY1087" fmla="*/ 1327778 h 6336071"/>
              <a:gd name="connsiteX1088" fmla="*/ 7938075 w 8086288"/>
              <a:gd name="connsiteY1088" fmla="*/ 1338302 h 6336071"/>
              <a:gd name="connsiteX1089" fmla="*/ 7947462 w 8086288"/>
              <a:gd name="connsiteY1089" fmla="*/ 1349963 h 6336071"/>
              <a:gd name="connsiteX1090" fmla="*/ 7956564 w 8086288"/>
              <a:gd name="connsiteY1090" fmla="*/ 1361340 h 6336071"/>
              <a:gd name="connsiteX1091" fmla="*/ 7965097 w 8086288"/>
              <a:gd name="connsiteY1091" fmla="*/ 1373286 h 6336071"/>
              <a:gd name="connsiteX1092" fmla="*/ 7973631 w 8086288"/>
              <a:gd name="connsiteY1092" fmla="*/ 1384663 h 6336071"/>
              <a:gd name="connsiteX1093" fmla="*/ 7982164 w 8086288"/>
              <a:gd name="connsiteY1093" fmla="*/ 1397178 h 6336071"/>
              <a:gd name="connsiteX1094" fmla="*/ 7990128 w 8086288"/>
              <a:gd name="connsiteY1094" fmla="*/ 1409692 h 6336071"/>
              <a:gd name="connsiteX1095" fmla="*/ 7997809 w 8086288"/>
              <a:gd name="connsiteY1095" fmla="*/ 1422491 h 6336071"/>
              <a:gd name="connsiteX1096" fmla="*/ 8005489 w 8086288"/>
              <a:gd name="connsiteY1096" fmla="*/ 1435290 h 6336071"/>
              <a:gd name="connsiteX1097" fmla="*/ 8012600 w 8086288"/>
              <a:gd name="connsiteY1097" fmla="*/ 1448658 h 6336071"/>
              <a:gd name="connsiteX1098" fmla="*/ 8019712 w 8086288"/>
              <a:gd name="connsiteY1098" fmla="*/ 1461457 h 6336071"/>
              <a:gd name="connsiteX1099" fmla="*/ 8025970 w 8086288"/>
              <a:gd name="connsiteY1099" fmla="*/ 1475678 h 6336071"/>
              <a:gd name="connsiteX1100" fmla="*/ 8032513 w 8086288"/>
              <a:gd name="connsiteY1100" fmla="*/ 1489046 h 6336071"/>
              <a:gd name="connsiteX1101" fmla="*/ 8038202 w 8086288"/>
              <a:gd name="connsiteY1101" fmla="*/ 1502698 h 6336071"/>
              <a:gd name="connsiteX1102" fmla="*/ 8047590 w 8086288"/>
              <a:gd name="connsiteY1102" fmla="*/ 1525736 h 6336071"/>
              <a:gd name="connsiteX1103" fmla="*/ 8055271 w 8086288"/>
              <a:gd name="connsiteY1103" fmla="*/ 1548773 h 6336071"/>
              <a:gd name="connsiteX1104" fmla="*/ 8062668 w 8086288"/>
              <a:gd name="connsiteY1104" fmla="*/ 1571526 h 6336071"/>
              <a:gd name="connsiteX1105" fmla="*/ 8068642 w 8086288"/>
              <a:gd name="connsiteY1105" fmla="*/ 1595133 h 6336071"/>
              <a:gd name="connsiteX1106" fmla="*/ 8073764 w 8086288"/>
              <a:gd name="connsiteY1106" fmla="*/ 1617886 h 6336071"/>
              <a:gd name="connsiteX1107" fmla="*/ 8078032 w 8086288"/>
              <a:gd name="connsiteY1107" fmla="*/ 1640923 h 6336071"/>
              <a:gd name="connsiteX1108" fmla="*/ 8081731 w 8086288"/>
              <a:gd name="connsiteY1108" fmla="*/ 1663391 h 6336071"/>
              <a:gd name="connsiteX1109" fmla="*/ 8084009 w 8086288"/>
              <a:gd name="connsiteY1109" fmla="*/ 1686144 h 6336071"/>
              <a:gd name="connsiteX1110" fmla="*/ 8085433 w 8086288"/>
              <a:gd name="connsiteY1110" fmla="*/ 1708612 h 6336071"/>
              <a:gd name="connsiteX1111" fmla="*/ 8086288 w 8086288"/>
              <a:gd name="connsiteY1111" fmla="*/ 1730512 h 6336071"/>
              <a:gd name="connsiteX1112" fmla="*/ 8086006 w 8086288"/>
              <a:gd name="connsiteY1112" fmla="*/ 1752980 h 6336071"/>
              <a:gd name="connsiteX1113" fmla="*/ 8084586 w 8086288"/>
              <a:gd name="connsiteY1113" fmla="*/ 1774310 h 6336071"/>
              <a:gd name="connsiteX1114" fmla="*/ 8082882 w 8086288"/>
              <a:gd name="connsiteY1114" fmla="*/ 1795925 h 6336071"/>
              <a:gd name="connsiteX1115" fmla="*/ 8080324 w 8086288"/>
              <a:gd name="connsiteY1115" fmla="*/ 1816686 h 6336071"/>
              <a:gd name="connsiteX1116" fmla="*/ 8076629 w 8086288"/>
              <a:gd name="connsiteY1116" fmla="*/ 1836879 h 6336071"/>
              <a:gd name="connsiteX1117" fmla="*/ 8071511 w 8086288"/>
              <a:gd name="connsiteY1117" fmla="*/ 1856787 h 6336071"/>
              <a:gd name="connsiteX1118" fmla="*/ 8066394 w 8086288"/>
              <a:gd name="connsiteY1118" fmla="*/ 1876695 h 6336071"/>
              <a:gd name="connsiteX1119" fmla="*/ 8060423 w 8086288"/>
              <a:gd name="connsiteY1119" fmla="*/ 1895180 h 6336071"/>
              <a:gd name="connsiteX1120" fmla="*/ 8053031 w 8086288"/>
              <a:gd name="connsiteY1120" fmla="*/ 1913951 h 6336071"/>
              <a:gd name="connsiteX1121" fmla="*/ 8045069 w 8086288"/>
              <a:gd name="connsiteY1121" fmla="*/ 1931583 h 6336071"/>
              <a:gd name="connsiteX1122" fmla="*/ 8036823 w 8086288"/>
              <a:gd name="connsiteY1122" fmla="*/ 1948931 h 6336071"/>
              <a:gd name="connsiteX1123" fmla="*/ 8027439 w 8086288"/>
              <a:gd name="connsiteY1123" fmla="*/ 1965141 h 6336071"/>
              <a:gd name="connsiteX1124" fmla="*/ 8017486 w 8086288"/>
              <a:gd name="connsiteY1124" fmla="*/ 1981351 h 6336071"/>
              <a:gd name="connsiteX1125" fmla="*/ 8006396 w 8086288"/>
              <a:gd name="connsiteY1125" fmla="*/ 1995855 h 6336071"/>
              <a:gd name="connsiteX1126" fmla="*/ 7994168 w 8086288"/>
              <a:gd name="connsiteY1126" fmla="*/ 2010358 h 6336071"/>
              <a:gd name="connsiteX1127" fmla="*/ 7982224 w 8086288"/>
              <a:gd name="connsiteY1127" fmla="*/ 2024009 h 6336071"/>
              <a:gd name="connsiteX1128" fmla="*/ 7969142 w 8086288"/>
              <a:gd name="connsiteY1128" fmla="*/ 2036521 h 6336071"/>
              <a:gd name="connsiteX1129" fmla="*/ 7955208 w 8086288"/>
              <a:gd name="connsiteY1129" fmla="*/ 2048181 h 6336071"/>
              <a:gd name="connsiteX1130" fmla="*/ 7940420 w 8086288"/>
              <a:gd name="connsiteY1130" fmla="*/ 2058987 h 6336071"/>
              <a:gd name="connsiteX1131" fmla="*/ 7924778 w 8086288"/>
              <a:gd name="connsiteY1131" fmla="*/ 2068371 h 6336071"/>
              <a:gd name="connsiteX1132" fmla="*/ 7908568 w 8086288"/>
              <a:gd name="connsiteY1132" fmla="*/ 2077186 h 6336071"/>
              <a:gd name="connsiteX1133" fmla="*/ 7892073 w 8086288"/>
              <a:gd name="connsiteY1133" fmla="*/ 2084579 h 6336071"/>
              <a:gd name="connsiteX1134" fmla="*/ 7884394 w 8086288"/>
              <a:gd name="connsiteY1134" fmla="*/ 2087707 h 6336071"/>
              <a:gd name="connsiteX1135" fmla="*/ 7875862 w 8086288"/>
              <a:gd name="connsiteY1135" fmla="*/ 2090550 h 6336071"/>
              <a:gd name="connsiteX1136" fmla="*/ 7866477 w 8086288"/>
              <a:gd name="connsiteY1136" fmla="*/ 2093109 h 6336071"/>
              <a:gd name="connsiteX1137" fmla="*/ 7856808 w 8086288"/>
              <a:gd name="connsiteY1137" fmla="*/ 2095383 h 6336071"/>
              <a:gd name="connsiteX1138" fmla="*/ 7845432 w 8086288"/>
              <a:gd name="connsiteY1138" fmla="*/ 2097657 h 6336071"/>
              <a:gd name="connsiteX1139" fmla="*/ 7833487 w 8086288"/>
              <a:gd name="connsiteY1139" fmla="*/ 2099362 h 6336071"/>
              <a:gd name="connsiteX1140" fmla="*/ 7821542 w 8086288"/>
              <a:gd name="connsiteY1140" fmla="*/ 2101068 h 6336071"/>
              <a:gd name="connsiteX1141" fmla="*/ 7808459 w 8086288"/>
              <a:gd name="connsiteY1141" fmla="*/ 2102204 h 6336071"/>
              <a:gd name="connsiteX1142" fmla="*/ 7779734 w 8086288"/>
              <a:gd name="connsiteY1142" fmla="*/ 2104192 h 6336071"/>
              <a:gd name="connsiteX1143" fmla="*/ 7749303 w 8086288"/>
              <a:gd name="connsiteY1143" fmla="*/ 2105611 h 6336071"/>
              <a:gd name="connsiteX1144" fmla="*/ 7716028 w 8086288"/>
              <a:gd name="connsiteY1144" fmla="*/ 2106461 h 6336071"/>
              <a:gd name="connsiteX1145" fmla="*/ 7680761 w 8086288"/>
              <a:gd name="connsiteY1145" fmla="*/ 2105889 h 6336071"/>
              <a:gd name="connsiteX1146" fmla="*/ 7643788 w 8086288"/>
              <a:gd name="connsiteY1146" fmla="*/ 2104748 h 6336071"/>
              <a:gd name="connsiteX1147" fmla="*/ 7604540 w 8086288"/>
              <a:gd name="connsiteY1147" fmla="*/ 2102469 h 6336071"/>
              <a:gd name="connsiteX1148" fmla="*/ 7563870 w 8086288"/>
              <a:gd name="connsiteY1148" fmla="*/ 2099905 h 6336071"/>
              <a:gd name="connsiteX1149" fmla="*/ 7522062 w 8086288"/>
              <a:gd name="connsiteY1149" fmla="*/ 2095635 h 6336071"/>
              <a:gd name="connsiteX1150" fmla="*/ 7478831 w 8086288"/>
              <a:gd name="connsiteY1150" fmla="*/ 2091649 h 6336071"/>
              <a:gd name="connsiteX1151" fmla="*/ 7434464 w 8086288"/>
              <a:gd name="connsiteY1151" fmla="*/ 2085957 h 6336071"/>
              <a:gd name="connsiteX1152" fmla="*/ 7389242 w 8086288"/>
              <a:gd name="connsiteY1152" fmla="*/ 2079980 h 6336071"/>
              <a:gd name="connsiteX1153" fmla="*/ 7343737 w 8086288"/>
              <a:gd name="connsiteY1153" fmla="*/ 2072581 h 6336071"/>
              <a:gd name="connsiteX1154" fmla="*/ 7330938 w 8086288"/>
              <a:gd name="connsiteY1154" fmla="*/ 2071158 h 6336071"/>
              <a:gd name="connsiteX1155" fmla="*/ 7318424 w 8086288"/>
              <a:gd name="connsiteY1155" fmla="*/ 2069450 h 6336071"/>
              <a:gd name="connsiteX1156" fmla="*/ 7305910 w 8086288"/>
              <a:gd name="connsiteY1156" fmla="*/ 2068312 h 6336071"/>
              <a:gd name="connsiteX1157" fmla="*/ 7293396 w 8086288"/>
              <a:gd name="connsiteY1157" fmla="*/ 2067173 h 6336071"/>
              <a:gd name="connsiteX1158" fmla="*/ 7281736 w 8086288"/>
              <a:gd name="connsiteY1158" fmla="*/ 2066318 h 6336071"/>
              <a:gd name="connsiteX1159" fmla="*/ 7269506 w 8086288"/>
              <a:gd name="connsiteY1159" fmla="*/ 2066602 h 6336071"/>
              <a:gd name="connsiteX1160" fmla="*/ 7257561 w 8086288"/>
              <a:gd name="connsiteY1160" fmla="*/ 2066032 h 6336071"/>
              <a:gd name="connsiteX1161" fmla="*/ 7245901 w 8086288"/>
              <a:gd name="connsiteY1161" fmla="*/ 2066315 h 6336071"/>
              <a:gd name="connsiteX1162" fmla="*/ 7234524 w 8086288"/>
              <a:gd name="connsiteY1162" fmla="*/ 2066883 h 6336071"/>
              <a:gd name="connsiteX1163" fmla="*/ 7223148 w 8086288"/>
              <a:gd name="connsiteY1163" fmla="*/ 2067450 h 6336071"/>
              <a:gd name="connsiteX1164" fmla="*/ 7211203 w 8086288"/>
              <a:gd name="connsiteY1164" fmla="*/ 2068587 h 6336071"/>
              <a:gd name="connsiteX1165" fmla="*/ 7200111 w 8086288"/>
              <a:gd name="connsiteY1165" fmla="*/ 2070008 h 6336071"/>
              <a:gd name="connsiteX1166" fmla="*/ 7188735 w 8086288"/>
              <a:gd name="connsiteY1166" fmla="*/ 2071713 h 6336071"/>
              <a:gd name="connsiteX1167" fmla="*/ 7178212 w 8086288"/>
              <a:gd name="connsiteY1167" fmla="*/ 2073703 h 6336071"/>
              <a:gd name="connsiteX1168" fmla="*/ 7167405 w 8086288"/>
              <a:gd name="connsiteY1168" fmla="*/ 2075977 h 6336071"/>
              <a:gd name="connsiteX1169" fmla="*/ 7156882 w 8086288"/>
              <a:gd name="connsiteY1169" fmla="*/ 2078536 h 6336071"/>
              <a:gd name="connsiteX1170" fmla="*/ 7146360 w 8086288"/>
              <a:gd name="connsiteY1170" fmla="*/ 2081095 h 6336071"/>
              <a:gd name="connsiteX1171" fmla="*/ 7136406 w 8086288"/>
              <a:gd name="connsiteY1171" fmla="*/ 2084222 h 6336071"/>
              <a:gd name="connsiteX1172" fmla="*/ 7126167 w 8086288"/>
              <a:gd name="connsiteY1172" fmla="*/ 2087634 h 6336071"/>
              <a:gd name="connsiteX1173" fmla="*/ 7116214 w 8086288"/>
              <a:gd name="connsiteY1173" fmla="*/ 2091330 h 6336071"/>
              <a:gd name="connsiteX1174" fmla="*/ 7106544 w 8086288"/>
              <a:gd name="connsiteY1174" fmla="*/ 2095311 h 6336071"/>
              <a:gd name="connsiteX1175" fmla="*/ 7096590 w 8086288"/>
              <a:gd name="connsiteY1175" fmla="*/ 2099576 h 6336071"/>
              <a:gd name="connsiteX1176" fmla="*/ 7087490 w 8086288"/>
              <a:gd name="connsiteY1176" fmla="*/ 2104126 h 6336071"/>
              <a:gd name="connsiteX1177" fmla="*/ 7078389 w 8086288"/>
              <a:gd name="connsiteY1177" fmla="*/ 2108675 h 6336071"/>
              <a:gd name="connsiteX1178" fmla="*/ 7069289 w 8086288"/>
              <a:gd name="connsiteY1178" fmla="*/ 2113794 h 6336071"/>
              <a:gd name="connsiteX1179" fmla="*/ 7060473 w 8086288"/>
              <a:gd name="connsiteY1179" fmla="*/ 2119197 h 6336071"/>
              <a:gd name="connsiteX1180" fmla="*/ 7052225 w 8086288"/>
              <a:gd name="connsiteY1180" fmla="*/ 2124600 h 6336071"/>
              <a:gd name="connsiteX1181" fmla="*/ 7043978 w 8086288"/>
              <a:gd name="connsiteY1181" fmla="*/ 2130571 h 6336071"/>
              <a:gd name="connsiteX1182" fmla="*/ 7035731 w 8086288"/>
              <a:gd name="connsiteY1182" fmla="*/ 2136543 h 6336071"/>
              <a:gd name="connsiteX1183" fmla="*/ 7027768 w 8086288"/>
              <a:gd name="connsiteY1183" fmla="*/ 2142799 h 6336071"/>
              <a:gd name="connsiteX1184" fmla="*/ 7020090 w 8086288"/>
              <a:gd name="connsiteY1184" fmla="*/ 2149909 h 6336071"/>
              <a:gd name="connsiteX1185" fmla="*/ 7012696 w 8086288"/>
              <a:gd name="connsiteY1185" fmla="*/ 2156734 h 6336071"/>
              <a:gd name="connsiteX1186" fmla="*/ 7006440 w 8086288"/>
              <a:gd name="connsiteY1186" fmla="*/ 2162990 h 6336071"/>
              <a:gd name="connsiteX1187" fmla="*/ 7000183 w 8086288"/>
              <a:gd name="connsiteY1187" fmla="*/ 2169815 h 6336071"/>
              <a:gd name="connsiteX1188" fmla="*/ 6994212 w 8086288"/>
              <a:gd name="connsiteY1188" fmla="*/ 2176356 h 6336071"/>
              <a:gd name="connsiteX1189" fmla="*/ 6988240 w 8086288"/>
              <a:gd name="connsiteY1189" fmla="*/ 2183466 h 6336071"/>
              <a:gd name="connsiteX1190" fmla="*/ 6982268 w 8086288"/>
              <a:gd name="connsiteY1190" fmla="*/ 2190575 h 6336071"/>
              <a:gd name="connsiteX1191" fmla="*/ 6977149 w 8086288"/>
              <a:gd name="connsiteY1191" fmla="*/ 2197969 h 6336071"/>
              <a:gd name="connsiteX1192" fmla="*/ 6971746 w 8086288"/>
              <a:gd name="connsiteY1192" fmla="*/ 2205648 h 6336071"/>
              <a:gd name="connsiteX1193" fmla="*/ 6967481 w 8086288"/>
              <a:gd name="connsiteY1193" fmla="*/ 2213326 h 6336071"/>
              <a:gd name="connsiteX1194" fmla="*/ 6962931 w 8086288"/>
              <a:gd name="connsiteY1194" fmla="*/ 2221289 h 6336071"/>
              <a:gd name="connsiteX1195" fmla="*/ 6958097 w 8086288"/>
              <a:gd name="connsiteY1195" fmla="*/ 2228968 h 6336071"/>
              <a:gd name="connsiteX1196" fmla="*/ 6954116 w 8086288"/>
              <a:gd name="connsiteY1196" fmla="*/ 2237499 h 6336071"/>
              <a:gd name="connsiteX1197" fmla="*/ 6950420 w 8086288"/>
              <a:gd name="connsiteY1197" fmla="*/ 2245747 h 6336071"/>
              <a:gd name="connsiteX1198" fmla="*/ 6946439 w 8086288"/>
              <a:gd name="connsiteY1198" fmla="*/ 2254279 h 6336071"/>
              <a:gd name="connsiteX1199" fmla="*/ 6943311 w 8086288"/>
              <a:gd name="connsiteY1199" fmla="*/ 2263095 h 6336071"/>
              <a:gd name="connsiteX1200" fmla="*/ 6940184 w 8086288"/>
              <a:gd name="connsiteY1200" fmla="*/ 2271911 h 6336071"/>
              <a:gd name="connsiteX1201" fmla="*/ 6937625 w 8086288"/>
              <a:gd name="connsiteY1201" fmla="*/ 2280728 h 6336071"/>
              <a:gd name="connsiteX1202" fmla="*/ 6934497 w 8086288"/>
              <a:gd name="connsiteY1202" fmla="*/ 2289544 h 6336071"/>
              <a:gd name="connsiteX1203" fmla="*/ 6932223 w 8086288"/>
              <a:gd name="connsiteY1203" fmla="*/ 2298645 h 6336071"/>
              <a:gd name="connsiteX1204" fmla="*/ 6930517 w 8086288"/>
              <a:gd name="connsiteY1204" fmla="*/ 2308314 h 6336071"/>
              <a:gd name="connsiteX1205" fmla="*/ 6928527 w 8086288"/>
              <a:gd name="connsiteY1205" fmla="*/ 2317700 h 6336071"/>
              <a:gd name="connsiteX1206" fmla="*/ 6926537 w 8086288"/>
              <a:gd name="connsiteY1206" fmla="*/ 2327085 h 6336071"/>
              <a:gd name="connsiteX1207" fmla="*/ 6925116 w 8086288"/>
              <a:gd name="connsiteY1207" fmla="*/ 2337039 h 6336071"/>
              <a:gd name="connsiteX1208" fmla="*/ 6923980 w 8086288"/>
              <a:gd name="connsiteY1208" fmla="*/ 2347277 h 6336071"/>
              <a:gd name="connsiteX1209" fmla="*/ 6923127 w 8086288"/>
              <a:gd name="connsiteY1209" fmla="*/ 2356663 h 6336071"/>
              <a:gd name="connsiteX1210" fmla="*/ 6922276 w 8086288"/>
              <a:gd name="connsiteY1210" fmla="*/ 2376855 h 6336071"/>
              <a:gd name="connsiteX1211" fmla="*/ 6921994 w 8086288"/>
              <a:gd name="connsiteY1211" fmla="*/ 2397048 h 6336071"/>
              <a:gd name="connsiteX1212" fmla="*/ 6923133 w 8086288"/>
              <a:gd name="connsiteY1212" fmla="*/ 2418663 h 6336071"/>
              <a:gd name="connsiteX1213" fmla="*/ 6925411 w 8086288"/>
              <a:gd name="connsiteY1213" fmla="*/ 2439710 h 6336071"/>
              <a:gd name="connsiteX1214" fmla="*/ 6930818 w 8086288"/>
              <a:gd name="connsiteY1214" fmla="*/ 2482086 h 6336071"/>
              <a:gd name="connsiteX1215" fmla="*/ 6936510 w 8086288"/>
              <a:gd name="connsiteY1215" fmla="*/ 2524748 h 6336071"/>
              <a:gd name="connsiteX1216" fmla="*/ 6941918 w 8086288"/>
              <a:gd name="connsiteY1216" fmla="*/ 2567125 h 6336071"/>
              <a:gd name="connsiteX1217" fmla="*/ 6947895 w 8086288"/>
              <a:gd name="connsiteY1217" fmla="*/ 2609502 h 6336071"/>
              <a:gd name="connsiteX1218" fmla="*/ 6954725 w 8086288"/>
              <a:gd name="connsiteY1218" fmla="*/ 2651595 h 6336071"/>
              <a:gd name="connsiteX1219" fmla="*/ 6961270 w 8086288"/>
              <a:gd name="connsiteY1219" fmla="*/ 2694541 h 6336071"/>
              <a:gd name="connsiteX1220" fmla="*/ 6968384 w 8086288"/>
              <a:gd name="connsiteY1220" fmla="*/ 2736918 h 6336071"/>
              <a:gd name="connsiteX1221" fmla="*/ 6976067 w 8086288"/>
              <a:gd name="connsiteY1221" fmla="*/ 2779295 h 6336071"/>
              <a:gd name="connsiteX1222" fmla="*/ 6983466 w 8086288"/>
              <a:gd name="connsiteY1222" fmla="*/ 2821388 h 6336071"/>
              <a:gd name="connsiteX1223" fmla="*/ 6991149 w 8086288"/>
              <a:gd name="connsiteY1223" fmla="*/ 2863765 h 6336071"/>
              <a:gd name="connsiteX1224" fmla="*/ 6999116 w 8086288"/>
              <a:gd name="connsiteY1224" fmla="*/ 2905858 h 6336071"/>
              <a:gd name="connsiteX1225" fmla="*/ 7007368 w 8086288"/>
              <a:gd name="connsiteY1225" fmla="*/ 2948236 h 6336071"/>
              <a:gd name="connsiteX1226" fmla="*/ 7016473 w 8086288"/>
              <a:gd name="connsiteY1226" fmla="*/ 2990328 h 6336071"/>
              <a:gd name="connsiteX1227" fmla="*/ 7025294 w 8086288"/>
              <a:gd name="connsiteY1227" fmla="*/ 3032137 h 6336071"/>
              <a:gd name="connsiteX1228" fmla="*/ 7034683 w 8086288"/>
              <a:gd name="connsiteY1228" fmla="*/ 3073946 h 6336071"/>
              <a:gd name="connsiteX1229" fmla="*/ 7044073 w 8086288"/>
              <a:gd name="connsiteY1229" fmla="*/ 3115754 h 6336071"/>
              <a:gd name="connsiteX1230" fmla="*/ 6992594 w 8086288"/>
              <a:gd name="connsiteY1230" fmla="*/ 3104657 h 6336071"/>
              <a:gd name="connsiteX1231" fmla="*/ 6941400 w 8086288"/>
              <a:gd name="connsiteY1231" fmla="*/ 3093276 h 6336071"/>
              <a:gd name="connsiteX1232" fmla="*/ 6890206 w 8086288"/>
              <a:gd name="connsiteY1232" fmla="*/ 3083033 h 6336071"/>
              <a:gd name="connsiteX1233" fmla="*/ 6839012 w 8086288"/>
              <a:gd name="connsiteY1233" fmla="*/ 3072221 h 6336071"/>
              <a:gd name="connsiteX1234" fmla="*/ 6787533 w 8086288"/>
              <a:gd name="connsiteY1234" fmla="*/ 3062830 h 6336071"/>
              <a:gd name="connsiteX1235" fmla="*/ 6736055 w 8086288"/>
              <a:gd name="connsiteY1235" fmla="*/ 3052871 h 6336071"/>
              <a:gd name="connsiteX1236" fmla="*/ 6684576 w 8086288"/>
              <a:gd name="connsiteY1236" fmla="*/ 3044049 h 6336071"/>
              <a:gd name="connsiteX1237" fmla="*/ 6633098 w 8086288"/>
              <a:gd name="connsiteY1237" fmla="*/ 3035228 h 6336071"/>
              <a:gd name="connsiteX1238" fmla="*/ 6581335 w 8086288"/>
              <a:gd name="connsiteY1238" fmla="*/ 3027260 h 6336071"/>
              <a:gd name="connsiteX1239" fmla="*/ 6530426 w 8086288"/>
              <a:gd name="connsiteY1239" fmla="*/ 3019576 h 6336071"/>
              <a:gd name="connsiteX1240" fmla="*/ 6478948 w 8086288"/>
              <a:gd name="connsiteY1240" fmla="*/ 3012461 h 6336071"/>
              <a:gd name="connsiteX1241" fmla="*/ 6427185 w 8086288"/>
              <a:gd name="connsiteY1241" fmla="*/ 3005061 h 6336071"/>
              <a:gd name="connsiteX1242" fmla="*/ 6375707 w 8086288"/>
              <a:gd name="connsiteY1242" fmla="*/ 2998515 h 6336071"/>
              <a:gd name="connsiteX1243" fmla="*/ 6324513 w 8086288"/>
              <a:gd name="connsiteY1243" fmla="*/ 2992253 h 6336071"/>
              <a:gd name="connsiteX1244" fmla="*/ 6273320 w 8086288"/>
              <a:gd name="connsiteY1244" fmla="*/ 2987129 h 6336071"/>
              <a:gd name="connsiteX1245" fmla="*/ 6222126 w 8086288"/>
              <a:gd name="connsiteY1245" fmla="*/ 2982005 h 6336071"/>
              <a:gd name="connsiteX1246" fmla="*/ 6208759 w 8086288"/>
              <a:gd name="connsiteY1246" fmla="*/ 2980581 h 6336071"/>
              <a:gd name="connsiteX1247" fmla="*/ 6196245 w 8086288"/>
              <a:gd name="connsiteY1247" fmla="*/ 2980011 h 6336071"/>
              <a:gd name="connsiteX1248" fmla="*/ 6183162 w 8086288"/>
              <a:gd name="connsiteY1248" fmla="*/ 2979441 h 6336071"/>
              <a:gd name="connsiteX1249" fmla="*/ 6170648 w 8086288"/>
              <a:gd name="connsiteY1249" fmla="*/ 2978871 h 6336071"/>
              <a:gd name="connsiteX1250" fmla="*/ 6158134 w 8086288"/>
              <a:gd name="connsiteY1250" fmla="*/ 2978870 h 6336071"/>
              <a:gd name="connsiteX1251" fmla="*/ 6145336 w 8086288"/>
              <a:gd name="connsiteY1251" fmla="*/ 2979153 h 6336071"/>
              <a:gd name="connsiteX1252" fmla="*/ 6133960 w 8086288"/>
              <a:gd name="connsiteY1252" fmla="*/ 2979721 h 6336071"/>
              <a:gd name="connsiteX1253" fmla="*/ 6121730 w 8086288"/>
              <a:gd name="connsiteY1253" fmla="*/ 2980573 h 6336071"/>
              <a:gd name="connsiteX1254" fmla="*/ 6110070 w 8086288"/>
              <a:gd name="connsiteY1254" fmla="*/ 2981425 h 6336071"/>
              <a:gd name="connsiteX1255" fmla="*/ 6098694 w 8086288"/>
              <a:gd name="connsiteY1255" fmla="*/ 2983130 h 6336071"/>
              <a:gd name="connsiteX1256" fmla="*/ 6087602 w 8086288"/>
              <a:gd name="connsiteY1256" fmla="*/ 2984551 h 6336071"/>
              <a:gd name="connsiteX1257" fmla="*/ 6076511 w 8086288"/>
              <a:gd name="connsiteY1257" fmla="*/ 2986541 h 6336071"/>
              <a:gd name="connsiteX1258" fmla="*/ 6065419 w 8086288"/>
              <a:gd name="connsiteY1258" fmla="*/ 2989100 h 6336071"/>
              <a:gd name="connsiteX1259" fmla="*/ 6055181 w 8086288"/>
              <a:gd name="connsiteY1259" fmla="*/ 2991374 h 6336071"/>
              <a:gd name="connsiteX1260" fmla="*/ 6044658 w 8086288"/>
              <a:gd name="connsiteY1260" fmla="*/ 2993933 h 6336071"/>
              <a:gd name="connsiteX1261" fmla="*/ 6034420 w 8086288"/>
              <a:gd name="connsiteY1261" fmla="*/ 2997345 h 6336071"/>
              <a:gd name="connsiteX1262" fmla="*/ 6024750 w 8086288"/>
              <a:gd name="connsiteY1262" fmla="*/ 3000188 h 6336071"/>
              <a:gd name="connsiteX1263" fmla="*/ 6015365 w 8086288"/>
              <a:gd name="connsiteY1263" fmla="*/ 3003884 h 6336071"/>
              <a:gd name="connsiteX1264" fmla="*/ 6005411 w 8086288"/>
              <a:gd name="connsiteY1264" fmla="*/ 3007581 h 6336071"/>
              <a:gd name="connsiteX1265" fmla="*/ 5996879 w 8086288"/>
              <a:gd name="connsiteY1265" fmla="*/ 3011561 h 6336071"/>
              <a:gd name="connsiteX1266" fmla="*/ 5987779 w 8086288"/>
              <a:gd name="connsiteY1266" fmla="*/ 3016111 h 6336071"/>
              <a:gd name="connsiteX1267" fmla="*/ 5979531 w 8086288"/>
              <a:gd name="connsiteY1267" fmla="*/ 3020945 h 6336071"/>
              <a:gd name="connsiteX1268" fmla="*/ 5971284 w 8086288"/>
              <a:gd name="connsiteY1268" fmla="*/ 3025210 h 6336071"/>
              <a:gd name="connsiteX1269" fmla="*/ 5963037 w 8086288"/>
              <a:gd name="connsiteY1269" fmla="*/ 3030613 h 6336071"/>
              <a:gd name="connsiteX1270" fmla="*/ 5955358 w 8086288"/>
              <a:gd name="connsiteY1270" fmla="*/ 3036016 h 6336071"/>
              <a:gd name="connsiteX1271" fmla="*/ 5948249 w 8086288"/>
              <a:gd name="connsiteY1271" fmla="*/ 3041419 h 6336071"/>
              <a:gd name="connsiteX1272" fmla="*/ 5941139 w 8086288"/>
              <a:gd name="connsiteY1272" fmla="*/ 3047391 h 6336071"/>
              <a:gd name="connsiteX1273" fmla="*/ 5934314 w 8086288"/>
              <a:gd name="connsiteY1273" fmla="*/ 3054216 h 6336071"/>
              <a:gd name="connsiteX1274" fmla="*/ 5927773 w 8086288"/>
              <a:gd name="connsiteY1274" fmla="*/ 3059619 h 6336071"/>
              <a:gd name="connsiteX1275" fmla="*/ 5922086 w 8086288"/>
              <a:gd name="connsiteY1275" fmla="*/ 3066445 h 6336071"/>
              <a:gd name="connsiteX1276" fmla="*/ 5915829 w 8086288"/>
              <a:gd name="connsiteY1276" fmla="*/ 3073270 h 6336071"/>
              <a:gd name="connsiteX1277" fmla="*/ 5910142 w 8086288"/>
              <a:gd name="connsiteY1277" fmla="*/ 3080664 h 6336071"/>
              <a:gd name="connsiteX1278" fmla="*/ 5902464 w 8086288"/>
              <a:gd name="connsiteY1278" fmla="*/ 3091755 h 6336071"/>
              <a:gd name="connsiteX1279" fmla="*/ 5895355 w 8086288"/>
              <a:gd name="connsiteY1279" fmla="*/ 3103415 h 6336071"/>
              <a:gd name="connsiteX1280" fmla="*/ 5889668 w 8086288"/>
              <a:gd name="connsiteY1280" fmla="*/ 3115928 h 6336071"/>
              <a:gd name="connsiteX1281" fmla="*/ 5884550 w 8086288"/>
              <a:gd name="connsiteY1281" fmla="*/ 3127873 h 6336071"/>
              <a:gd name="connsiteX1282" fmla="*/ 5880854 w 8086288"/>
              <a:gd name="connsiteY1282" fmla="*/ 3140671 h 6336071"/>
              <a:gd name="connsiteX1283" fmla="*/ 5877158 w 8086288"/>
              <a:gd name="connsiteY1283" fmla="*/ 3154037 h 6336071"/>
              <a:gd name="connsiteX1284" fmla="*/ 5874884 w 8086288"/>
              <a:gd name="connsiteY1284" fmla="*/ 3167120 h 6336071"/>
              <a:gd name="connsiteX1285" fmla="*/ 5873463 w 8086288"/>
              <a:gd name="connsiteY1285" fmla="*/ 3181056 h 6336071"/>
              <a:gd name="connsiteX1286" fmla="*/ 5872896 w 8086288"/>
              <a:gd name="connsiteY1286" fmla="*/ 3194707 h 6336071"/>
              <a:gd name="connsiteX1287" fmla="*/ 5873181 w 8086288"/>
              <a:gd name="connsiteY1287" fmla="*/ 3208643 h 6336071"/>
              <a:gd name="connsiteX1288" fmla="*/ 5874320 w 8086288"/>
              <a:gd name="connsiteY1288" fmla="*/ 3223432 h 6336071"/>
              <a:gd name="connsiteX1289" fmla="*/ 5876597 w 8086288"/>
              <a:gd name="connsiteY1289" fmla="*/ 3237653 h 6336071"/>
              <a:gd name="connsiteX1290" fmla="*/ 5880011 w 8086288"/>
              <a:gd name="connsiteY1290" fmla="*/ 3252442 h 6336071"/>
              <a:gd name="connsiteX1291" fmla="*/ 5883710 w 8086288"/>
              <a:gd name="connsiteY1291" fmla="*/ 3267516 h 6336071"/>
              <a:gd name="connsiteX1292" fmla="*/ 5888546 w 8086288"/>
              <a:gd name="connsiteY1292" fmla="*/ 3282021 h 6336071"/>
              <a:gd name="connsiteX1293" fmla="*/ 5894520 w 8086288"/>
              <a:gd name="connsiteY1293" fmla="*/ 3297095 h 6336071"/>
              <a:gd name="connsiteX1294" fmla="*/ 5906468 w 8086288"/>
              <a:gd name="connsiteY1294" fmla="*/ 3325537 h 6336071"/>
              <a:gd name="connsiteX1295" fmla="*/ 5917563 w 8086288"/>
              <a:gd name="connsiteY1295" fmla="*/ 3352557 h 6336071"/>
              <a:gd name="connsiteX1296" fmla="*/ 5928657 w 8086288"/>
              <a:gd name="connsiteY1296" fmla="*/ 3379576 h 6336071"/>
              <a:gd name="connsiteX1297" fmla="*/ 5938898 w 8086288"/>
              <a:gd name="connsiteY1297" fmla="*/ 3405743 h 6336071"/>
              <a:gd name="connsiteX1298" fmla="*/ 5949424 w 8086288"/>
              <a:gd name="connsiteY1298" fmla="*/ 3431056 h 6336071"/>
              <a:gd name="connsiteX1299" fmla="*/ 5958242 w 8086288"/>
              <a:gd name="connsiteY1299" fmla="*/ 3455231 h 6336071"/>
              <a:gd name="connsiteX1300" fmla="*/ 5967630 w 8086288"/>
              <a:gd name="connsiteY1300" fmla="*/ 3478269 h 6336071"/>
              <a:gd name="connsiteX1301" fmla="*/ 5976164 w 8086288"/>
              <a:gd name="connsiteY1301" fmla="*/ 3500453 h 6336071"/>
              <a:gd name="connsiteX1302" fmla="*/ 5981854 w 8086288"/>
              <a:gd name="connsiteY1302" fmla="*/ 3514106 h 6336071"/>
              <a:gd name="connsiteX1303" fmla="*/ 5986974 w 8086288"/>
              <a:gd name="connsiteY1303" fmla="*/ 3527757 h 6336071"/>
              <a:gd name="connsiteX1304" fmla="*/ 5991810 w 8086288"/>
              <a:gd name="connsiteY1304" fmla="*/ 3539987 h 6336071"/>
              <a:gd name="connsiteX1305" fmla="*/ 5996931 w 8086288"/>
              <a:gd name="connsiteY1305" fmla="*/ 3552502 h 6336071"/>
              <a:gd name="connsiteX1306" fmla="*/ 6001483 w 8086288"/>
              <a:gd name="connsiteY1306" fmla="*/ 3563878 h 6336071"/>
              <a:gd name="connsiteX1307" fmla="*/ 6005465 w 8086288"/>
              <a:gd name="connsiteY1307" fmla="*/ 3574686 h 6336071"/>
              <a:gd name="connsiteX1308" fmla="*/ 6009448 w 8086288"/>
              <a:gd name="connsiteY1308" fmla="*/ 3584925 h 6336071"/>
              <a:gd name="connsiteX1309" fmla="*/ 6013715 w 8086288"/>
              <a:gd name="connsiteY1309" fmla="*/ 3594311 h 6336071"/>
              <a:gd name="connsiteX1310" fmla="*/ 6019974 w 8086288"/>
              <a:gd name="connsiteY1310" fmla="*/ 3611376 h 6336071"/>
              <a:gd name="connsiteX1311" fmla="*/ 6025663 w 8086288"/>
              <a:gd name="connsiteY1311" fmla="*/ 3629010 h 6336071"/>
              <a:gd name="connsiteX1312" fmla="*/ 6029078 w 8086288"/>
              <a:gd name="connsiteY1312" fmla="*/ 3646643 h 6336071"/>
              <a:gd name="connsiteX1313" fmla="*/ 6031924 w 8086288"/>
              <a:gd name="connsiteY1313" fmla="*/ 3664845 h 6336071"/>
              <a:gd name="connsiteX1314" fmla="*/ 6033916 w 8086288"/>
              <a:gd name="connsiteY1314" fmla="*/ 3682763 h 6336071"/>
              <a:gd name="connsiteX1315" fmla="*/ 6034487 w 8086288"/>
              <a:gd name="connsiteY1315" fmla="*/ 3700965 h 6336071"/>
              <a:gd name="connsiteX1316" fmla="*/ 6033635 w 8086288"/>
              <a:gd name="connsiteY1316" fmla="*/ 3719452 h 6336071"/>
              <a:gd name="connsiteX1317" fmla="*/ 6032500 w 8086288"/>
              <a:gd name="connsiteY1317" fmla="*/ 3737653 h 6336071"/>
              <a:gd name="connsiteX1318" fmla="*/ 6029657 w 8086288"/>
              <a:gd name="connsiteY1318" fmla="*/ 3755855 h 6336071"/>
              <a:gd name="connsiteX1319" fmla="*/ 6025393 w 8086288"/>
              <a:gd name="connsiteY1319" fmla="*/ 3774341 h 6336071"/>
              <a:gd name="connsiteX1320" fmla="*/ 6020560 w 8086288"/>
              <a:gd name="connsiteY1320" fmla="*/ 3792827 h 6336071"/>
              <a:gd name="connsiteX1321" fmla="*/ 6014589 w 8086288"/>
              <a:gd name="connsiteY1321" fmla="*/ 3811313 h 6336071"/>
              <a:gd name="connsiteX1322" fmla="*/ 6007765 w 8086288"/>
              <a:gd name="connsiteY1322" fmla="*/ 3828946 h 6336071"/>
              <a:gd name="connsiteX1323" fmla="*/ 6000088 w 8086288"/>
              <a:gd name="connsiteY1323" fmla="*/ 3846862 h 6336071"/>
              <a:gd name="connsiteX1324" fmla="*/ 5990704 w 8086288"/>
              <a:gd name="connsiteY1324" fmla="*/ 3864779 h 6336071"/>
              <a:gd name="connsiteX1325" fmla="*/ 5981036 w 8086288"/>
              <a:gd name="connsiteY1325" fmla="*/ 3882411 h 6336071"/>
              <a:gd name="connsiteX1326" fmla="*/ 5969946 w 8086288"/>
              <a:gd name="connsiteY1326" fmla="*/ 3899759 h 6336071"/>
              <a:gd name="connsiteX1327" fmla="*/ 5958571 w 8086288"/>
              <a:gd name="connsiteY1327" fmla="*/ 3917391 h 6336071"/>
              <a:gd name="connsiteX1328" fmla="*/ 5945774 w 8086288"/>
              <a:gd name="connsiteY1328" fmla="*/ 3933601 h 6336071"/>
              <a:gd name="connsiteX1329" fmla="*/ 5932409 w 8086288"/>
              <a:gd name="connsiteY1329" fmla="*/ 3950380 h 6336071"/>
              <a:gd name="connsiteX1330" fmla="*/ 5917337 w 8086288"/>
              <a:gd name="connsiteY1330" fmla="*/ 3966590 h 6336071"/>
              <a:gd name="connsiteX1331" fmla="*/ 5902549 w 8086288"/>
              <a:gd name="connsiteY1331" fmla="*/ 3982515 h 6336071"/>
              <a:gd name="connsiteX1332" fmla="*/ 5886340 w 8086288"/>
              <a:gd name="connsiteY1332" fmla="*/ 3997587 h 6336071"/>
              <a:gd name="connsiteX1333" fmla="*/ 5869561 w 8086288"/>
              <a:gd name="connsiteY1333" fmla="*/ 4012090 h 6336071"/>
              <a:gd name="connsiteX1334" fmla="*/ 5851929 w 8086288"/>
              <a:gd name="connsiteY1334" fmla="*/ 4026877 h 6336071"/>
              <a:gd name="connsiteX1335" fmla="*/ 5833444 w 8086288"/>
              <a:gd name="connsiteY1335" fmla="*/ 4040811 h 6336071"/>
              <a:gd name="connsiteX1336" fmla="*/ 5814106 w 8086288"/>
              <a:gd name="connsiteY1336" fmla="*/ 4053892 h 6336071"/>
              <a:gd name="connsiteX1337" fmla="*/ 5794199 w 8086288"/>
              <a:gd name="connsiteY1337" fmla="*/ 4066404 h 6336071"/>
              <a:gd name="connsiteX1338" fmla="*/ 5773723 w 8086288"/>
              <a:gd name="connsiteY1338" fmla="*/ 4078916 h 6336071"/>
              <a:gd name="connsiteX1339" fmla="*/ 5752393 w 8086288"/>
              <a:gd name="connsiteY1339" fmla="*/ 4090006 h 6336071"/>
              <a:gd name="connsiteX1340" fmla="*/ 5730211 w 8086288"/>
              <a:gd name="connsiteY1340" fmla="*/ 4100811 h 6336071"/>
              <a:gd name="connsiteX1341" fmla="*/ 5707743 w 8086288"/>
              <a:gd name="connsiteY1341" fmla="*/ 4110763 h 6336071"/>
              <a:gd name="connsiteX1342" fmla="*/ 5689542 w 8086288"/>
              <a:gd name="connsiteY1342" fmla="*/ 4118156 h 6336071"/>
              <a:gd name="connsiteX1343" fmla="*/ 5671056 w 8086288"/>
              <a:gd name="connsiteY1343" fmla="*/ 4124695 h 6336071"/>
              <a:gd name="connsiteX1344" fmla="*/ 5653139 w 8086288"/>
              <a:gd name="connsiteY1344" fmla="*/ 4130666 h 6336071"/>
              <a:gd name="connsiteX1345" fmla="*/ 5634938 w 8086288"/>
              <a:gd name="connsiteY1345" fmla="*/ 4135784 h 6336071"/>
              <a:gd name="connsiteX1346" fmla="*/ 5616736 w 8086288"/>
              <a:gd name="connsiteY1346" fmla="*/ 4140901 h 6336071"/>
              <a:gd name="connsiteX1347" fmla="*/ 5597966 w 8086288"/>
              <a:gd name="connsiteY1347" fmla="*/ 4144881 h 6336071"/>
              <a:gd name="connsiteX1348" fmla="*/ 5579195 w 8086288"/>
              <a:gd name="connsiteY1348" fmla="*/ 4148861 h 6336071"/>
              <a:gd name="connsiteX1349" fmla="*/ 5560994 w 8086288"/>
              <a:gd name="connsiteY1349" fmla="*/ 4151703 h 6336071"/>
              <a:gd name="connsiteX1350" fmla="*/ 5542508 w 8086288"/>
              <a:gd name="connsiteY1350" fmla="*/ 4154261 h 6336071"/>
              <a:gd name="connsiteX1351" fmla="*/ 5524306 w 8086288"/>
              <a:gd name="connsiteY1351" fmla="*/ 4155966 h 6336071"/>
              <a:gd name="connsiteX1352" fmla="*/ 5506104 w 8086288"/>
              <a:gd name="connsiteY1352" fmla="*/ 4157102 h 6336071"/>
              <a:gd name="connsiteX1353" fmla="*/ 5487902 w 8086288"/>
              <a:gd name="connsiteY1353" fmla="*/ 4157669 h 6336071"/>
              <a:gd name="connsiteX1354" fmla="*/ 5470269 w 8086288"/>
              <a:gd name="connsiteY1354" fmla="*/ 4158236 h 6336071"/>
              <a:gd name="connsiteX1355" fmla="*/ 5452067 w 8086288"/>
              <a:gd name="connsiteY1355" fmla="*/ 4157666 h 6336071"/>
              <a:gd name="connsiteX1356" fmla="*/ 5434718 w 8086288"/>
              <a:gd name="connsiteY1356" fmla="*/ 4156811 h 6336071"/>
              <a:gd name="connsiteX1357" fmla="*/ 5416800 w 8086288"/>
              <a:gd name="connsiteY1357" fmla="*/ 4154818 h 6336071"/>
              <a:gd name="connsiteX1358" fmla="*/ 5400020 w 8086288"/>
              <a:gd name="connsiteY1358" fmla="*/ 4152826 h 6336071"/>
              <a:gd name="connsiteX1359" fmla="*/ 5383524 w 8086288"/>
              <a:gd name="connsiteY1359" fmla="*/ 4149980 h 6336071"/>
              <a:gd name="connsiteX1360" fmla="*/ 5366459 w 8086288"/>
              <a:gd name="connsiteY1360" fmla="*/ 4146566 h 6336071"/>
              <a:gd name="connsiteX1361" fmla="*/ 5349679 w 8086288"/>
              <a:gd name="connsiteY1361" fmla="*/ 4142867 h 6336071"/>
              <a:gd name="connsiteX1362" fmla="*/ 5334036 w 8086288"/>
              <a:gd name="connsiteY1362" fmla="*/ 4138599 h 6336071"/>
              <a:gd name="connsiteX1363" fmla="*/ 5318678 w 8086288"/>
              <a:gd name="connsiteY1363" fmla="*/ 4133478 h 6336071"/>
              <a:gd name="connsiteX1364" fmla="*/ 5303320 w 8086288"/>
              <a:gd name="connsiteY1364" fmla="*/ 4127789 h 6336071"/>
              <a:gd name="connsiteX1365" fmla="*/ 5287961 w 8086288"/>
              <a:gd name="connsiteY1365" fmla="*/ 4121530 h 6336071"/>
              <a:gd name="connsiteX1366" fmla="*/ 5273456 w 8086288"/>
              <a:gd name="connsiteY1366" fmla="*/ 4114987 h 6336071"/>
              <a:gd name="connsiteX1367" fmla="*/ 5259519 w 8086288"/>
              <a:gd name="connsiteY1367" fmla="*/ 4107876 h 6336071"/>
              <a:gd name="connsiteX1368" fmla="*/ 5246151 w 8086288"/>
              <a:gd name="connsiteY1368" fmla="*/ 4100196 h 6336071"/>
              <a:gd name="connsiteX1369" fmla="*/ 5233068 w 8086288"/>
              <a:gd name="connsiteY1369" fmla="*/ 4091663 h 6336071"/>
              <a:gd name="connsiteX1370" fmla="*/ 5220553 w 8086288"/>
              <a:gd name="connsiteY1370" fmla="*/ 4083129 h 6336071"/>
              <a:gd name="connsiteX1371" fmla="*/ 5208038 w 8086288"/>
              <a:gd name="connsiteY1371" fmla="*/ 4073458 h 6336071"/>
              <a:gd name="connsiteX1372" fmla="*/ 5196377 w 8086288"/>
              <a:gd name="connsiteY1372" fmla="*/ 4063503 h 6336071"/>
              <a:gd name="connsiteX1373" fmla="*/ 5185568 w 8086288"/>
              <a:gd name="connsiteY1373" fmla="*/ 4053263 h 6336071"/>
              <a:gd name="connsiteX1374" fmla="*/ 5175897 w 8086288"/>
              <a:gd name="connsiteY1374" fmla="*/ 4043023 h 6336071"/>
              <a:gd name="connsiteX1375" fmla="*/ 5167364 w 8086288"/>
              <a:gd name="connsiteY1375" fmla="*/ 4032784 h 6336071"/>
              <a:gd name="connsiteX1376" fmla="*/ 5159116 w 8086288"/>
              <a:gd name="connsiteY1376" fmla="*/ 4022260 h 6336071"/>
              <a:gd name="connsiteX1377" fmla="*/ 5151151 w 8086288"/>
              <a:gd name="connsiteY1377" fmla="*/ 4011452 h 6336071"/>
              <a:gd name="connsiteX1378" fmla="*/ 5144040 w 8086288"/>
              <a:gd name="connsiteY1378" fmla="*/ 4000360 h 6336071"/>
              <a:gd name="connsiteX1379" fmla="*/ 5137497 w 8086288"/>
              <a:gd name="connsiteY1379" fmla="*/ 3988698 h 6336071"/>
              <a:gd name="connsiteX1380" fmla="*/ 5130955 w 8086288"/>
              <a:gd name="connsiteY1380" fmla="*/ 3977037 h 6336071"/>
              <a:gd name="connsiteX1381" fmla="*/ 5125834 w 8086288"/>
              <a:gd name="connsiteY1381" fmla="*/ 3965092 h 6336071"/>
              <a:gd name="connsiteX1382" fmla="*/ 5122990 w 8086288"/>
              <a:gd name="connsiteY1382" fmla="*/ 3956559 h 6336071"/>
              <a:gd name="connsiteX1383" fmla="*/ 5120145 w 8086288"/>
              <a:gd name="connsiteY1383" fmla="*/ 3948595 h 6336071"/>
              <a:gd name="connsiteX1384" fmla="*/ 5117869 w 8086288"/>
              <a:gd name="connsiteY1384" fmla="*/ 3938926 h 6336071"/>
              <a:gd name="connsiteX1385" fmla="*/ 5115308 w 8086288"/>
              <a:gd name="connsiteY1385" fmla="*/ 3928971 h 6336071"/>
              <a:gd name="connsiteX1386" fmla="*/ 5113316 w 8086288"/>
              <a:gd name="connsiteY1386" fmla="*/ 3917879 h 6336071"/>
              <a:gd name="connsiteX1387" fmla="*/ 5111609 w 8086288"/>
              <a:gd name="connsiteY1387" fmla="*/ 3905934 h 6336071"/>
              <a:gd name="connsiteX1388" fmla="*/ 5109901 w 8086288"/>
              <a:gd name="connsiteY1388" fmla="*/ 3893989 h 6336071"/>
              <a:gd name="connsiteX1389" fmla="*/ 5108478 w 8086288"/>
              <a:gd name="connsiteY1389" fmla="*/ 3880621 h 6336071"/>
              <a:gd name="connsiteX1390" fmla="*/ 5106484 w 8086288"/>
              <a:gd name="connsiteY1390" fmla="*/ 3852465 h 6336071"/>
              <a:gd name="connsiteX1391" fmla="*/ 5105628 w 8086288"/>
              <a:gd name="connsiteY1391" fmla="*/ 3821465 h 6336071"/>
              <a:gd name="connsiteX1392" fmla="*/ 5105056 w 8086288"/>
              <a:gd name="connsiteY1392" fmla="*/ 3788473 h 6336071"/>
              <a:gd name="connsiteX1393" fmla="*/ 5105337 w 8086288"/>
              <a:gd name="connsiteY1393" fmla="*/ 3753491 h 6336071"/>
              <a:gd name="connsiteX1394" fmla="*/ 5106471 w 8086288"/>
              <a:gd name="connsiteY1394" fmla="*/ 3715950 h 6336071"/>
              <a:gd name="connsiteX1395" fmla="*/ 5108742 w 8086288"/>
              <a:gd name="connsiteY1395" fmla="*/ 3676702 h 6336071"/>
              <a:gd name="connsiteX1396" fmla="*/ 5111299 w 8086288"/>
              <a:gd name="connsiteY1396" fmla="*/ 3636601 h 6336071"/>
              <a:gd name="connsiteX1397" fmla="*/ 5114992 w 8086288"/>
              <a:gd name="connsiteY1397" fmla="*/ 3594225 h 6336071"/>
              <a:gd name="connsiteX1398" fmla="*/ 5119538 w 8086288"/>
              <a:gd name="connsiteY1398" fmla="*/ 3550996 h 6336071"/>
              <a:gd name="connsiteX1399" fmla="*/ 5125222 w 8086288"/>
              <a:gd name="connsiteY1399" fmla="*/ 3507198 h 6336071"/>
              <a:gd name="connsiteX1400" fmla="*/ 5131190 w 8086288"/>
              <a:gd name="connsiteY1400" fmla="*/ 3461978 h 6336071"/>
              <a:gd name="connsiteX1401" fmla="*/ 5138296 w 8086288"/>
              <a:gd name="connsiteY1401" fmla="*/ 3416189 h 6336071"/>
              <a:gd name="connsiteX1402" fmla="*/ 5139717 w 8086288"/>
              <a:gd name="connsiteY1402" fmla="*/ 3403391 h 6336071"/>
              <a:gd name="connsiteX1403" fmla="*/ 5141991 w 8086288"/>
              <a:gd name="connsiteY1403" fmla="*/ 3390877 h 6336071"/>
              <a:gd name="connsiteX1404" fmla="*/ 5143127 w 8086288"/>
              <a:gd name="connsiteY1404" fmla="*/ 3378363 h 6336071"/>
              <a:gd name="connsiteX1405" fmla="*/ 5143979 w 8086288"/>
              <a:gd name="connsiteY1405" fmla="*/ 3366134 h 6336071"/>
              <a:gd name="connsiteX1406" fmla="*/ 5144547 w 8086288"/>
              <a:gd name="connsiteY1406" fmla="*/ 3353620 h 6336071"/>
              <a:gd name="connsiteX1407" fmla="*/ 5144546 w 8086288"/>
              <a:gd name="connsiteY1407" fmla="*/ 3341675 h 6336071"/>
              <a:gd name="connsiteX1408" fmla="*/ 5144544 w 8086288"/>
              <a:gd name="connsiteY1408" fmla="*/ 3329730 h 6336071"/>
              <a:gd name="connsiteX1409" fmla="*/ 5144543 w 8086288"/>
              <a:gd name="connsiteY1409" fmla="*/ 3317216 h 6336071"/>
              <a:gd name="connsiteX1410" fmla="*/ 5144258 w 8086288"/>
              <a:gd name="connsiteY1410" fmla="*/ 3305556 h 6336071"/>
              <a:gd name="connsiteX1411" fmla="*/ 5143119 w 8086288"/>
              <a:gd name="connsiteY1411" fmla="*/ 3294179 h 6336071"/>
              <a:gd name="connsiteX1412" fmla="*/ 5141980 w 8086288"/>
              <a:gd name="connsiteY1412" fmla="*/ 3282234 h 6336071"/>
              <a:gd name="connsiteX1413" fmla="*/ 5140557 w 8086288"/>
              <a:gd name="connsiteY1413" fmla="*/ 3271142 h 6336071"/>
              <a:gd name="connsiteX1414" fmla="*/ 5138850 w 8086288"/>
              <a:gd name="connsiteY1414" fmla="*/ 3259766 h 6336071"/>
              <a:gd name="connsiteX1415" fmla="*/ 5136573 w 8086288"/>
              <a:gd name="connsiteY1415" fmla="*/ 3248389 h 6336071"/>
              <a:gd name="connsiteX1416" fmla="*/ 5134582 w 8086288"/>
              <a:gd name="connsiteY1416" fmla="*/ 3237866 h 6336071"/>
              <a:gd name="connsiteX1417" fmla="*/ 5131736 w 8086288"/>
              <a:gd name="connsiteY1417" fmla="*/ 3227058 h 6336071"/>
              <a:gd name="connsiteX1418" fmla="*/ 5128607 w 8086288"/>
              <a:gd name="connsiteY1418" fmla="*/ 3216535 h 6336071"/>
              <a:gd name="connsiteX1419" fmla="*/ 5125762 w 8086288"/>
              <a:gd name="connsiteY1419" fmla="*/ 3205727 h 6336071"/>
              <a:gd name="connsiteX1420" fmla="*/ 5122063 w 8086288"/>
              <a:gd name="connsiteY1420" fmla="*/ 3195204 h 6336071"/>
              <a:gd name="connsiteX1421" fmla="*/ 5118081 w 8086288"/>
              <a:gd name="connsiteY1421" fmla="*/ 3185534 h 6336071"/>
              <a:gd name="connsiteX1422" fmla="*/ 5114098 w 8086288"/>
              <a:gd name="connsiteY1422" fmla="*/ 3175863 h 6336071"/>
              <a:gd name="connsiteX1423" fmla="*/ 5109831 w 8086288"/>
              <a:gd name="connsiteY1423" fmla="*/ 3165909 h 6336071"/>
              <a:gd name="connsiteX1424" fmla="*/ 5104995 w 8086288"/>
              <a:gd name="connsiteY1424" fmla="*/ 3156523 h 6336071"/>
              <a:gd name="connsiteX1425" fmla="*/ 5100160 w 8086288"/>
              <a:gd name="connsiteY1425" fmla="*/ 3147137 h 6336071"/>
              <a:gd name="connsiteX1426" fmla="*/ 5095324 w 8086288"/>
              <a:gd name="connsiteY1426" fmla="*/ 3138320 h 6336071"/>
              <a:gd name="connsiteX1427" fmla="*/ 5089635 w 8086288"/>
              <a:gd name="connsiteY1427" fmla="*/ 3129787 h 6336071"/>
              <a:gd name="connsiteX1428" fmla="*/ 5083662 w 8086288"/>
              <a:gd name="connsiteY1428" fmla="*/ 3120970 h 6336071"/>
              <a:gd name="connsiteX1429" fmla="*/ 5077404 w 8086288"/>
              <a:gd name="connsiteY1429" fmla="*/ 3112437 h 6336071"/>
              <a:gd name="connsiteX1430" fmla="*/ 5071146 w 8086288"/>
              <a:gd name="connsiteY1430" fmla="*/ 3104473 h 6336071"/>
              <a:gd name="connsiteX1431" fmla="*/ 5064604 w 8086288"/>
              <a:gd name="connsiteY1431" fmla="*/ 3096225 h 6336071"/>
              <a:gd name="connsiteX1432" fmla="*/ 5057777 w 8086288"/>
              <a:gd name="connsiteY1432" fmla="*/ 3088830 h 6336071"/>
              <a:gd name="connsiteX1433" fmla="*/ 5050951 w 8086288"/>
              <a:gd name="connsiteY1433" fmla="*/ 3081434 h 6336071"/>
              <a:gd name="connsiteX1434" fmla="*/ 5044409 w 8086288"/>
              <a:gd name="connsiteY1434" fmla="*/ 3075462 h 6336071"/>
              <a:gd name="connsiteX1435" fmla="*/ 5037867 w 8086288"/>
              <a:gd name="connsiteY1435" fmla="*/ 3068920 h 6336071"/>
              <a:gd name="connsiteX1436" fmla="*/ 5030472 w 8086288"/>
              <a:gd name="connsiteY1436" fmla="*/ 3063231 h 6336071"/>
              <a:gd name="connsiteX1437" fmla="*/ 5023646 w 8086288"/>
              <a:gd name="connsiteY1437" fmla="*/ 3057542 h 6336071"/>
              <a:gd name="connsiteX1438" fmla="*/ 5016820 w 8086288"/>
              <a:gd name="connsiteY1438" fmla="*/ 3052422 h 6336071"/>
              <a:gd name="connsiteX1439" fmla="*/ 5009140 w 8086288"/>
              <a:gd name="connsiteY1439" fmla="*/ 3047017 h 6336071"/>
              <a:gd name="connsiteX1440" fmla="*/ 5002029 w 8086288"/>
              <a:gd name="connsiteY1440" fmla="*/ 3042182 h 6336071"/>
              <a:gd name="connsiteX1441" fmla="*/ 4994635 w 8086288"/>
              <a:gd name="connsiteY1441" fmla="*/ 3037631 h 6336071"/>
              <a:gd name="connsiteX1442" fmla="*/ 4986386 w 8086288"/>
              <a:gd name="connsiteY1442" fmla="*/ 3032795 h 6336071"/>
              <a:gd name="connsiteX1443" fmla="*/ 4978707 w 8086288"/>
              <a:gd name="connsiteY1443" fmla="*/ 3028528 h 6336071"/>
              <a:gd name="connsiteX1444" fmla="*/ 4970459 w 8086288"/>
              <a:gd name="connsiteY1444" fmla="*/ 3024830 h 6336071"/>
              <a:gd name="connsiteX1445" fmla="*/ 4962495 w 8086288"/>
              <a:gd name="connsiteY1445" fmla="*/ 3021417 h 6336071"/>
              <a:gd name="connsiteX1446" fmla="*/ 4954247 w 8086288"/>
              <a:gd name="connsiteY1446" fmla="*/ 3017718 h 6336071"/>
              <a:gd name="connsiteX1447" fmla="*/ 4945714 w 8086288"/>
              <a:gd name="connsiteY1447" fmla="*/ 3014305 h 6336071"/>
              <a:gd name="connsiteX1448" fmla="*/ 4936898 w 8086288"/>
              <a:gd name="connsiteY1448" fmla="*/ 3011744 h 6336071"/>
              <a:gd name="connsiteX1449" fmla="*/ 4928649 w 8086288"/>
              <a:gd name="connsiteY1449" fmla="*/ 3008615 h 6336071"/>
              <a:gd name="connsiteX1450" fmla="*/ 4910447 w 8086288"/>
              <a:gd name="connsiteY1450" fmla="*/ 3004063 h 6336071"/>
              <a:gd name="connsiteX1451" fmla="*/ 4891960 w 8086288"/>
              <a:gd name="connsiteY1451" fmla="*/ 2999795 h 6336071"/>
              <a:gd name="connsiteX1452" fmla="*/ 4873189 w 8086288"/>
              <a:gd name="connsiteY1452" fmla="*/ 2996949 h 6336071"/>
              <a:gd name="connsiteX1453" fmla="*/ 4853565 w 8086288"/>
              <a:gd name="connsiteY1453" fmla="*/ 2995525 h 6336071"/>
              <a:gd name="connsiteX1454" fmla="*/ 4833941 w 8086288"/>
              <a:gd name="connsiteY1454" fmla="*/ 2994670 h 6336071"/>
              <a:gd name="connsiteX1455" fmla="*/ 4813464 w 8086288"/>
              <a:gd name="connsiteY1455" fmla="*/ 2994668 h 6336071"/>
              <a:gd name="connsiteX1456" fmla="*/ 4792987 w 8086288"/>
              <a:gd name="connsiteY1456" fmla="*/ 2995804 h 6336071"/>
              <a:gd name="connsiteX1457" fmla="*/ 4771656 w 8086288"/>
              <a:gd name="connsiteY1457" fmla="*/ 2998361 h 6336071"/>
              <a:gd name="connsiteX1458" fmla="*/ 4727574 w 8086288"/>
              <a:gd name="connsiteY1458" fmla="*/ 3003761 h 6336071"/>
              <a:gd name="connsiteX1459" fmla="*/ 4683207 w 8086288"/>
              <a:gd name="connsiteY1459" fmla="*/ 3009445 h 6336071"/>
              <a:gd name="connsiteX1460" fmla="*/ 4639693 w 8086288"/>
              <a:gd name="connsiteY1460" fmla="*/ 3015413 h 6336071"/>
              <a:gd name="connsiteX1461" fmla="*/ 4595611 w 8086288"/>
              <a:gd name="connsiteY1461" fmla="*/ 3021950 h 6336071"/>
              <a:gd name="connsiteX1462" fmla="*/ 4551813 w 8086288"/>
              <a:gd name="connsiteY1462" fmla="*/ 3028772 h 6336071"/>
              <a:gd name="connsiteX1463" fmla="*/ 4507731 w 8086288"/>
              <a:gd name="connsiteY1463" fmla="*/ 3035878 h 6336071"/>
              <a:gd name="connsiteX1464" fmla="*/ 4463649 w 8086288"/>
              <a:gd name="connsiteY1464" fmla="*/ 3042983 h 6336071"/>
              <a:gd name="connsiteX1465" fmla="*/ 4419567 w 8086288"/>
              <a:gd name="connsiteY1465" fmla="*/ 3050658 h 6336071"/>
              <a:gd name="connsiteX1466" fmla="*/ 4376053 w 8086288"/>
              <a:gd name="connsiteY1466" fmla="*/ 3058902 h 6336071"/>
              <a:gd name="connsiteX1467" fmla="*/ 4332255 w 8086288"/>
              <a:gd name="connsiteY1467" fmla="*/ 3067430 h 6336071"/>
              <a:gd name="connsiteX1468" fmla="*/ 4288458 w 8086288"/>
              <a:gd name="connsiteY1468" fmla="*/ 3075389 h 6336071"/>
              <a:gd name="connsiteX1469" fmla="*/ 4244944 w 8086288"/>
              <a:gd name="connsiteY1469" fmla="*/ 3084201 h 6336071"/>
              <a:gd name="connsiteX1470" fmla="*/ 4201431 w 8086288"/>
              <a:gd name="connsiteY1470" fmla="*/ 3093014 h 6336071"/>
              <a:gd name="connsiteX1471" fmla="*/ 4158202 w 8086288"/>
              <a:gd name="connsiteY1471" fmla="*/ 3102680 h 6336071"/>
              <a:gd name="connsiteX1472" fmla="*/ 4114973 w 8086288"/>
              <a:gd name="connsiteY1472" fmla="*/ 3112345 h 6336071"/>
              <a:gd name="connsiteX1473" fmla="*/ 4071745 w 8086288"/>
              <a:gd name="connsiteY1473" fmla="*/ 3122580 h 6336071"/>
              <a:gd name="connsiteX1474" fmla="*/ 4061786 w 8086288"/>
              <a:gd name="connsiteY1474" fmla="*/ 3079633 h 6336071"/>
              <a:gd name="connsiteX1475" fmla="*/ 4052112 w 8086288"/>
              <a:gd name="connsiteY1475" fmla="*/ 3036972 h 6336071"/>
              <a:gd name="connsiteX1476" fmla="*/ 4043007 w 8086288"/>
              <a:gd name="connsiteY1476" fmla="*/ 2993741 h 6336071"/>
              <a:gd name="connsiteX1477" fmla="*/ 4034187 w 8086288"/>
              <a:gd name="connsiteY1477" fmla="*/ 2950795 h 6336071"/>
              <a:gd name="connsiteX1478" fmla="*/ 4025366 w 8086288"/>
              <a:gd name="connsiteY1478" fmla="*/ 2907280 h 6336071"/>
              <a:gd name="connsiteX1479" fmla="*/ 4017114 w 8086288"/>
              <a:gd name="connsiteY1479" fmla="*/ 2864334 h 6336071"/>
              <a:gd name="connsiteX1480" fmla="*/ 4008862 w 8086288"/>
              <a:gd name="connsiteY1480" fmla="*/ 2820819 h 6336071"/>
              <a:gd name="connsiteX1481" fmla="*/ 4001179 w 8086288"/>
              <a:gd name="connsiteY1481" fmla="*/ 2777873 h 6336071"/>
              <a:gd name="connsiteX1482" fmla="*/ 3993496 w 8086288"/>
              <a:gd name="connsiteY1482" fmla="*/ 2734358 h 6336071"/>
              <a:gd name="connsiteX1483" fmla="*/ 3986097 w 8086288"/>
              <a:gd name="connsiteY1483" fmla="*/ 2691127 h 6336071"/>
              <a:gd name="connsiteX1484" fmla="*/ 3978983 w 8086288"/>
              <a:gd name="connsiteY1484" fmla="*/ 2647613 h 6336071"/>
              <a:gd name="connsiteX1485" fmla="*/ 3972722 w 8086288"/>
              <a:gd name="connsiteY1485" fmla="*/ 2604382 h 6336071"/>
              <a:gd name="connsiteX1486" fmla="*/ 3966176 w 8086288"/>
              <a:gd name="connsiteY1486" fmla="*/ 2560868 h 6336071"/>
              <a:gd name="connsiteX1487" fmla="*/ 3960200 w 8086288"/>
              <a:gd name="connsiteY1487" fmla="*/ 2517922 h 6336071"/>
              <a:gd name="connsiteX1488" fmla="*/ 3954507 w 8086288"/>
              <a:gd name="connsiteY1488" fmla="*/ 2474691 h 6336071"/>
              <a:gd name="connsiteX1489" fmla="*/ 3949099 w 8086288"/>
              <a:gd name="connsiteY1489" fmla="*/ 2431177 h 6336071"/>
              <a:gd name="connsiteX1490" fmla="*/ 3946823 w 8086288"/>
              <a:gd name="connsiteY1490" fmla="*/ 2414112 h 6336071"/>
              <a:gd name="connsiteX1491" fmla="*/ 3946252 w 8086288"/>
              <a:gd name="connsiteY1491" fmla="*/ 2397616 h 6336071"/>
              <a:gd name="connsiteX1492" fmla="*/ 3946251 w 8086288"/>
              <a:gd name="connsiteY1492" fmla="*/ 2381690 h 6336071"/>
              <a:gd name="connsiteX1493" fmla="*/ 3946534 w 8086288"/>
              <a:gd name="connsiteY1493" fmla="*/ 2365479 h 6336071"/>
              <a:gd name="connsiteX1494" fmla="*/ 3947954 w 8086288"/>
              <a:gd name="connsiteY1494" fmla="*/ 2350405 h 6336071"/>
              <a:gd name="connsiteX1495" fmla="*/ 3950512 w 8086288"/>
              <a:gd name="connsiteY1495" fmla="*/ 2335332 h 6336071"/>
              <a:gd name="connsiteX1496" fmla="*/ 3953355 w 8086288"/>
              <a:gd name="connsiteY1496" fmla="*/ 2321112 h 6336071"/>
              <a:gd name="connsiteX1497" fmla="*/ 3956766 w 8086288"/>
              <a:gd name="connsiteY1497" fmla="*/ 2306892 h 6336071"/>
              <a:gd name="connsiteX1498" fmla="*/ 3961600 w 8086288"/>
              <a:gd name="connsiteY1498" fmla="*/ 2293525 h 6336071"/>
              <a:gd name="connsiteX1499" fmla="*/ 3966718 w 8086288"/>
              <a:gd name="connsiteY1499" fmla="*/ 2280443 h 6336071"/>
              <a:gd name="connsiteX1500" fmla="*/ 3972689 w 8086288"/>
              <a:gd name="connsiteY1500" fmla="*/ 2267645 h 6336071"/>
              <a:gd name="connsiteX1501" fmla="*/ 3979230 w 8086288"/>
              <a:gd name="connsiteY1501" fmla="*/ 2255985 h 6336071"/>
              <a:gd name="connsiteX1502" fmla="*/ 3986339 w 8086288"/>
              <a:gd name="connsiteY1502" fmla="*/ 2244325 h 6336071"/>
              <a:gd name="connsiteX1503" fmla="*/ 3994870 w 8086288"/>
              <a:gd name="connsiteY1503" fmla="*/ 2233519 h 6336071"/>
              <a:gd name="connsiteX1504" fmla="*/ 4003685 w 8086288"/>
              <a:gd name="connsiteY1504" fmla="*/ 2223565 h 6336071"/>
              <a:gd name="connsiteX1505" fmla="*/ 4013070 w 8086288"/>
              <a:gd name="connsiteY1505" fmla="*/ 2213043 h 6336071"/>
              <a:gd name="connsiteX1506" fmla="*/ 4019326 w 8086288"/>
              <a:gd name="connsiteY1506" fmla="*/ 2207925 h 6336071"/>
              <a:gd name="connsiteX1507" fmla="*/ 4025298 w 8086288"/>
              <a:gd name="connsiteY1507" fmla="*/ 2202521 h 6336071"/>
              <a:gd name="connsiteX1508" fmla="*/ 4030702 w 8086288"/>
              <a:gd name="connsiteY1508" fmla="*/ 2197687 h 6336071"/>
              <a:gd name="connsiteX1509" fmla="*/ 4037527 w 8086288"/>
              <a:gd name="connsiteY1509" fmla="*/ 2193137 h 6336071"/>
              <a:gd name="connsiteX1510" fmla="*/ 4043783 w 8086288"/>
              <a:gd name="connsiteY1510" fmla="*/ 2188587 h 6336071"/>
              <a:gd name="connsiteX1511" fmla="*/ 4050893 w 8086288"/>
              <a:gd name="connsiteY1511" fmla="*/ 2184322 h 6336071"/>
              <a:gd name="connsiteX1512" fmla="*/ 4057150 w 8086288"/>
              <a:gd name="connsiteY1512" fmla="*/ 2180341 h 6336071"/>
              <a:gd name="connsiteX1513" fmla="*/ 4064828 w 8086288"/>
              <a:gd name="connsiteY1513" fmla="*/ 2176644 h 6336071"/>
              <a:gd name="connsiteX1514" fmla="*/ 4079617 w 8086288"/>
              <a:gd name="connsiteY1514" fmla="*/ 2169251 h 6336071"/>
              <a:gd name="connsiteX1515" fmla="*/ 4094974 w 8086288"/>
              <a:gd name="connsiteY1515" fmla="*/ 2162996 h 6336071"/>
              <a:gd name="connsiteX1516" fmla="*/ 4110616 w 8086288"/>
              <a:gd name="connsiteY1516" fmla="*/ 2157593 h 6336071"/>
              <a:gd name="connsiteX1517" fmla="*/ 4127680 w 8086288"/>
              <a:gd name="connsiteY1517" fmla="*/ 2153613 h 6336071"/>
              <a:gd name="connsiteX1518" fmla="*/ 4145028 w 8086288"/>
              <a:gd name="connsiteY1518" fmla="*/ 2149918 h 6336071"/>
              <a:gd name="connsiteX1519" fmla="*/ 4162661 w 8086288"/>
              <a:gd name="connsiteY1519" fmla="*/ 2147075 h 6336071"/>
              <a:gd name="connsiteX1520" fmla="*/ 4181432 w 8086288"/>
              <a:gd name="connsiteY1520" fmla="*/ 2145371 h 6336071"/>
              <a:gd name="connsiteX1521" fmla="*/ 4199918 w 8086288"/>
              <a:gd name="connsiteY1521" fmla="*/ 2143950 h 6336071"/>
              <a:gd name="connsiteX1522" fmla="*/ 4218973 w 8086288"/>
              <a:gd name="connsiteY1522" fmla="*/ 2144237 h 6336071"/>
              <a:gd name="connsiteX1523" fmla="*/ 4238597 w 8086288"/>
              <a:gd name="connsiteY1523" fmla="*/ 2145092 h 6336071"/>
              <a:gd name="connsiteX1524" fmla="*/ 4258790 w 8086288"/>
              <a:gd name="connsiteY1524" fmla="*/ 2147085 h 6336071"/>
              <a:gd name="connsiteX1525" fmla="*/ 4278984 w 8086288"/>
              <a:gd name="connsiteY1525" fmla="*/ 2150215 h 6336071"/>
              <a:gd name="connsiteX1526" fmla="*/ 4317948 w 8086288"/>
              <a:gd name="connsiteY1526" fmla="*/ 2155622 h 6336071"/>
              <a:gd name="connsiteX1527" fmla="*/ 4357481 w 8086288"/>
              <a:gd name="connsiteY1527" fmla="*/ 2161599 h 6336071"/>
              <a:gd name="connsiteX1528" fmla="*/ 4399005 w 8086288"/>
              <a:gd name="connsiteY1528" fmla="*/ 2166722 h 6336071"/>
              <a:gd name="connsiteX1529" fmla="*/ 4440528 w 8086288"/>
              <a:gd name="connsiteY1529" fmla="*/ 2171276 h 6336071"/>
              <a:gd name="connsiteX1530" fmla="*/ 4482621 w 8086288"/>
              <a:gd name="connsiteY1530" fmla="*/ 2174693 h 6336071"/>
              <a:gd name="connsiteX1531" fmla="*/ 4524713 w 8086288"/>
              <a:gd name="connsiteY1531" fmla="*/ 2178679 h 6336071"/>
              <a:gd name="connsiteX1532" fmla="*/ 4566521 w 8086288"/>
              <a:gd name="connsiteY1532" fmla="*/ 2181243 h 6336071"/>
              <a:gd name="connsiteX1533" fmla="*/ 4607476 w 8086288"/>
              <a:gd name="connsiteY1533" fmla="*/ 2182953 h 6336071"/>
              <a:gd name="connsiteX1534" fmla="*/ 4647862 w 8086288"/>
              <a:gd name="connsiteY1534" fmla="*/ 2184095 h 6336071"/>
              <a:gd name="connsiteX1535" fmla="*/ 4686256 w 8086288"/>
              <a:gd name="connsiteY1535" fmla="*/ 2183814 h 6336071"/>
              <a:gd name="connsiteX1536" fmla="*/ 4704743 w 8086288"/>
              <a:gd name="connsiteY1536" fmla="*/ 2183531 h 6336071"/>
              <a:gd name="connsiteX1537" fmla="*/ 4722945 w 8086288"/>
              <a:gd name="connsiteY1537" fmla="*/ 2182395 h 6336071"/>
              <a:gd name="connsiteX1538" fmla="*/ 4740578 w 8086288"/>
              <a:gd name="connsiteY1538" fmla="*/ 2181828 h 6336071"/>
              <a:gd name="connsiteX1539" fmla="*/ 4757642 w 8086288"/>
              <a:gd name="connsiteY1539" fmla="*/ 2180123 h 6336071"/>
              <a:gd name="connsiteX1540" fmla="*/ 4774138 w 8086288"/>
              <a:gd name="connsiteY1540" fmla="*/ 2178419 h 6336071"/>
              <a:gd name="connsiteX1541" fmla="*/ 4790348 w 8086288"/>
              <a:gd name="connsiteY1541" fmla="*/ 2176429 h 6336071"/>
              <a:gd name="connsiteX1542" fmla="*/ 4805422 w 8086288"/>
              <a:gd name="connsiteY1542" fmla="*/ 2173871 h 6336071"/>
              <a:gd name="connsiteX1543" fmla="*/ 4819357 w 8086288"/>
              <a:gd name="connsiteY1543" fmla="*/ 2171313 h 6336071"/>
              <a:gd name="connsiteX1544" fmla="*/ 4833293 w 8086288"/>
              <a:gd name="connsiteY1544" fmla="*/ 2168186 h 6336071"/>
              <a:gd name="connsiteX1545" fmla="*/ 4846091 w 8086288"/>
              <a:gd name="connsiteY1545" fmla="*/ 2165058 h 6336071"/>
              <a:gd name="connsiteX1546" fmla="*/ 4857751 w 8086288"/>
              <a:gd name="connsiteY1546" fmla="*/ 2160793 h 6336071"/>
              <a:gd name="connsiteX1547" fmla="*/ 4869127 w 8086288"/>
              <a:gd name="connsiteY1547" fmla="*/ 2157382 h 6336071"/>
              <a:gd name="connsiteX1548" fmla="*/ 4889035 w 8086288"/>
              <a:gd name="connsiteY1548" fmla="*/ 2147714 h 6336071"/>
              <a:gd name="connsiteX1549" fmla="*/ 4908658 w 8086288"/>
              <a:gd name="connsiteY1549" fmla="*/ 2137193 h 6336071"/>
              <a:gd name="connsiteX1550" fmla="*/ 4927996 w 8086288"/>
              <a:gd name="connsiteY1550" fmla="*/ 2125249 h 6336071"/>
              <a:gd name="connsiteX1551" fmla="*/ 4945344 w 8086288"/>
              <a:gd name="connsiteY1551" fmla="*/ 2112453 h 6336071"/>
              <a:gd name="connsiteX1552" fmla="*/ 4962407 w 8086288"/>
              <a:gd name="connsiteY1552" fmla="*/ 2098803 h 6336071"/>
              <a:gd name="connsiteX1553" fmla="*/ 4978901 w 8086288"/>
              <a:gd name="connsiteY1553" fmla="*/ 2083447 h 6336071"/>
              <a:gd name="connsiteX1554" fmla="*/ 4993973 w 8086288"/>
              <a:gd name="connsiteY1554" fmla="*/ 2067806 h 6336071"/>
              <a:gd name="connsiteX1555" fmla="*/ 5008476 w 8086288"/>
              <a:gd name="connsiteY1555" fmla="*/ 2051027 h 6336071"/>
              <a:gd name="connsiteX1556" fmla="*/ 5021841 w 8086288"/>
              <a:gd name="connsiteY1556" fmla="*/ 2033111 h 6336071"/>
              <a:gd name="connsiteX1557" fmla="*/ 5034353 w 8086288"/>
              <a:gd name="connsiteY1557" fmla="*/ 2014341 h 6336071"/>
              <a:gd name="connsiteX1558" fmla="*/ 5046296 w 8086288"/>
              <a:gd name="connsiteY1558" fmla="*/ 1995003 h 6336071"/>
              <a:gd name="connsiteX1559" fmla="*/ 5057386 w 8086288"/>
              <a:gd name="connsiteY1559" fmla="*/ 1974811 h 6336071"/>
              <a:gd name="connsiteX1560" fmla="*/ 5066770 w 8086288"/>
              <a:gd name="connsiteY1560" fmla="*/ 1954050 h 6336071"/>
              <a:gd name="connsiteX1561" fmla="*/ 5075869 w 8086288"/>
              <a:gd name="connsiteY1561" fmla="*/ 1932436 h 6336071"/>
              <a:gd name="connsiteX1562" fmla="*/ 5083830 w 8086288"/>
              <a:gd name="connsiteY1562" fmla="*/ 1910253 h 6336071"/>
              <a:gd name="connsiteX1563" fmla="*/ 5090085 w 8086288"/>
              <a:gd name="connsiteY1563" fmla="*/ 1886932 h 6336071"/>
              <a:gd name="connsiteX1564" fmla="*/ 5096339 w 8086288"/>
              <a:gd name="connsiteY1564" fmla="*/ 1863612 h 6336071"/>
              <a:gd name="connsiteX1565" fmla="*/ 5101172 w 8086288"/>
              <a:gd name="connsiteY1565" fmla="*/ 1840007 h 6336071"/>
              <a:gd name="connsiteX1566" fmla="*/ 5105151 w 8086288"/>
              <a:gd name="connsiteY1566" fmla="*/ 1814979 h 6336071"/>
              <a:gd name="connsiteX1567" fmla="*/ 5107993 w 8086288"/>
              <a:gd name="connsiteY1567" fmla="*/ 1789952 h 6336071"/>
              <a:gd name="connsiteX1568" fmla="*/ 5109697 w 8086288"/>
              <a:gd name="connsiteY1568" fmla="*/ 1764924 h 6336071"/>
              <a:gd name="connsiteX1569" fmla="*/ 5109979 w 8086288"/>
              <a:gd name="connsiteY1569" fmla="*/ 1739612 h 6336071"/>
              <a:gd name="connsiteX1570" fmla="*/ 5109976 w 8086288"/>
              <a:gd name="connsiteY1570" fmla="*/ 1713447 h 6336071"/>
              <a:gd name="connsiteX1571" fmla="*/ 5108268 w 8086288"/>
              <a:gd name="connsiteY1571" fmla="*/ 1687281 h 6336071"/>
              <a:gd name="connsiteX1572" fmla="*/ 5106274 w 8086288"/>
              <a:gd name="connsiteY1572" fmla="*/ 1660831 h 6336071"/>
              <a:gd name="connsiteX1573" fmla="*/ 5102574 w 8086288"/>
              <a:gd name="connsiteY1573" fmla="*/ 1634381 h 6336071"/>
              <a:gd name="connsiteX1574" fmla="*/ 5097452 w 8086288"/>
              <a:gd name="connsiteY1574" fmla="*/ 1607646 h 6336071"/>
              <a:gd name="connsiteX1575" fmla="*/ 5091762 w 8086288"/>
              <a:gd name="connsiteY1575" fmla="*/ 1580912 h 6336071"/>
              <a:gd name="connsiteX1576" fmla="*/ 5084649 w 8086288"/>
              <a:gd name="connsiteY1576" fmla="*/ 1553892 h 6336071"/>
              <a:gd name="connsiteX1577" fmla="*/ 5076683 w 8086288"/>
              <a:gd name="connsiteY1577" fmla="*/ 1527157 h 6336071"/>
              <a:gd name="connsiteX1578" fmla="*/ 5067295 w 8086288"/>
              <a:gd name="connsiteY1578" fmla="*/ 1500707 h 6336071"/>
              <a:gd name="connsiteX1579" fmla="*/ 5057338 w 8086288"/>
              <a:gd name="connsiteY1579" fmla="*/ 1473687 h 6336071"/>
              <a:gd name="connsiteX1580" fmla="*/ 5049942 w 8086288"/>
              <a:gd name="connsiteY1580" fmla="*/ 1458329 h 6336071"/>
              <a:gd name="connsiteX1581" fmla="*/ 5042831 w 8086288"/>
              <a:gd name="connsiteY1581" fmla="*/ 1442686 h 6336071"/>
              <a:gd name="connsiteX1582" fmla="*/ 5035435 w 8086288"/>
              <a:gd name="connsiteY1582" fmla="*/ 1427327 h 6336071"/>
              <a:gd name="connsiteX1583" fmla="*/ 5027754 w 8086288"/>
              <a:gd name="connsiteY1583" fmla="*/ 1412822 h 6336071"/>
              <a:gd name="connsiteX1584" fmla="*/ 5019790 w 8086288"/>
              <a:gd name="connsiteY1584" fmla="*/ 1398032 h 6336071"/>
              <a:gd name="connsiteX1585" fmla="*/ 5011256 w 8086288"/>
              <a:gd name="connsiteY1585" fmla="*/ 1383242 h 6336071"/>
              <a:gd name="connsiteX1586" fmla="*/ 5002438 w 8086288"/>
              <a:gd name="connsiteY1586" fmla="*/ 1369305 h 6336071"/>
              <a:gd name="connsiteX1587" fmla="*/ 4993336 w 8086288"/>
              <a:gd name="connsiteY1587" fmla="*/ 1355084 h 6336071"/>
              <a:gd name="connsiteX1588" fmla="*/ 4983949 w 8086288"/>
              <a:gd name="connsiteY1588" fmla="*/ 1341147 h 6336071"/>
              <a:gd name="connsiteX1589" fmla="*/ 4974562 w 8086288"/>
              <a:gd name="connsiteY1589" fmla="*/ 1327779 h 6336071"/>
              <a:gd name="connsiteX1590" fmla="*/ 4964322 w 8086288"/>
              <a:gd name="connsiteY1590" fmla="*/ 1314695 h 6336071"/>
              <a:gd name="connsiteX1591" fmla="*/ 4954367 w 8086288"/>
              <a:gd name="connsiteY1591" fmla="*/ 1301327 h 6336071"/>
              <a:gd name="connsiteX1592" fmla="*/ 4943274 w 8086288"/>
              <a:gd name="connsiteY1592" fmla="*/ 1289097 h 6336071"/>
              <a:gd name="connsiteX1593" fmla="*/ 4932750 w 8086288"/>
              <a:gd name="connsiteY1593" fmla="*/ 1276866 h 6336071"/>
              <a:gd name="connsiteX1594" fmla="*/ 4921657 w 8086288"/>
              <a:gd name="connsiteY1594" fmla="*/ 1264636 h 6336071"/>
              <a:gd name="connsiteX1595" fmla="*/ 4910279 w 8086288"/>
              <a:gd name="connsiteY1595" fmla="*/ 1253259 h 6336071"/>
              <a:gd name="connsiteX1596" fmla="*/ 4897195 w 8086288"/>
              <a:gd name="connsiteY1596" fmla="*/ 1240175 h 6336071"/>
              <a:gd name="connsiteX1597" fmla="*/ 4883827 w 8086288"/>
              <a:gd name="connsiteY1597" fmla="*/ 1227944 h 6336071"/>
              <a:gd name="connsiteX1598" fmla="*/ 4869890 w 8086288"/>
              <a:gd name="connsiteY1598" fmla="*/ 1216282 h 6336071"/>
              <a:gd name="connsiteX1599" fmla="*/ 4856237 w 8086288"/>
              <a:gd name="connsiteY1599" fmla="*/ 1204904 h 6336071"/>
              <a:gd name="connsiteX1600" fmla="*/ 4841732 w 8086288"/>
              <a:gd name="connsiteY1600" fmla="*/ 1194380 h 6336071"/>
              <a:gd name="connsiteX1601" fmla="*/ 4828079 w 8086288"/>
              <a:gd name="connsiteY1601" fmla="*/ 1184140 h 6336071"/>
              <a:gd name="connsiteX1602" fmla="*/ 4813574 w 8086288"/>
              <a:gd name="connsiteY1602" fmla="*/ 1174184 h 6336071"/>
              <a:gd name="connsiteX1603" fmla="*/ 4798784 w 8086288"/>
              <a:gd name="connsiteY1603" fmla="*/ 1165651 h 6336071"/>
              <a:gd name="connsiteX1604" fmla="*/ 4783994 w 8086288"/>
              <a:gd name="connsiteY1604" fmla="*/ 1157117 h 6336071"/>
              <a:gd name="connsiteX1605" fmla="*/ 4769488 w 8086288"/>
              <a:gd name="connsiteY1605" fmla="*/ 1148868 h 6336071"/>
              <a:gd name="connsiteX1606" fmla="*/ 4754414 w 8086288"/>
              <a:gd name="connsiteY1606" fmla="*/ 1141756 h 6336071"/>
              <a:gd name="connsiteX1607" fmla="*/ 4739340 w 8086288"/>
              <a:gd name="connsiteY1607" fmla="*/ 1134645 h 6336071"/>
              <a:gd name="connsiteX1608" fmla="*/ 4724266 w 8086288"/>
              <a:gd name="connsiteY1608" fmla="*/ 1128671 h 6336071"/>
              <a:gd name="connsiteX1609" fmla="*/ 4708907 w 8086288"/>
              <a:gd name="connsiteY1609" fmla="*/ 1123550 h 6336071"/>
              <a:gd name="connsiteX1610" fmla="*/ 4694118 w 8086288"/>
              <a:gd name="connsiteY1610" fmla="*/ 1118429 h 6336071"/>
              <a:gd name="connsiteX1611" fmla="*/ 4678475 w 8086288"/>
              <a:gd name="connsiteY1611" fmla="*/ 1114162 h 6336071"/>
              <a:gd name="connsiteX1612" fmla="*/ 4663401 w 8086288"/>
              <a:gd name="connsiteY1612" fmla="*/ 1110463 h 6336071"/>
              <a:gd name="connsiteX1613" fmla="*/ 4648043 w 8086288"/>
              <a:gd name="connsiteY1613" fmla="*/ 1107049 h 6336071"/>
              <a:gd name="connsiteX1614" fmla="*/ 4632685 w 8086288"/>
              <a:gd name="connsiteY1614" fmla="*/ 1104203 h 6336071"/>
              <a:gd name="connsiteX1615" fmla="*/ 4617895 w 8086288"/>
              <a:gd name="connsiteY1615" fmla="*/ 1102495 h 6336071"/>
              <a:gd name="connsiteX1616" fmla="*/ 4601968 w 8086288"/>
              <a:gd name="connsiteY1616" fmla="*/ 1100787 h 6336071"/>
              <a:gd name="connsiteX1617" fmla="*/ 4586895 w 8086288"/>
              <a:gd name="connsiteY1617" fmla="*/ 1099933 h 6336071"/>
              <a:gd name="connsiteX1618" fmla="*/ 4571821 w 8086288"/>
              <a:gd name="connsiteY1618" fmla="*/ 1100216 h 6336071"/>
              <a:gd name="connsiteX1619" fmla="*/ 4556748 w 8086288"/>
              <a:gd name="connsiteY1619" fmla="*/ 1099930 h 6336071"/>
              <a:gd name="connsiteX1620" fmla="*/ 4541675 w 8086288"/>
              <a:gd name="connsiteY1620" fmla="*/ 1101919 h 6336071"/>
              <a:gd name="connsiteX1621" fmla="*/ 4526601 w 8086288"/>
              <a:gd name="connsiteY1621" fmla="*/ 1103340 h 6336071"/>
              <a:gd name="connsiteX1622" fmla="*/ 4512097 w 8086288"/>
              <a:gd name="connsiteY1622" fmla="*/ 1105898 h 6336071"/>
              <a:gd name="connsiteX1623" fmla="*/ 4497023 w 8086288"/>
              <a:gd name="connsiteY1623" fmla="*/ 1108456 h 6336071"/>
              <a:gd name="connsiteX1624" fmla="*/ 4482803 w 8086288"/>
              <a:gd name="connsiteY1624" fmla="*/ 1112437 h 6336071"/>
              <a:gd name="connsiteX1625" fmla="*/ 4468015 w 8086288"/>
              <a:gd name="connsiteY1625" fmla="*/ 1116417 h 6336071"/>
              <a:gd name="connsiteX1626" fmla="*/ 4453795 w 8086288"/>
              <a:gd name="connsiteY1626" fmla="*/ 1121535 h 6336071"/>
              <a:gd name="connsiteX1627" fmla="*/ 4439291 w 8086288"/>
              <a:gd name="connsiteY1627" fmla="*/ 1126937 h 6336071"/>
              <a:gd name="connsiteX1628" fmla="*/ 4430474 w 8086288"/>
              <a:gd name="connsiteY1628" fmla="*/ 1130633 h 6336071"/>
              <a:gd name="connsiteX1629" fmla="*/ 4420805 w 8086288"/>
              <a:gd name="connsiteY1629" fmla="*/ 1134614 h 6336071"/>
              <a:gd name="connsiteX1630" fmla="*/ 4409998 w 8086288"/>
              <a:gd name="connsiteY1630" fmla="*/ 1139164 h 6336071"/>
              <a:gd name="connsiteX1631" fmla="*/ 4398907 w 8086288"/>
              <a:gd name="connsiteY1631" fmla="*/ 1143429 h 6336071"/>
              <a:gd name="connsiteX1632" fmla="*/ 4386678 w 8086288"/>
              <a:gd name="connsiteY1632" fmla="*/ 1148262 h 6336071"/>
              <a:gd name="connsiteX1633" fmla="*/ 4374164 w 8086288"/>
              <a:gd name="connsiteY1633" fmla="*/ 1152812 h 6336071"/>
              <a:gd name="connsiteX1634" fmla="*/ 4360798 w 8086288"/>
              <a:gd name="connsiteY1634" fmla="*/ 1158214 h 6336071"/>
              <a:gd name="connsiteX1635" fmla="*/ 4347147 w 8086288"/>
              <a:gd name="connsiteY1635" fmla="*/ 1163332 h 6336071"/>
              <a:gd name="connsiteX1636" fmla="*/ 4325248 w 8086288"/>
              <a:gd name="connsiteY1636" fmla="*/ 1172716 h 6336071"/>
              <a:gd name="connsiteX1637" fmla="*/ 4301928 w 8086288"/>
              <a:gd name="connsiteY1637" fmla="*/ 1181814 h 6336071"/>
              <a:gd name="connsiteX1638" fmla="*/ 4277185 w 8086288"/>
              <a:gd name="connsiteY1638" fmla="*/ 1191197 h 6336071"/>
              <a:gd name="connsiteX1639" fmla="*/ 4252159 w 8086288"/>
              <a:gd name="connsiteY1639" fmla="*/ 1201433 h 6336071"/>
              <a:gd name="connsiteX1640" fmla="*/ 4225710 w 8086288"/>
              <a:gd name="connsiteY1640" fmla="*/ 1211954 h 6336071"/>
              <a:gd name="connsiteX1641" fmla="*/ 4198977 w 8086288"/>
              <a:gd name="connsiteY1641" fmla="*/ 1222759 h 6336071"/>
              <a:gd name="connsiteX1642" fmla="*/ 4171106 w 8086288"/>
              <a:gd name="connsiteY1642" fmla="*/ 1234132 h 6336071"/>
              <a:gd name="connsiteX1643" fmla="*/ 4142382 w 8086288"/>
              <a:gd name="connsiteY1643" fmla="*/ 1246359 h 6336071"/>
              <a:gd name="connsiteX1644" fmla="*/ 4133850 w 8086288"/>
              <a:gd name="connsiteY1644" fmla="*/ 1249202 h 6336071"/>
              <a:gd name="connsiteX1645" fmla="*/ 4125318 w 8086288"/>
              <a:gd name="connsiteY1645" fmla="*/ 1252614 h 6336071"/>
              <a:gd name="connsiteX1646" fmla="*/ 4115933 w 8086288"/>
              <a:gd name="connsiteY1646" fmla="*/ 1255173 h 6336071"/>
              <a:gd name="connsiteX1647" fmla="*/ 4106548 w 8086288"/>
              <a:gd name="connsiteY1647" fmla="*/ 1257732 h 6336071"/>
              <a:gd name="connsiteX1648" fmla="*/ 4097163 w 8086288"/>
              <a:gd name="connsiteY1648" fmla="*/ 1259722 h 6336071"/>
              <a:gd name="connsiteX1649" fmla="*/ 4087209 w 8086288"/>
              <a:gd name="connsiteY1649" fmla="*/ 1261143 h 6336071"/>
              <a:gd name="connsiteX1650" fmla="*/ 4076686 w 8086288"/>
              <a:gd name="connsiteY1650" fmla="*/ 1261995 h 6336071"/>
              <a:gd name="connsiteX1651" fmla="*/ 4067016 w 8086288"/>
              <a:gd name="connsiteY1651" fmla="*/ 1261994 h 6336071"/>
              <a:gd name="connsiteX1652" fmla="*/ 4056493 w 8086288"/>
              <a:gd name="connsiteY1652" fmla="*/ 1261709 h 6336071"/>
              <a:gd name="connsiteX1653" fmla="*/ 4046538 w 8086288"/>
              <a:gd name="connsiteY1653" fmla="*/ 1259717 h 6336071"/>
              <a:gd name="connsiteX1654" fmla="*/ 4036584 w 8086288"/>
              <a:gd name="connsiteY1654" fmla="*/ 1257157 h 6336071"/>
              <a:gd name="connsiteX1655" fmla="*/ 4026345 w 8086288"/>
              <a:gd name="connsiteY1655" fmla="*/ 1253743 h 6336071"/>
              <a:gd name="connsiteX1656" fmla="*/ 4021226 w 8086288"/>
              <a:gd name="connsiteY1656" fmla="*/ 1252036 h 6336071"/>
              <a:gd name="connsiteX1657" fmla="*/ 4016390 w 8086288"/>
              <a:gd name="connsiteY1657" fmla="*/ 1249476 h 6336071"/>
              <a:gd name="connsiteX1658" fmla="*/ 4011271 w 8086288"/>
              <a:gd name="connsiteY1658" fmla="*/ 1246631 h 6336071"/>
              <a:gd name="connsiteX1659" fmla="*/ 4006720 w 8086288"/>
              <a:gd name="connsiteY1659" fmla="*/ 1243218 h 6336071"/>
              <a:gd name="connsiteX1660" fmla="*/ 4001600 w 8086288"/>
              <a:gd name="connsiteY1660" fmla="*/ 1239804 h 6336071"/>
              <a:gd name="connsiteX1661" fmla="*/ 3996765 w 8086288"/>
              <a:gd name="connsiteY1661" fmla="*/ 1236675 h 6336071"/>
              <a:gd name="connsiteX1662" fmla="*/ 3992499 w 8086288"/>
              <a:gd name="connsiteY1662" fmla="*/ 1232409 h 6336071"/>
              <a:gd name="connsiteX1663" fmla="*/ 3987663 w 8086288"/>
              <a:gd name="connsiteY1663" fmla="*/ 1228142 h 6336071"/>
              <a:gd name="connsiteX1664" fmla="*/ 3979415 w 8086288"/>
              <a:gd name="connsiteY1664" fmla="*/ 1219325 h 6336071"/>
              <a:gd name="connsiteX1665" fmla="*/ 3972019 w 8086288"/>
              <a:gd name="connsiteY1665" fmla="*/ 1209654 h 6336071"/>
              <a:gd name="connsiteX1666" fmla="*/ 3965477 w 8086288"/>
              <a:gd name="connsiteY1666" fmla="*/ 1199131 h 6336071"/>
              <a:gd name="connsiteX1667" fmla="*/ 3958935 w 8086288"/>
              <a:gd name="connsiteY1667" fmla="*/ 1187469 h 6336071"/>
              <a:gd name="connsiteX1668" fmla="*/ 3953814 w 8086288"/>
              <a:gd name="connsiteY1668" fmla="*/ 1175524 h 6336071"/>
              <a:gd name="connsiteX1669" fmla="*/ 3948409 w 8086288"/>
              <a:gd name="connsiteY1669" fmla="*/ 1162725 h 6336071"/>
              <a:gd name="connsiteX1670" fmla="*/ 3943857 w 8086288"/>
              <a:gd name="connsiteY1670" fmla="*/ 1149073 h 6336071"/>
              <a:gd name="connsiteX1671" fmla="*/ 3940159 w 8086288"/>
              <a:gd name="connsiteY1671" fmla="*/ 1134568 h 6336071"/>
              <a:gd name="connsiteX1672" fmla="*/ 3937029 w 8086288"/>
              <a:gd name="connsiteY1672" fmla="*/ 1119494 h 6336071"/>
              <a:gd name="connsiteX1673" fmla="*/ 3934467 w 8086288"/>
              <a:gd name="connsiteY1673" fmla="*/ 1103283 h 6336071"/>
              <a:gd name="connsiteX1674" fmla="*/ 3932475 w 8086288"/>
              <a:gd name="connsiteY1674" fmla="*/ 1087072 h 6336071"/>
              <a:gd name="connsiteX1675" fmla="*/ 3931620 w 8086288"/>
              <a:gd name="connsiteY1675" fmla="*/ 1070292 h 6336071"/>
              <a:gd name="connsiteX1676" fmla="*/ 3931050 w 8086288"/>
              <a:gd name="connsiteY1676" fmla="*/ 1053227 h 6336071"/>
              <a:gd name="connsiteX1677" fmla="*/ 3931048 w 8086288"/>
              <a:gd name="connsiteY1677" fmla="*/ 1035025 h 6336071"/>
              <a:gd name="connsiteX1678" fmla="*/ 3932468 w 8086288"/>
              <a:gd name="connsiteY1678" fmla="*/ 1016539 h 6336071"/>
              <a:gd name="connsiteX1679" fmla="*/ 3933604 w 8086288"/>
              <a:gd name="connsiteY1679" fmla="*/ 997768 h 6336071"/>
              <a:gd name="connsiteX1680" fmla="*/ 3939572 w 8086288"/>
              <a:gd name="connsiteY1680" fmla="*/ 944016 h 6336071"/>
              <a:gd name="connsiteX1681" fmla="*/ 3945539 w 8086288"/>
              <a:gd name="connsiteY1681" fmla="*/ 890264 h 6336071"/>
              <a:gd name="connsiteX1682" fmla="*/ 3951791 w 8086288"/>
              <a:gd name="connsiteY1682" fmla="*/ 836227 h 6336071"/>
              <a:gd name="connsiteX1683" fmla="*/ 3958611 w 8086288"/>
              <a:gd name="connsiteY1683" fmla="*/ 782760 h 6336071"/>
              <a:gd name="connsiteX1684" fmla="*/ 3966285 w 8086288"/>
              <a:gd name="connsiteY1684" fmla="*/ 729008 h 6336071"/>
              <a:gd name="connsiteX1685" fmla="*/ 3973959 w 8086288"/>
              <a:gd name="connsiteY1685" fmla="*/ 675824 h 6336071"/>
              <a:gd name="connsiteX1686" fmla="*/ 3982202 w 8086288"/>
              <a:gd name="connsiteY1686" fmla="*/ 622072 h 6336071"/>
              <a:gd name="connsiteX1687" fmla="*/ 3991013 w 8086288"/>
              <a:gd name="connsiteY1687" fmla="*/ 568889 h 6336071"/>
              <a:gd name="connsiteX1688" fmla="*/ 4000109 w 8086288"/>
              <a:gd name="connsiteY1688" fmla="*/ 515422 h 6336071"/>
              <a:gd name="connsiteX1689" fmla="*/ 4009774 w 8086288"/>
              <a:gd name="connsiteY1689" fmla="*/ 461954 h 6336071"/>
              <a:gd name="connsiteX1690" fmla="*/ 4019439 w 8086288"/>
              <a:gd name="connsiteY1690" fmla="*/ 409056 h 6336071"/>
              <a:gd name="connsiteX1691" fmla="*/ 4030241 w 8086288"/>
              <a:gd name="connsiteY1691" fmla="*/ 355588 h 6336071"/>
              <a:gd name="connsiteX1692" fmla="*/ 4041043 w 8086288"/>
              <a:gd name="connsiteY1692" fmla="*/ 303259 h 6336071"/>
              <a:gd name="connsiteX1693" fmla="*/ 4052414 w 8086288"/>
              <a:gd name="connsiteY1693" fmla="*/ 250360 h 6336071"/>
              <a:gd name="connsiteX1694" fmla="*/ 4064070 w 8086288"/>
              <a:gd name="connsiteY1694" fmla="*/ 197177 h 6336071"/>
              <a:gd name="connsiteX1695" fmla="*/ 4076294 w 8086288"/>
              <a:gd name="connsiteY1695" fmla="*/ 145132 h 6336071"/>
              <a:gd name="connsiteX1696" fmla="*/ 4120092 w 8086288"/>
              <a:gd name="connsiteY1696" fmla="*/ 134898 h 6336071"/>
              <a:gd name="connsiteX1697" fmla="*/ 4164458 w 8086288"/>
              <a:gd name="connsiteY1697" fmla="*/ 124663 h 6336071"/>
              <a:gd name="connsiteX1698" fmla="*/ 4208540 w 8086288"/>
              <a:gd name="connsiteY1698" fmla="*/ 115282 h 6336071"/>
              <a:gd name="connsiteX1699" fmla="*/ 4252622 w 8086288"/>
              <a:gd name="connsiteY1699" fmla="*/ 105901 h 6336071"/>
              <a:gd name="connsiteX1700" fmla="*/ 4297273 w 8086288"/>
              <a:gd name="connsiteY1700" fmla="*/ 96520 h 6336071"/>
              <a:gd name="connsiteX1701" fmla="*/ 4341356 w 8086288"/>
              <a:gd name="connsiteY1701" fmla="*/ 88276 h 6336071"/>
              <a:gd name="connsiteX1702" fmla="*/ 4385153 w 8086288"/>
              <a:gd name="connsiteY1702" fmla="*/ 79748 h 6336071"/>
              <a:gd name="connsiteX1703" fmla="*/ 4429520 w 8086288"/>
              <a:gd name="connsiteY1703" fmla="*/ 71220 h 6336071"/>
              <a:gd name="connsiteX1704" fmla="*/ 4473886 w 8086288"/>
              <a:gd name="connsiteY1704" fmla="*/ 63830 h 6336071"/>
              <a:gd name="connsiteX1705" fmla="*/ 4517969 w 8086288"/>
              <a:gd name="connsiteY1705" fmla="*/ 56724 h 6336071"/>
              <a:gd name="connsiteX1706" fmla="*/ 4562335 w 8086288"/>
              <a:gd name="connsiteY1706" fmla="*/ 49334 h 6336071"/>
              <a:gd name="connsiteX1707" fmla="*/ 4606986 w 8086288"/>
              <a:gd name="connsiteY1707" fmla="*/ 42797 h 6336071"/>
              <a:gd name="connsiteX1708" fmla="*/ 4651069 w 8086288"/>
              <a:gd name="connsiteY1708" fmla="*/ 36260 h 6336071"/>
              <a:gd name="connsiteX1709" fmla="*/ 4695151 w 8086288"/>
              <a:gd name="connsiteY1709" fmla="*/ 29723 h 6336071"/>
              <a:gd name="connsiteX1710" fmla="*/ 4739234 w 8086288"/>
              <a:gd name="connsiteY1710" fmla="*/ 24323 h 6336071"/>
              <a:gd name="connsiteX1711" fmla="*/ 4782747 w 8086288"/>
              <a:gd name="connsiteY1711" fmla="*/ 18924 h 6336071"/>
              <a:gd name="connsiteX1712" fmla="*/ 4800096 w 8086288"/>
              <a:gd name="connsiteY1712" fmla="*/ 16934 h 6336071"/>
              <a:gd name="connsiteX1713" fmla="*/ 4815738 w 8086288"/>
              <a:gd name="connsiteY1713" fmla="*/ 16083 h 6336071"/>
              <a:gd name="connsiteX1714" fmla="*/ 4831949 w 8086288"/>
              <a:gd name="connsiteY1714" fmla="*/ 15800 h 6336071"/>
              <a:gd name="connsiteX1715" fmla="*/ 4847307 w 8086288"/>
              <a:gd name="connsiteY1715" fmla="*/ 16370 h 6336071"/>
              <a:gd name="connsiteX1716" fmla="*/ 4862381 w 8086288"/>
              <a:gd name="connsiteY1716" fmla="*/ 17794 h 6336071"/>
              <a:gd name="connsiteX1717" fmla="*/ 4877170 w 8086288"/>
              <a:gd name="connsiteY1717" fmla="*/ 19501 h 6336071"/>
              <a:gd name="connsiteX1718" fmla="*/ 4891391 w 8086288"/>
              <a:gd name="connsiteY1718" fmla="*/ 22347 h 6336071"/>
              <a:gd name="connsiteX1719" fmla="*/ 4905042 w 8086288"/>
              <a:gd name="connsiteY1719" fmla="*/ 25761 h 6336071"/>
              <a:gd name="connsiteX1720" fmla="*/ 4918694 w 8086288"/>
              <a:gd name="connsiteY1720" fmla="*/ 30313 h 6336071"/>
              <a:gd name="connsiteX1721" fmla="*/ 4930924 w 8086288"/>
              <a:gd name="connsiteY1721" fmla="*/ 35149 h 6336071"/>
              <a:gd name="connsiteX1722" fmla="*/ 4943439 w 8086288"/>
              <a:gd name="connsiteY1722" fmla="*/ 40838 h 6336071"/>
              <a:gd name="connsiteX1723" fmla="*/ 4955669 w 8086288"/>
              <a:gd name="connsiteY1723" fmla="*/ 47381 h 6336071"/>
              <a:gd name="connsiteX1724" fmla="*/ 4967046 w 8086288"/>
              <a:gd name="connsiteY1724" fmla="*/ 54208 h 6336071"/>
              <a:gd name="connsiteX1725" fmla="*/ 4977854 w 8086288"/>
              <a:gd name="connsiteY1725" fmla="*/ 62172 h 6336071"/>
              <a:gd name="connsiteX1726" fmla="*/ 4988378 w 8086288"/>
              <a:gd name="connsiteY1726" fmla="*/ 70421 h 6336071"/>
              <a:gd name="connsiteX1727" fmla="*/ 4998617 w 8086288"/>
              <a:gd name="connsiteY1727" fmla="*/ 80092 h 6336071"/>
              <a:gd name="connsiteX1728" fmla="*/ 5003453 w 8086288"/>
              <a:gd name="connsiteY1728" fmla="*/ 85496 h 6336071"/>
              <a:gd name="connsiteX1729" fmla="*/ 5008857 w 8086288"/>
              <a:gd name="connsiteY1729" fmla="*/ 91469 h 6336071"/>
              <a:gd name="connsiteX1730" fmla="*/ 5013977 w 8086288"/>
              <a:gd name="connsiteY1730" fmla="*/ 97726 h 6336071"/>
              <a:gd name="connsiteX1731" fmla="*/ 5019097 w 8086288"/>
              <a:gd name="connsiteY1731" fmla="*/ 103984 h 6336071"/>
              <a:gd name="connsiteX1732" fmla="*/ 5023648 w 8086288"/>
              <a:gd name="connsiteY1732" fmla="*/ 110810 h 6336071"/>
              <a:gd name="connsiteX1733" fmla="*/ 5027630 w 8086288"/>
              <a:gd name="connsiteY1733" fmla="*/ 117067 h 6336071"/>
              <a:gd name="connsiteX1734" fmla="*/ 5032181 w 8086288"/>
              <a:gd name="connsiteY1734" fmla="*/ 123893 h 6336071"/>
              <a:gd name="connsiteX1735" fmla="*/ 5036164 w 8086288"/>
              <a:gd name="connsiteY1735" fmla="*/ 131288 h 6336071"/>
              <a:gd name="connsiteX1736" fmla="*/ 5040146 w 8086288"/>
              <a:gd name="connsiteY1736" fmla="*/ 138683 h 6336071"/>
              <a:gd name="connsiteX1737" fmla="*/ 5043560 w 8086288"/>
              <a:gd name="connsiteY1737" fmla="*/ 146078 h 6336071"/>
              <a:gd name="connsiteX1738" fmla="*/ 5046973 w 8086288"/>
              <a:gd name="connsiteY1738" fmla="*/ 154042 h 6336071"/>
              <a:gd name="connsiteX1739" fmla="*/ 5049818 w 8086288"/>
              <a:gd name="connsiteY1739" fmla="*/ 161437 h 6336071"/>
              <a:gd name="connsiteX1740" fmla="*/ 5055223 w 8086288"/>
              <a:gd name="connsiteY1740" fmla="*/ 178217 h 6336071"/>
              <a:gd name="connsiteX1741" fmla="*/ 5060060 w 8086288"/>
              <a:gd name="connsiteY1741" fmla="*/ 194998 h 6336071"/>
              <a:gd name="connsiteX1742" fmla="*/ 5063759 w 8086288"/>
              <a:gd name="connsiteY1742" fmla="*/ 212347 h 6336071"/>
              <a:gd name="connsiteX1743" fmla="*/ 5066889 w 8086288"/>
              <a:gd name="connsiteY1743" fmla="*/ 230265 h 6336071"/>
              <a:gd name="connsiteX1744" fmla="*/ 5068882 w 8086288"/>
              <a:gd name="connsiteY1744" fmla="*/ 248751 h 6336071"/>
              <a:gd name="connsiteX1745" fmla="*/ 5069452 w 8086288"/>
              <a:gd name="connsiteY1745" fmla="*/ 267522 h 6336071"/>
              <a:gd name="connsiteX1746" fmla="*/ 5069454 w 8086288"/>
              <a:gd name="connsiteY1746" fmla="*/ 287430 h 6336071"/>
              <a:gd name="connsiteX1747" fmla="*/ 5068603 w 8086288"/>
              <a:gd name="connsiteY1747" fmla="*/ 307054 h 6336071"/>
              <a:gd name="connsiteX1748" fmla="*/ 5066898 w 8086288"/>
              <a:gd name="connsiteY1748" fmla="*/ 327532 h 6336071"/>
              <a:gd name="connsiteX1749" fmla="*/ 5063772 w 8086288"/>
              <a:gd name="connsiteY1749" fmla="*/ 348293 h 6336071"/>
              <a:gd name="connsiteX1750" fmla="*/ 5058088 w 8086288"/>
              <a:gd name="connsiteY1750" fmla="*/ 386971 h 6336071"/>
              <a:gd name="connsiteX1751" fmla="*/ 5052403 w 8086288"/>
              <a:gd name="connsiteY1751" fmla="*/ 427357 h 6336071"/>
              <a:gd name="connsiteX1752" fmla="*/ 5047288 w 8086288"/>
              <a:gd name="connsiteY1752" fmla="*/ 468879 h 6336071"/>
              <a:gd name="connsiteX1753" fmla="*/ 5042741 w 8086288"/>
              <a:gd name="connsiteY1753" fmla="*/ 510402 h 6336071"/>
              <a:gd name="connsiteX1754" fmla="*/ 5038195 w 8086288"/>
              <a:gd name="connsiteY1754" fmla="*/ 552494 h 6336071"/>
              <a:gd name="connsiteX1755" fmla="*/ 5035071 w 8086288"/>
              <a:gd name="connsiteY1755" fmla="*/ 594870 h 6336071"/>
              <a:gd name="connsiteX1756" fmla="*/ 5032515 w 8086288"/>
              <a:gd name="connsiteY1756" fmla="*/ 636678 h 6336071"/>
              <a:gd name="connsiteX1757" fmla="*/ 5030528 w 8086288"/>
              <a:gd name="connsiteY1757" fmla="*/ 677916 h 6336071"/>
              <a:gd name="connsiteX1758" fmla="*/ 5029963 w 8086288"/>
              <a:gd name="connsiteY1758" fmla="*/ 717733 h 6336071"/>
              <a:gd name="connsiteX1759" fmla="*/ 5029682 w 8086288"/>
              <a:gd name="connsiteY1759" fmla="*/ 756128 h 6336071"/>
              <a:gd name="connsiteX1760" fmla="*/ 5029968 w 8086288"/>
              <a:gd name="connsiteY1760" fmla="*/ 774614 h 6336071"/>
              <a:gd name="connsiteX1761" fmla="*/ 5031392 w 8086288"/>
              <a:gd name="connsiteY1761" fmla="*/ 793101 h 6336071"/>
              <a:gd name="connsiteX1762" fmla="*/ 5032247 w 8086288"/>
              <a:gd name="connsiteY1762" fmla="*/ 810450 h 6336071"/>
              <a:gd name="connsiteX1763" fmla="*/ 5033671 w 8086288"/>
              <a:gd name="connsiteY1763" fmla="*/ 827799 h 6336071"/>
              <a:gd name="connsiteX1764" fmla="*/ 5034810 w 8086288"/>
              <a:gd name="connsiteY1764" fmla="*/ 844294 h 6336071"/>
              <a:gd name="connsiteX1765" fmla="*/ 5036802 w 8086288"/>
              <a:gd name="connsiteY1765" fmla="*/ 859937 h 6336071"/>
              <a:gd name="connsiteX1766" fmla="*/ 5039079 w 8086288"/>
              <a:gd name="connsiteY1766" fmla="*/ 874726 h 6336071"/>
              <a:gd name="connsiteX1767" fmla="*/ 5042209 w 8086288"/>
              <a:gd name="connsiteY1767" fmla="*/ 889231 h 6336071"/>
              <a:gd name="connsiteX1768" fmla="*/ 5045054 w 8086288"/>
              <a:gd name="connsiteY1768" fmla="*/ 902883 h 6336071"/>
              <a:gd name="connsiteX1769" fmla="*/ 5048468 w 8086288"/>
              <a:gd name="connsiteY1769" fmla="*/ 915397 h 6336071"/>
              <a:gd name="connsiteX1770" fmla="*/ 5052451 w 8086288"/>
              <a:gd name="connsiteY1770" fmla="*/ 927343 h 6336071"/>
              <a:gd name="connsiteX1771" fmla="*/ 5056434 w 8086288"/>
              <a:gd name="connsiteY1771" fmla="*/ 938151 h 6336071"/>
              <a:gd name="connsiteX1772" fmla="*/ 5063546 w 8086288"/>
              <a:gd name="connsiteY1772" fmla="*/ 953794 h 6336071"/>
              <a:gd name="connsiteX1773" fmla="*/ 5071226 w 8086288"/>
              <a:gd name="connsiteY1773" fmla="*/ 968868 h 6336071"/>
              <a:gd name="connsiteX1774" fmla="*/ 5079475 w 8086288"/>
              <a:gd name="connsiteY1774" fmla="*/ 983942 h 6336071"/>
              <a:gd name="connsiteX1775" fmla="*/ 5089146 w 8086288"/>
              <a:gd name="connsiteY1775" fmla="*/ 998163 h 6336071"/>
              <a:gd name="connsiteX1776" fmla="*/ 5098533 w 8086288"/>
              <a:gd name="connsiteY1776" fmla="*/ 1012100 h 6336071"/>
              <a:gd name="connsiteX1777" fmla="*/ 5109342 w 8086288"/>
              <a:gd name="connsiteY1777" fmla="*/ 1025753 h 6336071"/>
              <a:gd name="connsiteX1778" fmla="*/ 5121004 w 8086288"/>
              <a:gd name="connsiteY1778" fmla="*/ 1039121 h 6336071"/>
              <a:gd name="connsiteX1779" fmla="*/ 5132666 w 8086288"/>
              <a:gd name="connsiteY1779" fmla="*/ 1051351 h 6336071"/>
              <a:gd name="connsiteX1780" fmla="*/ 5132950 w 8086288"/>
              <a:gd name="connsiteY1780" fmla="*/ 1051636 h 6336071"/>
              <a:gd name="connsiteX1781" fmla="*/ 5146034 w 8086288"/>
              <a:gd name="connsiteY1781" fmla="*/ 1064151 h 6336071"/>
              <a:gd name="connsiteX1782" fmla="*/ 5159687 w 8086288"/>
              <a:gd name="connsiteY1782" fmla="*/ 1076097 h 6336071"/>
              <a:gd name="connsiteX1783" fmla="*/ 5174761 w 8086288"/>
              <a:gd name="connsiteY1783" fmla="*/ 1087191 h 6336071"/>
              <a:gd name="connsiteX1784" fmla="*/ 5189267 w 8086288"/>
              <a:gd name="connsiteY1784" fmla="*/ 1098284 h 6336071"/>
              <a:gd name="connsiteX1785" fmla="*/ 5204626 w 8086288"/>
              <a:gd name="connsiteY1785" fmla="*/ 1108524 h 6336071"/>
              <a:gd name="connsiteX1786" fmla="*/ 5220838 w 8086288"/>
              <a:gd name="connsiteY1786" fmla="*/ 1117911 h 6336071"/>
              <a:gd name="connsiteX1787" fmla="*/ 5237050 w 8086288"/>
              <a:gd name="connsiteY1787" fmla="*/ 1126160 h 6336071"/>
              <a:gd name="connsiteX1788" fmla="*/ 5254684 w 8086288"/>
              <a:gd name="connsiteY1788" fmla="*/ 1134694 h 6336071"/>
              <a:gd name="connsiteX1789" fmla="*/ 5271749 w 8086288"/>
              <a:gd name="connsiteY1789" fmla="*/ 1142090 h 6336071"/>
              <a:gd name="connsiteX1790" fmla="*/ 5289667 w 8086288"/>
              <a:gd name="connsiteY1790" fmla="*/ 1148633 h 6336071"/>
              <a:gd name="connsiteX1791" fmla="*/ 5307870 w 8086288"/>
              <a:gd name="connsiteY1791" fmla="*/ 1154892 h 6336071"/>
              <a:gd name="connsiteX1792" fmla="*/ 5326072 w 8086288"/>
              <a:gd name="connsiteY1792" fmla="*/ 1160582 h 6336071"/>
              <a:gd name="connsiteX1793" fmla="*/ 5345412 w 8086288"/>
              <a:gd name="connsiteY1793" fmla="*/ 1165134 h 6336071"/>
              <a:gd name="connsiteX1794" fmla="*/ 5364468 w 8086288"/>
              <a:gd name="connsiteY1794" fmla="*/ 1169402 h 6336071"/>
              <a:gd name="connsiteX1795" fmla="*/ 5383808 w 8086288"/>
              <a:gd name="connsiteY1795" fmla="*/ 1172817 h 6336071"/>
              <a:gd name="connsiteX1796" fmla="*/ 5404001 w 8086288"/>
              <a:gd name="connsiteY1796" fmla="*/ 1175378 h 6336071"/>
              <a:gd name="connsiteX1797" fmla="*/ 5423910 w 8086288"/>
              <a:gd name="connsiteY1797" fmla="*/ 1177656 h 6336071"/>
              <a:gd name="connsiteX1798" fmla="*/ 5444103 w 8086288"/>
              <a:gd name="connsiteY1798" fmla="*/ 1178511 h 6336071"/>
              <a:gd name="connsiteX1799" fmla="*/ 5464864 w 8086288"/>
              <a:gd name="connsiteY1799" fmla="*/ 1179935 h 6336071"/>
              <a:gd name="connsiteX1800" fmla="*/ 5485342 w 8086288"/>
              <a:gd name="connsiteY1800" fmla="*/ 1179937 h 6336071"/>
              <a:gd name="connsiteX1801" fmla="*/ 5506103 w 8086288"/>
              <a:gd name="connsiteY1801" fmla="*/ 1179086 h 6336071"/>
              <a:gd name="connsiteX1802" fmla="*/ 5527149 w 8086288"/>
              <a:gd name="connsiteY1802" fmla="*/ 1177950 h 6336071"/>
              <a:gd name="connsiteX1803" fmla="*/ 5548195 w 8086288"/>
              <a:gd name="connsiteY1803" fmla="*/ 1175677 h 6336071"/>
              <a:gd name="connsiteX1804" fmla="*/ 5569525 w 8086288"/>
              <a:gd name="connsiteY1804" fmla="*/ 1173119 h 6336071"/>
              <a:gd name="connsiteX1805" fmla="*/ 5590571 w 8086288"/>
              <a:gd name="connsiteY1805" fmla="*/ 1169708 h 6336071"/>
              <a:gd name="connsiteX1806" fmla="*/ 5611901 w 8086288"/>
              <a:gd name="connsiteY1806" fmla="*/ 1165444 h 6336071"/>
              <a:gd name="connsiteX1807" fmla="*/ 5633231 w 8086288"/>
              <a:gd name="connsiteY1807" fmla="*/ 1160611 h 6336071"/>
              <a:gd name="connsiteX1808" fmla="*/ 5654561 w 8086288"/>
              <a:gd name="connsiteY1808" fmla="*/ 1155210 h 6336071"/>
              <a:gd name="connsiteX1809" fmla="*/ 5676175 w 8086288"/>
              <a:gd name="connsiteY1809" fmla="*/ 1148955 h 6336071"/>
              <a:gd name="connsiteX1810" fmla="*/ 5697220 w 8086288"/>
              <a:gd name="connsiteY1810" fmla="*/ 1142131 h 6336071"/>
              <a:gd name="connsiteX1811" fmla="*/ 5718835 w 8086288"/>
              <a:gd name="connsiteY1811" fmla="*/ 1134170 h 6336071"/>
              <a:gd name="connsiteX1812" fmla="*/ 5739595 w 8086288"/>
              <a:gd name="connsiteY1812" fmla="*/ 1125924 h 6336071"/>
              <a:gd name="connsiteX1813" fmla="*/ 5765760 w 8086288"/>
              <a:gd name="connsiteY1813" fmla="*/ 1113981 h 6336071"/>
              <a:gd name="connsiteX1814" fmla="*/ 5791071 w 8086288"/>
              <a:gd name="connsiteY1814" fmla="*/ 1101754 h 6336071"/>
              <a:gd name="connsiteX1815" fmla="*/ 5816097 w 8086288"/>
              <a:gd name="connsiteY1815" fmla="*/ 1088105 h 6336071"/>
              <a:gd name="connsiteX1816" fmla="*/ 5839701 w 8086288"/>
              <a:gd name="connsiteY1816" fmla="*/ 1074172 h 6336071"/>
              <a:gd name="connsiteX1817" fmla="*/ 5862737 w 8086288"/>
              <a:gd name="connsiteY1817" fmla="*/ 1059669 h 6336071"/>
              <a:gd name="connsiteX1818" fmla="*/ 5884635 w 8086288"/>
              <a:gd name="connsiteY1818" fmla="*/ 1043460 h 6336071"/>
              <a:gd name="connsiteX1819" fmla="*/ 5906248 w 8086288"/>
              <a:gd name="connsiteY1819" fmla="*/ 1027535 h 6336071"/>
              <a:gd name="connsiteX1820" fmla="*/ 5926439 w 8086288"/>
              <a:gd name="connsiteY1820" fmla="*/ 1010189 h 6336071"/>
              <a:gd name="connsiteX1821" fmla="*/ 5946062 w 8086288"/>
              <a:gd name="connsiteY1821" fmla="*/ 992842 h 6336071"/>
              <a:gd name="connsiteX1822" fmla="*/ 5964262 w 8086288"/>
              <a:gd name="connsiteY1822" fmla="*/ 974641 h 6336071"/>
              <a:gd name="connsiteX1823" fmla="*/ 5981893 w 8086288"/>
              <a:gd name="connsiteY1823" fmla="*/ 955872 h 6336071"/>
              <a:gd name="connsiteX1824" fmla="*/ 5998387 w 8086288"/>
              <a:gd name="connsiteY1824" fmla="*/ 936534 h 6336071"/>
              <a:gd name="connsiteX1825" fmla="*/ 6014027 w 8086288"/>
              <a:gd name="connsiteY1825" fmla="*/ 917481 h 6336071"/>
              <a:gd name="connsiteX1826" fmla="*/ 6028246 w 8086288"/>
              <a:gd name="connsiteY1826" fmla="*/ 897005 h 6336071"/>
              <a:gd name="connsiteX1827" fmla="*/ 6041895 w 8086288"/>
              <a:gd name="connsiteY1827" fmla="*/ 876529 h 6336071"/>
              <a:gd name="connsiteX1828" fmla="*/ 6054123 w 8086288"/>
              <a:gd name="connsiteY1828" fmla="*/ 855768 h 6336071"/>
              <a:gd name="connsiteX1829" fmla="*/ 6065497 w 8086288"/>
              <a:gd name="connsiteY1829" fmla="*/ 834723 h 6336071"/>
              <a:gd name="connsiteX1830" fmla="*/ 6075734 w 8086288"/>
              <a:gd name="connsiteY1830" fmla="*/ 813109 h 6336071"/>
              <a:gd name="connsiteX1831" fmla="*/ 6084548 w 8086288"/>
              <a:gd name="connsiteY1831" fmla="*/ 791780 h 6336071"/>
              <a:gd name="connsiteX1832" fmla="*/ 6092225 w 8086288"/>
              <a:gd name="connsiteY1832" fmla="*/ 769881 h 6336071"/>
              <a:gd name="connsiteX1833" fmla="*/ 6098764 w 8086288"/>
              <a:gd name="connsiteY1833" fmla="*/ 747983 h 6336071"/>
              <a:gd name="connsiteX1834" fmla="*/ 6104450 w 8086288"/>
              <a:gd name="connsiteY1834" fmla="*/ 725799 h 6336071"/>
              <a:gd name="connsiteX1835" fmla="*/ 6108145 w 8086288"/>
              <a:gd name="connsiteY1835" fmla="*/ 703900 h 6336071"/>
              <a:gd name="connsiteX1836" fmla="*/ 6111841 w 8086288"/>
              <a:gd name="connsiteY1836" fmla="*/ 681433 h 6336071"/>
              <a:gd name="connsiteX1837" fmla="*/ 6113261 w 8086288"/>
              <a:gd name="connsiteY1837" fmla="*/ 659534 h 6336071"/>
              <a:gd name="connsiteX1838" fmla="*/ 6113543 w 8086288"/>
              <a:gd name="connsiteY1838" fmla="*/ 637634 h 6336071"/>
              <a:gd name="connsiteX1839" fmla="*/ 6112119 w 8086288"/>
              <a:gd name="connsiteY1839" fmla="*/ 615735 h 6336071"/>
              <a:gd name="connsiteX1840" fmla="*/ 6109841 w 8086288"/>
              <a:gd name="connsiteY1840" fmla="*/ 593551 h 6336071"/>
              <a:gd name="connsiteX1841" fmla="*/ 6106711 w 8086288"/>
              <a:gd name="connsiteY1841" fmla="*/ 572220 h 6336071"/>
              <a:gd name="connsiteX1842" fmla="*/ 6101305 w 8086288"/>
              <a:gd name="connsiteY1842" fmla="*/ 550321 h 6336071"/>
              <a:gd name="connsiteX1843" fmla="*/ 6094762 w 8086288"/>
              <a:gd name="connsiteY1843" fmla="*/ 529558 h 6336071"/>
              <a:gd name="connsiteX1844" fmla="*/ 6086796 w 8086288"/>
              <a:gd name="connsiteY1844" fmla="*/ 507943 h 6336071"/>
              <a:gd name="connsiteX1845" fmla="*/ 6083098 w 8086288"/>
              <a:gd name="connsiteY1845" fmla="*/ 499126 h 6336071"/>
              <a:gd name="connsiteX1846" fmla="*/ 6079115 w 8086288"/>
              <a:gd name="connsiteY1846" fmla="*/ 488887 h 6336071"/>
              <a:gd name="connsiteX1847" fmla="*/ 6074564 w 8086288"/>
              <a:gd name="connsiteY1847" fmla="*/ 477510 h 6336071"/>
              <a:gd name="connsiteX1848" fmla="*/ 6069728 w 8086288"/>
              <a:gd name="connsiteY1848" fmla="*/ 465849 h 6336071"/>
              <a:gd name="connsiteX1849" fmla="*/ 6064607 w 8086288"/>
              <a:gd name="connsiteY1849" fmla="*/ 453335 h 6336071"/>
              <a:gd name="connsiteX1850" fmla="*/ 6059487 w 8086288"/>
              <a:gd name="connsiteY1850" fmla="*/ 439683 h 6336071"/>
              <a:gd name="connsiteX1851" fmla="*/ 6054082 w 8086288"/>
              <a:gd name="connsiteY1851" fmla="*/ 426315 h 6336071"/>
              <a:gd name="connsiteX1852" fmla="*/ 6048392 w 8086288"/>
              <a:gd name="connsiteY1852" fmla="*/ 411525 h 6336071"/>
              <a:gd name="connsiteX1853" fmla="*/ 6039858 w 8086288"/>
              <a:gd name="connsiteY1853" fmla="*/ 389910 h 6336071"/>
              <a:gd name="connsiteX1854" fmla="*/ 6030470 w 8086288"/>
              <a:gd name="connsiteY1854" fmla="*/ 367441 h 6336071"/>
              <a:gd name="connsiteX1855" fmla="*/ 6021651 w 8086288"/>
              <a:gd name="connsiteY1855" fmla="*/ 343265 h 6336071"/>
              <a:gd name="connsiteX1856" fmla="*/ 6011126 w 8086288"/>
              <a:gd name="connsiteY1856" fmla="*/ 318521 h 6336071"/>
              <a:gd name="connsiteX1857" fmla="*/ 6001454 w 8086288"/>
              <a:gd name="connsiteY1857" fmla="*/ 292923 h 6336071"/>
              <a:gd name="connsiteX1858" fmla="*/ 5990359 w 8086288"/>
              <a:gd name="connsiteY1858" fmla="*/ 265904 h 6336071"/>
              <a:gd name="connsiteX1859" fmla="*/ 5979265 w 8086288"/>
              <a:gd name="connsiteY1859" fmla="*/ 238884 h 6336071"/>
              <a:gd name="connsiteX1860" fmla="*/ 5967886 w 8086288"/>
              <a:gd name="connsiteY1860" fmla="*/ 211011 h 6336071"/>
              <a:gd name="connsiteX1861" fmla="*/ 5964757 w 8086288"/>
              <a:gd name="connsiteY1861" fmla="*/ 203332 h 6336071"/>
              <a:gd name="connsiteX1862" fmla="*/ 5961912 w 8086288"/>
              <a:gd name="connsiteY1862" fmla="*/ 195937 h 6336071"/>
              <a:gd name="connsiteX1863" fmla="*/ 5959067 w 8086288"/>
              <a:gd name="connsiteY1863" fmla="*/ 187974 h 6336071"/>
              <a:gd name="connsiteX1864" fmla="*/ 5957076 w 8086288"/>
              <a:gd name="connsiteY1864" fmla="*/ 179157 h 6336071"/>
              <a:gd name="connsiteX1865" fmla="*/ 5955084 w 8086288"/>
              <a:gd name="connsiteY1865" fmla="*/ 170909 h 6336071"/>
              <a:gd name="connsiteX1866" fmla="*/ 5953377 w 8086288"/>
              <a:gd name="connsiteY1866" fmla="*/ 161808 h 6336071"/>
              <a:gd name="connsiteX1867" fmla="*/ 5952807 w 8086288"/>
              <a:gd name="connsiteY1867" fmla="*/ 152707 h 6336071"/>
              <a:gd name="connsiteX1868" fmla="*/ 5951953 w 8086288"/>
              <a:gd name="connsiteY1868" fmla="*/ 143890 h 6336071"/>
              <a:gd name="connsiteX1869" fmla="*/ 5951952 w 8086288"/>
              <a:gd name="connsiteY1869" fmla="*/ 134789 h 6336071"/>
              <a:gd name="connsiteX1870" fmla="*/ 5952804 w 8086288"/>
              <a:gd name="connsiteY1870" fmla="*/ 124835 h 6336071"/>
              <a:gd name="connsiteX1871" fmla="*/ 5954225 w 8086288"/>
              <a:gd name="connsiteY1871" fmla="*/ 116018 h 6336071"/>
              <a:gd name="connsiteX1872" fmla="*/ 5956215 w 8086288"/>
              <a:gd name="connsiteY1872" fmla="*/ 106633 h 6336071"/>
              <a:gd name="connsiteX1873" fmla="*/ 5959058 w 8086288"/>
              <a:gd name="connsiteY1873" fmla="*/ 97532 h 6336071"/>
              <a:gd name="connsiteX1874" fmla="*/ 5963324 w 8086288"/>
              <a:gd name="connsiteY1874" fmla="*/ 88147 h 6336071"/>
              <a:gd name="connsiteX1875" fmla="*/ 5968158 w 8086288"/>
              <a:gd name="connsiteY1875" fmla="*/ 79331 h 6336071"/>
              <a:gd name="connsiteX1876" fmla="*/ 5974414 w 8086288"/>
              <a:gd name="connsiteY1876" fmla="*/ 70231 h 6336071"/>
              <a:gd name="connsiteX1877" fmla="*/ 5977542 w 8086288"/>
              <a:gd name="connsiteY1877" fmla="*/ 65396 h 6336071"/>
              <a:gd name="connsiteX1878" fmla="*/ 5982092 w 8086288"/>
              <a:gd name="connsiteY1878" fmla="*/ 60846 h 6336071"/>
              <a:gd name="connsiteX1879" fmla="*/ 5986357 w 8086288"/>
              <a:gd name="connsiteY1879" fmla="*/ 56012 h 6336071"/>
              <a:gd name="connsiteX1880" fmla="*/ 5991192 w 8086288"/>
              <a:gd name="connsiteY1880" fmla="*/ 51746 h 6336071"/>
              <a:gd name="connsiteX1881" fmla="*/ 5996311 w 8086288"/>
              <a:gd name="connsiteY1881" fmla="*/ 47196 h 6336071"/>
              <a:gd name="connsiteX1882" fmla="*/ 6001430 w 8086288"/>
              <a:gd name="connsiteY1882" fmla="*/ 43215 h 6336071"/>
              <a:gd name="connsiteX1883" fmla="*/ 6006833 w 8086288"/>
              <a:gd name="connsiteY1883" fmla="*/ 38949 h 6336071"/>
              <a:gd name="connsiteX1884" fmla="*/ 6012521 w 8086288"/>
              <a:gd name="connsiteY1884" fmla="*/ 35537 h 6336071"/>
              <a:gd name="connsiteX1885" fmla="*/ 6019062 w 8086288"/>
              <a:gd name="connsiteY1885" fmla="*/ 32409 h 6336071"/>
              <a:gd name="connsiteX1886" fmla="*/ 6025318 w 8086288"/>
              <a:gd name="connsiteY1886" fmla="*/ 28428 h 6336071"/>
              <a:gd name="connsiteX1887" fmla="*/ 6031860 w 8086288"/>
              <a:gd name="connsiteY1887" fmla="*/ 25300 h 6336071"/>
              <a:gd name="connsiteX1888" fmla="*/ 6038685 w 8086288"/>
              <a:gd name="connsiteY1888" fmla="*/ 22457 h 6336071"/>
              <a:gd name="connsiteX1889" fmla="*/ 6052905 w 8086288"/>
              <a:gd name="connsiteY1889" fmla="*/ 16770 h 6336071"/>
              <a:gd name="connsiteX1890" fmla="*/ 6067978 w 8086288"/>
              <a:gd name="connsiteY1890" fmla="*/ 11937 h 6336071"/>
              <a:gd name="connsiteX1891" fmla="*/ 6083904 w 8086288"/>
              <a:gd name="connsiteY1891" fmla="*/ 7956 h 6336071"/>
              <a:gd name="connsiteX1892" fmla="*/ 6100968 w 8086288"/>
              <a:gd name="connsiteY1892" fmla="*/ 4545 h 6336071"/>
              <a:gd name="connsiteX1893" fmla="*/ 6118317 w 8086288"/>
              <a:gd name="connsiteY1893" fmla="*/ 2556 h 6336071"/>
              <a:gd name="connsiteX1894" fmla="*/ 6136803 w 8086288"/>
              <a:gd name="connsiteY1894" fmla="*/ 567 h 633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</a:cxnLst>
            <a:rect l="l" t="t" r="r" b="b"/>
            <a:pathLst>
              <a:path w="8086288" h="6336071">
                <a:moveTo>
                  <a:pt x="2598370" y="2178167"/>
                </a:moveTo>
                <a:lnTo>
                  <a:pt x="2616570" y="2178167"/>
                </a:lnTo>
                <a:lnTo>
                  <a:pt x="2634486" y="2178451"/>
                </a:lnTo>
                <a:lnTo>
                  <a:pt x="2652117" y="2179589"/>
                </a:lnTo>
                <a:lnTo>
                  <a:pt x="2669464" y="2181011"/>
                </a:lnTo>
                <a:lnTo>
                  <a:pt x="2686527" y="2183286"/>
                </a:lnTo>
                <a:lnTo>
                  <a:pt x="2703306" y="2186414"/>
                </a:lnTo>
                <a:lnTo>
                  <a:pt x="2719800" y="2189258"/>
                </a:lnTo>
                <a:lnTo>
                  <a:pt x="2736578" y="2192955"/>
                </a:lnTo>
                <a:lnTo>
                  <a:pt x="2752503" y="2197505"/>
                </a:lnTo>
                <a:lnTo>
                  <a:pt x="2768144" y="2202908"/>
                </a:lnTo>
                <a:lnTo>
                  <a:pt x="2783216" y="2208311"/>
                </a:lnTo>
                <a:lnTo>
                  <a:pt x="2798288" y="2214283"/>
                </a:lnTo>
                <a:lnTo>
                  <a:pt x="2812791" y="2220824"/>
                </a:lnTo>
                <a:lnTo>
                  <a:pt x="2827010" y="2228218"/>
                </a:lnTo>
                <a:lnTo>
                  <a:pt x="2840661" y="2236180"/>
                </a:lnTo>
                <a:lnTo>
                  <a:pt x="2853742" y="2244712"/>
                </a:lnTo>
                <a:lnTo>
                  <a:pt x="2866255" y="2253243"/>
                </a:lnTo>
                <a:lnTo>
                  <a:pt x="2878767" y="2262912"/>
                </a:lnTo>
                <a:lnTo>
                  <a:pt x="2890143" y="2272581"/>
                </a:lnTo>
                <a:lnTo>
                  <a:pt x="2901233" y="2283103"/>
                </a:lnTo>
                <a:lnTo>
                  <a:pt x="2910333" y="2292772"/>
                </a:lnTo>
                <a:lnTo>
                  <a:pt x="2919434" y="2303578"/>
                </a:lnTo>
                <a:lnTo>
                  <a:pt x="2927681" y="2314100"/>
                </a:lnTo>
                <a:lnTo>
                  <a:pt x="2935359" y="2324622"/>
                </a:lnTo>
                <a:lnTo>
                  <a:pt x="2942753" y="2335997"/>
                </a:lnTo>
                <a:lnTo>
                  <a:pt x="2949293" y="2347657"/>
                </a:lnTo>
                <a:lnTo>
                  <a:pt x="2955550" y="2359032"/>
                </a:lnTo>
                <a:lnTo>
                  <a:pt x="2960953" y="2371260"/>
                </a:lnTo>
                <a:lnTo>
                  <a:pt x="2963228" y="2379223"/>
                </a:lnTo>
                <a:lnTo>
                  <a:pt x="2966356" y="2387470"/>
                </a:lnTo>
                <a:lnTo>
                  <a:pt x="2968915" y="2397423"/>
                </a:lnTo>
                <a:lnTo>
                  <a:pt x="2971191" y="2407092"/>
                </a:lnTo>
                <a:lnTo>
                  <a:pt x="2972897" y="2417898"/>
                </a:lnTo>
                <a:lnTo>
                  <a:pt x="2974603" y="2429842"/>
                </a:lnTo>
                <a:lnTo>
                  <a:pt x="2976594" y="2442071"/>
                </a:lnTo>
                <a:lnTo>
                  <a:pt x="2977731" y="2455152"/>
                </a:lnTo>
                <a:lnTo>
                  <a:pt x="2979722" y="2483306"/>
                </a:lnTo>
                <a:lnTo>
                  <a:pt x="2980859" y="2514587"/>
                </a:lnTo>
                <a:lnTo>
                  <a:pt x="2981713" y="2547860"/>
                </a:lnTo>
                <a:lnTo>
                  <a:pt x="2981428" y="2582838"/>
                </a:lnTo>
                <a:lnTo>
                  <a:pt x="2980291" y="2620376"/>
                </a:lnTo>
                <a:lnTo>
                  <a:pt x="2978016" y="2659620"/>
                </a:lnTo>
                <a:lnTo>
                  <a:pt x="2975456" y="2699718"/>
                </a:lnTo>
                <a:lnTo>
                  <a:pt x="2971191" y="2741522"/>
                </a:lnTo>
                <a:lnTo>
                  <a:pt x="2966925" y="2785032"/>
                </a:lnTo>
                <a:lnTo>
                  <a:pt x="2961522" y="2829110"/>
                </a:lnTo>
                <a:lnTo>
                  <a:pt x="2955550" y="2874326"/>
                </a:lnTo>
                <a:lnTo>
                  <a:pt x="2948156" y="2919827"/>
                </a:lnTo>
                <a:lnTo>
                  <a:pt x="2946450" y="2932340"/>
                </a:lnTo>
                <a:lnTo>
                  <a:pt x="2944743" y="2945421"/>
                </a:lnTo>
                <a:lnTo>
                  <a:pt x="2943606" y="2957934"/>
                </a:lnTo>
                <a:lnTo>
                  <a:pt x="2942468" y="2969878"/>
                </a:lnTo>
                <a:lnTo>
                  <a:pt x="2942184" y="2982675"/>
                </a:lnTo>
                <a:lnTo>
                  <a:pt x="2941899" y="2994334"/>
                </a:lnTo>
                <a:lnTo>
                  <a:pt x="2941331" y="3006847"/>
                </a:lnTo>
                <a:lnTo>
                  <a:pt x="2941899" y="3018791"/>
                </a:lnTo>
                <a:lnTo>
                  <a:pt x="2942468" y="3030735"/>
                </a:lnTo>
                <a:lnTo>
                  <a:pt x="2943606" y="3042110"/>
                </a:lnTo>
                <a:lnTo>
                  <a:pt x="2944743" y="3054054"/>
                </a:lnTo>
                <a:lnTo>
                  <a:pt x="2946165" y="3065145"/>
                </a:lnTo>
                <a:lnTo>
                  <a:pt x="2947871" y="3076520"/>
                </a:lnTo>
                <a:lnTo>
                  <a:pt x="2949578" y="3087326"/>
                </a:lnTo>
                <a:lnTo>
                  <a:pt x="2952137" y="3098417"/>
                </a:lnTo>
                <a:lnTo>
                  <a:pt x="2954981" y="3109224"/>
                </a:lnTo>
                <a:lnTo>
                  <a:pt x="2958109" y="3119746"/>
                </a:lnTo>
                <a:lnTo>
                  <a:pt x="2960953" y="3130552"/>
                </a:lnTo>
                <a:lnTo>
                  <a:pt x="2964081" y="3140505"/>
                </a:lnTo>
                <a:lnTo>
                  <a:pt x="2968631" y="3150743"/>
                </a:lnTo>
                <a:lnTo>
                  <a:pt x="2972328" y="3160696"/>
                </a:lnTo>
                <a:lnTo>
                  <a:pt x="2976878" y="3170365"/>
                </a:lnTo>
                <a:lnTo>
                  <a:pt x="2981428" y="3179465"/>
                </a:lnTo>
                <a:lnTo>
                  <a:pt x="2986263" y="3188850"/>
                </a:lnTo>
                <a:lnTo>
                  <a:pt x="2991381" y="3197950"/>
                </a:lnTo>
                <a:lnTo>
                  <a:pt x="2997069" y="3206481"/>
                </a:lnTo>
                <a:lnTo>
                  <a:pt x="3002757" y="3215012"/>
                </a:lnTo>
                <a:lnTo>
                  <a:pt x="3009013" y="3223544"/>
                </a:lnTo>
                <a:lnTo>
                  <a:pt x="3014985" y="3231791"/>
                </a:lnTo>
                <a:lnTo>
                  <a:pt x="3021526" y="3239469"/>
                </a:lnTo>
                <a:lnTo>
                  <a:pt x="3028635" y="3247147"/>
                </a:lnTo>
                <a:lnTo>
                  <a:pt x="3035744" y="3254826"/>
                </a:lnTo>
                <a:lnTo>
                  <a:pt x="3042285" y="3260797"/>
                </a:lnTo>
                <a:lnTo>
                  <a:pt x="3048826" y="3267338"/>
                </a:lnTo>
                <a:lnTo>
                  <a:pt x="3055935" y="3272741"/>
                </a:lnTo>
                <a:lnTo>
                  <a:pt x="3062476" y="3278145"/>
                </a:lnTo>
                <a:lnTo>
                  <a:pt x="3069870" y="3283832"/>
                </a:lnTo>
                <a:lnTo>
                  <a:pt x="3076979" y="3288667"/>
                </a:lnTo>
                <a:lnTo>
                  <a:pt x="3084658" y="3294070"/>
                </a:lnTo>
                <a:lnTo>
                  <a:pt x="3092052" y="3298620"/>
                </a:lnTo>
                <a:lnTo>
                  <a:pt x="3099730" y="3302886"/>
                </a:lnTo>
                <a:lnTo>
                  <a:pt x="3107408" y="3307151"/>
                </a:lnTo>
                <a:lnTo>
                  <a:pt x="3115655" y="3310848"/>
                </a:lnTo>
                <a:lnTo>
                  <a:pt x="3124186" y="3314829"/>
                </a:lnTo>
                <a:lnTo>
                  <a:pt x="3132433" y="3318526"/>
                </a:lnTo>
                <a:lnTo>
                  <a:pt x="3140680" y="3321655"/>
                </a:lnTo>
                <a:lnTo>
                  <a:pt x="3149496" y="3324783"/>
                </a:lnTo>
                <a:lnTo>
                  <a:pt x="3158027" y="3327626"/>
                </a:lnTo>
                <a:lnTo>
                  <a:pt x="3167128" y="3329902"/>
                </a:lnTo>
                <a:lnTo>
                  <a:pt x="3176228" y="3332176"/>
                </a:lnTo>
                <a:lnTo>
                  <a:pt x="3185328" y="3334452"/>
                </a:lnTo>
                <a:lnTo>
                  <a:pt x="3194144" y="3335873"/>
                </a:lnTo>
                <a:lnTo>
                  <a:pt x="3213197" y="3339002"/>
                </a:lnTo>
                <a:lnTo>
                  <a:pt x="3232819" y="3340424"/>
                </a:lnTo>
                <a:lnTo>
                  <a:pt x="3252726" y="3341561"/>
                </a:lnTo>
                <a:lnTo>
                  <a:pt x="3273201" y="3341561"/>
                </a:lnTo>
                <a:lnTo>
                  <a:pt x="3293676" y="3340423"/>
                </a:lnTo>
                <a:lnTo>
                  <a:pt x="3315005" y="3337864"/>
                </a:lnTo>
                <a:lnTo>
                  <a:pt x="3358799" y="3332745"/>
                </a:lnTo>
                <a:lnTo>
                  <a:pt x="3402878" y="3326205"/>
                </a:lnTo>
                <a:lnTo>
                  <a:pt x="3446956" y="3320801"/>
                </a:lnTo>
                <a:lnTo>
                  <a:pt x="3490751" y="3313976"/>
                </a:lnTo>
                <a:lnTo>
                  <a:pt x="3534829" y="3307436"/>
                </a:lnTo>
                <a:lnTo>
                  <a:pt x="3578908" y="3300326"/>
                </a:lnTo>
                <a:lnTo>
                  <a:pt x="3622418" y="3292648"/>
                </a:lnTo>
                <a:lnTo>
                  <a:pt x="3666497" y="3284970"/>
                </a:lnTo>
                <a:lnTo>
                  <a:pt x="3710576" y="3277291"/>
                </a:lnTo>
                <a:lnTo>
                  <a:pt x="3753801" y="3269329"/>
                </a:lnTo>
                <a:lnTo>
                  <a:pt x="3797596" y="3260229"/>
                </a:lnTo>
                <a:lnTo>
                  <a:pt x="3841390" y="3251697"/>
                </a:lnTo>
                <a:lnTo>
                  <a:pt x="3884616" y="3242597"/>
                </a:lnTo>
                <a:lnTo>
                  <a:pt x="3928126" y="3233213"/>
                </a:lnTo>
                <a:lnTo>
                  <a:pt x="3971351" y="3223544"/>
                </a:lnTo>
                <a:lnTo>
                  <a:pt x="4014577" y="3213306"/>
                </a:lnTo>
                <a:lnTo>
                  <a:pt x="4024530" y="3256247"/>
                </a:lnTo>
                <a:lnTo>
                  <a:pt x="4034483" y="3299189"/>
                </a:lnTo>
                <a:lnTo>
                  <a:pt x="4043583" y="3342414"/>
                </a:lnTo>
                <a:lnTo>
                  <a:pt x="4052399" y="3385355"/>
                </a:lnTo>
                <a:lnTo>
                  <a:pt x="4060930" y="3428581"/>
                </a:lnTo>
                <a:lnTo>
                  <a:pt x="4069462" y="3471807"/>
                </a:lnTo>
                <a:lnTo>
                  <a:pt x="4077424" y="3515032"/>
                </a:lnTo>
                <a:lnTo>
                  <a:pt x="4085387" y="3558258"/>
                </a:lnTo>
                <a:lnTo>
                  <a:pt x="4093065" y="3601768"/>
                </a:lnTo>
                <a:lnTo>
                  <a:pt x="4100459" y="3644993"/>
                </a:lnTo>
                <a:lnTo>
                  <a:pt x="4107000" y="3687934"/>
                </a:lnTo>
                <a:lnTo>
                  <a:pt x="4113825" y="3731729"/>
                </a:lnTo>
                <a:lnTo>
                  <a:pt x="4120366" y="3775239"/>
                </a:lnTo>
                <a:lnTo>
                  <a:pt x="4126338" y="3818180"/>
                </a:lnTo>
                <a:lnTo>
                  <a:pt x="4132025" y="3861406"/>
                </a:lnTo>
                <a:lnTo>
                  <a:pt x="4137428" y="3904916"/>
                </a:lnTo>
                <a:lnTo>
                  <a:pt x="4139135" y="3921410"/>
                </a:lnTo>
                <a:lnTo>
                  <a:pt x="4139703" y="3937904"/>
                </a:lnTo>
                <a:lnTo>
                  <a:pt x="4139988" y="3954113"/>
                </a:lnTo>
                <a:lnTo>
                  <a:pt x="4139419" y="3970038"/>
                </a:lnTo>
                <a:lnTo>
                  <a:pt x="4138281" y="3985395"/>
                </a:lnTo>
                <a:lnTo>
                  <a:pt x="4135438" y="4000183"/>
                </a:lnTo>
                <a:lnTo>
                  <a:pt x="4133163" y="4014970"/>
                </a:lnTo>
                <a:lnTo>
                  <a:pt x="4129181" y="4028621"/>
                </a:lnTo>
                <a:lnTo>
                  <a:pt x="4124631" y="4042270"/>
                </a:lnTo>
                <a:lnTo>
                  <a:pt x="4119512" y="4055352"/>
                </a:lnTo>
                <a:lnTo>
                  <a:pt x="4113541" y="4068149"/>
                </a:lnTo>
                <a:lnTo>
                  <a:pt x="4107000" y="4080377"/>
                </a:lnTo>
                <a:lnTo>
                  <a:pt x="4099322" y="4091468"/>
                </a:lnTo>
                <a:lnTo>
                  <a:pt x="4091359" y="4102274"/>
                </a:lnTo>
                <a:lnTo>
                  <a:pt x="4082259" y="4113081"/>
                </a:lnTo>
                <a:lnTo>
                  <a:pt x="4072874" y="4122465"/>
                </a:lnTo>
                <a:lnTo>
                  <a:pt x="4067187" y="4128153"/>
                </a:lnTo>
                <a:lnTo>
                  <a:pt x="4061215" y="4133556"/>
                </a:lnTo>
                <a:lnTo>
                  <a:pt x="4055243" y="4137822"/>
                </a:lnTo>
                <a:lnTo>
                  <a:pt x="4048702" y="4142656"/>
                </a:lnTo>
                <a:lnTo>
                  <a:pt x="4042161" y="4146922"/>
                </a:lnTo>
                <a:lnTo>
                  <a:pt x="4035621" y="4151756"/>
                </a:lnTo>
                <a:lnTo>
                  <a:pt x="4028511" y="4155453"/>
                </a:lnTo>
                <a:lnTo>
                  <a:pt x="4021686" y="4159435"/>
                </a:lnTo>
                <a:lnTo>
                  <a:pt x="4006898" y="4166828"/>
                </a:lnTo>
                <a:lnTo>
                  <a:pt x="3990973" y="4172516"/>
                </a:lnTo>
                <a:lnTo>
                  <a:pt x="3975332" y="4177919"/>
                </a:lnTo>
                <a:lnTo>
                  <a:pt x="3958838" y="4182469"/>
                </a:lnTo>
                <a:lnTo>
                  <a:pt x="3941491" y="4186166"/>
                </a:lnTo>
                <a:lnTo>
                  <a:pt x="3923575" y="4188725"/>
                </a:lnTo>
                <a:lnTo>
                  <a:pt x="3905091" y="4190716"/>
                </a:lnTo>
                <a:lnTo>
                  <a:pt x="3886037" y="4191569"/>
                </a:lnTo>
                <a:lnTo>
                  <a:pt x="3867268" y="4191569"/>
                </a:lnTo>
                <a:lnTo>
                  <a:pt x="3847362" y="4190432"/>
                </a:lnTo>
                <a:lnTo>
                  <a:pt x="3827740" y="4189010"/>
                </a:lnTo>
                <a:lnTo>
                  <a:pt x="3807549" y="4185882"/>
                </a:lnTo>
                <a:lnTo>
                  <a:pt x="3768589" y="4180478"/>
                </a:lnTo>
                <a:lnTo>
                  <a:pt x="3728776" y="4174222"/>
                </a:lnTo>
                <a:lnTo>
                  <a:pt x="3687541" y="4169388"/>
                </a:lnTo>
                <a:lnTo>
                  <a:pt x="3645737" y="4164553"/>
                </a:lnTo>
                <a:lnTo>
                  <a:pt x="3603365" y="4160856"/>
                </a:lnTo>
                <a:lnTo>
                  <a:pt x="3561561" y="4157159"/>
                </a:lnTo>
                <a:lnTo>
                  <a:pt x="3519757" y="4154600"/>
                </a:lnTo>
                <a:lnTo>
                  <a:pt x="3478807" y="4152894"/>
                </a:lnTo>
                <a:lnTo>
                  <a:pt x="3438709" y="4152041"/>
                </a:lnTo>
                <a:lnTo>
                  <a:pt x="3400034" y="4152041"/>
                </a:lnTo>
                <a:lnTo>
                  <a:pt x="3381549" y="4152894"/>
                </a:lnTo>
                <a:lnTo>
                  <a:pt x="3363349" y="4153463"/>
                </a:lnTo>
                <a:lnTo>
                  <a:pt x="3346002" y="4154316"/>
                </a:lnTo>
                <a:lnTo>
                  <a:pt x="3328655" y="4155738"/>
                </a:lnTo>
                <a:lnTo>
                  <a:pt x="3312161" y="4157444"/>
                </a:lnTo>
                <a:lnTo>
                  <a:pt x="3296236" y="4159719"/>
                </a:lnTo>
                <a:lnTo>
                  <a:pt x="3280879" y="4161994"/>
                </a:lnTo>
                <a:lnTo>
                  <a:pt x="3266376" y="4164553"/>
                </a:lnTo>
                <a:lnTo>
                  <a:pt x="3252726" y="4167397"/>
                </a:lnTo>
                <a:lnTo>
                  <a:pt x="3240497" y="4171094"/>
                </a:lnTo>
                <a:lnTo>
                  <a:pt x="3228269" y="4174791"/>
                </a:lnTo>
                <a:lnTo>
                  <a:pt x="3217463" y="4178772"/>
                </a:lnTo>
                <a:lnTo>
                  <a:pt x="3196987" y="4187872"/>
                </a:lnTo>
                <a:lnTo>
                  <a:pt x="3177365" y="4198394"/>
                </a:lnTo>
                <a:lnTo>
                  <a:pt x="3158312" y="4210623"/>
                </a:lnTo>
                <a:lnTo>
                  <a:pt x="3140680" y="4223135"/>
                </a:lnTo>
                <a:lnTo>
                  <a:pt x="3123902" y="4237070"/>
                </a:lnTo>
                <a:lnTo>
                  <a:pt x="3107124" y="4252142"/>
                </a:lnTo>
                <a:lnTo>
                  <a:pt x="3092052" y="4267783"/>
                </a:lnTo>
                <a:lnTo>
                  <a:pt x="3077833" y="4285414"/>
                </a:lnTo>
                <a:lnTo>
                  <a:pt x="3064182" y="4302477"/>
                </a:lnTo>
                <a:lnTo>
                  <a:pt x="3051670" y="4321246"/>
                </a:lnTo>
                <a:lnTo>
                  <a:pt x="3040295" y="4341153"/>
                </a:lnTo>
                <a:lnTo>
                  <a:pt x="3028919" y="4361059"/>
                </a:lnTo>
                <a:lnTo>
                  <a:pt x="3019251" y="4382103"/>
                </a:lnTo>
                <a:lnTo>
                  <a:pt x="3010719" y="4403716"/>
                </a:lnTo>
                <a:lnTo>
                  <a:pt x="3002757" y="4425897"/>
                </a:lnTo>
                <a:lnTo>
                  <a:pt x="2995931" y="4448648"/>
                </a:lnTo>
                <a:lnTo>
                  <a:pt x="2990244" y="4472536"/>
                </a:lnTo>
                <a:lnTo>
                  <a:pt x="2985409" y="4496139"/>
                </a:lnTo>
                <a:lnTo>
                  <a:pt x="2981144" y="4520880"/>
                </a:lnTo>
                <a:lnTo>
                  <a:pt x="2978300" y="4545905"/>
                </a:lnTo>
                <a:lnTo>
                  <a:pt x="2976594" y="4570931"/>
                </a:lnTo>
                <a:lnTo>
                  <a:pt x="2976309" y="4596241"/>
                </a:lnTo>
                <a:lnTo>
                  <a:pt x="2976594" y="4622688"/>
                </a:lnTo>
                <a:lnTo>
                  <a:pt x="2977731" y="4648282"/>
                </a:lnTo>
                <a:lnTo>
                  <a:pt x="2980006" y="4675014"/>
                </a:lnTo>
                <a:lnTo>
                  <a:pt x="2983703" y="4701461"/>
                </a:lnTo>
                <a:lnTo>
                  <a:pt x="2988538" y="4727908"/>
                </a:lnTo>
                <a:lnTo>
                  <a:pt x="2994225" y="4754640"/>
                </a:lnTo>
                <a:lnTo>
                  <a:pt x="3001335" y="4781656"/>
                </a:lnTo>
                <a:lnTo>
                  <a:pt x="3009582" y="4808672"/>
                </a:lnTo>
                <a:lnTo>
                  <a:pt x="3018966" y="4835119"/>
                </a:lnTo>
                <a:lnTo>
                  <a:pt x="3029204" y="4862419"/>
                </a:lnTo>
                <a:lnTo>
                  <a:pt x="3036029" y="4877207"/>
                </a:lnTo>
                <a:lnTo>
                  <a:pt x="3043138" y="4892848"/>
                </a:lnTo>
                <a:lnTo>
                  <a:pt x="3050532" y="4908204"/>
                </a:lnTo>
                <a:lnTo>
                  <a:pt x="3058495" y="4922992"/>
                </a:lnTo>
                <a:lnTo>
                  <a:pt x="3066742" y="4938064"/>
                </a:lnTo>
                <a:lnTo>
                  <a:pt x="3074989" y="4952567"/>
                </a:lnTo>
                <a:lnTo>
                  <a:pt x="3084089" y="4966786"/>
                </a:lnTo>
                <a:lnTo>
                  <a:pt x="3093189" y="4981005"/>
                </a:lnTo>
                <a:lnTo>
                  <a:pt x="3102005" y="4994371"/>
                </a:lnTo>
                <a:lnTo>
                  <a:pt x="3111958" y="5008305"/>
                </a:lnTo>
                <a:lnTo>
                  <a:pt x="3122196" y="5021387"/>
                </a:lnTo>
                <a:lnTo>
                  <a:pt x="3132149" y="5034753"/>
                </a:lnTo>
                <a:lnTo>
                  <a:pt x="3142102" y="5046981"/>
                </a:lnTo>
                <a:lnTo>
                  <a:pt x="3153477" y="5059494"/>
                </a:lnTo>
                <a:lnTo>
                  <a:pt x="3164284" y="5070869"/>
                </a:lnTo>
                <a:lnTo>
                  <a:pt x="3175943" y="5082528"/>
                </a:lnTo>
                <a:lnTo>
                  <a:pt x="3189025" y="5095610"/>
                </a:lnTo>
                <a:lnTo>
                  <a:pt x="3202675" y="5108123"/>
                </a:lnTo>
                <a:lnTo>
                  <a:pt x="3216041" y="5119782"/>
                </a:lnTo>
                <a:lnTo>
                  <a:pt x="3230260" y="5131157"/>
                </a:lnTo>
                <a:lnTo>
                  <a:pt x="3243910" y="5141964"/>
                </a:lnTo>
                <a:lnTo>
                  <a:pt x="3258413" y="5151917"/>
                </a:lnTo>
                <a:lnTo>
                  <a:pt x="3272632" y="5161586"/>
                </a:lnTo>
                <a:lnTo>
                  <a:pt x="3287420" y="5170117"/>
                </a:lnTo>
                <a:lnTo>
                  <a:pt x="3302208" y="5178649"/>
                </a:lnTo>
                <a:lnTo>
                  <a:pt x="3316711" y="5186895"/>
                </a:lnTo>
                <a:lnTo>
                  <a:pt x="3331783" y="5194005"/>
                </a:lnTo>
                <a:lnTo>
                  <a:pt x="3346571" y="5200830"/>
                </a:lnTo>
                <a:lnTo>
                  <a:pt x="3361643" y="5206802"/>
                </a:lnTo>
                <a:lnTo>
                  <a:pt x="3377284" y="5212205"/>
                </a:lnTo>
                <a:lnTo>
                  <a:pt x="3392356" y="5217608"/>
                </a:lnTo>
                <a:lnTo>
                  <a:pt x="3407996" y="5221874"/>
                </a:lnTo>
                <a:lnTo>
                  <a:pt x="3423069" y="5225571"/>
                </a:lnTo>
                <a:lnTo>
                  <a:pt x="3438141" y="5228699"/>
                </a:lnTo>
                <a:lnTo>
                  <a:pt x="3453213" y="5231259"/>
                </a:lnTo>
                <a:lnTo>
                  <a:pt x="3468569" y="5233534"/>
                </a:lnTo>
                <a:lnTo>
                  <a:pt x="3483926" y="5234671"/>
                </a:lnTo>
                <a:lnTo>
                  <a:pt x="3498998" y="5235524"/>
                </a:lnTo>
                <a:lnTo>
                  <a:pt x="3514639" y="5235809"/>
                </a:lnTo>
                <a:lnTo>
                  <a:pt x="3529142" y="5235524"/>
                </a:lnTo>
                <a:lnTo>
                  <a:pt x="3544783" y="5234102"/>
                </a:lnTo>
                <a:lnTo>
                  <a:pt x="3559570" y="5232396"/>
                </a:lnTo>
                <a:lnTo>
                  <a:pt x="3574358" y="5230121"/>
                </a:lnTo>
                <a:lnTo>
                  <a:pt x="3588861" y="5226993"/>
                </a:lnTo>
                <a:lnTo>
                  <a:pt x="3603649" y="5223580"/>
                </a:lnTo>
                <a:lnTo>
                  <a:pt x="3617868" y="5219030"/>
                </a:lnTo>
                <a:lnTo>
                  <a:pt x="3632087" y="5214480"/>
                </a:lnTo>
                <a:lnTo>
                  <a:pt x="3646590" y="5208508"/>
                </a:lnTo>
                <a:lnTo>
                  <a:pt x="3655122" y="5205096"/>
                </a:lnTo>
                <a:lnTo>
                  <a:pt x="3665075" y="5201399"/>
                </a:lnTo>
                <a:lnTo>
                  <a:pt x="3675028" y="5197133"/>
                </a:lnTo>
                <a:lnTo>
                  <a:pt x="3686403" y="5192583"/>
                </a:lnTo>
                <a:lnTo>
                  <a:pt x="3697779" y="5188033"/>
                </a:lnTo>
                <a:lnTo>
                  <a:pt x="3710291" y="5183483"/>
                </a:lnTo>
                <a:lnTo>
                  <a:pt x="3722804" y="5178364"/>
                </a:lnTo>
                <a:lnTo>
                  <a:pt x="3736170" y="5172961"/>
                </a:lnTo>
                <a:lnTo>
                  <a:pt x="3758351" y="5164430"/>
                </a:lnTo>
                <a:lnTo>
                  <a:pt x="3782239" y="5154761"/>
                </a:lnTo>
                <a:lnTo>
                  <a:pt x="3806696" y="5145661"/>
                </a:lnTo>
                <a:lnTo>
                  <a:pt x="3832290" y="5134854"/>
                </a:lnTo>
                <a:lnTo>
                  <a:pt x="3859590" y="5124616"/>
                </a:lnTo>
                <a:lnTo>
                  <a:pt x="3886606" y="5112957"/>
                </a:lnTo>
                <a:lnTo>
                  <a:pt x="3915044" y="5101582"/>
                </a:lnTo>
                <a:lnTo>
                  <a:pt x="3944051" y="5089638"/>
                </a:lnTo>
                <a:lnTo>
                  <a:pt x="3952013" y="5086225"/>
                </a:lnTo>
                <a:lnTo>
                  <a:pt x="3961113" y="5083381"/>
                </a:lnTo>
                <a:lnTo>
                  <a:pt x="3969929" y="5080253"/>
                </a:lnTo>
                <a:lnTo>
                  <a:pt x="3979598" y="5077978"/>
                </a:lnTo>
                <a:lnTo>
                  <a:pt x="3989267" y="5076272"/>
                </a:lnTo>
                <a:lnTo>
                  <a:pt x="3998936" y="5074566"/>
                </a:lnTo>
                <a:lnTo>
                  <a:pt x="4009174" y="5073428"/>
                </a:lnTo>
                <a:lnTo>
                  <a:pt x="4019411" y="5073997"/>
                </a:lnTo>
                <a:lnTo>
                  <a:pt x="4029649" y="5073997"/>
                </a:lnTo>
                <a:lnTo>
                  <a:pt x="4039886" y="5076272"/>
                </a:lnTo>
                <a:lnTo>
                  <a:pt x="4049840" y="5078831"/>
                </a:lnTo>
                <a:lnTo>
                  <a:pt x="4060077" y="5082244"/>
                </a:lnTo>
                <a:lnTo>
                  <a:pt x="4065196" y="5083950"/>
                </a:lnTo>
                <a:lnTo>
                  <a:pt x="4070030" y="5086510"/>
                </a:lnTo>
                <a:lnTo>
                  <a:pt x="4074865" y="5089069"/>
                </a:lnTo>
                <a:lnTo>
                  <a:pt x="4079700" y="5092766"/>
                </a:lnTo>
                <a:lnTo>
                  <a:pt x="4084249" y="5095610"/>
                </a:lnTo>
                <a:lnTo>
                  <a:pt x="4089653" y="5099307"/>
                </a:lnTo>
                <a:lnTo>
                  <a:pt x="4093918" y="5103572"/>
                </a:lnTo>
                <a:lnTo>
                  <a:pt x="4098753" y="5107838"/>
                </a:lnTo>
                <a:lnTo>
                  <a:pt x="4106715" y="5116370"/>
                </a:lnTo>
                <a:lnTo>
                  <a:pt x="4114109" y="5126038"/>
                </a:lnTo>
                <a:lnTo>
                  <a:pt x="4120934" y="5136845"/>
                </a:lnTo>
                <a:lnTo>
                  <a:pt x="4126906" y="5147936"/>
                </a:lnTo>
                <a:lnTo>
                  <a:pt x="4132594" y="5160448"/>
                </a:lnTo>
                <a:lnTo>
                  <a:pt x="4137997" y="5173245"/>
                </a:lnTo>
                <a:lnTo>
                  <a:pt x="4142547" y="5186895"/>
                </a:lnTo>
                <a:lnTo>
                  <a:pt x="4145960" y="5201114"/>
                </a:lnTo>
                <a:lnTo>
                  <a:pt x="4149088" y="5216186"/>
                </a:lnTo>
                <a:lnTo>
                  <a:pt x="4151363" y="5232112"/>
                </a:lnTo>
                <a:lnTo>
                  <a:pt x="4153354" y="5248321"/>
                </a:lnTo>
                <a:lnTo>
                  <a:pt x="4154491" y="5265384"/>
                </a:lnTo>
                <a:lnTo>
                  <a:pt x="4155344" y="5282731"/>
                </a:lnTo>
                <a:lnTo>
                  <a:pt x="4155060" y="5300647"/>
                </a:lnTo>
                <a:lnTo>
                  <a:pt x="4153922" y="5319416"/>
                </a:lnTo>
                <a:lnTo>
                  <a:pt x="4152500" y="5337901"/>
                </a:lnTo>
                <a:lnTo>
                  <a:pt x="4146813" y="5391933"/>
                </a:lnTo>
                <a:lnTo>
                  <a:pt x="4140841" y="5445680"/>
                </a:lnTo>
                <a:lnTo>
                  <a:pt x="4134016" y="5499143"/>
                </a:lnTo>
                <a:lnTo>
                  <a:pt x="4127191" y="5552607"/>
                </a:lnTo>
                <a:lnTo>
                  <a:pt x="4119797" y="5606639"/>
                </a:lnTo>
                <a:lnTo>
                  <a:pt x="4112403" y="5660102"/>
                </a:lnTo>
                <a:lnTo>
                  <a:pt x="4104156" y="5713850"/>
                </a:lnTo>
                <a:lnTo>
                  <a:pt x="4095340" y="5767028"/>
                </a:lnTo>
                <a:lnTo>
                  <a:pt x="4086240" y="5820492"/>
                </a:lnTo>
                <a:lnTo>
                  <a:pt x="4076287" y="5873671"/>
                </a:lnTo>
                <a:lnTo>
                  <a:pt x="4066049" y="5927134"/>
                </a:lnTo>
                <a:lnTo>
                  <a:pt x="4055812" y="5980028"/>
                </a:lnTo>
                <a:lnTo>
                  <a:pt x="4045290" y="6032638"/>
                </a:lnTo>
                <a:lnTo>
                  <a:pt x="4033914" y="6085533"/>
                </a:lnTo>
                <a:lnTo>
                  <a:pt x="4021686" y="6138143"/>
                </a:lnTo>
                <a:lnTo>
                  <a:pt x="4010027" y="6190753"/>
                </a:lnTo>
                <a:lnTo>
                  <a:pt x="3965948" y="6200706"/>
                </a:lnTo>
                <a:lnTo>
                  <a:pt x="3921869" y="6211228"/>
                </a:lnTo>
                <a:lnTo>
                  <a:pt x="3877790" y="6220613"/>
                </a:lnTo>
                <a:lnTo>
                  <a:pt x="3833712" y="6229997"/>
                </a:lnTo>
                <a:lnTo>
                  <a:pt x="3789349" y="6238529"/>
                </a:lnTo>
                <a:lnTo>
                  <a:pt x="3745270" y="6247344"/>
                </a:lnTo>
                <a:lnTo>
                  <a:pt x="3701191" y="6256160"/>
                </a:lnTo>
                <a:lnTo>
                  <a:pt x="3657112" y="6263839"/>
                </a:lnTo>
                <a:lnTo>
                  <a:pt x="3612465" y="6271517"/>
                </a:lnTo>
                <a:lnTo>
                  <a:pt x="3568102" y="6278911"/>
                </a:lnTo>
                <a:lnTo>
                  <a:pt x="3523739" y="6286304"/>
                </a:lnTo>
                <a:lnTo>
                  <a:pt x="3479660" y="6292845"/>
                </a:lnTo>
                <a:lnTo>
                  <a:pt x="3435297" y="6299670"/>
                </a:lnTo>
                <a:lnTo>
                  <a:pt x="3391503" y="6305358"/>
                </a:lnTo>
                <a:lnTo>
                  <a:pt x="3347139" y="6311614"/>
                </a:lnTo>
                <a:lnTo>
                  <a:pt x="3303345" y="6316733"/>
                </a:lnTo>
                <a:lnTo>
                  <a:pt x="3286282" y="6319008"/>
                </a:lnTo>
                <a:lnTo>
                  <a:pt x="3270357" y="6319577"/>
                </a:lnTo>
                <a:lnTo>
                  <a:pt x="3254148" y="6319861"/>
                </a:lnTo>
                <a:lnTo>
                  <a:pt x="3239075" y="6319577"/>
                </a:lnTo>
                <a:lnTo>
                  <a:pt x="3223719" y="6317870"/>
                </a:lnTo>
                <a:lnTo>
                  <a:pt x="3208931" y="6316164"/>
                </a:lnTo>
                <a:lnTo>
                  <a:pt x="3194712" y="6313320"/>
                </a:lnTo>
                <a:lnTo>
                  <a:pt x="3180778" y="6309623"/>
                </a:lnTo>
                <a:lnTo>
                  <a:pt x="3167696" y="6305642"/>
                </a:lnTo>
                <a:lnTo>
                  <a:pt x="3154899" y="6300239"/>
                </a:lnTo>
                <a:lnTo>
                  <a:pt x="3142387" y="6294551"/>
                </a:lnTo>
                <a:lnTo>
                  <a:pt x="3130443" y="6288295"/>
                </a:lnTo>
                <a:lnTo>
                  <a:pt x="3118783" y="6281186"/>
                </a:lnTo>
                <a:lnTo>
                  <a:pt x="3107977" y="6273223"/>
                </a:lnTo>
                <a:lnTo>
                  <a:pt x="3097455" y="6264976"/>
                </a:lnTo>
                <a:lnTo>
                  <a:pt x="3087786" y="6255876"/>
                </a:lnTo>
                <a:lnTo>
                  <a:pt x="3082383" y="6249904"/>
                </a:lnTo>
                <a:lnTo>
                  <a:pt x="3076980" y="6243932"/>
                </a:lnTo>
                <a:lnTo>
                  <a:pt x="3072429" y="6238244"/>
                </a:lnTo>
                <a:lnTo>
                  <a:pt x="3067311" y="6231988"/>
                </a:lnTo>
                <a:lnTo>
                  <a:pt x="3062760" y="6225163"/>
                </a:lnTo>
                <a:lnTo>
                  <a:pt x="3058210" y="6218338"/>
                </a:lnTo>
                <a:lnTo>
                  <a:pt x="3053660" y="6211513"/>
                </a:lnTo>
                <a:lnTo>
                  <a:pt x="3049963" y="6204403"/>
                </a:lnTo>
                <a:lnTo>
                  <a:pt x="3046267" y="6197294"/>
                </a:lnTo>
                <a:lnTo>
                  <a:pt x="3042570" y="6189615"/>
                </a:lnTo>
                <a:lnTo>
                  <a:pt x="3039441" y="6181937"/>
                </a:lnTo>
                <a:lnTo>
                  <a:pt x="3036029" y="6173975"/>
                </a:lnTo>
                <a:lnTo>
                  <a:pt x="3030910" y="6157481"/>
                </a:lnTo>
                <a:lnTo>
                  <a:pt x="3026360" y="6140987"/>
                </a:lnTo>
                <a:lnTo>
                  <a:pt x="3022663" y="6123640"/>
                </a:lnTo>
                <a:lnTo>
                  <a:pt x="3019251" y="6105439"/>
                </a:lnTo>
                <a:lnTo>
                  <a:pt x="3017544" y="6087239"/>
                </a:lnTo>
                <a:lnTo>
                  <a:pt x="3016407" y="6067901"/>
                </a:lnTo>
                <a:lnTo>
                  <a:pt x="3016975" y="6048564"/>
                </a:lnTo>
                <a:lnTo>
                  <a:pt x="3017260" y="6028373"/>
                </a:lnTo>
                <a:lnTo>
                  <a:pt x="3019251" y="6008182"/>
                </a:lnTo>
                <a:lnTo>
                  <a:pt x="3022379" y="5987422"/>
                </a:lnTo>
                <a:lnTo>
                  <a:pt x="3028351" y="5949031"/>
                </a:lnTo>
                <a:lnTo>
                  <a:pt x="3034038" y="5908649"/>
                </a:lnTo>
                <a:lnTo>
                  <a:pt x="3039157" y="5867130"/>
                </a:lnTo>
                <a:lnTo>
                  <a:pt x="3043707" y="5825611"/>
                </a:lnTo>
                <a:lnTo>
                  <a:pt x="3047689" y="5782954"/>
                </a:lnTo>
                <a:lnTo>
                  <a:pt x="3051385" y="5741150"/>
                </a:lnTo>
                <a:lnTo>
                  <a:pt x="3053945" y="5699346"/>
                </a:lnTo>
                <a:lnTo>
                  <a:pt x="3055935" y="5658111"/>
                </a:lnTo>
                <a:lnTo>
                  <a:pt x="3056504" y="5618298"/>
                </a:lnTo>
                <a:lnTo>
                  <a:pt x="3056220" y="5579338"/>
                </a:lnTo>
                <a:lnTo>
                  <a:pt x="3055935" y="5560854"/>
                </a:lnTo>
                <a:lnTo>
                  <a:pt x="3055082" y="5542938"/>
                </a:lnTo>
                <a:lnTo>
                  <a:pt x="3053945" y="5525306"/>
                </a:lnTo>
                <a:lnTo>
                  <a:pt x="3052807" y="5508244"/>
                </a:lnTo>
                <a:lnTo>
                  <a:pt x="3051385" y="5491465"/>
                </a:lnTo>
                <a:lnTo>
                  <a:pt x="3049110" y="5475540"/>
                </a:lnTo>
                <a:lnTo>
                  <a:pt x="3046835" y="5460752"/>
                </a:lnTo>
                <a:lnTo>
                  <a:pt x="3044276" y="5446818"/>
                </a:lnTo>
                <a:lnTo>
                  <a:pt x="3041432" y="5433168"/>
                </a:lnTo>
                <a:lnTo>
                  <a:pt x="3037451" y="5420086"/>
                </a:lnTo>
                <a:lnTo>
                  <a:pt x="3034038" y="5408711"/>
                </a:lnTo>
                <a:lnTo>
                  <a:pt x="3029773" y="5397620"/>
                </a:lnTo>
                <a:lnTo>
                  <a:pt x="3022948" y="5382264"/>
                </a:lnTo>
                <a:lnTo>
                  <a:pt x="3014985" y="5366907"/>
                </a:lnTo>
                <a:lnTo>
                  <a:pt x="3006453" y="5351551"/>
                </a:lnTo>
                <a:lnTo>
                  <a:pt x="2997069" y="5337616"/>
                </a:lnTo>
                <a:lnTo>
                  <a:pt x="2987400" y="5323397"/>
                </a:lnTo>
                <a:lnTo>
                  <a:pt x="2976594" y="5309747"/>
                </a:lnTo>
                <a:lnTo>
                  <a:pt x="2965503" y="5296950"/>
                </a:lnTo>
                <a:lnTo>
                  <a:pt x="2953275" y="5284153"/>
                </a:lnTo>
                <a:lnTo>
                  <a:pt x="2940193" y="5271640"/>
                </a:lnTo>
                <a:lnTo>
                  <a:pt x="2926259" y="5259981"/>
                </a:lnTo>
                <a:lnTo>
                  <a:pt x="2911471" y="5248606"/>
                </a:lnTo>
                <a:lnTo>
                  <a:pt x="2896967" y="5237515"/>
                </a:lnTo>
                <a:lnTo>
                  <a:pt x="2881611" y="5227277"/>
                </a:lnTo>
                <a:lnTo>
                  <a:pt x="2865686" y="5218177"/>
                </a:lnTo>
                <a:lnTo>
                  <a:pt x="2848908" y="5209361"/>
                </a:lnTo>
                <a:lnTo>
                  <a:pt x="2831845" y="5201399"/>
                </a:lnTo>
                <a:lnTo>
                  <a:pt x="2814498" y="5193721"/>
                </a:lnTo>
                <a:lnTo>
                  <a:pt x="2796582" y="5187180"/>
                </a:lnTo>
                <a:lnTo>
                  <a:pt x="2778382" y="5180924"/>
                </a:lnTo>
                <a:lnTo>
                  <a:pt x="2760181" y="5175236"/>
                </a:lnTo>
                <a:lnTo>
                  <a:pt x="2741128" y="5170970"/>
                </a:lnTo>
                <a:lnTo>
                  <a:pt x="2722074" y="5166705"/>
                </a:lnTo>
                <a:lnTo>
                  <a:pt x="2702452" y="5163008"/>
                </a:lnTo>
                <a:lnTo>
                  <a:pt x="2682261" y="5160448"/>
                </a:lnTo>
                <a:lnTo>
                  <a:pt x="2662355" y="5158173"/>
                </a:lnTo>
                <a:lnTo>
                  <a:pt x="2641880" y="5157036"/>
                </a:lnTo>
                <a:lnTo>
                  <a:pt x="2621689" y="5156183"/>
                </a:lnTo>
                <a:lnTo>
                  <a:pt x="2601214" y="5156183"/>
                </a:lnTo>
                <a:lnTo>
                  <a:pt x="2580169" y="5156751"/>
                </a:lnTo>
                <a:lnTo>
                  <a:pt x="2559410" y="5158173"/>
                </a:lnTo>
                <a:lnTo>
                  <a:pt x="2537797" y="5159879"/>
                </a:lnTo>
                <a:lnTo>
                  <a:pt x="2516753" y="5162723"/>
                </a:lnTo>
                <a:lnTo>
                  <a:pt x="2495709" y="5166136"/>
                </a:lnTo>
                <a:lnTo>
                  <a:pt x="2474380" y="5170401"/>
                </a:lnTo>
                <a:lnTo>
                  <a:pt x="2453052" y="5175236"/>
                </a:lnTo>
                <a:lnTo>
                  <a:pt x="2431724" y="5180639"/>
                </a:lnTo>
                <a:lnTo>
                  <a:pt x="2410395" y="5187180"/>
                </a:lnTo>
                <a:lnTo>
                  <a:pt x="2389351" y="5194005"/>
                </a:lnTo>
                <a:lnTo>
                  <a:pt x="2367738" y="5201968"/>
                </a:lnTo>
                <a:lnTo>
                  <a:pt x="2346694" y="5209930"/>
                </a:lnTo>
                <a:lnTo>
                  <a:pt x="2320532" y="5221874"/>
                </a:lnTo>
                <a:lnTo>
                  <a:pt x="2294937" y="5233818"/>
                </a:lnTo>
                <a:lnTo>
                  <a:pt x="2269912" y="5247468"/>
                </a:lnTo>
                <a:lnTo>
                  <a:pt x="2246877" y="5261971"/>
                </a:lnTo>
                <a:lnTo>
                  <a:pt x="2223843" y="5276475"/>
                </a:lnTo>
                <a:lnTo>
                  <a:pt x="2201377" y="5292116"/>
                </a:lnTo>
                <a:lnTo>
                  <a:pt x="2180333" y="5308610"/>
                </a:lnTo>
                <a:lnTo>
                  <a:pt x="2159573" y="5325388"/>
                </a:lnTo>
                <a:lnTo>
                  <a:pt x="2140520" y="5343304"/>
                </a:lnTo>
                <a:lnTo>
                  <a:pt x="2122035" y="5361220"/>
                </a:lnTo>
                <a:lnTo>
                  <a:pt x="2104404" y="5379989"/>
                </a:lnTo>
                <a:lnTo>
                  <a:pt x="2087625" y="5399042"/>
                </a:lnTo>
                <a:lnTo>
                  <a:pt x="2072553" y="5418664"/>
                </a:lnTo>
                <a:lnTo>
                  <a:pt x="2057765" y="5438571"/>
                </a:lnTo>
                <a:lnTo>
                  <a:pt x="2044684" y="5459615"/>
                </a:lnTo>
                <a:lnTo>
                  <a:pt x="2032171" y="5480090"/>
                </a:lnTo>
                <a:lnTo>
                  <a:pt x="2020796" y="5501134"/>
                </a:lnTo>
                <a:lnTo>
                  <a:pt x="2010559" y="5522747"/>
                </a:lnTo>
                <a:lnTo>
                  <a:pt x="2002027" y="5544360"/>
                </a:lnTo>
                <a:lnTo>
                  <a:pt x="1994065" y="5565972"/>
                </a:lnTo>
                <a:lnTo>
                  <a:pt x="1987808" y="5588154"/>
                </a:lnTo>
                <a:lnTo>
                  <a:pt x="1982121" y="5610336"/>
                </a:lnTo>
                <a:lnTo>
                  <a:pt x="1977855" y="5631664"/>
                </a:lnTo>
                <a:lnTo>
                  <a:pt x="1974727" y="5654699"/>
                </a:lnTo>
                <a:lnTo>
                  <a:pt x="1973021" y="5676312"/>
                </a:lnTo>
                <a:lnTo>
                  <a:pt x="1973021" y="5698493"/>
                </a:lnTo>
                <a:lnTo>
                  <a:pt x="1973589" y="5720675"/>
                </a:lnTo>
                <a:lnTo>
                  <a:pt x="1976149" y="5742003"/>
                </a:lnTo>
                <a:lnTo>
                  <a:pt x="1979846" y="5763900"/>
                </a:lnTo>
                <a:lnTo>
                  <a:pt x="1984964" y="5785513"/>
                </a:lnTo>
                <a:lnTo>
                  <a:pt x="1991790" y="5806557"/>
                </a:lnTo>
                <a:lnTo>
                  <a:pt x="1999183" y="5827601"/>
                </a:lnTo>
                <a:lnTo>
                  <a:pt x="2003449" y="5836986"/>
                </a:lnTo>
                <a:lnTo>
                  <a:pt x="2007146" y="5846939"/>
                </a:lnTo>
                <a:lnTo>
                  <a:pt x="2011981" y="5857461"/>
                </a:lnTo>
                <a:lnTo>
                  <a:pt x="2015962" y="5869405"/>
                </a:lnTo>
                <a:lnTo>
                  <a:pt x="2021081" y="5881918"/>
                </a:lnTo>
                <a:lnTo>
                  <a:pt x="2026484" y="5894715"/>
                </a:lnTo>
                <a:lnTo>
                  <a:pt x="2031603" y="5908365"/>
                </a:lnTo>
                <a:lnTo>
                  <a:pt x="2037290" y="5922015"/>
                </a:lnTo>
                <a:lnTo>
                  <a:pt x="2045537" y="5943912"/>
                </a:lnTo>
                <a:lnTo>
                  <a:pt x="2054922" y="5966947"/>
                </a:lnTo>
                <a:lnTo>
                  <a:pt x="2064306" y="5991688"/>
                </a:lnTo>
                <a:lnTo>
                  <a:pt x="2074259" y="6016429"/>
                </a:lnTo>
                <a:lnTo>
                  <a:pt x="2085066" y="6042592"/>
                </a:lnTo>
                <a:lnTo>
                  <a:pt x="2095872" y="6069323"/>
                </a:lnTo>
                <a:lnTo>
                  <a:pt x="2106963" y="6096908"/>
                </a:lnTo>
                <a:lnTo>
                  <a:pt x="2118338" y="6124777"/>
                </a:lnTo>
                <a:lnTo>
                  <a:pt x="2121182" y="6132171"/>
                </a:lnTo>
                <a:lnTo>
                  <a:pt x="2124310" y="6139849"/>
                </a:lnTo>
                <a:lnTo>
                  <a:pt x="2126585" y="6147812"/>
                </a:lnTo>
                <a:lnTo>
                  <a:pt x="2129145" y="6156628"/>
                </a:lnTo>
                <a:lnTo>
                  <a:pt x="2131420" y="6165159"/>
                </a:lnTo>
                <a:lnTo>
                  <a:pt x="2132557" y="6173690"/>
                </a:lnTo>
                <a:lnTo>
                  <a:pt x="2133695" y="6183359"/>
                </a:lnTo>
                <a:lnTo>
                  <a:pt x="2134548" y="6192175"/>
                </a:lnTo>
                <a:lnTo>
                  <a:pt x="2134548" y="6201275"/>
                </a:lnTo>
                <a:lnTo>
                  <a:pt x="2133126" y="6210659"/>
                </a:lnTo>
                <a:lnTo>
                  <a:pt x="2132273" y="6220044"/>
                </a:lnTo>
                <a:lnTo>
                  <a:pt x="2129998" y="6229144"/>
                </a:lnTo>
                <a:lnTo>
                  <a:pt x="2126869" y="6237960"/>
                </a:lnTo>
                <a:lnTo>
                  <a:pt x="2122888" y="6247629"/>
                </a:lnTo>
                <a:lnTo>
                  <a:pt x="2118338" y="6256729"/>
                </a:lnTo>
                <a:lnTo>
                  <a:pt x="2112082" y="6265829"/>
                </a:lnTo>
                <a:lnTo>
                  <a:pt x="2108385" y="6270095"/>
                </a:lnTo>
                <a:lnTo>
                  <a:pt x="2104404" y="6275214"/>
                </a:lnTo>
                <a:lnTo>
                  <a:pt x="2099854" y="6279764"/>
                </a:lnTo>
                <a:lnTo>
                  <a:pt x="2095019" y="6284598"/>
                </a:lnTo>
                <a:lnTo>
                  <a:pt x="2089900" y="6288579"/>
                </a:lnTo>
                <a:lnTo>
                  <a:pt x="2084781" y="6292561"/>
                </a:lnTo>
                <a:lnTo>
                  <a:pt x="2079094" y="6296542"/>
                </a:lnTo>
                <a:lnTo>
                  <a:pt x="2073406" y="6299955"/>
                </a:lnTo>
                <a:lnTo>
                  <a:pt x="2067434" y="6303651"/>
                </a:lnTo>
                <a:lnTo>
                  <a:pt x="2060894" y="6307348"/>
                </a:lnTo>
                <a:lnTo>
                  <a:pt x="2054353" y="6310477"/>
                </a:lnTo>
                <a:lnTo>
                  <a:pt x="2047812" y="6313605"/>
                </a:lnTo>
                <a:lnTo>
                  <a:pt x="2033309" y="6319008"/>
                </a:lnTo>
                <a:lnTo>
                  <a:pt x="2017952" y="6323558"/>
                </a:lnTo>
                <a:lnTo>
                  <a:pt x="2002027" y="6327539"/>
                </a:lnTo>
                <a:lnTo>
                  <a:pt x="1984964" y="6330952"/>
                </a:lnTo>
                <a:lnTo>
                  <a:pt x="1967902" y="6333227"/>
                </a:lnTo>
                <a:lnTo>
                  <a:pt x="1949417" y="6335217"/>
                </a:lnTo>
                <a:lnTo>
                  <a:pt x="1930364" y="6336071"/>
                </a:lnTo>
                <a:lnTo>
                  <a:pt x="1910741" y="6335786"/>
                </a:lnTo>
                <a:lnTo>
                  <a:pt x="1890266" y="6335218"/>
                </a:lnTo>
                <a:lnTo>
                  <a:pt x="1870076" y="6333796"/>
                </a:lnTo>
                <a:lnTo>
                  <a:pt x="1816896" y="6327824"/>
                </a:lnTo>
                <a:lnTo>
                  <a:pt x="1764286" y="6322420"/>
                </a:lnTo>
                <a:lnTo>
                  <a:pt x="1712245" y="6315880"/>
                </a:lnTo>
                <a:lnTo>
                  <a:pt x="1659351" y="6309055"/>
                </a:lnTo>
                <a:lnTo>
                  <a:pt x="1606740" y="6301945"/>
                </a:lnTo>
                <a:lnTo>
                  <a:pt x="1554415" y="6293982"/>
                </a:lnTo>
                <a:lnTo>
                  <a:pt x="1502089" y="6286020"/>
                </a:lnTo>
                <a:lnTo>
                  <a:pt x="1449763" y="6277489"/>
                </a:lnTo>
                <a:lnTo>
                  <a:pt x="1397438" y="6268957"/>
                </a:lnTo>
                <a:lnTo>
                  <a:pt x="1345112" y="6259857"/>
                </a:lnTo>
                <a:lnTo>
                  <a:pt x="1293355" y="6250188"/>
                </a:lnTo>
                <a:lnTo>
                  <a:pt x="1241598" y="6239951"/>
                </a:lnTo>
                <a:lnTo>
                  <a:pt x="1189557" y="6229428"/>
                </a:lnTo>
                <a:lnTo>
                  <a:pt x="1138084" y="6218906"/>
                </a:lnTo>
                <a:lnTo>
                  <a:pt x="1086612" y="6207247"/>
                </a:lnTo>
                <a:lnTo>
                  <a:pt x="1035708" y="6195588"/>
                </a:lnTo>
                <a:lnTo>
                  <a:pt x="1047652" y="6142693"/>
                </a:lnTo>
                <a:lnTo>
                  <a:pt x="1059596" y="6090367"/>
                </a:lnTo>
                <a:lnTo>
                  <a:pt x="1070971" y="6037473"/>
                </a:lnTo>
                <a:lnTo>
                  <a:pt x="1081493" y="5984863"/>
                </a:lnTo>
                <a:lnTo>
                  <a:pt x="1091730" y="5931968"/>
                </a:lnTo>
                <a:lnTo>
                  <a:pt x="1101684" y="5878221"/>
                </a:lnTo>
                <a:lnTo>
                  <a:pt x="1111637" y="5825611"/>
                </a:lnTo>
                <a:lnTo>
                  <a:pt x="1120453" y="5772432"/>
                </a:lnTo>
                <a:lnTo>
                  <a:pt x="1128700" y="5719253"/>
                </a:lnTo>
                <a:lnTo>
                  <a:pt x="1136947" y="5666074"/>
                </a:lnTo>
                <a:lnTo>
                  <a:pt x="1144625" y="5612895"/>
                </a:lnTo>
                <a:lnTo>
                  <a:pt x="1152587" y="5559432"/>
                </a:lnTo>
                <a:lnTo>
                  <a:pt x="1159413" y="5506537"/>
                </a:lnTo>
                <a:lnTo>
                  <a:pt x="1165100" y="5453074"/>
                </a:lnTo>
                <a:lnTo>
                  <a:pt x="1171641" y="5399895"/>
                </a:lnTo>
                <a:lnTo>
                  <a:pt x="1177328" y="5346432"/>
                </a:lnTo>
                <a:lnTo>
                  <a:pt x="1178750" y="5323397"/>
                </a:lnTo>
                <a:lnTo>
                  <a:pt x="1180172" y="5300363"/>
                </a:lnTo>
                <a:lnTo>
                  <a:pt x="1180172" y="5277612"/>
                </a:lnTo>
                <a:lnTo>
                  <a:pt x="1178750" y="5256284"/>
                </a:lnTo>
                <a:lnTo>
                  <a:pt x="1177328" y="5234956"/>
                </a:lnTo>
                <a:lnTo>
                  <a:pt x="1174769" y="5215333"/>
                </a:lnTo>
                <a:lnTo>
                  <a:pt x="1171356" y="5194858"/>
                </a:lnTo>
                <a:lnTo>
                  <a:pt x="1166806" y="5176089"/>
                </a:lnTo>
                <a:lnTo>
                  <a:pt x="1161403" y="5158173"/>
                </a:lnTo>
                <a:lnTo>
                  <a:pt x="1155147" y="5140542"/>
                </a:lnTo>
                <a:lnTo>
                  <a:pt x="1151734" y="5132579"/>
                </a:lnTo>
                <a:lnTo>
                  <a:pt x="1148037" y="5124332"/>
                </a:lnTo>
                <a:lnTo>
                  <a:pt x="1144625" y="5116370"/>
                </a:lnTo>
                <a:lnTo>
                  <a:pt x="1140643" y="5108407"/>
                </a:lnTo>
                <a:lnTo>
                  <a:pt x="1135809" y="5100729"/>
                </a:lnTo>
                <a:lnTo>
                  <a:pt x="1131828" y="5093904"/>
                </a:lnTo>
                <a:lnTo>
                  <a:pt x="1126709" y="5086510"/>
                </a:lnTo>
                <a:lnTo>
                  <a:pt x="1122159" y="5079685"/>
                </a:lnTo>
                <a:lnTo>
                  <a:pt x="1117040" y="5072860"/>
                </a:lnTo>
                <a:lnTo>
                  <a:pt x="1111637" y="5066888"/>
                </a:lnTo>
                <a:lnTo>
                  <a:pt x="1106234" y="5060347"/>
                </a:lnTo>
                <a:lnTo>
                  <a:pt x="1100830" y="5054375"/>
                </a:lnTo>
                <a:lnTo>
                  <a:pt x="1094859" y="5048972"/>
                </a:lnTo>
                <a:lnTo>
                  <a:pt x="1088886" y="5044137"/>
                </a:lnTo>
                <a:lnTo>
                  <a:pt x="1082915" y="5038734"/>
                </a:lnTo>
                <a:lnTo>
                  <a:pt x="1076658" y="5034184"/>
                </a:lnTo>
                <a:lnTo>
                  <a:pt x="1070402" y="5030203"/>
                </a:lnTo>
                <a:lnTo>
                  <a:pt x="1063861" y="5025937"/>
                </a:lnTo>
                <a:lnTo>
                  <a:pt x="1057320" y="5021671"/>
                </a:lnTo>
                <a:lnTo>
                  <a:pt x="1050780" y="5017974"/>
                </a:lnTo>
                <a:lnTo>
                  <a:pt x="1043955" y="5015131"/>
                </a:lnTo>
                <a:lnTo>
                  <a:pt x="1036277" y="5012002"/>
                </a:lnTo>
                <a:lnTo>
                  <a:pt x="1029736" y="5008874"/>
                </a:lnTo>
                <a:lnTo>
                  <a:pt x="1022626" y="5006884"/>
                </a:lnTo>
                <a:lnTo>
                  <a:pt x="1014948" y="5004893"/>
                </a:lnTo>
                <a:lnTo>
                  <a:pt x="1007839" y="5002902"/>
                </a:lnTo>
                <a:lnTo>
                  <a:pt x="1000160" y="5001480"/>
                </a:lnTo>
                <a:lnTo>
                  <a:pt x="992767" y="4999774"/>
                </a:lnTo>
                <a:lnTo>
                  <a:pt x="985088" y="4998921"/>
                </a:lnTo>
                <a:lnTo>
                  <a:pt x="977126" y="4998352"/>
                </a:lnTo>
                <a:lnTo>
                  <a:pt x="969447" y="4997499"/>
                </a:lnTo>
                <a:lnTo>
                  <a:pt x="961485" y="4998068"/>
                </a:lnTo>
                <a:lnTo>
                  <a:pt x="952953" y="4998068"/>
                </a:lnTo>
                <a:lnTo>
                  <a:pt x="945275" y="4998352"/>
                </a:lnTo>
                <a:lnTo>
                  <a:pt x="937028" y="4999205"/>
                </a:lnTo>
                <a:lnTo>
                  <a:pt x="929066" y="5000343"/>
                </a:lnTo>
                <a:lnTo>
                  <a:pt x="920819" y="5001765"/>
                </a:lnTo>
                <a:lnTo>
                  <a:pt x="912572" y="5003187"/>
                </a:lnTo>
                <a:lnTo>
                  <a:pt x="903756" y="5005177"/>
                </a:lnTo>
                <a:lnTo>
                  <a:pt x="895225" y="5007452"/>
                </a:lnTo>
                <a:lnTo>
                  <a:pt x="886693" y="5010296"/>
                </a:lnTo>
                <a:lnTo>
                  <a:pt x="878446" y="5012856"/>
                </a:lnTo>
                <a:lnTo>
                  <a:pt x="870199" y="5015984"/>
                </a:lnTo>
                <a:lnTo>
                  <a:pt x="861383" y="5019681"/>
                </a:lnTo>
                <a:lnTo>
                  <a:pt x="833230" y="5031340"/>
                </a:lnTo>
                <a:lnTo>
                  <a:pt x="806214" y="5042431"/>
                </a:lnTo>
                <a:lnTo>
                  <a:pt x="778629" y="5053522"/>
                </a:lnTo>
                <a:lnTo>
                  <a:pt x="752751" y="5064044"/>
                </a:lnTo>
                <a:lnTo>
                  <a:pt x="727725" y="5074281"/>
                </a:lnTo>
                <a:lnTo>
                  <a:pt x="702984" y="5083666"/>
                </a:lnTo>
                <a:lnTo>
                  <a:pt x="679950" y="5092482"/>
                </a:lnTo>
                <a:lnTo>
                  <a:pt x="658052" y="5101298"/>
                </a:lnTo>
                <a:lnTo>
                  <a:pt x="644687" y="5106701"/>
                </a:lnTo>
                <a:lnTo>
                  <a:pt x="631037" y="5111819"/>
                </a:lnTo>
                <a:lnTo>
                  <a:pt x="618239" y="5117223"/>
                </a:lnTo>
                <a:lnTo>
                  <a:pt x="606296" y="5121773"/>
                </a:lnTo>
                <a:lnTo>
                  <a:pt x="594920" y="5126323"/>
                </a:lnTo>
                <a:lnTo>
                  <a:pt x="583830" y="5130588"/>
                </a:lnTo>
                <a:lnTo>
                  <a:pt x="573592" y="5134570"/>
                </a:lnTo>
                <a:lnTo>
                  <a:pt x="564207" y="5138835"/>
                </a:lnTo>
                <a:lnTo>
                  <a:pt x="552832" y="5143385"/>
                </a:lnTo>
                <a:lnTo>
                  <a:pt x="541742" y="5147082"/>
                </a:lnTo>
                <a:lnTo>
                  <a:pt x="529798" y="5150495"/>
                </a:lnTo>
                <a:lnTo>
                  <a:pt x="517854" y="5153339"/>
                </a:lnTo>
                <a:lnTo>
                  <a:pt x="506194" y="5155329"/>
                </a:lnTo>
                <a:lnTo>
                  <a:pt x="493966" y="5157320"/>
                </a:lnTo>
                <a:lnTo>
                  <a:pt x="482022" y="5158458"/>
                </a:lnTo>
                <a:lnTo>
                  <a:pt x="469509" y="5159595"/>
                </a:lnTo>
                <a:lnTo>
                  <a:pt x="457565" y="5159595"/>
                </a:lnTo>
                <a:lnTo>
                  <a:pt x="445053" y="5159026"/>
                </a:lnTo>
                <a:lnTo>
                  <a:pt x="432540" y="5158458"/>
                </a:lnTo>
                <a:lnTo>
                  <a:pt x="420312" y="5157036"/>
                </a:lnTo>
                <a:lnTo>
                  <a:pt x="407230" y="5155329"/>
                </a:lnTo>
                <a:lnTo>
                  <a:pt x="395002" y="5152770"/>
                </a:lnTo>
                <a:lnTo>
                  <a:pt x="382489" y="5149926"/>
                </a:lnTo>
                <a:lnTo>
                  <a:pt x="370261" y="5146798"/>
                </a:lnTo>
                <a:lnTo>
                  <a:pt x="357180" y="5142817"/>
                </a:lnTo>
                <a:lnTo>
                  <a:pt x="344667" y="5138835"/>
                </a:lnTo>
                <a:lnTo>
                  <a:pt x="332439" y="5134001"/>
                </a:lnTo>
                <a:lnTo>
                  <a:pt x="320210" y="5128598"/>
                </a:lnTo>
                <a:lnTo>
                  <a:pt x="307698" y="5122910"/>
                </a:lnTo>
                <a:lnTo>
                  <a:pt x="295469" y="5116370"/>
                </a:lnTo>
                <a:lnTo>
                  <a:pt x="282957" y="5110113"/>
                </a:lnTo>
                <a:lnTo>
                  <a:pt x="271013" y="5102719"/>
                </a:lnTo>
                <a:lnTo>
                  <a:pt x="258785" y="5095041"/>
                </a:lnTo>
                <a:lnTo>
                  <a:pt x="247125" y="5087363"/>
                </a:lnTo>
                <a:lnTo>
                  <a:pt x="235181" y="5078831"/>
                </a:lnTo>
                <a:lnTo>
                  <a:pt x="223522" y="5069447"/>
                </a:lnTo>
                <a:lnTo>
                  <a:pt x="211862" y="5060063"/>
                </a:lnTo>
                <a:lnTo>
                  <a:pt x="200487" y="5050394"/>
                </a:lnTo>
                <a:lnTo>
                  <a:pt x="188828" y="5039872"/>
                </a:lnTo>
                <a:lnTo>
                  <a:pt x="178021" y="5029065"/>
                </a:lnTo>
                <a:lnTo>
                  <a:pt x="167784" y="5018828"/>
                </a:lnTo>
                <a:lnTo>
                  <a:pt x="157830" y="5008306"/>
                </a:lnTo>
                <a:lnTo>
                  <a:pt x="148161" y="4997499"/>
                </a:lnTo>
                <a:lnTo>
                  <a:pt x="139346" y="4986408"/>
                </a:lnTo>
                <a:lnTo>
                  <a:pt x="130245" y="4975033"/>
                </a:lnTo>
                <a:lnTo>
                  <a:pt x="121430" y="4962805"/>
                </a:lnTo>
                <a:lnTo>
                  <a:pt x="112614" y="4951145"/>
                </a:lnTo>
                <a:lnTo>
                  <a:pt x="104367" y="4938917"/>
                </a:lnTo>
                <a:lnTo>
                  <a:pt x="96404" y="4926404"/>
                </a:lnTo>
                <a:lnTo>
                  <a:pt x="89011" y="4913892"/>
                </a:lnTo>
                <a:lnTo>
                  <a:pt x="80764" y="4900526"/>
                </a:lnTo>
                <a:lnTo>
                  <a:pt x="73938" y="4887445"/>
                </a:lnTo>
                <a:lnTo>
                  <a:pt x="66829" y="4874648"/>
                </a:lnTo>
                <a:lnTo>
                  <a:pt x="60573" y="4860428"/>
                </a:lnTo>
                <a:lnTo>
                  <a:pt x="54032" y="4847063"/>
                </a:lnTo>
                <a:lnTo>
                  <a:pt x="48060" y="4833128"/>
                </a:lnTo>
                <a:lnTo>
                  <a:pt x="39244" y="4810662"/>
                </a:lnTo>
                <a:lnTo>
                  <a:pt x="30997" y="4787059"/>
                </a:lnTo>
                <a:lnTo>
                  <a:pt x="23604" y="4764308"/>
                </a:lnTo>
                <a:lnTo>
                  <a:pt x="17631" y="4741274"/>
                </a:lnTo>
                <a:lnTo>
                  <a:pt x="12513" y="4717955"/>
                </a:lnTo>
                <a:lnTo>
                  <a:pt x="8247" y="4694920"/>
                </a:lnTo>
                <a:lnTo>
                  <a:pt x="4550" y="4672454"/>
                </a:lnTo>
                <a:lnTo>
                  <a:pt x="2275" y="4649704"/>
                </a:lnTo>
                <a:lnTo>
                  <a:pt x="853" y="4627238"/>
                </a:lnTo>
                <a:lnTo>
                  <a:pt x="0" y="4605341"/>
                </a:lnTo>
                <a:lnTo>
                  <a:pt x="569" y="4583159"/>
                </a:lnTo>
                <a:lnTo>
                  <a:pt x="1706" y="4561546"/>
                </a:lnTo>
                <a:lnTo>
                  <a:pt x="3981" y="4540502"/>
                </a:lnTo>
                <a:lnTo>
                  <a:pt x="6541" y="4519743"/>
                </a:lnTo>
                <a:lnTo>
                  <a:pt x="10238" y="4499552"/>
                </a:lnTo>
                <a:lnTo>
                  <a:pt x="14788" y="4479076"/>
                </a:lnTo>
                <a:lnTo>
                  <a:pt x="20191" y="4459454"/>
                </a:lnTo>
                <a:lnTo>
                  <a:pt x="25878" y="4440685"/>
                </a:lnTo>
                <a:lnTo>
                  <a:pt x="33272" y="4421916"/>
                </a:lnTo>
                <a:lnTo>
                  <a:pt x="41235" y="4404285"/>
                </a:lnTo>
                <a:lnTo>
                  <a:pt x="49766" y="4387222"/>
                </a:lnTo>
                <a:lnTo>
                  <a:pt x="58866" y="4370728"/>
                </a:lnTo>
                <a:lnTo>
                  <a:pt x="69389" y="4355087"/>
                </a:lnTo>
                <a:lnTo>
                  <a:pt x="80195" y="4340299"/>
                </a:lnTo>
                <a:lnTo>
                  <a:pt x="92139" y="4325512"/>
                </a:lnTo>
                <a:lnTo>
                  <a:pt x="104651" y="4312430"/>
                </a:lnTo>
                <a:lnTo>
                  <a:pt x="117733" y="4299918"/>
                </a:lnTo>
                <a:lnTo>
                  <a:pt x="131667" y="4288258"/>
                </a:lnTo>
                <a:lnTo>
                  <a:pt x="146455" y="4277452"/>
                </a:lnTo>
                <a:lnTo>
                  <a:pt x="161527" y="4267498"/>
                </a:lnTo>
                <a:lnTo>
                  <a:pt x="177737" y="4258683"/>
                </a:lnTo>
                <a:lnTo>
                  <a:pt x="194231" y="4251289"/>
                </a:lnTo>
                <a:lnTo>
                  <a:pt x="202193" y="4248445"/>
                </a:lnTo>
                <a:lnTo>
                  <a:pt x="210725" y="4245601"/>
                </a:lnTo>
                <a:lnTo>
                  <a:pt x="220109" y="4243042"/>
                </a:lnTo>
                <a:lnTo>
                  <a:pt x="230063" y="4241051"/>
                </a:lnTo>
                <a:lnTo>
                  <a:pt x="241437" y="4238776"/>
                </a:lnTo>
                <a:lnTo>
                  <a:pt x="253097" y="4236786"/>
                </a:lnTo>
                <a:lnTo>
                  <a:pt x="265325" y="4235364"/>
                </a:lnTo>
                <a:lnTo>
                  <a:pt x="278407" y="4234226"/>
                </a:lnTo>
                <a:lnTo>
                  <a:pt x="306560" y="4231667"/>
                </a:lnTo>
                <a:lnTo>
                  <a:pt x="337273" y="4230529"/>
                </a:lnTo>
                <a:lnTo>
                  <a:pt x="370830" y="4229961"/>
                </a:lnTo>
                <a:lnTo>
                  <a:pt x="405808" y="4230245"/>
                </a:lnTo>
                <a:lnTo>
                  <a:pt x="443062" y="4231667"/>
                </a:lnTo>
                <a:lnTo>
                  <a:pt x="482022" y="4233658"/>
                </a:lnTo>
                <a:lnTo>
                  <a:pt x="522688" y="4236217"/>
                </a:lnTo>
                <a:lnTo>
                  <a:pt x="564492" y="4240483"/>
                </a:lnTo>
                <a:lnTo>
                  <a:pt x="608002" y="4244748"/>
                </a:lnTo>
                <a:lnTo>
                  <a:pt x="652081" y="4250151"/>
                </a:lnTo>
                <a:lnTo>
                  <a:pt x="697297" y="4256123"/>
                </a:lnTo>
                <a:lnTo>
                  <a:pt x="742797" y="4263517"/>
                </a:lnTo>
                <a:lnTo>
                  <a:pt x="755594" y="4264939"/>
                </a:lnTo>
                <a:lnTo>
                  <a:pt x="767823" y="4266361"/>
                </a:lnTo>
                <a:lnTo>
                  <a:pt x="780620" y="4267783"/>
                </a:lnTo>
                <a:lnTo>
                  <a:pt x="792848" y="4268636"/>
                </a:lnTo>
                <a:lnTo>
                  <a:pt x="804792" y="4269774"/>
                </a:lnTo>
                <a:lnTo>
                  <a:pt x="816736" y="4270342"/>
                </a:lnTo>
                <a:lnTo>
                  <a:pt x="828964" y="4270058"/>
                </a:lnTo>
                <a:lnTo>
                  <a:pt x="840624" y="4269773"/>
                </a:lnTo>
                <a:lnTo>
                  <a:pt x="852283" y="4269489"/>
                </a:lnTo>
                <a:lnTo>
                  <a:pt x="863659" y="4268920"/>
                </a:lnTo>
                <a:lnTo>
                  <a:pt x="875318" y="4267498"/>
                </a:lnTo>
                <a:lnTo>
                  <a:pt x="886409" y="4266077"/>
                </a:lnTo>
                <a:lnTo>
                  <a:pt x="897215" y="4264370"/>
                </a:lnTo>
                <a:lnTo>
                  <a:pt x="908306" y="4262380"/>
                </a:lnTo>
                <a:lnTo>
                  <a:pt x="919112" y="4260105"/>
                </a:lnTo>
                <a:lnTo>
                  <a:pt x="929634" y="4257545"/>
                </a:lnTo>
                <a:lnTo>
                  <a:pt x="940156" y="4254986"/>
                </a:lnTo>
                <a:lnTo>
                  <a:pt x="950394" y="4252142"/>
                </a:lnTo>
                <a:lnTo>
                  <a:pt x="960632" y="4248729"/>
                </a:lnTo>
                <a:lnTo>
                  <a:pt x="970300" y="4244748"/>
                </a:lnTo>
                <a:lnTo>
                  <a:pt x="980254" y="4241051"/>
                </a:lnTo>
                <a:lnTo>
                  <a:pt x="989354" y="4237070"/>
                </a:lnTo>
                <a:lnTo>
                  <a:pt x="999023" y="4231951"/>
                </a:lnTo>
                <a:lnTo>
                  <a:pt x="1008123" y="4227401"/>
                </a:lnTo>
                <a:lnTo>
                  <a:pt x="1017223" y="4222282"/>
                </a:lnTo>
                <a:lnTo>
                  <a:pt x="1026039" y="4216879"/>
                </a:lnTo>
                <a:lnTo>
                  <a:pt x="1034570" y="4211760"/>
                </a:lnTo>
                <a:lnTo>
                  <a:pt x="1042817" y="4205788"/>
                </a:lnTo>
                <a:lnTo>
                  <a:pt x="1050495" y="4199248"/>
                </a:lnTo>
                <a:lnTo>
                  <a:pt x="1058458" y="4192991"/>
                </a:lnTo>
                <a:lnTo>
                  <a:pt x="1066705" y="4186451"/>
                </a:lnTo>
                <a:lnTo>
                  <a:pt x="1073814" y="4179341"/>
                </a:lnTo>
                <a:lnTo>
                  <a:pt x="1080355" y="4173369"/>
                </a:lnTo>
                <a:lnTo>
                  <a:pt x="1086611" y="4166544"/>
                </a:lnTo>
                <a:lnTo>
                  <a:pt x="1092299" y="4159719"/>
                </a:lnTo>
                <a:lnTo>
                  <a:pt x="1098271" y="4152610"/>
                </a:lnTo>
                <a:lnTo>
                  <a:pt x="1103959" y="4145216"/>
                </a:lnTo>
                <a:lnTo>
                  <a:pt x="1109077" y="4137822"/>
                </a:lnTo>
                <a:lnTo>
                  <a:pt x="1114481" y="4130144"/>
                </a:lnTo>
                <a:lnTo>
                  <a:pt x="1119031" y="4122750"/>
                </a:lnTo>
                <a:lnTo>
                  <a:pt x="1123581" y="4114787"/>
                </a:lnTo>
                <a:lnTo>
                  <a:pt x="1128131" y="4106824"/>
                </a:lnTo>
                <a:lnTo>
                  <a:pt x="1132396" y="4098578"/>
                </a:lnTo>
                <a:lnTo>
                  <a:pt x="1136093" y="4090330"/>
                </a:lnTo>
                <a:lnTo>
                  <a:pt x="1139790" y="4081515"/>
                </a:lnTo>
                <a:lnTo>
                  <a:pt x="1143203" y="4072983"/>
                </a:lnTo>
                <a:lnTo>
                  <a:pt x="1146331" y="4064168"/>
                </a:lnTo>
                <a:lnTo>
                  <a:pt x="1149175" y="4055636"/>
                </a:lnTo>
                <a:lnTo>
                  <a:pt x="1152019" y="4046536"/>
                </a:lnTo>
                <a:lnTo>
                  <a:pt x="1154294" y="4037436"/>
                </a:lnTo>
                <a:lnTo>
                  <a:pt x="1156284" y="4028052"/>
                </a:lnTo>
                <a:lnTo>
                  <a:pt x="1158275" y="4018667"/>
                </a:lnTo>
                <a:lnTo>
                  <a:pt x="1161688" y="3999330"/>
                </a:lnTo>
                <a:lnTo>
                  <a:pt x="1163394" y="3979423"/>
                </a:lnTo>
                <a:lnTo>
                  <a:pt x="1164531" y="3959516"/>
                </a:lnTo>
                <a:lnTo>
                  <a:pt x="1164247" y="3938757"/>
                </a:lnTo>
                <a:lnTo>
                  <a:pt x="1163394" y="3917428"/>
                </a:lnTo>
                <a:lnTo>
                  <a:pt x="1161119" y="3896384"/>
                </a:lnTo>
                <a:lnTo>
                  <a:pt x="1156000" y="3854296"/>
                </a:lnTo>
                <a:lnTo>
                  <a:pt x="1150312" y="3811639"/>
                </a:lnTo>
                <a:lnTo>
                  <a:pt x="1144340" y="3768698"/>
                </a:lnTo>
                <a:lnTo>
                  <a:pt x="1138368" y="3726326"/>
                </a:lnTo>
                <a:lnTo>
                  <a:pt x="1131828" y="3683953"/>
                </a:lnTo>
                <a:lnTo>
                  <a:pt x="1125287" y="3641581"/>
                </a:lnTo>
                <a:lnTo>
                  <a:pt x="1117893" y="3598924"/>
                </a:lnTo>
                <a:lnTo>
                  <a:pt x="1110784" y="3556551"/>
                </a:lnTo>
                <a:lnTo>
                  <a:pt x="1103106" y="3514179"/>
                </a:lnTo>
                <a:lnTo>
                  <a:pt x="1094858" y="3471807"/>
                </a:lnTo>
                <a:lnTo>
                  <a:pt x="1087180" y="3430003"/>
                </a:lnTo>
                <a:lnTo>
                  <a:pt x="1078933" y="3387630"/>
                </a:lnTo>
                <a:lnTo>
                  <a:pt x="1069833" y="3345542"/>
                </a:lnTo>
                <a:lnTo>
                  <a:pt x="1061017" y="3303739"/>
                </a:lnTo>
                <a:lnTo>
                  <a:pt x="1052202" y="3261366"/>
                </a:lnTo>
                <a:lnTo>
                  <a:pt x="1042248" y="3220131"/>
                </a:lnTo>
                <a:lnTo>
                  <a:pt x="1093721" y="3231222"/>
                </a:lnTo>
                <a:lnTo>
                  <a:pt x="1144909" y="3242597"/>
                </a:lnTo>
                <a:lnTo>
                  <a:pt x="1196382" y="3253119"/>
                </a:lnTo>
                <a:lnTo>
                  <a:pt x="1247286" y="3263641"/>
                </a:lnTo>
                <a:lnTo>
                  <a:pt x="1298758" y="3273595"/>
                </a:lnTo>
                <a:lnTo>
                  <a:pt x="1350231" y="3282979"/>
                </a:lnTo>
                <a:lnTo>
                  <a:pt x="1401703" y="3291795"/>
                </a:lnTo>
                <a:lnTo>
                  <a:pt x="1453176" y="3300611"/>
                </a:lnTo>
                <a:lnTo>
                  <a:pt x="1504649" y="3308858"/>
                </a:lnTo>
                <a:lnTo>
                  <a:pt x="1555837" y="3316251"/>
                </a:lnTo>
                <a:lnTo>
                  <a:pt x="1607309" y="3323930"/>
                </a:lnTo>
                <a:lnTo>
                  <a:pt x="1659066" y="3330755"/>
                </a:lnTo>
                <a:lnTo>
                  <a:pt x="1710539" y="3337295"/>
                </a:lnTo>
                <a:lnTo>
                  <a:pt x="1761727" y="3343552"/>
                </a:lnTo>
                <a:lnTo>
                  <a:pt x="1813484" y="3349239"/>
                </a:lnTo>
                <a:lnTo>
                  <a:pt x="1864672" y="3354358"/>
                </a:lnTo>
                <a:lnTo>
                  <a:pt x="1877754" y="3355496"/>
                </a:lnTo>
                <a:lnTo>
                  <a:pt x="1890551" y="3356349"/>
                </a:lnTo>
                <a:lnTo>
                  <a:pt x="1903632" y="3356917"/>
                </a:lnTo>
                <a:lnTo>
                  <a:pt x="1915860" y="3357202"/>
                </a:lnTo>
                <a:lnTo>
                  <a:pt x="1928657" y="3357486"/>
                </a:lnTo>
                <a:lnTo>
                  <a:pt x="1941170" y="3356917"/>
                </a:lnTo>
                <a:lnTo>
                  <a:pt x="1952830" y="3356633"/>
                </a:lnTo>
                <a:lnTo>
                  <a:pt x="1965058" y="3355780"/>
                </a:lnTo>
                <a:lnTo>
                  <a:pt x="1976718" y="3354927"/>
                </a:lnTo>
                <a:lnTo>
                  <a:pt x="1988093" y="3353221"/>
                </a:lnTo>
                <a:lnTo>
                  <a:pt x="1999183" y="3351799"/>
                </a:lnTo>
                <a:lnTo>
                  <a:pt x="2010274" y="3349808"/>
                </a:lnTo>
                <a:lnTo>
                  <a:pt x="2021081" y="3346964"/>
                </a:lnTo>
                <a:lnTo>
                  <a:pt x="2031603" y="3344974"/>
                </a:lnTo>
                <a:lnTo>
                  <a:pt x="2041840" y="3342130"/>
                </a:lnTo>
                <a:lnTo>
                  <a:pt x="2052078" y="3338717"/>
                </a:lnTo>
                <a:lnTo>
                  <a:pt x="2061747" y="3335874"/>
                </a:lnTo>
                <a:lnTo>
                  <a:pt x="2071416" y="3332461"/>
                </a:lnTo>
                <a:lnTo>
                  <a:pt x="2080800" y="3328195"/>
                </a:lnTo>
                <a:lnTo>
                  <a:pt x="2089616" y="3324498"/>
                </a:lnTo>
                <a:lnTo>
                  <a:pt x="2098716" y="3319948"/>
                </a:lnTo>
                <a:lnTo>
                  <a:pt x="2107247" y="3315398"/>
                </a:lnTo>
                <a:lnTo>
                  <a:pt x="2114926" y="3310564"/>
                </a:lnTo>
                <a:lnTo>
                  <a:pt x="2123457" y="3305445"/>
                </a:lnTo>
                <a:lnTo>
                  <a:pt x="2130851" y="3299757"/>
                </a:lnTo>
                <a:lnTo>
                  <a:pt x="2138245" y="3294639"/>
                </a:lnTo>
                <a:lnTo>
                  <a:pt x="2145354" y="3288667"/>
                </a:lnTo>
                <a:lnTo>
                  <a:pt x="2151895" y="3282695"/>
                </a:lnTo>
                <a:lnTo>
                  <a:pt x="2158436" y="3276154"/>
                </a:lnTo>
                <a:lnTo>
                  <a:pt x="2164692" y="3269898"/>
                </a:lnTo>
                <a:lnTo>
                  <a:pt x="2170380" y="3262504"/>
                </a:lnTo>
                <a:lnTo>
                  <a:pt x="2176351" y="3255394"/>
                </a:lnTo>
                <a:lnTo>
                  <a:pt x="2184314" y="3244588"/>
                </a:lnTo>
                <a:lnTo>
                  <a:pt x="2190855" y="3232360"/>
                </a:lnTo>
                <a:lnTo>
                  <a:pt x="2197111" y="3220416"/>
                </a:lnTo>
                <a:lnTo>
                  <a:pt x="2201661" y="3207903"/>
                </a:lnTo>
                <a:lnTo>
                  <a:pt x="2205927" y="3195675"/>
                </a:lnTo>
                <a:lnTo>
                  <a:pt x="2209624" y="3182309"/>
                </a:lnTo>
                <a:lnTo>
                  <a:pt x="2211614" y="3168943"/>
                </a:lnTo>
                <a:lnTo>
                  <a:pt x="2213036" y="3155008"/>
                </a:lnTo>
                <a:lnTo>
                  <a:pt x="2213605" y="3141358"/>
                </a:lnTo>
                <a:lnTo>
                  <a:pt x="2213036" y="3127139"/>
                </a:lnTo>
                <a:lnTo>
                  <a:pt x="2212183" y="3113205"/>
                </a:lnTo>
                <a:lnTo>
                  <a:pt x="2209624" y="3098133"/>
                </a:lnTo>
                <a:lnTo>
                  <a:pt x="2206780" y="3083914"/>
                </a:lnTo>
                <a:lnTo>
                  <a:pt x="2203083" y="3068842"/>
                </a:lnTo>
                <a:lnTo>
                  <a:pt x="2197680" y="3053770"/>
                </a:lnTo>
                <a:lnTo>
                  <a:pt x="2191992" y="3038982"/>
                </a:lnTo>
                <a:lnTo>
                  <a:pt x="2180048" y="3010544"/>
                </a:lnTo>
                <a:lnTo>
                  <a:pt x="2168673" y="2982675"/>
                </a:lnTo>
                <a:lnTo>
                  <a:pt x="2157298" y="2955375"/>
                </a:lnTo>
                <a:lnTo>
                  <a:pt x="2146776" y="2928927"/>
                </a:lnTo>
                <a:lnTo>
                  <a:pt x="2137107" y="2903333"/>
                </a:lnTo>
                <a:lnTo>
                  <a:pt x="2126870" y="2878877"/>
                </a:lnTo>
                <a:lnTo>
                  <a:pt x="2117769" y="2855557"/>
                </a:lnTo>
                <a:lnTo>
                  <a:pt x="2109238" y="2833376"/>
                </a:lnTo>
                <a:lnTo>
                  <a:pt x="2103835" y="2819441"/>
                </a:lnTo>
                <a:lnTo>
                  <a:pt x="2099285" y="2806360"/>
                </a:lnTo>
                <a:lnTo>
                  <a:pt x="2094166" y="2793847"/>
                </a:lnTo>
                <a:lnTo>
                  <a:pt x="2089332" y="2782188"/>
                </a:lnTo>
                <a:lnTo>
                  <a:pt x="2085066" y="2771097"/>
                </a:lnTo>
                <a:lnTo>
                  <a:pt x="2080516" y="2760859"/>
                </a:lnTo>
                <a:lnTo>
                  <a:pt x="2076819" y="2750906"/>
                </a:lnTo>
                <a:lnTo>
                  <a:pt x="2073122" y="2742090"/>
                </a:lnTo>
                <a:lnTo>
                  <a:pt x="2066297" y="2724459"/>
                </a:lnTo>
                <a:lnTo>
                  <a:pt x="2060894" y="2707112"/>
                </a:lnTo>
                <a:lnTo>
                  <a:pt x="2057197" y="2689196"/>
                </a:lnTo>
                <a:lnTo>
                  <a:pt x="2054069" y="2671849"/>
                </a:lnTo>
                <a:lnTo>
                  <a:pt x="2052931" y="2653649"/>
                </a:lnTo>
                <a:lnTo>
                  <a:pt x="2052362" y="2635448"/>
                </a:lnTo>
                <a:lnTo>
                  <a:pt x="2052931" y="2616679"/>
                </a:lnTo>
                <a:lnTo>
                  <a:pt x="2054353" y="2598763"/>
                </a:lnTo>
                <a:lnTo>
                  <a:pt x="2057197" y="2580563"/>
                </a:lnTo>
                <a:lnTo>
                  <a:pt x="2061178" y="2561794"/>
                </a:lnTo>
                <a:lnTo>
                  <a:pt x="2066012" y="2543878"/>
                </a:lnTo>
                <a:lnTo>
                  <a:pt x="2071984" y="2524825"/>
                </a:lnTo>
                <a:lnTo>
                  <a:pt x="2078810" y="2507193"/>
                </a:lnTo>
                <a:lnTo>
                  <a:pt x="2086488" y="2489277"/>
                </a:lnTo>
                <a:lnTo>
                  <a:pt x="2095588" y="2471077"/>
                </a:lnTo>
                <a:lnTo>
                  <a:pt x="2105541" y="2453730"/>
                </a:lnTo>
                <a:lnTo>
                  <a:pt x="2116348" y="2436099"/>
                </a:lnTo>
                <a:lnTo>
                  <a:pt x="2128291" y="2419036"/>
                </a:lnTo>
                <a:lnTo>
                  <a:pt x="2140804" y="2402542"/>
                </a:lnTo>
                <a:lnTo>
                  <a:pt x="2154454" y="2386048"/>
                </a:lnTo>
                <a:lnTo>
                  <a:pt x="2168958" y="2369270"/>
                </a:lnTo>
                <a:lnTo>
                  <a:pt x="2184314" y="2353913"/>
                </a:lnTo>
                <a:lnTo>
                  <a:pt x="2200239" y="2338557"/>
                </a:lnTo>
                <a:lnTo>
                  <a:pt x="2216733" y="2323769"/>
                </a:lnTo>
                <a:lnTo>
                  <a:pt x="2234934" y="2309550"/>
                </a:lnTo>
                <a:lnTo>
                  <a:pt x="2253418" y="2295615"/>
                </a:lnTo>
                <a:lnTo>
                  <a:pt x="2272472" y="2282250"/>
                </a:lnTo>
                <a:lnTo>
                  <a:pt x="2292094" y="2269453"/>
                </a:lnTo>
                <a:lnTo>
                  <a:pt x="2313138" y="2257509"/>
                </a:lnTo>
                <a:lnTo>
                  <a:pt x="2334182" y="2246134"/>
                </a:lnTo>
                <a:lnTo>
                  <a:pt x="2356363" y="2235327"/>
                </a:lnTo>
                <a:lnTo>
                  <a:pt x="2379114" y="2225658"/>
                </a:lnTo>
                <a:lnTo>
                  <a:pt x="2396745" y="2218264"/>
                </a:lnTo>
                <a:lnTo>
                  <a:pt x="2414661" y="2211724"/>
                </a:lnTo>
                <a:lnTo>
                  <a:pt x="2433714" y="2205752"/>
                </a:lnTo>
                <a:lnTo>
                  <a:pt x="2451630" y="2200349"/>
                </a:lnTo>
                <a:lnTo>
                  <a:pt x="2470115" y="2195514"/>
                </a:lnTo>
                <a:lnTo>
                  <a:pt x="2488600" y="2191248"/>
                </a:lnTo>
                <a:lnTo>
                  <a:pt x="2507653" y="2187551"/>
                </a:lnTo>
                <a:lnTo>
                  <a:pt x="2525569" y="2184423"/>
                </a:lnTo>
                <a:lnTo>
                  <a:pt x="2544053" y="2181864"/>
                </a:lnTo>
                <a:lnTo>
                  <a:pt x="2562254" y="2180158"/>
                </a:lnTo>
                <a:lnTo>
                  <a:pt x="2580170" y="2178736"/>
                </a:lnTo>
                <a:close/>
                <a:moveTo>
                  <a:pt x="6156143" y="0"/>
                </a:moveTo>
                <a:lnTo>
                  <a:pt x="6175482" y="2"/>
                </a:lnTo>
                <a:lnTo>
                  <a:pt x="6195675" y="288"/>
                </a:lnTo>
                <a:lnTo>
                  <a:pt x="6216437" y="2281"/>
                </a:lnTo>
                <a:lnTo>
                  <a:pt x="6268768" y="7974"/>
                </a:lnTo>
                <a:lnTo>
                  <a:pt x="6321953" y="13383"/>
                </a:lnTo>
                <a:lnTo>
                  <a:pt x="6374284" y="20214"/>
                </a:lnTo>
                <a:lnTo>
                  <a:pt x="6427184" y="27045"/>
                </a:lnTo>
                <a:lnTo>
                  <a:pt x="6479516" y="33875"/>
                </a:lnTo>
                <a:lnTo>
                  <a:pt x="6531847" y="41844"/>
                </a:lnTo>
                <a:lnTo>
                  <a:pt x="6584179" y="49812"/>
                </a:lnTo>
                <a:lnTo>
                  <a:pt x="6636226" y="58065"/>
                </a:lnTo>
                <a:lnTo>
                  <a:pt x="6688842" y="66886"/>
                </a:lnTo>
                <a:lnTo>
                  <a:pt x="6741173" y="75992"/>
                </a:lnTo>
                <a:lnTo>
                  <a:pt x="6792936" y="85667"/>
                </a:lnTo>
                <a:lnTo>
                  <a:pt x="6844984" y="96195"/>
                </a:lnTo>
                <a:lnTo>
                  <a:pt x="6896462" y="106154"/>
                </a:lnTo>
                <a:lnTo>
                  <a:pt x="6947941" y="117820"/>
                </a:lnTo>
                <a:lnTo>
                  <a:pt x="6999704" y="128632"/>
                </a:lnTo>
                <a:lnTo>
                  <a:pt x="7050898" y="140582"/>
                </a:lnTo>
                <a:lnTo>
                  <a:pt x="7038389" y="192912"/>
                </a:lnTo>
                <a:lnTo>
                  <a:pt x="7027018" y="245810"/>
                </a:lnTo>
                <a:lnTo>
                  <a:pt x="7015647" y="298709"/>
                </a:lnTo>
                <a:lnTo>
                  <a:pt x="7004844" y="351038"/>
                </a:lnTo>
                <a:lnTo>
                  <a:pt x="6994611" y="403937"/>
                </a:lnTo>
                <a:lnTo>
                  <a:pt x="6984377" y="457404"/>
                </a:lnTo>
                <a:lnTo>
                  <a:pt x="6974997" y="510587"/>
                </a:lnTo>
                <a:lnTo>
                  <a:pt x="6965901" y="563486"/>
                </a:lnTo>
                <a:lnTo>
                  <a:pt x="6957374" y="616385"/>
                </a:lnTo>
                <a:lnTo>
                  <a:pt x="6949131" y="669568"/>
                </a:lnTo>
                <a:lnTo>
                  <a:pt x="6941742" y="723036"/>
                </a:lnTo>
                <a:lnTo>
                  <a:pt x="6934068" y="776788"/>
                </a:lnTo>
                <a:lnTo>
                  <a:pt x="6927247" y="829687"/>
                </a:lnTo>
                <a:lnTo>
                  <a:pt x="6920995" y="882586"/>
                </a:lnTo>
                <a:lnTo>
                  <a:pt x="6915028" y="936338"/>
                </a:lnTo>
                <a:lnTo>
                  <a:pt x="6909060" y="989521"/>
                </a:lnTo>
                <a:lnTo>
                  <a:pt x="6907925" y="1012842"/>
                </a:lnTo>
                <a:lnTo>
                  <a:pt x="6906505" y="1035879"/>
                </a:lnTo>
                <a:lnTo>
                  <a:pt x="6906223" y="1058347"/>
                </a:lnTo>
                <a:lnTo>
                  <a:pt x="6907363" y="1079393"/>
                </a:lnTo>
                <a:lnTo>
                  <a:pt x="6909071" y="1101008"/>
                </a:lnTo>
                <a:lnTo>
                  <a:pt x="6911917" y="1120917"/>
                </a:lnTo>
                <a:lnTo>
                  <a:pt x="6915048" y="1141110"/>
                </a:lnTo>
                <a:lnTo>
                  <a:pt x="6919600" y="1159881"/>
                </a:lnTo>
                <a:lnTo>
                  <a:pt x="6921876" y="1168983"/>
                </a:lnTo>
                <a:lnTo>
                  <a:pt x="6925005" y="1177799"/>
                </a:lnTo>
                <a:lnTo>
                  <a:pt x="6928135" y="1187185"/>
                </a:lnTo>
                <a:lnTo>
                  <a:pt x="6930980" y="1195149"/>
                </a:lnTo>
                <a:lnTo>
                  <a:pt x="6934962" y="1203681"/>
                </a:lnTo>
                <a:lnTo>
                  <a:pt x="6938375" y="1211645"/>
                </a:lnTo>
                <a:lnTo>
                  <a:pt x="6942074" y="1219893"/>
                </a:lnTo>
                <a:lnTo>
                  <a:pt x="6946056" y="1227857"/>
                </a:lnTo>
                <a:lnTo>
                  <a:pt x="6950323" y="1234967"/>
                </a:lnTo>
                <a:lnTo>
                  <a:pt x="6954874" y="1242362"/>
                </a:lnTo>
                <a:lnTo>
                  <a:pt x="6959425" y="1249189"/>
                </a:lnTo>
                <a:lnTo>
                  <a:pt x="6964261" y="1256299"/>
                </a:lnTo>
                <a:lnTo>
                  <a:pt x="6969381" y="1263125"/>
                </a:lnTo>
                <a:lnTo>
                  <a:pt x="6974785" y="1269099"/>
                </a:lnTo>
                <a:lnTo>
                  <a:pt x="6979905" y="1275356"/>
                </a:lnTo>
                <a:lnTo>
                  <a:pt x="6985594" y="1281613"/>
                </a:lnTo>
                <a:lnTo>
                  <a:pt x="6991567" y="1287018"/>
                </a:lnTo>
                <a:lnTo>
                  <a:pt x="6997255" y="1292706"/>
                </a:lnTo>
                <a:lnTo>
                  <a:pt x="7003513" y="1297257"/>
                </a:lnTo>
                <a:lnTo>
                  <a:pt x="7010055" y="1302093"/>
                </a:lnTo>
                <a:lnTo>
                  <a:pt x="7015743" y="1306644"/>
                </a:lnTo>
                <a:lnTo>
                  <a:pt x="7022854" y="1310342"/>
                </a:lnTo>
                <a:lnTo>
                  <a:pt x="7029111" y="1314324"/>
                </a:lnTo>
                <a:lnTo>
                  <a:pt x="7035937" y="1318307"/>
                </a:lnTo>
                <a:lnTo>
                  <a:pt x="7042763" y="1321151"/>
                </a:lnTo>
                <a:lnTo>
                  <a:pt x="7049305" y="1324281"/>
                </a:lnTo>
                <a:lnTo>
                  <a:pt x="7056415" y="1326841"/>
                </a:lnTo>
                <a:lnTo>
                  <a:pt x="7064094" y="1329401"/>
                </a:lnTo>
                <a:lnTo>
                  <a:pt x="7070920" y="1331677"/>
                </a:lnTo>
                <a:lnTo>
                  <a:pt x="7078884" y="1333384"/>
                </a:lnTo>
                <a:lnTo>
                  <a:pt x="7086563" y="1334807"/>
                </a:lnTo>
                <a:lnTo>
                  <a:pt x="7093958" y="1336514"/>
                </a:lnTo>
                <a:lnTo>
                  <a:pt x="7101352" y="1337084"/>
                </a:lnTo>
                <a:lnTo>
                  <a:pt x="7109031" y="1337938"/>
                </a:lnTo>
                <a:lnTo>
                  <a:pt x="7116710" y="1338223"/>
                </a:lnTo>
                <a:lnTo>
                  <a:pt x="7125242" y="1338224"/>
                </a:lnTo>
                <a:lnTo>
                  <a:pt x="7133206" y="1337656"/>
                </a:lnTo>
                <a:lnTo>
                  <a:pt x="7140885" y="1337372"/>
                </a:lnTo>
                <a:lnTo>
                  <a:pt x="7149417" y="1336804"/>
                </a:lnTo>
                <a:lnTo>
                  <a:pt x="7157665" y="1335951"/>
                </a:lnTo>
                <a:lnTo>
                  <a:pt x="7165912" y="1334530"/>
                </a:lnTo>
                <a:lnTo>
                  <a:pt x="7174160" y="1333109"/>
                </a:lnTo>
                <a:lnTo>
                  <a:pt x="7182407" y="1330550"/>
                </a:lnTo>
                <a:lnTo>
                  <a:pt x="7190939" y="1328276"/>
                </a:lnTo>
                <a:lnTo>
                  <a:pt x="7199756" y="1325717"/>
                </a:lnTo>
                <a:lnTo>
                  <a:pt x="7208003" y="1323158"/>
                </a:lnTo>
                <a:lnTo>
                  <a:pt x="7216535" y="1320315"/>
                </a:lnTo>
                <a:lnTo>
                  <a:pt x="7225351" y="1316618"/>
                </a:lnTo>
                <a:lnTo>
                  <a:pt x="7253506" y="1304960"/>
                </a:lnTo>
                <a:lnTo>
                  <a:pt x="7281093" y="1293302"/>
                </a:lnTo>
                <a:lnTo>
                  <a:pt x="7307826" y="1282498"/>
                </a:lnTo>
                <a:lnTo>
                  <a:pt x="7334275" y="1271977"/>
                </a:lnTo>
                <a:lnTo>
                  <a:pt x="7359586" y="1262025"/>
                </a:lnTo>
                <a:lnTo>
                  <a:pt x="7384044" y="1252358"/>
                </a:lnTo>
                <a:lnTo>
                  <a:pt x="7407364" y="1243259"/>
                </a:lnTo>
                <a:lnTo>
                  <a:pt x="7428694" y="1234444"/>
                </a:lnTo>
                <a:lnTo>
                  <a:pt x="7443198" y="1229042"/>
                </a:lnTo>
                <a:lnTo>
                  <a:pt x="7455996" y="1223640"/>
                </a:lnTo>
                <a:lnTo>
                  <a:pt x="7468509" y="1219090"/>
                </a:lnTo>
                <a:lnTo>
                  <a:pt x="7481023" y="1213972"/>
                </a:lnTo>
                <a:lnTo>
                  <a:pt x="7492114" y="1209707"/>
                </a:lnTo>
                <a:lnTo>
                  <a:pt x="7503206" y="1205442"/>
                </a:lnTo>
                <a:lnTo>
                  <a:pt x="7512591" y="1201177"/>
                </a:lnTo>
                <a:lnTo>
                  <a:pt x="7522544" y="1197481"/>
                </a:lnTo>
                <a:lnTo>
                  <a:pt x="7533920" y="1192931"/>
                </a:lnTo>
                <a:lnTo>
                  <a:pt x="7545012" y="1189235"/>
                </a:lnTo>
                <a:lnTo>
                  <a:pt x="7556672" y="1185539"/>
                </a:lnTo>
                <a:lnTo>
                  <a:pt x="7568617" y="1182696"/>
                </a:lnTo>
                <a:lnTo>
                  <a:pt x="7580562" y="1180991"/>
                </a:lnTo>
                <a:lnTo>
                  <a:pt x="7592506" y="1178716"/>
                </a:lnTo>
                <a:lnTo>
                  <a:pt x="7604736" y="1177864"/>
                </a:lnTo>
                <a:lnTo>
                  <a:pt x="7617250" y="1176728"/>
                </a:lnTo>
                <a:lnTo>
                  <a:pt x="7629195" y="1176729"/>
                </a:lnTo>
                <a:lnTo>
                  <a:pt x="7641424" y="1177015"/>
                </a:lnTo>
                <a:lnTo>
                  <a:pt x="7653938" y="1177585"/>
                </a:lnTo>
                <a:lnTo>
                  <a:pt x="7666168" y="1179008"/>
                </a:lnTo>
                <a:lnTo>
                  <a:pt x="7678966" y="1180431"/>
                </a:lnTo>
                <a:lnTo>
                  <a:pt x="7691196" y="1182992"/>
                </a:lnTo>
                <a:lnTo>
                  <a:pt x="7703710" y="1185837"/>
                </a:lnTo>
                <a:lnTo>
                  <a:pt x="7716509" y="1189536"/>
                </a:lnTo>
                <a:lnTo>
                  <a:pt x="7729023" y="1192950"/>
                </a:lnTo>
                <a:lnTo>
                  <a:pt x="7741537" y="1196933"/>
                </a:lnTo>
                <a:lnTo>
                  <a:pt x="7754051" y="1202053"/>
                </a:lnTo>
                <a:lnTo>
                  <a:pt x="7766281" y="1207458"/>
                </a:lnTo>
                <a:lnTo>
                  <a:pt x="7778796" y="1213148"/>
                </a:lnTo>
                <a:lnTo>
                  <a:pt x="7790742" y="1219406"/>
                </a:lnTo>
                <a:lnTo>
                  <a:pt x="7803540" y="1225948"/>
                </a:lnTo>
                <a:lnTo>
                  <a:pt x="7815486" y="1233344"/>
                </a:lnTo>
                <a:lnTo>
                  <a:pt x="7827432" y="1240739"/>
                </a:lnTo>
                <a:lnTo>
                  <a:pt x="7839662" y="1248988"/>
                </a:lnTo>
                <a:lnTo>
                  <a:pt x="7851608" y="1257522"/>
                </a:lnTo>
                <a:lnTo>
                  <a:pt x="7863270" y="1266908"/>
                </a:lnTo>
                <a:lnTo>
                  <a:pt x="7874647" y="1276010"/>
                </a:lnTo>
                <a:lnTo>
                  <a:pt x="7886308" y="1285966"/>
                </a:lnTo>
                <a:lnTo>
                  <a:pt x="7897401" y="1296490"/>
                </a:lnTo>
                <a:lnTo>
                  <a:pt x="7908778" y="1307298"/>
                </a:lnTo>
                <a:lnTo>
                  <a:pt x="7918449" y="1316969"/>
                </a:lnTo>
                <a:lnTo>
                  <a:pt x="7928120" y="1327778"/>
                </a:lnTo>
                <a:lnTo>
                  <a:pt x="7938075" y="1338302"/>
                </a:lnTo>
                <a:lnTo>
                  <a:pt x="7947462" y="1349963"/>
                </a:lnTo>
                <a:lnTo>
                  <a:pt x="7956564" y="1361340"/>
                </a:lnTo>
                <a:lnTo>
                  <a:pt x="7965097" y="1373286"/>
                </a:lnTo>
                <a:lnTo>
                  <a:pt x="7973631" y="1384663"/>
                </a:lnTo>
                <a:lnTo>
                  <a:pt x="7982164" y="1397178"/>
                </a:lnTo>
                <a:lnTo>
                  <a:pt x="7990128" y="1409692"/>
                </a:lnTo>
                <a:lnTo>
                  <a:pt x="7997809" y="1422491"/>
                </a:lnTo>
                <a:lnTo>
                  <a:pt x="8005489" y="1435290"/>
                </a:lnTo>
                <a:lnTo>
                  <a:pt x="8012600" y="1448658"/>
                </a:lnTo>
                <a:lnTo>
                  <a:pt x="8019712" y="1461457"/>
                </a:lnTo>
                <a:lnTo>
                  <a:pt x="8025970" y="1475678"/>
                </a:lnTo>
                <a:lnTo>
                  <a:pt x="8032513" y="1489046"/>
                </a:lnTo>
                <a:lnTo>
                  <a:pt x="8038202" y="1502698"/>
                </a:lnTo>
                <a:lnTo>
                  <a:pt x="8047590" y="1525736"/>
                </a:lnTo>
                <a:lnTo>
                  <a:pt x="8055271" y="1548773"/>
                </a:lnTo>
                <a:lnTo>
                  <a:pt x="8062668" y="1571526"/>
                </a:lnTo>
                <a:lnTo>
                  <a:pt x="8068642" y="1595133"/>
                </a:lnTo>
                <a:lnTo>
                  <a:pt x="8073764" y="1617886"/>
                </a:lnTo>
                <a:lnTo>
                  <a:pt x="8078032" y="1640923"/>
                </a:lnTo>
                <a:lnTo>
                  <a:pt x="8081731" y="1663391"/>
                </a:lnTo>
                <a:lnTo>
                  <a:pt x="8084009" y="1686144"/>
                </a:lnTo>
                <a:lnTo>
                  <a:pt x="8085433" y="1708612"/>
                </a:lnTo>
                <a:lnTo>
                  <a:pt x="8086288" y="1730512"/>
                </a:lnTo>
                <a:lnTo>
                  <a:pt x="8086006" y="1752980"/>
                </a:lnTo>
                <a:lnTo>
                  <a:pt x="8084586" y="1774310"/>
                </a:lnTo>
                <a:lnTo>
                  <a:pt x="8082882" y="1795925"/>
                </a:lnTo>
                <a:lnTo>
                  <a:pt x="8080324" y="1816686"/>
                </a:lnTo>
                <a:lnTo>
                  <a:pt x="8076629" y="1836879"/>
                </a:lnTo>
                <a:lnTo>
                  <a:pt x="8071511" y="1856787"/>
                </a:lnTo>
                <a:lnTo>
                  <a:pt x="8066394" y="1876695"/>
                </a:lnTo>
                <a:lnTo>
                  <a:pt x="8060423" y="1895180"/>
                </a:lnTo>
                <a:lnTo>
                  <a:pt x="8053031" y="1913951"/>
                </a:lnTo>
                <a:lnTo>
                  <a:pt x="8045069" y="1931583"/>
                </a:lnTo>
                <a:lnTo>
                  <a:pt x="8036823" y="1948931"/>
                </a:lnTo>
                <a:lnTo>
                  <a:pt x="8027439" y="1965141"/>
                </a:lnTo>
                <a:lnTo>
                  <a:pt x="8017486" y="1981351"/>
                </a:lnTo>
                <a:lnTo>
                  <a:pt x="8006396" y="1995855"/>
                </a:lnTo>
                <a:lnTo>
                  <a:pt x="7994168" y="2010358"/>
                </a:lnTo>
                <a:lnTo>
                  <a:pt x="7982224" y="2024009"/>
                </a:lnTo>
                <a:lnTo>
                  <a:pt x="7969142" y="2036521"/>
                </a:lnTo>
                <a:lnTo>
                  <a:pt x="7955208" y="2048181"/>
                </a:lnTo>
                <a:lnTo>
                  <a:pt x="7940420" y="2058987"/>
                </a:lnTo>
                <a:lnTo>
                  <a:pt x="7924778" y="2068371"/>
                </a:lnTo>
                <a:lnTo>
                  <a:pt x="7908568" y="2077186"/>
                </a:lnTo>
                <a:lnTo>
                  <a:pt x="7892073" y="2084579"/>
                </a:lnTo>
                <a:lnTo>
                  <a:pt x="7884394" y="2087707"/>
                </a:lnTo>
                <a:lnTo>
                  <a:pt x="7875862" y="2090550"/>
                </a:lnTo>
                <a:lnTo>
                  <a:pt x="7866477" y="2093109"/>
                </a:lnTo>
                <a:lnTo>
                  <a:pt x="7856808" y="2095383"/>
                </a:lnTo>
                <a:lnTo>
                  <a:pt x="7845432" y="2097657"/>
                </a:lnTo>
                <a:lnTo>
                  <a:pt x="7833487" y="2099362"/>
                </a:lnTo>
                <a:lnTo>
                  <a:pt x="7821542" y="2101068"/>
                </a:lnTo>
                <a:lnTo>
                  <a:pt x="7808459" y="2102204"/>
                </a:lnTo>
                <a:lnTo>
                  <a:pt x="7779734" y="2104192"/>
                </a:lnTo>
                <a:lnTo>
                  <a:pt x="7749303" y="2105611"/>
                </a:lnTo>
                <a:lnTo>
                  <a:pt x="7716028" y="2106461"/>
                </a:lnTo>
                <a:lnTo>
                  <a:pt x="7680761" y="2105889"/>
                </a:lnTo>
                <a:lnTo>
                  <a:pt x="7643788" y="2104748"/>
                </a:lnTo>
                <a:lnTo>
                  <a:pt x="7604540" y="2102469"/>
                </a:lnTo>
                <a:lnTo>
                  <a:pt x="7563870" y="2099905"/>
                </a:lnTo>
                <a:lnTo>
                  <a:pt x="7522062" y="2095635"/>
                </a:lnTo>
                <a:lnTo>
                  <a:pt x="7478831" y="2091649"/>
                </a:lnTo>
                <a:lnTo>
                  <a:pt x="7434464" y="2085957"/>
                </a:lnTo>
                <a:lnTo>
                  <a:pt x="7389242" y="2079980"/>
                </a:lnTo>
                <a:lnTo>
                  <a:pt x="7343737" y="2072581"/>
                </a:lnTo>
                <a:lnTo>
                  <a:pt x="7330938" y="2071158"/>
                </a:lnTo>
                <a:lnTo>
                  <a:pt x="7318424" y="2069450"/>
                </a:lnTo>
                <a:lnTo>
                  <a:pt x="7305910" y="2068312"/>
                </a:lnTo>
                <a:lnTo>
                  <a:pt x="7293396" y="2067173"/>
                </a:lnTo>
                <a:lnTo>
                  <a:pt x="7281736" y="2066318"/>
                </a:lnTo>
                <a:lnTo>
                  <a:pt x="7269506" y="2066602"/>
                </a:lnTo>
                <a:lnTo>
                  <a:pt x="7257561" y="2066032"/>
                </a:lnTo>
                <a:lnTo>
                  <a:pt x="7245901" y="2066315"/>
                </a:lnTo>
                <a:lnTo>
                  <a:pt x="7234524" y="2066883"/>
                </a:lnTo>
                <a:lnTo>
                  <a:pt x="7223148" y="2067450"/>
                </a:lnTo>
                <a:lnTo>
                  <a:pt x="7211203" y="2068587"/>
                </a:lnTo>
                <a:lnTo>
                  <a:pt x="7200111" y="2070008"/>
                </a:lnTo>
                <a:lnTo>
                  <a:pt x="7188735" y="2071713"/>
                </a:lnTo>
                <a:lnTo>
                  <a:pt x="7178212" y="2073703"/>
                </a:lnTo>
                <a:lnTo>
                  <a:pt x="7167405" y="2075977"/>
                </a:lnTo>
                <a:lnTo>
                  <a:pt x="7156882" y="2078536"/>
                </a:lnTo>
                <a:lnTo>
                  <a:pt x="7146360" y="2081095"/>
                </a:lnTo>
                <a:lnTo>
                  <a:pt x="7136406" y="2084222"/>
                </a:lnTo>
                <a:lnTo>
                  <a:pt x="7126167" y="2087634"/>
                </a:lnTo>
                <a:lnTo>
                  <a:pt x="7116214" y="2091330"/>
                </a:lnTo>
                <a:lnTo>
                  <a:pt x="7106544" y="2095311"/>
                </a:lnTo>
                <a:lnTo>
                  <a:pt x="7096590" y="2099576"/>
                </a:lnTo>
                <a:lnTo>
                  <a:pt x="7087490" y="2104126"/>
                </a:lnTo>
                <a:lnTo>
                  <a:pt x="7078389" y="2108675"/>
                </a:lnTo>
                <a:lnTo>
                  <a:pt x="7069289" y="2113794"/>
                </a:lnTo>
                <a:lnTo>
                  <a:pt x="7060473" y="2119197"/>
                </a:lnTo>
                <a:lnTo>
                  <a:pt x="7052225" y="2124600"/>
                </a:lnTo>
                <a:lnTo>
                  <a:pt x="7043978" y="2130571"/>
                </a:lnTo>
                <a:lnTo>
                  <a:pt x="7035731" y="2136543"/>
                </a:lnTo>
                <a:lnTo>
                  <a:pt x="7027768" y="2142799"/>
                </a:lnTo>
                <a:lnTo>
                  <a:pt x="7020090" y="2149909"/>
                </a:lnTo>
                <a:lnTo>
                  <a:pt x="7012696" y="2156734"/>
                </a:lnTo>
                <a:lnTo>
                  <a:pt x="7006440" y="2162990"/>
                </a:lnTo>
                <a:lnTo>
                  <a:pt x="7000183" y="2169815"/>
                </a:lnTo>
                <a:lnTo>
                  <a:pt x="6994212" y="2176356"/>
                </a:lnTo>
                <a:lnTo>
                  <a:pt x="6988240" y="2183466"/>
                </a:lnTo>
                <a:lnTo>
                  <a:pt x="6982268" y="2190575"/>
                </a:lnTo>
                <a:lnTo>
                  <a:pt x="6977149" y="2197969"/>
                </a:lnTo>
                <a:lnTo>
                  <a:pt x="6971746" y="2205648"/>
                </a:lnTo>
                <a:lnTo>
                  <a:pt x="6967481" y="2213326"/>
                </a:lnTo>
                <a:lnTo>
                  <a:pt x="6962931" y="2221289"/>
                </a:lnTo>
                <a:lnTo>
                  <a:pt x="6958097" y="2228968"/>
                </a:lnTo>
                <a:lnTo>
                  <a:pt x="6954116" y="2237499"/>
                </a:lnTo>
                <a:lnTo>
                  <a:pt x="6950420" y="2245747"/>
                </a:lnTo>
                <a:lnTo>
                  <a:pt x="6946439" y="2254279"/>
                </a:lnTo>
                <a:lnTo>
                  <a:pt x="6943311" y="2263095"/>
                </a:lnTo>
                <a:lnTo>
                  <a:pt x="6940184" y="2271911"/>
                </a:lnTo>
                <a:lnTo>
                  <a:pt x="6937625" y="2280728"/>
                </a:lnTo>
                <a:lnTo>
                  <a:pt x="6934497" y="2289544"/>
                </a:lnTo>
                <a:lnTo>
                  <a:pt x="6932223" y="2298645"/>
                </a:lnTo>
                <a:lnTo>
                  <a:pt x="6930517" y="2308314"/>
                </a:lnTo>
                <a:lnTo>
                  <a:pt x="6928527" y="2317700"/>
                </a:lnTo>
                <a:lnTo>
                  <a:pt x="6926537" y="2327085"/>
                </a:lnTo>
                <a:lnTo>
                  <a:pt x="6925116" y="2337039"/>
                </a:lnTo>
                <a:lnTo>
                  <a:pt x="6923980" y="2347277"/>
                </a:lnTo>
                <a:lnTo>
                  <a:pt x="6923127" y="2356663"/>
                </a:lnTo>
                <a:lnTo>
                  <a:pt x="6922276" y="2376855"/>
                </a:lnTo>
                <a:lnTo>
                  <a:pt x="6921994" y="2397048"/>
                </a:lnTo>
                <a:lnTo>
                  <a:pt x="6923133" y="2418663"/>
                </a:lnTo>
                <a:lnTo>
                  <a:pt x="6925411" y="2439710"/>
                </a:lnTo>
                <a:lnTo>
                  <a:pt x="6930818" y="2482086"/>
                </a:lnTo>
                <a:lnTo>
                  <a:pt x="6936510" y="2524748"/>
                </a:lnTo>
                <a:lnTo>
                  <a:pt x="6941918" y="2567125"/>
                </a:lnTo>
                <a:lnTo>
                  <a:pt x="6947895" y="2609502"/>
                </a:lnTo>
                <a:lnTo>
                  <a:pt x="6954725" y="2651595"/>
                </a:lnTo>
                <a:lnTo>
                  <a:pt x="6961270" y="2694541"/>
                </a:lnTo>
                <a:lnTo>
                  <a:pt x="6968384" y="2736918"/>
                </a:lnTo>
                <a:lnTo>
                  <a:pt x="6976067" y="2779295"/>
                </a:lnTo>
                <a:lnTo>
                  <a:pt x="6983466" y="2821388"/>
                </a:lnTo>
                <a:lnTo>
                  <a:pt x="6991149" y="2863765"/>
                </a:lnTo>
                <a:lnTo>
                  <a:pt x="6999116" y="2905858"/>
                </a:lnTo>
                <a:lnTo>
                  <a:pt x="7007368" y="2948236"/>
                </a:lnTo>
                <a:lnTo>
                  <a:pt x="7016473" y="2990328"/>
                </a:lnTo>
                <a:lnTo>
                  <a:pt x="7025294" y="3032137"/>
                </a:lnTo>
                <a:lnTo>
                  <a:pt x="7034683" y="3073946"/>
                </a:lnTo>
                <a:lnTo>
                  <a:pt x="7044073" y="3115754"/>
                </a:lnTo>
                <a:lnTo>
                  <a:pt x="6992594" y="3104657"/>
                </a:lnTo>
                <a:lnTo>
                  <a:pt x="6941400" y="3093276"/>
                </a:lnTo>
                <a:lnTo>
                  <a:pt x="6890206" y="3083033"/>
                </a:lnTo>
                <a:lnTo>
                  <a:pt x="6839012" y="3072221"/>
                </a:lnTo>
                <a:lnTo>
                  <a:pt x="6787533" y="3062830"/>
                </a:lnTo>
                <a:lnTo>
                  <a:pt x="6736055" y="3052871"/>
                </a:lnTo>
                <a:lnTo>
                  <a:pt x="6684576" y="3044049"/>
                </a:lnTo>
                <a:lnTo>
                  <a:pt x="6633098" y="3035228"/>
                </a:lnTo>
                <a:lnTo>
                  <a:pt x="6581335" y="3027260"/>
                </a:lnTo>
                <a:lnTo>
                  <a:pt x="6530426" y="3019576"/>
                </a:lnTo>
                <a:lnTo>
                  <a:pt x="6478948" y="3012461"/>
                </a:lnTo>
                <a:lnTo>
                  <a:pt x="6427185" y="3005061"/>
                </a:lnTo>
                <a:lnTo>
                  <a:pt x="6375707" y="2998515"/>
                </a:lnTo>
                <a:lnTo>
                  <a:pt x="6324513" y="2992253"/>
                </a:lnTo>
                <a:lnTo>
                  <a:pt x="6273320" y="2987129"/>
                </a:lnTo>
                <a:lnTo>
                  <a:pt x="6222126" y="2982005"/>
                </a:lnTo>
                <a:lnTo>
                  <a:pt x="6208759" y="2980581"/>
                </a:lnTo>
                <a:lnTo>
                  <a:pt x="6196245" y="2980011"/>
                </a:lnTo>
                <a:lnTo>
                  <a:pt x="6183162" y="2979441"/>
                </a:lnTo>
                <a:lnTo>
                  <a:pt x="6170648" y="2978871"/>
                </a:lnTo>
                <a:lnTo>
                  <a:pt x="6158134" y="2978870"/>
                </a:lnTo>
                <a:lnTo>
                  <a:pt x="6145336" y="2979153"/>
                </a:lnTo>
                <a:lnTo>
                  <a:pt x="6133960" y="2979721"/>
                </a:lnTo>
                <a:lnTo>
                  <a:pt x="6121730" y="2980573"/>
                </a:lnTo>
                <a:lnTo>
                  <a:pt x="6110070" y="2981425"/>
                </a:lnTo>
                <a:lnTo>
                  <a:pt x="6098694" y="2983130"/>
                </a:lnTo>
                <a:lnTo>
                  <a:pt x="6087602" y="2984551"/>
                </a:lnTo>
                <a:lnTo>
                  <a:pt x="6076511" y="2986541"/>
                </a:lnTo>
                <a:lnTo>
                  <a:pt x="6065419" y="2989100"/>
                </a:lnTo>
                <a:lnTo>
                  <a:pt x="6055181" y="2991374"/>
                </a:lnTo>
                <a:lnTo>
                  <a:pt x="6044658" y="2993933"/>
                </a:lnTo>
                <a:lnTo>
                  <a:pt x="6034420" y="2997345"/>
                </a:lnTo>
                <a:lnTo>
                  <a:pt x="6024750" y="3000188"/>
                </a:lnTo>
                <a:lnTo>
                  <a:pt x="6015365" y="3003884"/>
                </a:lnTo>
                <a:lnTo>
                  <a:pt x="6005411" y="3007581"/>
                </a:lnTo>
                <a:lnTo>
                  <a:pt x="5996879" y="3011561"/>
                </a:lnTo>
                <a:lnTo>
                  <a:pt x="5987779" y="3016111"/>
                </a:lnTo>
                <a:lnTo>
                  <a:pt x="5979531" y="3020945"/>
                </a:lnTo>
                <a:lnTo>
                  <a:pt x="5971284" y="3025210"/>
                </a:lnTo>
                <a:lnTo>
                  <a:pt x="5963037" y="3030613"/>
                </a:lnTo>
                <a:lnTo>
                  <a:pt x="5955358" y="3036016"/>
                </a:lnTo>
                <a:lnTo>
                  <a:pt x="5948249" y="3041419"/>
                </a:lnTo>
                <a:lnTo>
                  <a:pt x="5941139" y="3047391"/>
                </a:lnTo>
                <a:lnTo>
                  <a:pt x="5934314" y="3054216"/>
                </a:lnTo>
                <a:lnTo>
                  <a:pt x="5927773" y="3059619"/>
                </a:lnTo>
                <a:lnTo>
                  <a:pt x="5922086" y="3066445"/>
                </a:lnTo>
                <a:lnTo>
                  <a:pt x="5915829" y="3073270"/>
                </a:lnTo>
                <a:lnTo>
                  <a:pt x="5910142" y="3080664"/>
                </a:lnTo>
                <a:lnTo>
                  <a:pt x="5902464" y="3091755"/>
                </a:lnTo>
                <a:lnTo>
                  <a:pt x="5895355" y="3103415"/>
                </a:lnTo>
                <a:lnTo>
                  <a:pt x="5889668" y="3115928"/>
                </a:lnTo>
                <a:lnTo>
                  <a:pt x="5884550" y="3127873"/>
                </a:lnTo>
                <a:lnTo>
                  <a:pt x="5880854" y="3140671"/>
                </a:lnTo>
                <a:lnTo>
                  <a:pt x="5877158" y="3154037"/>
                </a:lnTo>
                <a:lnTo>
                  <a:pt x="5874884" y="3167120"/>
                </a:lnTo>
                <a:lnTo>
                  <a:pt x="5873463" y="3181056"/>
                </a:lnTo>
                <a:lnTo>
                  <a:pt x="5872896" y="3194707"/>
                </a:lnTo>
                <a:lnTo>
                  <a:pt x="5873181" y="3208643"/>
                </a:lnTo>
                <a:lnTo>
                  <a:pt x="5874320" y="3223432"/>
                </a:lnTo>
                <a:lnTo>
                  <a:pt x="5876597" y="3237653"/>
                </a:lnTo>
                <a:lnTo>
                  <a:pt x="5880011" y="3252442"/>
                </a:lnTo>
                <a:lnTo>
                  <a:pt x="5883710" y="3267516"/>
                </a:lnTo>
                <a:lnTo>
                  <a:pt x="5888546" y="3282021"/>
                </a:lnTo>
                <a:lnTo>
                  <a:pt x="5894520" y="3297095"/>
                </a:lnTo>
                <a:lnTo>
                  <a:pt x="5906468" y="3325537"/>
                </a:lnTo>
                <a:lnTo>
                  <a:pt x="5917563" y="3352557"/>
                </a:lnTo>
                <a:lnTo>
                  <a:pt x="5928657" y="3379576"/>
                </a:lnTo>
                <a:lnTo>
                  <a:pt x="5938898" y="3405743"/>
                </a:lnTo>
                <a:lnTo>
                  <a:pt x="5949424" y="3431056"/>
                </a:lnTo>
                <a:lnTo>
                  <a:pt x="5958242" y="3455231"/>
                </a:lnTo>
                <a:lnTo>
                  <a:pt x="5967630" y="3478269"/>
                </a:lnTo>
                <a:lnTo>
                  <a:pt x="5976164" y="3500453"/>
                </a:lnTo>
                <a:lnTo>
                  <a:pt x="5981854" y="3514106"/>
                </a:lnTo>
                <a:lnTo>
                  <a:pt x="5986974" y="3527757"/>
                </a:lnTo>
                <a:lnTo>
                  <a:pt x="5991810" y="3539987"/>
                </a:lnTo>
                <a:lnTo>
                  <a:pt x="5996931" y="3552502"/>
                </a:lnTo>
                <a:lnTo>
                  <a:pt x="6001483" y="3563878"/>
                </a:lnTo>
                <a:lnTo>
                  <a:pt x="6005465" y="3574686"/>
                </a:lnTo>
                <a:lnTo>
                  <a:pt x="6009448" y="3584925"/>
                </a:lnTo>
                <a:lnTo>
                  <a:pt x="6013715" y="3594311"/>
                </a:lnTo>
                <a:lnTo>
                  <a:pt x="6019974" y="3611376"/>
                </a:lnTo>
                <a:lnTo>
                  <a:pt x="6025663" y="3629010"/>
                </a:lnTo>
                <a:lnTo>
                  <a:pt x="6029078" y="3646643"/>
                </a:lnTo>
                <a:lnTo>
                  <a:pt x="6031924" y="3664845"/>
                </a:lnTo>
                <a:lnTo>
                  <a:pt x="6033916" y="3682763"/>
                </a:lnTo>
                <a:lnTo>
                  <a:pt x="6034487" y="3700965"/>
                </a:lnTo>
                <a:lnTo>
                  <a:pt x="6033635" y="3719452"/>
                </a:lnTo>
                <a:lnTo>
                  <a:pt x="6032500" y="3737653"/>
                </a:lnTo>
                <a:lnTo>
                  <a:pt x="6029657" y="3755855"/>
                </a:lnTo>
                <a:lnTo>
                  <a:pt x="6025393" y="3774341"/>
                </a:lnTo>
                <a:lnTo>
                  <a:pt x="6020560" y="3792827"/>
                </a:lnTo>
                <a:lnTo>
                  <a:pt x="6014589" y="3811313"/>
                </a:lnTo>
                <a:lnTo>
                  <a:pt x="6007765" y="3828946"/>
                </a:lnTo>
                <a:lnTo>
                  <a:pt x="6000088" y="3846862"/>
                </a:lnTo>
                <a:lnTo>
                  <a:pt x="5990704" y="3864779"/>
                </a:lnTo>
                <a:lnTo>
                  <a:pt x="5981036" y="3882411"/>
                </a:lnTo>
                <a:lnTo>
                  <a:pt x="5969946" y="3899759"/>
                </a:lnTo>
                <a:lnTo>
                  <a:pt x="5958571" y="3917391"/>
                </a:lnTo>
                <a:lnTo>
                  <a:pt x="5945774" y="3933601"/>
                </a:lnTo>
                <a:lnTo>
                  <a:pt x="5932409" y="3950380"/>
                </a:lnTo>
                <a:lnTo>
                  <a:pt x="5917337" y="3966590"/>
                </a:lnTo>
                <a:lnTo>
                  <a:pt x="5902549" y="3982515"/>
                </a:lnTo>
                <a:lnTo>
                  <a:pt x="5886340" y="3997587"/>
                </a:lnTo>
                <a:lnTo>
                  <a:pt x="5869561" y="4012090"/>
                </a:lnTo>
                <a:lnTo>
                  <a:pt x="5851929" y="4026877"/>
                </a:lnTo>
                <a:lnTo>
                  <a:pt x="5833444" y="4040811"/>
                </a:lnTo>
                <a:lnTo>
                  <a:pt x="5814106" y="4053892"/>
                </a:lnTo>
                <a:lnTo>
                  <a:pt x="5794199" y="4066404"/>
                </a:lnTo>
                <a:lnTo>
                  <a:pt x="5773723" y="4078916"/>
                </a:lnTo>
                <a:lnTo>
                  <a:pt x="5752393" y="4090006"/>
                </a:lnTo>
                <a:lnTo>
                  <a:pt x="5730211" y="4100811"/>
                </a:lnTo>
                <a:lnTo>
                  <a:pt x="5707743" y="4110763"/>
                </a:lnTo>
                <a:lnTo>
                  <a:pt x="5689542" y="4118156"/>
                </a:lnTo>
                <a:lnTo>
                  <a:pt x="5671056" y="4124695"/>
                </a:lnTo>
                <a:lnTo>
                  <a:pt x="5653139" y="4130666"/>
                </a:lnTo>
                <a:lnTo>
                  <a:pt x="5634938" y="4135784"/>
                </a:lnTo>
                <a:lnTo>
                  <a:pt x="5616736" y="4140901"/>
                </a:lnTo>
                <a:lnTo>
                  <a:pt x="5597966" y="4144881"/>
                </a:lnTo>
                <a:lnTo>
                  <a:pt x="5579195" y="4148861"/>
                </a:lnTo>
                <a:lnTo>
                  <a:pt x="5560994" y="4151703"/>
                </a:lnTo>
                <a:lnTo>
                  <a:pt x="5542508" y="4154261"/>
                </a:lnTo>
                <a:lnTo>
                  <a:pt x="5524306" y="4155966"/>
                </a:lnTo>
                <a:lnTo>
                  <a:pt x="5506104" y="4157102"/>
                </a:lnTo>
                <a:lnTo>
                  <a:pt x="5487902" y="4157669"/>
                </a:lnTo>
                <a:lnTo>
                  <a:pt x="5470269" y="4158236"/>
                </a:lnTo>
                <a:lnTo>
                  <a:pt x="5452067" y="4157666"/>
                </a:lnTo>
                <a:lnTo>
                  <a:pt x="5434718" y="4156811"/>
                </a:lnTo>
                <a:lnTo>
                  <a:pt x="5416800" y="4154818"/>
                </a:lnTo>
                <a:lnTo>
                  <a:pt x="5400020" y="4152826"/>
                </a:lnTo>
                <a:lnTo>
                  <a:pt x="5383524" y="4149980"/>
                </a:lnTo>
                <a:lnTo>
                  <a:pt x="5366459" y="4146566"/>
                </a:lnTo>
                <a:lnTo>
                  <a:pt x="5349679" y="4142867"/>
                </a:lnTo>
                <a:lnTo>
                  <a:pt x="5334036" y="4138599"/>
                </a:lnTo>
                <a:lnTo>
                  <a:pt x="5318678" y="4133478"/>
                </a:lnTo>
                <a:lnTo>
                  <a:pt x="5303320" y="4127789"/>
                </a:lnTo>
                <a:lnTo>
                  <a:pt x="5287961" y="4121530"/>
                </a:lnTo>
                <a:lnTo>
                  <a:pt x="5273456" y="4114987"/>
                </a:lnTo>
                <a:lnTo>
                  <a:pt x="5259519" y="4107876"/>
                </a:lnTo>
                <a:lnTo>
                  <a:pt x="5246151" y="4100196"/>
                </a:lnTo>
                <a:lnTo>
                  <a:pt x="5233068" y="4091663"/>
                </a:lnTo>
                <a:lnTo>
                  <a:pt x="5220553" y="4083129"/>
                </a:lnTo>
                <a:lnTo>
                  <a:pt x="5208038" y="4073458"/>
                </a:lnTo>
                <a:lnTo>
                  <a:pt x="5196377" y="4063503"/>
                </a:lnTo>
                <a:lnTo>
                  <a:pt x="5185568" y="4053263"/>
                </a:lnTo>
                <a:lnTo>
                  <a:pt x="5175897" y="4043023"/>
                </a:lnTo>
                <a:lnTo>
                  <a:pt x="5167364" y="4032784"/>
                </a:lnTo>
                <a:lnTo>
                  <a:pt x="5159116" y="4022260"/>
                </a:lnTo>
                <a:lnTo>
                  <a:pt x="5151151" y="4011452"/>
                </a:lnTo>
                <a:lnTo>
                  <a:pt x="5144040" y="4000360"/>
                </a:lnTo>
                <a:lnTo>
                  <a:pt x="5137497" y="3988698"/>
                </a:lnTo>
                <a:lnTo>
                  <a:pt x="5130955" y="3977037"/>
                </a:lnTo>
                <a:lnTo>
                  <a:pt x="5125834" y="3965092"/>
                </a:lnTo>
                <a:lnTo>
                  <a:pt x="5122990" y="3956559"/>
                </a:lnTo>
                <a:lnTo>
                  <a:pt x="5120145" y="3948595"/>
                </a:lnTo>
                <a:lnTo>
                  <a:pt x="5117869" y="3938926"/>
                </a:lnTo>
                <a:lnTo>
                  <a:pt x="5115308" y="3928971"/>
                </a:lnTo>
                <a:lnTo>
                  <a:pt x="5113316" y="3917879"/>
                </a:lnTo>
                <a:lnTo>
                  <a:pt x="5111609" y="3905934"/>
                </a:lnTo>
                <a:lnTo>
                  <a:pt x="5109901" y="3893989"/>
                </a:lnTo>
                <a:lnTo>
                  <a:pt x="5108478" y="3880621"/>
                </a:lnTo>
                <a:lnTo>
                  <a:pt x="5106484" y="3852465"/>
                </a:lnTo>
                <a:lnTo>
                  <a:pt x="5105628" y="3821465"/>
                </a:lnTo>
                <a:lnTo>
                  <a:pt x="5105056" y="3788473"/>
                </a:lnTo>
                <a:lnTo>
                  <a:pt x="5105337" y="3753491"/>
                </a:lnTo>
                <a:lnTo>
                  <a:pt x="5106471" y="3715950"/>
                </a:lnTo>
                <a:lnTo>
                  <a:pt x="5108742" y="3676702"/>
                </a:lnTo>
                <a:lnTo>
                  <a:pt x="5111299" y="3636601"/>
                </a:lnTo>
                <a:lnTo>
                  <a:pt x="5114992" y="3594225"/>
                </a:lnTo>
                <a:lnTo>
                  <a:pt x="5119538" y="3550996"/>
                </a:lnTo>
                <a:lnTo>
                  <a:pt x="5125222" y="3507198"/>
                </a:lnTo>
                <a:lnTo>
                  <a:pt x="5131190" y="3461978"/>
                </a:lnTo>
                <a:lnTo>
                  <a:pt x="5138296" y="3416189"/>
                </a:lnTo>
                <a:lnTo>
                  <a:pt x="5139717" y="3403391"/>
                </a:lnTo>
                <a:lnTo>
                  <a:pt x="5141991" y="3390877"/>
                </a:lnTo>
                <a:lnTo>
                  <a:pt x="5143127" y="3378363"/>
                </a:lnTo>
                <a:lnTo>
                  <a:pt x="5143979" y="3366134"/>
                </a:lnTo>
                <a:lnTo>
                  <a:pt x="5144547" y="3353620"/>
                </a:lnTo>
                <a:lnTo>
                  <a:pt x="5144546" y="3341675"/>
                </a:lnTo>
                <a:lnTo>
                  <a:pt x="5144544" y="3329730"/>
                </a:lnTo>
                <a:lnTo>
                  <a:pt x="5144543" y="3317216"/>
                </a:lnTo>
                <a:lnTo>
                  <a:pt x="5144258" y="3305556"/>
                </a:lnTo>
                <a:lnTo>
                  <a:pt x="5143119" y="3294179"/>
                </a:lnTo>
                <a:lnTo>
                  <a:pt x="5141980" y="3282234"/>
                </a:lnTo>
                <a:lnTo>
                  <a:pt x="5140557" y="3271142"/>
                </a:lnTo>
                <a:lnTo>
                  <a:pt x="5138850" y="3259766"/>
                </a:lnTo>
                <a:lnTo>
                  <a:pt x="5136573" y="3248389"/>
                </a:lnTo>
                <a:lnTo>
                  <a:pt x="5134582" y="3237866"/>
                </a:lnTo>
                <a:lnTo>
                  <a:pt x="5131736" y="3227058"/>
                </a:lnTo>
                <a:lnTo>
                  <a:pt x="5128607" y="3216535"/>
                </a:lnTo>
                <a:lnTo>
                  <a:pt x="5125762" y="3205727"/>
                </a:lnTo>
                <a:lnTo>
                  <a:pt x="5122063" y="3195204"/>
                </a:lnTo>
                <a:lnTo>
                  <a:pt x="5118081" y="3185534"/>
                </a:lnTo>
                <a:lnTo>
                  <a:pt x="5114098" y="3175863"/>
                </a:lnTo>
                <a:lnTo>
                  <a:pt x="5109831" y="3165909"/>
                </a:lnTo>
                <a:lnTo>
                  <a:pt x="5104995" y="3156523"/>
                </a:lnTo>
                <a:lnTo>
                  <a:pt x="5100160" y="3147137"/>
                </a:lnTo>
                <a:lnTo>
                  <a:pt x="5095324" y="3138320"/>
                </a:lnTo>
                <a:lnTo>
                  <a:pt x="5089635" y="3129787"/>
                </a:lnTo>
                <a:lnTo>
                  <a:pt x="5083662" y="3120970"/>
                </a:lnTo>
                <a:lnTo>
                  <a:pt x="5077404" y="3112437"/>
                </a:lnTo>
                <a:lnTo>
                  <a:pt x="5071146" y="3104473"/>
                </a:lnTo>
                <a:lnTo>
                  <a:pt x="5064604" y="3096225"/>
                </a:lnTo>
                <a:lnTo>
                  <a:pt x="5057777" y="3088830"/>
                </a:lnTo>
                <a:lnTo>
                  <a:pt x="5050951" y="3081434"/>
                </a:lnTo>
                <a:lnTo>
                  <a:pt x="5044409" y="3075462"/>
                </a:lnTo>
                <a:lnTo>
                  <a:pt x="5037867" y="3068920"/>
                </a:lnTo>
                <a:lnTo>
                  <a:pt x="5030472" y="3063231"/>
                </a:lnTo>
                <a:lnTo>
                  <a:pt x="5023646" y="3057542"/>
                </a:lnTo>
                <a:lnTo>
                  <a:pt x="5016820" y="3052422"/>
                </a:lnTo>
                <a:lnTo>
                  <a:pt x="5009140" y="3047017"/>
                </a:lnTo>
                <a:lnTo>
                  <a:pt x="5002029" y="3042182"/>
                </a:lnTo>
                <a:lnTo>
                  <a:pt x="4994635" y="3037631"/>
                </a:lnTo>
                <a:lnTo>
                  <a:pt x="4986386" y="3032795"/>
                </a:lnTo>
                <a:lnTo>
                  <a:pt x="4978707" y="3028528"/>
                </a:lnTo>
                <a:lnTo>
                  <a:pt x="4970459" y="3024830"/>
                </a:lnTo>
                <a:lnTo>
                  <a:pt x="4962495" y="3021417"/>
                </a:lnTo>
                <a:lnTo>
                  <a:pt x="4954247" y="3017718"/>
                </a:lnTo>
                <a:lnTo>
                  <a:pt x="4945714" y="3014305"/>
                </a:lnTo>
                <a:lnTo>
                  <a:pt x="4936898" y="3011744"/>
                </a:lnTo>
                <a:lnTo>
                  <a:pt x="4928649" y="3008615"/>
                </a:lnTo>
                <a:lnTo>
                  <a:pt x="4910447" y="3004063"/>
                </a:lnTo>
                <a:lnTo>
                  <a:pt x="4891960" y="2999795"/>
                </a:lnTo>
                <a:lnTo>
                  <a:pt x="4873189" y="2996949"/>
                </a:lnTo>
                <a:lnTo>
                  <a:pt x="4853565" y="2995525"/>
                </a:lnTo>
                <a:lnTo>
                  <a:pt x="4833941" y="2994670"/>
                </a:lnTo>
                <a:lnTo>
                  <a:pt x="4813464" y="2994668"/>
                </a:lnTo>
                <a:lnTo>
                  <a:pt x="4792987" y="2995804"/>
                </a:lnTo>
                <a:lnTo>
                  <a:pt x="4771656" y="2998361"/>
                </a:lnTo>
                <a:lnTo>
                  <a:pt x="4727574" y="3003761"/>
                </a:lnTo>
                <a:lnTo>
                  <a:pt x="4683207" y="3009445"/>
                </a:lnTo>
                <a:lnTo>
                  <a:pt x="4639693" y="3015413"/>
                </a:lnTo>
                <a:lnTo>
                  <a:pt x="4595611" y="3021950"/>
                </a:lnTo>
                <a:lnTo>
                  <a:pt x="4551813" y="3028772"/>
                </a:lnTo>
                <a:lnTo>
                  <a:pt x="4507731" y="3035878"/>
                </a:lnTo>
                <a:lnTo>
                  <a:pt x="4463649" y="3042983"/>
                </a:lnTo>
                <a:lnTo>
                  <a:pt x="4419567" y="3050658"/>
                </a:lnTo>
                <a:lnTo>
                  <a:pt x="4376053" y="3058902"/>
                </a:lnTo>
                <a:lnTo>
                  <a:pt x="4332255" y="3067430"/>
                </a:lnTo>
                <a:lnTo>
                  <a:pt x="4288458" y="3075389"/>
                </a:lnTo>
                <a:lnTo>
                  <a:pt x="4244944" y="3084201"/>
                </a:lnTo>
                <a:lnTo>
                  <a:pt x="4201431" y="3093014"/>
                </a:lnTo>
                <a:lnTo>
                  <a:pt x="4158202" y="3102680"/>
                </a:lnTo>
                <a:lnTo>
                  <a:pt x="4114973" y="3112345"/>
                </a:lnTo>
                <a:lnTo>
                  <a:pt x="4071745" y="3122580"/>
                </a:lnTo>
                <a:lnTo>
                  <a:pt x="4061786" y="3079633"/>
                </a:lnTo>
                <a:lnTo>
                  <a:pt x="4052112" y="3036972"/>
                </a:lnTo>
                <a:lnTo>
                  <a:pt x="4043007" y="2993741"/>
                </a:lnTo>
                <a:lnTo>
                  <a:pt x="4034187" y="2950795"/>
                </a:lnTo>
                <a:lnTo>
                  <a:pt x="4025366" y="2907280"/>
                </a:lnTo>
                <a:lnTo>
                  <a:pt x="4017114" y="2864334"/>
                </a:lnTo>
                <a:lnTo>
                  <a:pt x="4008862" y="2820819"/>
                </a:lnTo>
                <a:lnTo>
                  <a:pt x="4001179" y="2777873"/>
                </a:lnTo>
                <a:lnTo>
                  <a:pt x="3993496" y="2734358"/>
                </a:lnTo>
                <a:lnTo>
                  <a:pt x="3986097" y="2691127"/>
                </a:lnTo>
                <a:lnTo>
                  <a:pt x="3978983" y="2647613"/>
                </a:lnTo>
                <a:lnTo>
                  <a:pt x="3972722" y="2604382"/>
                </a:lnTo>
                <a:lnTo>
                  <a:pt x="3966176" y="2560868"/>
                </a:lnTo>
                <a:lnTo>
                  <a:pt x="3960200" y="2517922"/>
                </a:lnTo>
                <a:lnTo>
                  <a:pt x="3954507" y="2474691"/>
                </a:lnTo>
                <a:lnTo>
                  <a:pt x="3949099" y="2431177"/>
                </a:lnTo>
                <a:lnTo>
                  <a:pt x="3946823" y="2414112"/>
                </a:lnTo>
                <a:lnTo>
                  <a:pt x="3946252" y="2397616"/>
                </a:lnTo>
                <a:lnTo>
                  <a:pt x="3946251" y="2381690"/>
                </a:lnTo>
                <a:lnTo>
                  <a:pt x="3946534" y="2365479"/>
                </a:lnTo>
                <a:lnTo>
                  <a:pt x="3947954" y="2350405"/>
                </a:lnTo>
                <a:lnTo>
                  <a:pt x="3950512" y="2335332"/>
                </a:lnTo>
                <a:lnTo>
                  <a:pt x="3953355" y="2321112"/>
                </a:lnTo>
                <a:lnTo>
                  <a:pt x="3956766" y="2306892"/>
                </a:lnTo>
                <a:lnTo>
                  <a:pt x="3961600" y="2293525"/>
                </a:lnTo>
                <a:lnTo>
                  <a:pt x="3966718" y="2280443"/>
                </a:lnTo>
                <a:lnTo>
                  <a:pt x="3972689" y="2267645"/>
                </a:lnTo>
                <a:lnTo>
                  <a:pt x="3979230" y="2255985"/>
                </a:lnTo>
                <a:lnTo>
                  <a:pt x="3986339" y="2244325"/>
                </a:lnTo>
                <a:lnTo>
                  <a:pt x="3994870" y="2233519"/>
                </a:lnTo>
                <a:lnTo>
                  <a:pt x="4003685" y="2223565"/>
                </a:lnTo>
                <a:lnTo>
                  <a:pt x="4013070" y="2213043"/>
                </a:lnTo>
                <a:lnTo>
                  <a:pt x="4019326" y="2207925"/>
                </a:lnTo>
                <a:lnTo>
                  <a:pt x="4025298" y="2202521"/>
                </a:lnTo>
                <a:lnTo>
                  <a:pt x="4030702" y="2197687"/>
                </a:lnTo>
                <a:lnTo>
                  <a:pt x="4037527" y="2193137"/>
                </a:lnTo>
                <a:lnTo>
                  <a:pt x="4043783" y="2188587"/>
                </a:lnTo>
                <a:lnTo>
                  <a:pt x="4050893" y="2184322"/>
                </a:lnTo>
                <a:lnTo>
                  <a:pt x="4057150" y="2180341"/>
                </a:lnTo>
                <a:lnTo>
                  <a:pt x="4064828" y="2176644"/>
                </a:lnTo>
                <a:lnTo>
                  <a:pt x="4079617" y="2169251"/>
                </a:lnTo>
                <a:lnTo>
                  <a:pt x="4094974" y="2162996"/>
                </a:lnTo>
                <a:lnTo>
                  <a:pt x="4110616" y="2157593"/>
                </a:lnTo>
                <a:lnTo>
                  <a:pt x="4127680" y="2153613"/>
                </a:lnTo>
                <a:lnTo>
                  <a:pt x="4145028" y="2149918"/>
                </a:lnTo>
                <a:lnTo>
                  <a:pt x="4162661" y="2147075"/>
                </a:lnTo>
                <a:lnTo>
                  <a:pt x="4181432" y="2145371"/>
                </a:lnTo>
                <a:lnTo>
                  <a:pt x="4199918" y="2143950"/>
                </a:lnTo>
                <a:lnTo>
                  <a:pt x="4218973" y="2144237"/>
                </a:lnTo>
                <a:lnTo>
                  <a:pt x="4238597" y="2145092"/>
                </a:lnTo>
                <a:lnTo>
                  <a:pt x="4258790" y="2147085"/>
                </a:lnTo>
                <a:lnTo>
                  <a:pt x="4278984" y="2150215"/>
                </a:lnTo>
                <a:lnTo>
                  <a:pt x="4317948" y="2155622"/>
                </a:lnTo>
                <a:lnTo>
                  <a:pt x="4357481" y="2161599"/>
                </a:lnTo>
                <a:lnTo>
                  <a:pt x="4399005" y="2166722"/>
                </a:lnTo>
                <a:lnTo>
                  <a:pt x="4440528" y="2171276"/>
                </a:lnTo>
                <a:lnTo>
                  <a:pt x="4482621" y="2174693"/>
                </a:lnTo>
                <a:lnTo>
                  <a:pt x="4524713" y="2178679"/>
                </a:lnTo>
                <a:lnTo>
                  <a:pt x="4566521" y="2181243"/>
                </a:lnTo>
                <a:lnTo>
                  <a:pt x="4607476" y="2182953"/>
                </a:lnTo>
                <a:lnTo>
                  <a:pt x="4647862" y="2184095"/>
                </a:lnTo>
                <a:lnTo>
                  <a:pt x="4686256" y="2183814"/>
                </a:lnTo>
                <a:lnTo>
                  <a:pt x="4704743" y="2183531"/>
                </a:lnTo>
                <a:lnTo>
                  <a:pt x="4722945" y="2182395"/>
                </a:lnTo>
                <a:lnTo>
                  <a:pt x="4740578" y="2181828"/>
                </a:lnTo>
                <a:lnTo>
                  <a:pt x="4757642" y="2180123"/>
                </a:lnTo>
                <a:lnTo>
                  <a:pt x="4774138" y="2178419"/>
                </a:lnTo>
                <a:lnTo>
                  <a:pt x="4790348" y="2176429"/>
                </a:lnTo>
                <a:lnTo>
                  <a:pt x="4805422" y="2173871"/>
                </a:lnTo>
                <a:lnTo>
                  <a:pt x="4819357" y="2171313"/>
                </a:lnTo>
                <a:lnTo>
                  <a:pt x="4833293" y="2168186"/>
                </a:lnTo>
                <a:lnTo>
                  <a:pt x="4846091" y="2165058"/>
                </a:lnTo>
                <a:lnTo>
                  <a:pt x="4857751" y="2160793"/>
                </a:lnTo>
                <a:lnTo>
                  <a:pt x="4869127" y="2157382"/>
                </a:lnTo>
                <a:lnTo>
                  <a:pt x="4889035" y="2147714"/>
                </a:lnTo>
                <a:lnTo>
                  <a:pt x="4908658" y="2137193"/>
                </a:lnTo>
                <a:lnTo>
                  <a:pt x="4927996" y="2125249"/>
                </a:lnTo>
                <a:lnTo>
                  <a:pt x="4945344" y="2112453"/>
                </a:lnTo>
                <a:lnTo>
                  <a:pt x="4962407" y="2098803"/>
                </a:lnTo>
                <a:lnTo>
                  <a:pt x="4978901" y="2083447"/>
                </a:lnTo>
                <a:lnTo>
                  <a:pt x="4993973" y="2067806"/>
                </a:lnTo>
                <a:lnTo>
                  <a:pt x="5008476" y="2051027"/>
                </a:lnTo>
                <a:lnTo>
                  <a:pt x="5021841" y="2033111"/>
                </a:lnTo>
                <a:lnTo>
                  <a:pt x="5034353" y="2014341"/>
                </a:lnTo>
                <a:lnTo>
                  <a:pt x="5046296" y="1995003"/>
                </a:lnTo>
                <a:lnTo>
                  <a:pt x="5057386" y="1974811"/>
                </a:lnTo>
                <a:lnTo>
                  <a:pt x="5066770" y="1954050"/>
                </a:lnTo>
                <a:lnTo>
                  <a:pt x="5075869" y="1932436"/>
                </a:lnTo>
                <a:lnTo>
                  <a:pt x="5083830" y="1910253"/>
                </a:lnTo>
                <a:lnTo>
                  <a:pt x="5090085" y="1886932"/>
                </a:lnTo>
                <a:lnTo>
                  <a:pt x="5096339" y="1863612"/>
                </a:lnTo>
                <a:lnTo>
                  <a:pt x="5101172" y="1840007"/>
                </a:lnTo>
                <a:lnTo>
                  <a:pt x="5105151" y="1814979"/>
                </a:lnTo>
                <a:lnTo>
                  <a:pt x="5107993" y="1789952"/>
                </a:lnTo>
                <a:lnTo>
                  <a:pt x="5109697" y="1764924"/>
                </a:lnTo>
                <a:lnTo>
                  <a:pt x="5109979" y="1739612"/>
                </a:lnTo>
                <a:lnTo>
                  <a:pt x="5109976" y="1713447"/>
                </a:lnTo>
                <a:lnTo>
                  <a:pt x="5108268" y="1687281"/>
                </a:lnTo>
                <a:lnTo>
                  <a:pt x="5106274" y="1660831"/>
                </a:lnTo>
                <a:lnTo>
                  <a:pt x="5102574" y="1634381"/>
                </a:lnTo>
                <a:lnTo>
                  <a:pt x="5097452" y="1607646"/>
                </a:lnTo>
                <a:lnTo>
                  <a:pt x="5091762" y="1580912"/>
                </a:lnTo>
                <a:lnTo>
                  <a:pt x="5084649" y="1553892"/>
                </a:lnTo>
                <a:lnTo>
                  <a:pt x="5076683" y="1527157"/>
                </a:lnTo>
                <a:lnTo>
                  <a:pt x="5067295" y="1500707"/>
                </a:lnTo>
                <a:lnTo>
                  <a:pt x="5057338" y="1473687"/>
                </a:lnTo>
                <a:lnTo>
                  <a:pt x="5049942" y="1458329"/>
                </a:lnTo>
                <a:lnTo>
                  <a:pt x="5042831" y="1442686"/>
                </a:lnTo>
                <a:lnTo>
                  <a:pt x="5035435" y="1427327"/>
                </a:lnTo>
                <a:lnTo>
                  <a:pt x="5027754" y="1412822"/>
                </a:lnTo>
                <a:lnTo>
                  <a:pt x="5019790" y="1398032"/>
                </a:lnTo>
                <a:lnTo>
                  <a:pt x="5011256" y="1383242"/>
                </a:lnTo>
                <a:lnTo>
                  <a:pt x="5002438" y="1369305"/>
                </a:lnTo>
                <a:lnTo>
                  <a:pt x="4993336" y="1355084"/>
                </a:lnTo>
                <a:lnTo>
                  <a:pt x="4983949" y="1341147"/>
                </a:lnTo>
                <a:lnTo>
                  <a:pt x="4974562" y="1327779"/>
                </a:lnTo>
                <a:lnTo>
                  <a:pt x="4964322" y="1314695"/>
                </a:lnTo>
                <a:lnTo>
                  <a:pt x="4954367" y="1301327"/>
                </a:lnTo>
                <a:lnTo>
                  <a:pt x="4943274" y="1289097"/>
                </a:lnTo>
                <a:lnTo>
                  <a:pt x="4932750" y="1276866"/>
                </a:lnTo>
                <a:lnTo>
                  <a:pt x="4921657" y="1264636"/>
                </a:lnTo>
                <a:lnTo>
                  <a:pt x="4910279" y="1253259"/>
                </a:lnTo>
                <a:lnTo>
                  <a:pt x="4897195" y="1240175"/>
                </a:lnTo>
                <a:lnTo>
                  <a:pt x="4883827" y="1227944"/>
                </a:lnTo>
                <a:lnTo>
                  <a:pt x="4869890" y="1216282"/>
                </a:lnTo>
                <a:lnTo>
                  <a:pt x="4856237" y="1204904"/>
                </a:lnTo>
                <a:lnTo>
                  <a:pt x="4841732" y="1194380"/>
                </a:lnTo>
                <a:lnTo>
                  <a:pt x="4828079" y="1184140"/>
                </a:lnTo>
                <a:lnTo>
                  <a:pt x="4813574" y="1174184"/>
                </a:lnTo>
                <a:lnTo>
                  <a:pt x="4798784" y="1165651"/>
                </a:lnTo>
                <a:lnTo>
                  <a:pt x="4783994" y="1157117"/>
                </a:lnTo>
                <a:lnTo>
                  <a:pt x="4769488" y="1148868"/>
                </a:lnTo>
                <a:lnTo>
                  <a:pt x="4754414" y="1141756"/>
                </a:lnTo>
                <a:lnTo>
                  <a:pt x="4739340" y="1134645"/>
                </a:lnTo>
                <a:lnTo>
                  <a:pt x="4724266" y="1128671"/>
                </a:lnTo>
                <a:lnTo>
                  <a:pt x="4708907" y="1123550"/>
                </a:lnTo>
                <a:lnTo>
                  <a:pt x="4694118" y="1118429"/>
                </a:lnTo>
                <a:lnTo>
                  <a:pt x="4678475" y="1114162"/>
                </a:lnTo>
                <a:lnTo>
                  <a:pt x="4663401" y="1110463"/>
                </a:lnTo>
                <a:lnTo>
                  <a:pt x="4648043" y="1107049"/>
                </a:lnTo>
                <a:lnTo>
                  <a:pt x="4632685" y="1104203"/>
                </a:lnTo>
                <a:lnTo>
                  <a:pt x="4617895" y="1102495"/>
                </a:lnTo>
                <a:lnTo>
                  <a:pt x="4601968" y="1100787"/>
                </a:lnTo>
                <a:lnTo>
                  <a:pt x="4586895" y="1099933"/>
                </a:lnTo>
                <a:lnTo>
                  <a:pt x="4571821" y="1100216"/>
                </a:lnTo>
                <a:lnTo>
                  <a:pt x="4556748" y="1099930"/>
                </a:lnTo>
                <a:lnTo>
                  <a:pt x="4541675" y="1101919"/>
                </a:lnTo>
                <a:lnTo>
                  <a:pt x="4526601" y="1103340"/>
                </a:lnTo>
                <a:lnTo>
                  <a:pt x="4512097" y="1105898"/>
                </a:lnTo>
                <a:lnTo>
                  <a:pt x="4497023" y="1108456"/>
                </a:lnTo>
                <a:lnTo>
                  <a:pt x="4482803" y="1112437"/>
                </a:lnTo>
                <a:lnTo>
                  <a:pt x="4468015" y="1116417"/>
                </a:lnTo>
                <a:lnTo>
                  <a:pt x="4453795" y="1121535"/>
                </a:lnTo>
                <a:lnTo>
                  <a:pt x="4439291" y="1126937"/>
                </a:lnTo>
                <a:lnTo>
                  <a:pt x="4430474" y="1130633"/>
                </a:lnTo>
                <a:lnTo>
                  <a:pt x="4420805" y="1134614"/>
                </a:lnTo>
                <a:lnTo>
                  <a:pt x="4409998" y="1139164"/>
                </a:lnTo>
                <a:lnTo>
                  <a:pt x="4398907" y="1143429"/>
                </a:lnTo>
                <a:lnTo>
                  <a:pt x="4386678" y="1148262"/>
                </a:lnTo>
                <a:lnTo>
                  <a:pt x="4374164" y="1152812"/>
                </a:lnTo>
                <a:lnTo>
                  <a:pt x="4360798" y="1158214"/>
                </a:lnTo>
                <a:lnTo>
                  <a:pt x="4347147" y="1163332"/>
                </a:lnTo>
                <a:lnTo>
                  <a:pt x="4325248" y="1172716"/>
                </a:lnTo>
                <a:lnTo>
                  <a:pt x="4301928" y="1181814"/>
                </a:lnTo>
                <a:lnTo>
                  <a:pt x="4277185" y="1191197"/>
                </a:lnTo>
                <a:lnTo>
                  <a:pt x="4252159" y="1201433"/>
                </a:lnTo>
                <a:lnTo>
                  <a:pt x="4225710" y="1211954"/>
                </a:lnTo>
                <a:lnTo>
                  <a:pt x="4198977" y="1222759"/>
                </a:lnTo>
                <a:lnTo>
                  <a:pt x="4171106" y="1234132"/>
                </a:lnTo>
                <a:lnTo>
                  <a:pt x="4142382" y="1246359"/>
                </a:lnTo>
                <a:lnTo>
                  <a:pt x="4133850" y="1249202"/>
                </a:lnTo>
                <a:lnTo>
                  <a:pt x="4125318" y="1252614"/>
                </a:lnTo>
                <a:lnTo>
                  <a:pt x="4115933" y="1255173"/>
                </a:lnTo>
                <a:lnTo>
                  <a:pt x="4106548" y="1257732"/>
                </a:lnTo>
                <a:lnTo>
                  <a:pt x="4097163" y="1259722"/>
                </a:lnTo>
                <a:lnTo>
                  <a:pt x="4087209" y="1261143"/>
                </a:lnTo>
                <a:lnTo>
                  <a:pt x="4076686" y="1261995"/>
                </a:lnTo>
                <a:lnTo>
                  <a:pt x="4067016" y="1261994"/>
                </a:lnTo>
                <a:lnTo>
                  <a:pt x="4056493" y="1261709"/>
                </a:lnTo>
                <a:lnTo>
                  <a:pt x="4046538" y="1259717"/>
                </a:lnTo>
                <a:lnTo>
                  <a:pt x="4036584" y="1257157"/>
                </a:lnTo>
                <a:lnTo>
                  <a:pt x="4026345" y="1253743"/>
                </a:lnTo>
                <a:lnTo>
                  <a:pt x="4021226" y="1252036"/>
                </a:lnTo>
                <a:lnTo>
                  <a:pt x="4016390" y="1249476"/>
                </a:lnTo>
                <a:lnTo>
                  <a:pt x="4011271" y="1246631"/>
                </a:lnTo>
                <a:lnTo>
                  <a:pt x="4006720" y="1243218"/>
                </a:lnTo>
                <a:lnTo>
                  <a:pt x="4001600" y="1239804"/>
                </a:lnTo>
                <a:lnTo>
                  <a:pt x="3996765" y="1236675"/>
                </a:lnTo>
                <a:lnTo>
                  <a:pt x="3992499" y="1232409"/>
                </a:lnTo>
                <a:lnTo>
                  <a:pt x="3987663" y="1228142"/>
                </a:lnTo>
                <a:lnTo>
                  <a:pt x="3979415" y="1219325"/>
                </a:lnTo>
                <a:lnTo>
                  <a:pt x="3972019" y="1209654"/>
                </a:lnTo>
                <a:lnTo>
                  <a:pt x="3965477" y="1199131"/>
                </a:lnTo>
                <a:lnTo>
                  <a:pt x="3958935" y="1187469"/>
                </a:lnTo>
                <a:lnTo>
                  <a:pt x="3953814" y="1175524"/>
                </a:lnTo>
                <a:lnTo>
                  <a:pt x="3948409" y="1162725"/>
                </a:lnTo>
                <a:lnTo>
                  <a:pt x="3943857" y="1149073"/>
                </a:lnTo>
                <a:lnTo>
                  <a:pt x="3940159" y="1134568"/>
                </a:lnTo>
                <a:lnTo>
                  <a:pt x="3937029" y="1119494"/>
                </a:lnTo>
                <a:lnTo>
                  <a:pt x="3934467" y="1103283"/>
                </a:lnTo>
                <a:lnTo>
                  <a:pt x="3932475" y="1087072"/>
                </a:lnTo>
                <a:lnTo>
                  <a:pt x="3931620" y="1070292"/>
                </a:lnTo>
                <a:lnTo>
                  <a:pt x="3931050" y="1053227"/>
                </a:lnTo>
                <a:lnTo>
                  <a:pt x="3931048" y="1035025"/>
                </a:lnTo>
                <a:lnTo>
                  <a:pt x="3932468" y="1016539"/>
                </a:lnTo>
                <a:lnTo>
                  <a:pt x="3933604" y="997768"/>
                </a:lnTo>
                <a:lnTo>
                  <a:pt x="3939572" y="944016"/>
                </a:lnTo>
                <a:lnTo>
                  <a:pt x="3945539" y="890264"/>
                </a:lnTo>
                <a:lnTo>
                  <a:pt x="3951791" y="836227"/>
                </a:lnTo>
                <a:lnTo>
                  <a:pt x="3958611" y="782760"/>
                </a:lnTo>
                <a:lnTo>
                  <a:pt x="3966285" y="729008"/>
                </a:lnTo>
                <a:lnTo>
                  <a:pt x="3973959" y="675824"/>
                </a:lnTo>
                <a:lnTo>
                  <a:pt x="3982202" y="622072"/>
                </a:lnTo>
                <a:lnTo>
                  <a:pt x="3991013" y="568889"/>
                </a:lnTo>
                <a:lnTo>
                  <a:pt x="4000109" y="515422"/>
                </a:lnTo>
                <a:lnTo>
                  <a:pt x="4009774" y="461954"/>
                </a:lnTo>
                <a:lnTo>
                  <a:pt x="4019439" y="409056"/>
                </a:lnTo>
                <a:lnTo>
                  <a:pt x="4030241" y="355588"/>
                </a:lnTo>
                <a:lnTo>
                  <a:pt x="4041043" y="303259"/>
                </a:lnTo>
                <a:lnTo>
                  <a:pt x="4052414" y="250360"/>
                </a:lnTo>
                <a:lnTo>
                  <a:pt x="4064070" y="197177"/>
                </a:lnTo>
                <a:lnTo>
                  <a:pt x="4076294" y="145132"/>
                </a:lnTo>
                <a:lnTo>
                  <a:pt x="4120092" y="134898"/>
                </a:lnTo>
                <a:lnTo>
                  <a:pt x="4164458" y="124663"/>
                </a:lnTo>
                <a:lnTo>
                  <a:pt x="4208540" y="115282"/>
                </a:lnTo>
                <a:lnTo>
                  <a:pt x="4252622" y="105901"/>
                </a:lnTo>
                <a:lnTo>
                  <a:pt x="4297273" y="96520"/>
                </a:lnTo>
                <a:lnTo>
                  <a:pt x="4341356" y="88276"/>
                </a:lnTo>
                <a:lnTo>
                  <a:pt x="4385153" y="79748"/>
                </a:lnTo>
                <a:lnTo>
                  <a:pt x="4429520" y="71220"/>
                </a:lnTo>
                <a:lnTo>
                  <a:pt x="4473886" y="63830"/>
                </a:lnTo>
                <a:lnTo>
                  <a:pt x="4517969" y="56724"/>
                </a:lnTo>
                <a:lnTo>
                  <a:pt x="4562335" y="49334"/>
                </a:lnTo>
                <a:lnTo>
                  <a:pt x="4606986" y="42797"/>
                </a:lnTo>
                <a:lnTo>
                  <a:pt x="4651069" y="36260"/>
                </a:lnTo>
                <a:lnTo>
                  <a:pt x="4695151" y="29723"/>
                </a:lnTo>
                <a:lnTo>
                  <a:pt x="4739234" y="24323"/>
                </a:lnTo>
                <a:lnTo>
                  <a:pt x="4782747" y="18924"/>
                </a:lnTo>
                <a:lnTo>
                  <a:pt x="4800096" y="16934"/>
                </a:lnTo>
                <a:lnTo>
                  <a:pt x="4815738" y="16083"/>
                </a:lnTo>
                <a:lnTo>
                  <a:pt x="4831949" y="15800"/>
                </a:lnTo>
                <a:lnTo>
                  <a:pt x="4847307" y="16370"/>
                </a:lnTo>
                <a:lnTo>
                  <a:pt x="4862381" y="17794"/>
                </a:lnTo>
                <a:lnTo>
                  <a:pt x="4877170" y="19501"/>
                </a:lnTo>
                <a:lnTo>
                  <a:pt x="4891391" y="22347"/>
                </a:lnTo>
                <a:lnTo>
                  <a:pt x="4905042" y="25761"/>
                </a:lnTo>
                <a:lnTo>
                  <a:pt x="4918694" y="30313"/>
                </a:lnTo>
                <a:lnTo>
                  <a:pt x="4930924" y="35149"/>
                </a:lnTo>
                <a:lnTo>
                  <a:pt x="4943439" y="40838"/>
                </a:lnTo>
                <a:lnTo>
                  <a:pt x="4955669" y="47381"/>
                </a:lnTo>
                <a:lnTo>
                  <a:pt x="4967046" y="54208"/>
                </a:lnTo>
                <a:lnTo>
                  <a:pt x="4977854" y="62172"/>
                </a:lnTo>
                <a:lnTo>
                  <a:pt x="4988378" y="70421"/>
                </a:lnTo>
                <a:lnTo>
                  <a:pt x="4998617" y="80092"/>
                </a:lnTo>
                <a:lnTo>
                  <a:pt x="5003453" y="85496"/>
                </a:lnTo>
                <a:lnTo>
                  <a:pt x="5008857" y="91469"/>
                </a:lnTo>
                <a:lnTo>
                  <a:pt x="5013977" y="97726"/>
                </a:lnTo>
                <a:lnTo>
                  <a:pt x="5019097" y="103984"/>
                </a:lnTo>
                <a:lnTo>
                  <a:pt x="5023648" y="110810"/>
                </a:lnTo>
                <a:lnTo>
                  <a:pt x="5027630" y="117067"/>
                </a:lnTo>
                <a:lnTo>
                  <a:pt x="5032181" y="123893"/>
                </a:lnTo>
                <a:lnTo>
                  <a:pt x="5036164" y="131288"/>
                </a:lnTo>
                <a:lnTo>
                  <a:pt x="5040146" y="138683"/>
                </a:lnTo>
                <a:lnTo>
                  <a:pt x="5043560" y="146078"/>
                </a:lnTo>
                <a:lnTo>
                  <a:pt x="5046973" y="154042"/>
                </a:lnTo>
                <a:lnTo>
                  <a:pt x="5049818" y="161437"/>
                </a:lnTo>
                <a:lnTo>
                  <a:pt x="5055223" y="178217"/>
                </a:lnTo>
                <a:lnTo>
                  <a:pt x="5060060" y="194998"/>
                </a:lnTo>
                <a:lnTo>
                  <a:pt x="5063759" y="212347"/>
                </a:lnTo>
                <a:lnTo>
                  <a:pt x="5066889" y="230265"/>
                </a:lnTo>
                <a:lnTo>
                  <a:pt x="5068882" y="248751"/>
                </a:lnTo>
                <a:lnTo>
                  <a:pt x="5069452" y="267522"/>
                </a:lnTo>
                <a:lnTo>
                  <a:pt x="5069454" y="287430"/>
                </a:lnTo>
                <a:lnTo>
                  <a:pt x="5068603" y="307054"/>
                </a:lnTo>
                <a:lnTo>
                  <a:pt x="5066898" y="327532"/>
                </a:lnTo>
                <a:lnTo>
                  <a:pt x="5063772" y="348293"/>
                </a:lnTo>
                <a:lnTo>
                  <a:pt x="5058088" y="386971"/>
                </a:lnTo>
                <a:lnTo>
                  <a:pt x="5052403" y="427357"/>
                </a:lnTo>
                <a:lnTo>
                  <a:pt x="5047288" y="468879"/>
                </a:lnTo>
                <a:lnTo>
                  <a:pt x="5042741" y="510402"/>
                </a:lnTo>
                <a:lnTo>
                  <a:pt x="5038195" y="552494"/>
                </a:lnTo>
                <a:lnTo>
                  <a:pt x="5035071" y="594870"/>
                </a:lnTo>
                <a:lnTo>
                  <a:pt x="5032515" y="636678"/>
                </a:lnTo>
                <a:lnTo>
                  <a:pt x="5030528" y="677916"/>
                </a:lnTo>
                <a:lnTo>
                  <a:pt x="5029963" y="717733"/>
                </a:lnTo>
                <a:lnTo>
                  <a:pt x="5029682" y="756128"/>
                </a:lnTo>
                <a:lnTo>
                  <a:pt x="5029968" y="774614"/>
                </a:lnTo>
                <a:lnTo>
                  <a:pt x="5031392" y="793101"/>
                </a:lnTo>
                <a:lnTo>
                  <a:pt x="5032247" y="810450"/>
                </a:lnTo>
                <a:lnTo>
                  <a:pt x="5033671" y="827799"/>
                </a:lnTo>
                <a:lnTo>
                  <a:pt x="5034810" y="844294"/>
                </a:lnTo>
                <a:lnTo>
                  <a:pt x="5036802" y="859937"/>
                </a:lnTo>
                <a:lnTo>
                  <a:pt x="5039079" y="874726"/>
                </a:lnTo>
                <a:lnTo>
                  <a:pt x="5042209" y="889231"/>
                </a:lnTo>
                <a:lnTo>
                  <a:pt x="5045054" y="902883"/>
                </a:lnTo>
                <a:lnTo>
                  <a:pt x="5048468" y="915397"/>
                </a:lnTo>
                <a:lnTo>
                  <a:pt x="5052451" y="927343"/>
                </a:lnTo>
                <a:lnTo>
                  <a:pt x="5056434" y="938151"/>
                </a:lnTo>
                <a:lnTo>
                  <a:pt x="5063546" y="953794"/>
                </a:lnTo>
                <a:lnTo>
                  <a:pt x="5071226" y="968868"/>
                </a:lnTo>
                <a:lnTo>
                  <a:pt x="5079475" y="983942"/>
                </a:lnTo>
                <a:lnTo>
                  <a:pt x="5089146" y="998163"/>
                </a:lnTo>
                <a:lnTo>
                  <a:pt x="5098533" y="1012100"/>
                </a:lnTo>
                <a:lnTo>
                  <a:pt x="5109342" y="1025753"/>
                </a:lnTo>
                <a:lnTo>
                  <a:pt x="5121004" y="1039121"/>
                </a:lnTo>
                <a:lnTo>
                  <a:pt x="5132666" y="1051351"/>
                </a:lnTo>
                <a:lnTo>
                  <a:pt x="5132950" y="1051636"/>
                </a:lnTo>
                <a:lnTo>
                  <a:pt x="5146034" y="1064151"/>
                </a:lnTo>
                <a:lnTo>
                  <a:pt x="5159687" y="1076097"/>
                </a:lnTo>
                <a:lnTo>
                  <a:pt x="5174761" y="1087191"/>
                </a:lnTo>
                <a:lnTo>
                  <a:pt x="5189267" y="1098284"/>
                </a:lnTo>
                <a:lnTo>
                  <a:pt x="5204626" y="1108524"/>
                </a:lnTo>
                <a:lnTo>
                  <a:pt x="5220838" y="1117911"/>
                </a:lnTo>
                <a:lnTo>
                  <a:pt x="5237050" y="1126160"/>
                </a:lnTo>
                <a:lnTo>
                  <a:pt x="5254684" y="1134694"/>
                </a:lnTo>
                <a:lnTo>
                  <a:pt x="5271749" y="1142090"/>
                </a:lnTo>
                <a:lnTo>
                  <a:pt x="5289667" y="1148633"/>
                </a:lnTo>
                <a:lnTo>
                  <a:pt x="5307870" y="1154892"/>
                </a:lnTo>
                <a:lnTo>
                  <a:pt x="5326072" y="1160582"/>
                </a:lnTo>
                <a:lnTo>
                  <a:pt x="5345412" y="1165134"/>
                </a:lnTo>
                <a:lnTo>
                  <a:pt x="5364468" y="1169402"/>
                </a:lnTo>
                <a:lnTo>
                  <a:pt x="5383808" y="1172817"/>
                </a:lnTo>
                <a:lnTo>
                  <a:pt x="5404001" y="1175378"/>
                </a:lnTo>
                <a:lnTo>
                  <a:pt x="5423910" y="1177656"/>
                </a:lnTo>
                <a:lnTo>
                  <a:pt x="5444103" y="1178511"/>
                </a:lnTo>
                <a:lnTo>
                  <a:pt x="5464864" y="1179935"/>
                </a:lnTo>
                <a:lnTo>
                  <a:pt x="5485342" y="1179937"/>
                </a:lnTo>
                <a:lnTo>
                  <a:pt x="5506103" y="1179086"/>
                </a:lnTo>
                <a:lnTo>
                  <a:pt x="5527149" y="1177950"/>
                </a:lnTo>
                <a:lnTo>
                  <a:pt x="5548195" y="1175677"/>
                </a:lnTo>
                <a:lnTo>
                  <a:pt x="5569525" y="1173119"/>
                </a:lnTo>
                <a:lnTo>
                  <a:pt x="5590571" y="1169708"/>
                </a:lnTo>
                <a:lnTo>
                  <a:pt x="5611901" y="1165444"/>
                </a:lnTo>
                <a:lnTo>
                  <a:pt x="5633231" y="1160611"/>
                </a:lnTo>
                <a:lnTo>
                  <a:pt x="5654561" y="1155210"/>
                </a:lnTo>
                <a:lnTo>
                  <a:pt x="5676175" y="1148955"/>
                </a:lnTo>
                <a:lnTo>
                  <a:pt x="5697220" y="1142131"/>
                </a:lnTo>
                <a:lnTo>
                  <a:pt x="5718835" y="1134170"/>
                </a:lnTo>
                <a:lnTo>
                  <a:pt x="5739595" y="1125924"/>
                </a:lnTo>
                <a:lnTo>
                  <a:pt x="5765760" y="1113981"/>
                </a:lnTo>
                <a:lnTo>
                  <a:pt x="5791071" y="1101754"/>
                </a:lnTo>
                <a:lnTo>
                  <a:pt x="5816097" y="1088105"/>
                </a:lnTo>
                <a:lnTo>
                  <a:pt x="5839701" y="1074172"/>
                </a:lnTo>
                <a:lnTo>
                  <a:pt x="5862737" y="1059669"/>
                </a:lnTo>
                <a:lnTo>
                  <a:pt x="5884635" y="1043460"/>
                </a:lnTo>
                <a:lnTo>
                  <a:pt x="5906248" y="1027535"/>
                </a:lnTo>
                <a:lnTo>
                  <a:pt x="5926439" y="1010189"/>
                </a:lnTo>
                <a:lnTo>
                  <a:pt x="5946062" y="992842"/>
                </a:lnTo>
                <a:lnTo>
                  <a:pt x="5964262" y="974641"/>
                </a:lnTo>
                <a:lnTo>
                  <a:pt x="5981893" y="955872"/>
                </a:lnTo>
                <a:lnTo>
                  <a:pt x="5998387" y="936534"/>
                </a:lnTo>
                <a:lnTo>
                  <a:pt x="6014027" y="917481"/>
                </a:lnTo>
                <a:lnTo>
                  <a:pt x="6028246" y="897005"/>
                </a:lnTo>
                <a:lnTo>
                  <a:pt x="6041895" y="876529"/>
                </a:lnTo>
                <a:lnTo>
                  <a:pt x="6054123" y="855768"/>
                </a:lnTo>
                <a:lnTo>
                  <a:pt x="6065497" y="834723"/>
                </a:lnTo>
                <a:lnTo>
                  <a:pt x="6075734" y="813109"/>
                </a:lnTo>
                <a:lnTo>
                  <a:pt x="6084548" y="791780"/>
                </a:lnTo>
                <a:lnTo>
                  <a:pt x="6092225" y="769881"/>
                </a:lnTo>
                <a:lnTo>
                  <a:pt x="6098764" y="747983"/>
                </a:lnTo>
                <a:lnTo>
                  <a:pt x="6104450" y="725799"/>
                </a:lnTo>
                <a:lnTo>
                  <a:pt x="6108145" y="703900"/>
                </a:lnTo>
                <a:lnTo>
                  <a:pt x="6111841" y="681433"/>
                </a:lnTo>
                <a:lnTo>
                  <a:pt x="6113261" y="659534"/>
                </a:lnTo>
                <a:lnTo>
                  <a:pt x="6113543" y="637634"/>
                </a:lnTo>
                <a:lnTo>
                  <a:pt x="6112119" y="615735"/>
                </a:lnTo>
                <a:lnTo>
                  <a:pt x="6109841" y="593551"/>
                </a:lnTo>
                <a:lnTo>
                  <a:pt x="6106711" y="572220"/>
                </a:lnTo>
                <a:lnTo>
                  <a:pt x="6101305" y="550321"/>
                </a:lnTo>
                <a:lnTo>
                  <a:pt x="6094762" y="529558"/>
                </a:lnTo>
                <a:lnTo>
                  <a:pt x="6086796" y="507943"/>
                </a:lnTo>
                <a:lnTo>
                  <a:pt x="6083098" y="499126"/>
                </a:lnTo>
                <a:lnTo>
                  <a:pt x="6079115" y="488887"/>
                </a:lnTo>
                <a:lnTo>
                  <a:pt x="6074564" y="477510"/>
                </a:lnTo>
                <a:lnTo>
                  <a:pt x="6069728" y="465849"/>
                </a:lnTo>
                <a:lnTo>
                  <a:pt x="6064607" y="453335"/>
                </a:lnTo>
                <a:lnTo>
                  <a:pt x="6059487" y="439683"/>
                </a:lnTo>
                <a:lnTo>
                  <a:pt x="6054082" y="426315"/>
                </a:lnTo>
                <a:lnTo>
                  <a:pt x="6048392" y="411525"/>
                </a:lnTo>
                <a:lnTo>
                  <a:pt x="6039858" y="389910"/>
                </a:lnTo>
                <a:lnTo>
                  <a:pt x="6030470" y="367441"/>
                </a:lnTo>
                <a:lnTo>
                  <a:pt x="6021651" y="343265"/>
                </a:lnTo>
                <a:lnTo>
                  <a:pt x="6011126" y="318521"/>
                </a:lnTo>
                <a:lnTo>
                  <a:pt x="6001454" y="292923"/>
                </a:lnTo>
                <a:lnTo>
                  <a:pt x="5990359" y="265904"/>
                </a:lnTo>
                <a:lnTo>
                  <a:pt x="5979265" y="238884"/>
                </a:lnTo>
                <a:lnTo>
                  <a:pt x="5967886" y="211011"/>
                </a:lnTo>
                <a:lnTo>
                  <a:pt x="5964757" y="203332"/>
                </a:lnTo>
                <a:lnTo>
                  <a:pt x="5961912" y="195937"/>
                </a:lnTo>
                <a:lnTo>
                  <a:pt x="5959067" y="187974"/>
                </a:lnTo>
                <a:lnTo>
                  <a:pt x="5957076" y="179157"/>
                </a:lnTo>
                <a:lnTo>
                  <a:pt x="5955084" y="170909"/>
                </a:lnTo>
                <a:lnTo>
                  <a:pt x="5953377" y="161808"/>
                </a:lnTo>
                <a:lnTo>
                  <a:pt x="5952807" y="152707"/>
                </a:lnTo>
                <a:lnTo>
                  <a:pt x="5951953" y="143890"/>
                </a:lnTo>
                <a:lnTo>
                  <a:pt x="5951952" y="134789"/>
                </a:lnTo>
                <a:lnTo>
                  <a:pt x="5952804" y="124835"/>
                </a:lnTo>
                <a:lnTo>
                  <a:pt x="5954225" y="116018"/>
                </a:lnTo>
                <a:lnTo>
                  <a:pt x="5956215" y="106633"/>
                </a:lnTo>
                <a:lnTo>
                  <a:pt x="5959058" y="97532"/>
                </a:lnTo>
                <a:lnTo>
                  <a:pt x="5963324" y="88147"/>
                </a:lnTo>
                <a:lnTo>
                  <a:pt x="5968158" y="79331"/>
                </a:lnTo>
                <a:lnTo>
                  <a:pt x="5974414" y="70231"/>
                </a:lnTo>
                <a:lnTo>
                  <a:pt x="5977542" y="65396"/>
                </a:lnTo>
                <a:lnTo>
                  <a:pt x="5982092" y="60846"/>
                </a:lnTo>
                <a:lnTo>
                  <a:pt x="5986357" y="56012"/>
                </a:lnTo>
                <a:lnTo>
                  <a:pt x="5991192" y="51746"/>
                </a:lnTo>
                <a:lnTo>
                  <a:pt x="5996311" y="47196"/>
                </a:lnTo>
                <a:lnTo>
                  <a:pt x="6001430" y="43215"/>
                </a:lnTo>
                <a:lnTo>
                  <a:pt x="6006833" y="38949"/>
                </a:lnTo>
                <a:lnTo>
                  <a:pt x="6012521" y="35537"/>
                </a:lnTo>
                <a:lnTo>
                  <a:pt x="6019062" y="32409"/>
                </a:lnTo>
                <a:lnTo>
                  <a:pt x="6025318" y="28428"/>
                </a:lnTo>
                <a:lnTo>
                  <a:pt x="6031860" y="25300"/>
                </a:lnTo>
                <a:lnTo>
                  <a:pt x="6038685" y="22457"/>
                </a:lnTo>
                <a:lnTo>
                  <a:pt x="6052905" y="16770"/>
                </a:lnTo>
                <a:lnTo>
                  <a:pt x="6067978" y="11937"/>
                </a:lnTo>
                <a:lnTo>
                  <a:pt x="6083904" y="7956"/>
                </a:lnTo>
                <a:lnTo>
                  <a:pt x="6100968" y="4545"/>
                </a:lnTo>
                <a:lnTo>
                  <a:pt x="6118317" y="2556"/>
                </a:lnTo>
                <a:lnTo>
                  <a:pt x="6136803" y="5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741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D7FDF-7A5A-4FDD-9AA4-B4D2B25E4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4267" y="1061859"/>
            <a:ext cx="2581733" cy="258206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C205CE-48C6-4711-975B-D6ADF73CC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631" y="1061859"/>
            <a:ext cx="2581733" cy="258206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2A557EC-9542-4508-A76E-4016BF9FA7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631" y="3763495"/>
            <a:ext cx="2581733" cy="258206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AD1E059-8F57-4E6A-B318-5C195D7CDD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4267" y="3763495"/>
            <a:ext cx="2581733" cy="258206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98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C05287-FDFD-4DC8-984F-8CC0CFB10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548" y="2210672"/>
            <a:ext cx="3082012" cy="4188542"/>
          </a:xfrm>
          <a:custGeom>
            <a:avLst/>
            <a:gdLst>
              <a:gd name="connsiteX0" fmla="*/ 349052 w 6164826"/>
              <a:gd name="connsiteY0" fmla="*/ 0 h 8377083"/>
              <a:gd name="connsiteX1" fmla="*/ 5815774 w 6164826"/>
              <a:gd name="connsiteY1" fmla="*/ 0 h 8377083"/>
              <a:gd name="connsiteX2" fmla="*/ 6164826 w 6164826"/>
              <a:gd name="connsiteY2" fmla="*/ 349052 h 8377083"/>
              <a:gd name="connsiteX3" fmla="*/ 6164826 w 6164826"/>
              <a:gd name="connsiteY3" fmla="*/ 8028031 h 8377083"/>
              <a:gd name="connsiteX4" fmla="*/ 5815774 w 6164826"/>
              <a:gd name="connsiteY4" fmla="*/ 8377083 h 8377083"/>
              <a:gd name="connsiteX5" fmla="*/ 349052 w 6164826"/>
              <a:gd name="connsiteY5" fmla="*/ 8377083 h 8377083"/>
              <a:gd name="connsiteX6" fmla="*/ 0 w 6164826"/>
              <a:gd name="connsiteY6" fmla="*/ 8028031 h 8377083"/>
              <a:gd name="connsiteX7" fmla="*/ 0 w 6164826"/>
              <a:gd name="connsiteY7" fmla="*/ 349052 h 8377083"/>
              <a:gd name="connsiteX8" fmla="*/ 349052 w 6164826"/>
              <a:gd name="connsiteY8" fmla="*/ 0 h 837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4826" h="8377083">
                <a:moveTo>
                  <a:pt x="349052" y="0"/>
                </a:moveTo>
                <a:lnTo>
                  <a:pt x="5815774" y="0"/>
                </a:lnTo>
                <a:cubicBezTo>
                  <a:pt x="6008550" y="0"/>
                  <a:pt x="6164826" y="156276"/>
                  <a:pt x="6164826" y="349052"/>
                </a:cubicBezTo>
                <a:lnTo>
                  <a:pt x="6164826" y="8028031"/>
                </a:lnTo>
                <a:cubicBezTo>
                  <a:pt x="6164826" y="8220807"/>
                  <a:pt x="6008550" y="8377083"/>
                  <a:pt x="5815774" y="8377083"/>
                </a:cubicBezTo>
                <a:lnTo>
                  <a:pt x="349052" y="8377083"/>
                </a:lnTo>
                <a:cubicBezTo>
                  <a:pt x="156276" y="8377083"/>
                  <a:pt x="0" y="8220807"/>
                  <a:pt x="0" y="8028031"/>
                </a:cubicBezTo>
                <a:lnTo>
                  <a:pt x="0" y="349052"/>
                </a:lnTo>
                <a:cubicBezTo>
                  <a:pt x="0" y="156276"/>
                  <a:pt x="156276" y="0"/>
                  <a:pt x="3490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C25CF0A-DB7B-4400-9C9A-885DE394D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4994" y="423435"/>
            <a:ext cx="3082012" cy="4188542"/>
          </a:xfrm>
          <a:custGeom>
            <a:avLst/>
            <a:gdLst>
              <a:gd name="connsiteX0" fmla="*/ 349052 w 6164826"/>
              <a:gd name="connsiteY0" fmla="*/ 0 h 8377083"/>
              <a:gd name="connsiteX1" fmla="*/ 5815774 w 6164826"/>
              <a:gd name="connsiteY1" fmla="*/ 0 h 8377083"/>
              <a:gd name="connsiteX2" fmla="*/ 6164826 w 6164826"/>
              <a:gd name="connsiteY2" fmla="*/ 349052 h 8377083"/>
              <a:gd name="connsiteX3" fmla="*/ 6164826 w 6164826"/>
              <a:gd name="connsiteY3" fmla="*/ 8028031 h 8377083"/>
              <a:gd name="connsiteX4" fmla="*/ 5815774 w 6164826"/>
              <a:gd name="connsiteY4" fmla="*/ 8377083 h 8377083"/>
              <a:gd name="connsiteX5" fmla="*/ 349052 w 6164826"/>
              <a:gd name="connsiteY5" fmla="*/ 8377083 h 8377083"/>
              <a:gd name="connsiteX6" fmla="*/ 0 w 6164826"/>
              <a:gd name="connsiteY6" fmla="*/ 8028031 h 8377083"/>
              <a:gd name="connsiteX7" fmla="*/ 0 w 6164826"/>
              <a:gd name="connsiteY7" fmla="*/ 349052 h 8377083"/>
              <a:gd name="connsiteX8" fmla="*/ 349052 w 6164826"/>
              <a:gd name="connsiteY8" fmla="*/ 0 h 837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4826" h="8377083">
                <a:moveTo>
                  <a:pt x="349052" y="0"/>
                </a:moveTo>
                <a:lnTo>
                  <a:pt x="5815774" y="0"/>
                </a:lnTo>
                <a:cubicBezTo>
                  <a:pt x="6008550" y="0"/>
                  <a:pt x="6164826" y="156276"/>
                  <a:pt x="6164826" y="349052"/>
                </a:cubicBezTo>
                <a:lnTo>
                  <a:pt x="6164826" y="8028031"/>
                </a:lnTo>
                <a:cubicBezTo>
                  <a:pt x="6164826" y="8220807"/>
                  <a:pt x="6008550" y="8377083"/>
                  <a:pt x="5815774" y="8377083"/>
                </a:cubicBezTo>
                <a:lnTo>
                  <a:pt x="349052" y="8377083"/>
                </a:lnTo>
                <a:cubicBezTo>
                  <a:pt x="156276" y="8377083"/>
                  <a:pt x="0" y="8220807"/>
                  <a:pt x="0" y="8028031"/>
                </a:cubicBezTo>
                <a:lnTo>
                  <a:pt x="0" y="349052"/>
                </a:lnTo>
                <a:cubicBezTo>
                  <a:pt x="0" y="156276"/>
                  <a:pt x="156276" y="0"/>
                  <a:pt x="3490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88BE6B2-3663-4375-BD26-336C71B44A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9440" y="2210672"/>
            <a:ext cx="3082012" cy="4188542"/>
          </a:xfrm>
          <a:custGeom>
            <a:avLst/>
            <a:gdLst>
              <a:gd name="connsiteX0" fmla="*/ 349052 w 6164826"/>
              <a:gd name="connsiteY0" fmla="*/ 0 h 8377083"/>
              <a:gd name="connsiteX1" fmla="*/ 5815774 w 6164826"/>
              <a:gd name="connsiteY1" fmla="*/ 0 h 8377083"/>
              <a:gd name="connsiteX2" fmla="*/ 6164826 w 6164826"/>
              <a:gd name="connsiteY2" fmla="*/ 349052 h 8377083"/>
              <a:gd name="connsiteX3" fmla="*/ 6164826 w 6164826"/>
              <a:gd name="connsiteY3" fmla="*/ 8028031 h 8377083"/>
              <a:gd name="connsiteX4" fmla="*/ 5815774 w 6164826"/>
              <a:gd name="connsiteY4" fmla="*/ 8377083 h 8377083"/>
              <a:gd name="connsiteX5" fmla="*/ 349052 w 6164826"/>
              <a:gd name="connsiteY5" fmla="*/ 8377083 h 8377083"/>
              <a:gd name="connsiteX6" fmla="*/ 0 w 6164826"/>
              <a:gd name="connsiteY6" fmla="*/ 8028031 h 8377083"/>
              <a:gd name="connsiteX7" fmla="*/ 0 w 6164826"/>
              <a:gd name="connsiteY7" fmla="*/ 349052 h 8377083"/>
              <a:gd name="connsiteX8" fmla="*/ 349052 w 6164826"/>
              <a:gd name="connsiteY8" fmla="*/ 0 h 837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4826" h="8377083">
                <a:moveTo>
                  <a:pt x="349052" y="0"/>
                </a:moveTo>
                <a:lnTo>
                  <a:pt x="5815774" y="0"/>
                </a:lnTo>
                <a:cubicBezTo>
                  <a:pt x="6008550" y="0"/>
                  <a:pt x="6164826" y="156276"/>
                  <a:pt x="6164826" y="349052"/>
                </a:cubicBezTo>
                <a:lnTo>
                  <a:pt x="6164826" y="8028031"/>
                </a:lnTo>
                <a:cubicBezTo>
                  <a:pt x="6164826" y="8220807"/>
                  <a:pt x="6008550" y="8377083"/>
                  <a:pt x="5815774" y="8377083"/>
                </a:cubicBezTo>
                <a:lnTo>
                  <a:pt x="349052" y="8377083"/>
                </a:lnTo>
                <a:cubicBezTo>
                  <a:pt x="156276" y="8377083"/>
                  <a:pt x="0" y="8220807"/>
                  <a:pt x="0" y="8028031"/>
                </a:cubicBezTo>
                <a:lnTo>
                  <a:pt x="0" y="349052"/>
                </a:lnTo>
                <a:cubicBezTo>
                  <a:pt x="0" y="156276"/>
                  <a:pt x="156276" y="0"/>
                  <a:pt x="3490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9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5A3E0D-A6E3-44DF-AA39-DE454B0F0395}"/>
              </a:ext>
            </a:extLst>
          </p:cNvPr>
          <p:cNvSpPr/>
          <p:nvPr userDrawn="1"/>
        </p:nvSpPr>
        <p:spPr>
          <a:xfrm>
            <a:off x="6096000" y="0"/>
            <a:ext cx="6096000" cy="6872288"/>
          </a:xfrm>
          <a:custGeom>
            <a:avLst/>
            <a:gdLst>
              <a:gd name="connsiteX0" fmla="*/ 3171579 w 12193587"/>
              <a:gd name="connsiteY0" fmla="*/ 0 h 13744575"/>
              <a:gd name="connsiteX1" fmla="*/ 12193587 w 12193587"/>
              <a:gd name="connsiteY1" fmla="*/ 0 h 13744575"/>
              <a:gd name="connsiteX2" fmla="*/ 12193587 w 12193587"/>
              <a:gd name="connsiteY2" fmla="*/ 13716000 h 13744575"/>
              <a:gd name="connsiteX3" fmla="*/ 0 w 12193587"/>
              <a:gd name="connsiteY3" fmla="*/ 13744575 h 137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7" h="13744575">
                <a:moveTo>
                  <a:pt x="3171579" y="0"/>
                </a:moveTo>
                <a:lnTo>
                  <a:pt x="12193587" y="0"/>
                </a:lnTo>
                <a:lnTo>
                  <a:pt x="12193587" y="13716000"/>
                </a:lnTo>
                <a:lnTo>
                  <a:pt x="0" y="13744575"/>
                </a:lnTo>
                <a:close/>
              </a:path>
            </a:pathLst>
          </a:custGeom>
          <a:ln>
            <a:noFill/>
          </a:ln>
          <a:effectLst>
            <a:outerShdw blurRad="1270000" dist="609600" dir="99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78F85-D2FB-474A-B8F1-C33D6E8FD8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72288"/>
          </a:xfrm>
          <a:custGeom>
            <a:avLst/>
            <a:gdLst>
              <a:gd name="connsiteX0" fmla="*/ 0 w 9185275"/>
              <a:gd name="connsiteY0" fmla="*/ 0 h 13716000"/>
              <a:gd name="connsiteX1" fmla="*/ 9185275 w 9185275"/>
              <a:gd name="connsiteY1" fmla="*/ 0 h 13716000"/>
              <a:gd name="connsiteX2" fmla="*/ 9185275 w 9185275"/>
              <a:gd name="connsiteY2" fmla="*/ 13716000 h 13716000"/>
              <a:gd name="connsiteX3" fmla="*/ 0 w 9185275"/>
              <a:gd name="connsiteY3" fmla="*/ 13716000 h 13716000"/>
              <a:gd name="connsiteX4" fmla="*/ 0 w 9185275"/>
              <a:gd name="connsiteY4" fmla="*/ 0 h 13716000"/>
              <a:gd name="connsiteX0" fmla="*/ 3228975 w 12414250"/>
              <a:gd name="connsiteY0" fmla="*/ 0 h 13744575"/>
              <a:gd name="connsiteX1" fmla="*/ 12414250 w 12414250"/>
              <a:gd name="connsiteY1" fmla="*/ 0 h 13744575"/>
              <a:gd name="connsiteX2" fmla="*/ 12414250 w 12414250"/>
              <a:gd name="connsiteY2" fmla="*/ 13716000 h 13744575"/>
              <a:gd name="connsiteX3" fmla="*/ 0 w 12414250"/>
              <a:gd name="connsiteY3" fmla="*/ 13744575 h 13744575"/>
              <a:gd name="connsiteX4" fmla="*/ 3228975 w 12414250"/>
              <a:gd name="connsiteY4" fmla="*/ 0 h 1374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14250" h="13744575">
                <a:moveTo>
                  <a:pt x="3228975" y="0"/>
                </a:moveTo>
                <a:lnTo>
                  <a:pt x="12414250" y="0"/>
                </a:lnTo>
                <a:lnTo>
                  <a:pt x="12414250" y="13716000"/>
                </a:lnTo>
                <a:lnTo>
                  <a:pt x="0" y="13744575"/>
                </a:lnTo>
                <a:lnTo>
                  <a:pt x="3228975" y="0"/>
                </a:lnTo>
                <a:close/>
              </a:path>
            </a:pathLst>
          </a:cu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396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0B2645-B7AD-4F5D-A7FB-30EC90BBBB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894557"/>
            <a:ext cx="5068226" cy="5068886"/>
          </a:xfrm>
          <a:custGeom>
            <a:avLst/>
            <a:gdLst>
              <a:gd name="connsiteX0" fmla="*/ 5943601 w 11887200"/>
              <a:gd name="connsiteY0" fmla="*/ 0 h 11887200"/>
              <a:gd name="connsiteX1" fmla="*/ 11887200 w 11887200"/>
              <a:gd name="connsiteY1" fmla="*/ 5943600 h 11887200"/>
              <a:gd name="connsiteX2" fmla="*/ 5943601 w 11887200"/>
              <a:gd name="connsiteY2" fmla="*/ 11887200 h 11887200"/>
              <a:gd name="connsiteX3" fmla="*/ 0 w 11887200"/>
              <a:gd name="connsiteY3" fmla="*/ 5943600 h 118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0" h="11887200">
                <a:moveTo>
                  <a:pt x="5943601" y="0"/>
                </a:moveTo>
                <a:lnTo>
                  <a:pt x="11887200" y="5943600"/>
                </a:lnTo>
                <a:lnTo>
                  <a:pt x="5943601" y="11887200"/>
                </a:lnTo>
                <a:lnTo>
                  <a:pt x="0" y="594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462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300102-E53F-419C-9ACC-282239D7C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17024" cy="6858000"/>
          </a:xfrm>
          <a:custGeom>
            <a:avLst/>
            <a:gdLst>
              <a:gd name="connsiteX0" fmla="*/ 0 w 12193589"/>
              <a:gd name="connsiteY0" fmla="*/ 0 h 13716000"/>
              <a:gd name="connsiteX1" fmla="*/ 9517301 w 12193589"/>
              <a:gd name="connsiteY1" fmla="*/ 0 h 13716000"/>
              <a:gd name="connsiteX2" fmla="*/ 9562041 w 12193589"/>
              <a:gd name="connsiteY2" fmla="*/ 46926 h 13716000"/>
              <a:gd name="connsiteX3" fmla="*/ 12193589 w 12193589"/>
              <a:gd name="connsiteY3" fmla="*/ 6858000 h 13716000"/>
              <a:gd name="connsiteX4" fmla="*/ 9562041 w 12193589"/>
              <a:gd name="connsiteY4" fmla="*/ 13669074 h 13716000"/>
              <a:gd name="connsiteX5" fmla="*/ 9517301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1" y="0"/>
                </a:lnTo>
                <a:lnTo>
                  <a:pt x="9562041" y="46926"/>
                </a:lnTo>
                <a:cubicBezTo>
                  <a:pt x="11197067" y="1845855"/>
                  <a:pt x="12193589" y="4235553"/>
                  <a:pt x="12193589" y="6858000"/>
                </a:cubicBezTo>
                <a:cubicBezTo>
                  <a:pt x="12193589" y="9480448"/>
                  <a:pt x="11197067" y="11870145"/>
                  <a:pt x="9562041" y="13669074"/>
                </a:cubicBezTo>
                <a:lnTo>
                  <a:pt x="951730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1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3DC4E-6D6D-4041-8A40-749F3459CF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1403" y="1674737"/>
            <a:ext cx="2722386" cy="29120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5DD2CB3-F5B1-4917-AA9D-C73BE1D737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8212" y="1674737"/>
            <a:ext cx="2722386" cy="29120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2EF2963-03D5-4A18-8C60-E9D06532F9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3512" y="2590032"/>
            <a:ext cx="2722386" cy="29120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329D19D-4D7F-42EF-8C3E-22CBA17936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6103" y="2644555"/>
            <a:ext cx="2722386" cy="29120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177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2692230-4BD2-4F99-8562-FD737BE830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4161" y="1666568"/>
            <a:ext cx="3763678" cy="5191433"/>
          </a:xfrm>
          <a:custGeom>
            <a:avLst/>
            <a:gdLst>
              <a:gd name="connsiteX0" fmla="*/ 3290147 w 6787588"/>
              <a:gd name="connsiteY0" fmla="*/ 0 h 9649284"/>
              <a:gd name="connsiteX1" fmla="*/ 6607370 w 6787588"/>
              <a:gd name="connsiteY1" fmla="*/ 261409 h 9649284"/>
              <a:gd name="connsiteX2" fmla="*/ 6787588 w 6787588"/>
              <a:gd name="connsiteY2" fmla="*/ 291923 h 9649284"/>
              <a:gd name="connsiteX3" fmla="*/ 6787588 w 6787588"/>
              <a:gd name="connsiteY3" fmla="*/ 9649284 h 9649284"/>
              <a:gd name="connsiteX4" fmla="*/ 0 w 6787588"/>
              <a:gd name="connsiteY4" fmla="*/ 9649284 h 9649284"/>
              <a:gd name="connsiteX5" fmla="*/ 0 w 6787588"/>
              <a:gd name="connsiteY5" fmla="*/ 258840 h 9649284"/>
              <a:gd name="connsiteX6" fmla="*/ 102705 w 6787588"/>
              <a:gd name="connsiteY6" fmla="*/ 241161 h 9649284"/>
              <a:gd name="connsiteX7" fmla="*/ 3290147 w 6787588"/>
              <a:gd name="connsiteY7" fmla="*/ 0 h 964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7588" h="9649284">
                <a:moveTo>
                  <a:pt x="3290147" y="0"/>
                </a:moveTo>
                <a:cubicBezTo>
                  <a:pt x="4418990" y="0"/>
                  <a:pt x="5526961" y="89366"/>
                  <a:pt x="6607370" y="261409"/>
                </a:cubicBezTo>
                <a:lnTo>
                  <a:pt x="6787588" y="291923"/>
                </a:lnTo>
                <a:lnTo>
                  <a:pt x="6787588" y="9649284"/>
                </a:lnTo>
                <a:lnTo>
                  <a:pt x="0" y="9649284"/>
                </a:lnTo>
                <a:lnTo>
                  <a:pt x="0" y="258840"/>
                </a:lnTo>
                <a:lnTo>
                  <a:pt x="102705" y="241161"/>
                </a:lnTo>
                <a:cubicBezTo>
                  <a:pt x="1142004" y="82360"/>
                  <a:pt x="2206457" y="0"/>
                  <a:pt x="32901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194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F17CB-E9DB-4D24-85A7-BABF51C3A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3690" y="0"/>
            <a:ext cx="5399972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BC6152-F8D7-496D-97F8-1DC7EAD5DE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5266"/>
            <a:ext cx="6096000" cy="514746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8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1F00E88-9211-4961-9AAD-3953F8C761D8}"/>
              </a:ext>
            </a:extLst>
          </p:cNvPr>
          <p:cNvSpPr/>
          <p:nvPr userDrawn="1"/>
        </p:nvSpPr>
        <p:spPr>
          <a:xfrm>
            <a:off x="5429809" y="398638"/>
            <a:ext cx="6336003" cy="6074317"/>
          </a:xfrm>
          <a:custGeom>
            <a:avLst/>
            <a:gdLst>
              <a:gd name="connsiteX0" fmla="*/ 4494154 w 12673656"/>
              <a:gd name="connsiteY0" fmla="*/ 125 h 12148634"/>
              <a:gd name="connsiteX1" fmla="*/ 4643280 w 12673656"/>
              <a:gd name="connsiteY1" fmla="*/ 5619 h 12148634"/>
              <a:gd name="connsiteX2" fmla="*/ 12338123 w 12673656"/>
              <a:gd name="connsiteY2" fmla="*/ 4448240 h 12148634"/>
              <a:gd name="connsiteX3" fmla="*/ 10671327 w 12673656"/>
              <a:gd name="connsiteY3" fmla="*/ 8528796 h 12148634"/>
              <a:gd name="connsiteX4" fmla="*/ 7895503 w 12673656"/>
              <a:gd name="connsiteY4" fmla="*/ 12143081 h 12148634"/>
              <a:gd name="connsiteX5" fmla="*/ 200661 w 12673656"/>
              <a:gd name="connsiteY5" fmla="*/ 7700462 h 12148634"/>
              <a:gd name="connsiteX6" fmla="*/ 2453404 w 12673656"/>
              <a:gd name="connsiteY6" fmla="*/ 3615588 h 12148634"/>
              <a:gd name="connsiteX7" fmla="*/ 4494154 w 12673656"/>
              <a:gd name="connsiteY7" fmla="*/ 125 h 121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3656" h="12148634">
                <a:moveTo>
                  <a:pt x="4494154" y="125"/>
                </a:moveTo>
                <a:cubicBezTo>
                  <a:pt x="4542117" y="-511"/>
                  <a:pt x="4591798" y="1282"/>
                  <a:pt x="4643280" y="5619"/>
                </a:cubicBezTo>
                <a:cubicBezTo>
                  <a:pt x="6290733" y="144394"/>
                  <a:pt x="11199283" y="2849898"/>
                  <a:pt x="12338123" y="4448240"/>
                </a:cubicBezTo>
                <a:cubicBezTo>
                  <a:pt x="13476965" y="6046580"/>
                  <a:pt x="11411763" y="7246323"/>
                  <a:pt x="10671327" y="8528796"/>
                </a:cubicBezTo>
                <a:cubicBezTo>
                  <a:pt x="9930891" y="9811269"/>
                  <a:pt x="9640615" y="12281137"/>
                  <a:pt x="7895503" y="12143081"/>
                </a:cubicBezTo>
                <a:cubicBezTo>
                  <a:pt x="6150393" y="12005026"/>
                  <a:pt x="1107678" y="9121710"/>
                  <a:pt x="200661" y="7700462"/>
                </a:cubicBezTo>
                <a:cubicBezTo>
                  <a:pt x="-706356" y="6279214"/>
                  <a:pt x="1712968" y="4898062"/>
                  <a:pt x="2453404" y="3615588"/>
                </a:cubicBezTo>
                <a:cubicBezTo>
                  <a:pt x="3170702" y="2373192"/>
                  <a:pt x="3007287" y="19829"/>
                  <a:pt x="4494154" y="125"/>
                </a:cubicBezTo>
                <a:close/>
              </a:path>
            </a:pathLst>
          </a:custGeom>
          <a:ln>
            <a:noFill/>
          </a:ln>
          <a:effectLst>
            <a:outerShdw blurRad="1270000" dist="533400" dir="87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F03189-221C-4F7B-B518-0D49B07D2D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5999" y="391842"/>
            <a:ext cx="6336003" cy="6074317"/>
          </a:xfrm>
          <a:custGeom>
            <a:avLst/>
            <a:gdLst>
              <a:gd name="connsiteX0" fmla="*/ 4494153 w 12673656"/>
              <a:gd name="connsiteY0" fmla="*/ 125 h 12148634"/>
              <a:gd name="connsiteX1" fmla="*/ 4643280 w 12673656"/>
              <a:gd name="connsiteY1" fmla="*/ 5619 h 12148634"/>
              <a:gd name="connsiteX2" fmla="*/ 12338123 w 12673656"/>
              <a:gd name="connsiteY2" fmla="*/ 4448239 h 12148634"/>
              <a:gd name="connsiteX3" fmla="*/ 10671327 w 12673656"/>
              <a:gd name="connsiteY3" fmla="*/ 8528796 h 12148634"/>
              <a:gd name="connsiteX4" fmla="*/ 7895503 w 12673656"/>
              <a:gd name="connsiteY4" fmla="*/ 12143081 h 12148634"/>
              <a:gd name="connsiteX5" fmla="*/ 200661 w 12673656"/>
              <a:gd name="connsiteY5" fmla="*/ 7700462 h 12148634"/>
              <a:gd name="connsiteX6" fmla="*/ 2453404 w 12673656"/>
              <a:gd name="connsiteY6" fmla="*/ 3615588 h 12148634"/>
              <a:gd name="connsiteX7" fmla="*/ 4494153 w 12673656"/>
              <a:gd name="connsiteY7" fmla="*/ 125 h 1214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3656" h="12148634">
                <a:moveTo>
                  <a:pt x="4494153" y="125"/>
                </a:moveTo>
                <a:cubicBezTo>
                  <a:pt x="4542117" y="-511"/>
                  <a:pt x="4591797" y="1282"/>
                  <a:pt x="4643280" y="5619"/>
                </a:cubicBezTo>
                <a:cubicBezTo>
                  <a:pt x="6290733" y="144394"/>
                  <a:pt x="11199283" y="2849898"/>
                  <a:pt x="12338123" y="4448239"/>
                </a:cubicBezTo>
                <a:cubicBezTo>
                  <a:pt x="13476965" y="6046580"/>
                  <a:pt x="11411763" y="7246323"/>
                  <a:pt x="10671327" y="8528796"/>
                </a:cubicBezTo>
                <a:cubicBezTo>
                  <a:pt x="9930891" y="9811269"/>
                  <a:pt x="9640615" y="12281137"/>
                  <a:pt x="7895503" y="12143081"/>
                </a:cubicBezTo>
                <a:cubicBezTo>
                  <a:pt x="6150393" y="12005026"/>
                  <a:pt x="1107678" y="9121710"/>
                  <a:pt x="200661" y="7700462"/>
                </a:cubicBezTo>
                <a:cubicBezTo>
                  <a:pt x="-706356" y="6279213"/>
                  <a:pt x="1712968" y="4898062"/>
                  <a:pt x="2453404" y="3615588"/>
                </a:cubicBezTo>
                <a:cubicBezTo>
                  <a:pt x="3170702" y="2373192"/>
                  <a:pt x="3007287" y="19829"/>
                  <a:pt x="4494153" y="1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7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139331-91D0-40C6-AD4D-5D226CF78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3169" y="458788"/>
            <a:ext cx="4842832" cy="59404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2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8F14BC-1609-4DD2-884E-6BFA603AEE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8" y="1172766"/>
            <a:ext cx="12188032" cy="4512469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51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020BE5A-5DD7-4562-97BC-E5E953C6F9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8" y="458788"/>
            <a:ext cx="12188032" cy="297021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143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102B929-21A5-43AB-B6EF-FC7AF7E5B2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546" y="1071870"/>
            <a:ext cx="8380908" cy="471426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9111D6-96B7-4816-B51B-0EEAE38E63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70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80D4CD-FCC5-40FB-88F2-33C90336B0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2095" y="1143794"/>
            <a:ext cx="6943717" cy="4570413"/>
          </a:xfrm>
          <a:custGeom>
            <a:avLst/>
            <a:gdLst>
              <a:gd name="connsiteX0" fmla="*/ 5244110 w 18349253"/>
              <a:gd name="connsiteY0" fmla="*/ 8804382 h 9140826"/>
              <a:gd name="connsiteX1" fmla="*/ 5240172 w 18349253"/>
              <a:gd name="connsiteY1" fmla="*/ 8817140 h 9140826"/>
              <a:gd name="connsiteX2" fmla="*/ 4308097 w 18349253"/>
              <a:gd name="connsiteY2" fmla="*/ 7385871 h 9140826"/>
              <a:gd name="connsiteX3" fmla="*/ 4266977 w 18349253"/>
              <a:gd name="connsiteY3" fmla="*/ 7453912 h 9140826"/>
              <a:gd name="connsiteX4" fmla="*/ 4456184 w 18349253"/>
              <a:gd name="connsiteY4" fmla="*/ 7462734 h 9140826"/>
              <a:gd name="connsiteX5" fmla="*/ 4390102 w 18349253"/>
              <a:gd name="connsiteY5" fmla="*/ 7427797 h 9140826"/>
              <a:gd name="connsiteX6" fmla="*/ 4308097 w 18349253"/>
              <a:gd name="connsiteY6" fmla="*/ 7385871 h 9140826"/>
              <a:gd name="connsiteX7" fmla="*/ 11316252 w 18349253"/>
              <a:gd name="connsiteY7" fmla="*/ 323684 h 9140826"/>
              <a:gd name="connsiteX8" fmla="*/ 11312312 w 18349253"/>
              <a:gd name="connsiteY8" fmla="*/ 336443 h 9140826"/>
              <a:gd name="connsiteX9" fmla="*/ 10132165 w 18349253"/>
              <a:gd name="connsiteY9" fmla="*/ 0 h 9140826"/>
              <a:gd name="connsiteX10" fmla="*/ 10281131 w 18349253"/>
              <a:gd name="connsiteY10" fmla="*/ 59970 h 9140826"/>
              <a:gd name="connsiteX11" fmla="*/ 8957071 w 18349253"/>
              <a:gd name="connsiteY11" fmla="*/ 280018 h 9140826"/>
              <a:gd name="connsiteX12" fmla="*/ 8962858 w 18349253"/>
              <a:gd name="connsiteY12" fmla="*/ 351679 h 9140826"/>
              <a:gd name="connsiteX13" fmla="*/ 9758217 w 18349253"/>
              <a:gd name="connsiteY13" fmla="*/ 261861 h 9140826"/>
              <a:gd name="connsiteX14" fmla="*/ 11072307 w 18349253"/>
              <a:gd name="connsiteY14" fmla="*/ 164511 h 9140826"/>
              <a:gd name="connsiteX15" fmla="*/ 11318344 w 18349253"/>
              <a:gd name="connsiteY15" fmla="*/ 226506 h 9140826"/>
              <a:gd name="connsiteX16" fmla="*/ 11316252 w 18349253"/>
              <a:gd name="connsiteY16" fmla="*/ 323684 h 9140826"/>
              <a:gd name="connsiteX17" fmla="*/ 10754189 w 18349253"/>
              <a:gd name="connsiteY17" fmla="*/ 471561 h 9140826"/>
              <a:gd name="connsiteX18" fmla="*/ 9253587 w 18349253"/>
              <a:gd name="connsiteY18" fmla="*/ 720949 h 9140826"/>
              <a:gd name="connsiteX19" fmla="*/ 9179906 w 18349253"/>
              <a:gd name="connsiteY19" fmla="*/ 823974 h 9140826"/>
              <a:gd name="connsiteX20" fmla="*/ 10093883 w 18349253"/>
              <a:gd name="connsiteY20" fmla="*/ 756806 h 9140826"/>
              <a:gd name="connsiteX21" fmla="*/ 13602185 w 18349253"/>
              <a:gd name="connsiteY21" fmla="*/ 875787 h 9140826"/>
              <a:gd name="connsiteX22" fmla="*/ 13783589 w 18349253"/>
              <a:gd name="connsiteY22" fmla="*/ 875897 h 9140826"/>
              <a:gd name="connsiteX23" fmla="*/ 13991403 w 18349253"/>
              <a:gd name="connsiteY23" fmla="*/ 926089 h 9140826"/>
              <a:gd name="connsiteX24" fmla="*/ 15406015 w 18349253"/>
              <a:gd name="connsiteY24" fmla="*/ 1181203 h 9140826"/>
              <a:gd name="connsiteX25" fmla="*/ 15415741 w 18349253"/>
              <a:gd name="connsiteY25" fmla="*/ 1240107 h 9140826"/>
              <a:gd name="connsiteX26" fmla="*/ 14974303 w 18349253"/>
              <a:gd name="connsiteY26" fmla="*/ 1373043 h 9140826"/>
              <a:gd name="connsiteX27" fmla="*/ 14806997 w 18349253"/>
              <a:gd name="connsiteY27" fmla="*/ 1424949 h 9140826"/>
              <a:gd name="connsiteX28" fmla="*/ 14827701 w 18349253"/>
              <a:gd name="connsiteY28" fmla="*/ 1433803 h 9140826"/>
              <a:gd name="connsiteX29" fmla="*/ 14945061 w 18349253"/>
              <a:gd name="connsiteY29" fmla="*/ 1461401 h 9140826"/>
              <a:gd name="connsiteX30" fmla="*/ 15325129 w 18349253"/>
              <a:gd name="connsiteY30" fmla="*/ 1533555 h 9140826"/>
              <a:gd name="connsiteX31" fmla="*/ 15256571 w 18349253"/>
              <a:gd name="connsiteY31" fmla="*/ 1599512 h 9140826"/>
              <a:gd name="connsiteX32" fmla="*/ 15246189 w 18349253"/>
              <a:gd name="connsiteY32" fmla="*/ 1610097 h 9140826"/>
              <a:gd name="connsiteX33" fmla="*/ 15269355 w 18349253"/>
              <a:gd name="connsiteY33" fmla="*/ 1619801 h 9140826"/>
              <a:gd name="connsiteX34" fmla="*/ 15828385 w 18349253"/>
              <a:gd name="connsiteY34" fmla="*/ 1845962 h 9140826"/>
              <a:gd name="connsiteX35" fmla="*/ 15732567 w 18349253"/>
              <a:gd name="connsiteY35" fmla="*/ 2185476 h 9140826"/>
              <a:gd name="connsiteX36" fmla="*/ 15605639 w 18349253"/>
              <a:gd name="connsiteY36" fmla="*/ 2233237 h 9140826"/>
              <a:gd name="connsiteX37" fmla="*/ 16041373 w 18349253"/>
              <a:gd name="connsiteY37" fmla="*/ 2679947 h 9140826"/>
              <a:gd name="connsiteX38" fmla="*/ 16418495 w 18349253"/>
              <a:gd name="connsiteY38" fmla="*/ 3067984 h 9140826"/>
              <a:gd name="connsiteX39" fmla="*/ 16259627 w 18349253"/>
              <a:gd name="connsiteY39" fmla="*/ 3189798 h 9140826"/>
              <a:gd name="connsiteX40" fmla="*/ 16345719 w 18349253"/>
              <a:gd name="connsiteY40" fmla="*/ 3367437 h 9140826"/>
              <a:gd name="connsiteX41" fmla="*/ 16210707 w 18349253"/>
              <a:gd name="connsiteY41" fmla="*/ 3435430 h 9140826"/>
              <a:gd name="connsiteX42" fmla="*/ 17108453 w 18349253"/>
              <a:gd name="connsiteY42" fmla="*/ 4233752 h 9140826"/>
              <a:gd name="connsiteX43" fmla="*/ 16972221 w 18349253"/>
              <a:gd name="connsiteY43" fmla="*/ 4322382 h 9140826"/>
              <a:gd name="connsiteX44" fmla="*/ 17049015 w 18349253"/>
              <a:gd name="connsiteY44" fmla="*/ 4540893 h 9140826"/>
              <a:gd name="connsiteX45" fmla="*/ 16906319 w 18349253"/>
              <a:gd name="connsiteY45" fmla="*/ 4622241 h 9140826"/>
              <a:gd name="connsiteX46" fmla="*/ 17252331 w 18349253"/>
              <a:gd name="connsiteY46" fmla="*/ 4718522 h 9140826"/>
              <a:gd name="connsiteX47" fmla="*/ 17098319 w 18349253"/>
              <a:gd name="connsiteY47" fmla="*/ 4757785 h 9140826"/>
              <a:gd name="connsiteX48" fmla="*/ 17439067 w 18349253"/>
              <a:gd name="connsiteY48" fmla="*/ 5060848 h 9140826"/>
              <a:gd name="connsiteX49" fmla="*/ 16037993 w 18349253"/>
              <a:gd name="connsiteY49" fmla="*/ 5551400 h 9140826"/>
              <a:gd name="connsiteX50" fmla="*/ 17031963 w 18349253"/>
              <a:gd name="connsiteY50" fmla="*/ 6003327 h 9140826"/>
              <a:gd name="connsiteX51" fmla="*/ 17021837 w 18349253"/>
              <a:gd name="connsiteY51" fmla="*/ 6410009 h 9140826"/>
              <a:gd name="connsiteX52" fmla="*/ 16724729 w 18349253"/>
              <a:gd name="connsiteY52" fmla="*/ 6420146 h 9140826"/>
              <a:gd name="connsiteX53" fmla="*/ 17117629 w 18349253"/>
              <a:gd name="connsiteY53" fmla="*/ 6539896 h 9140826"/>
              <a:gd name="connsiteX54" fmla="*/ 16727143 w 18349253"/>
              <a:gd name="connsiteY54" fmla="*/ 6613572 h 9140826"/>
              <a:gd name="connsiteX55" fmla="*/ 17607119 w 18349253"/>
              <a:gd name="connsiteY55" fmla="*/ 7127827 h 9140826"/>
              <a:gd name="connsiteX56" fmla="*/ 17488279 w 18349253"/>
              <a:gd name="connsiteY56" fmla="*/ 7155354 h 9140826"/>
              <a:gd name="connsiteX57" fmla="*/ 18349253 w 18349253"/>
              <a:gd name="connsiteY57" fmla="*/ 7640879 h 9140826"/>
              <a:gd name="connsiteX58" fmla="*/ 17492703 w 18349253"/>
              <a:gd name="connsiteY58" fmla="*/ 7549084 h 9140826"/>
              <a:gd name="connsiteX59" fmla="*/ 17660851 w 18349253"/>
              <a:gd name="connsiteY59" fmla="*/ 7738450 h 9140826"/>
              <a:gd name="connsiteX60" fmla="*/ 17464799 w 18349253"/>
              <a:gd name="connsiteY60" fmla="*/ 7789050 h 9140826"/>
              <a:gd name="connsiteX61" fmla="*/ 16828141 w 18349253"/>
              <a:gd name="connsiteY61" fmla="*/ 7827540 h 9140826"/>
              <a:gd name="connsiteX62" fmla="*/ 16992247 w 18349253"/>
              <a:gd name="connsiteY62" fmla="*/ 7968348 h 9140826"/>
              <a:gd name="connsiteX63" fmla="*/ 16688269 w 18349253"/>
              <a:gd name="connsiteY63" fmla="*/ 7978083 h 9140826"/>
              <a:gd name="connsiteX64" fmla="*/ 17347149 w 18349253"/>
              <a:gd name="connsiteY64" fmla="*/ 8147989 h 9140826"/>
              <a:gd name="connsiteX65" fmla="*/ 17344319 w 18349253"/>
              <a:gd name="connsiteY65" fmla="*/ 8196144 h 9140826"/>
              <a:gd name="connsiteX66" fmla="*/ 16762639 w 18349253"/>
              <a:gd name="connsiteY66" fmla="*/ 8120516 h 9140826"/>
              <a:gd name="connsiteX67" fmla="*/ 16743639 w 18349253"/>
              <a:gd name="connsiteY67" fmla="*/ 8209137 h 9140826"/>
              <a:gd name="connsiteX68" fmla="*/ 17027399 w 18349253"/>
              <a:gd name="connsiteY68" fmla="*/ 8308663 h 9140826"/>
              <a:gd name="connsiteX69" fmla="*/ 17026587 w 18349253"/>
              <a:gd name="connsiteY69" fmla="*/ 8322421 h 9140826"/>
              <a:gd name="connsiteX70" fmla="*/ 16600537 w 18349253"/>
              <a:gd name="connsiteY70" fmla="*/ 8297364 h 9140826"/>
              <a:gd name="connsiteX71" fmla="*/ 16598919 w 18349253"/>
              <a:gd name="connsiteY71" fmla="*/ 8324882 h 9140826"/>
              <a:gd name="connsiteX72" fmla="*/ 16720185 w 18349253"/>
              <a:gd name="connsiteY72" fmla="*/ 8373431 h 9140826"/>
              <a:gd name="connsiteX73" fmla="*/ 16723413 w 18349253"/>
              <a:gd name="connsiteY73" fmla="*/ 8435748 h 9140826"/>
              <a:gd name="connsiteX74" fmla="*/ 15013937 w 18349253"/>
              <a:gd name="connsiteY74" fmla="*/ 8424951 h 9140826"/>
              <a:gd name="connsiteX75" fmla="*/ 15016765 w 18349253"/>
              <a:gd name="connsiteY75" fmla="*/ 8494146 h 9140826"/>
              <a:gd name="connsiteX76" fmla="*/ 15600871 w 18349253"/>
              <a:gd name="connsiteY76" fmla="*/ 8528497 h 9140826"/>
              <a:gd name="connsiteX77" fmla="*/ 15590355 w 18349253"/>
              <a:gd name="connsiteY77" fmla="*/ 8590006 h 9140826"/>
              <a:gd name="connsiteX78" fmla="*/ 14099575 w 18349253"/>
              <a:gd name="connsiteY78" fmla="*/ 8495428 h 9140826"/>
              <a:gd name="connsiteX79" fmla="*/ 13097653 w 18349253"/>
              <a:gd name="connsiteY79" fmla="*/ 8354530 h 9140826"/>
              <a:gd name="connsiteX80" fmla="*/ 12909744 w 18349253"/>
              <a:gd name="connsiteY80" fmla="*/ 8325177 h 9140826"/>
              <a:gd name="connsiteX81" fmla="*/ 12646365 w 18349253"/>
              <a:gd name="connsiteY81" fmla="*/ 8375322 h 9140826"/>
              <a:gd name="connsiteX82" fmla="*/ 12532747 w 18349253"/>
              <a:gd name="connsiteY82" fmla="*/ 8394764 h 9140826"/>
              <a:gd name="connsiteX83" fmla="*/ 12534871 w 18349253"/>
              <a:gd name="connsiteY83" fmla="*/ 8435747 h 9140826"/>
              <a:gd name="connsiteX84" fmla="*/ 12321285 w 18349253"/>
              <a:gd name="connsiteY84" fmla="*/ 8451958 h 9140826"/>
              <a:gd name="connsiteX85" fmla="*/ 12184537 w 18349253"/>
              <a:gd name="connsiteY85" fmla="*/ 8454348 h 9140826"/>
              <a:gd name="connsiteX86" fmla="*/ 11981574 w 18349253"/>
              <a:gd name="connsiteY86" fmla="*/ 8489079 h 9140826"/>
              <a:gd name="connsiteX87" fmla="*/ 11404055 w 18349253"/>
              <a:gd name="connsiteY87" fmla="*/ 8576897 h 9140826"/>
              <a:gd name="connsiteX88" fmla="*/ 11401813 w 18349253"/>
              <a:gd name="connsiteY88" fmla="*/ 8590006 h 9140826"/>
              <a:gd name="connsiteX89" fmla="*/ 11339020 w 18349253"/>
              <a:gd name="connsiteY89" fmla="*/ 8586786 h 9140826"/>
              <a:gd name="connsiteX90" fmla="*/ 11314881 w 18349253"/>
              <a:gd name="connsiteY90" fmla="*/ 8590457 h 9140826"/>
              <a:gd name="connsiteX91" fmla="*/ 9976384 w 18349253"/>
              <a:gd name="connsiteY91" fmla="*/ 8756260 h 9140826"/>
              <a:gd name="connsiteX92" fmla="*/ 9146738 w 18349253"/>
              <a:gd name="connsiteY92" fmla="*/ 8821516 h 9140826"/>
              <a:gd name="connsiteX93" fmla="*/ 8517024 w 18349253"/>
              <a:gd name="connsiteY93" fmla="*/ 8962481 h 9140826"/>
              <a:gd name="connsiteX94" fmla="*/ 7985554 w 18349253"/>
              <a:gd name="connsiteY94" fmla="*/ 8966078 h 9140826"/>
              <a:gd name="connsiteX95" fmla="*/ 6424258 w 18349253"/>
              <a:gd name="connsiteY95" fmla="*/ 9140826 h 9140826"/>
              <a:gd name="connsiteX96" fmla="*/ 6275293 w 18349253"/>
              <a:gd name="connsiteY96" fmla="*/ 9080854 h 9140826"/>
              <a:gd name="connsiteX97" fmla="*/ 7599353 w 18349253"/>
              <a:gd name="connsiteY97" fmla="*/ 8860806 h 9140826"/>
              <a:gd name="connsiteX98" fmla="*/ 7593565 w 18349253"/>
              <a:gd name="connsiteY98" fmla="*/ 8789145 h 9140826"/>
              <a:gd name="connsiteX99" fmla="*/ 6798207 w 18349253"/>
              <a:gd name="connsiteY99" fmla="*/ 8878964 h 9140826"/>
              <a:gd name="connsiteX100" fmla="*/ 5484117 w 18349253"/>
              <a:gd name="connsiteY100" fmla="*/ 8976313 h 9140826"/>
              <a:gd name="connsiteX101" fmla="*/ 5238080 w 18349253"/>
              <a:gd name="connsiteY101" fmla="*/ 8914320 h 9140826"/>
              <a:gd name="connsiteX102" fmla="*/ 5240172 w 18349253"/>
              <a:gd name="connsiteY102" fmla="*/ 8817140 h 9140826"/>
              <a:gd name="connsiteX103" fmla="*/ 5802235 w 18349253"/>
              <a:gd name="connsiteY103" fmla="*/ 8669263 h 9140826"/>
              <a:gd name="connsiteX104" fmla="*/ 7302837 w 18349253"/>
              <a:gd name="connsiteY104" fmla="*/ 8419876 h 9140826"/>
              <a:gd name="connsiteX105" fmla="*/ 7376518 w 18349253"/>
              <a:gd name="connsiteY105" fmla="*/ 8316852 h 9140826"/>
              <a:gd name="connsiteX106" fmla="*/ 6462541 w 18349253"/>
              <a:gd name="connsiteY106" fmla="*/ 8384020 h 9140826"/>
              <a:gd name="connsiteX107" fmla="*/ 2954240 w 18349253"/>
              <a:gd name="connsiteY107" fmla="*/ 8265038 h 9140826"/>
              <a:gd name="connsiteX108" fmla="*/ 2772836 w 18349253"/>
              <a:gd name="connsiteY108" fmla="*/ 8264927 h 9140826"/>
              <a:gd name="connsiteX109" fmla="*/ 2565023 w 18349253"/>
              <a:gd name="connsiteY109" fmla="*/ 8214735 h 9140826"/>
              <a:gd name="connsiteX110" fmla="*/ 1150410 w 18349253"/>
              <a:gd name="connsiteY110" fmla="*/ 7959621 h 9140826"/>
              <a:gd name="connsiteX111" fmla="*/ 1140684 w 18349253"/>
              <a:gd name="connsiteY111" fmla="*/ 7900718 h 9140826"/>
              <a:gd name="connsiteX112" fmla="*/ 1756734 w 18349253"/>
              <a:gd name="connsiteY112" fmla="*/ 7713609 h 9140826"/>
              <a:gd name="connsiteX113" fmla="*/ 1231293 w 18349253"/>
              <a:gd name="connsiteY113" fmla="*/ 7607268 h 9140826"/>
              <a:gd name="connsiteX114" fmla="*/ 1492414 w 18349253"/>
              <a:gd name="connsiteY114" fmla="*/ 7394419 h 9140826"/>
              <a:gd name="connsiteX115" fmla="*/ 2178880 w 18349253"/>
              <a:gd name="connsiteY115" fmla="*/ 7340853 h 9140826"/>
              <a:gd name="connsiteX116" fmla="*/ 3230928 w 18349253"/>
              <a:gd name="connsiteY116" fmla="*/ 7414142 h 9140826"/>
              <a:gd name="connsiteX117" fmla="*/ 3733141 w 18349253"/>
              <a:gd name="connsiteY117" fmla="*/ 7429024 h 9140826"/>
              <a:gd name="connsiteX118" fmla="*/ 3901471 w 18349253"/>
              <a:gd name="connsiteY118" fmla="*/ 7436871 h 9140826"/>
              <a:gd name="connsiteX119" fmla="*/ 3877087 w 18349253"/>
              <a:gd name="connsiteY119" fmla="*/ 7430415 h 9140826"/>
              <a:gd name="connsiteX120" fmla="*/ 3742987 w 18349253"/>
              <a:gd name="connsiteY120" fmla="*/ 7380247 h 9140826"/>
              <a:gd name="connsiteX121" fmla="*/ 3105530 w 18349253"/>
              <a:gd name="connsiteY121" fmla="*/ 7197794 h 9140826"/>
              <a:gd name="connsiteX122" fmla="*/ 3422040 w 18349253"/>
              <a:gd name="connsiteY122" fmla="*/ 7209506 h 9140826"/>
              <a:gd name="connsiteX123" fmla="*/ 3630219 w 18349253"/>
              <a:gd name="connsiteY123" fmla="*/ 7187232 h 9140826"/>
              <a:gd name="connsiteX124" fmla="*/ 3791102 w 18349253"/>
              <a:gd name="connsiteY124" fmla="*/ 7148375 h 9140826"/>
              <a:gd name="connsiteX125" fmla="*/ 3567569 w 18349253"/>
              <a:gd name="connsiteY125" fmla="*/ 7080004 h 9140826"/>
              <a:gd name="connsiteX126" fmla="*/ 2643917 w 18349253"/>
              <a:gd name="connsiteY126" fmla="*/ 6956653 h 9140826"/>
              <a:gd name="connsiteX127" fmla="*/ 1925604 w 18349253"/>
              <a:gd name="connsiteY127" fmla="*/ 6976534 h 9140826"/>
              <a:gd name="connsiteX128" fmla="*/ 1520975 w 18349253"/>
              <a:gd name="connsiteY128" fmla="*/ 6938931 h 9140826"/>
              <a:gd name="connsiteX129" fmla="*/ 2015752 w 18349253"/>
              <a:gd name="connsiteY129" fmla="*/ 6850679 h 9140826"/>
              <a:gd name="connsiteX130" fmla="*/ 1786561 w 18349253"/>
              <a:gd name="connsiteY130" fmla="*/ 6761268 h 9140826"/>
              <a:gd name="connsiteX131" fmla="*/ 1809604 w 18349253"/>
              <a:gd name="connsiteY131" fmla="*/ 6721204 h 9140826"/>
              <a:gd name="connsiteX132" fmla="*/ 2059417 w 18349253"/>
              <a:gd name="connsiteY132" fmla="*/ 6694480 h 9140826"/>
              <a:gd name="connsiteX133" fmla="*/ 2073173 w 18349253"/>
              <a:gd name="connsiteY133" fmla="*/ 6460583 h 9140826"/>
              <a:gd name="connsiteX134" fmla="*/ 2506510 w 18349253"/>
              <a:gd name="connsiteY134" fmla="*/ 6361817 h 9140826"/>
              <a:gd name="connsiteX135" fmla="*/ 1733223 w 18349253"/>
              <a:gd name="connsiteY135" fmla="*/ 6378465 h 9140826"/>
              <a:gd name="connsiteX136" fmla="*/ 1729182 w 18349253"/>
              <a:gd name="connsiteY136" fmla="*/ 6329907 h 9140826"/>
              <a:gd name="connsiteX137" fmla="*/ 2054991 w 18349253"/>
              <a:gd name="connsiteY137" fmla="*/ 6300746 h 9140826"/>
              <a:gd name="connsiteX138" fmla="*/ 2177072 w 18349253"/>
              <a:gd name="connsiteY138" fmla="*/ 6218186 h 9140826"/>
              <a:gd name="connsiteX139" fmla="*/ 2664174 w 18349253"/>
              <a:gd name="connsiteY139" fmla="*/ 6025938 h 9140826"/>
              <a:gd name="connsiteX140" fmla="*/ 2829105 w 18349253"/>
              <a:gd name="connsiteY140" fmla="*/ 5918287 h 9140826"/>
              <a:gd name="connsiteX141" fmla="*/ 618794 w 18349253"/>
              <a:gd name="connsiteY141" fmla="*/ 5864228 h 9140826"/>
              <a:gd name="connsiteX142" fmla="*/ 622437 w 18349253"/>
              <a:gd name="connsiteY142" fmla="*/ 5802316 h 9140826"/>
              <a:gd name="connsiteX143" fmla="*/ 1276884 w 18349253"/>
              <a:gd name="connsiteY143" fmla="*/ 5695841 h 9140826"/>
              <a:gd name="connsiteX144" fmla="*/ 1278504 w 18349253"/>
              <a:gd name="connsiteY144" fmla="*/ 5668324 h 9140826"/>
              <a:gd name="connsiteX145" fmla="*/ 1094177 w 18349253"/>
              <a:gd name="connsiteY145" fmla="*/ 5636775 h 9140826"/>
              <a:gd name="connsiteX146" fmla="*/ 1244970 w 18349253"/>
              <a:gd name="connsiteY146" fmla="*/ 5300493 h 9140826"/>
              <a:gd name="connsiteX147" fmla="*/ 1558641 w 18349253"/>
              <a:gd name="connsiteY147" fmla="*/ 5477710 h 9140826"/>
              <a:gd name="connsiteX148" fmla="*/ 1493570 w 18349253"/>
              <a:gd name="connsiteY148" fmla="*/ 5294405 h 9140826"/>
              <a:gd name="connsiteX149" fmla="*/ 1692037 w 18349253"/>
              <a:gd name="connsiteY149" fmla="*/ 5437233 h 9140826"/>
              <a:gd name="connsiteX150" fmla="*/ 1706198 w 18349253"/>
              <a:gd name="connsiteY150" fmla="*/ 5196462 h 9140826"/>
              <a:gd name="connsiteX151" fmla="*/ 1057011 w 18349253"/>
              <a:gd name="connsiteY151" fmla="*/ 5213505 h 9140826"/>
              <a:gd name="connsiteX152" fmla="*/ 1052565 w 18349253"/>
              <a:gd name="connsiteY152" fmla="*/ 5171826 h 9140826"/>
              <a:gd name="connsiteX153" fmla="*/ 1860218 w 18349253"/>
              <a:gd name="connsiteY153" fmla="*/ 5039846 h 9140826"/>
              <a:gd name="connsiteX154" fmla="*/ 1850117 w 18349253"/>
              <a:gd name="connsiteY154" fmla="*/ 4977125 h 9140826"/>
              <a:gd name="connsiteX155" fmla="*/ 1476205 w 18349253"/>
              <a:gd name="connsiteY155" fmla="*/ 5003456 h 9140826"/>
              <a:gd name="connsiteX156" fmla="*/ 1464484 w 18349253"/>
              <a:gd name="connsiteY156" fmla="*/ 4968252 h 9140826"/>
              <a:gd name="connsiteX157" fmla="*/ 1981502 w 18349253"/>
              <a:gd name="connsiteY157" fmla="*/ 4736344 h 9140826"/>
              <a:gd name="connsiteX158" fmla="*/ 1964122 w 18349253"/>
              <a:gd name="connsiteY158" fmla="*/ 4680099 h 9140826"/>
              <a:gd name="connsiteX159" fmla="*/ 1134248 w 18349253"/>
              <a:gd name="connsiteY159" fmla="*/ 4603680 h 9140826"/>
              <a:gd name="connsiteX160" fmla="*/ 188760 w 18349253"/>
              <a:gd name="connsiteY160" fmla="*/ 4617105 h 9140826"/>
              <a:gd name="connsiteX161" fmla="*/ 185125 w 18349253"/>
              <a:gd name="connsiteY161" fmla="*/ 4561666 h 9140826"/>
              <a:gd name="connsiteX162" fmla="*/ 754280 w 18349253"/>
              <a:gd name="connsiteY162" fmla="*/ 4498498 h 9140826"/>
              <a:gd name="connsiteX163" fmla="*/ 763175 w 18349253"/>
              <a:gd name="connsiteY163" fmla="*/ 4464505 h 9140826"/>
              <a:gd name="connsiteX164" fmla="*/ 378352 w 18349253"/>
              <a:gd name="connsiteY164" fmla="*/ 4441873 h 9140826"/>
              <a:gd name="connsiteX165" fmla="*/ 380781 w 18349253"/>
              <a:gd name="connsiteY165" fmla="*/ 4400598 h 9140826"/>
              <a:gd name="connsiteX166" fmla="*/ 554598 w 18349253"/>
              <a:gd name="connsiteY166" fmla="*/ 4376304 h 9140826"/>
              <a:gd name="connsiteX167" fmla="*/ 392910 w 18349253"/>
              <a:gd name="connsiteY167" fmla="*/ 4311572 h 9140826"/>
              <a:gd name="connsiteX168" fmla="*/ 765204 w 18349253"/>
              <a:gd name="connsiteY168" fmla="*/ 4312758 h 9140826"/>
              <a:gd name="connsiteX169" fmla="*/ 630202 w 18349253"/>
              <a:gd name="connsiteY169" fmla="*/ 4146050 h 9140826"/>
              <a:gd name="connsiteX170" fmla="*/ 645967 w 18349253"/>
              <a:gd name="connsiteY170" fmla="*/ 4112461 h 9140826"/>
              <a:gd name="connsiteX171" fmla="*/ 932556 w 18349253"/>
              <a:gd name="connsiteY171" fmla="*/ 4281183 h 9140826"/>
              <a:gd name="connsiteX172" fmla="*/ 848891 w 18349253"/>
              <a:gd name="connsiteY172" fmla="*/ 4062269 h 9140826"/>
              <a:gd name="connsiteX173" fmla="*/ 1040082 w 18349253"/>
              <a:gd name="connsiteY173" fmla="*/ 4211574 h 9140826"/>
              <a:gd name="connsiteX174" fmla="*/ 1163789 w 18349253"/>
              <a:gd name="connsiteY174" fmla="*/ 3984146 h 9140826"/>
              <a:gd name="connsiteX175" fmla="*/ 493174 w 18349253"/>
              <a:gd name="connsiteY175" fmla="*/ 4013737 h 9140826"/>
              <a:gd name="connsiteX176" fmla="*/ 483476 w 18349253"/>
              <a:gd name="connsiteY176" fmla="*/ 3944137 h 9140826"/>
              <a:gd name="connsiteX177" fmla="*/ 1297191 w 18349253"/>
              <a:gd name="connsiteY177" fmla="*/ 3826321 h 9140826"/>
              <a:gd name="connsiteX178" fmla="*/ 1292343 w 18349253"/>
              <a:gd name="connsiteY178" fmla="*/ 3791520 h 9140826"/>
              <a:gd name="connsiteX179" fmla="*/ 1107611 w 18349253"/>
              <a:gd name="connsiteY179" fmla="*/ 3766850 h 9140826"/>
              <a:gd name="connsiteX180" fmla="*/ 1306092 w 18349253"/>
              <a:gd name="connsiteY180" fmla="*/ 3674978 h 9140826"/>
              <a:gd name="connsiteX181" fmla="*/ 1178359 w 18349253"/>
              <a:gd name="connsiteY181" fmla="*/ 3619143 h 9140826"/>
              <a:gd name="connsiteX182" fmla="*/ 1302473 w 18349253"/>
              <a:gd name="connsiteY182" fmla="*/ 3597807 h 9140826"/>
              <a:gd name="connsiteX183" fmla="*/ 1268544 w 18349253"/>
              <a:gd name="connsiteY183" fmla="*/ 3553043 h 9140826"/>
              <a:gd name="connsiteX184" fmla="*/ 1099942 w 18349253"/>
              <a:gd name="connsiteY184" fmla="*/ 3080641 h 9140826"/>
              <a:gd name="connsiteX185" fmla="*/ 55586 w 18349253"/>
              <a:gd name="connsiteY185" fmla="*/ 2394823 h 9140826"/>
              <a:gd name="connsiteX186" fmla="*/ 627376 w 18349253"/>
              <a:gd name="connsiteY186" fmla="*/ 2305849 h 9140826"/>
              <a:gd name="connsiteX187" fmla="*/ 613711 w 18349253"/>
              <a:gd name="connsiteY187" fmla="*/ 2259704 h 9140826"/>
              <a:gd name="connsiteX188" fmla="*/ 0 w 18349253"/>
              <a:gd name="connsiteY188" fmla="*/ 2168034 h 9140826"/>
              <a:gd name="connsiteX189" fmla="*/ 1272905 w 18349253"/>
              <a:gd name="connsiteY189" fmla="*/ 1345241 h 9140826"/>
              <a:gd name="connsiteX190" fmla="*/ 6580041 w 18349253"/>
              <a:gd name="connsiteY190" fmla="*/ 384564 h 9140826"/>
              <a:gd name="connsiteX191" fmla="*/ 7409686 w 18349253"/>
              <a:gd name="connsiteY191" fmla="*/ 319309 h 9140826"/>
              <a:gd name="connsiteX192" fmla="*/ 8039400 w 18349253"/>
              <a:gd name="connsiteY192" fmla="*/ 178343 h 9140826"/>
              <a:gd name="connsiteX193" fmla="*/ 8570870 w 18349253"/>
              <a:gd name="connsiteY193" fmla="*/ 174746 h 9140826"/>
              <a:gd name="connsiteX194" fmla="*/ 10132165 w 18349253"/>
              <a:gd name="connsiteY194" fmla="*/ 0 h 914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8349253" h="9140826">
                <a:moveTo>
                  <a:pt x="5244110" y="8804382"/>
                </a:moveTo>
                <a:cubicBezTo>
                  <a:pt x="5244110" y="8804382"/>
                  <a:pt x="5244110" y="8804382"/>
                  <a:pt x="5240172" y="8817140"/>
                </a:cubicBezTo>
                <a:close/>
                <a:moveTo>
                  <a:pt x="4308097" y="7385871"/>
                </a:moveTo>
                <a:lnTo>
                  <a:pt x="4266977" y="7453912"/>
                </a:lnTo>
                <a:lnTo>
                  <a:pt x="4456184" y="7462734"/>
                </a:lnTo>
                <a:lnTo>
                  <a:pt x="4390102" y="7427797"/>
                </a:lnTo>
                <a:cubicBezTo>
                  <a:pt x="4356602" y="7411158"/>
                  <a:pt x="4328106" y="7397402"/>
                  <a:pt x="4308097" y="7385871"/>
                </a:cubicBezTo>
                <a:close/>
                <a:moveTo>
                  <a:pt x="11316252" y="323684"/>
                </a:moveTo>
                <a:cubicBezTo>
                  <a:pt x="11312312" y="336443"/>
                  <a:pt x="11312312" y="336443"/>
                  <a:pt x="11312312" y="336443"/>
                </a:cubicBezTo>
                <a:close/>
                <a:moveTo>
                  <a:pt x="10132165" y="0"/>
                </a:moveTo>
                <a:cubicBezTo>
                  <a:pt x="10187074" y="2979"/>
                  <a:pt x="10225300" y="14782"/>
                  <a:pt x="10281131" y="59970"/>
                </a:cubicBezTo>
                <a:cubicBezTo>
                  <a:pt x="9839779" y="133320"/>
                  <a:pt x="9398425" y="206668"/>
                  <a:pt x="8957071" y="280018"/>
                </a:cubicBezTo>
                <a:cubicBezTo>
                  <a:pt x="8961934" y="309470"/>
                  <a:pt x="8954055" y="334987"/>
                  <a:pt x="8962858" y="351679"/>
                </a:cubicBezTo>
                <a:cubicBezTo>
                  <a:pt x="9223730" y="320429"/>
                  <a:pt x="9484603" y="289178"/>
                  <a:pt x="9758217" y="261861"/>
                </a:cubicBezTo>
                <a:cubicBezTo>
                  <a:pt x="10187752" y="226789"/>
                  <a:pt x="10630029" y="195650"/>
                  <a:pt x="11072307" y="164511"/>
                </a:cubicBezTo>
                <a:cubicBezTo>
                  <a:pt x="11156638" y="162600"/>
                  <a:pt x="11241892" y="202899"/>
                  <a:pt x="11318344" y="226506"/>
                </a:cubicBezTo>
                <a:cubicBezTo>
                  <a:pt x="11323207" y="255957"/>
                  <a:pt x="11311389" y="294234"/>
                  <a:pt x="11316252" y="323684"/>
                </a:cubicBezTo>
                <a:cubicBezTo>
                  <a:pt x="11131832" y="378543"/>
                  <a:pt x="10947411" y="433398"/>
                  <a:pt x="10754189" y="471561"/>
                </a:cubicBezTo>
                <a:cubicBezTo>
                  <a:pt x="10253988" y="554690"/>
                  <a:pt x="9757727" y="625061"/>
                  <a:pt x="9253587" y="720949"/>
                </a:cubicBezTo>
                <a:cubicBezTo>
                  <a:pt x="9224164" y="725839"/>
                  <a:pt x="9199603" y="760181"/>
                  <a:pt x="9179906" y="823974"/>
                </a:cubicBezTo>
                <a:cubicBezTo>
                  <a:pt x="9479004" y="804527"/>
                  <a:pt x="9782041" y="772320"/>
                  <a:pt x="10093883" y="756806"/>
                </a:cubicBezTo>
                <a:cubicBezTo>
                  <a:pt x="11260855" y="683905"/>
                  <a:pt x="12442415" y="699360"/>
                  <a:pt x="13602185" y="875787"/>
                </a:cubicBezTo>
                <a:cubicBezTo>
                  <a:pt x="13665895" y="895458"/>
                  <a:pt x="13724741" y="885678"/>
                  <a:pt x="13783589" y="875897"/>
                </a:cubicBezTo>
                <a:cubicBezTo>
                  <a:pt x="13860043" y="899505"/>
                  <a:pt x="13927689" y="906417"/>
                  <a:pt x="13991403" y="926089"/>
                </a:cubicBezTo>
                <a:cubicBezTo>
                  <a:pt x="14465875" y="1016693"/>
                  <a:pt x="14927603" y="1103360"/>
                  <a:pt x="15406015" y="1181203"/>
                </a:cubicBezTo>
                <a:cubicBezTo>
                  <a:pt x="15414815" y="1197895"/>
                  <a:pt x="15406937" y="1223415"/>
                  <a:pt x="15415741" y="1240107"/>
                </a:cubicBezTo>
                <a:cubicBezTo>
                  <a:pt x="15277423" y="1281249"/>
                  <a:pt x="15139107" y="1322392"/>
                  <a:pt x="14974303" y="1373043"/>
                </a:cubicBezTo>
                <a:lnTo>
                  <a:pt x="14806997" y="1424949"/>
                </a:lnTo>
                <a:lnTo>
                  <a:pt x="14827701" y="1433803"/>
                </a:lnTo>
                <a:lnTo>
                  <a:pt x="14945061" y="1461401"/>
                </a:lnTo>
                <a:cubicBezTo>
                  <a:pt x="15081393" y="1492361"/>
                  <a:pt x="15194989" y="1514333"/>
                  <a:pt x="15325129" y="1533555"/>
                </a:cubicBezTo>
                <a:cubicBezTo>
                  <a:pt x="15301323" y="1554155"/>
                  <a:pt x="15278617" y="1576841"/>
                  <a:pt x="15256571" y="1599512"/>
                </a:cubicBezTo>
                <a:lnTo>
                  <a:pt x="15246189" y="1610097"/>
                </a:lnTo>
                <a:lnTo>
                  <a:pt x="15269355" y="1619801"/>
                </a:lnTo>
                <a:cubicBezTo>
                  <a:pt x="15444379" y="1692222"/>
                  <a:pt x="15627489" y="1744408"/>
                  <a:pt x="15828385" y="1845962"/>
                </a:cubicBezTo>
                <a:cubicBezTo>
                  <a:pt x="15515109" y="1896568"/>
                  <a:pt x="15630713" y="2041426"/>
                  <a:pt x="15732567" y="2185476"/>
                </a:cubicBezTo>
                <a:cubicBezTo>
                  <a:pt x="15669105" y="2209358"/>
                  <a:pt x="15626657" y="2227569"/>
                  <a:pt x="15605639" y="2233237"/>
                </a:cubicBezTo>
                <a:cubicBezTo>
                  <a:pt x="15755195" y="2386996"/>
                  <a:pt x="15898281" y="2533470"/>
                  <a:pt x="16041373" y="2679947"/>
                </a:cubicBezTo>
                <a:cubicBezTo>
                  <a:pt x="15997297" y="2960377"/>
                  <a:pt x="16381721" y="2872537"/>
                  <a:pt x="16418495" y="3067984"/>
                </a:cubicBezTo>
                <a:cubicBezTo>
                  <a:pt x="16361093" y="3106027"/>
                  <a:pt x="16283479" y="3135977"/>
                  <a:pt x="16259627" y="3189798"/>
                </a:cubicBezTo>
                <a:cubicBezTo>
                  <a:pt x="16250329" y="3230669"/>
                  <a:pt x="16308535" y="3296219"/>
                  <a:pt x="16345719" y="3367437"/>
                </a:cubicBezTo>
                <a:cubicBezTo>
                  <a:pt x="16302869" y="3392529"/>
                  <a:pt x="16253149" y="3417216"/>
                  <a:pt x="16210707" y="3435430"/>
                </a:cubicBezTo>
                <a:cubicBezTo>
                  <a:pt x="16512243" y="3701672"/>
                  <a:pt x="16813783" y="3967913"/>
                  <a:pt x="17108453" y="4233752"/>
                </a:cubicBezTo>
                <a:cubicBezTo>
                  <a:pt x="17072473" y="4259248"/>
                  <a:pt x="16974245" y="4287987"/>
                  <a:pt x="16972221" y="4322382"/>
                </a:cubicBezTo>
                <a:cubicBezTo>
                  <a:pt x="16968175" y="4391175"/>
                  <a:pt x="17019509" y="4456321"/>
                  <a:pt x="17049015" y="4540893"/>
                </a:cubicBezTo>
                <a:cubicBezTo>
                  <a:pt x="17027187" y="4560318"/>
                  <a:pt x="16977467" y="4585005"/>
                  <a:pt x="16906319" y="4622241"/>
                </a:cubicBezTo>
                <a:cubicBezTo>
                  <a:pt x="17028395" y="4657030"/>
                  <a:pt x="17137131" y="4684134"/>
                  <a:pt x="17252331" y="4718522"/>
                </a:cubicBezTo>
                <a:cubicBezTo>
                  <a:pt x="17203419" y="4729451"/>
                  <a:pt x="17168655" y="4734310"/>
                  <a:pt x="17098319" y="4757785"/>
                </a:cubicBezTo>
                <a:cubicBezTo>
                  <a:pt x="17222815" y="4868652"/>
                  <a:pt x="17334379" y="4964952"/>
                  <a:pt x="17439067" y="5060848"/>
                </a:cubicBezTo>
                <a:cubicBezTo>
                  <a:pt x="17009771" y="5208175"/>
                  <a:pt x="16544901" y="5374122"/>
                  <a:pt x="16037993" y="5551400"/>
                </a:cubicBezTo>
                <a:cubicBezTo>
                  <a:pt x="16287787" y="5876725"/>
                  <a:pt x="16720317" y="5791714"/>
                  <a:pt x="17031963" y="6003327"/>
                </a:cubicBezTo>
                <a:cubicBezTo>
                  <a:pt x="16790231" y="6127170"/>
                  <a:pt x="17037611" y="6259070"/>
                  <a:pt x="17021837" y="6410009"/>
                </a:cubicBezTo>
                <a:cubicBezTo>
                  <a:pt x="16938971" y="6412038"/>
                  <a:pt x="16862973" y="6414473"/>
                  <a:pt x="16724729" y="6420146"/>
                </a:cubicBezTo>
                <a:cubicBezTo>
                  <a:pt x="16880759" y="6463837"/>
                  <a:pt x="16982217" y="6497416"/>
                  <a:pt x="17117629" y="6539896"/>
                </a:cubicBezTo>
                <a:cubicBezTo>
                  <a:pt x="16964429" y="6565402"/>
                  <a:pt x="16845987" y="6586046"/>
                  <a:pt x="16727143" y="6613572"/>
                </a:cubicBezTo>
                <a:cubicBezTo>
                  <a:pt x="16930457" y="6908555"/>
                  <a:pt x="17264345" y="6976513"/>
                  <a:pt x="17607119" y="7127827"/>
                </a:cubicBezTo>
                <a:cubicBezTo>
                  <a:pt x="17558211" y="7138757"/>
                  <a:pt x="17509295" y="7149688"/>
                  <a:pt x="17488279" y="7155354"/>
                </a:cubicBezTo>
                <a:cubicBezTo>
                  <a:pt x="17665309" y="7545431"/>
                  <a:pt x="18069537" y="7472563"/>
                  <a:pt x="18349253" y="7640879"/>
                </a:cubicBezTo>
                <a:cubicBezTo>
                  <a:pt x="18061445" y="7610146"/>
                  <a:pt x="17787381" y="7580220"/>
                  <a:pt x="17492703" y="7549084"/>
                </a:cubicBezTo>
                <a:cubicBezTo>
                  <a:pt x="17563843" y="7629202"/>
                  <a:pt x="17615581" y="7687468"/>
                  <a:pt x="17660851" y="7738450"/>
                </a:cubicBezTo>
                <a:cubicBezTo>
                  <a:pt x="17597789" y="7755452"/>
                  <a:pt x="17533921" y="7786210"/>
                  <a:pt x="17464799" y="7789050"/>
                </a:cubicBezTo>
                <a:cubicBezTo>
                  <a:pt x="17256619" y="7811320"/>
                  <a:pt x="17035507" y="7819026"/>
                  <a:pt x="16828141" y="7827540"/>
                </a:cubicBezTo>
                <a:cubicBezTo>
                  <a:pt x="16860881" y="7857077"/>
                  <a:pt x="16906557" y="7901180"/>
                  <a:pt x="16992247" y="7968348"/>
                </a:cubicBezTo>
                <a:cubicBezTo>
                  <a:pt x="16875021" y="7968356"/>
                  <a:pt x="16812769" y="7971598"/>
                  <a:pt x="16688269" y="7978083"/>
                </a:cubicBezTo>
                <a:cubicBezTo>
                  <a:pt x="16946569" y="8041595"/>
                  <a:pt x="17150295" y="8094995"/>
                  <a:pt x="17347149" y="8147989"/>
                </a:cubicBezTo>
                <a:cubicBezTo>
                  <a:pt x="17346339" y="8161749"/>
                  <a:pt x="17345533" y="8175507"/>
                  <a:pt x="17344319" y="8196144"/>
                </a:cubicBezTo>
                <a:cubicBezTo>
                  <a:pt x="17152715" y="8171069"/>
                  <a:pt x="16954245" y="8145591"/>
                  <a:pt x="16762639" y="8120516"/>
                </a:cubicBezTo>
                <a:cubicBezTo>
                  <a:pt x="16754149" y="8147628"/>
                  <a:pt x="16752127" y="8182024"/>
                  <a:pt x="16743639" y="8209137"/>
                </a:cubicBezTo>
                <a:cubicBezTo>
                  <a:pt x="16838225" y="8242313"/>
                  <a:pt x="16932809" y="8275488"/>
                  <a:pt x="17027399" y="8308663"/>
                </a:cubicBezTo>
                <a:cubicBezTo>
                  <a:pt x="17026995" y="8315543"/>
                  <a:pt x="17026587" y="8322421"/>
                  <a:pt x="17026587" y="8322421"/>
                </a:cubicBezTo>
                <a:cubicBezTo>
                  <a:pt x="16889151" y="8314338"/>
                  <a:pt x="16744843" y="8305850"/>
                  <a:pt x="16600537" y="8297364"/>
                </a:cubicBezTo>
                <a:cubicBezTo>
                  <a:pt x="16599727" y="8311122"/>
                  <a:pt x="16599323" y="8318002"/>
                  <a:pt x="16598919" y="8324882"/>
                </a:cubicBezTo>
                <a:cubicBezTo>
                  <a:pt x="16639341" y="8341065"/>
                  <a:pt x="16679759" y="8357246"/>
                  <a:pt x="16720185" y="8373431"/>
                </a:cubicBezTo>
                <a:cubicBezTo>
                  <a:pt x="16718969" y="8394068"/>
                  <a:pt x="16717755" y="8414705"/>
                  <a:pt x="16723413" y="8435748"/>
                </a:cubicBezTo>
                <a:cubicBezTo>
                  <a:pt x="16154257" y="8498916"/>
                  <a:pt x="15581475" y="8389297"/>
                  <a:pt x="15013937" y="8424951"/>
                </a:cubicBezTo>
                <a:cubicBezTo>
                  <a:pt x="15019597" y="8445992"/>
                  <a:pt x="15017979" y="8473509"/>
                  <a:pt x="15016765" y="8494146"/>
                </a:cubicBezTo>
                <a:cubicBezTo>
                  <a:pt x="15209175" y="8505462"/>
                  <a:pt x="15408461" y="8517182"/>
                  <a:pt x="15600871" y="8528497"/>
                </a:cubicBezTo>
                <a:cubicBezTo>
                  <a:pt x="15599659" y="8549137"/>
                  <a:pt x="15591571" y="8569370"/>
                  <a:pt x="15590355" y="8590006"/>
                </a:cubicBezTo>
                <a:cubicBezTo>
                  <a:pt x="15095587" y="8560910"/>
                  <a:pt x="14592725" y="8552043"/>
                  <a:pt x="14099575" y="8495428"/>
                </a:cubicBezTo>
                <a:cubicBezTo>
                  <a:pt x="13764067" y="8454989"/>
                  <a:pt x="13430783" y="8406049"/>
                  <a:pt x="13097653" y="8354530"/>
                </a:cubicBezTo>
                <a:lnTo>
                  <a:pt x="12909744" y="8325177"/>
                </a:lnTo>
                <a:lnTo>
                  <a:pt x="12646365" y="8375322"/>
                </a:lnTo>
                <a:lnTo>
                  <a:pt x="12532747" y="8394764"/>
                </a:lnTo>
                <a:lnTo>
                  <a:pt x="12534871" y="8435747"/>
                </a:lnTo>
                <a:cubicBezTo>
                  <a:pt x="12463726" y="8443643"/>
                  <a:pt x="12392525" y="8448840"/>
                  <a:pt x="12321285" y="8451958"/>
                </a:cubicBezTo>
                <a:lnTo>
                  <a:pt x="12184537" y="8454348"/>
                </a:lnTo>
                <a:lnTo>
                  <a:pt x="11981574" y="8489079"/>
                </a:lnTo>
                <a:lnTo>
                  <a:pt x="11404055" y="8576897"/>
                </a:lnTo>
                <a:lnTo>
                  <a:pt x="11401813" y="8590006"/>
                </a:lnTo>
                <a:lnTo>
                  <a:pt x="11339020" y="8586786"/>
                </a:lnTo>
                <a:lnTo>
                  <a:pt x="11314881" y="8590457"/>
                </a:lnTo>
                <a:cubicBezTo>
                  <a:pt x="10869818" y="8653925"/>
                  <a:pt x="10423585" y="8709172"/>
                  <a:pt x="9976384" y="8756260"/>
                </a:cubicBezTo>
                <a:cubicBezTo>
                  <a:pt x="9698830" y="8796335"/>
                  <a:pt x="9420352" y="8794200"/>
                  <a:pt x="9146738" y="8821516"/>
                </a:cubicBezTo>
                <a:cubicBezTo>
                  <a:pt x="8940772" y="8855746"/>
                  <a:pt x="8722988" y="8928252"/>
                  <a:pt x="8517024" y="8962481"/>
                </a:cubicBezTo>
                <a:cubicBezTo>
                  <a:pt x="8340484" y="8991820"/>
                  <a:pt x="8158155" y="8949499"/>
                  <a:pt x="7985554" y="8966078"/>
                </a:cubicBezTo>
                <a:cubicBezTo>
                  <a:pt x="7467747" y="9015822"/>
                  <a:pt x="6946003" y="9078323"/>
                  <a:pt x="6424258" y="9140826"/>
                </a:cubicBezTo>
                <a:cubicBezTo>
                  <a:pt x="6369349" y="9137847"/>
                  <a:pt x="6331123" y="9126043"/>
                  <a:pt x="6275293" y="9080854"/>
                </a:cubicBezTo>
                <a:cubicBezTo>
                  <a:pt x="6716645" y="9007506"/>
                  <a:pt x="7157999" y="8934156"/>
                  <a:pt x="7599353" y="8860806"/>
                </a:cubicBezTo>
                <a:cubicBezTo>
                  <a:pt x="7594490" y="8831355"/>
                  <a:pt x="7602369" y="8805839"/>
                  <a:pt x="7593565" y="8789145"/>
                </a:cubicBezTo>
                <a:cubicBezTo>
                  <a:pt x="7332694" y="8820395"/>
                  <a:pt x="7071821" y="8851647"/>
                  <a:pt x="6798207" y="8878964"/>
                </a:cubicBezTo>
                <a:cubicBezTo>
                  <a:pt x="6368672" y="8914036"/>
                  <a:pt x="5926394" y="8945176"/>
                  <a:pt x="5484117" y="8976313"/>
                </a:cubicBezTo>
                <a:cubicBezTo>
                  <a:pt x="5399786" y="8978224"/>
                  <a:pt x="5314532" y="8937927"/>
                  <a:pt x="5238080" y="8914320"/>
                </a:cubicBezTo>
                <a:cubicBezTo>
                  <a:pt x="5233217" y="8884869"/>
                  <a:pt x="5245034" y="8846592"/>
                  <a:pt x="5240172" y="8817140"/>
                </a:cubicBezTo>
                <a:cubicBezTo>
                  <a:pt x="5424592" y="8762283"/>
                  <a:pt x="5609012" y="8707426"/>
                  <a:pt x="5802235" y="8669263"/>
                </a:cubicBezTo>
                <a:cubicBezTo>
                  <a:pt x="6302436" y="8586135"/>
                  <a:pt x="6798697" y="8515763"/>
                  <a:pt x="7302837" y="8419876"/>
                </a:cubicBezTo>
                <a:cubicBezTo>
                  <a:pt x="7332260" y="8414986"/>
                  <a:pt x="7356821" y="8380644"/>
                  <a:pt x="7376518" y="8316852"/>
                </a:cubicBezTo>
                <a:cubicBezTo>
                  <a:pt x="7077420" y="8336299"/>
                  <a:pt x="6774382" y="8368505"/>
                  <a:pt x="6462541" y="8384020"/>
                </a:cubicBezTo>
                <a:cubicBezTo>
                  <a:pt x="5295569" y="8456920"/>
                  <a:pt x="4114010" y="8441465"/>
                  <a:pt x="2954240" y="8265038"/>
                </a:cubicBezTo>
                <a:cubicBezTo>
                  <a:pt x="2890530" y="8245368"/>
                  <a:pt x="2831682" y="8255147"/>
                  <a:pt x="2772836" y="8264927"/>
                </a:cubicBezTo>
                <a:cubicBezTo>
                  <a:pt x="2696383" y="8241321"/>
                  <a:pt x="2628735" y="8234408"/>
                  <a:pt x="2565023" y="8214735"/>
                </a:cubicBezTo>
                <a:cubicBezTo>
                  <a:pt x="2090551" y="8124133"/>
                  <a:pt x="1628824" y="8037464"/>
                  <a:pt x="1150410" y="7959621"/>
                </a:cubicBezTo>
                <a:cubicBezTo>
                  <a:pt x="1141610" y="7942928"/>
                  <a:pt x="1149488" y="7917411"/>
                  <a:pt x="1140684" y="7900718"/>
                </a:cubicBezTo>
                <a:cubicBezTo>
                  <a:pt x="1325106" y="7845861"/>
                  <a:pt x="1509526" y="7791004"/>
                  <a:pt x="1756734" y="7713609"/>
                </a:cubicBezTo>
                <a:cubicBezTo>
                  <a:pt x="1548921" y="7663417"/>
                  <a:pt x="1404819" y="7632898"/>
                  <a:pt x="1231293" y="7607268"/>
                </a:cubicBezTo>
                <a:cubicBezTo>
                  <a:pt x="1326522" y="7524872"/>
                  <a:pt x="1404139" y="7409087"/>
                  <a:pt x="1492414" y="7394419"/>
                </a:cubicBezTo>
                <a:cubicBezTo>
                  <a:pt x="1715058" y="7351365"/>
                  <a:pt x="1967128" y="7303420"/>
                  <a:pt x="2178880" y="7340853"/>
                </a:cubicBezTo>
                <a:cubicBezTo>
                  <a:pt x="2530794" y="7421563"/>
                  <a:pt x="2872058" y="7401159"/>
                  <a:pt x="3230928" y="7414142"/>
                </a:cubicBezTo>
                <a:cubicBezTo>
                  <a:pt x="3397621" y="7416700"/>
                  <a:pt x="3565167" y="7422140"/>
                  <a:pt x="3733141" y="7429024"/>
                </a:cubicBezTo>
                <a:lnTo>
                  <a:pt x="3901471" y="7436871"/>
                </a:lnTo>
                <a:lnTo>
                  <a:pt x="3877087" y="7430415"/>
                </a:lnTo>
                <a:cubicBezTo>
                  <a:pt x="3833836" y="7418379"/>
                  <a:pt x="3789877" y="7403714"/>
                  <a:pt x="3742987" y="7380247"/>
                </a:cubicBezTo>
                <a:cubicBezTo>
                  <a:pt x="3548560" y="7285976"/>
                  <a:pt x="3321790" y="7272639"/>
                  <a:pt x="3105530" y="7197794"/>
                </a:cubicBezTo>
                <a:cubicBezTo>
                  <a:pt x="3208608" y="7203856"/>
                  <a:pt x="3318558" y="7210322"/>
                  <a:pt x="3422040" y="7209506"/>
                </a:cubicBezTo>
                <a:cubicBezTo>
                  <a:pt x="3490759" y="7213547"/>
                  <a:pt x="3560690" y="7196951"/>
                  <a:pt x="3630219" y="7187232"/>
                </a:cubicBezTo>
                <a:cubicBezTo>
                  <a:pt x="3679131" y="7176304"/>
                  <a:pt x="3735319" y="7158898"/>
                  <a:pt x="3791102" y="7148375"/>
                </a:cubicBezTo>
                <a:cubicBezTo>
                  <a:pt x="3735730" y="7034670"/>
                  <a:pt x="3656499" y="7092138"/>
                  <a:pt x="3567569" y="7080004"/>
                </a:cubicBezTo>
                <a:cubicBezTo>
                  <a:pt x="3258334" y="7061818"/>
                  <a:pt x="2952743" y="6981719"/>
                  <a:pt x="2643917" y="6956653"/>
                </a:cubicBezTo>
                <a:cubicBezTo>
                  <a:pt x="2403807" y="6935628"/>
                  <a:pt x="2160460" y="6969638"/>
                  <a:pt x="1925604" y="6976534"/>
                </a:cubicBezTo>
                <a:cubicBezTo>
                  <a:pt x="1787357" y="6982211"/>
                  <a:pt x="1656794" y="6974531"/>
                  <a:pt x="1520975" y="6938931"/>
                </a:cubicBezTo>
                <a:cubicBezTo>
                  <a:pt x="1681049" y="6913831"/>
                  <a:pt x="1834254" y="6888326"/>
                  <a:pt x="2015752" y="6850679"/>
                </a:cubicBezTo>
                <a:cubicBezTo>
                  <a:pt x="1914698" y="6810220"/>
                  <a:pt x="1854065" y="6785946"/>
                  <a:pt x="1786561" y="6761268"/>
                </a:cubicBezTo>
                <a:cubicBezTo>
                  <a:pt x="1794241" y="6747912"/>
                  <a:pt x="1801922" y="6734559"/>
                  <a:pt x="1809604" y="6721204"/>
                </a:cubicBezTo>
                <a:cubicBezTo>
                  <a:pt x="1886003" y="6711892"/>
                  <a:pt x="1962403" y="6702579"/>
                  <a:pt x="2059417" y="6694480"/>
                </a:cubicBezTo>
                <a:cubicBezTo>
                  <a:pt x="2063464" y="6625687"/>
                  <a:pt x="2067510" y="6556893"/>
                  <a:pt x="2073173" y="6460583"/>
                </a:cubicBezTo>
                <a:cubicBezTo>
                  <a:pt x="2303971" y="6757182"/>
                  <a:pt x="2342388" y="6455709"/>
                  <a:pt x="2506510" y="6361817"/>
                </a:cubicBezTo>
                <a:cubicBezTo>
                  <a:pt x="2209807" y="6365076"/>
                  <a:pt x="1974951" y="6371971"/>
                  <a:pt x="1733223" y="6378465"/>
                </a:cubicBezTo>
                <a:cubicBezTo>
                  <a:pt x="1727161" y="6364302"/>
                  <a:pt x="1728372" y="6343664"/>
                  <a:pt x="1729182" y="6329907"/>
                </a:cubicBezTo>
                <a:cubicBezTo>
                  <a:pt x="1839941" y="6322615"/>
                  <a:pt x="1950296" y="6322201"/>
                  <a:pt x="2054991" y="6300746"/>
                </a:cubicBezTo>
                <a:cubicBezTo>
                  <a:pt x="2096626" y="6296291"/>
                  <a:pt x="2147158" y="6257845"/>
                  <a:pt x="2177072" y="6218186"/>
                </a:cubicBezTo>
                <a:cubicBezTo>
                  <a:pt x="2328265" y="5992377"/>
                  <a:pt x="2447917" y="5951093"/>
                  <a:pt x="2664174" y="6025938"/>
                </a:cubicBezTo>
                <a:cubicBezTo>
                  <a:pt x="2736129" y="5974946"/>
                  <a:pt x="2778980" y="5949854"/>
                  <a:pt x="2829105" y="5918287"/>
                </a:cubicBezTo>
                <a:cubicBezTo>
                  <a:pt x="2093420" y="5764571"/>
                  <a:pt x="1360958" y="5790525"/>
                  <a:pt x="618794" y="5864228"/>
                </a:cubicBezTo>
                <a:cubicBezTo>
                  <a:pt x="620009" y="5843590"/>
                  <a:pt x="621222" y="5822954"/>
                  <a:pt x="622437" y="5802316"/>
                </a:cubicBezTo>
                <a:cubicBezTo>
                  <a:pt x="838294" y="5766688"/>
                  <a:pt x="1061027" y="5731467"/>
                  <a:pt x="1276884" y="5695841"/>
                </a:cubicBezTo>
                <a:cubicBezTo>
                  <a:pt x="1277289" y="5688962"/>
                  <a:pt x="1277693" y="5682083"/>
                  <a:pt x="1278504" y="5668324"/>
                </a:cubicBezTo>
                <a:cubicBezTo>
                  <a:pt x="1217059" y="5657807"/>
                  <a:pt x="1155619" y="5647291"/>
                  <a:pt x="1094177" y="5636775"/>
                </a:cubicBezTo>
                <a:cubicBezTo>
                  <a:pt x="1155219" y="5536820"/>
                  <a:pt x="1455153" y="5595878"/>
                  <a:pt x="1244970" y="5300493"/>
                </a:cubicBezTo>
                <a:cubicBezTo>
                  <a:pt x="1371895" y="5370086"/>
                  <a:pt x="1451930" y="5416210"/>
                  <a:pt x="1558641" y="5477710"/>
                </a:cubicBezTo>
                <a:cubicBezTo>
                  <a:pt x="1535201" y="5407301"/>
                  <a:pt x="1523479" y="5372095"/>
                  <a:pt x="1493570" y="5294405"/>
                </a:cubicBezTo>
                <a:cubicBezTo>
                  <a:pt x="1579669" y="5354693"/>
                  <a:pt x="1632621" y="5392321"/>
                  <a:pt x="1692037" y="5437233"/>
                </a:cubicBezTo>
                <a:cubicBezTo>
                  <a:pt x="1696894" y="5354681"/>
                  <a:pt x="1700534" y="5292770"/>
                  <a:pt x="1706198" y="5196462"/>
                </a:cubicBezTo>
                <a:cubicBezTo>
                  <a:pt x="1512979" y="5198903"/>
                  <a:pt x="1284994" y="5206203"/>
                  <a:pt x="1057011" y="5213505"/>
                </a:cubicBezTo>
                <a:cubicBezTo>
                  <a:pt x="1057820" y="5199747"/>
                  <a:pt x="1051757" y="5185585"/>
                  <a:pt x="1052565" y="5171826"/>
                </a:cubicBezTo>
                <a:cubicBezTo>
                  <a:pt x="1317337" y="5125270"/>
                  <a:pt x="1588575" y="5085998"/>
                  <a:pt x="1860218" y="5039846"/>
                </a:cubicBezTo>
                <a:cubicBezTo>
                  <a:pt x="1854560" y="5018805"/>
                  <a:pt x="1855775" y="4998168"/>
                  <a:pt x="1850117" y="4977125"/>
                </a:cubicBezTo>
                <a:cubicBezTo>
                  <a:pt x="1725208" y="4990490"/>
                  <a:pt x="1600707" y="4996972"/>
                  <a:pt x="1476205" y="5003456"/>
                </a:cubicBezTo>
                <a:cubicBezTo>
                  <a:pt x="1469737" y="4996173"/>
                  <a:pt x="1470545" y="4982416"/>
                  <a:pt x="1464484" y="4968252"/>
                </a:cubicBezTo>
                <a:cubicBezTo>
                  <a:pt x="1641539" y="4888926"/>
                  <a:pt x="1811723" y="4809196"/>
                  <a:pt x="1981502" y="4736344"/>
                </a:cubicBezTo>
                <a:cubicBezTo>
                  <a:pt x="1975842" y="4715302"/>
                  <a:pt x="1970186" y="4694261"/>
                  <a:pt x="1964122" y="4680099"/>
                </a:cubicBezTo>
                <a:cubicBezTo>
                  <a:pt x="1683186" y="4649772"/>
                  <a:pt x="1409526" y="4612966"/>
                  <a:pt x="1134248" y="4603680"/>
                </a:cubicBezTo>
                <a:cubicBezTo>
                  <a:pt x="817334" y="4598848"/>
                  <a:pt x="499207" y="4614653"/>
                  <a:pt x="188760" y="4617105"/>
                </a:cubicBezTo>
                <a:cubicBezTo>
                  <a:pt x="183102" y="4596063"/>
                  <a:pt x="183911" y="4582306"/>
                  <a:pt x="185125" y="4561666"/>
                </a:cubicBezTo>
                <a:cubicBezTo>
                  <a:pt x="372689" y="4538182"/>
                  <a:pt x="566718" y="4521981"/>
                  <a:pt x="754280" y="4498498"/>
                </a:cubicBezTo>
                <a:cubicBezTo>
                  <a:pt x="755090" y="4484739"/>
                  <a:pt x="755494" y="4477859"/>
                  <a:pt x="763175" y="4464505"/>
                </a:cubicBezTo>
                <a:cubicBezTo>
                  <a:pt x="632610" y="4456827"/>
                  <a:pt x="508917" y="4449553"/>
                  <a:pt x="378352" y="4441873"/>
                </a:cubicBezTo>
                <a:cubicBezTo>
                  <a:pt x="379161" y="4428115"/>
                  <a:pt x="379970" y="4414358"/>
                  <a:pt x="380781" y="4400598"/>
                </a:cubicBezTo>
                <a:cubicBezTo>
                  <a:pt x="429691" y="4389668"/>
                  <a:pt x="478199" y="4385619"/>
                  <a:pt x="554598" y="4376304"/>
                </a:cubicBezTo>
                <a:cubicBezTo>
                  <a:pt x="500839" y="4352435"/>
                  <a:pt x="473753" y="4343940"/>
                  <a:pt x="392910" y="4311572"/>
                </a:cubicBezTo>
                <a:cubicBezTo>
                  <a:pt x="551369" y="4313988"/>
                  <a:pt x="647978" y="4312767"/>
                  <a:pt x="765204" y="4312758"/>
                </a:cubicBezTo>
                <a:cubicBezTo>
                  <a:pt x="720339" y="4254896"/>
                  <a:pt x="675068" y="4203913"/>
                  <a:pt x="630202" y="4146050"/>
                </a:cubicBezTo>
                <a:cubicBezTo>
                  <a:pt x="637881" y="4132695"/>
                  <a:pt x="638285" y="4125817"/>
                  <a:pt x="645967" y="4112461"/>
                </a:cubicBezTo>
                <a:cubicBezTo>
                  <a:pt x="732875" y="4158991"/>
                  <a:pt x="819376" y="4212399"/>
                  <a:pt x="932556" y="4281183"/>
                </a:cubicBezTo>
                <a:cubicBezTo>
                  <a:pt x="903051" y="4196611"/>
                  <a:pt x="884864" y="4154124"/>
                  <a:pt x="848891" y="4062269"/>
                </a:cubicBezTo>
                <a:cubicBezTo>
                  <a:pt x="947922" y="4137124"/>
                  <a:pt x="1000471" y="4181633"/>
                  <a:pt x="1040082" y="4211574"/>
                </a:cubicBezTo>
                <a:cubicBezTo>
                  <a:pt x="1078894" y="4137925"/>
                  <a:pt x="1124979" y="4057797"/>
                  <a:pt x="1163789" y="3984146"/>
                </a:cubicBezTo>
                <a:cubicBezTo>
                  <a:pt x="970164" y="3993467"/>
                  <a:pt x="734902" y="4007244"/>
                  <a:pt x="493174" y="4013737"/>
                </a:cubicBezTo>
                <a:cubicBezTo>
                  <a:pt x="494389" y="3993100"/>
                  <a:pt x="489134" y="3965179"/>
                  <a:pt x="483476" y="3944137"/>
                </a:cubicBezTo>
                <a:cubicBezTo>
                  <a:pt x="754714" y="3904864"/>
                  <a:pt x="1025952" y="3865592"/>
                  <a:pt x="1297191" y="3826321"/>
                </a:cubicBezTo>
                <a:cubicBezTo>
                  <a:pt x="1290725" y="3819038"/>
                  <a:pt x="1291534" y="3805278"/>
                  <a:pt x="1292343" y="3791520"/>
                </a:cubicBezTo>
                <a:cubicBezTo>
                  <a:pt x="1244240" y="3788692"/>
                  <a:pt x="1196540" y="3778983"/>
                  <a:pt x="1107611" y="3766850"/>
                </a:cubicBezTo>
                <a:cubicBezTo>
                  <a:pt x="1192501" y="3730425"/>
                  <a:pt x="1242223" y="3705736"/>
                  <a:pt x="1306092" y="3674978"/>
                </a:cubicBezTo>
                <a:cubicBezTo>
                  <a:pt x="1272542" y="3659198"/>
                  <a:pt x="1238992" y="3643419"/>
                  <a:pt x="1178359" y="3619143"/>
                </a:cubicBezTo>
                <a:lnTo>
                  <a:pt x="1302473" y="3597807"/>
                </a:lnTo>
                <a:lnTo>
                  <a:pt x="1268544" y="3553043"/>
                </a:lnTo>
                <a:cubicBezTo>
                  <a:pt x="1158304" y="3386022"/>
                  <a:pt x="1154666" y="3219820"/>
                  <a:pt x="1099942" y="3080641"/>
                </a:cubicBezTo>
                <a:cubicBezTo>
                  <a:pt x="666713" y="2946874"/>
                  <a:pt x="288393" y="2816083"/>
                  <a:pt x="55586" y="2394823"/>
                </a:cubicBezTo>
                <a:cubicBezTo>
                  <a:pt x="261551" y="2360594"/>
                  <a:pt x="438092" y="2331255"/>
                  <a:pt x="627376" y="2305849"/>
                </a:cubicBezTo>
                <a:cubicBezTo>
                  <a:pt x="618575" y="2289156"/>
                  <a:pt x="622512" y="2276397"/>
                  <a:pt x="613711" y="2259704"/>
                </a:cubicBezTo>
                <a:cubicBezTo>
                  <a:pt x="410762" y="2238965"/>
                  <a:pt x="199010" y="2201533"/>
                  <a:pt x="0" y="2168034"/>
                </a:cubicBezTo>
                <a:cubicBezTo>
                  <a:pt x="231261" y="1554664"/>
                  <a:pt x="773628" y="1470579"/>
                  <a:pt x="1272905" y="1345241"/>
                </a:cubicBezTo>
                <a:cubicBezTo>
                  <a:pt x="3017943" y="891827"/>
                  <a:pt x="4791234" y="572913"/>
                  <a:pt x="6580041" y="384564"/>
                </a:cubicBezTo>
                <a:cubicBezTo>
                  <a:pt x="6857593" y="344490"/>
                  <a:pt x="7136072" y="346625"/>
                  <a:pt x="7409686" y="319309"/>
                </a:cubicBezTo>
                <a:cubicBezTo>
                  <a:pt x="7615652" y="285078"/>
                  <a:pt x="7833436" y="212574"/>
                  <a:pt x="8039400" y="178343"/>
                </a:cubicBezTo>
                <a:cubicBezTo>
                  <a:pt x="8215940" y="149004"/>
                  <a:pt x="8398269" y="191326"/>
                  <a:pt x="8570870" y="174746"/>
                </a:cubicBezTo>
                <a:cubicBezTo>
                  <a:pt x="9088676" y="125002"/>
                  <a:pt x="9610421" y="62502"/>
                  <a:pt x="101321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45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2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6" r:id="rId8"/>
    <p:sldLayoutId id="2147483797" r:id="rId9"/>
    <p:sldLayoutId id="2147483798" r:id="rId10"/>
    <p:sldLayoutId id="2147483800" r:id="rId11"/>
    <p:sldLayoutId id="2147483801" r:id="rId12"/>
    <p:sldLayoutId id="2147483802" r:id="rId13"/>
    <p:sldLayoutId id="2147483803" r:id="rId14"/>
    <p:sldLayoutId id="2147483805" r:id="rId15"/>
    <p:sldLayoutId id="2147483806" r:id="rId16"/>
    <p:sldLayoutId id="2147483807" r:id="rId17"/>
    <p:sldLayoutId id="2147483808" r:id="rId18"/>
    <p:sldLayoutId id="2147483810" r:id="rId19"/>
    <p:sldLayoutId id="2147483811" r:id="rId20"/>
    <p:sldLayoutId id="2147483812" r:id="rId21"/>
    <p:sldLayoutId id="2147483826" r:id="rId22"/>
    <p:sldLayoutId id="214748390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pos="268" userDrawn="1">
          <p15:clr>
            <a:srgbClr val="F26B43"/>
          </p15:clr>
        </p15:guide>
        <p15:guide id="5" orient="horz" pos="4031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5FAB913-F93E-4E59-9C8E-6A4D50B8A5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DEDFE0-F7A4-4544-A81D-A83E996C91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21">
            <a:extLst>
              <a:ext uri="{FF2B5EF4-FFF2-40B4-BE49-F238E27FC236}">
                <a16:creationId xmlns:a16="http://schemas.microsoft.com/office/drawing/2014/main" id="{4E6FF8F2-120E-4931-AE90-2C16609C057C}"/>
              </a:ext>
            </a:extLst>
          </p:cNvPr>
          <p:cNvSpPr/>
          <p:nvPr/>
        </p:nvSpPr>
        <p:spPr>
          <a:xfrm>
            <a:off x="187840" y="3013501"/>
            <a:ext cx="11816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WINTER LANDSCAPE</a:t>
            </a:r>
            <a:endParaRPr lang="ru-RU" sz="4800" dirty="0">
              <a:solidFill>
                <a:schemeClr val="bg1"/>
              </a:solidFill>
              <a:latin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3C51E2A-ED9B-4AB8-96AE-E1D77946AA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FEA1C-36C2-4767-9F54-54BCE8F0B5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88FFF-94A5-4FB6-8C0A-651A5843E2ED}"/>
              </a:ext>
            </a:extLst>
          </p:cNvPr>
          <p:cNvSpPr/>
          <p:nvPr/>
        </p:nvSpPr>
        <p:spPr>
          <a:xfrm>
            <a:off x="1905546" y="1072177"/>
            <a:ext cx="8380909" cy="4713647"/>
          </a:xfrm>
          <a:prstGeom prst="rect">
            <a:avLst/>
          </a:prstGeom>
          <a:ln>
            <a:noFill/>
          </a:ln>
          <a:effectLst>
            <a:outerShdw blurRad="1270000" dist="381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C9BB9B-8C5F-4557-90CE-532066B0515B}"/>
              </a:ext>
            </a:extLst>
          </p:cNvPr>
          <p:cNvSpPr/>
          <p:nvPr/>
        </p:nvSpPr>
        <p:spPr>
          <a:xfrm>
            <a:off x="1905546" y="1072176"/>
            <a:ext cx="8380908" cy="47136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ECF509-6FA4-4B5D-B7F2-5177076FE6A1}"/>
              </a:ext>
            </a:extLst>
          </p:cNvPr>
          <p:cNvSpPr txBox="1"/>
          <p:nvPr/>
        </p:nvSpPr>
        <p:spPr>
          <a:xfrm>
            <a:off x="2325326" y="1338088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7199-3DDC-4460-BD94-8761663F48F8}"/>
              </a:ext>
            </a:extLst>
          </p:cNvPr>
          <p:cNvSpPr txBox="1"/>
          <p:nvPr/>
        </p:nvSpPr>
        <p:spPr>
          <a:xfrm>
            <a:off x="2325325" y="176733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97EEB7-0794-41E8-A27F-57213AADA86F}"/>
              </a:ext>
            </a:extLst>
          </p:cNvPr>
          <p:cNvSpPr txBox="1"/>
          <p:nvPr/>
        </p:nvSpPr>
        <p:spPr>
          <a:xfrm>
            <a:off x="2325325" y="3069298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31F2E6-CC00-48D3-A127-7DD50C01531A}"/>
              </a:ext>
            </a:extLst>
          </p:cNvPr>
          <p:cNvSpPr txBox="1"/>
          <p:nvPr/>
        </p:nvSpPr>
        <p:spPr>
          <a:xfrm>
            <a:off x="2325325" y="4371265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4938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4B9DF03-ED0F-483C-AF27-3ABF78AFC2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0" b="28060"/>
          <a:stretch>
            <a:fillRect/>
          </a:stretch>
        </p:blipFill>
        <p:spPr/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6D1A976-4F2E-4608-B4CD-F2863711E8FA}"/>
              </a:ext>
            </a:extLst>
          </p:cNvPr>
          <p:cNvSpPr txBox="1"/>
          <p:nvPr/>
        </p:nvSpPr>
        <p:spPr>
          <a:xfrm>
            <a:off x="623136" y="480645"/>
            <a:ext cx="300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5BBCD-3AE9-4591-8A03-BF4CD59E7554}"/>
              </a:ext>
            </a:extLst>
          </p:cNvPr>
          <p:cNvSpPr txBox="1"/>
          <p:nvPr/>
        </p:nvSpPr>
        <p:spPr>
          <a:xfrm>
            <a:off x="623136" y="1170845"/>
            <a:ext cx="3005441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2CACAF-580A-4C1C-B034-3F47ABB285AF}"/>
              </a:ext>
            </a:extLst>
          </p:cNvPr>
          <p:cNvSpPr txBox="1"/>
          <p:nvPr/>
        </p:nvSpPr>
        <p:spPr>
          <a:xfrm>
            <a:off x="623136" y="2918715"/>
            <a:ext cx="3005441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B01AA-A611-48DA-8F04-0369AD08A38E}"/>
              </a:ext>
            </a:extLst>
          </p:cNvPr>
          <p:cNvSpPr txBox="1"/>
          <p:nvPr/>
        </p:nvSpPr>
        <p:spPr>
          <a:xfrm>
            <a:off x="623136" y="4666585"/>
            <a:ext cx="3005441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2221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A9F3AAB-A873-496F-B4B1-6375056E55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8" b="3386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E95BE70-1E46-49B5-A8A5-2E6D34D01B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9042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8AD4EE1-1B22-432B-9EE1-9F3E91B268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b="9030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D4CC078-000F-4765-A248-01A49EF06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5" b="31785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F730C424-C2F1-4EC6-B78F-9CEBF5625B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5" b="31785"/>
          <a:stretch>
            <a:fillRect/>
          </a:stretch>
        </p:blipFill>
        <p:spPr/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BF98783-C7F0-49D7-9053-C9861411FEBC}"/>
              </a:ext>
            </a:extLst>
          </p:cNvPr>
          <p:cNvSpPr txBox="1"/>
          <p:nvPr/>
        </p:nvSpPr>
        <p:spPr>
          <a:xfrm>
            <a:off x="671763" y="388453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47EA4F-F4C8-459A-90D7-93C01C664CBC}"/>
              </a:ext>
            </a:extLst>
          </p:cNvPr>
          <p:cNvSpPr txBox="1"/>
          <p:nvPr/>
        </p:nvSpPr>
        <p:spPr>
          <a:xfrm>
            <a:off x="671762" y="87244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335CDE-EF09-4C7F-A754-46DC5894B01B}"/>
              </a:ext>
            </a:extLst>
          </p:cNvPr>
          <p:cNvSpPr txBox="1"/>
          <p:nvPr/>
        </p:nvSpPr>
        <p:spPr>
          <a:xfrm>
            <a:off x="671762" y="2028781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239458-9DF9-412F-BD23-709D86EE20C4}"/>
              </a:ext>
            </a:extLst>
          </p:cNvPr>
          <p:cNvSpPr txBox="1"/>
          <p:nvPr/>
        </p:nvSpPr>
        <p:spPr>
          <a:xfrm>
            <a:off x="671762" y="3264188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5607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9017443-FF76-4D7B-AA55-182E43244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0" b="27120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1BFE6-C231-4C1E-981E-CD8C4BFAEA52}"/>
              </a:ext>
            </a:extLst>
          </p:cNvPr>
          <p:cNvSpPr txBox="1"/>
          <p:nvPr/>
        </p:nvSpPr>
        <p:spPr>
          <a:xfrm>
            <a:off x="665339" y="749162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B6192-2D79-4F01-8C81-2D0AAD410E90}"/>
              </a:ext>
            </a:extLst>
          </p:cNvPr>
          <p:cNvSpPr txBox="1"/>
          <p:nvPr/>
        </p:nvSpPr>
        <p:spPr>
          <a:xfrm>
            <a:off x="665338" y="143936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68E49-52E1-48F2-BB99-72905C70694A}"/>
              </a:ext>
            </a:extLst>
          </p:cNvPr>
          <p:cNvSpPr txBox="1"/>
          <p:nvPr/>
        </p:nvSpPr>
        <p:spPr>
          <a:xfrm>
            <a:off x="6095999" y="1439361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8557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B7A958-77A5-4359-8E42-4AF42E4F45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16276"/>
          <a:stretch>
            <a:fillRect/>
          </a:stretch>
        </p:blipFill>
        <p:spPr/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D5480F6-1E93-4FC3-BF88-B3EEA797CFBC}"/>
              </a:ext>
            </a:extLst>
          </p:cNvPr>
          <p:cNvSpPr txBox="1"/>
          <p:nvPr/>
        </p:nvSpPr>
        <p:spPr>
          <a:xfrm>
            <a:off x="6953597" y="1213396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9823CB-14D5-45EB-BC11-7ED0CDFFE407}"/>
              </a:ext>
            </a:extLst>
          </p:cNvPr>
          <p:cNvSpPr txBox="1"/>
          <p:nvPr/>
        </p:nvSpPr>
        <p:spPr>
          <a:xfrm>
            <a:off x="6953596" y="190359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323A71-BA81-4CA0-9069-2B9A6448B111}"/>
              </a:ext>
            </a:extLst>
          </p:cNvPr>
          <p:cNvSpPr txBox="1"/>
          <p:nvPr/>
        </p:nvSpPr>
        <p:spPr>
          <a:xfrm>
            <a:off x="6953596" y="3591545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5E680D-1CBF-4002-82BA-2F2A8C61EBF4}"/>
              </a:ext>
            </a:extLst>
          </p:cNvPr>
          <p:cNvSpPr txBox="1"/>
          <p:nvPr/>
        </p:nvSpPr>
        <p:spPr>
          <a:xfrm>
            <a:off x="6953596" y="539933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1521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F013CF-D8B5-4370-AB91-EDA52F7FA6C7}"/>
              </a:ext>
            </a:extLst>
          </p:cNvPr>
          <p:cNvSpPr/>
          <p:nvPr/>
        </p:nvSpPr>
        <p:spPr>
          <a:xfrm>
            <a:off x="4560374" y="447"/>
            <a:ext cx="6779250" cy="6857107"/>
          </a:xfrm>
          <a:custGeom>
            <a:avLst/>
            <a:gdLst>
              <a:gd name="connsiteX0" fmla="*/ 385533 w 13560266"/>
              <a:gd name="connsiteY0" fmla="*/ 0 h 13716000"/>
              <a:gd name="connsiteX1" fmla="*/ 13560266 w 13560266"/>
              <a:gd name="connsiteY1" fmla="*/ 0 h 13716000"/>
              <a:gd name="connsiteX2" fmla="*/ 13560266 w 13560266"/>
              <a:gd name="connsiteY2" fmla="*/ 13716000 h 13716000"/>
              <a:gd name="connsiteX3" fmla="*/ 7114867 w 13560266"/>
              <a:gd name="connsiteY3" fmla="*/ 13716000 h 13716000"/>
              <a:gd name="connsiteX4" fmla="*/ 6602226 w 13560266"/>
              <a:gd name="connsiteY4" fmla="*/ 13484239 h 13716000"/>
              <a:gd name="connsiteX5" fmla="*/ 0 w 13560266"/>
              <a:gd name="connsiteY5" fmla="*/ 2978309 h 13716000"/>
              <a:gd name="connsiteX6" fmla="*/ 366939 w 13560266"/>
              <a:gd name="connsiteY6" fmla="*/ 6547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0266" h="13716000">
                <a:moveTo>
                  <a:pt x="385533" y="0"/>
                </a:moveTo>
                <a:lnTo>
                  <a:pt x="13560266" y="0"/>
                </a:lnTo>
                <a:lnTo>
                  <a:pt x="13560266" y="13716000"/>
                </a:lnTo>
                <a:lnTo>
                  <a:pt x="7114867" y="13716000"/>
                </a:lnTo>
                <a:lnTo>
                  <a:pt x="6602226" y="13484239"/>
                </a:lnTo>
                <a:cubicBezTo>
                  <a:pt x="2695751" y="11601907"/>
                  <a:pt x="0" y="7604922"/>
                  <a:pt x="0" y="2978309"/>
                </a:cubicBezTo>
                <a:cubicBezTo>
                  <a:pt x="0" y="1972524"/>
                  <a:pt x="127398" y="996494"/>
                  <a:pt x="366939" y="654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048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BD92C81-4818-4295-BF67-12C7F54B70EE}"/>
              </a:ext>
            </a:extLst>
          </p:cNvPr>
          <p:cNvSpPr/>
          <p:nvPr/>
        </p:nvSpPr>
        <p:spPr>
          <a:xfrm>
            <a:off x="4986562" y="447"/>
            <a:ext cx="6779250" cy="6857107"/>
          </a:xfrm>
          <a:custGeom>
            <a:avLst/>
            <a:gdLst>
              <a:gd name="connsiteX0" fmla="*/ 385533 w 13560266"/>
              <a:gd name="connsiteY0" fmla="*/ 0 h 13716000"/>
              <a:gd name="connsiteX1" fmla="*/ 13560266 w 13560266"/>
              <a:gd name="connsiteY1" fmla="*/ 0 h 13716000"/>
              <a:gd name="connsiteX2" fmla="*/ 13560266 w 13560266"/>
              <a:gd name="connsiteY2" fmla="*/ 13716000 h 13716000"/>
              <a:gd name="connsiteX3" fmla="*/ 7114867 w 13560266"/>
              <a:gd name="connsiteY3" fmla="*/ 13716000 h 13716000"/>
              <a:gd name="connsiteX4" fmla="*/ 6602226 w 13560266"/>
              <a:gd name="connsiteY4" fmla="*/ 13484239 h 13716000"/>
              <a:gd name="connsiteX5" fmla="*/ 0 w 13560266"/>
              <a:gd name="connsiteY5" fmla="*/ 2978309 h 13716000"/>
              <a:gd name="connsiteX6" fmla="*/ 366939 w 13560266"/>
              <a:gd name="connsiteY6" fmla="*/ 65477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0266" h="13716000">
                <a:moveTo>
                  <a:pt x="385533" y="0"/>
                </a:moveTo>
                <a:lnTo>
                  <a:pt x="13560266" y="0"/>
                </a:lnTo>
                <a:lnTo>
                  <a:pt x="13560266" y="13716000"/>
                </a:lnTo>
                <a:lnTo>
                  <a:pt x="7114867" y="13716000"/>
                </a:lnTo>
                <a:lnTo>
                  <a:pt x="6602226" y="13484239"/>
                </a:lnTo>
                <a:cubicBezTo>
                  <a:pt x="2695751" y="11601907"/>
                  <a:pt x="0" y="7604922"/>
                  <a:pt x="0" y="2978309"/>
                </a:cubicBezTo>
                <a:cubicBezTo>
                  <a:pt x="0" y="1972524"/>
                  <a:pt x="127398" y="996494"/>
                  <a:pt x="366939" y="6547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1270000" dist="3048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BCC1B4F-6713-48BF-932D-B629F669DD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17052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4D84558-8A3A-4A17-BB49-B3C8222A73C3}"/>
              </a:ext>
            </a:extLst>
          </p:cNvPr>
          <p:cNvSpPr txBox="1"/>
          <p:nvPr/>
        </p:nvSpPr>
        <p:spPr>
          <a:xfrm>
            <a:off x="665339" y="453740"/>
            <a:ext cx="27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05B692-B8B7-4262-BA69-483E4F057261}"/>
              </a:ext>
            </a:extLst>
          </p:cNvPr>
          <p:cNvSpPr txBox="1"/>
          <p:nvPr/>
        </p:nvSpPr>
        <p:spPr>
          <a:xfrm>
            <a:off x="665338" y="1143940"/>
            <a:ext cx="3118871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79A56E-0D53-49DE-B98A-69F9D2F2FF8A}"/>
              </a:ext>
            </a:extLst>
          </p:cNvPr>
          <p:cNvSpPr txBox="1"/>
          <p:nvPr/>
        </p:nvSpPr>
        <p:spPr>
          <a:xfrm>
            <a:off x="665338" y="2831889"/>
            <a:ext cx="3118871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7C0E0C-5DCC-4587-852F-7EA75596FA5A}"/>
              </a:ext>
            </a:extLst>
          </p:cNvPr>
          <p:cNvSpPr txBox="1"/>
          <p:nvPr/>
        </p:nvSpPr>
        <p:spPr>
          <a:xfrm>
            <a:off x="665338" y="4639680"/>
            <a:ext cx="3118871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4415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F6F2D3F-1362-4B7F-8F37-38308131D2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5" b="16935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B9153E1-1ED5-4A52-9919-C028D49B5EF8}"/>
              </a:ext>
            </a:extLst>
          </p:cNvPr>
          <p:cNvSpPr txBox="1"/>
          <p:nvPr/>
        </p:nvSpPr>
        <p:spPr>
          <a:xfrm>
            <a:off x="6967665" y="650688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08F0BB-5B26-4982-8B73-58B6419F4CF8}"/>
              </a:ext>
            </a:extLst>
          </p:cNvPr>
          <p:cNvSpPr txBox="1"/>
          <p:nvPr/>
        </p:nvSpPr>
        <p:spPr>
          <a:xfrm>
            <a:off x="6967664" y="1340888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11E285-A420-47BC-96BF-7098D3BB893F}"/>
              </a:ext>
            </a:extLst>
          </p:cNvPr>
          <p:cNvSpPr txBox="1"/>
          <p:nvPr/>
        </p:nvSpPr>
        <p:spPr>
          <a:xfrm>
            <a:off x="6967664" y="3028837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AA4E7B-90CC-4050-A400-E2C9902866DF}"/>
              </a:ext>
            </a:extLst>
          </p:cNvPr>
          <p:cNvSpPr txBox="1"/>
          <p:nvPr/>
        </p:nvSpPr>
        <p:spPr>
          <a:xfrm>
            <a:off x="6967664" y="4836628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0964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AD6A41FE-23D9-40C5-888E-8AE8F6A9D0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04825" y="3621531"/>
            <a:ext cx="3023816" cy="3492545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solidFill>
            <a:schemeClr val="accent1">
              <a:alpha val="10000"/>
            </a:schemeClr>
          </a:solidFill>
          <a:ln w="28575" cap="flat" cmpd="sng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00B5A280-03C7-4455-B694-F5F4D94DD2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15333" y="-462501"/>
            <a:ext cx="2638112" cy="3047052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solidFill>
            <a:schemeClr val="accent1">
              <a:alpha val="10000"/>
            </a:schemeClr>
          </a:solidFill>
          <a:ln w="28575" cap="flat" cmpd="sng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9BAC1E9-E4E6-4A64-B358-0C33DCFC1F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944997" y="4568480"/>
            <a:ext cx="2333879" cy="2695659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solidFill>
            <a:schemeClr val="accent1">
              <a:alpha val="10000"/>
            </a:schemeClr>
          </a:solidFill>
          <a:ln w="28575" cap="flat" cmpd="sng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C8CCEA8-FE28-497A-9488-627FB7CCB5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13845" y="1986127"/>
            <a:ext cx="1366514" cy="1578340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6F6A8FB-6221-4521-A451-02A12A0F79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67091" y="4568480"/>
            <a:ext cx="1366514" cy="1578340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8E4BB50-F354-4D01-9EB4-4E9544197D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01623" y="3273973"/>
            <a:ext cx="1366514" cy="1578340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5A47F8E2-A719-4B74-BC18-1D8FE22B12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4" b="23074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314F253-10F5-49A8-9E70-A1AFE5836A17}"/>
              </a:ext>
            </a:extLst>
          </p:cNvPr>
          <p:cNvSpPr txBox="1"/>
          <p:nvPr/>
        </p:nvSpPr>
        <p:spPr>
          <a:xfrm>
            <a:off x="637485" y="460057"/>
            <a:ext cx="271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7168B9-7CCF-4CB9-9DC1-E88551C6E5C3}"/>
              </a:ext>
            </a:extLst>
          </p:cNvPr>
          <p:cNvSpPr txBox="1"/>
          <p:nvPr/>
        </p:nvSpPr>
        <p:spPr>
          <a:xfrm>
            <a:off x="637485" y="967150"/>
            <a:ext cx="3035766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4540F9-4C9D-4EBF-95E1-3D8355AAE3F3}"/>
              </a:ext>
            </a:extLst>
          </p:cNvPr>
          <p:cNvSpPr txBox="1"/>
          <p:nvPr/>
        </p:nvSpPr>
        <p:spPr>
          <a:xfrm>
            <a:off x="637485" y="2806573"/>
            <a:ext cx="3035766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3C92-E299-4684-9388-EDE204A0B38D}"/>
              </a:ext>
            </a:extLst>
          </p:cNvPr>
          <p:cNvSpPr txBox="1"/>
          <p:nvPr/>
        </p:nvSpPr>
        <p:spPr>
          <a:xfrm>
            <a:off x="637485" y="4645997"/>
            <a:ext cx="3035766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2903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523394D-85A1-4551-821A-10F905E760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1" b="23881"/>
          <a:stretch>
            <a:fillRect/>
          </a:stretch>
        </p:blipFill>
        <p:spPr/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D4DD6808-4963-435E-B8FA-A70214A330A5}"/>
              </a:ext>
            </a:extLst>
          </p:cNvPr>
          <p:cNvSpPr>
            <a:spLocks/>
          </p:cNvSpPr>
          <p:nvPr/>
        </p:nvSpPr>
        <p:spPr bwMode="auto">
          <a:xfrm rot="2700000">
            <a:off x="5810553" y="3467805"/>
            <a:ext cx="2106507" cy="2100876"/>
          </a:xfrm>
          <a:custGeom>
            <a:avLst/>
            <a:gdLst>
              <a:gd name="T0" fmla="*/ 1640 w 10474"/>
              <a:gd name="T1" fmla="*/ 9960 h 10447"/>
              <a:gd name="T2" fmla="*/ 2167 w 10474"/>
              <a:gd name="T3" fmla="*/ 9876 h 10447"/>
              <a:gd name="T4" fmla="*/ 2528 w 10474"/>
              <a:gd name="T5" fmla="*/ 9582 h 10447"/>
              <a:gd name="T6" fmla="*/ 2756 w 10474"/>
              <a:gd name="T7" fmla="*/ 9077 h 10447"/>
              <a:gd name="T8" fmla="*/ 3006 w 10474"/>
              <a:gd name="T9" fmla="*/ 8560 h 10447"/>
              <a:gd name="T10" fmla="*/ 3245 w 10474"/>
              <a:gd name="T11" fmla="*/ 8403 h 10447"/>
              <a:gd name="T12" fmla="*/ 3543 w 10474"/>
              <a:gd name="T13" fmla="*/ 8410 h 10447"/>
              <a:gd name="T14" fmla="*/ 4106 w 10474"/>
              <a:gd name="T15" fmla="*/ 8865 h 10447"/>
              <a:gd name="T16" fmla="*/ 5233 w 10474"/>
              <a:gd name="T17" fmla="*/ 10447 h 10447"/>
              <a:gd name="T18" fmla="*/ 6149 w 10474"/>
              <a:gd name="T19" fmla="*/ 9133 h 10447"/>
              <a:gd name="T20" fmla="*/ 6631 w 10474"/>
              <a:gd name="T21" fmla="*/ 8739 h 10447"/>
              <a:gd name="T22" fmla="*/ 6979 w 10474"/>
              <a:gd name="T23" fmla="*/ 8716 h 10447"/>
              <a:gd name="T24" fmla="*/ 7342 w 10474"/>
              <a:gd name="T25" fmla="*/ 8879 h 10447"/>
              <a:gd name="T26" fmla="*/ 7798 w 10474"/>
              <a:gd name="T27" fmla="*/ 9410 h 10447"/>
              <a:gd name="T28" fmla="*/ 8498 w 10474"/>
              <a:gd name="T29" fmla="*/ 10106 h 10447"/>
              <a:gd name="T30" fmla="*/ 8985 w 10474"/>
              <a:gd name="T31" fmla="*/ 10151 h 10447"/>
              <a:gd name="T32" fmla="*/ 9512 w 10474"/>
              <a:gd name="T33" fmla="*/ 9829 h 10447"/>
              <a:gd name="T34" fmla="*/ 9875 w 10474"/>
              <a:gd name="T35" fmla="*/ 9187 h 10447"/>
              <a:gd name="T36" fmla="*/ 9866 w 10474"/>
              <a:gd name="T37" fmla="*/ 8382 h 10447"/>
              <a:gd name="T38" fmla="*/ 9422 w 10474"/>
              <a:gd name="T39" fmla="*/ 7903 h 10447"/>
              <a:gd name="T40" fmla="*/ 8714 w 10474"/>
              <a:gd name="T41" fmla="*/ 7601 h 10447"/>
              <a:gd name="T42" fmla="*/ 8366 w 10474"/>
              <a:gd name="T43" fmla="*/ 7225 h 10447"/>
              <a:gd name="T44" fmla="*/ 8410 w 10474"/>
              <a:gd name="T45" fmla="*/ 6873 h 10447"/>
              <a:gd name="T46" fmla="*/ 8661 w 10474"/>
              <a:gd name="T47" fmla="*/ 6533 h 10447"/>
              <a:gd name="T48" fmla="*/ 10023 w 10474"/>
              <a:gd name="T49" fmla="*/ 5514 h 10447"/>
              <a:gd name="T50" fmla="*/ 9657 w 10474"/>
              <a:gd name="T51" fmla="*/ 4033 h 10447"/>
              <a:gd name="T52" fmla="*/ 8935 w 10474"/>
              <a:gd name="T53" fmla="*/ 3250 h 10447"/>
              <a:gd name="T54" fmla="*/ 8614 w 10474"/>
              <a:gd name="T55" fmla="*/ 3238 h 10447"/>
              <a:gd name="T56" fmla="*/ 8335 w 10474"/>
              <a:gd name="T57" fmla="*/ 3712 h 10447"/>
              <a:gd name="T58" fmla="*/ 8084 w 10474"/>
              <a:gd name="T59" fmla="*/ 4278 h 10447"/>
              <a:gd name="T60" fmla="*/ 7667 w 10474"/>
              <a:gd name="T61" fmla="*/ 4656 h 10447"/>
              <a:gd name="T62" fmla="*/ 7085 w 10474"/>
              <a:gd name="T63" fmla="*/ 4782 h 10447"/>
              <a:gd name="T64" fmla="*/ 6598 w 10474"/>
              <a:gd name="T65" fmla="*/ 4708 h 10447"/>
              <a:gd name="T66" fmla="*/ 5835 w 10474"/>
              <a:gd name="T67" fmla="*/ 4233 h 10447"/>
              <a:gd name="T68" fmla="*/ 5505 w 10474"/>
              <a:gd name="T69" fmla="*/ 3442 h 10447"/>
              <a:gd name="T70" fmla="*/ 5750 w 10474"/>
              <a:gd name="T71" fmla="*/ 2852 h 10447"/>
              <a:gd name="T72" fmla="*/ 6698 w 10474"/>
              <a:gd name="T73" fmla="*/ 2032 h 10447"/>
              <a:gd name="T74" fmla="*/ 6969 w 10474"/>
              <a:gd name="T75" fmla="*/ 1575 h 10447"/>
              <a:gd name="T76" fmla="*/ 6822 w 10474"/>
              <a:gd name="T77" fmla="*/ 1132 h 10447"/>
              <a:gd name="T78" fmla="*/ 5711 w 10474"/>
              <a:gd name="T79" fmla="*/ 304 h 10447"/>
              <a:gd name="T80" fmla="*/ 4128 w 10474"/>
              <a:gd name="T81" fmla="*/ 754 h 10447"/>
              <a:gd name="T82" fmla="*/ 3229 w 10474"/>
              <a:gd name="T83" fmla="*/ 1563 h 10447"/>
              <a:gd name="T84" fmla="*/ 3197 w 10474"/>
              <a:gd name="T85" fmla="*/ 1845 h 10447"/>
              <a:gd name="T86" fmla="*/ 3493 w 10474"/>
              <a:gd name="T87" fmla="*/ 2083 h 10447"/>
              <a:gd name="T88" fmla="*/ 4153 w 10474"/>
              <a:gd name="T89" fmla="*/ 2367 h 10447"/>
              <a:gd name="T90" fmla="*/ 4688 w 10474"/>
              <a:gd name="T91" fmla="*/ 2978 h 10447"/>
              <a:gd name="T92" fmla="*/ 4676 w 10474"/>
              <a:gd name="T93" fmla="*/ 3929 h 10447"/>
              <a:gd name="T94" fmla="*/ 4239 w 10474"/>
              <a:gd name="T95" fmla="*/ 4642 h 10447"/>
              <a:gd name="T96" fmla="*/ 3612 w 10474"/>
              <a:gd name="T97" fmla="*/ 4982 h 10447"/>
              <a:gd name="T98" fmla="*/ 3014 w 10474"/>
              <a:gd name="T99" fmla="*/ 4891 h 10447"/>
              <a:gd name="T100" fmla="*/ 2320 w 10474"/>
              <a:gd name="T101" fmla="*/ 4205 h 10447"/>
              <a:gd name="T102" fmla="*/ 1701 w 10474"/>
              <a:gd name="T103" fmla="*/ 3572 h 10447"/>
              <a:gd name="T104" fmla="*/ 1353 w 10474"/>
              <a:gd name="T105" fmla="*/ 3545 h 10447"/>
              <a:gd name="T106" fmla="*/ 802 w 10474"/>
              <a:gd name="T107" fmla="*/ 4057 h 10447"/>
              <a:gd name="T108" fmla="*/ 187 w 10474"/>
              <a:gd name="T109" fmla="*/ 5347 h 10447"/>
              <a:gd name="T110" fmla="*/ 1490 w 10474"/>
              <a:gd name="T111" fmla="*/ 6276 h 10447"/>
              <a:gd name="T112" fmla="*/ 1760 w 10474"/>
              <a:gd name="T113" fmla="*/ 6670 h 10447"/>
              <a:gd name="T114" fmla="*/ 1779 w 10474"/>
              <a:gd name="T115" fmla="*/ 7018 h 10447"/>
              <a:gd name="T116" fmla="*/ 1616 w 10474"/>
              <a:gd name="T117" fmla="*/ 7375 h 10447"/>
              <a:gd name="T118" fmla="*/ 1088 w 10474"/>
              <a:gd name="T119" fmla="*/ 7828 h 10447"/>
              <a:gd name="T120" fmla="*/ 391 w 10474"/>
              <a:gd name="T121" fmla="*/ 8527 h 10447"/>
              <a:gd name="T122" fmla="*/ 390 w 10474"/>
              <a:gd name="T123" fmla="*/ 9150 h 10447"/>
              <a:gd name="T124" fmla="*/ 924 w 10474"/>
              <a:gd name="T125" fmla="*/ 9738 h 10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474" h="10447">
                <a:moveTo>
                  <a:pt x="1139" y="9846"/>
                </a:moveTo>
                <a:lnTo>
                  <a:pt x="1173" y="9860"/>
                </a:lnTo>
                <a:lnTo>
                  <a:pt x="1209" y="9873"/>
                </a:lnTo>
                <a:lnTo>
                  <a:pt x="1245" y="9885"/>
                </a:lnTo>
                <a:lnTo>
                  <a:pt x="1279" y="9897"/>
                </a:lnTo>
                <a:lnTo>
                  <a:pt x="1315" y="9907"/>
                </a:lnTo>
                <a:lnTo>
                  <a:pt x="1351" y="9917"/>
                </a:lnTo>
                <a:lnTo>
                  <a:pt x="1388" y="9925"/>
                </a:lnTo>
                <a:lnTo>
                  <a:pt x="1423" y="9933"/>
                </a:lnTo>
                <a:lnTo>
                  <a:pt x="1459" y="9941"/>
                </a:lnTo>
                <a:lnTo>
                  <a:pt x="1495" y="9946"/>
                </a:lnTo>
                <a:lnTo>
                  <a:pt x="1532" y="9951"/>
                </a:lnTo>
                <a:lnTo>
                  <a:pt x="1568" y="9955"/>
                </a:lnTo>
                <a:lnTo>
                  <a:pt x="1604" y="9958"/>
                </a:lnTo>
                <a:lnTo>
                  <a:pt x="1640" y="9960"/>
                </a:lnTo>
                <a:lnTo>
                  <a:pt x="1675" y="9962"/>
                </a:lnTo>
                <a:lnTo>
                  <a:pt x="1711" y="9963"/>
                </a:lnTo>
                <a:lnTo>
                  <a:pt x="1750" y="9962"/>
                </a:lnTo>
                <a:lnTo>
                  <a:pt x="1788" y="9960"/>
                </a:lnTo>
                <a:lnTo>
                  <a:pt x="1825" y="9958"/>
                </a:lnTo>
                <a:lnTo>
                  <a:pt x="1862" y="9954"/>
                </a:lnTo>
                <a:lnTo>
                  <a:pt x="1898" y="9950"/>
                </a:lnTo>
                <a:lnTo>
                  <a:pt x="1935" y="9943"/>
                </a:lnTo>
                <a:lnTo>
                  <a:pt x="1970" y="9937"/>
                </a:lnTo>
                <a:lnTo>
                  <a:pt x="2004" y="9929"/>
                </a:lnTo>
                <a:lnTo>
                  <a:pt x="2039" y="9921"/>
                </a:lnTo>
                <a:lnTo>
                  <a:pt x="2072" y="9910"/>
                </a:lnTo>
                <a:lnTo>
                  <a:pt x="2105" y="9899"/>
                </a:lnTo>
                <a:lnTo>
                  <a:pt x="2137" y="9888"/>
                </a:lnTo>
                <a:lnTo>
                  <a:pt x="2167" y="9876"/>
                </a:lnTo>
                <a:lnTo>
                  <a:pt x="2198" y="9861"/>
                </a:lnTo>
                <a:lnTo>
                  <a:pt x="2227" y="9848"/>
                </a:lnTo>
                <a:lnTo>
                  <a:pt x="2256" y="9832"/>
                </a:lnTo>
                <a:lnTo>
                  <a:pt x="2284" y="9816"/>
                </a:lnTo>
                <a:lnTo>
                  <a:pt x="2310" y="9799"/>
                </a:lnTo>
                <a:lnTo>
                  <a:pt x="2337" y="9780"/>
                </a:lnTo>
                <a:lnTo>
                  <a:pt x="2362" y="9762"/>
                </a:lnTo>
                <a:lnTo>
                  <a:pt x="2386" y="9742"/>
                </a:lnTo>
                <a:lnTo>
                  <a:pt x="2410" y="9722"/>
                </a:lnTo>
                <a:lnTo>
                  <a:pt x="2432" y="9700"/>
                </a:lnTo>
                <a:lnTo>
                  <a:pt x="2453" y="9678"/>
                </a:lnTo>
                <a:lnTo>
                  <a:pt x="2473" y="9655"/>
                </a:lnTo>
                <a:lnTo>
                  <a:pt x="2492" y="9633"/>
                </a:lnTo>
                <a:lnTo>
                  <a:pt x="2510" y="9608"/>
                </a:lnTo>
                <a:lnTo>
                  <a:pt x="2528" y="9582"/>
                </a:lnTo>
                <a:lnTo>
                  <a:pt x="2544" y="9557"/>
                </a:lnTo>
                <a:lnTo>
                  <a:pt x="2558" y="9531"/>
                </a:lnTo>
                <a:lnTo>
                  <a:pt x="2571" y="9504"/>
                </a:lnTo>
                <a:lnTo>
                  <a:pt x="2583" y="9476"/>
                </a:lnTo>
                <a:lnTo>
                  <a:pt x="2593" y="9452"/>
                </a:lnTo>
                <a:lnTo>
                  <a:pt x="2603" y="9429"/>
                </a:lnTo>
                <a:lnTo>
                  <a:pt x="2614" y="9402"/>
                </a:lnTo>
                <a:lnTo>
                  <a:pt x="2627" y="9374"/>
                </a:lnTo>
                <a:lnTo>
                  <a:pt x="2639" y="9344"/>
                </a:lnTo>
                <a:lnTo>
                  <a:pt x="2652" y="9313"/>
                </a:lnTo>
                <a:lnTo>
                  <a:pt x="2667" y="9281"/>
                </a:lnTo>
                <a:lnTo>
                  <a:pt x="2681" y="9248"/>
                </a:lnTo>
                <a:lnTo>
                  <a:pt x="2705" y="9194"/>
                </a:lnTo>
                <a:lnTo>
                  <a:pt x="2729" y="9137"/>
                </a:lnTo>
                <a:lnTo>
                  <a:pt x="2756" y="9077"/>
                </a:lnTo>
                <a:lnTo>
                  <a:pt x="2782" y="9015"/>
                </a:lnTo>
                <a:lnTo>
                  <a:pt x="2810" y="8950"/>
                </a:lnTo>
                <a:lnTo>
                  <a:pt x="2838" y="8883"/>
                </a:lnTo>
                <a:lnTo>
                  <a:pt x="2867" y="8814"/>
                </a:lnTo>
                <a:lnTo>
                  <a:pt x="2896" y="8744"/>
                </a:lnTo>
                <a:lnTo>
                  <a:pt x="2905" y="8723"/>
                </a:lnTo>
                <a:lnTo>
                  <a:pt x="2915" y="8702"/>
                </a:lnTo>
                <a:lnTo>
                  <a:pt x="2924" y="8682"/>
                </a:lnTo>
                <a:lnTo>
                  <a:pt x="2935" y="8663"/>
                </a:lnTo>
                <a:lnTo>
                  <a:pt x="2945" y="8645"/>
                </a:lnTo>
                <a:lnTo>
                  <a:pt x="2957" y="8626"/>
                </a:lnTo>
                <a:lnTo>
                  <a:pt x="2969" y="8609"/>
                </a:lnTo>
                <a:lnTo>
                  <a:pt x="2981" y="8592"/>
                </a:lnTo>
                <a:lnTo>
                  <a:pt x="2993" y="8576"/>
                </a:lnTo>
                <a:lnTo>
                  <a:pt x="3006" y="8560"/>
                </a:lnTo>
                <a:lnTo>
                  <a:pt x="3019" y="8545"/>
                </a:lnTo>
                <a:lnTo>
                  <a:pt x="3034" y="8531"/>
                </a:lnTo>
                <a:lnTo>
                  <a:pt x="3047" y="8516"/>
                </a:lnTo>
                <a:lnTo>
                  <a:pt x="3062" y="8503"/>
                </a:lnTo>
                <a:lnTo>
                  <a:pt x="3076" y="8491"/>
                </a:lnTo>
                <a:lnTo>
                  <a:pt x="3092" y="8479"/>
                </a:lnTo>
                <a:lnTo>
                  <a:pt x="3108" y="8468"/>
                </a:lnTo>
                <a:lnTo>
                  <a:pt x="3124" y="8458"/>
                </a:lnTo>
                <a:lnTo>
                  <a:pt x="3140" y="8447"/>
                </a:lnTo>
                <a:lnTo>
                  <a:pt x="3156" y="8438"/>
                </a:lnTo>
                <a:lnTo>
                  <a:pt x="3173" y="8430"/>
                </a:lnTo>
                <a:lnTo>
                  <a:pt x="3190" y="8422"/>
                </a:lnTo>
                <a:lnTo>
                  <a:pt x="3208" y="8415"/>
                </a:lnTo>
                <a:lnTo>
                  <a:pt x="3226" y="8409"/>
                </a:lnTo>
                <a:lnTo>
                  <a:pt x="3245" y="8403"/>
                </a:lnTo>
                <a:lnTo>
                  <a:pt x="3262" y="8398"/>
                </a:lnTo>
                <a:lnTo>
                  <a:pt x="3281" y="8394"/>
                </a:lnTo>
                <a:lnTo>
                  <a:pt x="3300" y="8391"/>
                </a:lnTo>
                <a:lnTo>
                  <a:pt x="3319" y="8389"/>
                </a:lnTo>
                <a:lnTo>
                  <a:pt x="3339" y="8386"/>
                </a:lnTo>
                <a:lnTo>
                  <a:pt x="3359" y="8386"/>
                </a:lnTo>
                <a:lnTo>
                  <a:pt x="3377" y="8385"/>
                </a:lnTo>
                <a:lnTo>
                  <a:pt x="3398" y="8386"/>
                </a:lnTo>
                <a:lnTo>
                  <a:pt x="3418" y="8386"/>
                </a:lnTo>
                <a:lnTo>
                  <a:pt x="3440" y="8389"/>
                </a:lnTo>
                <a:lnTo>
                  <a:pt x="3459" y="8391"/>
                </a:lnTo>
                <a:lnTo>
                  <a:pt x="3481" y="8395"/>
                </a:lnTo>
                <a:lnTo>
                  <a:pt x="3501" y="8399"/>
                </a:lnTo>
                <a:lnTo>
                  <a:pt x="3522" y="8405"/>
                </a:lnTo>
                <a:lnTo>
                  <a:pt x="3543" y="8410"/>
                </a:lnTo>
                <a:lnTo>
                  <a:pt x="3563" y="8417"/>
                </a:lnTo>
                <a:lnTo>
                  <a:pt x="3584" y="8423"/>
                </a:lnTo>
                <a:lnTo>
                  <a:pt x="3605" y="8432"/>
                </a:lnTo>
                <a:lnTo>
                  <a:pt x="3625" y="8440"/>
                </a:lnTo>
                <a:lnTo>
                  <a:pt x="3666" y="8460"/>
                </a:lnTo>
                <a:lnTo>
                  <a:pt x="3707" y="8483"/>
                </a:lnTo>
                <a:lnTo>
                  <a:pt x="3748" y="8508"/>
                </a:lnTo>
                <a:lnTo>
                  <a:pt x="3790" y="8537"/>
                </a:lnTo>
                <a:lnTo>
                  <a:pt x="3831" y="8568"/>
                </a:lnTo>
                <a:lnTo>
                  <a:pt x="3870" y="8602"/>
                </a:lnTo>
                <a:lnTo>
                  <a:pt x="3910" y="8639"/>
                </a:lnTo>
                <a:lnTo>
                  <a:pt x="3949" y="8678"/>
                </a:lnTo>
                <a:lnTo>
                  <a:pt x="3987" y="8720"/>
                </a:lnTo>
                <a:lnTo>
                  <a:pt x="4025" y="8765"/>
                </a:lnTo>
                <a:lnTo>
                  <a:pt x="4106" y="8865"/>
                </a:lnTo>
                <a:lnTo>
                  <a:pt x="4187" y="8964"/>
                </a:lnTo>
                <a:lnTo>
                  <a:pt x="4267" y="9065"/>
                </a:lnTo>
                <a:lnTo>
                  <a:pt x="4345" y="9167"/>
                </a:lnTo>
                <a:lnTo>
                  <a:pt x="4423" y="9271"/>
                </a:lnTo>
                <a:lnTo>
                  <a:pt x="4501" y="9374"/>
                </a:lnTo>
                <a:lnTo>
                  <a:pt x="4577" y="9478"/>
                </a:lnTo>
                <a:lnTo>
                  <a:pt x="4654" y="9582"/>
                </a:lnTo>
                <a:lnTo>
                  <a:pt x="4729" y="9689"/>
                </a:lnTo>
                <a:lnTo>
                  <a:pt x="4804" y="9795"/>
                </a:lnTo>
                <a:lnTo>
                  <a:pt x="4876" y="9902"/>
                </a:lnTo>
                <a:lnTo>
                  <a:pt x="4951" y="10010"/>
                </a:lnTo>
                <a:lnTo>
                  <a:pt x="5022" y="10118"/>
                </a:lnTo>
                <a:lnTo>
                  <a:pt x="5094" y="10227"/>
                </a:lnTo>
                <a:lnTo>
                  <a:pt x="5164" y="10337"/>
                </a:lnTo>
                <a:lnTo>
                  <a:pt x="5233" y="10447"/>
                </a:lnTo>
                <a:lnTo>
                  <a:pt x="5290" y="10357"/>
                </a:lnTo>
                <a:lnTo>
                  <a:pt x="5348" y="10267"/>
                </a:lnTo>
                <a:lnTo>
                  <a:pt x="5407" y="10178"/>
                </a:lnTo>
                <a:lnTo>
                  <a:pt x="5465" y="10088"/>
                </a:lnTo>
                <a:lnTo>
                  <a:pt x="5525" y="9999"/>
                </a:lnTo>
                <a:lnTo>
                  <a:pt x="5584" y="9911"/>
                </a:lnTo>
                <a:lnTo>
                  <a:pt x="5645" y="9823"/>
                </a:lnTo>
                <a:lnTo>
                  <a:pt x="5706" y="9735"/>
                </a:lnTo>
                <a:lnTo>
                  <a:pt x="5767" y="9647"/>
                </a:lnTo>
                <a:lnTo>
                  <a:pt x="5829" y="9560"/>
                </a:lnTo>
                <a:lnTo>
                  <a:pt x="5892" y="9474"/>
                </a:lnTo>
                <a:lnTo>
                  <a:pt x="5955" y="9387"/>
                </a:lnTo>
                <a:lnTo>
                  <a:pt x="6019" y="9303"/>
                </a:lnTo>
                <a:lnTo>
                  <a:pt x="6084" y="9218"/>
                </a:lnTo>
                <a:lnTo>
                  <a:pt x="6149" y="9133"/>
                </a:lnTo>
                <a:lnTo>
                  <a:pt x="6214" y="9048"/>
                </a:lnTo>
                <a:lnTo>
                  <a:pt x="6247" y="9007"/>
                </a:lnTo>
                <a:lnTo>
                  <a:pt x="6281" y="8968"/>
                </a:lnTo>
                <a:lnTo>
                  <a:pt x="6317" y="8932"/>
                </a:lnTo>
                <a:lnTo>
                  <a:pt x="6353" y="8899"/>
                </a:lnTo>
                <a:lnTo>
                  <a:pt x="6391" y="8869"/>
                </a:lnTo>
                <a:lnTo>
                  <a:pt x="6429" y="8841"/>
                </a:lnTo>
                <a:lnTo>
                  <a:pt x="6468" y="8814"/>
                </a:lnTo>
                <a:lnTo>
                  <a:pt x="6508" y="8792"/>
                </a:lnTo>
                <a:lnTo>
                  <a:pt x="6528" y="8781"/>
                </a:lnTo>
                <a:lnTo>
                  <a:pt x="6549" y="8772"/>
                </a:lnTo>
                <a:lnTo>
                  <a:pt x="6569" y="8763"/>
                </a:lnTo>
                <a:lnTo>
                  <a:pt x="6590" y="8753"/>
                </a:lnTo>
                <a:lnTo>
                  <a:pt x="6610" y="8745"/>
                </a:lnTo>
                <a:lnTo>
                  <a:pt x="6631" y="8739"/>
                </a:lnTo>
                <a:lnTo>
                  <a:pt x="6653" y="8732"/>
                </a:lnTo>
                <a:lnTo>
                  <a:pt x="6675" y="8727"/>
                </a:lnTo>
                <a:lnTo>
                  <a:pt x="6696" y="8722"/>
                </a:lnTo>
                <a:lnTo>
                  <a:pt x="6718" y="8716"/>
                </a:lnTo>
                <a:lnTo>
                  <a:pt x="6740" y="8712"/>
                </a:lnTo>
                <a:lnTo>
                  <a:pt x="6761" y="8710"/>
                </a:lnTo>
                <a:lnTo>
                  <a:pt x="6784" y="8707"/>
                </a:lnTo>
                <a:lnTo>
                  <a:pt x="6806" y="8706"/>
                </a:lnTo>
                <a:lnTo>
                  <a:pt x="6829" y="8704"/>
                </a:lnTo>
                <a:lnTo>
                  <a:pt x="6851" y="8704"/>
                </a:lnTo>
                <a:lnTo>
                  <a:pt x="6877" y="8704"/>
                </a:lnTo>
                <a:lnTo>
                  <a:pt x="6902" y="8706"/>
                </a:lnTo>
                <a:lnTo>
                  <a:pt x="6927" y="8708"/>
                </a:lnTo>
                <a:lnTo>
                  <a:pt x="6953" y="8711"/>
                </a:lnTo>
                <a:lnTo>
                  <a:pt x="6979" y="8716"/>
                </a:lnTo>
                <a:lnTo>
                  <a:pt x="7004" y="8720"/>
                </a:lnTo>
                <a:lnTo>
                  <a:pt x="7029" y="8727"/>
                </a:lnTo>
                <a:lnTo>
                  <a:pt x="7053" y="8734"/>
                </a:lnTo>
                <a:lnTo>
                  <a:pt x="7078" y="8741"/>
                </a:lnTo>
                <a:lnTo>
                  <a:pt x="7103" y="8749"/>
                </a:lnTo>
                <a:lnTo>
                  <a:pt x="7128" y="8759"/>
                </a:lnTo>
                <a:lnTo>
                  <a:pt x="7152" y="8769"/>
                </a:lnTo>
                <a:lnTo>
                  <a:pt x="7177" y="8780"/>
                </a:lnTo>
                <a:lnTo>
                  <a:pt x="7201" y="8792"/>
                </a:lnTo>
                <a:lnTo>
                  <a:pt x="7225" y="8805"/>
                </a:lnTo>
                <a:lnTo>
                  <a:pt x="7249" y="8818"/>
                </a:lnTo>
                <a:lnTo>
                  <a:pt x="7273" y="8833"/>
                </a:lnTo>
                <a:lnTo>
                  <a:pt x="7295" y="8848"/>
                </a:lnTo>
                <a:lnTo>
                  <a:pt x="7319" y="8864"/>
                </a:lnTo>
                <a:lnTo>
                  <a:pt x="7342" y="8879"/>
                </a:lnTo>
                <a:lnTo>
                  <a:pt x="7364" y="8898"/>
                </a:lnTo>
                <a:lnTo>
                  <a:pt x="7387" y="8915"/>
                </a:lnTo>
                <a:lnTo>
                  <a:pt x="7409" y="8935"/>
                </a:lnTo>
                <a:lnTo>
                  <a:pt x="7431" y="8955"/>
                </a:lnTo>
                <a:lnTo>
                  <a:pt x="7452" y="8975"/>
                </a:lnTo>
                <a:lnTo>
                  <a:pt x="7473" y="8996"/>
                </a:lnTo>
                <a:lnTo>
                  <a:pt x="7494" y="9019"/>
                </a:lnTo>
                <a:lnTo>
                  <a:pt x="7515" y="9041"/>
                </a:lnTo>
                <a:lnTo>
                  <a:pt x="7535" y="9065"/>
                </a:lnTo>
                <a:lnTo>
                  <a:pt x="7555" y="9089"/>
                </a:lnTo>
                <a:lnTo>
                  <a:pt x="7574" y="9114"/>
                </a:lnTo>
                <a:lnTo>
                  <a:pt x="7594" y="9139"/>
                </a:lnTo>
                <a:lnTo>
                  <a:pt x="7661" y="9232"/>
                </a:lnTo>
                <a:lnTo>
                  <a:pt x="7730" y="9322"/>
                </a:lnTo>
                <a:lnTo>
                  <a:pt x="7798" y="9410"/>
                </a:lnTo>
                <a:lnTo>
                  <a:pt x="7867" y="9494"/>
                </a:lnTo>
                <a:lnTo>
                  <a:pt x="7933" y="9574"/>
                </a:lnTo>
                <a:lnTo>
                  <a:pt x="7999" y="9650"/>
                </a:lnTo>
                <a:lnTo>
                  <a:pt x="8064" y="9723"/>
                </a:lnTo>
                <a:lnTo>
                  <a:pt x="8128" y="9791"/>
                </a:lnTo>
                <a:lnTo>
                  <a:pt x="8189" y="9853"/>
                </a:lnTo>
                <a:lnTo>
                  <a:pt x="8248" y="9910"/>
                </a:lnTo>
                <a:lnTo>
                  <a:pt x="8304" y="9962"/>
                </a:lnTo>
                <a:lnTo>
                  <a:pt x="8359" y="10008"/>
                </a:lnTo>
                <a:lnTo>
                  <a:pt x="8384" y="10028"/>
                </a:lnTo>
                <a:lnTo>
                  <a:pt x="8408" y="10048"/>
                </a:lnTo>
                <a:lnTo>
                  <a:pt x="8431" y="10065"/>
                </a:lnTo>
                <a:lnTo>
                  <a:pt x="8455" y="10080"/>
                </a:lnTo>
                <a:lnTo>
                  <a:pt x="8476" y="10094"/>
                </a:lnTo>
                <a:lnTo>
                  <a:pt x="8498" y="10106"/>
                </a:lnTo>
                <a:lnTo>
                  <a:pt x="8518" y="10117"/>
                </a:lnTo>
                <a:lnTo>
                  <a:pt x="8536" y="10125"/>
                </a:lnTo>
                <a:lnTo>
                  <a:pt x="8567" y="10137"/>
                </a:lnTo>
                <a:lnTo>
                  <a:pt x="8598" y="10147"/>
                </a:lnTo>
                <a:lnTo>
                  <a:pt x="8630" y="10155"/>
                </a:lnTo>
                <a:lnTo>
                  <a:pt x="8662" y="10163"/>
                </a:lnTo>
                <a:lnTo>
                  <a:pt x="8695" y="10169"/>
                </a:lnTo>
                <a:lnTo>
                  <a:pt x="8728" y="10173"/>
                </a:lnTo>
                <a:lnTo>
                  <a:pt x="8763" y="10175"/>
                </a:lnTo>
                <a:lnTo>
                  <a:pt x="8796" y="10175"/>
                </a:lnTo>
                <a:lnTo>
                  <a:pt x="8834" y="10175"/>
                </a:lnTo>
                <a:lnTo>
                  <a:pt x="8871" y="10171"/>
                </a:lnTo>
                <a:lnTo>
                  <a:pt x="8910" y="10167"/>
                </a:lnTo>
                <a:lnTo>
                  <a:pt x="8947" y="10161"/>
                </a:lnTo>
                <a:lnTo>
                  <a:pt x="8985" y="10151"/>
                </a:lnTo>
                <a:lnTo>
                  <a:pt x="9023" y="10142"/>
                </a:lnTo>
                <a:lnTo>
                  <a:pt x="9060" y="10129"/>
                </a:lnTo>
                <a:lnTo>
                  <a:pt x="9097" y="10116"/>
                </a:lnTo>
                <a:lnTo>
                  <a:pt x="9134" y="10100"/>
                </a:lnTo>
                <a:lnTo>
                  <a:pt x="9171" y="10083"/>
                </a:lnTo>
                <a:lnTo>
                  <a:pt x="9207" y="10064"/>
                </a:lnTo>
                <a:lnTo>
                  <a:pt x="9244" y="10044"/>
                </a:lnTo>
                <a:lnTo>
                  <a:pt x="9278" y="10023"/>
                </a:lnTo>
                <a:lnTo>
                  <a:pt x="9314" y="9999"/>
                </a:lnTo>
                <a:lnTo>
                  <a:pt x="9349" y="9974"/>
                </a:lnTo>
                <a:lnTo>
                  <a:pt x="9383" y="9947"/>
                </a:lnTo>
                <a:lnTo>
                  <a:pt x="9416" y="9919"/>
                </a:lnTo>
                <a:lnTo>
                  <a:pt x="9448" y="9890"/>
                </a:lnTo>
                <a:lnTo>
                  <a:pt x="9481" y="9861"/>
                </a:lnTo>
                <a:lnTo>
                  <a:pt x="9512" y="9829"/>
                </a:lnTo>
                <a:lnTo>
                  <a:pt x="9542" y="9796"/>
                </a:lnTo>
                <a:lnTo>
                  <a:pt x="9573" y="9762"/>
                </a:lnTo>
                <a:lnTo>
                  <a:pt x="9602" y="9726"/>
                </a:lnTo>
                <a:lnTo>
                  <a:pt x="9630" y="9690"/>
                </a:lnTo>
                <a:lnTo>
                  <a:pt x="9656" y="9651"/>
                </a:lnTo>
                <a:lnTo>
                  <a:pt x="9683" y="9613"/>
                </a:lnTo>
                <a:lnTo>
                  <a:pt x="9708" y="9573"/>
                </a:lnTo>
                <a:lnTo>
                  <a:pt x="9732" y="9532"/>
                </a:lnTo>
                <a:lnTo>
                  <a:pt x="9754" y="9490"/>
                </a:lnTo>
                <a:lnTo>
                  <a:pt x="9775" y="9447"/>
                </a:lnTo>
                <a:lnTo>
                  <a:pt x="9797" y="9403"/>
                </a:lnTo>
                <a:lnTo>
                  <a:pt x="9815" y="9358"/>
                </a:lnTo>
                <a:lnTo>
                  <a:pt x="9838" y="9301"/>
                </a:lnTo>
                <a:lnTo>
                  <a:pt x="9858" y="9244"/>
                </a:lnTo>
                <a:lnTo>
                  <a:pt x="9875" y="9187"/>
                </a:lnTo>
                <a:lnTo>
                  <a:pt x="9889" y="9129"/>
                </a:lnTo>
                <a:lnTo>
                  <a:pt x="9903" y="9072"/>
                </a:lnTo>
                <a:lnTo>
                  <a:pt x="9913" y="9015"/>
                </a:lnTo>
                <a:lnTo>
                  <a:pt x="9921" y="8958"/>
                </a:lnTo>
                <a:lnTo>
                  <a:pt x="9927" y="8902"/>
                </a:lnTo>
                <a:lnTo>
                  <a:pt x="9931" y="8846"/>
                </a:lnTo>
                <a:lnTo>
                  <a:pt x="9932" y="8791"/>
                </a:lnTo>
                <a:lnTo>
                  <a:pt x="9931" y="8736"/>
                </a:lnTo>
                <a:lnTo>
                  <a:pt x="9928" y="8683"/>
                </a:lnTo>
                <a:lnTo>
                  <a:pt x="9923" y="8630"/>
                </a:lnTo>
                <a:lnTo>
                  <a:pt x="9916" y="8578"/>
                </a:lnTo>
                <a:lnTo>
                  <a:pt x="9905" y="8527"/>
                </a:lnTo>
                <a:lnTo>
                  <a:pt x="9895" y="8478"/>
                </a:lnTo>
                <a:lnTo>
                  <a:pt x="9880" y="8430"/>
                </a:lnTo>
                <a:lnTo>
                  <a:pt x="9866" y="8382"/>
                </a:lnTo>
                <a:lnTo>
                  <a:pt x="9847" y="8337"/>
                </a:lnTo>
                <a:lnTo>
                  <a:pt x="9828" y="8292"/>
                </a:lnTo>
                <a:lnTo>
                  <a:pt x="9806" y="8249"/>
                </a:lnTo>
                <a:lnTo>
                  <a:pt x="9782" y="8208"/>
                </a:lnTo>
                <a:lnTo>
                  <a:pt x="9757" y="8170"/>
                </a:lnTo>
                <a:lnTo>
                  <a:pt x="9730" y="8133"/>
                </a:lnTo>
                <a:lnTo>
                  <a:pt x="9700" y="8097"/>
                </a:lnTo>
                <a:lnTo>
                  <a:pt x="9669" y="8064"/>
                </a:lnTo>
                <a:lnTo>
                  <a:pt x="9636" y="8033"/>
                </a:lnTo>
                <a:lnTo>
                  <a:pt x="9602" y="8004"/>
                </a:lnTo>
                <a:lnTo>
                  <a:pt x="9565" y="7977"/>
                </a:lnTo>
                <a:lnTo>
                  <a:pt x="9526" y="7954"/>
                </a:lnTo>
                <a:lnTo>
                  <a:pt x="9487" y="7932"/>
                </a:lnTo>
                <a:lnTo>
                  <a:pt x="9445" y="7914"/>
                </a:lnTo>
                <a:lnTo>
                  <a:pt x="9422" y="7903"/>
                </a:lnTo>
                <a:lnTo>
                  <a:pt x="9398" y="7893"/>
                </a:lnTo>
                <a:lnTo>
                  <a:pt x="9370" y="7882"/>
                </a:lnTo>
                <a:lnTo>
                  <a:pt x="9342" y="7870"/>
                </a:lnTo>
                <a:lnTo>
                  <a:pt x="9313" y="7857"/>
                </a:lnTo>
                <a:lnTo>
                  <a:pt x="9281" y="7844"/>
                </a:lnTo>
                <a:lnTo>
                  <a:pt x="9249" y="7829"/>
                </a:lnTo>
                <a:lnTo>
                  <a:pt x="9215" y="7814"/>
                </a:lnTo>
                <a:lnTo>
                  <a:pt x="9162" y="7790"/>
                </a:lnTo>
                <a:lnTo>
                  <a:pt x="9105" y="7765"/>
                </a:lnTo>
                <a:lnTo>
                  <a:pt x="9045" y="7740"/>
                </a:lnTo>
                <a:lnTo>
                  <a:pt x="8983" y="7714"/>
                </a:lnTo>
                <a:lnTo>
                  <a:pt x="8919" y="7686"/>
                </a:lnTo>
                <a:lnTo>
                  <a:pt x="8852" y="7658"/>
                </a:lnTo>
                <a:lnTo>
                  <a:pt x="8784" y="7629"/>
                </a:lnTo>
                <a:lnTo>
                  <a:pt x="8714" y="7601"/>
                </a:lnTo>
                <a:lnTo>
                  <a:pt x="8677" y="7584"/>
                </a:lnTo>
                <a:lnTo>
                  <a:pt x="8642" y="7566"/>
                </a:lnTo>
                <a:lnTo>
                  <a:pt x="8609" y="7548"/>
                </a:lnTo>
                <a:lnTo>
                  <a:pt x="8577" y="7526"/>
                </a:lnTo>
                <a:lnTo>
                  <a:pt x="8548" y="7505"/>
                </a:lnTo>
                <a:lnTo>
                  <a:pt x="8522" y="7483"/>
                </a:lnTo>
                <a:lnTo>
                  <a:pt x="8495" y="7459"/>
                </a:lnTo>
                <a:lnTo>
                  <a:pt x="8472" y="7432"/>
                </a:lnTo>
                <a:lnTo>
                  <a:pt x="8450" y="7406"/>
                </a:lnTo>
                <a:lnTo>
                  <a:pt x="8431" y="7379"/>
                </a:lnTo>
                <a:lnTo>
                  <a:pt x="8414" y="7350"/>
                </a:lnTo>
                <a:lnTo>
                  <a:pt x="8398" y="7321"/>
                </a:lnTo>
                <a:lnTo>
                  <a:pt x="8386" y="7289"/>
                </a:lnTo>
                <a:lnTo>
                  <a:pt x="8376" y="7257"/>
                </a:lnTo>
                <a:lnTo>
                  <a:pt x="8366" y="7225"/>
                </a:lnTo>
                <a:lnTo>
                  <a:pt x="8360" y="7192"/>
                </a:lnTo>
                <a:lnTo>
                  <a:pt x="8357" y="7170"/>
                </a:lnTo>
                <a:lnTo>
                  <a:pt x="8356" y="7147"/>
                </a:lnTo>
                <a:lnTo>
                  <a:pt x="8355" y="7125"/>
                </a:lnTo>
                <a:lnTo>
                  <a:pt x="8355" y="7102"/>
                </a:lnTo>
                <a:lnTo>
                  <a:pt x="8356" y="7079"/>
                </a:lnTo>
                <a:lnTo>
                  <a:pt x="8359" y="7057"/>
                </a:lnTo>
                <a:lnTo>
                  <a:pt x="8361" y="7034"/>
                </a:lnTo>
                <a:lnTo>
                  <a:pt x="8365" y="7012"/>
                </a:lnTo>
                <a:lnTo>
                  <a:pt x="8370" y="6988"/>
                </a:lnTo>
                <a:lnTo>
                  <a:pt x="8377" y="6965"/>
                </a:lnTo>
                <a:lnTo>
                  <a:pt x="8384" y="6942"/>
                </a:lnTo>
                <a:lnTo>
                  <a:pt x="8392" y="6919"/>
                </a:lnTo>
                <a:lnTo>
                  <a:pt x="8400" y="6896"/>
                </a:lnTo>
                <a:lnTo>
                  <a:pt x="8410" y="6873"/>
                </a:lnTo>
                <a:lnTo>
                  <a:pt x="8421" y="6850"/>
                </a:lnTo>
                <a:lnTo>
                  <a:pt x="8431" y="6826"/>
                </a:lnTo>
                <a:lnTo>
                  <a:pt x="8445" y="6804"/>
                </a:lnTo>
                <a:lnTo>
                  <a:pt x="8458" y="6780"/>
                </a:lnTo>
                <a:lnTo>
                  <a:pt x="8471" y="6757"/>
                </a:lnTo>
                <a:lnTo>
                  <a:pt x="8487" y="6735"/>
                </a:lnTo>
                <a:lnTo>
                  <a:pt x="8503" y="6712"/>
                </a:lnTo>
                <a:lnTo>
                  <a:pt x="8519" y="6688"/>
                </a:lnTo>
                <a:lnTo>
                  <a:pt x="8537" y="6666"/>
                </a:lnTo>
                <a:lnTo>
                  <a:pt x="8556" y="6643"/>
                </a:lnTo>
                <a:lnTo>
                  <a:pt x="8575" y="6622"/>
                </a:lnTo>
                <a:lnTo>
                  <a:pt x="8596" y="6599"/>
                </a:lnTo>
                <a:lnTo>
                  <a:pt x="8616" y="6577"/>
                </a:lnTo>
                <a:lnTo>
                  <a:pt x="8638" y="6556"/>
                </a:lnTo>
                <a:lnTo>
                  <a:pt x="8661" y="6533"/>
                </a:lnTo>
                <a:lnTo>
                  <a:pt x="8685" y="6512"/>
                </a:lnTo>
                <a:lnTo>
                  <a:pt x="8708" y="6491"/>
                </a:lnTo>
                <a:lnTo>
                  <a:pt x="8734" y="6469"/>
                </a:lnTo>
                <a:lnTo>
                  <a:pt x="8837" y="6386"/>
                </a:lnTo>
                <a:lnTo>
                  <a:pt x="8942" y="6302"/>
                </a:lnTo>
                <a:lnTo>
                  <a:pt x="9046" y="6220"/>
                </a:lnTo>
                <a:lnTo>
                  <a:pt x="9151" y="6138"/>
                </a:lnTo>
                <a:lnTo>
                  <a:pt x="9259" y="6057"/>
                </a:lnTo>
                <a:lnTo>
                  <a:pt x="9366" y="5977"/>
                </a:lnTo>
                <a:lnTo>
                  <a:pt x="9473" y="5898"/>
                </a:lnTo>
                <a:lnTo>
                  <a:pt x="9582" y="5819"/>
                </a:lnTo>
                <a:lnTo>
                  <a:pt x="9691" y="5742"/>
                </a:lnTo>
                <a:lnTo>
                  <a:pt x="9801" y="5666"/>
                </a:lnTo>
                <a:lnTo>
                  <a:pt x="9912" y="5590"/>
                </a:lnTo>
                <a:lnTo>
                  <a:pt x="10023" y="5514"/>
                </a:lnTo>
                <a:lnTo>
                  <a:pt x="10135" y="5441"/>
                </a:lnTo>
                <a:lnTo>
                  <a:pt x="10247" y="5368"/>
                </a:lnTo>
                <a:lnTo>
                  <a:pt x="10360" y="5295"/>
                </a:lnTo>
                <a:lnTo>
                  <a:pt x="10474" y="5225"/>
                </a:lnTo>
                <a:lnTo>
                  <a:pt x="10405" y="5114"/>
                </a:lnTo>
                <a:lnTo>
                  <a:pt x="10333" y="5004"/>
                </a:lnTo>
                <a:lnTo>
                  <a:pt x="10263" y="4894"/>
                </a:lnTo>
                <a:lnTo>
                  <a:pt x="10190" y="4783"/>
                </a:lnTo>
                <a:lnTo>
                  <a:pt x="10117" y="4675"/>
                </a:lnTo>
                <a:lnTo>
                  <a:pt x="10043" y="4566"/>
                </a:lnTo>
                <a:lnTo>
                  <a:pt x="9968" y="4458"/>
                </a:lnTo>
                <a:lnTo>
                  <a:pt x="9891" y="4351"/>
                </a:lnTo>
                <a:lnTo>
                  <a:pt x="9814" y="4245"/>
                </a:lnTo>
                <a:lnTo>
                  <a:pt x="9736" y="4138"/>
                </a:lnTo>
                <a:lnTo>
                  <a:pt x="9657" y="4033"/>
                </a:lnTo>
                <a:lnTo>
                  <a:pt x="9578" y="3928"/>
                </a:lnTo>
                <a:lnTo>
                  <a:pt x="9497" y="3823"/>
                </a:lnTo>
                <a:lnTo>
                  <a:pt x="9416" y="3720"/>
                </a:lnTo>
                <a:lnTo>
                  <a:pt x="9333" y="3616"/>
                </a:lnTo>
                <a:lnTo>
                  <a:pt x="9251" y="3514"/>
                </a:lnTo>
                <a:lnTo>
                  <a:pt x="9220" y="3478"/>
                </a:lnTo>
                <a:lnTo>
                  <a:pt x="9190" y="3444"/>
                </a:lnTo>
                <a:lnTo>
                  <a:pt x="9158" y="3412"/>
                </a:lnTo>
                <a:lnTo>
                  <a:pt x="9126" y="3383"/>
                </a:lnTo>
                <a:lnTo>
                  <a:pt x="9094" y="3355"/>
                </a:lnTo>
                <a:lnTo>
                  <a:pt x="9062" y="3330"/>
                </a:lnTo>
                <a:lnTo>
                  <a:pt x="9031" y="3306"/>
                </a:lnTo>
                <a:lnTo>
                  <a:pt x="8999" y="3285"/>
                </a:lnTo>
                <a:lnTo>
                  <a:pt x="8967" y="3266"/>
                </a:lnTo>
                <a:lnTo>
                  <a:pt x="8935" y="3250"/>
                </a:lnTo>
                <a:lnTo>
                  <a:pt x="8903" y="3237"/>
                </a:lnTo>
                <a:lnTo>
                  <a:pt x="8873" y="3225"/>
                </a:lnTo>
                <a:lnTo>
                  <a:pt x="8841" y="3216"/>
                </a:lnTo>
                <a:lnTo>
                  <a:pt x="8810" y="3209"/>
                </a:lnTo>
                <a:lnTo>
                  <a:pt x="8780" y="3205"/>
                </a:lnTo>
                <a:lnTo>
                  <a:pt x="8751" y="3204"/>
                </a:lnTo>
                <a:lnTo>
                  <a:pt x="8735" y="3205"/>
                </a:lnTo>
                <a:lnTo>
                  <a:pt x="8720" y="3205"/>
                </a:lnTo>
                <a:lnTo>
                  <a:pt x="8704" y="3208"/>
                </a:lnTo>
                <a:lnTo>
                  <a:pt x="8691" y="3210"/>
                </a:lnTo>
                <a:lnTo>
                  <a:pt x="8677" y="3213"/>
                </a:lnTo>
                <a:lnTo>
                  <a:pt x="8663" y="3217"/>
                </a:lnTo>
                <a:lnTo>
                  <a:pt x="8650" y="3221"/>
                </a:lnTo>
                <a:lnTo>
                  <a:pt x="8638" y="3226"/>
                </a:lnTo>
                <a:lnTo>
                  <a:pt x="8614" y="3238"/>
                </a:lnTo>
                <a:lnTo>
                  <a:pt x="8592" y="3251"/>
                </a:lnTo>
                <a:lnTo>
                  <a:pt x="8571" y="3266"/>
                </a:lnTo>
                <a:lnTo>
                  <a:pt x="8552" y="3283"/>
                </a:lnTo>
                <a:lnTo>
                  <a:pt x="8533" y="3301"/>
                </a:lnTo>
                <a:lnTo>
                  <a:pt x="8518" y="3320"/>
                </a:lnTo>
                <a:lnTo>
                  <a:pt x="8503" y="3340"/>
                </a:lnTo>
                <a:lnTo>
                  <a:pt x="8490" y="3360"/>
                </a:lnTo>
                <a:lnTo>
                  <a:pt x="8476" y="3381"/>
                </a:lnTo>
                <a:lnTo>
                  <a:pt x="8466" y="3403"/>
                </a:lnTo>
                <a:lnTo>
                  <a:pt x="8455" y="3424"/>
                </a:lnTo>
                <a:lnTo>
                  <a:pt x="8447" y="3444"/>
                </a:lnTo>
                <a:lnTo>
                  <a:pt x="8418" y="3514"/>
                </a:lnTo>
                <a:lnTo>
                  <a:pt x="8390" y="3582"/>
                </a:lnTo>
                <a:lnTo>
                  <a:pt x="8361" y="3648"/>
                </a:lnTo>
                <a:lnTo>
                  <a:pt x="8335" y="3712"/>
                </a:lnTo>
                <a:lnTo>
                  <a:pt x="8308" y="3773"/>
                </a:lnTo>
                <a:lnTo>
                  <a:pt x="8283" y="3832"/>
                </a:lnTo>
                <a:lnTo>
                  <a:pt x="8258" y="3888"/>
                </a:lnTo>
                <a:lnTo>
                  <a:pt x="8235" y="3943"/>
                </a:lnTo>
                <a:lnTo>
                  <a:pt x="8219" y="3977"/>
                </a:lnTo>
                <a:lnTo>
                  <a:pt x="8205" y="4010"/>
                </a:lnTo>
                <a:lnTo>
                  <a:pt x="8191" y="4042"/>
                </a:lnTo>
                <a:lnTo>
                  <a:pt x="8178" y="4073"/>
                </a:lnTo>
                <a:lnTo>
                  <a:pt x="8166" y="4102"/>
                </a:lnTo>
                <a:lnTo>
                  <a:pt x="8154" y="4128"/>
                </a:lnTo>
                <a:lnTo>
                  <a:pt x="8144" y="4153"/>
                </a:lnTo>
                <a:lnTo>
                  <a:pt x="8134" y="4176"/>
                </a:lnTo>
                <a:lnTo>
                  <a:pt x="8119" y="4210"/>
                </a:lnTo>
                <a:lnTo>
                  <a:pt x="8103" y="4245"/>
                </a:lnTo>
                <a:lnTo>
                  <a:pt x="8084" y="4278"/>
                </a:lnTo>
                <a:lnTo>
                  <a:pt x="8066" y="4310"/>
                </a:lnTo>
                <a:lnTo>
                  <a:pt x="8044" y="4340"/>
                </a:lnTo>
                <a:lnTo>
                  <a:pt x="8022" y="4371"/>
                </a:lnTo>
                <a:lnTo>
                  <a:pt x="7999" y="4400"/>
                </a:lnTo>
                <a:lnTo>
                  <a:pt x="7974" y="4429"/>
                </a:lnTo>
                <a:lnTo>
                  <a:pt x="7949" y="4456"/>
                </a:lnTo>
                <a:lnTo>
                  <a:pt x="7922" y="4482"/>
                </a:lnTo>
                <a:lnTo>
                  <a:pt x="7893" y="4508"/>
                </a:lnTo>
                <a:lnTo>
                  <a:pt x="7864" y="4533"/>
                </a:lnTo>
                <a:lnTo>
                  <a:pt x="7834" y="4555"/>
                </a:lnTo>
                <a:lnTo>
                  <a:pt x="7803" y="4578"/>
                </a:lnTo>
                <a:lnTo>
                  <a:pt x="7770" y="4599"/>
                </a:lnTo>
                <a:lnTo>
                  <a:pt x="7737" y="4619"/>
                </a:lnTo>
                <a:lnTo>
                  <a:pt x="7702" y="4639"/>
                </a:lnTo>
                <a:lnTo>
                  <a:pt x="7667" y="4656"/>
                </a:lnTo>
                <a:lnTo>
                  <a:pt x="7629" y="4673"/>
                </a:lnTo>
                <a:lnTo>
                  <a:pt x="7592" y="4689"/>
                </a:lnTo>
                <a:lnTo>
                  <a:pt x="7554" y="4704"/>
                </a:lnTo>
                <a:lnTo>
                  <a:pt x="7515" y="4717"/>
                </a:lnTo>
                <a:lnTo>
                  <a:pt x="7476" y="4729"/>
                </a:lnTo>
                <a:lnTo>
                  <a:pt x="7435" y="4740"/>
                </a:lnTo>
                <a:lnTo>
                  <a:pt x="7394" y="4750"/>
                </a:lnTo>
                <a:lnTo>
                  <a:pt x="7351" y="4758"/>
                </a:lnTo>
                <a:lnTo>
                  <a:pt x="7309" y="4765"/>
                </a:lnTo>
                <a:lnTo>
                  <a:pt x="7265" y="4772"/>
                </a:lnTo>
                <a:lnTo>
                  <a:pt x="7221" y="4776"/>
                </a:lnTo>
                <a:lnTo>
                  <a:pt x="7176" y="4779"/>
                </a:lnTo>
                <a:lnTo>
                  <a:pt x="7130" y="4781"/>
                </a:lnTo>
                <a:lnTo>
                  <a:pt x="7085" y="4782"/>
                </a:lnTo>
                <a:lnTo>
                  <a:pt x="7085" y="4782"/>
                </a:lnTo>
                <a:lnTo>
                  <a:pt x="7085" y="4782"/>
                </a:lnTo>
                <a:lnTo>
                  <a:pt x="7085" y="4782"/>
                </a:lnTo>
                <a:lnTo>
                  <a:pt x="7085" y="4782"/>
                </a:lnTo>
                <a:lnTo>
                  <a:pt x="7044" y="4782"/>
                </a:lnTo>
                <a:lnTo>
                  <a:pt x="7004" y="4779"/>
                </a:lnTo>
                <a:lnTo>
                  <a:pt x="6963" y="4777"/>
                </a:lnTo>
                <a:lnTo>
                  <a:pt x="6923" y="4774"/>
                </a:lnTo>
                <a:lnTo>
                  <a:pt x="6882" y="4769"/>
                </a:lnTo>
                <a:lnTo>
                  <a:pt x="6841" y="4764"/>
                </a:lnTo>
                <a:lnTo>
                  <a:pt x="6801" y="4757"/>
                </a:lnTo>
                <a:lnTo>
                  <a:pt x="6760" y="4749"/>
                </a:lnTo>
                <a:lnTo>
                  <a:pt x="6719" y="4740"/>
                </a:lnTo>
                <a:lnTo>
                  <a:pt x="6678" y="4730"/>
                </a:lnTo>
                <a:lnTo>
                  <a:pt x="6638" y="4720"/>
                </a:lnTo>
                <a:lnTo>
                  <a:pt x="6598" y="4708"/>
                </a:lnTo>
                <a:lnTo>
                  <a:pt x="6557" y="4695"/>
                </a:lnTo>
                <a:lnTo>
                  <a:pt x="6517" y="4681"/>
                </a:lnTo>
                <a:lnTo>
                  <a:pt x="6479" y="4667"/>
                </a:lnTo>
                <a:lnTo>
                  <a:pt x="6439" y="4651"/>
                </a:lnTo>
                <a:lnTo>
                  <a:pt x="6374" y="4623"/>
                </a:lnTo>
                <a:lnTo>
                  <a:pt x="6311" y="4592"/>
                </a:lnTo>
                <a:lnTo>
                  <a:pt x="6248" y="4559"/>
                </a:lnTo>
                <a:lnTo>
                  <a:pt x="6190" y="4525"/>
                </a:lnTo>
                <a:lnTo>
                  <a:pt x="6132" y="4488"/>
                </a:lnTo>
                <a:lnTo>
                  <a:pt x="6077" y="4449"/>
                </a:lnTo>
                <a:lnTo>
                  <a:pt x="6024" y="4409"/>
                </a:lnTo>
                <a:lnTo>
                  <a:pt x="5973" y="4367"/>
                </a:lnTo>
                <a:lnTo>
                  <a:pt x="5925" y="4323"/>
                </a:lnTo>
                <a:lnTo>
                  <a:pt x="5878" y="4278"/>
                </a:lnTo>
                <a:lnTo>
                  <a:pt x="5835" y="4233"/>
                </a:lnTo>
                <a:lnTo>
                  <a:pt x="5794" y="4185"/>
                </a:lnTo>
                <a:lnTo>
                  <a:pt x="5754" y="4136"/>
                </a:lnTo>
                <a:lnTo>
                  <a:pt x="5718" y="4086"/>
                </a:lnTo>
                <a:lnTo>
                  <a:pt x="5685" y="4035"/>
                </a:lnTo>
                <a:lnTo>
                  <a:pt x="5653" y="3984"/>
                </a:lnTo>
                <a:lnTo>
                  <a:pt x="5625" y="3932"/>
                </a:lnTo>
                <a:lnTo>
                  <a:pt x="5600" y="3879"/>
                </a:lnTo>
                <a:lnTo>
                  <a:pt x="5578" y="3824"/>
                </a:lnTo>
                <a:lnTo>
                  <a:pt x="5558" y="3771"/>
                </a:lnTo>
                <a:lnTo>
                  <a:pt x="5542" y="3717"/>
                </a:lnTo>
                <a:lnTo>
                  <a:pt x="5527" y="3661"/>
                </a:lnTo>
                <a:lnTo>
                  <a:pt x="5517" y="3607"/>
                </a:lnTo>
                <a:lnTo>
                  <a:pt x="5510" y="3551"/>
                </a:lnTo>
                <a:lnTo>
                  <a:pt x="5505" y="3497"/>
                </a:lnTo>
                <a:lnTo>
                  <a:pt x="5505" y="3442"/>
                </a:lnTo>
                <a:lnTo>
                  <a:pt x="5506" y="3387"/>
                </a:lnTo>
                <a:lnTo>
                  <a:pt x="5511" y="3332"/>
                </a:lnTo>
                <a:lnTo>
                  <a:pt x="5521" y="3279"/>
                </a:lnTo>
                <a:lnTo>
                  <a:pt x="5534" y="3225"/>
                </a:lnTo>
                <a:lnTo>
                  <a:pt x="5550" y="3172"/>
                </a:lnTo>
                <a:lnTo>
                  <a:pt x="5568" y="3120"/>
                </a:lnTo>
                <a:lnTo>
                  <a:pt x="5580" y="3094"/>
                </a:lnTo>
                <a:lnTo>
                  <a:pt x="5595" y="3066"/>
                </a:lnTo>
                <a:lnTo>
                  <a:pt x="5611" y="3038"/>
                </a:lnTo>
                <a:lnTo>
                  <a:pt x="5629" y="3009"/>
                </a:lnTo>
                <a:lnTo>
                  <a:pt x="5649" y="2978"/>
                </a:lnTo>
                <a:lnTo>
                  <a:pt x="5672" y="2948"/>
                </a:lnTo>
                <a:lnTo>
                  <a:pt x="5696" y="2917"/>
                </a:lnTo>
                <a:lnTo>
                  <a:pt x="5722" y="2885"/>
                </a:lnTo>
                <a:lnTo>
                  <a:pt x="5750" y="2852"/>
                </a:lnTo>
                <a:lnTo>
                  <a:pt x="5779" y="2820"/>
                </a:lnTo>
                <a:lnTo>
                  <a:pt x="5810" y="2786"/>
                </a:lnTo>
                <a:lnTo>
                  <a:pt x="5841" y="2753"/>
                </a:lnTo>
                <a:lnTo>
                  <a:pt x="5909" y="2685"/>
                </a:lnTo>
                <a:lnTo>
                  <a:pt x="5981" y="2616"/>
                </a:lnTo>
                <a:lnTo>
                  <a:pt x="6056" y="2547"/>
                </a:lnTo>
                <a:lnTo>
                  <a:pt x="6134" y="2478"/>
                </a:lnTo>
                <a:lnTo>
                  <a:pt x="6214" y="2409"/>
                </a:lnTo>
                <a:lnTo>
                  <a:pt x="6296" y="2343"/>
                </a:lnTo>
                <a:lnTo>
                  <a:pt x="6377" y="2278"/>
                </a:lnTo>
                <a:lnTo>
                  <a:pt x="6459" y="2214"/>
                </a:lnTo>
                <a:lnTo>
                  <a:pt x="6540" y="2153"/>
                </a:lnTo>
                <a:lnTo>
                  <a:pt x="6618" y="2095"/>
                </a:lnTo>
                <a:lnTo>
                  <a:pt x="6659" y="2064"/>
                </a:lnTo>
                <a:lnTo>
                  <a:pt x="6698" y="2032"/>
                </a:lnTo>
                <a:lnTo>
                  <a:pt x="6733" y="1999"/>
                </a:lnTo>
                <a:lnTo>
                  <a:pt x="6767" y="1966"/>
                </a:lnTo>
                <a:lnTo>
                  <a:pt x="6798" y="1932"/>
                </a:lnTo>
                <a:lnTo>
                  <a:pt x="6828" y="1896"/>
                </a:lnTo>
                <a:lnTo>
                  <a:pt x="6854" y="1860"/>
                </a:lnTo>
                <a:lnTo>
                  <a:pt x="6878" y="1823"/>
                </a:lnTo>
                <a:lnTo>
                  <a:pt x="6899" y="1786"/>
                </a:lnTo>
                <a:lnTo>
                  <a:pt x="6919" y="1747"/>
                </a:lnTo>
                <a:lnTo>
                  <a:pt x="6935" y="1710"/>
                </a:lnTo>
                <a:lnTo>
                  <a:pt x="6948" y="1672"/>
                </a:lnTo>
                <a:lnTo>
                  <a:pt x="6953" y="1652"/>
                </a:lnTo>
                <a:lnTo>
                  <a:pt x="6959" y="1633"/>
                </a:lnTo>
                <a:lnTo>
                  <a:pt x="6963" y="1613"/>
                </a:lnTo>
                <a:lnTo>
                  <a:pt x="6967" y="1595"/>
                </a:lnTo>
                <a:lnTo>
                  <a:pt x="6969" y="1575"/>
                </a:lnTo>
                <a:lnTo>
                  <a:pt x="6972" y="1555"/>
                </a:lnTo>
                <a:lnTo>
                  <a:pt x="6973" y="1536"/>
                </a:lnTo>
                <a:lnTo>
                  <a:pt x="6973" y="1517"/>
                </a:lnTo>
                <a:lnTo>
                  <a:pt x="6973" y="1483"/>
                </a:lnTo>
                <a:lnTo>
                  <a:pt x="6971" y="1449"/>
                </a:lnTo>
                <a:lnTo>
                  <a:pt x="6965" y="1416"/>
                </a:lnTo>
                <a:lnTo>
                  <a:pt x="6959" y="1381"/>
                </a:lnTo>
                <a:lnTo>
                  <a:pt x="6949" y="1349"/>
                </a:lnTo>
                <a:lnTo>
                  <a:pt x="6938" y="1316"/>
                </a:lnTo>
                <a:lnTo>
                  <a:pt x="6923" y="1284"/>
                </a:lnTo>
                <a:lnTo>
                  <a:pt x="6907" y="1253"/>
                </a:lnTo>
                <a:lnTo>
                  <a:pt x="6890" y="1222"/>
                </a:lnTo>
                <a:lnTo>
                  <a:pt x="6869" y="1192"/>
                </a:lnTo>
                <a:lnTo>
                  <a:pt x="6846" y="1162"/>
                </a:lnTo>
                <a:lnTo>
                  <a:pt x="6822" y="1132"/>
                </a:lnTo>
                <a:lnTo>
                  <a:pt x="6796" y="1104"/>
                </a:lnTo>
                <a:lnTo>
                  <a:pt x="6767" y="1076"/>
                </a:lnTo>
                <a:lnTo>
                  <a:pt x="6736" y="1048"/>
                </a:lnTo>
                <a:lnTo>
                  <a:pt x="6703" y="1022"/>
                </a:lnTo>
                <a:lnTo>
                  <a:pt x="6617" y="954"/>
                </a:lnTo>
                <a:lnTo>
                  <a:pt x="6528" y="886"/>
                </a:lnTo>
                <a:lnTo>
                  <a:pt x="6441" y="820"/>
                </a:lnTo>
                <a:lnTo>
                  <a:pt x="6352" y="752"/>
                </a:lnTo>
                <a:lnTo>
                  <a:pt x="6262" y="687"/>
                </a:lnTo>
                <a:lnTo>
                  <a:pt x="6171" y="623"/>
                </a:lnTo>
                <a:lnTo>
                  <a:pt x="6080" y="558"/>
                </a:lnTo>
                <a:lnTo>
                  <a:pt x="5989" y="493"/>
                </a:lnTo>
                <a:lnTo>
                  <a:pt x="5897" y="429"/>
                </a:lnTo>
                <a:lnTo>
                  <a:pt x="5804" y="367"/>
                </a:lnTo>
                <a:lnTo>
                  <a:pt x="5711" y="304"/>
                </a:lnTo>
                <a:lnTo>
                  <a:pt x="5619" y="242"/>
                </a:lnTo>
                <a:lnTo>
                  <a:pt x="5525" y="181"/>
                </a:lnTo>
                <a:lnTo>
                  <a:pt x="5430" y="120"/>
                </a:lnTo>
                <a:lnTo>
                  <a:pt x="5335" y="60"/>
                </a:lnTo>
                <a:lnTo>
                  <a:pt x="5240" y="0"/>
                </a:lnTo>
                <a:lnTo>
                  <a:pt x="5127" y="71"/>
                </a:lnTo>
                <a:lnTo>
                  <a:pt x="5013" y="142"/>
                </a:lnTo>
                <a:lnTo>
                  <a:pt x="4900" y="215"/>
                </a:lnTo>
                <a:lnTo>
                  <a:pt x="4789" y="290"/>
                </a:lnTo>
                <a:lnTo>
                  <a:pt x="4678" y="365"/>
                </a:lnTo>
                <a:lnTo>
                  <a:pt x="4566" y="441"/>
                </a:lnTo>
                <a:lnTo>
                  <a:pt x="4456" y="518"/>
                </a:lnTo>
                <a:lnTo>
                  <a:pt x="4346" y="595"/>
                </a:lnTo>
                <a:lnTo>
                  <a:pt x="4236" y="674"/>
                </a:lnTo>
                <a:lnTo>
                  <a:pt x="4128" y="754"/>
                </a:lnTo>
                <a:lnTo>
                  <a:pt x="4020" y="835"/>
                </a:lnTo>
                <a:lnTo>
                  <a:pt x="3913" y="916"/>
                </a:lnTo>
                <a:lnTo>
                  <a:pt x="3807" y="998"/>
                </a:lnTo>
                <a:lnTo>
                  <a:pt x="3701" y="1081"/>
                </a:lnTo>
                <a:lnTo>
                  <a:pt x="3596" y="1165"/>
                </a:lnTo>
                <a:lnTo>
                  <a:pt x="3491" y="1250"/>
                </a:lnTo>
                <a:lnTo>
                  <a:pt x="3452" y="1283"/>
                </a:lnTo>
                <a:lnTo>
                  <a:pt x="3414" y="1318"/>
                </a:lnTo>
                <a:lnTo>
                  <a:pt x="3380" y="1352"/>
                </a:lnTo>
                <a:lnTo>
                  <a:pt x="3348" y="1387"/>
                </a:lnTo>
                <a:lnTo>
                  <a:pt x="3319" y="1422"/>
                </a:lnTo>
                <a:lnTo>
                  <a:pt x="3292" y="1457"/>
                </a:lnTo>
                <a:lnTo>
                  <a:pt x="3269" y="1493"/>
                </a:lnTo>
                <a:lnTo>
                  <a:pt x="3247" y="1527"/>
                </a:lnTo>
                <a:lnTo>
                  <a:pt x="3229" y="1563"/>
                </a:lnTo>
                <a:lnTo>
                  <a:pt x="3214" y="1597"/>
                </a:lnTo>
                <a:lnTo>
                  <a:pt x="3208" y="1615"/>
                </a:lnTo>
                <a:lnTo>
                  <a:pt x="3201" y="1632"/>
                </a:lnTo>
                <a:lnTo>
                  <a:pt x="3196" y="1649"/>
                </a:lnTo>
                <a:lnTo>
                  <a:pt x="3192" y="1665"/>
                </a:lnTo>
                <a:lnTo>
                  <a:pt x="3188" y="1682"/>
                </a:lnTo>
                <a:lnTo>
                  <a:pt x="3185" y="1700"/>
                </a:lnTo>
                <a:lnTo>
                  <a:pt x="3184" y="1715"/>
                </a:lnTo>
                <a:lnTo>
                  <a:pt x="3182" y="1731"/>
                </a:lnTo>
                <a:lnTo>
                  <a:pt x="3181" y="1747"/>
                </a:lnTo>
                <a:lnTo>
                  <a:pt x="3181" y="1763"/>
                </a:lnTo>
                <a:lnTo>
                  <a:pt x="3182" y="1779"/>
                </a:lnTo>
                <a:lnTo>
                  <a:pt x="3185" y="1795"/>
                </a:lnTo>
                <a:lnTo>
                  <a:pt x="3190" y="1822"/>
                </a:lnTo>
                <a:lnTo>
                  <a:pt x="3197" y="1845"/>
                </a:lnTo>
                <a:lnTo>
                  <a:pt x="3206" y="1868"/>
                </a:lnTo>
                <a:lnTo>
                  <a:pt x="3217" y="1891"/>
                </a:lnTo>
                <a:lnTo>
                  <a:pt x="3230" y="1910"/>
                </a:lnTo>
                <a:lnTo>
                  <a:pt x="3243" y="1929"/>
                </a:lnTo>
                <a:lnTo>
                  <a:pt x="3259" y="1946"/>
                </a:lnTo>
                <a:lnTo>
                  <a:pt x="3275" y="1964"/>
                </a:lnTo>
                <a:lnTo>
                  <a:pt x="3292" y="1978"/>
                </a:lnTo>
                <a:lnTo>
                  <a:pt x="3310" y="1993"/>
                </a:lnTo>
                <a:lnTo>
                  <a:pt x="3328" y="2005"/>
                </a:lnTo>
                <a:lnTo>
                  <a:pt x="3347" y="2017"/>
                </a:lnTo>
                <a:lnTo>
                  <a:pt x="3365" y="2027"/>
                </a:lnTo>
                <a:lnTo>
                  <a:pt x="3384" y="2038"/>
                </a:lnTo>
                <a:lnTo>
                  <a:pt x="3402" y="2046"/>
                </a:lnTo>
                <a:lnTo>
                  <a:pt x="3421" y="2054"/>
                </a:lnTo>
                <a:lnTo>
                  <a:pt x="3493" y="2083"/>
                </a:lnTo>
                <a:lnTo>
                  <a:pt x="3562" y="2112"/>
                </a:lnTo>
                <a:lnTo>
                  <a:pt x="3629" y="2140"/>
                </a:lnTo>
                <a:lnTo>
                  <a:pt x="3694" y="2168"/>
                </a:lnTo>
                <a:lnTo>
                  <a:pt x="3758" y="2196"/>
                </a:lnTo>
                <a:lnTo>
                  <a:pt x="3817" y="2222"/>
                </a:lnTo>
                <a:lnTo>
                  <a:pt x="3874" y="2246"/>
                </a:lnTo>
                <a:lnTo>
                  <a:pt x="3929" y="2270"/>
                </a:lnTo>
                <a:lnTo>
                  <a:pt x="3962" y="2285"/>
                </a:lnTo>
                <a:lnTo>
                  <a:pt x="3994" y="2299"/>
                </a:lnTo>
                <a:lnTo>
                  <a:pt x="4024" y="2312"/>
                </a:lnTo>
                <a:lnTo>
                  <a:pt x="4053" y="2324"/>
                </a:lnTo>
                <a:lnTo>
                  <a:pt x="4081" y="2336"/>
                </a:lnTo>
                <a:lnTo>
                  <a:pt x="4106" y="2347"/>
                </a:lnTo>
                <a:lnTo>
                  <a:pt x="4130" y="2357"/>
                </a:lnTo>
                <a:lnTo>
                  <a:pt x="4153" y="2367"/>
                </a:lnTo>
                <a:lnTo>
                  <a:pt x="4203" y="2389"/>
                </a:lnTo>
                <a:lnTo>
                  <a:pt x="4252" y="2416"/>
                </a:lnTo>
                <a:lnTo>
                  <a:pt x="4298" y="2445"/>
                </a:lnTo>
                <a:lnTo>
                  <a:pt x="4344" y="2476"/>
                </a:lnTo>
                <a:lnTo>
                  <a:pt x="4386" y="2510"/>
                </a:lnTo>
                <a:lnTo>
                  <a:pt x="4427" y="2547"/>
                </a:lnTo>
                <a:lnTo>
                  <a:pt x="4464" y="2587"/>
                </a:lnTo>
                <a:lnTo>
                  <a:pt x="4501" y="2628"/>
                </a:lnTo>
                <a:lnTo>
                  <a:pt x="4534" y="2672"/>
                </a:lnTo>
                <a:lnTo>
                  <a:pt x="4566" y="2718"/>
                </a:lnTo>
                <a:lnTo>
                  <a:pt x="4595" y="2767"/>
                </a:lnTo>
                <a:lnTo>
                  <a:pt x="4622" y="2816"/>
                </a:lnTo>
                <a:lnTo>
                  <a:pt x="4647" y="2869"/>
                </a:lnTo>
                <a:lnTo>
                  <a:pt x="4668" y="2923"/>
                </a:lnTo>
                <a:lnTo>
                  <a:pt x="4688" y="2978"/>
                </a:lnTo>
                <a:lnTo>
                  <a:pt x="4707" y="3035"/>
                </a:lnTo>
                <a:lnTo>
                  <a:pt x="4721" y="3094"/>
                </a:lnTo>
                <a:lnTo>
                  <a:pt x="4733" y="3153"/>
                </a:lnTo>
                <a:lnTo>
                  <a:pt x="4744" y="3213"/>
                </a:lnTo>
                <a:lnTo>
                  <a:pt x="4750" y="3275"/>
                </a:lnTo>
                <a:lnTo>
                  <a:pt x="4756" y="3338"/>
                </a:lnTo>
                <a:lnTo>
                  <a:pt x="4757" y="3401"/>
                </a:lnTo>
                <a:lnTo>
                  <a:pt x="4757" y="3466"/>
                </a:lnTo>
                <a:lnTo>
                  <a:pt x="4753" y="3531"/>
                </a:lnTo>
                <a:lnTo>
                  <a:pt x="4748" y="3598"/>
                </a:lnTo>
                <a:lnTo>
                  <a:pt x="4739" y="3663"/>
                </a:lnTo>
                <a:lnTo>
                  <a:pt x="4728" y="3730"/>
                </a:lnTo>
                <a:lnTo>
                  <a:pt x="4713" y="3797"/>
                </a:lnTo>
                <a:lnTo>
                  <a:pt x="4696" y="3863"/>
                </a:lnTo>
                <a:lnTo>
                  <a:pt x="4676" y="3929"/>
                </a:lnTo>
                <a:lnTo>
                  <a:pt x="4654" y="3997"/>
                </a:lnTo>
                <a:lnTo>
                  <a:pt x="4627" y="4063"/>
                </a:lnTo>
                <a:lnTo>
                  <a:pt x="4606" y="4115"/>
                </a:lnTo>
                <a:lnTo>
                  <a:pt x="4582" y="4165"/>
                </a:lnTo>
                <a:lnTo>
                  <a:pt x="4557" y="4216"/>
                </a:lnTo>
                <a:lnTo>
                  <a:pt x="4530" y="4264"/>
                </a:lnTo>
                <a:lnTo>
                  <a:pt x="4503" y="4311"/>
                </a:lnTo>
                <a:lnTo>
                  <a:pt x="4473" y="4358"/>
                </a:lnTo>
                <a:lnTo>
                  <a:pt x="4443" y="4401"/>
                </a:lnTo>
                <a:lnTo>
                  <a:pt x="4412" y="4445"/>
                </a:lnTo>
                <a:lnTo>
                  <a:pt x="4379" y="4488"/>
                </a:lnTo>
                <a:lnTo>
                  <a:pt x="4346" y="4529"/>
                </a:lnTo>
                <a:lnTo>
                  <a:pt x="4312" y="4567"/>
                </a:lnTo>
                <a:lnTo>
                  <a:pt x="4276" y="4606"/>
                </a:lnTo>
                <a:lnTo>
                  <a:pt x="4239" y="4642"/>
                </a:lnTo>
                <a:lnTo>
                  <a:pt x="4202" y="4676"/>
                </a:lnTo>
                <a:lnTo>
                  <a:pt x="4163" y="4709"/>
                </a:lnTo>
                <a:lnTo>
                  <a:pt x="4125" y="4741"/>
                </a:lnTo>
                <a:lnTo>
                  <a:pt x="4085" y="4772"/>
                </a:lnTo>
                <a:lnTo>
                  <a:pt x="4045" y="4799"/>
                </a:lnTo>
                <a:lnTo>
                  <a:pt x="4004" y="4826"/>
                </a:lnTo>
                <a:lnTo>
                  <a:pt x="3962" y="4851"/>
                </a:lnTo>
                <a:lnTo>
                  <a:pt x="3919" y="4874"/>
                </a:lnTo>
                <a:lnTo>
                  <a:pt x="3877" y="4895"/>
                </a:lnTo>
                <a:lnTo>
                  <a:pt x="3835" y="4913"/>
                </a:lnTo>
                <a:lnTo>
                  <a:pt x="3791" y="4932"/>
                </a:lnTo>
                <a:lnTo>
                  <a:pt x="3746" y="4947"/>
                </a:lnTo>
                <a:lnTo>
                  <a:pt x="3702" y="4961"/>
                </a:lnTo>
                <a:lnTo>
                  <a:pt x="3657" y="4972"/>
                </a:lnTo>
                <a:lnTo>
                  <a:pt x="3612" y="4982"/>
                </a:lnTo>
                <a:lnTo>
                  <a:pt x="3567" y="4989"/>
                </a:lnTo>
                <a:lnTo>
                  <a:pt x="3522" y="4994"/>
                </a:lnTo>
                <a:lnTo>
                  <a:pt x="3477" y="4998"/>
                </a:lnTo>
                <a:lnTo>
                  <a:pt x="3430" y="5000"/>
                </a:lnTo>
                <a:lnTo>
                  <a:pt x="3388" y="4998"/>
                </a:lnTo>
                <a:lnTo>
                  <a:pt x="3344" y="4994"/>
                </a:lnTo>
                <a:lnTo>
                  <a:pt x="3302" y="4990"/>
                </a:lnTo>
                <a:lnTo>
                  <a:pt x="3261" y="4982"/>
                </a:lnTo>
                <a:lnTo>
                  <a:pt x="3218" y="4973"/>
                </a:lnTo>
                <a:lnTo>
                  <a:pt x="3177" y="4963"/>
                </a:lnTo>
                <a:lnTo>
                  <a:pt x="3137" y="4949"/>
                </a:lnTo>
                <a:lnTo>
                  <a:pt x="3098" y="4933"/>
                </a:lnTo>
                <a:lnTo>
                  <a:pt x="3071" y="4921"/>
                </a:lnTo>
                <a:lnTo>
                  <a:pt x="3043" y="4908"/>
                </a:lnTo>
                <a:lnTo>
                  <a:pt x="3014" y="4891"/>
                </a:lnTo>
                <a:lnTo>
                  <a:pt x="2985" y="4872"/>
                </a:lnTo>
                <a:lnTo>
                  <a:pt x="2956" y="4852"/>
                </a:lnTo>
                <a:lnTo>
                  <a:pt x="2925" y="4830"/>
                </a:lnTo>
                <a:lnTo>
                  <a:pt x="2893" y="4805"/>
                </a:lnTo>
                <a:lnTo>
                  <a:pt x="2862" y="4779"/>
                </a:lnTo>
                <a:lnTo>
                  <a:pt x="2829" y="4752"/>
                </a:lnTo>
                <a:lnTo>
                  <a:pt x="2795" y="4722"/>
                </a:lnTo>
                <a:lnTo>
                  <a:pt x="2762" y="4692"/>
                </a:lnTo>
                <a:lnTo>
                  <a:pt x="2729" y="4660"/>
                </a:lnTo>
                <a:lnTo>
                  <a:pt x="2662" y="4592"/>
                </a:lnTo>
                <a:lnTo>
                  <a:pt x="2593" y="4520"/>
                </a:lnTo>
                <a:lnTo>
                  <a:pt x="2524" y="4445"/>
                </a:lnTo>
                <a:lnTo>
                  <a:pt x="2455" y="4367"/>
                </a:lnTo>
                <a:lnTo>
                  <a:pt x="2386" y="4286"/>
                </a:lnTo>
                <a:lnTo>
                  <a:pt x="2320" y="4205"/>
                </a:lnTo>
                <a:lnTo>
                  <a:pt x="2255" y="4124"/>
                </a:lnTo>
                <a:lnTo>
                  <a:pt x="2191" y="4042"/>
                </a:lnTo>
                <a:lnTo>
                  <a:pt x="2131" y="3962"/>
                </a:lnTo>
                <a:lnTo>
                  <a:pt x="2073" y="3884"/>
                </a:lnTo>
                <a:lnTo>
                  <a:pt x="2042" y="3843"/>
                </a:lnTo>
                <a:lnTo>
                  <a:pt x="2009" y="3803"/>
                </a:lnTo>
                <a:lnTo>
                  <a:pt x="1976" y="3767"/>
                </a:lnTo>
                <a:lnTo>
                  <a:pt x="1942" y="3733"/>
                </a:lnTo>
                <a:lnTo>
                  <a:pt x="1906" y="3701"/>
                </a:lnTo>
                <a:lnTo>
                  <a:pt x="1870" y="3672"/>
                </a:lnTo>
                <a:lnTo>
                  <a:pt x="1834" y="3645"/>
                </a:lnTo>
                <a:lnTo>
                  <a:pt x="1796" y="3620"/>
                </a:lnTo>
                <a:lnTo>
                  <a:pt x="1759" y="3599"/>
                </a:lnTo>
                <a:lnTo>
                  <a:pt x="1720" y="3580"/>
                </a:lnTo>
                <a:lnTo>
                  <a:pt x="1701" y="3572"/>
                </a:lnTo>
                <a:lnTo>
                  <a:pt x="1682" y="3564"/>
                </a:lnTo>
                <a:lnTo>
                  <a:pt x="1662" y="3558"/>
                </a:lnTo>
                <a:lnTo>
                  <a:pt x="1644" y="3551"/>
                </a:lnTo>
                <a:lnTo>
                  <a:pt x="1624" y="3546"/>
                </a:lnTo>
                <a:lnTo>
                  <a:pt x="1604" y="3541"/>
                </a:lnTo>
                <a:lnTo>
                  <a:pt x="1584" y="3537"/>
                </a:lnTo>
                <a:lnTo>
                  <a:pt x="1564" y="3534"/>
                </a:lnTo>
                <a:lnTo>
                  <a:pt x="1545" y="3531"/>
                </a:lnTo>
                <a:lnTo>
                  <a:pt x="1526" y="3529"/>
                </a:lnTo>
                <a:lnTo>
                  <a:pt x="1506" y="3527"/>
                </a:lnTo>
                <a:lnTo>
                  <a:pt x="1486" y="3527"/>
                </a:lnTo>
                <a:lnTo>
                  <a:pt x="1453" y="3529"/>
                </a:lnTo>
                <a:lnTo>
                  <a:pt x="1420" y="3531"/>
                </a:lnTo>
                <a:lnTo>
                  <a:pt x="1386" y="3537"/>
                </a:lnTo>
                <a:lnTo>
                  <a:pt x="1353" y="3545"/>
                </a:lnTo>
                <a:lnTo>
                  <a:pt x="1321" y="3555"/>
                </a:lnTo>
                <a:lnTo>
                  <a:pt x="1290" y="3566"/>
                </a:lnTo>
                <a:lnTo>
                  <a:pt x="1258" y="3580"/>
                </a:lnTo>
                <a:lnTo>
                  <a:pt x="1227" y="3596"/>
                </a:lnTo>
                <a:lnTo>
                  <a:pt x="1197" y="3615"/>
                </a:lnTo>
                <a:lnTo>
                  <a:pt x="1166" y="3635"/>
                </a:lnTo>
                <a:lnTo>
                  <a:pt x="1137" y="3657"/>
                </a:lnTo>
                <a:lnTo>
                  <a:pt x="1108" y="3681"/>
                </a:lnTo>
                <a:lnTo>
                  <a:pt x="1080" y="3708"/>
                </a:lnTo>
                <a:lnTo>
                  <a:pt x="1052" y="3736"/>
                </a:lnTo>
                <a:lnTo>
                  <a:pt x="1026" y="3766"/>
                </a:lnTo>
                <a:lnTo>
                  <a:pt x="999" y="3798"/>
                </a:lnTo>
                <a:lnTo>
                  <a:pt x="933" y="3884"/>
                </a:lnTo>
                <a:lnTo>
                  <a:pt x="867" y="3970"/>
                </a:lnTo>
                <a:lnTo>
                  <a:pt x="802" y="4057"/>
                </a:lnTo>
                <a:lnTo>
                  <a:pt x="737" y="4144"/>
                </a:lnTo>
                <a:lnTo>
                  <a:pt x="672" y="4232"/>
                </a:lnTo>
                <a:lnTo>
                  <a:pt x="608" y="4321"/>
                </a:lnTo>
                <a:lnTo>
                  <a:pt x="545" y="4409"/>
                </a:lnTo>
                <a:lnTo>
                  <a:pt x="481" y="4500"/>
                </a:lnTo>
                <a:lnTo>
                  <a:pt x="419" y="4588"/>
                </a:lnTo>
                <a:lnTo>
                  <a:pt x="358" y="4679"/>
                </a:lnTo>
                <a:lnTo>
                  <a:pt x="297" y="4770"/>
                </a:lnTo>
                <a:lnTo>
                  <a:pt x="236" y="4862"/>
                </a:lnTo>
                <a:lnTo>
                  <a:pt x="176" y="4953"/>
                </a:lnTo>
                <a:lnTo>
                  <a:pt x="117" y="5045"/>
                </a:lnTo>
                <a:lnTo>
                  <a:pt x="58" y="5138"/>
                </a:lnTo>
                <a:lnTo>
                  <a:pt x="0" y="5229"/>
                </a:lnTo>
                <a:lnTo>
                  <a:pt x="94" y="5288"/>
                </a:lnTo>
                <a:lnTo>
                  <a:pt x="187" y="5347"/>
                </a:lnTo>
                <a:lnTo>
                  <a:pt x="280" y="5407"/>
                </a:lnTo>
                <a:lnTo>
                  <a:pt x="371" y="5468"/>
                </a:lnTo>
                <a:lnTo>
                  <a:pt x="464" y="5529"/>
                </a:lnTo>
                <a:lnTo>
                  <a:pt x="555" y="5591"/>
                </a:lnTo>
                <a:lnTo>
                  <a:pt x="647" y="5654"/>
                </a:lnTo>
                <a:lnTo>
                  <a:pt x="738" y="5716"/>
                </a:lnTo>
                <a:lnTo>
                  <a:pt x="828" y="5780"/>
                </a:lnTo>
                <a:lnTo>
                  <a:pt x="918" y="5845"/>
                </a:lnTo>
                <a:lnTo>
                  <a:pt x="1007" y="5910"/>
                </a:lnTo>
                <a:lnTo>
                  <a:pt x="1097" y="5975"/>
                </a:lnTo>
                <a:lnTo>
                  <a:pt x="1186" y="6041"/>
                </a:lnTo>
                <a:lnTo>
                  <a:pt x="1274" y="6107"/>
                </a:lnTo>
                <a:lnTo>
                  <a:pt x="1361" y="6175"/>
                </a:lnTo>
                <a:lnTo>
                  <a:pt x="1449" y="6243"/>
                </a:lnTo>
                <a:lnTo>
                  <a:pt x="1490" y="6276"/>
                </a:lnTo>
                <a:lnTo>
                  <a:pt x="1528" y="6310"/>
                </a:lnTo>
                <a:lnTo>
                  <a:pt x="1565" y="6347"/>
                </a:lnTo>
                <a:lnTo>
                  <a:pt x="1598" y="6384"/>
                </a:lnTo>
                <a:lnTo>
                  <a:pt x="1629" y="6423"/>
                </a:lnTo>
                <a:lnTo>
                  <a:pt x="1658" y="6461"/>
                </a:lnTo>
                <a:lnTo>
                  <a:pt x="1671" y="6481"/>
                </a:lnTo>
                <a:lnTo>
                  <a:pt x="1683" y="6503"/>
                </a:lnTo>
                <a:lnTo>
                  <a:pt x="1695" y="6522"/>
                </a:lnTo>
                <a:lnTo>
                  <a:pt x="1707" y="6542"/>
                </a:lnTo>
                <a:lnTo>
                  <a:pt x="1718" y="6564"/>
                </a:lnTo>
                <a:lnTo>
                  <a:pt x="1727" y="6585"/>
                </a:lnTo>
                <a:lnTo>
                  <a:pt x="1736" y="6606"/>
                </a:lnTo>
                <a:lnTo>
                  <a:pt x="1746" y="6627"/>
                </a:lnTo>
                <a:lnTo>
                  <a:pt x="1754" y="6648"/>
                </a:lnTo>
                <a:lnTo>
                  <a:pt x="1760" y="6670"/>
                </a:lnTo>
                <a:lnTo>
                  <a:pt x="1767" y="6692"/>
                </a:lnTo>
                <a:lnTo>
                  <a:pt x="1772" y="6713"/>
                </a:lnTo>
                <a:lnTo>
                  <a:pt x="1777" y="6736"/>
                </a:lnTo>
                <a:lnTo>
                  <a:pt x="1781" y="6759"/>
                </a:lnTo>
                <a:lnTo>
                  <a:pt x="1785" y="6780"/>
                </a:lnTo>
                <a:lnTo>
                  <a:pt x="1788" y="6802"/>
                </a:lnTo>
                <a:lnTo>
                  <a:pt x="1791" y="6825"/>
                </a:lnTo>
                <a:lnTo>
                  <a:pt x="1792" y="6847"/>
                </a:lnTo>
                <a:lnTo>
                  <a:pt x="1792" y="6870"/>
                </a:lnTo>
                <a:lnTo>
                  <a:pt x="1792" y="6894"/>
                </a:lnTo>
                <a:lnTo>
                  <a:pt x="1792" y="6919"/>
                </a:lnTo>
                <a:lnTo>
                  <a:pt x="1789" y="6944"/>
                </a:lnTo>
                <a:lnTo>
                  <a:pt x="1787" y="6969"/>
                </a:lnTo>
                <a:lnTo>
                  <a:pt x="1784" y="6995"/>
                </a:lnTo>
                <a:lnTo>
                  <a:pt x="1779" y="7018"/>
                </a:lnTo>
                <a:lnTo>
                  <a:pt x="1775" y="7044"/>
                </a:lnTo>
                <a:lnTo>
                  <a:pt x="1768" y="7069"/>
                </a:lnTo>
                <a:lnTo>
                  <a:pt x="1761" y="7093"/>
                </a:lnTo>
                <a:lnTo>
                  <a:pt x="1754" y="7118"/>
                </a:lnTo>
                <a:lnTo>
                  <a:pt x="1746" y="7142"/>
                </a:lnTo>
                <a:lnTo>
                  <a:pt x="1735" y="7166"/>
                </a:lnTo>
                <a:lnTo>
                  <a:pt x="1726" y="7191"/>
                </a:lnTo>
                <a:lnTo>
                  <a:pt x="1714" y="7215"/>
                </a:lnTo>
                <a:lnTo>
                  <a:pt x="1703" y="7237"/>
                </a:lnTo>
                <a:lnTo>
                  <a:pt x="1690" y="7261"/>
                </a:lnTo>
                <a:lnTo>
                  <a:pt x="1677" y="7285"/>
                </a:lnTo>
                <a:lnTo>
                  <a:pt x="1662" y="7308"/>
                </a:lnTo>
                <a:lnTo>
                  <a:pt x="1647" y="7330"/>
                </a:lnTo>
                <a:lnTo>
                  <a:pt x="1632" y="7353"/>
                </a:lnTo>
                <a:lnTo>
                  <a:pt x="1616" y="7375"/>
                </a:lnTo>
                <a:lnTo>
                  <a:pt x="1598" y="7398"/>
                </a:lnTo>
                <a:lnTo>
                  <a:pt x="1580" y="7419"/>
                </a:lnTo>
                <a:lnTo>
                  <a:pt x="1561" y="7442"/>
                </a:lnTo>
                <a:lnTo>
                  <a:pt x="1541" y="7463"/>
                </a:lnTo>
                <a:lnTo>
                  <a:pt x="1522" y="7484"/>
                </a:lnTo>
                <a:lnTo>
                  <a:pt x="1500" y="7504"/>
                </a:lnTo>
                <a:lnTo>
                  <a:pt x="1478" y="7525"/>
                </a:lnTo>
                <a:lnTo>
                  <a:pt x="1455" y="7545"/>
                </a:lnTo>
                <a:lnTo>
                  <a:pt x="1433" y="7565"/>
                </a:lnTo>
                <a:lnTo>
                  <a:pt x="1408" y="7585"/>
                </a:lnTo>
                <a:lnTo>
                  <a:pt x="1384" y="7603"/>
                </a:lnTo>
                <a:lnTo>
                  <a:pt x="1359" y="7622"/>
                </a:lnTo>
                <a:lnTo>
                  <a:pt x="1266" y="7691"/>
                </a:lnTo>
                <a:lnTo>
                  <a:pt x="1176" y="7759"/>
                </a:lnTo>
                <a:lnTo>
                  <a:pt x="1088" y="7828"/>
                </a:lnTo>
                <a:lnTo>
                  <a:pt x="1005" y="7895"/>
                </a:lnTo>
                <a:lnTo>
                  <a:pt x="924" y="7963"/>
                </a:lnTo>
                <a:lnTo>
                  <a:pt x="847" y="8029"/>
                </a:lnTo>
                <a:lnTo>
                  <a:pt x="775" y="8094"/>
                </a:lnTo>
                <a:lnTo>
                  <a:pt x="708" y="8158"/>
                </a:lnTo>
                <a:lnTo>
                  <a:pt x="645" y="8219"/>
                </a:lnTo>
                <a:lnTo>
                  <a:pt x="587" y="8279"/>
                </a:lnTo>
                <a:lnTo>
                  <a:pt x="535" y="8334"/>
                </a:lnTo>
                <a:lnTo>
                  <a:pt x="490" y="8387"/>
                </a:lnTo>
                <a:lnTo>
                  <a:pt x="469" y="8414"/>
                </a:lnTo>
                <a:lnTo>
                  <a:pt x="451" y="8438"/>
                </a:lnTo>
                <a:lnTo>
                  <a:pt x="433" y="8462"/>
                </a:lnTo>
                <a:lnTo>
                  <a:pt x="417" y="8484"/>
                </a:lnTo>
                <a:lnTo>
                  <a:pt x="403" y="8507"/>
                </a:lnTo>
                <a:lnTo>
                  <a:pt x="391" y="8527"/>
                </a:lnTo>
                <a:lnTo>
                  <a:pt x="382" y="8547"/>
                </a:lnTo>
                <a:lnTo>
                  <a:pt x="372" y="8565"/>
                </a:lnTo>
                <a:lnTo>
                  <a:pt x="356" y="8609"/>
                </a:lnTo>
                <a:lnTo>
                  <a:pt x="343" y="8653"/>
                </a:lnTo>
                <a:lnTo>
                  <a:pt x="334" y="8696"/>
                </a:lnTo>
                <a:lnTo>
                  <a:pt x="327" y="8741"/>
                </a:lnTo>
                <a:lnTo>
                  <a:pt x="323" y="8787"/>
                </a:lnTo>
                <a:lnTo>
                  <a:pt x="322" y="8832"/>
                </a:lnTo>
                <a:lnTo>
                  <a:pt x="323" y="8877"/>
                </a:lnTo>
                <a:lnTo>
                  <a:pt x="327" y="8922"/>
                </a:lnTo>
                <a:lnTo>
                  <a:pt x="335" y="8968"/>
                </a:lnTo>
                <a:lnTo>
                  <a:pt x="345" y="9013"/>
                </a:lnTo>
                <a:lnTo>
                  <a:pt x="358" y="9060"/>
                </a:lnTo>
                <a:lnTo>
                  <a:pt x="372" y="9105"/>
                </a:lnTo>
                <a:lnTo>
                  <a:pt x="390" y="9150"/>
                </a:lnTo>
                <a:lnTo>
                  <a:pt x="409" y="9195"/>
                </a:lnTo>
                <a:lnTo>
                  <a:pt x="432" y="9239"/>
                </a:lnTo>
                <a:lnTo>
                  <a:pt x="457" y="9283"/>
                </a:lnTo>
                <a:lnTo>
                  <a:pt x="485" y="9326"/>
                </a:lnTo>
                <a:lnTo>
                  <a:pt x="514" y="9369"/>
                </a:lnTo>
                <a:lnTo>
                  <a:pt x="546" y="9410"/>
                </a:lnTo>
                <a:lnTo>
                  <a:pt x="579" y="9451"/>
                </a:lnTo>
                <a:lnTo>
                  <a:pt x="615" y="9491"/>
                </a:lnTo>
                <a:lnTo>
                  <a:pt x="653" y="9529"/>
                </a:lnTo>
                <a:lnTo>
                  <a:pt x="693" y="9568"/>
                </a:lnTo>
                <a:lnTo>
                  <a:pt x="736" y="9605"/>
                </a:lnTo>
                <a:lnTo>
                  <a:pt x="779" y="9639"/>
                </a:lnTo>
                <a:lnTo>
                  <a:pt x="826" y="9674"/>
                </a:lnTo>
                <a:lnTo>
                  <a:pt x="873" y="9707"/>
                </a:lnTo>
                <a:lnTo>
                  <a:pt x="924" y="9738"/>
                </a:lnTo>
                <a:lnTo>
                  <a:pt x="974" y="9768"/>
                </a:lnTo>
                <a:lnTo>
                  <a:pt x="1027" y="9796"/>
                </a:lnTo>
                <a:lnTo>
                  <a:pt x="1083" y="9823"/>
                </a:lnTo>
                <a:lnTo>
                  <a:pt x="1139" y="98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0472" tIns="15236" rIns="30472" bIns="15236" numCol="1" anchor="t" anchorCtr="0" compatLnSpc="1">
            <a:prstTxWarp prst="textNoShape">
              <a:avLst/>
            </a:prstTxWarp>
          </a:bodyPr>
          <a:lstStyle/>
          <a:p>
            <a:endParaRPr lang="ru-RU" sz="60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D0A3EDB3-E5B4-48ED-8041-D7C0F25A995D}"/>
              </a:ext>
            </a:extLst>
          </p:cNvPr>
          <p:cNvSpPr>
            <a:spLocks/>
          </p:cNvSpPr>
          <p:nvPr/>
        </p:nvSpPr>
        <p:spPr bwMode="auto">
          <a:xfrm rot="2700000">
            <a:off x="4274675" y="1952235"/>
            <a:ext cx="2106507" cy="2100072"/>
          </a:xfrm>
          <a:custGeom>
            <a:avLst/>
            <a:gdLst>
              <a:gd name="T0" fmla="*/ 8830 w 10474"/>
              <a:gd name="T1" fmla="*/ 6896 h 10447"/>
              <a:gd name="T2" fmla="*/ 9216 w 10474"/>
              <a:gd name="T3" fmla="*/ 6867 h 10447"/>
              <a:gd name="T4" fmla="*/ 9866 w 10474"/>
              <a:gd name="T5" fmla="*/ 6127 h 10447"/>
              <a:gd name="T6" fmla="*/ 10010 w 10474"/>
              <a:gd name="T7" fmla="*/ 4919 h 10447"/>
              <a:gd name="T8" fmla="*/ 8876 w 10474"/>
              <a:gd name="T9" fmla="*/ 4063 h 10447"/>
              <a:gd name="T10" fmla="*/ 8707 w 10474"/>
              <a:gd name="T11" fmla="*/ 3755 h 10447"/>
              <a:gd name="T12" fmla="*/ 8699 w 10474"/>
              <a:gd name="T13" fmla="*/ 3404 h 10447"/>
              <a:gd name="T14" fmla="*/ 8876 w 10474"/>
              <a:gd name="T15" fmla="*/ 3050 h 10447"/>
              <a:gd name="T16" fmla="*/ 9469 w 10474"/>
              <a:gd name="T17" fmla="*/ 2552 h 10447"/>
              <a:gd name="T18" fmla="*/ 10092 w 10474"/>
              <a:gd name="T19" fmla="*/ 1900 h 10447"/>
              <a:gd name="T20" fmla="*/ 10065 w 10474"/>
              <a:gd name="T21" fmla="*/ 1253 h 10447"/>
              <a:gd name="T22" fmla="*/ 9500 w 10474"/>
              <a:gd name="T23" fmla="*/ 680 h 10447"/>
              <a:gd name="T24" fmla="*/ 8906 w 10474"/>
              <a:gd name="T25" fmla="*/ 492 h 10447"/>
              <a:gd name="T26" fmla="*/ 8369 w 10474"/>
              <a:gd name="T27" fmla="*/ 548 h 10447"/>
              <a:gd name="T28" fmla="*/ 7982 w 10474"/>
              <a:gd name="T29" fmla="*/ 815 h 10447"/>
              <a:gd name="T30" fmla="*/ 7769 w 10474"/>
              <a:gd name="T31" fmla="*/ 1254 h 10447"/>
              <a:gd name="T32" fmla="*/ 7493 w 10474"/>
              <a:gd name="T33" fmla="*/ 1856 h 10447"/>
              <a:gd name="T34" fmla="*/ 7266 w 10474"/>
              <a:gd name="T35" fmla="*/ 2032 h 10447"/>
              <a:gd name="T36" fmla="*/ 6972 w 10474"/>
              <a:gd name="T37" fmla="*/ 2048 h 10447"/>
              <a:gd name="T38" fmla="*/ 6564 w 10474"/>
              <a:gd name="T39" fmla="*/ 1808 h 10447"/>
              <a:gd name="T40" fmla="*/ 5523 w 10474"/>
              <a:gd name="T41" fmla="*/ 438 h 10447"/>
              <a:gd name="T42" fmla="*/ 4582 w 10474"/>
              <a:gd name="T43" fmla="*/ 973 h 10447"/>
              <a:gd name="T44" fmla="*/ 3925 w 10474"/>
              <a:gd name="T45" fmla="*/ 1676 h 10447"/>
              <a:gd name="T46" fmla="*/ 3597 w 10474"/>
              <a:gd name="T47" fmla="*/ 1743 h 10447"/>
              <a:gd name="T48" fmla="*/ 3225 w 10474"/>
              <a:gd name="T49" fmla="*/ 1629 h 10447"/>
              <a:gd name="T50" fmla="*/ 2900 w 10474"/>
              <a:gd name="T51" fmla="*/ 1333 h 10447"/>
              <a:gd name="T52" fmla="*/ 2066 w 10474"/>
              <a:gd name="T53" fmla="*/ 400 h 10447"/>
              <a:gd name="T54" fmla="*/ 1640 w 10474"/>
              <a:gd name="T55" fmla="*/ 272 h 10447"/>
              <a:gd name="T56" fmla="*/ 1091 w 10474"/>
              <a:gd name="T57" fmla="*/ 499 h 10447"/>
              <a:gd name="T58" fmla="*/ 677 w 10474"/>
              <a:gd name="T59" fmla="*/ 1044 h 10447"/>
              <a:gd name="T60" fmla="*/ 558 w 10474"/>
              <a:gd name="T61" fmla="*/ 1869 h 10447"/>
              <a:gd name="T62" fmla="*/ 909 w 10474"/>
              <a:gd name="T63" fmla="*/ 2470 h 10447"/>
              <a:gd name="T64" fmla="*/ 1490 w 10474"/>
              <a:gd name="T65" fmla="*/ 2734 h 10447"/>
              <a:gd name="T66" fmla="*/ 2060 w 10474"/>
              <a:gd name="T67" fmla="*/ 3098 h 10447"/>
              <a:gd name="T68" fmla="*/ 2097 w 10474"/>
              <a:gd name="T69" fmla="*/ 3482 h 10447"/>
              <a:gd name="T70" fmla="*/ 1899 w 10474"/>
              <a:gd name="T71" fmla="*/ 3826 h 10447"/>
              <a:gd name="T72" fmla="*/ 892 w 10474"/>
              <a:gd name="T73" fmla="*/ 4627 h 10447"/>
              <a:gd name="T74" fmla="*/ 506 w 10474"/>
              <a:gd name="T75" fmla="*/ 5989 h 10447"/>
              <a:gd name="T76" fmla="*/ 1412 w 10474"/>
              <a:gd name="T77" fmla="*/ 7118 h 10447"/>
              <a:gd name="T78" fmla="*/ 1797 w 10474"/>
              <a:gd name="T79" fmla="*/ 7235 h 10447"/>
              <a:gd name="T80" fmla="*/ 2027 w 10474"/>
              <a:gd name="T81" fmla="*/ 7004 h 10447"/>
              <a:gd name="T82" fmla="*/ 2330 w 10474"/>
              <a:gd name="T83" fmla="*/ 6294 h 10447"/>
              <a:gd name="T84" fmla="*/ 2671 w 10474"/>
              <a:gd name="T85" fmla="*/ 5870 h 10447"/>
              <a:gd name="T86" fmla="*/ 3253 w 10474"/>
              <a:gd name="T87" fmla="*/ 5671 h 10447"/>
              <a:gd name="T88" fmla="*/ 3876 w 10474"/>
              <a:gd name="T89" fmla="*/ 5740 h 10447"/>
              <a:gd name="T90" fmla="*/ 4639 w 10474"/>
              <a:gd name="T91" fmla="*/ 6215 h 10447"/>
              <a:gd name="T92" fmla="*/ 4969 w 10474"/>
              <a:gd name="T93" fmla="*/ 7005 h 10447"/>
              <a:gd name="T94" fmla="*/ 4724 w 10474"/>
              <a:gd name="T95" fmla="*/ 7594 h 10447"/>
              <a:gd name="T96" fmla="*/ 3776 w 10474"/>
              <a:gd name="T97" fmla="*/ 8415 h 10447"/>
              <a:gd name="T98" fmla="*/ 3505 w 10474"/>
              <a:gd name="T99" fmla="*/ 8873 h 10447"/>
              <a:gd name="T100" fmla="*/ 3652 w 10474"/>
              <a:gd name="T101" fmla="*/ 9314 h 10447"/>
              <a:gd name="T102" fmla="*/ 4763 w 10474"/>
              <a:gd name="T103" fmla="*/ 10143 h 10447"/>
              <a:gd name="T104" fmla="*/ 6345 w 10474"/>
              <a:gd name="T105" fmla="*/ 9694 h 10447"/>
              <a:gd name="T106" fmla="*/ 7245 w 10474"/>
              <a:gd name="T107" fmla="*/ 8885 h 10447"/>
              <a:gd name="T108" fmla="*/ 7277 w 10474"/>
              <a:gd name="T109" fmla="*/ 8602 h 10447"/>
              <a:gd name="T110" fmla="*/ 6981 w 10474"/>
              <a:gd name="T111" fmla="*/ 8365 h 10447"/>
              <a:gd name="T112" fmla="*/ 6321 w 10474"/>
              <a:gd name="T113" fmla="*/ 8081 h 10447"/>
              <a:gd name="T114" fmla="*/ 5784 w 10474"/>
              <a:gd name="T115" fmla="*/ 7469 h 10447"/>
              <a:gd name="T116" fmla="*/ 5798 w 10474"/>
              <a:gd name="T117" fmla="*/ 6517 h 10447"/>
              <a:gd name="T118" fmla="*/ 6235 w 10474"/>
              <a:gd name="T119" fmla="*/ 5806 h 10447"/>
              <a:gd name="T120" fmla="*/ 6862 w 10474"/>
              <a:gd name="T121" fmla="*/ 5465 h 10447"/>
              <a:gd name="T122" fmla="*/ 7459 w 10474"/>
              <a:gd name="T123" fmla="*/ 5557 h 10447"/>
              <a:gd name="T124" fmla="*/ 8154 w 10474"/>
              <a:gd name="T125" fmla="*/ 6243 h 10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474" h="10447">
                <a:moveTo>
                  <a:pt x="8401" y="6563"/>
                </a:moveTo>
                <a:lnTo>
                  <a:pt x="8432" y="6605"/>
                </a:lnTo>
                <a:lnTo>
                  <a:pt x="8465" y="6644"/>
                </a:lnTo>
                <a:lnTo>
                  <a:pt x="8498" y="6680"/>
                </a:lnTo>
                <a:lnTo>
                  <a:pt x="8532" y="6715"/>
                </a:lnTo>
                <a:lnTo>
                  <a:pt x="8568" y="6747"/>
                </a:lnTo>
                <a:lnTo>
                  <a:pt x="8604" y="6776"/>
                </a:lnTo>
                <a:lnTo>
                  <a:pt x="8640" y="6802"/>
                </a:lnTo>
                <a:lnTo>
                  <a:pt x="8678" y="6826"/>
                </a:lnTo>
                <a:lnTo>
                  <a:pt x="8715" y="6849"/>
                </a:lnTo>
                <a:lnTo>
                  <a:pt x="8754" y="6867"/>
                </a:lnTo>
                <a:lnTo>
                  <a:pt x="8772" y="6875"/>
                </a:lnTo>
                <a:lnTo>
                  <a:pt x="8792" y="6883"/>
                </a:lnTo>
                <a:lnTo>
                  <a:pt x="8812" y="6890"/>
                </a:lnTo>
                <a:lnTo>
                  <a:pt x="8830" y="6896"/>
                </a:lnTo>
                <a:lnTo>
                  <a:pt x="8850" y="6902"/>
                </a:lnTo>
                <a:lnTo>
                  <a:pt x="8870" y="6907"/>
                </a:lnTo>
                <a:lnTo>
                  <a:pt x="8890" y="6911"/>
                </a:lnTo>
                <a:lnTo>
                  <a:pt x="8910" y="6914"/>
                </a:lnTo>
                <a:lnTo>
                  <a:pt x="8929" y="6916"/>
                </a:lnTo>
                <a:lnTo>
                  <a:pt x="8948" y="6919"/>
                </a:lnTo>
                <a:lnTo>
                  <a:pt x="8968" y="6919"/>
                </a:lnTo>
                <a:lnTo>
                  <a:pt x="8988" y="6920"/>
                </a:lnTo>
                <a:lnTo>
                  <a:pt x="9021" y="6919"/>
                </a:lnTo>
                <a:lnTo>
                  <a:pt x="9054" y="6915"/>
                </a:lnTo>
                <a:lnTo>
                  <a:pt x="9088" y="6910"/>
                </a:lnTo>
                <a:lnTo>
                  <a:pt x="9121" y="6903"/>
                </a:lnTo>
                <a:lnTo>
                  <a:pt x="9153" y="6892"/>
                </a:lnTo>
                <a:lnTo>
                  <a:pt x="9184" y="6881"/>
                </a:lnTo>
                <a:lnTo>
                  <a:pt x="9216" y="6867"/>
                </a:lnTo>
                <a:lnTo>
                  <a:pt x="9247" y="6851"/>
                </a:lnTo>
                <a:lnTo>
                  <a:pt x="9277" y="6833"/>
                </a:lnTo>
                <a:lnTo>
                  <a:pt x="9308" y="6813"/>
                </a:lnTo>
                <a:lnTo>
                  <a:pt x="9337" y="6790"/>
                </a:lnTo>
                <a:lnTo>
                  <a:pt x="9366" y="6766"/>
                </a:lnTo>
                <a:lnTo>
                  <a:pt x="9394" y="6740"/>
                </a:lnTo>
                <a:lnTo>
                  <a:pt x="9422" y="6712"/>
                </a:lnTo>
                <a:lnTo>
                  <a:pt x="9448" y="6682"/>
                </a:lnTo>
                <a:lnTo>
                  <a:pt x="9475" y="6650"/>
                </a:lnTo>
                <a:lnTo>
                  <a:pt x="9541" y="6563"/>
                </a:lnTo>
                <a:lnTo>
                  <a:pt x="9607" y="6477"/>
                </a:lnTo>
                <a:lnTo>
                  <a:pt x="9672" y="6391"/>
                </a:lnTo>
                <a:lnTo>
                  <a:pt x="9737" y="6304"/>
                </a:lnTo>
                <a:lnTo>
                  <a:pt x="9802" y="6216"/>
                </a:lnTo>
                <a:lnTo>
                  <a:pt x="9866" y="6127"/>
                </a:lnTo>
                <a:lnTo>
                  <a:pt x="9929" y="6038"/>
                </a:lnTo>
                <a:lnTo>
                  <a:pt x="9992" y="5948"/>
                </a:lnTo>
                <a:lnTo>
                  <a:pt x="10054" y="5859"/>
                </a:lnTo>
                <a:lnTo>
                  <a:pt x="10116" y="5769"/>
                </a:lnTo>
                <a:lnTo>
                  <a:pt x="10177" y="5677"/>
                </a:lnTo>
                <a:lnTo>
                  <a:pt x="10238" y="5586"/>
                </a:lnTo>
                <a:lnTo>
                  <a:pt x="10298" y="5494"/>
                </a:lnTo>
                <a:lnTo>
                  <a:pt x="10357" y="5403"/>
                </a:lnTo>
                <a:lnTo>
                  <a:pt x="10416" y="5310"/>
                </a:lnTo>
                <a:lnTo>
                  <a:pt x="10474" y="5217"/>
                </a:lnTo>
                <a:lnTo>
                  <a:pt x="10380" y="5159"/>
                </a:lnTo>
                <a:lnTo>
                  <a:pt x="10287" y="5100"/>
                </a:lnTo>
                <a:lnTo>
                  <a:pt x="10194" y="5039"/>
                </a:lnTo>
                <a:lnTo>
                  <a:pt x="10102" y="4980"/>
                </a:lnTo>
                <a:lnTo>
                  <a:pt x="10010" y="4919"/>
                </a:lnTo>
                <a:lnTo>
                  <a:pt x="9919" y="4856"/>
                </a:lnTo>
                <a:lnTo>
                  <a:pt x="9827" y="4794"/>
                </a:lnTo>
                <a:lnTo>
                  <a:pt x="9736" y="4730"/>
                </a:lnTo>
                <a:lnTo>
                  <a:pt x="9646" y="4667"/>
                </a:lnTo>
                <a:lnTo>
                  <a:pt x="9556" y="4603"/>
                </a:lnTo>
                <a:lnTo>
                  <a:pt x="9465" y="4538"/>
                </a:lnTo>
                <a:lnTo>
                  <a:pt x="9377" y="4473"/>
                </a:lnTo>
                <a:lnTo>
                  <a:pt x="9288" y="4407"/>
                </a:lnTo>
                <a:lnTo>
                  <a:pt x="9200" y="4340"/>
                </a:lnTo>
                <a:lnTo>
                  <a:pt x="9113" y="4273"/>
                </a:lnTo>
                <a:lnTo>
                  <a:pt x="9025" y="4205"/>
                </a:lnTo>
                <a:lnTo>
                  <a:pt x="8984" y="4172"/>
                </a:lnTo>
                <a:lnTo>
                  <a:pt x="8946" y="4136"/>
                </a:lnTo>
                <a:lnTo>
                  <a:pt x="8909" y="4100"/>
                </a:lnTo>
                <a:lnTo>
                  <a:pt x="8876" y="4063"/>
                </a:lnTo>
                <a:lnTo>
                  <a:pt x="8860" y="4045"/>
                </a:lnTo>
                <a:lnTo>
                  <a:pt x="8845" y="4025"/>
                </a:lnTo>
                <a:lnTo>
                  <a:pt x="8830" y="4005"/>
                </a:lnTo>
                <a:lnTo>
                  <a:pt x="8816" y="3986"/>
                </a:lnTo>
                <a:lnTo>
                  <a:pt x="8803" y="3965"/>
                </a:lnTo>
                <a:lnTo>
                  <a:pt x="8791" y="3945"/>
                </a:lnTo>
                <a:lnTo>
                  <a:pt x="8779" y="3925"/>
                </a:lnTo>
                <a:lnTo>
                  <a:pt x="8767" y="3904"/>
                </a:lnTo>
                <a:lnTo>
                  <a:pt x="8756" y="3884"/>
                </a:lnTo>
                <a:lnTo>
                  <a:pt x="8747" y="3863"/>
                </a:lnTo>
                <a:lnTo>
                  <a:pt x="8738" y="3842"/>
                </a:lnTo>
                <a:lnTo>
                  <a:pt x="8728" y="3820"/>
                </a:lnTo>
                <a:lnTo>
                  <a:pt x="8720" y="3799"/>
                </a:lnTo>
                <a:lnTo>
                  <a:pt x="8714" y="3777"/>
                </a:lnTo>
                <a:lnTo>
                  <a:pt x="8707" y="3755"/>
                </a:lnTo>
                <a:lnTo>
                  <a:pt x="8702" y="3733"/>
                </a:lnTo>
                <a:lnTo>
                  <a:pt x="8697" y="3712"/>
                </a:lnTo>
                <a:lnTo>
                  <a:pt x="8693" y="3689"/>
                </a:lnTo>
                <a:lnTo>
                  <a:pt x="8689" y="3667"/>
                </a:lnTo>
                <a:lnTo>
                  <a:pt x="8686" y="3644"/>
                </a:lnTo>
                <a:lnTo>
                  <a:pt x="8683" y="3623"/>
                </a:lnTo>
                <a:lnTo>
                  <a:pt x="8682" y="3600"/>
                </a:lnTo>
                <a:lnTo>
                  <a:pt x="8682" y="3576"/>
                </a:lnTo>
                <a:lnTo>
                  <a:pt x="8682" y="3554"/>
                </a:lnTo>
                <a:lnTo>
                  <a:pt x="8682" y="3529"/>
                </a:lnTo>
                <a:lnTo>
                  <a:pt x="8685" y="3503"/>
                </a:lnTo>
                <a:lnTo>
                  <a:pt x="8687" y="3478"/>
                </a:lnTo>
                <a:lnTo>
                  <a:pt x="8690" y="3453"/>
                </a:lnTo>
                <a:lnTo>
                  <a:pt x="8694" y="3428"/>
                </a:lnTo>
                <a:lnTo>
                  <a:pt x="8699" y="3404"/>
                </a:lnTo>
                <a:lnTo>
                  <a:pt x="8706" y="3379"/>
                </a:lnTo>
                <a:lnTo>
                  <a:pt x="8713" y="3354"/>
                </a:lnTo>
                <a:lnTo>
                  <a:pt x="8720" y="3330"/>
                </a:lnTo>
                <a:lnTo>
                  <a:pt x="8728" y="3306"/>
                </a:lnTo>
                <a:lnTo>
                  <a:pt x="8738" y="3281"/>
                </a:lnTo>
                <a:lnTo>
                  <a:pt x="8748" y="3257"/>
                </a:lnTo>
                <a:lnTo>
                  <a:pt x="8759" y="3233"/>
                </a:lnTo>
                <a:lnTo>
                  <a:pt x="8771" y="3209"/>
                </a:lnTo>
                <a:lnTo>
                  <a:pt x="8784" y="3186"/>
                </a:lnTo>
                <a:lnTo>
                  <a:pt x="8797" y="3163"/>
                </a:lnTo>
                <a:lnTo>
                  <a:pt x="8812" y="3140"/>
                </a:lnTo>
                <a:lnTo>
                  <a:pt x="8827" y="3117"/>
                </a:lnTo>
                <a:lnTo>
                  <a:pt x="8842" y="3095"/>
                </a:lnTo>
                <a:lnTo>
                  <a:pt x="8858" y="3072"/>
                </a:lnTo>
                <a:lnTo>
                  <a:pt x="8876" y="3050"/>
                </a:lnTo>
                <a:lnTo>
                  <a:pt x="8894" y="3027"/>
                </a:lnTo>
                <a:lnTo>
                  <a:pt x="8913" y="3006"/>
                </a:lnTo>
                <a:lnTo>
                  <a:pt x="8933" y="2985"/>
                </a:lnTo>
                <a:lnTo>
                  <a:pt x="8952" y="2964"/>
                </a:lnTo>
                <a:lnTo>
                  <a:pt x="8974" y="2942"/>
                </a:lnTo>
                <a:lnTo>
                  <a:pt x="8996" y="2922"/>
                </a:lnTo>
                <a:lnTo>
                  <a:pt x="9019" y="2903"/>
                </a:lnTo>
                <a:lnTo>
                  <a:pt x="9041" y="2883"/>
                </a:lnTo>
                <a:lnTo>
                  <a:pt x="9066" y="2863"/>
                </a:lnTo>
                <a:lnTo>
                  <a:pt x="9090" y="2844"/>
                </a:lnTo>
                <a:lnTo>
                  <a:pt x="9115" y="2824"/>
                </a:lnTo>
                <a:lnTo>
                  <a:pt x="9208" y="2757"/>
                </a:lnTo>
                <a:lnTo>
                  <a:pt x="9298" y="2688"/>
                </a:lnTo>
                <a:lnTo>
                  <a:pt x="9386" y="2620"/>
                </a:lnTo>
                <a:lnTo>
                  <a:pt x="9469" y="2552"/>
                </a:lnTo>
                <a:lnTo>
                  <a:pt x="9550" y="2485"/>
                </a:lnTo>
                <a:lnTo>
                  <a:pt x="9627" y="2418"/>
                </a:lnTo>
                <a:lnTo>
                  <a:pt x="9699" y="2353"/>
                </a:lnTo>
                <a:lnTo>
                  <a:pt x="9766" y="2290"/>
                </a:lnTo>
                <a:lnTo>
                  <a:pt x="9829" y="2229"/>
                </a:lnTo>
                <a:lnTo>
                  <a:pt x="9887" y="2169"/>
                </a:lnTo>
                <a:lnTo>
                  <a:pt x="9939" y="2113"/>
                </a:lnTo>
                <a:lnTo>
                  <a:pt x="9984" y="2059"/>
                </a:lnTo>
                <a:lnTo>
                  <a:pt x="10005" y="2034"/>
                </a:lnTo>
                <a:lnTo>
                  <a:pt x="10023" y="2010"/>
                </a:lnTo>
                <a:lnTo>
                  <a:pt x="10041" y="1986"/>
                </a:lnTo>
                <a:lnTo>
                  <a:pt x="10057" y="1963"/>
                </a:lnTo>
                <a:lnTo>
                  <a:pt x="10070" y="1941"/>
                </a:lnTo>
                <a:lnTo>
                  <a:pt x="10083" y="1920"/>
                </a:lnTo>
                <a:lnTo>
                  <a:pt x="10092" y="1900"/>
                </a:lnTo>
                <a:lnTo>
                  <a:pt x="10102" y="1881"/>
                </a:lnTo>
                <a:lnTo>
                  <a:pt x="10118" y="1839"/>
                </a:lnTo>
                <a:lnTo>
                  <a:pt x="10129" y="1795"/>
                </a:lnTo>
                <a:lnTo>
                  <a:pt x="10140" y="1751"/>
                </a:lnTo>
                <a:lnTo>
                  <a:pt x="10147" y="1706"/>
                </a:lnTo>
                <a:lnTo>
                  <a:pt x="10151" y="1661"/>
                </a:lnTo>
                <a:lnTo>
                  <a:pt x="10152" y="1616"/>
                </a:lnTo>
                <a:lnTo>
                  <a:pt x="10151" y="1571"/>
                </a:lnTo>
                <a:lnTo>
                  <a:pt x="10145" y="1524"/>
                </a:lnTo>
                <a:lnTo>
                  <a:pt x="10139" y="1479"/>
                </a:lnTo>
                <a:lnTo>
                  <a:pt x="10129" y="1433"/>
                </a:lnTo>
                <a:lnTo>
                  <a:pt x="10116" y="1388"/>
                </a:lnTo>
                <a:lnTo>
                  <a:pt x="10102" y="1343"/>
                </a:lnTo>
                <a:lnTo>
                  <a:pt x="10084" y="1298"/>
                </a:lnTo>
                <a:lnTo>
                  <a:pt x="10065" y="1253"/>
                </a:lnTo>
                <a:lnTo>
                  <a:pt x="10042" y="1209"/>
                </a:lnTo>
                <a:lnTo>
                  <a:pt x="10017" y="1165"/>
                </a:lnTo>
                <a:lnTo>
                  <a:pt x="9989" y="1121"/>
                </a:lnTo>
                <a:lnTo>
                  <a:pt x="9960" y="1079"/>
                </a:lnTo>
                <a:lnTo>
                  <a:pt x="9928" y="1038"/>
                </a:lnTo>
                <a:lnTo>
                  <a:pt x="9895" y="997"/>
                </a:lnTo>
                <a:lnTo>
                  <a:pt x="9859" y="957"/>
                </a:lnTo>
                <a:lnTo>
                  <a:pt x="9821" y="917"/>
                </a:lnTo>
                <a:lnTo>
                  <a:pt x="9781" y="880"/>
                </a:lnTo>
                <a:lnTo>
                  <a:pt x="9738" y="843"/>
                </a:lnTo>
                <a:lnTo>
                  <a:pt x="9695" y="807"/>
                </a:lnTo>
                <a:lnTo>
                  <a:pt x="9648" y="774"/>
                </a:lnTo>
                <a:lnTo>
                  <a:pt x="9601" y="741"/>
                </a:lnTo>
                <a:lnTo>
                  <a:pt x="9550" y="710"/>
                </a:lnTo>
                <a:lnTo>
                  <a:pt x="9500" y="680"/>
                </a:lnTo>
                <a:lnTo>
                  <a:pt x="9447" y="652"/>
                </a:lnTo>
                <a:lnTo>
                  <a:pt x="9391" y="625"/>
                </a:lnTo>
                <a:lnTo>
                  <a:pt x="9335" y="601"/>
                </a:lnTo>
                <a:lnTo>
                  <a:pt x="9301" y="587"/>
                </a:lnTo>
                <a:lnTo>
                  <a:pt x="9265" y="575"/>
                </a:lnTo>
                <a:lnTo>
                  <a:pt x="9229" y="561"/>
                </a:lnTo>
                <a:lnTo>
                  <a:pt x="9195" y="551"/>
                </a:lnTo>
                <a:lnTo>
                  <a:pt x="9159" y="540"/>
                </a:lnTo>
                <a:lnTo>
                  <a:pt x="9122" y="531"/>
                </a:lnTo>
                <a:lnTo>
                  <a:pt x="9086" y="522"/>
                </a:lnTo>
                <a:lnTo>
                  <a:pt x="9051" y="514"/>
                </a:lnTo>
                <a:lnTo>
                  <a:pt x="9015" y="507"/>
                </a:lnTo>
                <a:lnTo>
                  <a:pt x="8979" y="502"/>
                </a:lnTo>
                <a:lnTo>
                  <a:pt x="8942" y="496"/>
                </a:lnTo>
                <a:lnTo>
                  <a:pt x="8906" y="492"/>
                </a:lnTo>
                <a:lnTo>
                  <a:pt x="8870" y="489"/>
                </a:lnTo>
                <a:lnTo>
                  <a:pt x="8834" y="486"/>
                </a:lnTo>
                <a:lnTo>
                  <a:pt x="8799" y="485"/>
                </a:lnTo>
                <a:lnTo>
                  <a:pt x="8763" y="485"/>
                </a:lnTo>
                <a:lnTo>
                  <a:pt x="8724" y="485"/>
                </a:lnTo>
                <a:lnTo>
                  <a:pt x="8686" y="487"/>
                </a:lnTo>
                <a:lnTo>
                  <a:pt x="8649" y="490"/>
                </a:lnTo>
                <a:lnTo>
                  <a:pt x="8612" y="494"/>
                </a:lnTo>
                <a:lnTo>
                  <a:pt x="8575" y="498"/>
                </a:lnTo>
                <a:lnTo>
                  <a:pt x="8539" y="504"/>
                </a:lnTo>
                <a:lnTo>
                  <a:pt x="8504" y="511"/>
                </a:lnTo>
                <a:lnTo>
                  <a:pt x="8470" y="519"/>
                </a:lnTo>
                <a:lnTo>
                  <a:pt x="8435" y="527"/>
                </a:lnTo>
                <a:lnTo>
                  <a:pt x="8402" y="538"/>
                </a:lnTo>
                <a:lnTo>
                  <a:pt x="8369" y="548"/>
                </a:lnTo>
                <a:lnTo>
                  <a:pt x="8337" y="560"/>
                </a:lnTo>
                <a:lnTo>
                  <a:pt x="8307" y="572"/>
                </a:lnTo>
                <a:lnTo>
                  <a:pt x="8276" y="585"/>
                </a:lnTo>
                <a:lnTo>
                  <a:pt x="8246" y="600"/>
                </a:lnTo>
                <a:lnTo>
                  <a:pt x="8218" y="616"/>
                </a:lnTo>
                <a:lnTo>
                  <a:pt x="8190" y="632"/>
                </a:lnTo>
                <a:lnTo>
                  <a:pt x="8162" y="649"/>
                </a:lnTo>
                <a:lnTo>
                  <a:pt x="8137" y="666"/>
                </a:lnTo>
                <a:lnTo>
                  <a:pt x="8112" y="686"/>
                </a:lnTo>
                <a:lnTo>
                  <a:pt x="8088" y="705"/>
                </a:lnTo>
                <a:lnTo>
                  <a:pt x="8064" y="726"/>
                </a:lnTo>
                <a:lnTo>
                  <a:pt x="8042" y="747"/>
                </a:lnTo>
                <a:lnTo>
                  <a:pt x="8021" y="768"/>
                </a:lnTo>
                <a:lnTo>
                  <a:pt x="8001" y="791"/>
                </a:lnTo>
                <a:lnTo>
                  <a:pt x="7982" y="815"/>
                </a:lnTo>
                <a:lnTo>
                  <a:pt x="7964" y="840"/>
                </a:lnTo>
                <a:lnTo>
                  <a:pt x="7946" y="864"/>
                </a:lnTo>
                <a:lnTo>
                  <a:pt x="7930" y="890"/>
                </a:lnTo>
                <a:lnTo>
                  <a:pt x="7916" y="917"/>
                </a:lnTo>
                <a:lnTo>
                  <a:pt x="7903" y="943"/>
                </a:lnTo>
                <a:lnTo>
                  <a:pt x="7891" y="971"/>
                </a:lnTo>
                <a:lnTo>
                  <a:pt x="7881" y="995"/>
                </a:lnTo>
                <a:lnTo>
                  <a:pt x="7871" y="1019"/>
                </a:lnTo>
                <a:lnTo>
                  <a:pt x="7859" y="1046"/>
                </a:lnTo>
                <a:lnTo>
                  <a:pt x="7847" y="1073"/>
                </a:lnTo>
                <a:lnTo>
                  <a:pt x="7835" y="1104"/>
                </a:lnTo>
                <a:lnTo>
                  <a:pt x="7820" y="1134"/>
                </a:lnTo>
                <a:lnTo>
                  <a:pt x="7807" y="1166"/>
                </a:lnTo>
                <a:lnTo>
                  <a:pt x="7793" y="1201"/>
                </a:lnTo>
                <a:lnTo>
                  <a:pt x="7769" y="1254"/>
                </a:lnTo>
                <a:lnTo>
                  <a:pt x="7744" y="1311"/>
                </a:lnTo>
                <a:lnTo>
                  <a:pt x="7718" y="1371"/>
                </a:lnTo>
                <a:lnTo>
                  <a:pt x="7692" y="1433"/>
                </a:lnTo>
                <a:lnTo>
                  <a:pt x="7664" y="1498"/>
                </a:lnTo>
                <a:lnTo>
                  <a:pt x="7636" y="1564"/>
                </a:lnTo>
                <a:lnTo>
                  <a:pt x="7607" y="1633"/>
                </a:lnTo>
                <a:lnTo>
                  <a:pt x="7578" y="1704"/>
                </a:lnTo>
                <a:lnTo>
                  <a:pt x="7569" y="1725"/>
                </a:lnTo>
                <a:lnTo>
                  <a:pt x="7559" y="1745"/>
                </a:lnTo>
                <a:lnTo>
                  <a:pt x="7550" y="1765"/>
                </a:lnTo>
                <a:lnTo>
                  <a:pt x="7539" y="1784"/>
                </a:lnTo>
                <a:lnTo>
                  <a:pt x="7529" y="1803"/>
                </a:lnTo>
                <a:lnTo>
                  <a:pt x="7517" y="1822"/>
                </a:lnTo>
                <a:lnTo>
                  <a:pt x="7505" y="1839"/>
                </a:lnTo>
                <a:lnTo>
                  <a:pt x="7493" y="1856"/>
                </a:lnTo>
                <a:lnTo>
                  <a:pt x="7481" y="1872"/>
                </a:lnTo>
                <a:lnTo>
                  <a:pt x="7468" y="1888"/>
                </a:lnTo>
                <a:lnTo>
                  <a:pt x="7455" y="1902"/>
                </a:lnTo>
                <a:lnTo>
                  <a:pt x="7440" y="1917"/>
                </a:lnTo>
                <a:lnTo>
                  <a:pt x="7427" y="1932"/>
                </a:lnTo>
                <a:lnTo>
                  <a:pt x="7412" y="1944"/>
                </a:lnTo>
                <a:lnTo>
                  <a:pt x="7398" y="1957"/>
                </a:lnTo>
                <a:lnTo>
                  <a:pt x="7382" y="1969"/>
                </a:lnTo>
                <a:lnTo>
                  <a:pt x="7366" y="1979"/>
                </a:lnTo>
                <a:lnTo>
                  <a:pt x="7350" y="1990"/>
                </a:lnTo>
                <a:lnTo>
                  <a:pt x="7334" y="1999"/>
                </a:lnTo>
                <a:lnTo>
                  <a:pt x="7317" y="2009"/>
                </a:lnTo>
                <a:lnTo>
                  <a:pt x="7301" y="2018"/>
                </a:lnTo>
                <a:lnTo>
                  <a:pt x="7284" y="2024"/>
                </a:lnTo>
                <a:lnTo>
                  <a:pt x="7266" y="2032"/>
                </a:lnTo>
                <a:lnTo>
                  <a:pt x="7248" y="2038"/>
                </a:lnTo>
                <a:lnTo>
                  <a:pt x="7229" y="2044"/>
                </a:lnTo>
                <a:lnTo>
                  <a:pt x="7212" y="2048"/>
                </a:lnTo>
                <a:lnTo>
                  <a:pt x="7193" y="2052"/>
                </a:lnTo>
                <a:lnTo>
                  <a:pt x="7174" y="2056"/>
                </a:lnTo>
                <a:lnTo>
                  <a:pt x="7155" y="2059"/>
                </a:lnTo>
                <a:lnTo>
                  <a:pt x="7135" y="2060"/>
                </a:lnTo>
                <a:lnTo>
                  <a:pt x="7115" y="2062"/>
                </a:lnTo>
                <a:lnTo>
                  <a:pt x="7095" y="2063"/>
                </a:lnTo>
                <a:lnTo>
                  <a:pt x="7076" y="2062"/>
                </a:lnTo>
                <a:lnTo>
                  <a:pt x="7056" y="2060"/>
                </a:lnTo>
                <a:lnTo>
                  <a:pt x="7034" y="2059"/>
                </a:lnTo>
                <a:lnTo>
                  <a:pt x="7015" y="2056"/>
                </a:lnTo>
                <a:lnTo>
                  <a:pt x="6993" y="2052"/>
                </a:lnTo>
                <a:lnTo>
                  <a:pt x="6972" y="2048"/>
                </a:lnTo>
                <a:lnTo>
                  <a:pt x="6952" y="2043"/>
                </a:lnTo>
                <a:lnTo>
                  <a:pt x="6931" y="2038"/>
                </a:lnTo>
                <a:lnTo>
                  <a:pt x="6911" y="2031"/>
                </a:lnTo>
                <a:lnTo>
                  <a:pt x="6890" y="2023"/>
                </a:lnTo>
                <a:lnTo>
                  <a:pt x="6869" y="2015"/>
                </a:lnTo>
                <a:lnTo>
                  <a:pt x="6849" y="2007"/>
                </a:lnTo>
                <a:lnTo>
                  <a:pt x="6828" y="1997"/>
                </a:lnTo>
                <a:lnTo>
                  <a:pt x="6808" y="1987"/>
                </a:lnTo>
                <a:lnTo>
                  <a:pt x="6787" y="1975"/>
                </a:lnTo>
                <a:lnTo>
                  <a:pt x="6765" y="1965"/>
                </a:lnTo>
                <a:lnTo>
                  <a:pt x="6726" y="1938"/>
                </a:lnTo>
                <a:lnTo>
                  <a:pt x="6684" y="1910"/>
                </a:lnTo>
                <a:lnTo>
                  <a:pt x="6643" y="1879"/>
                </a:lnTo>
                <a:lnTo>
                  <a:pt x="6604" y="1845"/>
                </a:lnTo>
                <a:lnTo>
                  <a:pt x="6564" y="1808"/>
                </a:lnTo>
                <a:lnTo>
                  <a:pt x="6525" y="1769"/>
                </a:lnTo>
                <a:lnTo>
                  <a:pt x="6487" y="1727"/>
                </a:lnTo>
                <a:lnTo>
                  <a:pt x="6449" y="1682"/>
                </a:lnTo>
                <a:lnTo>
                  <a:pt x="6368" y="1583"/>
                </a:lnTo>
                <a:lnTo>
                  <a:pt x="6287" y="1483"/>
                </a:lnTo>
                <a:lnTo>
                  <a:pt x="6207" y="1381"/>
                </a:lnTo>
                <a:lnTo>
                  <a:pt x="6129" y="1280"/>
                </a:lnTo>
                <a:lnTo>
                  <a:pt x="6051" y="1177"/>
                </a:lnTo>
                <a:lnTo>
                  <a:pt x="5973" y="1073"/>
                </a:lnTo>
                <a:lnTo>
                  <a:pt x="5897" y="970"/>
                </a:lnTo>
                <a:lnTo>
                  <a:pt x="5820" y="864"/>
                </a:lnTo>
                <a:lnTo>
                  <a:pt x="5745" y="759"/>
                </a:lnTo>
                <a:lnTo>
                  <a:pt x="5670" y="653"/>
                </a:lnTo>
                <a:lnTo>
                  <a:pt x="5596" y="546"/>
                </a:lnTo>
                <a:lnTo>
                  <a:pt x="5523" y="438"/>
                </a:lnTo>
                <a:lnTo>
                  <a:pt x="5452" y="329"/>
                </a:lnTo>
                <a:lnTo>
                  <a:pt x="5380" y="221"/>
                </a:lnTo>
                <a:lnTo>
                  <a:pt x="5310" y="110"/>
                </a:lnTo>
                <a:lnTo>
                  <a:pt x="5240" y="0"/>
                </a:lnTo>
                <a:lnTo>
                  <a:pt x="5184" y="91"/>
                </a:lnTo>
                <a:lnTo>
                  <a:pt x="5126" y="179"/>
                </a:lnTo>
                <a:lnTo>
                  <a:pt x="5067" y="270"/>
                </a:lnTo>
                <a:lnTo>
                  <a:pt x="5009" y="359"/>
                </a:lnTo>
                <a:lnTo>
                  <a:pt x="4949" y="447"/>
                </a:lnTo>
                <a:lnTo>
                  <a:pt x="4890" y="536"/>
                </a:lnTo>
                <a:lnTo>
                  <a:pt x="4829" y="624"/>
                </a:lnTo>
                <a:lnTo>
                  <a:pt x="4768" y="713"/>
                </a:lnTo>
                <a:lnTo>
                  <a:pt x="4707" y="800"/>
                </a:lnTo>
                <a:lnTo>
                  <a:pt x="4645" y="886"/>
                </a:lnTo>
                <a:lnTo>
                  <a:pt x="4582" y="973"/>
                </a:lnTo>
                <a:lnTo>
                  <a:pt x="4519" y="1059"/>
                </a:lnTo>
                <a:lnTo>
                  <a:pt x="4455" y="1145"/>
                </a:lnTo>
                <a:lnTo>
                  <a:pt x="4390" y="1230"/>
                </a:lnTo>
                <a:lnTo>
                  <a:pt x="4325" y="1315"/>
                </a:lnTo>
                <a:lnTo>
                  <a:pt x="4260" y="1398"/>
                </a:lnTo>
                <a:lnTo>
                  <a:pt x="4227" y="1440"/>
                </a:lnTo>
                <a:lnTo>
                  <a:pt x="4193" y="1478"/>
                </a:lnTo>
                <a:lnTo>
                  <a:pt x="4157" y="1514"/>
                </a:lnTo>
                <a:lnTo>
                  <a:pt x="4121" y="1548"/>
                </a:lnTo>
                <a:lnTo>
                  <a:pt x="4083" y="1579"/>
                </a:lnTo>
                <a:lnTo>
                  <a:pt x="4045" y="1607"/>
                </a:lnTo>
                <a:lnTo>
                  <a:pt x="4006" y="1632"/>
                </a:lnTo>
                <a:lnTo>
                  <a:pt x="3966" y="1656"/>
                </a:lnTo>
                <a:lnTo>
                  <a:pt x="3946" y="1666"/>
                </a:lnTo>
                <a:lnTo>
                  <a:pt x="3925" y="1676"/>
                </a:lnTo>
                <a:lnTo>
                  <a:pt x="3905" y="1685"/>
                </a:lnTo>
                <a:lnTo>
                  <a:pt x="3884" y="1694"/>
                </a:lnTo>
                <a:lnTo>
                  <a:pt x="3863" y="1701"/>
                </a:lnTo>
                <a:lnTo>
                  <a:pt x="3843" y="1709"/>
                </a:lnTo>
                <a:lnTo>
                  <a:pt x="3820" y="1715"/>
                </a:lnTo>
                <a:lnTo>
                  <a:pt x="3799" y="1721"/>
                </a:lnTo>
                <a:lnTo>
                  <a:pt x="3778" y="1726"/>
                </a:lnTo>
                <a:lnTo>
                  <a:pt x="3756" y="1730"/>
                </a:lnTo>
                <a:lnTo>
                  <a:pt x="3734" y="1734"/>
                </a:lnTo>
                <a:lnTo>
                  <a:pt x="3711" y="1738"/>
                </a:lnTo>
                <a:lnTo>
                  <a:pt x="3690" y="1741"/>
                </a:lnTo>
                <a:lnTo>
                  <a:pt x="3668" y="1742"/>
                </a:lnTo>
                <a:lnTo>
                  <a:pt x="3645" y="1743"/>
                </a:lnTo>
                <a:lnTo>
                  <a:pt x="3623" y="1743"/>
                </a:lnTo>
                <a:lnTo>
                  <a:pt x="3597" y="1743"/>
                </a:lnTo>
                <a:lnTo>
                  <a:pt x="3572" y="1741"/>
                </a:lnTo>
                <a:lnTo>
                  <a:pt x="3546" y="1739"/>
                </a:lnTo>
                <a:lnTo>
                  <a:pt x="3521" y="1735"/>
                </a:lnTo>
                <a:lnTo>
                  <a:pt x="3495" y="1731"/>
                </a:lnTo>
                <a:lnTo>
                  <a:pt x="3470" y="1726"/>
                </a:lnTo>
                <a:lnTo>
                  <a:pt x="3445" y="1721"/>
                </a:lnTo>
                <a:lnTo>
                  <a:pt x="3420" y="1714"/>
                </a:lnTo>
                <a:lnTo>
                  <a:pt x="3396" y="1706"/>
                </a:lnTo>
                <a:lnTo>
                  <a:pt x="3371" y="1698"/>
                </a:lnTo>
                <a:lnTo>
                  <a:pt x="3346" y="1689"/>
                </a:lnTo>
                <a:lnTo>
                  <a:pt x="3322" y="1678"/>
                </a:lnTo>
                <a:lnTo>
                  <a:pt x="3297" y="1668"/>
                </a:lnTo>
                <a:lnTo>
                  <a:pt x="3273" y="1656"/>
                </a:lnTo>
                <a:lnTo>
                  <a:pt x="3249" y="1642"/>
                </a:lnTo>
                <a:lnTo>
                  <a:pt x="3225" y="1629"/>
                </a:lnTo>
                <a:lnTo>
                  <a:pt x="3201" y="1615"/>
                </a:lnTo>
                <a:lnTo>
                  <a:pt x="3179" y="1600"/>
                </a:lnTo>
                <a:lnTo>
                  <a:pt x="3155" y="1584"/>
                </a:lnTo>
                <a:lnTo>
                  <a:pt x="3132" y="1567"/>
                </a:lnTo>
                <a:lnTo>
                  <a:pt x="3110" y="1550"/>
                </a:lnTo>
                <a:lnTo>
                  <a:pt x="3087" y="1531"/>
                </a:lnTo>
                <a:lnTo>
                  <a:pt x="3065" y="1513"/>
                </a:lnTo>
                <a:lnTo>
                  <a:pt x="3043" y="1493"/>
                </a:lnTo>
                <a:lnTo>
                  <a:pt x="3021" y="1473"/>
                </a:lnTo>
                <a:lnTo>
                  <a:pt x="3000" y="1451"/>
                </a:lnTo>
                <a:lnTo>
                  <a:pt x="2980" y="1429"/>
                </a:lnTo>
                <a:lnTo>
                  <a:pt x="2959" y="1406"/>
                </a:lnTo>
                <a:lnTo>
                  <a:pt x="2939" y="1383"/>
                </a:lnTo>
                <a:lnTo>
                  <a:pt x="2919" y="1359"/>
                </a:lnTo>
                <a:lnTo>
                  <a:pt x="2900" y="1333"/>
                </a:lnTo>
                <a:lnTo>
                  <a:pt x="2880" y="1308"/>
                </a:lnTo>
                <a:lnTo>
                  <a:pt x="2813" y="1215"/>
                </a:lnTo>
                <a:lnTo>
                  <a:pt x="2744" y="1125"/>
                </a:lnTo>
                <a:lnTo>
                  <a:pt x="2676" y="1038"/>
                </a:lnTo>
                <a:lnTo>
                  <a:pt x="2607" y="954"/>
                </a:lnTo>
                <a:lnTo>
                  <a:pt x="2541" y="873"/>
                </a:lnTo>
                <a:lnTo>
                  <a:pt x="2475" y="798"/>
                </a:lnTo>
                <a:lnTo>
                  <a:pt x="2410" y="725"/>
                </a:lnTo>
                <a:lnTo>
                  <a:pt x="2346" y="657"/>
                </a:lnTo>
                <a:lnTo>
                  <a:pt x="2285" y="595"/>
                </a:lnTo>
                <a:lnTo>
                  <a:pt x="2226" y="538"/>
                </a:lnTo>
                <a:lnTo>
                  <a:pt x="2170" y="486"/>
                </a:lnTo>
                <a:lnTo>
                  <a:pt x="2115" y="439"/>
                </a:lnTo>
                <a:lnTo>
                  <a:pt x="2090" y="418"/>
                </a:lnTo>
                <a:lnTo>
                  <a:pt x="2066" y="400"/>
                </a:lnTo>
                <a:lnTo>
                  <a:pt x="2043" y="382"/>
                </a:lnTo>
                <a:lnTo>
                  <a:pt x="2019" y="366"/>
                </a:lnTo>
                <a:lnTo>
                  <a:pt x="1998" y="353"/>
                </a:lnTo>
                <a:lnTo>
                  <a:pt x="1976" y="341"/>
                </a:lnTo>
                <a:lnTo>
                  <a:pt x="1956" y="331"/>
                </a:lnTo>
                <a:lnTo>
                  <a:pt x="1938" y="323"/>
                </a:lnTo>
                <a:lnTo>
                  <a:pt x="1907" y="311"/>
                </a:lnTo>
                <a:lnTo>
                  <a:pt x="1876" y="300"/>
                </a:lnTo>
                <a:lnTo>
                  <a:pt x="1844" y="291"/>
                </a:lnTo>
                <a:lnTo>
                  <a:pt x="1812" y="284"/>
                </a:lnTo>
                <a:lnTo>
                  <a:pt x="1779" y="279"/>
                </a:lnTo>
                <a:lnTo>
                  <a:pt x="1746" y="275"/>
                </a:lnTo>
                <a:lnTo>
                  <a:pt x="1711" y="272"/>
                </a:lnTo>
                <a:lnTo>
                  <a:pt x="1678" y="271"/>
                </a:lnTo>
                <a:lnTo>
                  <a:pt x="1640" y="272"/>
                </a:lnTo>
                <a:lnTo>
                  <a:pt x="1603" y="275"/>
                </a:lnTo>
                <a:lnTo>
                  <a:pt x="1564" y="280"/>
                </a:lnTo>
                <a:lnTo>
                  <a:pt x="1527" y="287"/>
                </a:lnTo>
                <a:lnTo>
                  <a:pt x="1489" y="295"/>
                </a:lnTo>
                <a:lnTo>
                  <a:pt x="1451" y="305"/>
                </a:lnTo>
                <a:lnTo>
                  <a:pt x="1414" y="317"/>
                </a:lnTo>
                <a:lnTo>
                  <a:pt x="1377" y="332"/>
                </a:lnTo>
                <a:lnTo>
                  <a:pt x="1340" y="347"/>
                </a:lnTo>
                <a:lnTo>
                  <a:pt x="1303" y="364"/>
                </a:lnTo>
                <a:lnTo>
                  <a:pt x="1267" y="382"/>
                </a:lnTo>
                <a:lnTo>
                  <a:pt x="1230" y="404"/>
                </a:lnTo>
                <a:lnTo>
                  <a:pt x="1196" y="425"/>
                </a:lnTo>
                <a:lnTo>
                  <a:pt x="1160" y="449"/>
                </a:lnTo>
                <a:lnTo>
                  <a:pt x="1125" y="474"/>
                </a:lnTo>
                <a:lnTo>
                  <a:pt x="1091" y="499"/>
                </a:lnTo>
                <a:lnTo>
                  <a:pt x="1058" y="527"/>
                </a:lnTo>
                <a:lnTo>
                  <a:pt x="1026" y="556"/>
                </a:lnTo>
                <a:lnTo>
                  <a:pt x="993" y="587"/>
                </a:lnTo>
                <a:lnTo>
                  <a:pt x="962" y="618"/>
                </a:lnTo>
                <a:lnTo>
                  <a:pt x="932" y="652"/>
                </a:lnTo>
                <a:lnTo>
                  <a:pt x="901" y="686"/>
                </a:lnTo>
                <a:lnTo>
                  <a:pt x="872" y="722"/>
                </a:lnTo>
                <a:lnTo>
                  <a:pt x="844" y="758"/>
                </a:lnTo>
                <a:lnTo>
                  <a:pt x="818" y="796"/>
                </a:lnTo>
                <a:lnTo>
                  <a:pt x="791" y="835"/>
                </a:lnTo>
                <a:lnTo>
                  <a:pt x="766" y="874"/>
                </a:lnTo>
                <a:lnTo>
                  <a:pt x="742" y="916"/>
                </a:lnTo>
                <a:lnTo>
                  <a:pt x="720" y="957"/>
                </a:lnTo>
                <a:lnTo>
                  <a:pt x="699" y="1001"/>
                </a:lnTo>
                <a:lnTo>
                  <a:pt x="677" y="1044"/>
                </a:lnTo>
                <a:lnTo>
                  <a:pt x="659" y="1088"/>
                </a:lnTo>
                <a:lnTo>
                  <a:pt x="636" y="1146"/>
                </a:lnTo>
                <a:lnTo>
                  <a:pt x="616" y="1203"/>
                </a:lnTo>
                <a:lnTo>
                  <a:pt x="599" y="1260"/>
                </a:lnTo>
                <a:lnTo>
                  <a:pt x="585" y="1318"/>
                </a:lnTo>
                <a:lnTo>
                  <a:pt x="571" y="1376"/>
                </a:lnTo>
                <a:lnTo>
                  <a:pt x="561" y="1433"/>
                </a:lnTo>
                <a:lnTo>
                  <a:pt x="553" y="1489"/>
                </a:lnTo>
                <a:lnTo>
                  <a:pt x="547" y="1546"/>
                </a:lnTo>
                <a:lnTo>
                  <a:pt x="543" y="1601"/>
                </a:lnTo>
                <a:lnTo>
                  <a:pt x="542" y="1656"/>
                </a:lnTo>
                <a:lnTo>
                  <a:pt x="543" y="1711"/>
                </a:lnTo>
                <a:lnTo>
                  <a:pt x="546" y="1765"/>
                </a:lnTo>
                <a:lnTo>
                  <a:pt x="551" y="1818"/>
                </a:lnTo>
                <a:lnTo>
                  <a:pt x="558" y="1869"/>
                </a:lnTo>
                <a:lnTo>
                  <a:pt x="569" y="1920"/>
                </a:lnTo>
                <a:lnTo>
                  <a:pt x="579" y="1970"/>
                </a:lnTo>
                <a:lnTo>
                  <a:pt x="594" y="2018"/>
                </a:lnTo>
                <a:lnTo>
                  <a:pt x="608" y="2066"/>
                </a:lnTo>
                <a:lnTo>
                  <a:pt x="627" y="2111"/>
                </a:lnTo>
                <a:lnTo>
                  <a:pt x="646" y="2156"/>
                </a:lnTo>
                <a:lnTo>
                  <a:pt x="668" y="2198"/>
                </a:lnTo>
                <a:lnTo>
                  <a:pt x="692" y="2238"/>
                </a:lnTo>
                <a:lnTo>
                  <a:pt x="717" y="2278"/>
                </a:lnTo>
                <a:lnTo>
                  <a:pt x="744" y="2315"/>
                </a:lnTo>
                <a:lnTo>
                  <a:pt x="774" y="2351"/>
                </a:lnTo>
                <a:lnTo>
                  <a:pt x="805" y="2384"/>
                </a:lnTo>
                <a:lnTo>
                  <a:pt x="838" y="2414"/>
                </a:lnTo>
                <a:lnTo>
                  <a:pt x="872" y="2444"/>
                </a:lnTo>
                <a:lnTo>
                  <a:pt x="909" y="2470"/>
                </a:lnTo>
                <a:lnTo>
                  <a:pt x="946" y="2494"/>
                </a:lnTo>
                <a:lnTo>
                  <a:pt x="987" y="2515"/>
                </a:lnTo>
                <a:lnTo>
                  <a:pt x="1029" y="2534"/>
                </a:lnTo>
                <a:lnTo>
                  <a:pt x="1051" y="2543"/>
                </a:lnTo>
                <a:lnTo>
                  <a:pt x="1076" y="2554"/>
                </a:lnTo>
                <a:lnTo>
                  <a:pt x="1103" y="2566"/>
                </a:lnTo>
                <a:lnTo>
                  <a:pt x="1131" y="2578"/>
                </a:lnTo>
                <a:lnTo>
                  <a:pt x="1161" y="2591"/>
                </a:lnTo>
                <a:lnTo>
                  <a:pt x="1192" y="2604"/>
                </a:lnTo>
                <a:lnTo>
                  <a:pt x="1223" y="2617"/>
                </a:lnTo>
                <a:lnTo>
                  <a:pt x="1258" y="2633"/>
                </a:lnTo>
                <a:lnTo>
                  <a:pt x="1311" y="2656"/>
                </a:lnTo>
                <a:lnTo>
                  <a:pt x="1368" y="2681"/>
                </a:lnTo>
                <a:lnTo>
                  <a:pt x="1428" y="2706"/>
                </a:lnTo>
                <a:lnTo>
                  <a:pt x="1490" y="2734"/>
                </a:lnTo>
                <a:lnTo>
                  <a:pt x="1555" y="2761"/>
                </a:lnTo>
                <a:lnTo>
                  <a:pt x="1621" y="2790"/>
                </a:lnTo>
                <a:lnTo>
                  <a:pt x="1690" y="2818"/>
                </a:lnTo>
                <a:lnTo>
                  <a:pt x="1760" y="2847"/>
                </a:lnTo>
                <a:lnTo>
                  <a:pt x="1797" y="2863"/>
                </a:lnTo>
                <a:lnTo>
                  <a:pt x="1832" y="2881"/>
                </a:lnTo>
                <a:lnTo>
                  <a:pt x="1865" y="2900"/>
                </a:lnTo>
                <a:lnTo>
                  <a:pt x="1897" y="2920"/>
                </a:lnTo>
                <a:lnTo>
                  <a:pt x="1926" y="2942"/>
                </a:lnTo>
                <a:lnTo>
                  <a:pt x="1952" y="2965"/>
                </a:lnTo>
                <a:lnTo>
                  <a:pt x="1979" y="2989"/>
                </a:lnTo>
                <a:lnTo>
                  <a:pt x="2002" y="3014"/>
                </a:lnTo>
                <a:lnTo>
                  <a:pt x="2023" y="3041"/>
                </a:lnTo>
                <a:lnTo>
                  <a:pt x="2043" y="3068"/>
                </a:lnTo>
                <a:lnTo>
                  <a:pt x="2060" y="3098"/>
                </a:lnTo>
                <a:lnTo>
                  <a:pt x="2076" y="3127"/>
                </a:lnTo>
                <a:lnTo>
                  <a:pt x="2088" y="3157"/>
                </a:lnTo>
                <a:lnTo>
                  <a:pt x="2098" y="3189"/>
                </a:lnTo>
                <a:lnTo>
                  <a:pt x="2108" y="3222"/>
                </a:lnTo>
                <a:lnTo>
                  <a:pt x="2114" y="3255"/>
                </a:lnTo>
                <a:lnTo>
                  <a:pt x="2117" y="3278"/>
                </a:lnTo>
                <a:lnTo>
                  <a:pt x="2118" y="3301"/>
                </a:lnTo>
                <a:lnTo>
                  <a:pt x="2119" y="3323"/>
                </a:lnTo>
                <a:lnTo>
                  <a:pt x="2118" y="3346"/>
                </a:lnTo>
                <a:lnTo>
                  <a:pt x="2118" y="3368"/>
                </a:lnTo>
                <a:lnTo>
                  <a:pt x="2115" y="3391"/>
                </a:lnTo>
                <a:lnTo>
                  <a:pt x="2113" y="3413"/>
                </a:lnTo>
                <a:lnTo>
                  <a:pt x="2109" y="3436"/>
                </a:lnTo>
                <a:lnTo>
                  <a:pt x="2104" y="3460"/>
                </a:lnTo>
                <a:lnTo>
                  <a:pt x="2097" y="3482"/>
                </a:lnTo>
                <a:lnTo>
                  <a:pt x="2090" y="3505"/>
                </a:lnTo>
                <a:lnTo>
                  <a:pt x="2082" y="3529"/>
                </a:lnTo>
                <a:lnTo>
                  <a:pt x="2074" y="3551"/>
                </a:lnTo>
                <a:lnTo>
                  <a:pt x="2064" y="3575"/>
                </a:lnTo>
                <a:lnTo>
                  <a:pt x="2053" y="3598"/>
                </a:lnTo>
                <a:lnTo>
                  <a:pt x="2043" y="3622"/>
                </a:lnTo>
                <a:lnTo>
                  <a:pt x="2029" y="3644"/>
                </a:lnTo>
                <a:lnTo>
                  <a:pt x="2016" y="3667"/>
                </a:lnTo>
                <a:lnTo>
                  <a:pt x="2003" y="3690"/>
                </a:lnTo>
                <a:lnTo>
                  <a:pt x="1987" y="3713"/>
                </a:lnTo>
                <a:lnTo>
                  <a:pt x="1971" y="3736"/>
                </a:lnTo>
                <a:lnTo>
                  <a:pt x="1955" y="3758"/>
                </a:lnTo>
                <a:lnTo>
                  <a:pt x="1937" y="3781"/>
                </a:lnTo>
                <a:lnTo>
                  <a:pt x="1918" y="3803"/>
                </a:lnTo>
                <a:lnTo>
                  <a:pt x="1899" y="3826"/>
                </a:lnTo>
                <a:lnTo>
                  <a:pt x="1878" y="3848"/>
                </a:lnTo>
                <a:lnTo>
                  <a:pt x="1858" y="3871"/>
                </a:lnTo>
                <a:lnTo>
                  <a:pt x="1836" y="3892"/>
                </a:lnTo>
                <a:lnTo>
                  <a:pt x="1813" y="3913"/>
                </a:lnTo>
                <a:lnTo>
                  <a:pt x="1789" y="3936"/>
                </a:lnTo>
                <a:lnTo>
                  <a:pt x="1766" y="3957"/>
                </a:lnTo>
                <a:lnTo>
                  <a:pt x="1740" y="3978"/>
                </a:lnTo>
                <a:lnTo>
                  <a:pt x="1637" y="4062"/>
                </a:lnTo>
                <a:lnTo>
                  <a:pt x="1532" y="4145"/>
                </a:lnTo>
                <a:lnTo>
                  <a:pt x="1428" y="4228"/>
                </a:lnTo>
                <a:lnTo>
                  <a:pt x="1323" y="4309"/>
                </a:lnTo>
                <a:lnTo>
                  <a:pt x="1215" y="4389"/>
                </a:lnTo>
                <a:lnTo>
                  <a:pt x="1108" y="4470"/>
                </a:lnTo>
                <a:lnTo>
                  <a:pt x="1001" y="4549"/>
                </a:lnTo>
                <a:lnTo>
                  <a:pt x="892" y="4627"/>
                </a:lnTo>
                <a:lnTo>
                  <a:pt x="783" y="4705"/>
                </a:lnTo>
                <a:lnTo>
                  <a:pt x="673" y="4782"/>
                </a:lnTo>
                <a:lnTo>
                  <a:pt x="562" y="4858"/>
                </a:lnTo>
                <a:lnTo>
                  <a:pt x="451" y="4932"/>
                </a:lnTo>
                <a:lnTo>
                  <a:pt x="339" y="5006"/>
                </a:lnTo>
                <a:lnTo>
                  <a:pt x="227" y="5079"/>
                </a:lnTo>
                <a:lnTo>
                  <a:pt x="114" y="5152"/>
                </a:lnTo>
                <a:lnTo>
                  <a:pt x="0" y="5222"/>
                </a:lnTo>
                <a:lnTo>
                  <a:pt x="69" y="5334"/>
                </a:lnTo>
                <a:lnTo>
                  <a:pt x="141" y="5444"/>
                </a:lnTo>
                <a:lnTo>
                  <a:pt x="212" y="5554"/>
                </a:lnTo>
                <a:lnTo>
                  <a:pt x="284" y="5664"/>
                </a:lnTo>
                <a:lnTo>
                  <a:pt x="358" y="5773"/>
                </a:lnTo>
                <a:lnTo>
                  <a:pt x="432" y="5882"/>
                </a:lnTo>
                <a:lnTo>
                  <a:pt x="506" y="5989"/>
                </a:lnTo>
                <a:lnTo>
                  <a:pt x="583" y="6097"/>
                </a:lnTo>
                <a:lnTo>
                  <a:pt x="660" y="6204"/>
                </a:lnTo>
                <a:lnTo>
                  <a:pt x="738" y="6310"/>
                </a:lnTo>
                <a:lnTo>
                  <a:pt x="817" y="6415"/>
                </a:lnTo>
                <a:lnTo>
                  <a:pt x="896" y="6520"/>
                </a:lnTo>
                <a:lnTo>
                  <a:pt x="977" y="6625"/>
                </a:lnTo>
                <a:lnTo>
                  <a:pt x="1059" y="6728"/>
                </a:lnTo>
                <a:lnTo>
                  <a:pt x="1141" y="6831"/>
                </a:lnTo>
                <a:lnTo>
                  <a:pt x="1223" y="6934"/>
                </a:lnTo>
                <a:lnTo>
                  <a:pt x="1254" y="6969"/>
                </a:lnTo>
                <a:lnTo>
                  <a:pt x="1284" y="7003"/>
                </a:lnTo>
                <a:lnTo>
                  <a:pt x="1316" y="7034"/>
                </a:lnTo>
                <a:lnTo>
                  <a:pt x="1348" y="7065"/>
                </a:lnTo>
                <a:lnTo>
                  <a:pt x="1380" y="7093"/>
                </a:lnTo>
                <a:lnTo>
                  <a:pt x="1412" y="7118"/>
                </a:lnTo>
                <a:lnTo>
                  <a:pt x="1443" y="7142"/>
                </a:lnTo>
                <a:lnTo>
                  <a:pt x="1475" y="7162"/>
                </a:lnTo>
                <a:lnTo>
                  <a:pt x="1507" y="7180"/>
                </a:lnTo>
                <a:lnTo>
                  <a:pt x="1539" y="7198"/>
                </a:lnTo>
                <a:lnTo>
                  <a:pt x="1571" y="7211"/>
                </a:lnTo>
                <a:lnTo>
                  <a:pt x="1601" y="7223"/>
                </a:lnTo>
                <a:lnTo>
                  <a:pt x="1633" y="7232"/>
                </a:lnTo>
                <a:lnTo>
                  <a:pt x="1664" y="7239"/>
                </a:lnTo>
                <a:lnTo>
                  <a:pt x="1694" y="7241"/>
                </a:lnTo>
                <a:lnTo>
                  <a:pt x="1723" y="7243"/>
                </a:lnTo>
                <a:lnTo>
                  <a:pt x="1739" y="7243"/>
                </a:lnTo>
                <a:lnTo>
                  <a:pt x="1754" y="7241"/>
                </a:lnTo>
                <a:lnTo>
                  <a:pt x="1770" y="7240"/>
                </a:lnTo>
                <a:lnTo>
                  <a:pt x="1783" y="7237"/>
                </a:lnTo>
                <a:lnTo>
                  <a:pt x="1797" y="7235"/>
                </a:lnTo>
                <a:lnTo>
                  <a:pt x="1811" y="7231"/>
                </a:lnTo>
                <a:lnTo>
                  <a:pt x="1824" y="7227"/>
                </a:lnTo>
                <a:lnTo>
                  <a:pt x="1836" y="7221"/>
                </a:lnTo>
                <a:lnTo>
                  <a:pt x="1860" y="7209"/>
                </a:lnTo>
                <a:lnTo>
                  <a:pt x="1882" y="7196"/>
                </a:lnTo>
                <a:lnTo>
                  <a:pt x="1903" y="7182"/>
                </a:lnTo>
                <a:lnTo>
                  <a:pt x="1922" y="7164"/>
                </a:lnTo>
                <a:lnTo>
                  <a:pt x="1941" y="7146"/>
                </a:lnTo>
                <a:lnTo>
                  <a:pt x="1956" y="7127"/>
                </a:lnTo>
                <a:lnTo>
                  <a:pt x="1971" y="7107"/>
                </a:lnTo>
                <a:lnTo>
                  <a:pt x="1984" y="7087"/>
                </a:lnTo>
                <a:lnTo>
                  <a:pt x="1998" y="7066"/>
                </a:lnTo>
                <a:lnTo>
                  <a:pt x="2008" y="7045"/>
                </a:lnTo>
                <a:lnTo>
                  <a:pt x="2019" y="7024"/>
                </a:lnTo>
                <a:lnTo>
                  <a:pt x="2027" y="7004"/>
                </a:lnTo>
                <a:lnTo>
                  <a:pt x="2056" y="6934"/>
                </a:lnTo>
                <a:lnTo>
                  <a:pt x="2085" y="6865"/>
                </a:lnTo>
                <a:lnTo>
                  <a:pt x="2113" y="6798"/>
                </a:lnTo>
                <a:lnTo>
                  <a:pt x="2141" y="6733"/>
                </a:lnTo>
                <a:lnTo>
                  <a:pt x="2167" y="6671"/>
                </a:lnTo>
                <a:lnTo>
                  <a:pt x="2194" y="6611"/>
                </a:lnTo>
                <a:lnTo>
                  <a:pt x="2218" y="6554"/>
                </a:lnTo>
                <a:lnTo>
                  <a:pt x="2241" y="6501"/>
                </a:lnTo>
                <a:lnTo>
                  <a:pt x="2256" y="6467"/>
                </a:lnTo>
                <a:lnTo>
                  <a:pt x="2271" y="6434"/>
                </a:lnTo>
                <a:lnTo>
                  <a:pt x="2284" y="6403"/>
                </a:lnTo>
                <a:lnTo>
                  <a:pt x="2297" y="6372"/>
                </a:lnTo>
                <a:lnTo>
                  <a:pt x="2309" y="6345"/>
                </a:lnTo>
                <a:lnTo>
                  <a:pt x="2320" y="6318"/>
                </a:lnTo>
                <a:lnTo>
                  <a:pt x="2330" y="6294"/>
                </a:lnTo>
                <a:lnTo>
                  <a:pt x="2340" y="6270"/>
                </a:lnTo>
                <a:lnTo>
                  <a:pt x="2355" y="6236"/>
                </a:lnTo>
                <a:lnTo>
                  <a:pt x="2371" y="6203"/>
                </a:lnTo>
                <a:lnTo>
                  <a:pt x="2390" y="6170"/>
                </a:lnTo>
                <a:lnTo>
                  <a:pt x="2408" y="6138"/>
                </a:lnTo>
                <a:lnTo>
                  <a:pt x="2430" y="6106"/>
                </a:lnTo>
                <a:lnTo>
                  <a:pt x="2452" y="6077"/>
                </a:lnTo>
                <a:lnTo>
                  <a:pt x="2475" y="6048"/>
                </a:lnTo>
                <a:lnTo>
                  <a:pt x="2500" y="6018"/>
                </a:lnTo>
                <a:lnTo>
                  <a:pt x="2525" y="5992"/>
                </a:lnTo>
                <a:lnTo>
                  <a:pt x="2552" y="5965"/>
                </a:lnTo>
                <a:lnTo>
                  <a:pt x="2581" y="5940"/>
                </a:lnTo>
                <a:lnTo>
                  <a:pt x="2610" y="5915"/>
                </a:lnTo>
                <a:lnTo>
                  <a:pt x="2640" y="5892"/>
                </a:lnTo>
                <a:lnTo>
                  <a:pt x="2671" y="5870"/>
                </a:lnTo>
                <a:lnTo>
                  <a:pt x="2704" y="5849"/>
                </a:lnTo>
                <a:lnTo>
                  <a:pt x="2737" y="5827"/>
                </a:lnTo>
                <a:lnTo>
                  <a:pt x="2772" y="5809"/>
                </a:lnTo>
                <a:lnTo>
                  <a:pt x="2807" y="5792"/>
                </a:lnTo>
                <a:lnTo>
                  <a:pt x="2843" y="5774"/>
                </a:lnTo>
                <a:lnTo>
                  <a:pt x="2882" y="5758"/>
                </a:lnTo>
                <a:lnTo>
                  <a:pt x="2919" y="5744"/>
                </a:lnTo>
                <a:lnTo>
                  <a:pt x="2959" y="5731"/>
                </a:lnTo>
                <a:lnTo>
                  <a:pt x="2998" y="5719"/>
                </a:lnTo>
                <a:lnTo>
                  <a:pt x="3039" y="5707"/>
                </a:lnTo>
                <a:lnTo>
                  <a:pt x="3080" y="5697"/>
                </a:lnTo>
                <a:lnTo>
                  <a:pt x="3123" y="5689"/>
                </a:lnTo>
                <a:lnTo>
                  <a:pt x="3165" y="5681"/>
                </a:lnTo>
                <a:lnTo>
                  <a:pt x="3209" y="5676"/>
                </a:lnTo>
                <a:lnTo>
                  <a:pt x="3253" y="5671"/>
                </a:lnTo>
                <a:lnTo>
                  <a:pt x="3298" y="5668"/>
                </a:lnTo>
                <a:lnTo>
                  <a:pt x="3344" y="5666"/>
                </a:lnTo>
                <a:lnTo>
                  <a:pt x="3389" y="5666"/>
                </a:lnTo>
                <a:lnTo>
                  <a:pt x="3430" y="5666"/>
                </a:lnTo>
                <a:lnTo>
                  <a:pt x="3470" y="5667"/>
                </a:lnTo>
                <a:lnTo>
                  <a:pt x="3511" y="5669"/>
                </a:lnTo>
                <a:lnTo>
                  <a:pt x="3551" y="5673"/>
                </a:lnTo>
                <a:lnTo>
                  <a:pt x="3592" y="5679"/>
                </a:lnTo>
                <a:lnTo>
                  <a:pt x="3633" y="5684"/>
                </a:lnTo>
                <a:lnTo>
                  <a:pt x="3673" y="5691"/>
                </a:lnTo>
                <a:lnTo>
                  <a:pt x="3714" y="5699"/>
                </a:lnTo>
                <a:lnTo>
                  <a:pt x="3755" y="5707"/>
                </a:lnTo>
                <a:lnTo>
                  <a:pt x="3795" y="5717"/>
                </a:lnTo>
                <a:lnTo>
                  <a:pt x="3836" y="5728"/>
                </a:lnTo>
                <a:lnTo>
                  <a:pt x="3876" y="5740"/>
                </a:lnTo>
                <a:lnTo>
                  <a:pt x="3917" y="5752"/>
                </a:lnTo>
                <a:lnTo>
                  <a:pt x="3957" y="5766"/>
                </a:lnTo>
                <a:lnTo>
                  <a:pt x="3995" y="5781"/>
                </a:lnTo>
                <a:lnTo>
                  <a:pt x="4035" y="5795"/>
                </a:lnTo>
                <a:lnTo>
                  <a:pt x="4100" y="5825"/>
                </a:lnTo>
                <a:lnTo>
                  <a:pt x="4163" y="5855"/>
                </a:lnTo>
                <a:lnTo>
                  <a:pt x="4226" y="5888"/>
                </a:lnTo>
                <a:lnTo>
                  <a:pt x="4284" y="5923"/>
                </a:lnTo>
                <a:lnTo>
                  <a:pt x="4342" y="5960"/>
                </a:lnTo>
                <a:lnTo>
                  <a:pt x="4397" y="5998"/>
                </a:lnTo>
                <a:lnTo>
                  <a:pt x="4450" y="6038"/>
                </a:lnTo>
                <a:lnTo>
                  <a:pt x="4501" y="6081"/>
                </a:lnTo>
                <a:lnTo>
                  <a:pt x="4549" y="6123"/>
                </a:lnTo>
                <a:lnTo>
                  <a:pt x="4596" y="6168"/>
                </a:lnTo>
                <a:lnTo>
                  <a:pt x="4639" y="6215"/>
                </a:lnTo>
                <a:lnTo>
                  <a:pt x="4680" y="6262"/>
                </a:lnTo>
                <a:lnTo>
                  <a:pt x="4720" y="6311"/>
                </a:lnTo>
                <a:lnTo>
                  <a:pt x="4756" y="6361"/>
                </a:lnTo>
                <a:lnTo>
                  <a:pt x="4789" y="6412"/>
                </a:lnTo>
                <a:lnTo>
                  <a:pt x="4821" y="6464"/>
                </a:lnTo>
                <a:lnTo>
                  <a:pt x="4849" y="6516"/>
                </a:lnTo>
                <a:lnTo>
                  <a:pt x="4874" y="6569"/>
                </a:lnTo>
                <a:lnTo>
                  <a:pt x="4896" y="6622"/>
                </a:lnTo>
                <a:lnTo>
                  <a:pt x="4916" y="6676"/>
                </a:lnTo>
                <a:lnTo>
                  <a:pt x="4932" y="6731"/>
                </a:lnTo>
                <a:lnTo>
                  <a:pt x="4947" y="6785"/>
                </a:lnTo>
                <a:lnTo>
                  <a:pt x="4957" y="6841"/>
                </a:lnTo>
                <a:lnTo>
                  <a:pt x="4964" y="6895"/>
                </a:lnTo>
                <a:lnTo>
                  <a:pt x="4969" y="6951"/>
                </a:lnTo>
                <a:lnTo>
                  <a:pt x="4969" y="7005"/>
                </a:lnTo>
                <a:lnTo>
                  <a:pt x="4968" y="7061"/>
                </a:lnTo>
                <a:lnTo>
                  <a:pt x="4961" y="7115"/>
                </a:lnTo>
                <a:lnTo>
                  <a:pt x="4953" y="7168"/>
                </a:lnTo>
                <a:lnTo>
                  <a:pt x="4940" y="7223"/>
                </a:lnTo>
                <a:lnTo>
                  <a:pt x="4924" y="7276"/>
                </a:lnTo>
                <a:lnTo>
                  <a:pt x="4906" y="7328"/>
                </a:lnTo>
                <a:lnTo>
                  <a:pt x="4894" y="7354"/>
                </a:lnTo>
                <a:lnTo>
                  <a:pt x="4879" y="7382"/>
                </a:lnTo>
                <a:lnTo>
                  <a:pt x="4863" y="7410"/>
                </a:lnTo>
                <a:lnTo>
                  <a:pt x="4845" y="7439"/>
                </a:lnTo>
                <a:lnTo>
                  <a:pt x="4825" y="7468"/>
                </a:lnTo>
                <a:lnTo>
                  <a:pt x="4802" y="7499"/>
                </a:lnTo>
                <a:lnTo>
                  <a:pt x="4778" y="7530"/>
                </a:lnTo>
                <a:lnTo>
                  <a:pt x="4752" y="7562"/>
                </a:lnTo>
                <a:lnTo>
                  <a:pt x="4724" y="7594"/>
                </a:lnTo>
                <a:lnTo>
                  <a:pt x="4695" y="7627"/>
                </a:lnTo>
                <a:lnTo>
                  <a:pt x="4664" y="7660"/>
                </a:lnTo>
                <a:lnTo>
                  <a:pt x="4633" y="7695"/>
                </a:lnTo>
                <a:lnTo>
                  <a:pt x="4565" y="7763"/>
                </a:lnTo>
                <a:lnTo>
                  <a:pt x="4493" y="7832"/>
                </a:lnTo>
                <a:lnTo>
                  <a:pt x="4418" y="7901"/>
                </a:lnTo>
                <a:lnTo>
                  <a:pt x="4340" y="7969"/>
                </a:lnTo>
                <a:lnTo>
                  <a:pt x="4260" y="8037"/>
                </a:lnTo>
                <a:lnTo>
                  <a:pt x="4178" y="8105"/>
                </a:lnTo>
                <a:lnTo>
                  <a:pt x="4097" y="8170"/>
                </a:lnTo>
                <a:lnTo>
                  <a:pt x="4015" y="8233"/>
                </a:lnTo>
                <a:lnTo>
                  <a:pt x="3934" y="8294"/>
                </a:lnTo>
                <a:lnTo>
                  <a:pt x="3856" y="8352"/>
                </a:lnTo>
                <a:lnTo>
                  <a:pt x="3815" y="8383"/>
                </a:lnTo>
                <a:lnTo>
                  <a:pt x="3776" y="8415"/>
                </a:lnTo>
                <a:lnTo>
                  <a:pt x="3741" y="8448"/>
                </a:lnTo>
                <a:lnTo>
                  <a:pt x="3707" y="8481"/>
                </a:lnTo>
                <a:lnTo>
                  <a:pt x="3676" y="8516"/>
                </a:lnTo>
                <a:lnTo>
                  <a:pt x="3646" y="8552"/>
                </a:lnTo>
                <a:lnTo>
                  <a:pt x="3620" y="8588"/>
                </a:lnTo>
                <a:lnTo>
                  <a:pt x="3596" y="8625"/>
                </a:lnTo>
                <a:lnTo>
                  <a:pt x="3575" y="8662"/>
                </a:lnTo>
                <a:lnTo>
                  <a:pt x="3555" y="8699"/>
                </a:lnTo>
                <a:lnTo>
                  <a:pt x="3539" y="8737"/>
                </a:lnTo>
                <a:lnTo>
                  <a:pt x="3526" y="8776"/>
                </a:lnTo>
                <a:lnTo>
                  <a:pt x="3521" y="8795"/>
                </a:lnTo>
                <a:lnTo>
                  <a:pt x="3515" y="8814"/>
                </a:lnTo>
                <a:lnTo>
                  <a:pt x="3511" y="8833"/>
                </a:lnTo>
                <a:lnTo>
                  <a:pt x="3507" y="8853"/>
                </a:lnTo>
                <a:lnTo>
                  <a:pt x="3505" y="8873"/>
                </a:lnTo>
                <a:lnTo>
                  <a:pt x="3502" y="8891"/>
                </a:lnTo>
                <a:lnTo>
                  <a:pt x="3501" y="8911"/>
                </a:lnTo>
                <a:lnTo>
                  <a:pt x="3499" y="8930"/>
                </a:lnTo>
                <a:lnTo>
                  <a:pt x="3501" y="8964"/>
                </a:lnTo>
                <a:lnTo>
                  <a:pt x="3503" y="8999"/>
                </a:lnTo>
                <a:lnTo>
                  <a:pt x="3509" y="9032"/>
                </a:lnTo>
                <a:lnTo>
                  <a:pt x="3515" y="9065"/>
                </a:lnTo>
                <a:lnTo>
                  <a:pt x="3525" y="9098"/>
                </a:lnTo>
                <a:lnTo>
                  <a:pt x="3536" y="9130"/>
                </a:lnTo>
                <a:lnTo>
                  <a:pt x="3551" y="9163"/>
                </a:lnTo>
                <a:lnTo>
                  <a:pt x="3567" y="9194"/>
                </a:lnTo>
                <a:lnTo>
                  <a:pt x="3584" y="9226"/>
                </a:lnTo>
                <a:lnTo>
                  <a:pt x="3605" y="9256"/>
                </a:lnTo>
                <a:lnTo>
                  <a:pt x="3628" y="9285"/>
                </a:lnTo>
                <a:lnTo>
                  <a:pt x="3652" y="9314"/>
                </a:lnTo>
                <a:lnTo>
                  <a:pt x="3678" y="9344"/>
                </a:lnTo>
                <a:lnTo>
                  <a:pt x="3707" y="9372"/>
                </a:lnTo>
                <a:lnTo>
                  <a:pt x="3738" y="9399"/>
                </a:lnTo>
                <a:lnTo>
                  <a:pt x="3771" y="9426"/>
                </a:lnTo>
                <a:lnTo>
                  <a:pt x="3857" y="9494"/>
                </a:lnTo>
                <a:lnTo>
                  <a:pt x="3945" y="9561"/>
                </a:lnTo>
                <a:lnTo>
                  <a:pt x="4033" y="9628"/>
                </a:lnTo>
                <a:lnTo>
                  <a:pt x="4122" y="9694"/>
                </a:lnTo>
                <a:lnTo>
                  <a:pt x="4212" y="9760"/>
                </a:lnTo>
                <a:lnTo>
                  <a:pt x="4303" y="9825"/>
                </a:lnTo>
                <a:lnTo>
                  <a:pt x="4393" y="9890"/>
                </a:lnTo>
                <a:lnTo>
                  <a:pt x="4484" y="9954"/>
                </a:lnTo>
                <a:lnTo>
                  <a:pt x="4577" y="10017"/>
                </a:lnTo>
                <a:lnTo>
                  <a:pt x="4670" y="10081"/>
                </a:lnTo>
                <a:lnTo>
                  <a:pt x="4763" y="10143"/>
                </a:lnTo>
                <a:lnTo>
                  <a:pt x="4855" y="10206"/>
                </a:lnTo>
                <a:lnTo>
                  <a:pt x="4949" y="10267"/>
                </a:lnTo>
                <a:lnTo>
                  <a:pt x="5044" y="10328"/>
                </a:lnTo>
                <a:lnTo>
                  <a:pt x="5139" y="10388"/>
                </a:lnTo>
                <a:lnTo>
                  <a:pt x="5234" y="10447"/>
                </a:lnTo>
                <a:lnTo>
                  <a:pt x="5347" y="10376"/>
                </a:lnTo>
                <a:lnTo>
                  <a:pt x="5461" y="10304"/>
                </a:lnTo>
                <a:lnTo>
                  <a:pt x="5572" y="10231"/>
                </a:lnTo>
                <a:lnTo>
                  <a:pt x="5685" y="10158"/>
                </a:lnTo>
                <a:lnTo>
                  <a:pt x="5796" y="10082"/>
                </a:lnTo>
                <a:lnTo>
                  <a:pt x="5908" y="10007"/>
                </a:lnTo>
                <a:lnTo>
                  <a:pt x="6018" y="9930"/>
                </a:lnTo>
                <a:lnTo>
                  <a:pt x="6128" y="9852"/>
                </a:lnTo>
                <a:lnTo>
                  <a:pt x="6238" y="9773"/>
                </a:lnTo>
                <a:lnTo>
                  <a:pt x="6345" y="9694"/>
                </a:lnTo>
                <a:lnTo>
                  <a:pt x="6454" y="9613"/>
                </a:lnTo>
                <a:lnTo>
                  <a:pt x="6561" y="9532"/>
                </a:lnTo>
                <a:lnTo>
                  <a:pt x="6667" y="9450"/>
                </a:lnTo>
                <a:lnTo>
                  <a:pt x="6773" y="9366"/>
                </a:lnTo>
                <a:lnTo>
                  <a:pt x="6878" y="9283"/>
                </a:lnTo>
                <a:lnTo>
                  <a:pt x="6983" y="9198"/>
                </a:lnTo>
                <a:lnTo>
                  <a:pt x="7022" y="9165"/>
                </a:lnTo>
                <a:lnTo>
                  <a:pt x="7060" y="9130"/>
                </a:lnTo>
                <a:lnTo>
                  <a:pt x="7094" y="9096"/>
                </a:lnTo>
                <a:lnTo>
                  <a:pt x="7126" y="9061"/>
                </a:lnTo>
                <a:lnTo>
                  <a:pt x="7155" y="9025"/>
                </a:lnTo>
                <a:lnTo>
                  <a:pt x="7182" y="8991"/>
                </a:lnTo>
                <a:lnTo>
                  <a:pt x="7205" y="8955"/>
                </a:lnTo>
                <a:lnTo>
                  <a:pt x="7227" y="8921"/>
                </a:lnTo>
                <a:lnTo>
                  <a:pt x="7245" y="8885"/>
                </a:lnTo>
                <a:lnTo>
                  <a:pt x="7260" y="8850"/>
                </a:lnTo>
                <a:lnTo>
                  <a:pt x="7266" y="8833"/>
                </a:lnTo>
                <a:lnTo>
                  <a:pt x="7273" y="8816"/>
                </a:lnTo>
                <a:lnTo>
                  <a:pt x="7278" y="8799"/>
                </a:lnTo>
                <a:lnTo>
                  <a:pt x="7282" y="8781"/>
                </a:lnTo>
                <a:lnTo>
                  <a:pt x="7286" y="8765"/>
                </a:lnTo>
                <a:lnTo>
                  <a:pt x="7289" y="8748"/>
                </a:lnTo>
                <a:lnTo>
                  <a:pt x="7290" y="8732"/>
                </a:lnTo>
                <a:lnTo>
                  <a:pt x="7292" y="8715"/>
                </a:lnTo>
                <a:lnTo>
                  <a:pt x="7293" y="8699"/>
                </a:lnTo>
                <a:lnTo>
                  <a:pt x="7292" y="8683"/>
                </a:lnTo>
                <a:lnTo>
                  <a:pt x="7292" y="8667"/>
                </a:lnTo>
                <a:lnTo>
                  <a:pt x="7289" y="8653"/>
                </a:lnTo>
                <a:lnTo>
                  <a:pt x="7284" y="8626"/>
                </a:lnTo>
                <a:lnTo>
                  <a:pt x="7277" y="8602"/>
                </a:lnTo>
                <a:lnTo>
                  <a:pt x="7268" y="8578"/>
                </a:lnTo>
                <a:lnTo>
                  <a:pt x="7257" y="8557"/>
                </a:lnTo>
                <a:lnTo>
                  <a:pt x="7244" y="8537"/>
                </a:lnTo>
                <a:lnTo>
                  <a:pt x="7231" y="8519"/>
                </a:lnTo>
                <a:lnTo>
                  <a:pt x="7215" y="8500"/>
                </a:lnTo>
                <a:lnTo>
                  <a:pt x="7199" y="8484"/>
                </a:lnTo>
                <a:lnTo>
                  <a:pt x="7182" y="8470"/>
                </a:lnTo>
                <a:lnTo>
                  <a:pt x="7164" y="8455"/>
                </a:lnTo>
                <a:lnTo>
                  <a:pt x="7146" y="8442"/>
                </a:lnTo>
                <a:lnTo>
                  <a:pt x="7127" y="8431"/>
                </a:lnTo>
                <a:lnTo>
                  <a:pt x="7109" y="8420"/>
                </a:lnTo>
                <a:lnTo>
                  <a:pt x="7090" y="8410"/>
                </a:lnTo>
                <a:lnTo>
                  <a:pt x="7072" y="8402"/>
                </a:lnTo>
                <a:lnTo>
                  <a:pt x="7053" y="8394"/>
                </a:lnTo>
                <a:lnTo>
                  <a:pt x="6981" y="8365"/>
                </a:lnTo>
                <a:lnTo>
                  <a:pt x="6912" y="8336"/>
                </a:lnTo>
                <a:lnTo>
                  <a:pt x="6846" y="8308"/>
                </a:lnTo>
                <a:lnTo>
                  <a:pt x="6781" y="8280"/>
                </a:lnTo>
                <a:lnTo>
                  <a:pt x="6718" y="8252"/>
                </a:lnTo>
                <a:lnTo>
                  <a:pt x="6658" y="8227"/>
                </a:lnTo>
                <a:lnTo>
                  <a:pt x="6601" y="8202"/>
                </a:lnTo>
                <a:lnTo>
                  <a:pt x="6547" y="8178"/>
                </a:lnTo>
                <a:lnTo>
                  <a:pt x="6514" y="8163"/>
                </a:lnTo>
                <a:lnTo>
                  <a:pt x="6482" y="8149"/>
                </a:lnTo>
                <a:lnTo>
                  <a:pt x="6451" y="8135"/>
                </a:lnTo>
                <a:lnTo>
                  <a:pt x="6422" y="8123"/>
                </a:lnTo>
                <a:lnTo>
                  <a:pt x="6394" y="8111"/>
                </a:lnTo>
                <a:lnTo>
                  <a:pt x="6368" y="8099"/>
                </a:lnTo>
                <a:lnTo>
                  <a:pt x="6344" y="8090"/>
                </a:lnTo>
                <a:lnTo>
                  <a:pt x="6321" y="8081"/>
                </a:lnTo>
                <a:lnTo>
                  <a:pt x="6270" y="8057"/>
                </a:lnTo>
                <a:lnTo>
                  <a:pt x="6222" y="8032"/>
                </a:lnTo>
                <a:lnTo>
                  <a:pt x="6174" y="8003"/>
                </a:lnTo>
                <a:lnTo>
                  <a:pt x="6130" y="7971"/>
                </a:lnTo>
                <a:lnTo>
                  <a:pt x="6088" y="7936"/>
                </a:lnTo>
                <a:lnTo>
                  <a:pt x="6047" y="7901"/>
                </a:lnTo>
                <a:lnTo>
                  <a:pt x="6008" y="7861"/>
                </a:lnTo>
                <a:lnTo>
                  <a:pt x="5973" y="7818"/>
                </a:lnTo>
                <a:lnTo>
                  <a:pt x="5940" y="7775"/>
                </a:lnTo>
                <a:lnTo>
                  <a:pt x="5908" y="7728"/>
                </a:lnTo>
                <a:lnTo>
                  <a:pt x="5879" y="7680"/>
                </a:lnTo>
                <a:lnTo>
                  <a:pt x="5852" y="7630"/>
                </a:lnTo>
                <a:lnTo>
                  <a:pt x="5827" y="7578"/>
                </a:lnTo>
                <a:lnTo>
                  <a:pt x="5804" y="7525"/>
                </a:lnTo>
                <a:lnTo>
                  <a:pt x="5784" y="7469"/>
                </a:lnTo>
                <a:lnTo>
                  <a:pt x="5767" y="7412"/>
                </a:lnTo>
                <a:lnTo>
                  <a:pt x="5753" y="7354"/>
                </a:lnTo>
                <a:lnTo>
                  <a:pt x="5741" y="7294"/>
                </a:lnTo>
                <a:lnTo>
                  <a:pt x="5730" y="7233"/>
                </a:lnTo>
                <a:lnTo>
                  <a:pt x="5724" y="7172"/>
                </a:lnTo>
                <a:lnTo>
                  <a:pt x="5718" y="7109"/>
                </a:lnTo>
                <a:lnTo>
                  <a:pt x="5717" y="7045"/>
                </a:lnTo>
                <a:lnTo>
                  <a:pt x="5717" y="6981"/>
                </a:lnTo>
                <a:lnTo>
                  <a:pt x="5721" y="6916"/>
                </a:lnTo>
                <a:lnTo>
                  <a:pt x="5726" y="6850"/>
                </a:lnTo>
                <a:lnTo>
                  <a:pt x="5735" y="6784"/>
                </a:lnTo>
                <a:lnTo>
                  <a:pt x="5746" y="6717"/>
                </a:lnTo>
                <a:lnTo>
                  <a:pt x="5761" y="6651"/>
                </a:lnTo>
                <a:lnTo>
                  <a:pt x="5778" y="6585"/>
                </a:lnTo>
                <a:lnTo>
                  <a:pt x="5798" y="6517"/>
                </a:lnTo>
                <a:lnTo>
                  <a:pt x="5820" y="6451"/>
                </a:lnTo>
                <a:lnTo>
                  <a:pt x="5845" y="6384"/>
                </a:lnTo>
                <a:lnTo>
                  <a:pt x="5868" y="6333"/>
                </a:lnTo>
                <a:lnTo>
                  <a:pt x="5892" y="6281"/>
                </a:lnTo>
                <a:lnTo>
                  <a:pt x="5917" y="6232"/>
                </a:lnTo>
                <a:lnTo>
                  <a:pt x="5944" y="6183"/>
                </a:lnTo>
                <a:lnTo>
                  <a:pt x="5971" y="6136"/>
                </a:lnTo>
                <a:lnTo>
                  <a:pt x="6001" y="6090"/>
                </a:lnTo>
                <a:lnTo>
                  <a:pt x="6031" y="6045"/>
                </a:lnTo>
                <a:lnTo>
                  <a:pt x="6062" y="6002"/>
                </a:lnTo>
                <a:lnTo>
                  <a:pt x="6095" y="5960"/>
                </a:lnTo>
                <a:lnTo>
                  <a:pt x="6128" y="5919"/>
                </a:lnTo>
                <a:lnTo>
                  <a:pt x="6162" y="5880"/>
                </a:lnTo>
                <a:lnTo>
                  <a:pt x="6198" y="5842"/>
                </a:lnTo>
                <a:lnTo>
                  <a:pt x="6235" y="5806"/>
                </a:lnTo>
                <a:lnTo>
                  <a:pt x="6272" y="5772"/>
                </a:lnTo>
                <a:lnTo>
                  <a:pt x="6309" y="5738"/>
                </a:lnTo>
                <a:lnTo>
                  <a:pt x="6349" y="5707"/>
                </a:lnTo>
                <a:lnTo>
                  <a:pt x="6389" y="5676"/>
                </a:lnTo>
                <a:lnTo>
                  <a:pt x="6429" y="5648"/>
                </a:lnTo>
                <a:lnTo>
                  <a:pt x="6470" y="5622"/>
                </a:lnTo>
                <a:lnTo>
                  <a:pt x="6512" y="5597"/>
                </a:lnTo>
                <a:lnTo>
                  <a:pt x="6555" y="5574"/>
                </a:lnTo>
                <a:lnTo>
                  <a:pt x="6597" y="5553"/>
                </a:lnTo>
                <a:lnTo>
                  <a:pt x="6639" y="5533"/>
                </a:lnTo>
                <a:lnTo>
                  <a:pt x="6683" y="5516"/>
                </a:lnTo>
                <a:lnTo>
                  <a:pt x="6728" y="5500"/>
                </a:lnTo>
                <a:lnTo>
                  <a:pt x="6772" y="5486"/>
                </a:lnTo>
                <a:lnTo>
                  <a:pt x="6817" y="5475"/>
                </a:lnTo>
                <a:lnTo>
                  <a:pt x="6862" y="5465"/>
                </a:lnTo>
                <a:lnTo>
                  <a:pt x="6907" y="5459"/>
                </a:lnTo>
                <a:lnTo>
                  <a:pt x="6952" y="5453"/>
                </a:lnTo>
                <a:lnTo>
                  <a:pt x="6997" y="5449"/>
                </a:lnTo>
                <a:lnTo>
                  <a:pt x="7044" y="5448"/>
                </a:lnTo>
                <a:lnTo>
                  <a:pt x="7086" y="5449"/>
                </a:lnTo>
                <a:lnTo>
                  <a:pt x="7130" y="5452"/>
                </a:lnTo>
                <a:lnTo>
                  <a:pt x="7172" y="5457"/>
                </a:lnTo>
                <a:lnTo>
                  <a:pt x="7213" y="5465"/>
                </a:lnTo>
                <a:lnTo>
                  <a:pt x="7256" y="5473"/>
                </a:lnTo>
                <a:lnTo>
                  <a:pt x="7297" y="5485"/>
                </a:lnTo>
                <a:lnTo>
                  <a:pt x="7337" y="5498"/>
                </a:lnTo>
                <a:lnTo>
                  <a:pt x="7376" y="5513"/>
                </a:lnTo>
                <a:lnTo>
                  <a:pt x="7403" y="5525"/>
                </a:lnTo>
                <a:lnTo>
                  <a:pt x="7431" y="5540"/>
                </a:lnTo>
                <a:lnTo>
                  <a:pt x="7459" y="5557"/>
                </a:lnTo>
                <a:lnTo>
                  <a:pt x="7489" y="5575"/>
                </a:lnTo>
                <a:lnTo>
                  <a:pt x="7518" y="5595"/>
                </a:lnTo>
                <a:lnTo>
                  <a:pt x="7549" y="5618"/>
                </a:lnTo>
                <a:lnTo>
                  <a:pt x="7581" y="5642"/>
                </a:lnTo>
                <a:lnTo>
                  <a:pt x="7612" y="5668"/>
                </a:lnTo>
                <a:lnTo>
                  <a:pt x="7645" y="5696"/>
                </a:lnTo>
                <a:lnTo>
                  <a:pt x="7677" y="5725"/>
                </a:lnTo>
                <a:lnTo>
                  <a:pt x="7712" y="5756"/>
                </a:lnTo>
                <a:lnTo>
                  <a:pt x="7745" y="5788"/>
                </a:lnTo>
                <a:lnTo>
                  <a:pt x="7812" y="5855"/>
                </a:lnTo>
                <a:lnTo>
                  <a:pt x="7881" y="5927"/>
                </a:lnTo>
                <a:lnTo>
                  <a:pt x="7950" y="6002"/>
                </a:lnTo>
                <a:lnTo>
                  <a:pt x="8019" y="6081"/>
                </a:lnTo>
                <a:lnTo>
                  <a:pt x="8087" y="6160"/>
                </a:lnTo>
                <a:lnTo>
                  <a:pt x="8154" y="6243"/>
                </a:lnTo>
                <a:lnTo>
                  <a:pt x="8219" y="6323"/>
                </a:lnTo>
                <a:lnTo>
                  <a:pt x="8283" y="6404"/>
                </a:lnTo>
                <a:lnTo>
                  <a:pt x="8343" y="6485"/>
                </a:lnTo>
                <a:lnTo>
                  <a:pt x="8401" y="65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30472" tIns="15236" rIns="30472" bIns="15236" numCol="1" anchor="t" anchorCtr="0" compatLnSpc="1">
            <a:prstTxWarp prst="textNoShape">
              <a:avLst/>
            </a:prstTxWarp>
          </a:bodyPr>
          <a:lstStyle/>
          <a:p>
            <a:endParaRPr lang="ru-RU" sz="6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D78917-683F-4A47-A97D-76D448F89C4F}"/>
              </a:ext>
            </a:extLst>
          </p:cNvPr>
          <p:cNvGrpSpPr/>
          <p:nvPr/>
        </p:nvGrpSpPr>
        <p:grpSpPr>
          <a:xfrm rot="10800000">
            <a:off x="7295088" y="446"/>
            <a:ext cx="4896912" cy="3657124"/>
            <a:chOff x="-37237" y="6400800"/>
            <a:chExt cx="9795100" cy="7315200"/>
          </a:xfrm>
          <a:solidFill>
            <a:schemeClr val="accent1">
              <a:alpha val="5000"/>
            </a:schemeClr>
          </a:solidFill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20ACA1F9-56BF-4847-8BB1-400389BD83B1}"/>
                </a:ext>
              </a:extLst>
            </p:cNvPr>
            <p:cNvSpPr/>
            <p:nvPr/>
          </p:nvSpPr>
          <p:spPr>
            <a:xfrm>
              <a:off x="-37237" y="10023614"/>
              <a:ext cx="97951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E6250150-BE93-4983-885D-FA9D61DEFCB0}"/>
                </a:ext>
              </a:extLst>
            </p:cNvPr>
            <p:cNvSpPr/>
            <p:nvPr/>
          </p:nvSpPr>
          <p:spPr>
            <a:xfrm rot="5400000" flipH="1">
              <a:off x="-1848644" y="8212207"/>
              <a:ext cx="7315200" cy="36923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9" name="Right Triangle 48">
              <a:extLst>
                <a:ext uri="{FF2B5EF4-FFF2-40B4-BE49-F238E27FC236}">
                  <a16:creationId xmlns:a16="http://schemas.microsoft.com/office/drawing/2014/main" id="{43BC78C4-B010-49AA-8056-546DDB997201}"/>
                </a:ext>
              </a:extLst>
            </p:cNvPr>
            <p:cNvSpPr/>
            <p:nvPr/>
          </p:nvSpPr>
          <p:spPr>
            <a:xfrm>
              <a:off x="-37237" y="8569638"/>
              <a:ext cx="5146362" cy="514636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CACE40-56E8-439C-9628-D76A79CD62DC}"/>
              </a:ext>
            </a:extLst>
          </p:cNvPr>
          <p:cNvSpPr txBox="1"/>
          <p:nvPr/>
        </p:nvSpPr>
        <p:spPr>
          <a:xfrm>
            <a:off x="665339" y="615645"/>
            <a:ext cx="263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0893A8-9053-4209-B390-1746E0466B6E}"/>
              </a:ext>
            </a:extLst>
          </p:cNvPr>
          <p:cNvSpPr txBox="1"/>
          <p:nvPr/>
        </p:nvSpPr>
        <p:spPr>
          <a:xfrm>
            <a:off x="659416" y="1280936"/>
            <a:ext cx="2941308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D68917-9CC6-4F3E-A2CA-16E277C067F4}"/>
              </a:ext>
            </a:extLst>
          </p:cNvPr>
          <p:cNvSpPr txBox="1"/>
          <p:nvPr/>
        </p:nvSpPr>
        <p:spPr>
          <a:xfrm>
            <a:off x="659416" y="3088728"/>
            <a:ext cx="2941308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2D1DD57-796C-49DF-A984-8B46C1BAB2DA}"/>
              </a:ext>
            </a:extLst>
          </p:cNvPr>
          <p:cNvSpPr txBox="1"/>
          <p:nvPr/>
        </p:nvSpPr>
        <p:spPr>
          <a:xfrm>
            <a:off x="659416" y="4896520"/>
            <a:ext cx="2941308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552A6E-4656-4C2A-BBE8-C62A1E493136}"/>
              </a:ext>
            </a:extLst>
          </p:cNvPr>
          <p:cNvSpPr txBox="1"/>
          <p:nvPr/>
        </p:nvSpPr>
        <p:spPr>
          <a:xfrm>
            <a:off x="8388455" y="615645"/>
            <a:ext cx="263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13098F-F296-440A-AD10-9D753385A78A}"/>
              </a:ext>
            </a:extLst>
          </p:cNvPr>
          <p:cNvSpPr txBox="1"/>
          <p:nvPr/>
        </p:nvSpPr>
        <p:spPr>
          <a:xfrm>
            <a:off x="8382532" y="1280936"/>
            <a:ext cx="2941308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2BDE21-F336-4677-820D-FBB15AC841A9}"/>
              </a:ext>
            </a:extLst>
          </p:cNvPr>
          <p:cNvSpPr txBox="1"/>
          <p:nvPr/>
        </p:nvSpPr>
        <p:spPr>
          <a:xfrm>
            <a:off x="8382532" y="3088728"/>
            <a:ext cx="2941308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1E3CF4-CB99-499E-A4CA-585E2F2F0A6E}"/>
              </a:ext>
            </a:extLst>
          </p:cNvPr>
          <p:cNvSpPr txBox="1"/>
          <p:nvPr/>
        </p:nvSpPr>
        <p:spPr>
          <a:xfrm>
            <a:off x="8382532" y="4896520"/>
            <a:ext cx="2941308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4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1BAF6A22-C345-4D19-81DF-202ED138D4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27F66873-D43C-42DA-8EAB-DE6C7EDEFE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9" b="20459"/>
          <a:stretch>
            <a:fillRect/>
          </a:stretch>
        </p:blipFill>
        <p:spPr/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DB2F29EB-C828-4F05-B8BF-EDEA3C0752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52" name="Picture Placeholder 51">
            <a:extLst>
              <a:ext uri="{FF2B5EF4-FFF2-40B4-BE49-F238E27FC236}">
                <a16:creationId xmlns:a16="http://schemas.microsoft.com/office/drawing/2014/main" id="{02A462A1-6EA8-460F-B553-A04D8C9199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53D0A9E-29EF-4C21-ABFD-079D2FB8E500}"/>
              </a:ext>
            </a:extLst>
          </p:cNvPr>
          <p:cNvSpPr txBox="1"/>
          <p:nvPr/>
        </p:nvSpPr>
        <p:spPr>
          <a:xfrm>
            <a:off x="6502037" y="1134215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278FA4-91F5-42B6-B670-804809B12AFE}"/>
              </a:ext>
            </a:extLst>
          </p:cNvPr>
          <p:cNvSpPr txBox="1"/>
          <p:nvPr/>
        </p:nvSpPr>
        <p:spPr>
          <a:xfrm>
            <a:off x="6502036" y="1824415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94659D-5161-4BF3-AD67-3666F0116961}"/>
              </a:ext>
            </a:extLst>
          </p:cNvPr>
          <p:cNvSpPr txBox="1"/>
          <p:nvPr/>
        </p:nvSpPr>
        <p:spPr>
          <a:xfrm>
            <a:off x="6502036" y="3512364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6E5F42-E515-48A8-916A-D69324D2D7F3}"/>
              </a:ext>
            </a:extLst>
          </p:cNvPr>
          <p:cNvSpPr txBox="1"/>
          <p:nvPr/>
        </p:nvSpPr>
        <p:spPr>
          <a:xfrm>
            <a:off x="6502036" y="5320155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4692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1B06700-684D-4D5F-B960-22BA66A2B47A}"/>
              </a:ext>
            </a:extLst>
          </p:cNvPr>
          <p:cNvGrpSpPr/>
          <p:nvPr/>
        </p:nvGrpSpPr>
        <p:grpSpPr>
          <a:xfrm>
            <a:off x="817791" y="1600440"/>
            <a:ext cx="4285021" cy="3657119"/>
            <a:chOff x="1151110" y="2641765"/>
            <a:chExt cx="9880257" cy="8432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33995-F8B2-4B98-8827-B5461C3FB5DF}"/>
                </a:ext>
              </a:extLst>
            </p:cNvPr>
            <p:cNvSpPr/>
            <p:nvPr/>
          </p:nvSpPr>
          <p:spPr>
            <a:xfrm rot="2700000">
              <a:off x="1151110" y="2641765"/>
              <a:ext cx="8432460" cy="8432460"/>
            </a:xfrm>
            <a:prstGeom prst="rect">
              <a:avLst/>
            </a:prstGeom>
            <a:noFill/>
            <a:ln w="381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6C171F-E296-4A89-A10D-60FE531E5D24}"/>
                </a:ext>
              </a:extLst>
            </p:cNvPr>
            <p:cNvSpPr/>
            <p:nvPr/>
          </p:nvSpPr>
          <p:spPr>
            <a:xfrm rot="2700000">
              <a:off x="2598907" y="2641765"/>
              <a:ext cx="8432460" cy="843246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0576D5-B68F-40C2-8B86-AD0398FEB2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36634A-5C28-418B-8F8C-698F4EA18E33}"/>
              </a:ext>
            </a:extLst>
          </p:cNvPr>
          <p:cNvSpPr txBox="1"/>
          <p:nvPr/>
        </p:nvSpPr>
        <p:spPr>
          <a:xfrm>
            <a:off x="6096000" y="689136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8757BB-E7D9-4162-81C2-743DB096D8A0}"/>
              </a:ext>
            </a:extLst>
          </p:cNvPr>
          <p:cNvSpPr txBox="1"/>
          <p:nvPr/>
        </p:nvSpPr>
        <p:spPr>
          <a:xfrm>
            <a:off x="6095999" y="137933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C758F-EBEA-40A6-AEA5-FC63211E7AD9}"/>
              </a:ext>
            </a:extLst>
          </p:cNvPr>
          <p:cNvSpPr txBox="1"/>
          <p:nvPr/>
        </p:nvSpPr>
        <p:spPr>
          <a:xfrm>
            <a:off x="6095999" y="3067285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5CDDA8-1F23-4131-A6BF-0D7C9DAB6C0A}"/>
              </a:ext>
            </a:extLst>
          </p:cNvPr>
          <p:cNvSpPr txBox="1"/>
          <p:nvPr/>
        </p:nvSpPr>
        <p:spPr>
          <a:xfrm>
            <a:off x="6095999" y="487507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3380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9F811447-8E56-4247-AE5E-BCD1C1B65D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r="25461"/>
          <a:stretch>
            <a:fillRect/>
          </a:stretch>
        </p:blipFill>
        <p:spPr/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30CD410A-26B5-42E0-8234-3CF6BA5B23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1" r="25461"/>
          <a:stretch>
            <a:fillRect/>
          </a:stretch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1ABE287C-CEF6-40BE-BF27-D5B54D18FD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b="4720"/>
          <a:stretch>
            <a:fillRect/>
          </a:stretch>
        </p:blipFill>
        <p:spPr/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ABD6AB3-F9E0-4349-98B5-1270BEA96533}"/>
              </a:ext>
            </a:extLst>
          </p:cNvPr>
          <p:cNvSpPr txBox="1"/>
          <p:nvPr/>
        </p:nvSpPr>
        <p:spPr>
          <a:xfrm>
            <a:off x="840548" y="593865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849AD7-3275-4960-B47F-0B8C09CF68F6}"/>
              </a:ext>
            </a:extLst>
          </p:cNvPr>
          <p:cNvSpPr txBox="1"/>
          <p:nvPr/>
        </p:nvSpPr>
        <p:spPr>
          <a:xfrm>
            <a:off x="840548" y="1045467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ABABF7-B432-4F3E-BCD2-9993341C8A8C}"/>
              </a:ext>
            </a:extLst>
          </p:cNvPr>
          <p:cNvSpPr txBox="1"/>
          <p:nvPr/>
        </p:nvSpPr>
        <p:spPr>
          <a:xfrm>
            <a:off x="8269440" y="593865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DD6A6E-F63E-4D08-B755-5B5007D06969}"/>
              </a:ext>
            </a:extLst>
          </p:cNvPr>
          <p:cNvSpPr txBox="1"/>
          <p:nvPr/>
        </p:nvSpPr>
        <p:spPr>
          <a:xfrm>
            <a:off x="8269440" y="1045467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C1D2B2-1E71-4DCF-BAD0-E92E627ED0AB}"/>
              </a:ext>
            </a:extLst>
          </p:cNvPr>
          <p:cNvSpPr txBox="1"/>
          <p:nvPr/>
        </p:nvSpPr>
        <p:spPr>
          <a:xfrm>
            <a:off x="4734807" y="4822903"/>
            <a:ext cx="2722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7352C2-02C3-49B1-B568-1008E571B21E}"/>
              </a:ext>
            </a:extLst>
          </p:cNvPr>
          <p:cNvSpPr txBox="1"/>
          <p:nvPr/>
        </p:nvSpPr>
        <p:spPr>
          <a:xfrm>
            <a:off x="4734807" y="5274505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8611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68124A5-63DD-4971-AE94-CC5ED463CD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12422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85C269-97A5-424D-B2B6-AA464FEF46FC}"/>
              </a:ext>
            </a:extLst>
          </p:cNvPr>
          <p:cNvSpPr txBox="1"/>
          <p:nvPr/>
        </p:nvSpPr>
        <p:spPr>
          <a:xfrm>
            <a:off x="665339" y="932042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C252C7-DD39-4737-AE37-391EA21534A3}"/>
              </a:ext>
            </a:extLst>
          </p:cNvPr>
          <p:cNvSpPr txBox="1"/>
          <p:nvPr/>
        </p:nvSpPr>
        <p:spPr>
          <a:xfrm>
            <a:off x="665338" y="162224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3C0700-4643-47CA-89CA-465951A22404}"/>
              </a:ext>
            </a:extLst>
          </p:cNvPr>
          <p:cNvSpPr txBox="1"/>
          <p:nvPr/>
        </p:nvSpPr>
        <p:spPr>
          <a:xfrm>
            <a:off x="665338" y="3310191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DB6E12-64CE-4198-8CD3-5059F87A2D3E}"/>
              </a:ext>
            </a:extLst>
          </p:cNvPr>
          <p:cNvSpPr txBox="1"/>
          <p:nvPr/>
        </p:nvSpPr>
        <p:spPr>
          <a:xfrm>
            <a:off x="665338" y="511798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6173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B29767-0AB9-45A3-B0D1-B3FDB1E28020}"/>
              </a:ext>
            </a:extLst>
          </p:cNvPr>
          <p:cNvSpPr/>
          <p:nvPr/>
        </p:nvSpPr>
        <p:spPr>
          <a:xfrm>
            <a:off x="1" y="447"/>
            <a:ext cx="6101850" cy="6857107"/>
          </a:xfrm>
          <a:custGeom>
            <a:avLst/>
            <a:gdLst>
              <a:gd name="connsiteX0" fmla="*/ 0 w 12193589"/>
              <a:gd name="connsiteY0" fmla="*/ 0 h 13716000"/>
              <a:gd name="connsiteX1" fmla="*/ 9517300 w 12193589"/>
              <a:gd name="connsiteY1" fmla="*/ 0 h 13716000"/>
              <a:gd name="connsiteX2" fmla="*/ 9562040 w 12193589"/>
              <a:gd name="connsiteY2" fmla="*/ 46926 h 13716000"/>
              <a:gd name="connsiteX3" fmla="*/ 12193589 w 12193589"/>
              <a:gd name="connsiteY3" fmla="*/ 6858001 h 13716000"/>
              <a:gd name="connsiteX4" fmla="*/ 9562040 w 12193589"/>
              <a:gd name="connsiteY4" fmla="*/ 13669074 h 13716000"/>
              <a:gd name="connsiteX5" fmla="*/ 9517300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0" y="0"/>
                </a:lnTo>
                <a:lnTo>
                  <a:pt x="9562040" y="46926"/>
                </a:lnTo>
                <a:cubicBezTo>
                  <a:pt x="11197066" y="1845855"/>
                  <a:pt x="12193589" y="4235553"/>
                  <a:pt x="12193589" y="6858001"/>
                </a:cubicBezTo>
                <a:cubicBezTo>
                  <a:pt x="12193589" y="9480448"/>
                  <a:pt x="11197066" y="11870145"/>
                  <a:pt x="9562040" y="13669074"/>
                </a:cubicBezTo>
                <a:lnTo>
                  <a:pt x="95173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0" dist="381000" dir="9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43E2D6D-B8EC-45D6-8218-F3C18A719AC2}"/>
              </a:ext>
            </a:extLst>
          </p:cNvPr>
          <p:cNvSpPr/>
          <p:nvPr/>
        </p:nvSpPr>
        <p:spPr>
          <a:xfrm>
            <a:off x="0" y="447"/>
            <a:ext cx="5751170" cy="6857107"/>
          </a:xfrm>
          <a:custGeom>
            <a:avLst/>
            <a:gdLst>
              <a:gd name="connsiteX0" fmla="*/ 0 w 12193589"/>
              <a:gd name="connsiteY0" fmla="*/ 0 h 13716000"/>
              <a:gd name="connsiteX1" fmla="*/ 9517300 w 12193589"/>
              <a:gd name="connsiteY1" fmla="*/ 0 h 13716000"/>
              <a:gd name="connsiteX2" fmla="*/ 9562040 w 12193589"/>
              <a:gd name="connsiteY2" fmla="*/ 46926 h 13716000"/>
              <a:gd name="connsiteX3" fmla="*/ 12193589 w 12193589"/>
              <a:gd name="connsiteY3" fmla="*/ 6858001 h 13716000"/>
              <a:gd name="connsiteX4" fmla="*/ 9562040 w 12193589"/>
              <a:gd name="connsiteY4" fmla="*/ 13669074 h 13716000"/>
              <a:gd name="connsiteX5" fmla="*/ 9517300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0" y="0"/>
                </a:lnTo>
                <a:lnTo>
                  <a:pt x="9562040" y="46926"/>
                </a:lnTo>
                <a:cubicBezTo>
                  <a:pt x="11197066" y="1845855"/>
                  <a:pt x="12193589" y="4235553"/>
                  <a:pt x="12193589" y="6858001"/>
                </a:cubicBezTo>
                <a:cubicBezTo>
                  <a:pt x="12193589" y="9480448"/>
                  <a:pt x="11197066" y="11870145"/>
                  <a:pt x="9562040" y="13669074"/>
                </a:cubicBezTo>
                <a:lnTo>
                  <a:pt x="95173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1270000" dist="381000" dir="9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5871FD-DF25-4D6F-85ED-4E65FCB76F04}"/>
              </a:ext>
            </a:extLst>
          </p:cNvPr>
          <p:cNvSpPr/>
          <p:nvPr/>
        </p:nvSpPr>
        <p:spPr>
          <a:xfrm>
            <a:off x="1" y="447"/>
            <a:ext cx="5472177" cy="6857107"/>
          </a:xfrm>
          <a:custGeom>
            <a:avLst/>
            <a:gdLst>
              <a:gd name="connsiteX0" fmla="*/ 0 w 12193589"/>
              <a:gd name="connsiteY0" fmla="*/ 0 h 13716000"/>
              <a:gd name="connsiteX1" fmla="*/ 9517300 w 12193589"/>
              <a:gd name="connsiteY1" fmla="*/ 0 h 13716000"/>
              <a:gd name="connsiteX2" fmla="*/ 9562040 w 12193589"/>
              <a:gd name="connsiteY2" fmla="*/ 46926 h 13716000"/>
              <a:gd name="connsiteX3" fmla="*/ 12193589 w 12193589"/>
              <a:gd name="connsiteY3" fmla="*/ 6858001 h 13716000"/>
              <a:gd name="connsiteX4" fmla="*/ 9562040 w 12193589"/>
              <a:gd name="connsiteY4" fmla="*/ 13669074 h 13716000"/>
              <a:gd name="connsiteX5" fmla="*/ 9517300 w 12193589"/>
              <a:gd name="connsiteY5" fmla="*/ 13716000 h 13716000"/>
              <a:gd name="connsiteX6" fmla="*/ 0 w 12193589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589" h="13716000">
                <a:moveTo>
                  <a:pt x="0" y="0"/>
                </a:moveTo>
                <a:lnTo>
                  <a:pt x="9517300" y="0"/>
                </a:lnTo>
                <a:lnTo>
                  <a:pt x="9562040" y="46926"/>
                </a:lnTo>
                <a:cubicBezTo>
                  <a:pt x="11197066" y="1845855"/>
                  <a:pt x="12193589" y="4235553"/>
                  <a:pt x="12193589" y="6858001"/>
                </a:cubicBezTo>
                <a:cubicBezTo>
                  <a:pt x="12193589" y="9480448"/>
                  <a:pt x="11197066" y="11870145"/>
                  <a:pt x="9562040" y="13669074"/>
                </a:cubicBezTo>
                <a:lnTo>
                  <a:pt x="95173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270000" dist="381000" dir="9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C07823F-B5EB-4177-A609-8C4D3E16C5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r="25131"/>
          <a:stretch>
            <a:fillRect/>
          </a:stretch>
        </p:blipFill>
        <p:spPr/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1DDEBD0-15EA-43E6-A3D8-5F139DAC0C78}"/>
              </a:ext>
            </a:extLst>
          </p:cNvPr>
          <p:cNvSpPr txBox="1"/>
          <p:nvPr/>
        </p:nvSpPr>
        <p:spPr>
          <a:xfrm>
            <a:off x="6559702" y="805433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E4F604-A909-4CC7-B5E0-76892284ECE9}"/>
              </a:ext>
            </a:extLst>
          </p:cNvPr>
          <p:cNvSpPr txBox="1"/>
          <p:nvPr/>
        </p:nvSpPr>
        <p:spPr>
          <a:xfrm>
            <a:off x="6559701" y="1495633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36891E-C513-4039-BADE-30073E5713C5}"/>
              </a:ext>
            </a:extLst>
          </p:cNvPr>
          <p:cNvSpPr txBox="1"/>
          <p:nvPr/>
        </p:nvSpPr>
        <p:spPr>
          <a:xfrm>
            <a:off x="6559701" y="318358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E01677-7DDA-4673-9173-C394EF6F7A6E}"/>
              </a:ext>
            </a:extLst>
          </p:cNvPr>
          <p:cNvSpPr txBox="1"/>
          <p:nvPr/>
        </p:nvSpPr>
        <p:spPr>
          <a:xfrm>
            <a:off x="6559701" y="4991373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2319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F8BD172-E03E-4441-B499-BD10F7B9B9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r="18830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7266EEB-A761-41A4-B5B5-6B3BBEC959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r="18830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B53BA0B-8F19-46DA-94C6-4749CEEE44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15208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696CECF-9451-431B-B367-1A8D4AC17D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r="20143"/>
          <a:stretch>
            <a:fillRect/>
          </a:stretch>
        </p:blipFill>
        <p:spPr/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1AA0367-B843-4A3E-8837-1CF30D0FDC6E}"/>
              </a:ext>
            </a:extLst>
          </p:cNvPr>
          <p:cNvSpPr txBox="1"/>
          <p:nvPr/>
        </p:nvSpPr>
        <p:spPr>
          <a:xfrm>
            <a:off x="213948" y="861151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59A7FE-8A24-45BE-B647-2C1A6F284B40}"/>
              </a:ext>
            </a:extLst>
          </p:cNvPr>
          <p:cNvSpPr txBox="1"/>
          <p:nvPr/>
        </p:nvSpPr>
        <p:spPr>
          <a:xfrm>
            <a:off x="213948" y="1312753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08BB34-E288-4309-9963-C6E21A842B30}"/>
              </a:ext>
            </a:extLst>
          </p:cNvPr>
          <p:cNvSpPr txBox="1"/>
          <p:nvPr/>
        </p:nvSpPr>
        <p:spPr>
          <a:xfrm>
            <a:off x="9126103" y="861151"/>
            <a:ext cx="2722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176B5E-9685-4BE5-800D-6414D96F3E89}"/>
              </a:ext>
            </a:extLst>
          </p:cNvPr>
          <p:cNvSpPr txBox="1"/>
          <p:nvPr/>
        </p:nvSpPr>
        <p:spPr>
          <a:xfrm>
            <a:off x="9126103" y="1312753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C655E0-EB16-4730-8CEF-F429C0EF1D35}"/>
              </a:ext>
            </a:extLst>
          </p:cNvPr>
          <p:cNvSpPr txBox="1"/>
          <p:nvPr/>
        </p:nvSpPr>
        <p:spPr>
          <a:xfrm>
            <a:off x="4734807" y="861151"/>
            <a:ext cx="2722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D4B338-F2F0-42A1-9942-0B3633011812}"/>
              </a:ext>
            </a:extLst>
          </p:cNvPr>
          <p:cNvSpPr txBox="1"/>
          <p:nvPr/>
        </p:nvSpPr>
        <p:spPr>
          <a:xfrm>
            <a:off x="3211403" y="4597744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89DEC8-6C8D-4F2B-830B-7FC9276633C6}"/>
              </a:ext>
            </a:extLst>
          </p:cNvPr>
          <p:cNvSpPr txBox="1"/>
          <p:nvPr/>
        </p:nvSpPr>
        <p:spPr>
          <a:xfrm>
            <a:off x="6258212" y="4597744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B83E2C-A754-44CB-A6F6-10F492854783}"/>
              </a:ext>
            </a:extLst>
          </p:cNvPr>
          <p:cNvSpPr txBox="1"/>
          <p:nvPr/>
        </p:nvSpPr>
        <p:spPr>
          <a:xfrm>
            <a:off x="9126103" y="5587374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B3C1DB-F1AF-4E82-9845-4563D3C0BC23}"/>
              </a:ext>
            </a:extLst>
          </p:cNvPr>
          <p:cNvSpPr txBox="1"/>
          <p:nvPr/>
        </p:nvSpPr>
        <p:spPr>
          <a:xfrm>
            <a:off x="343512" y="5587374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D96E79-1AB2-4727-A49C-7EF157B7AB76}"/>
              </a:ext>
            </a:extLst>
          </p:cNvPr>
          <p:cNvSpPr txBox="1"/>
          <p:nvPr/>
        </p:nvSpPr>
        <p:spPr>
          <a:xfrm>
            <a:off x="3211403" y="5587374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9791A7-C8EF-442A-9CB7-FDB75E52DD19}"/>
              </a:ext>
            </a:extLst>
          </p:cNvPr>
          <p:cNvSpPr txBox="1"/>
          <p:nvPr/>
        </p:nvSpPr>
        <p:spPr>
          <a:xfrm>
            <a:off x="6258212" y="5587374"/>
            <a:ext cx="2722386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53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960DCA6-3715-418F-80BC-096E9CA159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1" r="25841"/>
          <a:stretch>
            <a:fillRect/>
          </a:stretch>
        </p:blipFill>
        <p:spPr/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F028954-5438-4C4B-A4F9-A518C6492CFB}"/>
              </a:ext>
            </a:extLst>
          </p:cNvPr>
          <p:cNvSpPr txBox="1"/>
          <p:nvPr/>
        </p:nvSpPr>
        <p:spPr>
          <a:xfrm>
            <a:off x="637204" y="439672"/>
            <a:ext cx="2652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7CD187-3FCC-4244-A7EF-E261EC606318}"/>
              </a:ext>
            </a:extLst>
          </p:cNvPr>
          <p:cNvSpPr txBox="1"/>
          <p:nvPr/>
        </p:nvSpPr>
        <p:spPr>
          <a:xfrm>
            <a:off x="637203" y="1129872"/>
            <a:ext cx="2964127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C4A670-1EC3-4AD6-B1DD-F2E4A694A6F6}"/>
              </a:ext>
            </a:extLst>
          </p:cNvPr>
          <p:cNvSpPr txBox="1"/>
          <p:nvPr/>
        </p:nvSpPr>
        <p:spPr>
          <a:xfrm>
            <a:off x="637203" y="2817821"/>
            <a:ext cx="2964127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87E4F2-3CF8-425D-8E0A-B501E5B6BCD7}"/>
              </a:ext>
            </a:extLst>
          </p:cNvPr>
          <p:cNvSpPr txBox="1"/>
          <p:nvPr/>
        </p:nvSpPr>
        <p:spPr>
          <a:xfrm>
            <a:off x="637203" y="4625612"/>
            <a:ext cx="2964127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64F293-38C1-473D-A921-9341AC530769}"/>
              </a:ext>
            </a:extLst>
          </p:cNvPr>
          <p:cNvSpPr txBox="1"/>
          <p:nvPr/>
        </p:nvSpPr>
        <p:spPr>
          <a:xfrm>
            <a:off x="8486976" y="439672"/>
            <a:ext cx="2652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BB91F2-0601-4E89-8736-3710D311701C}"/>
              </a:ext>
            </a:extLst>
          </p:cNvPr>
          <p:cNvSpPr txBox="1"/>
          <p:nvPr/>
        </p:nvSpPr>
        <p:spPr>
          <a:xfrm>
            <a:off x="8486975" y="1129872"/>
            <a:ext cx="2964127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52DE1B-90D6-4BF8-BEC6-2902A21906CE}"/>
              </a:ext>
            </a:extLst>
          </p:cNvPr>
          <p:cNvSpPr txBox="1"/>
          <p:nvPr/>
        </p:nvSpPr>
        <p:spPr>
          <a:xfrm>
            <a:off x="8486975" y="2817821"/>
            <a:ext cx="2964127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B50D56-C205-4189-9A46-CF5059930B7E}"/>
              </a:ext>
            </a:extLst>
          </p:cNvPr>
          <p:cNvSpPr txBox="1"/>
          <p:nvPr/>
        </p:nvSpPr>
        <p:spPr>
          <a:xfrm>
            <a:off x="8486975" y="4625612"/>
            <a:ext cx="2964127" cy="167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ACED07-573B-409E-9190-25E785F4023C}"/>
              </a:ext>
            </a:extLst>
          </p:cNvPr>
          <p:cNvSpPr txBox="1"/>
          <p:nvPr/>
        </p:nvSpPr>
        <p:spPr>
          <a:xfrm>
            <a:off x="4769548" y="439672"/>
            <a:ext cx="2652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89844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327570" y="2458922"/>
            <a:ext cx="467897" cy="463188"/>
            <a:chOff x="5927726" y="842963"/>
            <a:chExt cx="2681288" cy="2654300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927726" y="842963"/>
              <a:ext cx="2681288" cy="2654300"/>
            </a:xfrm>
            <a:custGeom>
              <a:avLst/>
              <a:gdLst>
                <a:gd name="T0" fmla="*/ 2021 w 3376"/>
                <a:gd name="T1" fmla="*/ 419 h 3344"/>
                <a:gd name="T2" fmla="*/ 1855 w 3376"/>
                <a:gd name="T3" fmla="*/ 651 h 3344"/>
                <a:gd name="T4" fmla="*/ 1646 w 3376"/>
                <a:gd name="T5" fmla="*/ 840 h 3344"/>
                <a:gd name="T6" fmla="*/ 1411 w 3376"/>
                <a:gd name="T7" fmla="*/ 1003 h 3344"/>
                <a:gd name="T8" fmla="*/ 1161 w 3376"/>
                <a:gd name="T9" fmla="*/ 1150 h 3344"/>
                <a:gd name="T10" fmla="*/ 911 w 3376"/>
                <a:gd name="T11" fmla="*/ 1297 h 3344"/>
                <a:gd name="T12" fmla="*/ 674 w 3376"/>
                <a:gd name="T13" fmla="*/ 1459 h 3344"/>
                <a:gd name="T14" fmla="*/ 466 w 3376"/>
                <a:gd name="T15" fmla="*/ 1648 h 3344"/>
                <a:gd name="T16" fmla="*/ 300 w 3376"/>
                <a:gd name="T17" fmla="*/ 1880 h 3344"/>
                <a:gd name="T18" fmla="*/ 475 w 3376"/>
                <a:gd name="T19" fmla="*/ 2350 h 3344"/>
                <a:gd name="T20" fmla="*/ 1291 w 3376"/>
                <a:gd name="T21" fmla="*/ 3060 h 3344"/>
                <a:gd name="T22" fmla="*/ 1432 w 3376"/>
                <a:gd name="T23" fmla="*/ 2803 h 3344"/>
                <a:gd name="T24" fmla="*/ 1621 w 3376"/>
                <a:gd name="T25" fmla="*/ 2594 h 3344"/>
                <a:gd name="T26" fmla="*/ 1845 w 3376"/>
                <a:gd name="T27" fmla="*/ 2419 h 3344"/>
                <a:gd name="T28" fmla="*/ 2090 w 3376"/>
                <a:gd name="T29" fmla="*/ 2267 h 3344"/>
                <a:gd name="T30" fmla="*/ 2341 w 3376"/>
                <a:gd name="T31" fmla="*/ 2121 h 3344"/>
                <a:gd name="T32" fmla="*/ 2586 w 3376"/>
                <a:gd name="T33" fmla="*/ 1969 h 3344"/>
                <a:gd name="T34" fmla="*/ 2811 w 3376"/>
                <a:gd name="T35" fmla="*/ 1794 h 3344"/>
                <a:gd name="T36" fmla="*/ 3000 w 3376"/>
                <a:gd name="T37" fmla="*/ 1586 h 3344"/>
                <a:gd name="T38" fmla="*/ 3140 w 3376"/>
                <a:gd name="T39" fmla="*/ 1327 h 3344"/>
                <a:gd name="T40" fmla="*/ 2373 w 3376"/>
                <a:gd name="T41" fmla="*/ 469 h 3344"/>
                <a:gd name="T42" fmla="*/ 2182 w 3376"/>
                <a:gd name="T43" fmla="*/ 12 h 3344"/>
                <a:gd name="T44" fmla="*/ 3315 w 3376"/>
                <a:gd name="T45" fmla="*/ 1106 h 3344"/>
                <a:gd name="T46" fmla="*/ 3373 w 3376"/>
                <a:gd name="T47" fmla="*/ 1219 h 3344"/>
                <a:gd name="T48" fmla="*/ 3338 w 3376"/>
                <a:gd name="T49" fmla="*/ 1397 h 3344"/>
                <a:gd name="T50" fmla="*/ 3180 w 3376"/>
                <a:gd name="T51" fmla="*/ 1695 h 3344"/>
                <a:gd name="T52" fmla="*/ 2940 w 3376"/>
                <a:gd name="T53" fmla="*/ 1960 h 3344"/>
                <a:gd name="T54" fmla="*/ 2640 w 3376"/>
                <a:gd name="T55" fmla="*/ 2184 h 3344"/>
                <a:gd name="T56" fmla="*/ 2322 w 3376"/>
                <a:gd name="T57" fmla="*/ 2375 h 3344"/>
                <a:gd name="T58" fmla="*/ 1998 w 3376"/>
                <a:gd name="T59" fmla="*/ 2570 h 3344"/>
                <a:gd name="T60" fmla="*/ 1721 w 3376"/>
                <a:gd name="T61" fmla="*/ 2788 h 3344"/>
                <a:gd name="T62" fmla="*/ 1548 w 3376"/>
                <a:gd name="T63" fmla="*/ 3009 h 3344"/>
                <a:gd name="T64" fmla="*/ 1454 w 3376"/>
                <a:gd name="T65" fmla="*/ 3228 h 3344"/>
                <a:gd name="T66" fmla="*/ 1370 w 3376"/>
                <a:gd name="T67" fmla="*/ 3316 h 3344"/>
                <a:gd name="T68" fmla="*/ 1255 w 3376"/>
                <a:gd name="T69" fmla="*/ 3344 h 3344"/>
                <a:gd name="T70" fmla="*/ 1140 w 3376"/>
                <a:gd name="T71" fmla="*/ 3303 h 3344"/>
                <a:gd name="T72" fmla="*/ 24 w 3376"/>
                <a:gd name="T73" fmla="*/ 2185 h 3344"/>
                <a:gd name="T74" fmla="*/ 0 w 3376"/>
                <a:gd name="T75" fmla="*/ 2091 h 3344"/>
                <a:gd name="T76" fmla="*/ 70 w 3376"/>
                <a:gd name="T77" fmla="*/ 1868 h 3344"/>
                <a:gd name="T78" fmla="*/ 248 w 3376"/>
                <a:gd name="T79" fmla="*/ 1580 h 3344"/>
                <a:gd name="T80" fmla="*/ 508 w 3376"/>
                <a:gd name="T81" fmla="*/ 1323 h 3344"/>
                <a:gd name="T82" fmla="*/ 816 w 3376"/>
                <a:gd name="T83" fmla="*/ 1109 h 3344"/>
                <a:gd name="T84" fmla="*/ 1138 w 3376"/>
                <a:gd name="T85" fmla="*/ 920 h 3344"/>
                <a:gd name="T86" fmla="*/ 1453 w 3376"/>
                <a:gd name="T87" fmla="*/ 723 h 3344"/>
                <a:gd name="T88" fmla="*/ 1706 w 3376"/>
                <a:gd name="T89" fmla="*/ 503 h 3344"/>
                <a:gd name="T90" fmla="*/ 1859 w 3376"/>
                <a:gd name="T91" fmla="*/ 274 h 3344"/>
                <a:gd name="T92" fmla="*/ 1939 w 3376"/>
                <a:gd name="T93" fmla="*/ 87 h 3344"/>
                <a:gd name="T94" fmla="*/ 2032 w 3376"/>
                <a:gd name="T95" fmla="*/ 15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6" h="3344">
                  <a:moveTo>
                    <a:pt x="2110" y="210"/>
                  </a:moveTo>
                  <a:lnTo>
                    <a:pt x="2085" y="284"/>
                  </a:lnTo>
                  <a:lnTo>
                    <a:pt x="2054" y="353"/>
                  </a:lnTo>
                  <a:lnTo>
                    <a:pt x="2021" y="419"/>
                  </a:lnTo>
                  <a:lnTo>
                    <a:pt x="1984" y="482"/>
                  </a:lnTo>
                  <a:lnTo>
                    <a:pt x="1944" y="541"/>
                  </a:lnTo>
                  <a:lnTo>
                    <a:pt x="1901" y="598"/>
                  </a:lnTo>
                  <a:lnTo>
                    <a:pt x="1855" y="651"/>
                  </a:lnTo>
                  <a:lnTo>
                    <a:pt x="1806" y="701"/>
                  </a:lnTo>
                  <a:lnTo>
                    <a:pt x="1755" y="750"/>
                  </a:lnTo>
                  <a:lnTo>
                    <a:pt x="1703" y="796"/>
                  </a:lnTo>
                  <a:lnTo>
                    <a:pt x="1646" y="840"/>
                  </a:lnTo>
                  <a:lnTo>
                    <a:pt x="1590" y="883"/>
                  </a:lnTo>
                  <a:lnTo>
                    <a:pt x="1531" y="924"/>
                  </a:lnTo>
                  <a:lnTo>
                    <a:pt x="1472" y="963"/>
                  </a:lnTo>
                  <a:lnTo>
                    <a:pt x="1411" y="1003"/>
                  </a:lnTo>
                  <a:lnTo>
                    <a:pt x="1349" y="1040"/>
                  </a:lnTo>
                  <a:lnTo>
                    <a:pt x="1287" y="1076"/>
                  </a:lnTo>
                  <a:lnTo>
                    <a:pt x="1224" y="1114"/>
                  </a:lnTo>
                  <a:lnTo>
                    <a:pt x="1161" y="1150"/>
                  </a:lnTo>
                  <a:lnTo>
                    <a:pt x="1097" y="1186"/>
                  </a:lnTo>
                  <a:lnTo>
                    <a:pt x="1035" y="1223"/>
                  </a:lnTo>
                  <a:lnTo>
                    <a:pt x="972" y="1259"/>
                  </a:lnTo>
                  <a:lnTo>
                    <a:pt x="911" y="1297"/>
                  </a:lnTo>
                  <a:lnTo>
                    <a:pt x="850" y="1336"/>
                  </a:lnTo>
                  <a:lnTo>
                    <a:pt x="790" y="1375"/>
                  </a:lnTo>
                  <a:lnTo>
                    <a:pt x="731" y="1416"/>
                  </a:lnTo>
                  <a:lnTo>
                    <a:pt x="674" y="1459"/>
                  </a:lnTo>
                  <a:lnTo>
                    <a:pt x="619" y="1503"/>
                  </a:lnTo>
                  <a:lnTo>
                    <a:pt x="566" y="1549"/>
                  </a:lnTo>
                  <a:lnTo>
                    <a:pt x="515" y="1598"/>
                  </a:lnTo>
                  <a:lnTo>
                    <a:pt x="466" y="1648"/>
                  </a:lnTo>
                  <a:lnTo>
                    <a:pt x="420" y="1701"/>
                  </a:lnTo>
                  <a:lnTo>
                    <a:pt x="376" y="1758"/>
                  </a:lnTo>
                  <a:lnTo>
                    <a:pt x="337" y="1817"/>
                  </a:lnTo>
                  <a:lnTo>
                    <a:pt x="300" y="1880"/>
                  </a:lnTo>
                  <a:lnTo>
                    <a:pt x="266" y="1946"/>
                  </a:lnTo>
                  <a:lnTo>
                    <a:pt x="237" y="2016"/>
                  </a:lnTo>
                  <a:lnTo>
                    <a:pt x="211" y="2089"/>
                  </a:lnTo>
                  <a:lnTo>
                    <a:pt x="475" y="2350"/>
                  </a:lnTo>
                  <a:lnTo>
                    <a:pt x="739" y="2612"/>
                  </a:lnTo>
                  <a:lnTo>
                    <a:pt x="1003" y="2874"/>
                  </a:lnTo>
                  <a:lnTo>
                    <a:pt x="1267" y="3134"/>
                  </a:lnTo>
                  <a:lnTo>
                    <a:pt x="1291" y="3060"/>
                  </a:lnTo>
                  <a:lnTo>
                    <a:pt x="1322" y="2991"/>
                  </a:lnTo>
                  <a:lnTo>
                    <a:pt x="1355" y="2925"/>
                  </a:lnTo>
                  <a:lnTo>
                    <a:pt x="1392" y="2862"/>
                  </a:lnTo>
                  <a:lnTo>
                    <a:pt x="1432" y="2803"/>
                  </a:lnTo>
                  <a:lnTo>
                    <a:pt x="1475" y="2746"/>
                  </a:lnTo>
                  <a:lnTo>
                    <a:pt x="1521" y="2693"/>
                  </a:lnTo>
                  <a:lnTo>
                    <a:pt x="1570" y="2642"/>
                  </a:lnTo>
                  <a:lnTo>
                    <a:pt x="1621" y="2594"/>
                  </a:lnTo>
                  <a:lnTo>
                    <a:pt x="1673" y="2548"/>
                  </a:lnTo>
                  <a:lnTo>
                    <a:pt x="1730" y="2503"/>
                  </a:lnTo>
                  <a:lnTo>
                    <a:pt x="1786" y="2461"/>
                  </a:lnTo>
                  <a:lnTo>
                    <a:pt x="1845" y="2419"/>
                  </a:lnTo>
                  <a:lnTo>
                    <a:pt x="1904" y="2380"/>
                  </a:lnTo>
                  <a:lnTo>
                    <a:pt x="1966" y="2341"/>
                  </a:lnTo>
                  <a:lnTo>
                    <a:pt x="2027" y="2304"/>
                  </a:lnTo>
                  <a:lnTo>
                    <a:pt x="2090" y="2267"/>
                  </a:lnTo>
                  <a:lnTo>
                    <a:pt x="2153" y="2230"/>
                  </a:lnTo>
                  <a:lnTo>
                    <a:pt x="2215" y="2194"/>
                  </a:lnTo>
                  <a:lnTo>
                    <a:pt x="2279" y="2158"/>
                  </a:lnTo>
                  <a:lnTo>
                    <a:pt x="2341" y="2121"/>
                  </a:lnTo>
                  <a:lnTo>
                    <a:pt x="2404" y="2084"/>
                  </a:lnTo>
                  <a:lnTo>
                    <a:pt x="2465" y="2047"/>
                  </a:lnTo>
                  <a:lnTo>
                    <a:pt x="2527" y="2008"/>
                  </a:lnTo>
                  <a:lnTo>
                    <a:pt x="2586" y="1969"/>
                  </a:lnTo>
                  <a:lnTo>
                    <a:pt x="2645" y="1928"/>
                  </a:lnTo>
                  <a:lnTo>
                    <a:pt x="2702" y="1885"/>
                  </a:lnTo>
                  <a:lnTo>
                    <a:pt x="2757" y="1841"/>
                  </a:lnTo>
                  <a:lnTo>
                    <a:pt x="2811" y="1794"/>
                  </a:lnTo>
                  <a:lnTo>
                    <a:pt x="2861" y="1746"/>
                  </a:lnTo>
                  <a:lnTo>
                    <a:pt x="2910" y="1695"/>
                  </a:lnTo>
                  <a:lnTo>
                    <a:pt x="2956" y="1642"/>
                  </a:lnTo>
                  <a:lnTo>
                    <a:pt x="3000" y="1586"/>
                  </a:lnTo>
                  <a:lnTo>
                    <a:pt x="3039" y="1526"/>
                  </a:lnTo>
                  <a:lnTo>
                    <a:pt x="3076" y="1464"/>
                  </a:lnTo>
                  <a:lnTo>
                    <a:pt x="3110" y="1398"/>
                  </a:lnTo>
                  <a:lnTo>
                    <a:pt x="3140" y="1327"/>
                  </a:lnTo>
                  <a:lnTo>
                    <a:pt x="3165" y="1254"/>
                  </a:lnTo>
                  <a:lnTo>
                    <a:pt x="2902" y="993"/>
                  </a:lnTo>
                  <a:lnTo>
                    <a:pt x="2638" y="731"/>
                  </a:lnTo>
                  <a:lnTo>
                    <a:pt x="2373" y="469"/>
                  </a:lnTo>
                  <a:lnTo>
                    <a:pt x="2110" y="210"/>
                  </a:lnTo>
                  <a:close/>
                  <a:moveTo>
                    <a:pt x="2121" y="0"/>
                  </a:moveTo>
                  <a:lnTo>
                    <a:pt x="2151" y="5"/>
                  </a:lnTo>
                  <a:lnTo>
                    <a:pt x="2182" y="12"/>
                  </a:lnTo>
                  <a:lnTo>
                    <a:pt x="2210" y="25"/>
                  </a:lnTo>
                  <a:lnTo>
                    <a:pt x="2236" y="41"/>
                  </a:lnTo>
                  <a:lnTo>
                    <a:pt x="2259" y="61"/>
                  </a:lnTo>
                  <a:lnTo>
                    <a:pt x="3315" y="1106"/>
                  </a:lnTo>
                  <a:lnTo>
                    <a:pt x="3336" y="1131"/>
                  </a:lnTo>
                  <a:lnTo>
                    <a:pt x="3353" y="1159"/>
                  </a:lnTo>
                  <a:lnTo>
                    <a:pt x="3365" y="1189"/>
                  </a:lnTo>
                  <a:lnTo>
                    <a:pt x="3373" y="1219"/>
                  </a:lnTo>
                  <a:lnTo>
                    <a:pt x="3376" y="1252"/>
                  </a:lnTo>
                  <a:lnTo>
                    <a:pt x="3374" y="1284"/>
                  </a:lnTo>
                  <a:lnTo>
                    <a:pt x="3367" y="1316"/>
                  </a:lnTo>
                  <a:lnTo>
                    <a:pt x="3338" y="1397"/>
                  </a:lnTo>
                  <a:lnTo>
                    <a:pt x="3306" y="1475"/>
                  </a:lnTo>
                  <a:lnTo>
                    <a:pt x="3269" y="1551"/>
                  </a:lnTo>
                  <a:lnTo>
                    <a:pt x="3227" y="1624"/>
                  </a:lnTo>
                  <a:lnTo>
                    <a:pt x="3180" y="1695"/>
                  </a:lnTo>
                  <a:lnTo>
                    <a:pt x="3128" y="1764"/>
                  </a:lnTo>
                  <a:lnTo>
                    <a:pt x="3071" y="1831"/>
                  </a:lnTo>
                  <a:lnTo>
                    <a:pt x="3009" y="1896"/>
                  </a:lnTo>
                  <a:lnTo>
                    <a:pt x="2940" y="1960"/>
                  </a:lnTo>
                  <a:lnTo>
                    <a:pt x="2869" y="2021"/>
                  </a:lnTo>
                  <a:lnTo>
                    <a:pt x="2795" y="2079"/>
                  </a:lnTo>
                  <a:lnTo>
                    <a:pt x="2718" y="2133"/>
                  </a:lnTo>
                  <a:lnTo>
                    <a:pt x="2640" y="2184"/>
                  </a:lnTo>
                  <a:lnTo>
                    <a:pt x="2561" y="2235"/>
                  </a:lnTo>
                  <a:lnTo>
                    <a:pt x="2482" y="2283"/>
                  </a:lnTo>
                  <a:lnTo>
                    <a:pt x="2402" y="2329"/>
                  </a:lnTo>
                  <a:lnTo>
                    <a:pt x="2322" y="2375"/>
                  </a:lnTo>
                  <a:lnTo>
                    <a:pt x="2238" y="2424"/>
                  </a:lnTo>
                  <a:lnTo>
                    <a:pt x="2156" y="2472"/>
                  </a:lnTo>
                  <a:lnTo>
                    <a:pt x="2076" y="2520"/>
                  </a:lnTo>
                  <a:lnTo>
                    <a:pt x="1998" y="2570"/>
                  </a:lnTo>
                  <a:lnTo>
                    <a:pt x="1923" y="2620"/>
                  </a:lnTo>
                  <a:lnTo>
                    <a:pt x="1851" y="2674"/>
                  </a:lnTo>
                  <a:lnTo>
                    <a:pt x="1785" y="2729"/>
                  </a:lnTo>
                  <a:lnTo>
                    <a:pt x="1721" y="2788"/>
                  </a:lnTo>
                  <a:lnTo>
                    <a:pt x="1670" y="2840"/>
                  </a:lnTo>
                  <a:lnTo>
                    <a:pt x="1625" y="2895"/>
                  </a:lnTo>
                  <a:lnTo>
                    <a:pt x="1585" y="2952"/>
                  </a:lnTo>
                  <a:lnTo>
                    <a:pt x="1548" y="3009"/>
                  </a:lnTo>
                  <a:lnTo>
                    <a:pt x="1517" y="3069"/>
                  </a:lnTo>
                  <a:lnTo>
                    <a:pt x="1490" y="3132"/>
                  </a:lnTo>
                  <a:lnTo>
                    <a:pt x="1467" y="3196"/>
                  </a:lnTo>
                  <a:lnTo>
                    <a:pt x="1454" y="3228"/>
                  </a:lnTo>
                  <a:lnTo>
                    <a:pt x="1437" y="3257"/>
                  </a:lnTo>
                  <a:lnTo>
                    <a:pt x="1416" y="3283"/>
                  </a:lnTo>
                  <a:lnTo>
                    <a:pt x="1394" y="3301"/>
                  </a:lnTo>
                  <a:lnTo>
                    <a:pt x="1370" y="3316"/>
                  </a:lnTo>
                  <a:lnTo>
                    <a:pt x="1344" y="3329"/>
                  </a:lnTo>
                  <a:lnTo>
                    <a:pt x="1316" y="3337"/>
                  </a:lnTo>
                  <a:lnTo>
                    <a:pt x="1286" y="3343"/>
                  </a:lnTo>
                  <a:lnTo>
                    <a:pt x="1255" y="3344"/>
                  </a:lnTo>
                  <a:lnTo>
                    <a:pt x="1225" y="3339"/>
                  </a:lnTo>
                  <a:lnTo>
                    <a:pt x="1194" y="3331"/>
                  </a:lnTo>
                  <a:lnTo>
                    <a:pt x="1166" y="3319"/>
                  </a:lnTo>
                  <a:lnTo>
                    <a:pt x="1140" y="3303"/>
                  </a:lnTo>
                  <a:lnTo>
                    <a:pt x="1117" y="3283"/>
                  </a:lnTo>
                  <a:lnTo>
                    <a:pt x="61" y="2238"/>
                  </a:lnTo>
                  <a:lnTo>
                    <a:pt x="41" y="2212"/>
                  </a:lnTo>
                  <a:lnTo>
                    <a:pt x="24" y="2185"/>
                  </a:lnTo>
                  <a:lnTo>
                    <a:pt x="11" y="2155"/>
                  </a:lnTo>
                  <a:lnTo>
                    <a:pt x="3" y="2125"/>
                  </a:lnTo>
                  <a:lnTo>
                    <a:pt x="0" y="2094"/>
                  </a:lnTo>
                  <a:lnTo>
                    <a:pt x="0" y="2091"/>
                  </a:lnTo>
                  <a:lnTo>
                    <a:pt x="2" y="2060"/>
                  </a:lnTo>
                  <a:lnTo>
                    <a:pt x="10" y="2028"/>
                  </a:lnTo>
                  <a:lnTo>
                    <a:pt x="38" y="1947"/>
                  </a:lnTo>
                  <a:lnTo>
                    <a:pt x="70" y="1868"/>
                  </a:lnTo>
                  <a:lnTo>
                    <a:pt x="108" y="1793"/>
                  </a:lnTo>
                  <a:lnTo>
                    <a:pt x="150" y="1720"/>
                  </a:lnTo>
                  <a:lnTo>
                    <a:pt x="196" y="1648"/>
                  </a:lnTo>
                  <a:lnTo>
                    <a:pt x="248" y="1580"/>
                  </a:lnTo>
                  <a:lnTo>
                    <a:pt x="305" y="1513"/>
                  </a:lnTo>
                  <a:lnTo>
                    <a:pt x="367" y="1448"/>
                  </a:lnTo>
                  <a:lnTo>
                    <a:pt x="436" y="1383"/>
                  </a:lnTo>
                  <a:lnTo>
                    <a:pt x="508" y="1323"/>
                  </a:lnTo>
                  <a:lnTo>
                    <a:pt x="583" y="1265"/>
                  </a:lnTo>
                  <a:lnTo>
                    <a:pt x="658" y="1211"/>
                  </a:lnTo>
                  <a:lnTo>
                    <a:pt x="736" y="1159"/>
                  </a:lnTo>
                  <a:lnTo>
                    <a:pt x="816" y="1109"/>
                  </a:lnTo>
                  <a:lnTo>
                    <a:pt x="894" y="1061"/>
                  </a:lnTo>
                  <a:lnTo>
                    <a:pt x="975" y="1014"/>
                  </a:lnTo>
                  <a:lnTo>
                    <a:pt x="1054" y="968"/>
                  </a:lnTo>
                  <a:lnTo>
                    <a:pt x="1138" y="920"/>
                  </a:lnTo>
                  <a:lnTo>
                    <a:pt x="1220" y="872"/>
                  </a:lnTo>
                  <a:lnTo>
                    <a:pt x="1300" y="824"/>
                  </a:lnTo>
                  <a:lnTo>
                    <a:pt x="1378" y="774"/>
                  </a:lnTo>
                  <a:lnTo>
                    <a:pt x="1453" y="723"/>
                  </a:lnTo>
                  <a:lnTo>
                    <a:pt x="1525" y="670"/>
                  </a:lnTo>
                  <a:lnTo>
                    <a:pt x="1593" y="614"/>
                  </a:lnTo>
                  <a:lnTo>
                    <a:pt x="1656" y="555"/>
                  </a:lnTo>
                  <a:lnTo>
                    <a:pt x="1706" y="503"/>
                  </a:lnTo>
                  <a:lnTo>
                    <a:pt x="1751" y="448"/>
                  </a:lnTo>
                  <a:lnTo>
                    <a:pt x="1792" y="392"/>
                  </a:lnTo>
                  <a:lnTo>
                    <a:pt x="1828" y="334"/>
                  </a:lnTo>
                  <a:lnTo>
                    <a:pt x="1859" y="274"/>
                  </a:lnTo>
                  <a:lnTo>
                    <a:pt x="1886" y="212"/>
                  </a:lnTo>
                  <a:lnTo>
                    <a:pt x="1909" y="147"/>
                  </a:lnTo>
                  <a:lnTo>
                    <a:pt x="1922" y="116"/>
                  </a:lnTo>
                  <a:lnTo>
                    <a:pt x="1939" y="87"/>
                  </a:lnTo>
                  <a:lnTo>
                    <a:pt x="1960" y="61"/>
                  </a:lnTo>
                  <a:lnTo>
                    <a:pt x="1982" y="43"/>
                  </a:lnTo>
                  <a:lnTo>
                    <a:pt x="2006" y="27"/>
                  </a:lnTo>
                  <a:lnTo>
                    <a:pt x="2032" y="15"/>
                  </a:lnTo>
                  <a:lnTo>
                    <a:pt x="2060" y="7"/>
                  </a:lnTo>
                  <a:lnTo>
                    <a:pt x="2090" y="1"/>
                  </a:lnTo>
                  <a:lnTo>
                    <a:pt x="2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902451" y="1782763"/>
              <a:ext cx="725488" cy="744537"/>
            </a:xfrm>
            <a:custGeom>
              <a:avLst/>
              <a:gdLst>
                <a:gd name="T0" fmla="*/ 607 w 913"/>
                <a:gd name="T1" fmla="*/ 480 h 938"/>
                <a:gd name="T2" fmla="*/ 533 w 913"/>
                <a:gd name="T3" fmla="*/ 510 h 938"/>
                <a:gd name="T4" fmla="*/ 728 w 913"/>
                <a:gd name="T5" fmla="*/ 679 h 938"/>
                <a:gd name="T6" fmla="*/ 763 w 913"/>
                <a:gd name="T7" fmla="*/ 602 h 938"/>
                <a:gd name="T8" fmla="*/ 755 w 913"/>
                <a:gd name="T9" fmla="*/ 534 h 938"/>
                <a:gd name="T10" fmla="*/ 717 w 913"/>
                <a:gd name="T11" fmla="*/ 492 h 938"/>
                <a:gd name="T12" fmla="*/ 659 w 913"/>
                <a:gd name="T13" fmla="*/ 472 h 938"/>
                <a:gd name="T14" fmla="*/ 157 w 913"/>
                <a:gd name="T15" fmla="*/ 289 h 938"/>
                <a:gd name="T16" fmla="*/ 142 w 913"/>
                <a:gd name="T17" fmla="*/ 360 h 938"/>
                <a:gd name="T18" fmla="*/ 167 w 913"/>
                <a:gd name="T19" fmla="*/ 415 h 938"/>
                <a:gd name="T20" fmla="*/ 224 w 913"/>
                <a:gd name="T21" fmla="*/ 444 h 938"/>
                <a:gd name="T22" fmla="*/ 294 w 913"/>
                <a:gd name="T23" fmla="*/ 435 h 938"/>
                <a:gd name="T24" fmla="*/ 272 w 913"/>
                <a:gd name="T25" fmla="*/ 322 h 938"/>
                <a:gd name="T26" fmla="*/ 418 w 913"/>
                <a:gd name="T27" fmla="*/ 3 h 938"/>
                <a:gd name="T28" fmla="*/ 483 w 913"/>
                <a:gd name="T29" fmla="*/ 33 h 938"/>
                <a:gd name="T30" fmla="*/ 523 w 913"/>
                <a:gd name="T31" fmla="*/ 90 h 938"/>
                <a:gd name="T32" fmla="*/ 512 w 913"/>
                <a:gd name="T33" fmla="*/ 147 h 938"/>
                <a:gd name="T34" fmla="*/ 468 w 913"/>
                <a:gd name="T35" fmla="*/ 174 h 938"/>
                <a:gd name="T36" fmla="*/ 388 w 913"/>
                <a:gd name="T37" fmla="*/ 159 h 938"/>
                <a:gd name="T38" fmla="*/ 295 w 913"/>
                <a:gd name="T39" fmla="*/ 157 h 938"/>
                <a:gd name="T40" fmla="*/ 330 w 913"/>
                <a:gd name="T41" fmla="*/ 279 h 938"/>
                <a:gd name="T42" fmla="*/ 522 w 913"/>
                <a:gd name="T43" fmla="*/ 329 h 938"/>
                <a:gd name="T44" fmla="*/ 628 w 913"/>
                <a:gd name="T45" fmla="*/ 305 h 938"/>
                <a:gd name="T46" fmla="*/ 732 w 913"/>
                <a:gd name="T47" fmla="*/ 316 h 938"/>
                <a:gd name="T48" fmla="*/ 836 w 913"/>
                <a:gd name="T49" fmla="*/ 374 h 938"/>
                <a:gd name="T50" fmla="*/ 888 w 913"/>
                <a:gd name="T51" fmla="*/ 433 h 938"/>
                <a:gd name="T52" fmla="*/ 913 w 913"/>
                <a:gd name="T53" fmla="*/ 517 h 938"/>
                <a:gd name="T54" fmla="*/ 894 w 913"/>
                <a:gd name="T55" fmla="*/ 627 h 938"/>
                <a:gd name="T56" fmla="*/ 832 w 913"/>
                <a:gd name="T57" fmla="*/ 747 h 938"/>
                <a:gd name="T58" fmla="*/ 866 w 913"/>
                <a:gd name="T59" fmla="*/ 844 h 938"/>
                <a:gd name="T60" fmla="*/ 861 w 913"/>
                <a:gd name="T61" fmla="*/ 889 h 938"/>
                <a:gd name="T62" fmla="*/ 833 w 913"/>
                <a:gd name="T63" fmla="*/ 904 h 938"/>
                <a:gd name="T64" fmla="*/ 804 w 913"/>
                <a:gd name="T65" fmla="*/ 894 h 938"/>
                <a:gd name="T66" fmla="*/ 671 w 913"/>
                <a:gd name="T67" fmla="*/ 903 h 938"/>
                <a:gd name="T68" fmla="*/ 558 w 913"/>
                <a:gd name="T69" fmla="*/ 938 h 938"/>
                <a:gd name="T70" fmla="*/ 456 w 913"/>
                <a:gd name="T71" fmla="*/ 925 h 938"/>
                <a:gd name="T72" fmla="*/ 376 w 913"/>
                <a:gd name="T73" fmla="*/ 883 h 938"/>
                <a:gd name="T74" fmla="*/ 333 w 913"/>
                <a:gd name="T75" fmla="*/ 825 h 938"/>
                <a:gd name="T76" fmla="*/ 342 w 913"/>
                <a:gd name="T77" fmla="*/ 768 h 938"/>
                <a:gd name="T78" fmla="*/ 388 w 913"/>
                <a:gd name="T79" fmla="*/ 734 h 938"/>
                <a:gd name="T80" fmla="*/ 444 w 913"/>
                <a:gd name="T81" fmla="*/ 743 h 938"/>
                <a:gd name="T82" fmla="*/ 508 w 913"/>
                <a:gd name="T83" fmla="*/ 780 h 938"/>
                <a:gd name="T84" fmla="*/ 567 w 913"/>
                <a:gd name="T85" fmla="*/ 793 h 938"/>
                <a:gd name="T86" fmla="*/ 632 w 913"/>
                <a:gd name="T87" fmla="*/ 771 h 938"/>
                <a:gd name="T88" fmla="*/ 470 w 913"/>
                <a:gd name="T89" fmla="*/ 544 h 938"/>
                <a:gd name="T90" fmla="*/ 334 w 913"/>
                <a:gd name="T91" fmla="*/ 596 h 938"/>
                <a:gd name="T92" fmla="*/ 211 w 913"/>
                <a:gd name="T93" fmla="*/ 609 h 938"/>
                <a:gd name="T94" fmla="*/ 106 w 913"/>
                <a:gd name="T95" fmla="*/ 577 h 938"/>
                <a:gd name="T96" fmla="*/ 37 w 913"/>
                <a:gd name="T97" fmla="*/ 516 h 938"/>
                <a:gd name="T98" fmla="*/ 3 w 913"/>
                <a:gd name="T99" fmla="*/ 440 h 938"/>
                <a:gd name="T100" fmla="*/ 7 w 913"/>
                <a:gd name="T101" fmla="*/ 335 h 938"/>
                <a:gd name="T102" fmla="*/ 53 w 913"/>
                <a:gd name="T103" fmla="*/ 222 h 938"/>
                <a:gd name="T104" fmla="*/ 80 w 913"/>
                <a:gd name="T105" fmla="*/ 137 h 938"/>
                <a:gd name="T106" fmla="*/ 67 w 913"/>
                <a:gd name="T107" fmla="*/ 100 h 938"/>
                <a:gd name="T108" fmla="*/ 84 w 913"/>
                <a:gd name="T109" fmla="*/ 74 h 938"/>
                <a:gd name="T110" fmla="*/ 121 w 913"/>
                <a:gd name="T111" fmla="*/ 70 h 938"/>
                <a:gd name="T112" fmla="*/ 174 w 913"/>
                <a:gd name="T113" fmla="*/ 79 h 938"/>
                <a:gd name="T114" fmla="*/ 257 w 913"/>
                <a:gd name="T115" fmla="*/ 28 h 938"/>
                <a:gd name="T116" fmla="*/ 355 w 913"/>
                <a:gd name="T117" fmla="*/ 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3" h="938">
                  <a:moveTo>
                    <a:pt x="659" y="472"/>
                  </a:moveTo>
                  <a:lnTo>
                    <a:pt x="633" y="474"/>
                  </a:lnTo>
                  <a:lnTo>
                    <a:pt x="607" y="480"/>
                  </a:lnTo>
                  <a:lnTo>
                    <a:pt x="581" y="488"/>
                  </a:lnTo>
                  <a:lnTo>
                    <a:pt x="557" y="499"/>
                  </a:lnTo>
                  <a:lnTo>
                    <a:pt x="533" y="510"/>
                  </a:lnTo>
                  <a:lnTo>
                    <a:pt x="621" y="608"/>
                  </a:lnTo>
                  <a:lnTo>
                    <a:pt x="711" y="700"/>
                  </a:lnTo>
                  <a:lnTo>
                    <a:pt x="728" y="679"/>
                  </a:lnTo>
                  <a:lnTo>
                    <a:pt x="743" y="654"/>
                  </a:lnTo>
                  <a:lnTo>
                    <a:pt x="755" y="627"/>
                  </a:lnTo>
                  <a:lnTo>
                    <a:pt x="763" y="602"/>
                  </a:lnTo>
                  <a:lnTo>
                    <a:pt x="765" y="576"/>
                  </a:lnTo>
                  <a:lnTo>
                    <a:pt x="761" y="550"/>
                  </a:lnTo>
                  <a:lnTo>
                    <a:pt x="755" y="534"/>
                  </a:lnTo>
                  <a:lnTo>
                    <a:pt x="747" y="518"/>
                  </a:lnTo>
                  <a:lnTo>
                    <a:pt x="734" y="504"/>
                  </a:lnTo>
                  <a:lnTo>
                    <a:pt x="717" y="492"/>
                  </a:lnTo>
                  <a:lnTo>
                    <a:pt x="701" y="482"/>
                  </a:lnTo>
                  <a:lnTo>
                    <a:pt x="685" y="476"/>
                  </a:lnTo>
                  <a:lnTo>
                    <a:pt x="659" y="472"/>
                  </a:lnTo>
                  <a:close/>
                  <a:moveTo>
                    <a:pt x="191" y="240"/>
                  </a:moveTo>
                  <a:lnTo>
                    <a:pt x="171" y="264"/>
                  </a:lnTo>
                  <a:lnTo>
                    <a:pt x="157" y="289"/>
                  </a:lnTo>
                  <a:lnTo>
                    <a:pt x="148" y="313"/>
                  </a:lnTo>
                  <a:lnTo>
                    <a:pt x="143" y="337"/>
                  </a:lnTo>
                  <a:lnTo>
                    <a:pt x="142" y="360"/>
                  </a:lnTo>
                  <a:lnTo>
                    <a:pt x="147" y="381"/>
                  </a:lnTo>
                  <a:lnTo>
                    <a:pt x="155" y="399"/>
                  </a:lnTo>
                  <a:lnTo>
                    <a:pt x="167" y="415"/>
                  </a:lnTo>
                  <a:lnTo>
                    <a:pt x="185" y="429"/>
                  </a:lnTo>
                  <a:lnTo>
                    <a:pt x="204" y="438"/>
                  </a:lnTo>
                  <a:lnTo>
                    <a:pt x="224" y="444"/>
                  </a:lnTo>
                  <a:lnTo>
                    <a:pt x="246" y="445"/>
                  </a:lnTo>
                  <a:lnTo>
                    <a:pt x="270" y="441"/>
                  </a:lnTo>
                  <a:lnTo>
                    <a:pt x="294" y="435"/>
                  </a:lnTo>
                  <a:lnTo>
                    <a:pt x="322" y="424"/>
                  </a:lnTo>
                  <a:lnTo>
                    <a:pt x="352" y="409"/>
                  </a:lnTo>
                  <a:lnTo>
                    <a:pt x="272" y="322"/>
                  </a:lnTo>
                  <a:lnTo>
                    <a:pt x="191" y="240"/>
                  </a:lnTo>
                  <a:close/>
                  <a:moveTo>
                    <a:pt x="387" y="0"/>
                  </a:moveTo>
                  <a:lnTo>
                    <a:pt x="418" y="3"/>
                  </a:lnTo>
                  <a:lnTo>
                    <a:pt x="442" y="10"/>
                  </a:lnTo>
                  <a:lnTo>
                    <a:pt x="464" y="19"/>
                  </a:lnTo>
                  <a:lnTo>
                    <a:pt x="483" y="33"/>
                  </a:lnTo>
                  <a:lnTo>
                    <a:pt x="500" y="50"/>
                  </a:lnTo>
                  <a:lnTo>
                    <a:pt x="515" y="70"/>
                  </a:lnTo>
                  <a:lnTo>
                    <a:pt x="523" y="90"/>
                  </a:lnTo>
                  <a:lnTo>
                    <a:pt x="524" y="110"/>
                  </a:lnTo>
                  <a:lnTo>
                    <a:pt x="521" y="129"/>
                  </a:lnTo>
                  <a:lnTo>
                    <a:pt x="512" y="147"/>
                  </a:lnTo>
                  <a:lnTo>
                    <a:pt x="499" y="160"/>
                  </a:lnTo>
                  <a:lnTo>
                    <a:pt x="484" y="170"/>
                  </a:lnTo>
                  <a:lnTo>
                    <a:pt x="468" y="174"/>
                  </a:lnTo>
                  <a:lnTo>
                    <a:pt x="450" y="173"/>
                  </a:lnTo>
                  <a:lnTo>
                    <a:pt x="421" y="167"/>
                  </a:lnTo>
                  <a:lnTo>
                    <a:pt x="388" y="159"/>
                  </a:lnTo>
                  <a:lnTo>
                    <a:pt x="355" y="153"/>
                  </a:lnTo>
                  <a:lnTo>
                    <a:pt x="319" y="152"/>
                  </a:lnTo>
                  <a:lnTo>
                    <a:pt x="295" y="157"/>
                  </a:lnTo>
                  <a:lnTo>
                    <a:pt x="271" y="169"/>
                  </a:lnTo>
                  <a:lnTo>
                    <a:pt x="246" y="187"/>
                  </a:lnTo>
                  <a:lnTo>
                    <a:pt x="330" y="279"/>
                  </a:lnTo>
                  <a:lnTo>
                    <a:pt x="415" y="375"/>
                  </a:lnTo>
                  <a:lnTo>
                    <a:pt x="469" y="351"/>
                  </a:lnTo>
                  <a:lnTo>
                    <a:pt x="522" y="329"/>
                  </a:lnTo>
                  <a:lnTo>
                    <a:pt x="558" y="318"/>
                  </a:lnTo>
                  <a:lnTo>
                    <a:pt x="593" y="310"/>
                  </a:lnTo>
                  <a:lnTo>
                    <a:pt x="628" y="305"/>
                  </a:lnTo>
                  <a:lnTo>
                    <a:pt x="662" y="305"/>
                  </a:lnTo>
                  <a:lnTo>
                    <a:pt x="698" y="309"/>
                  </a:lnTo>
                  <a:lnTo>
                    <a:pt x="732" y="316"/>
                  </a:lnTo>
                  <a:lnTo>
                    <a:pt x="767" y="329"/>
                  </a:lnTo>
                  <a:lnTo>
                    <a:pt x="802" y="348"/>
                  </a:lnTo>
                  <a:lnTo>
                    <a:pt x="836" y="374"/>
                  </a:lnTo>
                  <a:lnTo>
                    <a:pt x="857" y="392"/>
                  </a:lnTo>
                  <a:lnTo>
                    <a:pt x="874" y="412"/>
                  </a:lnTo>
                  <a:lnTo>
                    <a:pt x="888" y="433"/>
                  </a:lnTo>
                  <a:lnTo>
                    <a:pt x="899" y="454"/>
                  </a:lnTo>
                  <a:lnTo>
                    <a:pt x="908" y="485"/>
                  </a:lnTo>
                  <a:lnTo>
                    <a:pt x="913" y="517"/>
                  </a:lnTo>
                  <a:lnTo>
                    <a:pt x="912" y="553"/>
                  </a:lnTo>
                  <a:lnTo>
                    <a:pt x="905" y="589"/>
                  </a:lnTo>
                  <a:lnTo>
                    <a:pt x="894" y="627"/>
                  </a:lnTo>
                  <a:lnTo>
                    <a:pt x="878" y="668"/>
                  </a:lnTo>
                  <a:lnTo>
                    <a:pt x="857" y="708"/>
                  </a:lnTo>
                  <a:lnTo>
                    <a:pt x="832" y="747"/>
                  </a:lnTo>
                  <a:lnTo>
                    <a:pt x="803" y="787"/>
                  </a:lnTo>
                  <a:lnTo>
                    <a:pt x="858" y="833"/>
                  </a:lnTo>
                  <a:lnTo>
                    <a:pt x="866" y="844"/>
                  </a:lnTo>
                  <a:lnTo>
                    <a:pt x="871" y="858"/>
                  </a:lnTo>
                  <a:lnTo>
                    <a:pt x="870" y="874"/>
                  </a:lnTo>
                  <a:lnTo>
                    <a:pt x="861" y="889"/>
                  </a:lnTo>
                  <a:lnTo>
                    <a:pt x="852" y="897"/>
                  </a:lnTo>
                  <a:lnTo>
                    <a:pt x="843" y="902"/>
                  </a:lnTo>
                  <a:lnTo>
                    <a:pt x="833" y="904"/>
                  </a:lnTo>
                  <a:lnTo>
                    <a:pt x="822" y="903"/>
                  </a:lnTo>
                  <a:lnTo>
                    <a:pt x="812" y="900"/>
                  </a:lnTo>
                  <a:lnTo>
                    <a:pt x="804" y="894"/>
                  </a:lnTo>
                  <a:lnTo>
                    <a:pt x="748" y="843"/>
                  </a:lnTo>
                  <a:lnTo>
                    <a:pt x="710" y="877"/>
                  </a:lnTo>
                  <a:lnTo>
                    <a:pt x="671" y="903"/>
                  </a:lnTo>
                  <a:lnTo>
                    <a:pt x="632" y="921"/>
                  </a:lnTo>
                  <a:lnTo>
                    <a:pt x="594" y="932"/>
                  </a:lnTo>
                  <a:lnTo>
                    <a:pt x="558" y="938"/>
                  </a:lnTo>
                  <a:lnTo>
                    <a:pt x="522" y="938"/>
                  </a:lnTo>
                  <a:lnTo>
                    <a:pt x="488" y="934"/>
                  </a:lnTo>
                  <a:lnTo>
                    <a:pt x="456" y="925"/>
                  </a:lnTo>
                  <a:lnTo>
                    <a:pt x="426" y="915"/>
                  </a:lnTo>
                  <a:lnTo>
                    <a:pt x="400" y="900"/>
                  </a:lnTo>
                  <a:lnTo>
                    <a:pt x="376" y="883"/>
                  </a:lnTo>
                  <a:lnTo>
                    <a:pt x="357" y="865"/>
                  </a:lnTo>
                  <a:lnTo>
                    <a:pt x="342" y="844"/>
                  </a:lnTo>
                  <a:lnTo>
                    <a:pt x="333" y="825"/>
                  </a:lnTo>
                  <a:lnTo>
                    <a:pt x="330" y="805"/>
                  </a:lnTo>
                  <a:lnTo>
                    <a:pt x="333" y="787"/>
                  </a:lnTo>
                  <a:lnTo>
                    <a:pt x="342" y="768"/>
                  </a:lnTo>
                  <a:lnTo>
                    <a:pt x="356" y="753"/>
                  </a:lnTo>
                  <a:lnTo>
                    <a:pt x="372" y="742"/>
                  </a:lnTo>
                  <a:lnTo>
                    <a:pt x="388" y="734"/>
                  </a:lnTo>
                  <a:lnTo>
                    <a:pt x="402" y="732"/>
                  </a:lnTo>
                  <a:lnTo>
                    <a:pt x="424" y="735"/>
                  </a:lnTo>
                  <a:lnTo>
                    <a:pt x="444" y="743"/>
                  </a:lnTo>
                  <a:lnTo>
                    <a:pt x="466" y="755"/>
                  </a:lnTo>
                  <a:lnTo>
                    <a:pt x="486" y="767"/>
                  </a:lnTo>
                  <a:lnTo>
                    <a:pt x="508" y="780"/>
                  </a:lnTo>
                  <a:lnTo>
                    <a:pt x="533" y="790"/>
                  </a:lnTo>
                  <a:lnTo>
                    <a:pt x="549" y="793"/>
                  </a:lnTo>
                  <a:lnTo>
                    <a:pt x="567" y="793"/>
                  </a:lnTo>
                  <a:lnTo>
                    <a:pt x="587" y="791"/>
                  </a:lnTo>
                  <a:lnTo>
                    <a:pt x="608" y="783"/>
                  </a:lnTo>
                  <a:lnTo>
                    <a:pt x="632" y="771"/>
                  </a:lnTo>
                  <a:lnTo>
                    <a:pt x="657" y="751"/>
                  </a:lnTo>
                  <a:lnTo>
                    <a:pt x="563" y="650"/>
                  </a:lnTo>
                  <a:lnTo>
                    <a:pt x="470" y="544"/>
                  </a:lnTo>
                  <a:lnTo>
                    <a:pt x="424" y="566"/>
                  </a:lnTo>
                  <a:lnTo>
                    <a:pt x="379" y="584"/>
                  </a:lnTo>
                  <a:lnTo>
                    <a:pt x="334" y="596"/>
                  </a:lnTo>
                  <a:lnTo>
                    <a:pt x="292" y="605"/>
                  </a:lnTo>
                  <a:lnTo>
                    <a:pt x="251" y="609"/>
                  </a:lnTo>
                  <a:lnTo>
                    <a:pt x="211" y="609"/>
                  </a:lnTo>
                  <a:lnTo>
                    <a:pt x="174" y="604"/>
                  </a:lnTo>
                  <a:lnTo>
                    <a:pt x="139" y="593"/>
                  </a:lnTo>
                  <a:lnTo>
                    <a:pt x="106" y="577"/>
                  </a:lnTo>
                  <a:lnTo>
                    <a:pt x="75" y="556"/>
                  </a:lnTo>
                  <a:lnTo>
                    <a:pt x="54" y="537"/>
                  </a:lnTo>
                  <a:lnTo>
                    <a:pt x="37" y="516"/>
                  </a:lnTo>
                  <a:lnTo>
                    <a:pt x="22" y="495"/>
                  </a:lnTo>
                  <a:lnTo>
                    <a:pt x="12" y="472"/>
                  </a:lnTo>
                  <a:lnTo>
                    <a:pt x="3" y="440"/>
                  </a:lnTo>
                  <a:lnTo>
                    <a:pt x="0" y="407"/>
                  </a:lnTo>
                  <a:lnTo>
                    <a:pt x="1" y="371"/>
                  </a:lnTo>
                  <a:lnTo>
                    <a:pt x="7" y="335"/>
                  </a:lnTo>
                  <a:lnTo>
                    <a:pt x="18" y="297"/>
                  </a:lnTo>
                  <a:lnTo>
                    <a:pt x="33" y="260"/>
                  </a:lnTo>
                  <a:lnTo>
                    <a:pt x="53" y="222"/>
                  </a:lnTo>
                  <a:lnTo>
                    <a:pt x="74" y="187"/>
                  </a:lnTo>
                  <a:lnTo>
                    <a:pt x="100" y="154"/>
                  </a:lnTo>
                  <a:lnTo>
                    <a:pt x="80" y="137"/>
                  </a:lnTo>
                  <a:lnTo>
                    <a:pt x="70" y="125"/>
                  </a:lnTo>
                  <a:lnTo>
                    <a:pt x="66" y="111"/>
                  </a:lnTo>
                  <a:lnTo>
                    <a:pt x="67" y="100"/>
                  </a:lnTo>
                  <a:lnTo>
                    <a:pt x="70" y="90"/>
                  </a:lnTo>
                  <a:lnTo>
                    <a:pt x="76" y="81"/>
                  </a:lnTo>
                  <a:lnTo>
                    <a:pt x="84" y="74"/>
                  </a:lnTo>
                  <a:lnTo>
                    <a:pt x="94" y="69"/>
                  </a:lnTo>
                  <a:lnTo>
                    <a:pt x="104" y="67"/>
                  </a:lnTo>
                  <a:lnTo>
                    <a:pt x="121" y="70"/>
                  </a:lnTo>
                  <a:lnTo>
                    <a:pt x="133" y="77"/>
                  </a:lnTo>
                  <a:lnTo>
                    <a:pt x="154" y="96"/>
                  </a:lnTo>
                  <a:lnTo>
                    <a:pt x="174" y="79"/>
                  </a:lnTo>
                  <a:lnTo>
                    <a:pt x="197" y="61"/>
                  </a:lnTo>
                  <a:lnTo>
                    <a:pt x="225" y="44"/>
                  </a:lnTo>
                  <a:lnTo>
                    <a:pt x="257" y="28"/>
                  </a:lnTo>
                  <a:lnTo>
                    <a:pt x="288" y="15"/>
                  </a:lnTo>
                  <a:lnTo>
                    <a:pt x="321" y="7"/>
                  </a:lnTo>
                  <a:lnTo>
                    <a:pt x="355" y="1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824663" y="2673350"/>
              <a:ext cx="403225" cy="420687"/>
            </a:xfrm>
            <a:custGeom>
              <a:avLst/>
              <a:gdLst>
                <a:gd name="T0" fmla="*/ 452 w 509"/>
                <a:gd name="T1" fmla="*/ 0 h 529"/>
                <a:gd name="T2" fmla="*/ 467 w 509"/>
                <a:gd name="T3" fmla="*/ 0 h 529"/>
                <a:gd name="T4" fmla="*/ 482 w 509"/>
                <a:gd name="T5" fmla="*/ 5 h 529"/>
                <a:gd name="T6" fmla="*/ 495 w 509"/>
                <a:gd name="T7" fmla="*/ 15 h 529"/>
                <a:gd name="T8" fmla="*/ 505 w 509"/>
                <a:gd name="T9" fmla="*/ 28 h 529"/>
                <a:gd name="T10" fmla="*/ 509 w 509"/>
                <a:gd name="T11" fmla="*/ 44 h 529"/>
                <a:gd name="T12" fmla="*/ 509 w 509"/>
                <a:gd name="T13" fmla="*/ 60 h 529"/>
                <a:gd name="T14" fmla="*/ 505 w 509"/>
                <a:gd name="T15" fmla="*/ 75 h 529"/>
                <a:gd name="T16" fmla="*/ 495 w 509"/>
                <a:gd name="T17" fmla="*/ 89 h 529"/>
                <a:gd name="T18" fmla="*/ 493 w 509"/>
                <a:gd name="T19" fmla="*/ 91 h 529"/>
                <a:gd name="T20" fmla="*/ 491 w 509"/>
                <a:gd name="T21" fmla="*/ 92 h 529"/>
                <a:gd name="T22" fmla="*/ 488 w 509"/>
                <a:gd name="T23" fmla="*/ 93 h 529"/>
                <a:gd name="T24" fmla="*/ 489 w 509"/>
                <a:gd name="T25" fmla="*/ 93 h 529"/>
                <a:gd name="T26" fmla="*/ 441 w 509"/>
                <a:gd name="T27" fmla="*/ 131 h 529"/>
                <a:gd name="T28" fmla="*/ 396 w 509"/>
                <a:gd name="T29" fmla="*/ 167 h 529"/>
                <a:gd name="T30" fmla="*/ 352 w 509"/>
                <a:gd name="T31" fmla="*/ 205 h 529"/>
                <a:gd name="T32" fmla="*/ 308 w 509"/>
                <a:gd name="T33" fmla="*/ 247 h 529"/>
                <a:gd name="T34" fmla="*/ 256 w 509"/>
                <a:gd name="T35" fmla="*/ 301 h 529"/>
                <a:gd name="T36" fmla="*/ 209 w 509"/>
                <a:gd name="T37" fmla="*/ 356 h 529"/>
                <a:gd name="T38" fmla="*/ 165 w 509"/>
                <a:gd name="T39" fmla="*/ 413 h 529"/>
                <a:gd name="T40" fmla="*/ 97 w 509"/>
                <a:gd name="T41" fmla="*/ 504 h 529"/>
                <a:gd name="T42" fmla="*/ 93 w 509"/>
                <a:gd name="T43" fmla="*/ 510 h 529"/>
                <a:gd name="T44" fmla="*/ 89 w 509"/>
                <a:gd name="T45" fmla="*/ 514 h 529"/>
                <a:gd name="T46" fmla="*/ 76 w 509"/>
                <a:gd name="T47" fmla="*/ 524 h 529"/>
                <a:gd name="T48" fmla="*/ 60 w 509"/>
                <a:gd name="T49" fmla="*/ 529 h 529"/>
                <a:gd name="T50" fmla="*/ 44 w 509"/>
                <a:gd name="T51" fmla="*/ 529 h 529"/>
                <a:gd name="T52" fmla="*/ 29 w 509"/>
                <a:gd name="T53" fmla="*/ 524 h 529"/>
                <a:gd name="T54" fmla="*/ 15 w 509"/>
                <a:gd name="T55" fmla="*/ 514 h 529"/>
                <a:gd name="T56" fmla="*/ 6 w 509"/>
                <a:gd name="T57" fmla="*/ 502 h 529"/>
                <a:gd name="T58" fmla="*/ 1 w 509"/>
                <a:gd name="T59" fmla="*/ 490 h 529"/>
                <a:gd name="T60" fmla="*/ 0 w 509"/>
                <a:gd name="T61" fmla="*/ 476 h 529"/>
                <a:gd name="T62" fmla="*/ 2 w 509"/>
                <a:gd name="T63" fmla="*/ 462 h 529"/>
                <a:gd name="T64" fmla="*/ 7 w 509"/>
                <a:gd name="T65" fmla="*/ 449 h 529"/>
                <a:gd name="T66" fmla="*/ 79 w 509"/>
                <a:gd name="T67" fmla="*/ 351 h 529"/>
                <a:gd name="T68" fmla="*/ 127 w 509"/>
                <a:gd name="T69" fmla="*/ 291 h 529"/>
                <a:gd name="T70" fmla="*/ 179 w 509"/>
                <a:gd name="T71" fmla="*/ 231 h 529"/>
                <a:gd name="T72" fmla="*/ 234 w 509"/>
                <a:gd name="T73" fmla="*/ 173 h 529"/>
                <a:gd name="T74" fmla="*/ 295 w 509"/>
                <a:gd name="T75" fmla="*/ 117 h 529"/>
                <a:gd name="T76" fmla="*/ 359 w 509"/>
                <a:gd name="T77" fmla="*/ 62 h 529"/>
                <a:gd name="T78" fmla="*/ 424 w 509"/>
                <a:gd name="T79" fmla="*/ 11 h 529"/>
                <a:gd name="T80" fmla="*/ 438 w 509"/>
                <a:gd name="T81" fmla="*/ 3 h 529"/>
                <a:gd name="T82" fmla="*/ 452 w 509"/>
                <a:gd name="T8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9" h="529">
                  <a:moveTo>
                    <a:pt x="452" y="0"/>
                  </a:moveTo>
                  <a:lnTo>
                    <a:pt x="467" y="0"/>
                  </a:lnTo>
                  <a:lnTo>
                    <a:pt x="482" y="5"/>
                  </a:lnTo>
                  <a:lnTo>
                    <a:pt x="495" y="15"/>
                  </a:lnTo>
                  <a:lnTo>
                    <a:pt x="505" y="28"/>
                  </a:lnTo>
                  <a:lnTo>
                    <a:pt x="509" y="44"/>
                  </a:lnTo>
                  <a:lnTo>
                    <a:pt x="509" y="60"/>
                  </a:lnTo>
                  <a:lnTo>
                    <a:pt x="505" y="75"/>
                  </a:lnTo>
                  <a:lnTo>
                    <a:pt x="495" y="89"/>
                  </a:lnTo>
                  <a:lnTo>
                    <a:pt x="493" y="91"/>
                  </a:lnTo>
                  <a:lnTo>
                    <a:pt x="491" y="92"/>
                  </a:lnTo>
                  <a:lnTo>
                    <a:pt x="488" y="93"/>
                  </a:lnTo>
                  <a:lnTo>
                    <a:pt x="489" y="93"/>
                  </a:lnTo>
                  <a:lnTo>
                    <a:pt x="441" y="131"/>
                  </a:lnTo>
                  <a:lnTo>
                    <a:pt x="396" y="167"/>
                  </a:lnTo>
                  <a:lnTo>
                    <a:pt x="352" y="205"/>
                  </a:lnTo>
                  <a:lnTo>
                    <a:pt x="308" y="247"/>
                  </a:lnTo>
                  <a:lnTo>
                    <a:pt x="256" y="301"/>
                  </a:lnTo>
                  <a:lnTo>
                    <a:pt x="209" y="356"/>
                  </a:lnTo>
                  <a:lnTo>
                    <a:pt x="165" y="413"/>
                  </a:lnTo>
                  <a:lnTo>
                    <a:pt x="97" y="504"/>
                  </a:lnTo>
                  <a:lnTo>
                    <a:pt x="93" y="510"/>
                  </a:lnTo>
                  <a:lnTo>
                    <a:pt x="89" y="514"/>
                  </a:lnTo>
                  <a:lnTo>
                    <a:pt x="76" y="524"/>
                  </a:lnTo>
                  <a:lnTo>
                    <a:pt x="60" y="529"/>
                  </a:lnTo>
                  <a:lnTo>
                    <a:pt x="44" y="529"/>
                  </a:lnTo>
                  <a:lnTo>
                    <a:pt x="29" y="524"/>
                  </a:lnTo>
                  <a:lnTo>
                    <a:pt x="15" y="514"/>
                  </a:lnTo>
                  <a:lnTo>
                    <a:pt x="6" y="502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7" y="449"/>
                  </a:lnTo>
                  <a:lnTo>
                    <a:pt x="79" y="351"/>
                  </a:lnTo>
                  <a:lnTo>
                    <a:pt x="127" y="291"/>
                  </a:lnTo>
                  <a:lnTo>
                    <a:pt x="179" y="231"/>
                  </a:lnTo>
                  <a:lnTo>
                    <a:pt x="234" y="173"/>
                  </a:lnTo>
                  <a:lnTo>
                    <a:pt x="295" y="117"/>
                  </a:lnTo>
                  <a:lnTo>
                    <a:pt x="359" y="62"/>
                  </a:lnTo>
                  <a:lnTo>
                    <a:pt x="424" y="11"/>
                  </a:lnTo>
                  <a:lnTo>
                    <a:pt x="438" y="3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305676" y="1254125"/>
              <a:ext cx="409575" cy="427037"/>
            </a:xfrm>
            <a:custGeom>
              <a:avLst/>
              <a:gdLst>
                <a:gd name="T0" fmla="*/ 473 w 517"/>
                <a:gd name="T1" fmla="*/ 0 h 537"/>
                <a:gd name="T2" fmla="*/ 488 w 517"/>
                <a:gd name="T3" fmla="*/ 4 h 537"/>
                <a:gd name="T4" fmla="*/ 502 w 517"/>
                <a:gd name="T5" fmla="*/ 15 h 537"/>
                <a:gd name="T6" fmla="*/ 511 w 517"/>
                <a:gd name="T7" fmla="*/ 27 h 537"/>
                <a:gd name="T8" fmla="*/ 517 w 517"/>
                <a:gd name="T9" fmla="*/ 42 h 537"/>
                <a:gd name="T10" fmla="*/ 517 w 517"/>
                <a:gd name="T11" fmla="*/ 57 h 537"/>
                <a:gd name="T12" fmla="*/ 514 w 517"/>
                <a:gd name="T13" fmla="*/ 72 h 537"/>
                <a:gd name="T14" fmla="*/ 505 w 517"/>
                <a:gd name="T15" fmla="*/ 86 h 537"/>
                <a:gd name="T16" fmla="*/ 433 w 517"/>
                <a:gd name="T17" fmla="*/ 183 h 537"/>
                <a:gd name="T18" fmla="*/ 385 w 517"/>
                <a:gd name="T19" fmla="*/ 244 h 537"/>
                <a:gd name="T20" fmla="*/ 334 w 517"/>
                <a:gd name="T21" fmla="*/ 304 h 537"/>
                <a:gd name="T22" fmla="*/ 278 w 517"/>
                <a:gd name="T23" fmla="*/ 361 h 537"/>
                <a:gd name="T24" fmla="*/ 218 w 517"/>
                <a:gd name="T25" fmla="*/ 418 h 537"/>
                <a:gd name="T26" fmla="*/ 154 w 517"/>
                <a:gd name="T27" fmla="*/ 472 h 537"/>
                <a:gd name="T28" fmla="*/ 88 w 517"/>
                <a:gd name="T29" fmla="*/ 523 h 537"/>
                <a:gd name="T30" fmla="*/ 88 w 517"/>
                <a:gd name="T31" fmla="*/ 523 h 537"/>
                <a:gd name="T32" fmla="*/ 74 w 517"/>
                <a:gd name="T33" fmla="*/ 532 h 537"/>
                <a:gd name="T34" fmla="*/ 59 w 517"/>
                <a:gd name="T35" fmla="*/ 537 h 537"/>
                <a:gd name="T36" fmla="*/ 43 w 517"/>
                <a:gd name="T37" fmla="*/ 536 h 537"/>
                <a:gd name="T38" fmla="*/ 28 w 517"/>
                <a:gd name="T39" fmla="*/ 532 h 537"/>
                <a:gd name="T40" fmla="*/ 15 w 517"/>
                <a:gd name="T41" fmla="*/ 522 h 537"/>
                <a:gd name="T42" fmla="*/ 4 w 517"/>
                <a:gd name="T43" fmla="*/ 508 h 537"/>
                <a:gd name="T44" fmla="*/ 0 w 517"/>
                <a:gd name="T45" fmla="*/ 492 h 537"/>
                <a:gd name="T46" fmla="*/ 0 w 517"/>
                <a:gd name="T47" fmla="*/ 476 h 537"/>
                <a:gd name="T48" fmla="*/ 4 w 517"/>
                <a:gd name="T49" fmla="*/ 460 h 537"/>
                <a:gd name="T50" fmla="*/ 15 w 517"/>
                <a:gd name="T51" fmla="*/ 447 h 537"/>
                <a:gd name="T52" fmla="*/ 18 w 517"/>
                <a:gd name="T53" fmla="*/ 443 h 537"/>
                <a:gd name="T54" fmla="*/ 23 w 517"/>
                <a:gd name="T55" fmla="*/ 441 h 537"/>
                <a:gd name="T56" fmla="*/ 27 w 517"/>
                <a:gd name="T57" fmla="*/ 438 h 537"/>
                <a:gd name="T58" fmla="*/ 88 w 517"/>
                <a:gd name="T59" fmla="*/ 391 h 537"/>
                <a:gd name="T60" fmla="*/ 148 w 517"/>
                <a:gd name="T61" fmla="*/ 340 h 537"/>
                <a:gd name="T62" fmla="*/ 204 w 517"/>
                <a:gd name="T63" fmla="*/ 287 h 537"/>
                <a:gd name="T64" fmla="*/ 256 w 517"/>
                <a:gd name="T65" fmla="*/ 234 h 537"/>
                <a:gd name="T66" fmla="*/ 303 w 517"/>
                <a:gd name="T67" fmla="*/ 178 h 537"/>
                <a:gd name="T68" fmla="*/ 347 w 517"/>
                <a:gd name="T69" fmla="*/ 122 h 537"/>
                <a:gd name="T70" fmla="*/ 418 w 517"/>
                <a:gd name="T71" fmla="*/ 27 h 537"/>
                <a:gd name="T72" fmla="*/ 420 w 517"/>
                <a:gd name="T73" fmla="*/ 22 h 537"/>
                <a:gd name="T74" fmla="*/ 423 w 517"/>
                <a:gd name="T75" fmla="*/ 18 h 537"/>
                <a:gd name="T76" fmla="*/ 426 w 517"/>
                <a:gd name="T77" fmla="*/ 15 h 537"/>
                <a:gd name="T78" fmla="*/ 440 w 517"/>
                <a:gd name="T79" fmla="*/ 4 h 537"/>
                <a:gd name="T80" fmla="*/ 456 w 517"/>
                <a:gd name="T81" fmla="*/ 0 h 537"/>
                <a:gd name="T82" fmla="*/ 473 w 517"/>
                <a:gd name="T8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7" h="537">
                  <a:moveTo>
                    <a:pt x="473" y="0"/>
                  </a:moveTo>
                  <a:lnTo>
                    <a:pt x="488" y="4"/>
                  </a:lnTo>
                  <a:lnTo>
                    <a:pt x="502" y="15"/>
                  </a:lnTo>
                  <a:lnTo>
                    <a:pt x="511" y="27"/>
                  </a:lnTo>
                  <a:lnTo>
                    <a:pt x="517" y="42"/>
                  </a:lnTo>
                  <a:lnTo>
                    <a:pt x="517" y="57"/>
                  </a:lnTo>
                  <a:lnTo>
                    <a:pt x="514" y="72"/>
                  </a:lnTo>
                  <a:lnTo>
                    <a:pt x="505" y="86"/>
                  </a:lnTo>
                  <a:lnTo>
                    <a:pt x="433" y="183"/>
                  </a:lnTo>
                  <a:lnTo>
                    <a:pt x="385" y="244"/>
                  </a:lnTo>
                  <a:lnTo>
                    <a:pt x="334" y="304"/>
                  </a:lnTo>
                  <a:lnTo>
                    <a:pt x="278" y="361"/>
                  </a:lnTo>
                  <a:lnTo>
                    <a:pt x="218" y="418"/>
                  </a:lnTo>
                  <a:lnTo>
                    <a:pt x="154" y="47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74" y="532"/>
                  </a:lnTo>
                  <a:lnTo>
                    <a:pt x="59" y="537"/>
                  </a:lnTo>
                  <a:lnTo>
                    <a:pt x="43" y="536"/>
                  </a:lnTo>
                  <a:lnTo>
                    <a:pt x="28" y="532"/>
                  </a:lnTo>
                  <a:lnTo>
                    <a:pt x="15" y="522"/>
                  </a:lnTo>
                  <a:lnTo>
                    <a:pt x="4" y="508"/>
                  </a:lnTo>
                  <a:lnTo>
                    <a:pt x="0" y="492"/>
                  </a:lnTo>
                  <a:lnTo>
                    <a:pt x="0" y="476"/>
                  </a:lnTo>
                  <a:lnTo>
                    <a:pt x="4" y="460"/>
                  </a:lnTo>
                  <a:lnTo>
                    <a:pt x="15" y="447"/>
                  </a:lnTo>
                  <a:lnTo>
                    <a:pt x="18" y="443"/>
                  </a:lnTo>
                  <a:lnTo>
                    <a:pt x="23" y="441"/>
                  </a:lnTo>
                  <a:lnTo>
                    <a:pt x="27" y="438"/>
                  </a:lnTo>
                  <a:lnTo>
                    <a:pt x="88" y="391"/>
                  </a:lnTo>
                  <a:lnTo>
                    <a:pt x="148" y="340"/>
                  </a:lnTo>
                  <a:lnTo>
                    <a:pt x="204" y="287"/>
                  </a:lnTo>
                  <a:lnTo>
                    <a:pt x="256" y="234"/>
                  </a:lnTo>
                  <a:lnTo>
                    <a:pt x="303" y="178"/>
                  </a:lnTo>
                  <a:lnTo>
                    <a:pt x="347" y="122"/>
                  </a:lnTo>
                  <a:lnTo>
                    <a:pt x="418" y="27"/>
                  </a:lnTo>
                  <a:lnTo>
                    <a:pt x="420" y="22"/>
                  </a:lnTo>
                  <a:lnTo>
                    <a:pt x="423" y="18"/>
                  </a:lnTo>
                  <a:lnTo>
                    <a:pt x="426" y="15"/>
                  </a:lnTo>
                  <a:lnTo>
                    <a:pt x="440" y="4"/>
                  </a:lnTo>
                  <a:lnTo>
                    <a:pt x="456" y="0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3141984" y="2459734"/>
            <a:ext cx="476494" cy="461562"/>
          </a:xfrm>
          <a:custGeom>
            <a:avLst/>
            <a:gdLst>
              <a:gd name="T0" fmla="*/ 1365 w 3574"/>
              <a:gd name="T1" fmla="*/ 1122 h 3462"/>
              <a:gd name="T2" fmla="*/ 1289 w 3574"/>
              <a:gd name="T3" fmla="*/ 1195 h 3462"/>
              <a:gd name="T4" fmla="*/ 1188 w 3574"/>
              <a:gd name="T5" fmla="*/ 1232 h 3462"/>
              <a:gd name="T6" fmla="*/ 963 w 3574"/>
              <a:gd name="T7" fmla="*/ 2076 h 3462"/>
              <a:gd name="T8" fmla="*/ 1005 w 3574"/>
              <a:gd name="T9" fmla="*/ 2167 h 3462"/>
              <a:gd name="T10" fmla="*/ 1010 w 3574"/>
              <a:gd name="T11" fmla="*/ 2267 h 3462"/>
              <a:gd name="T12" fmla="*/ 1692 w 3574"/>
              <a:gd name="T13" fmla="*/ 2761 h 3462"/>
              <a:gd name="T14" fmla="*/ 1786 w 3574"/>
              <a:gd name="T15" fmla="*/ 2743 h 3462"/>
              <a:gd name="T16" fmla="*/ 1882 w 3574"/>
              <a:gd name="T17" fmla="*/ 2761 h 3462"/>
              <a:gd name="T18" fmla="*/ 2564 w 3574"/>
              <a:gd name="T19" fmla="*/ 2267 h 3462"/>
              <a:gd name="T20" fmla="*/ 2569 w 3574"/>
              <a:gd name="T21" fmla="*/ 2167 h 3462"/>
              <a:gd name="T22" fmla="*/ 2613 w 3574"/>
              <a:gd name="T23" fmla="*/ 2076 h 3462"/>
              <a:gd name="T24" fmla="*/ 2386 w 3574"/>
              <a:gd name="T25" fmla="*/ 1232 h 3462"/>
              <a:gd name="T26" fmla="*/ 2285 w 3574"/>
              <a:gd name="T27" fmla="*/ 1195 h 3462"/>
              <a:gd name="T28" fmla="*/ 2209 w 3574"/>
              <a:gd name="T29" fmla="*/ 1122 h 3462"/>
              <a:gd name="T30" fmla="*/ 1788 w 3574"/>
              <a:gd name="T31" fmla="*/ 0 h 3462"/>
              <a:gd name="T32" fmla="*/ 1894 w 3574"/>
              <a:gd name="T33" fmla="*/ 23 h 3462"/>
              <a:gd name="T34" fmla="*/ 1980 w 3574"/>
              <a:gd name="T35" fmla="*/ 84 h 3462"/>
              <a:gd name="T36" fmla="*/ 2424 w 3574"/>
              <a:gd name="T37" fmla="*/ 984 h 3462"/>
              <a:gd name="T38" fmla="*/ 3423 w 3574"/>
              <a:gd name="T39" fmla="*/ 1141 h 3462"/>
              <a:gd name="T40" fmla="*/ 3507 w 3574"/>
              <a:gd name="T41" fmla="*/ 1202 h 3462"/>
              <a:gd name="T42" fmla="*/ 3561 w 3574"/>
              <a:gd name="T43" fmla="*/ 1291 h 3462"/>
              <a:gd name="T44" fmla="*/ 3573 w 3574"/>
              <a:gd name="T45" fmla="*/ 1393 h 3462"/>
              <a:gd name="T46" fmla="*/ 3543 w 3574"/>
              <a:gd name="T47" fmla="*/ 1490 h 3462"/>
              <a:gd name="T48" fmla="*/ 2819 w 3574"/>
              <a:gd name="T49" fmla="*/ 2226 h 3462"/>
              <a:gd name="T50" fmla="*/ 2979 w 3574"/>
              <a:gd name="T51" fmla="*/ 3241 h 3462"/>
              <a:gd name="T52" fmla="*/ 2945 w 3574"/>
              <a:gd name="T53" fmla="*/ 3339 h 3462"/>
              <a:gd name="T54" fmla="*/ 2871 w 3574"/>
              <a:gd name="T55" fmla="*/ 3416 h 3462"/>
              <a:gd name="T56" fmla="*/ 2762 w 3574"/>
              <a:gd name="T57" fmla="*/ 3460 h 3462"/>
              <a:gd name="T58" fmla="*/ 2659 w 3574"/>
              <a:gd name="T59" fmla="*/ 3455 h 3462"/>
              <a:gd name="T60" fmla="*/ 1788 w 3574"/>
              <a:gd name="T61" fmla="*/ 2995 h 3462"/>
              <a:gd name="T62" fmla="*/ 915 w 3574"/>
              <a:gd name="T63" fmla="*/ 3455 h 3462"/>
              <a:gd name="T64" fmla="*/ 812 w 3574"/>
              <a:gd name="T65" fmla="*/ 3460 h 3462"/>
              <a:gd name="T66" fmla="*/ 703 w 3574"/>
              <a:gd name="T67" fmla="*/ 3416 h 3462"/>
              <a:gd name="T68" fmla="*/ 629 w 3574"/>
              <a:gd name="T69" fmla="*/ 3339 h 3462"/>
              <a:gd name="T70" fmla="*/ 595 w 3574"/>
              <a:gd name="T71" fmla="*/ 3241 h 3462"/>
              <a:gd name="T72" fmla="*/ 755 w 3574"/>
              <a:gd name="T73" fmla="*/ 2226 h 3462"/>
              <a:gd name="T74" fmla="*/ 31 w 3574"/>
              <a:gd name="T75" fmla="*/ 1490 h 3462"/>
              <a:gd name="T76" fmla="*/ 1 w 3574"/>
              <a:gd name="T77" fmla="*/ 1393 h 3462"/>
              <a:gd name="T78" fmla="*/ 13 w 3574"/>
              <a:gd name="T79" fmla="*/ 1291 h 3462"/>
              <a:gd name="T80" fmla="*/ 67 w 3574"/>
              <a:gd name="T81" fmla="*/ 1202 h 3462"/>
              <a:gd name="T82" fmla="*/ 151 w 3574"/>
              <a:gd name="T83" fmla="*/ 1141 h 3462"/>
              <a:gd name="T84" fmla="*/ 1150 w 3574"/>
              <a:gd name="T85" fmla="*/ 984 h 3462"/>
              <a:gd name="T86" fmla="*/ 1594 w 3574"/>
              <a:gd name="T87" fmla="*/ 84 h 3462"/>
              <a:gd name="T88" fmla="*/ 1681 w 3574"/>
              <a:gd name="T89" fmla="*/ 23 h 3462"/>
              <a:gd name="T90" fmla="*/ 1788 w 3574"/>
              <a:gd name="T91" fmla="*/ 0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74" h="3462">
                <a:moveTo>
                  <a:pt x="1788" y="251"/>
                </a:moveTo>
                <a:lnTo>
                  <a:pt x="1383" y="1091"/>
                </a:lnTo>
                <a:lnTo>
                  <a:pt x="1365" y="1122"/>
                </a:lnTo>
                <a:lnTo>
                  <a:pt x="1343" y="1149"/>
                </a:lnTo>
                <a:lnTo>
                  <a:pt x="1318" y="1174"/>
                </a:lnTo>
                <a:lnTo>
                  <a:pt x="1289" y="1195"/>
                </a:lnTo>
                <a:lnTo>
                  <a:pt x="1257" y="1212"/>
                </a:lnTo>
                <a:lnTo>
                  <a:pt x="1223" y="1224"/>
                </a:lnTo>
                <a:lnTo>
                  <a:pt x="1188" y="1232"/>
                </a:lnTo>
                <a:lnTo>
                  <a:pt x="259" y="1370"/>
                </a:lnTo>
                <a:lnTo>
                  <a:pt x="939" y="2051"/>
                </a:lnTo>
                <a:lnTo>
                  <a:pt x="963" y="2076"/>
                </a:lnTo>
                <a:lnTo>
                  <a:pt x="981" y="2105"/>
                </a:lnTo>
                <a:lnTo>
                  <a:pt x="996" y="2135"/>
                </a:lnTo>
                <a:lnTo>
                  <a:pt x="1005" y="2167"/>
                </a:lnTo>
                <a:lnTo>
                  <a:pt x="1011" y="2200"/>
                </a:lnTo>
                <a:lnTo>
                  <a:pt x="1013" y="2234"/>
                </a:lnTo>
                <a:lnTo>
                  <a:pt x="1010" y="2267"/>
                </a:lnTo>
                <a:lnTo>
                  <a:pt x="851" y="3212"/>
                </a:lnTo>
                <a:lnTo>
                  <a:pt x="1662" y="2775"/>
                </a:lnTo>
                <a:lnTo>
                  <a:pt x="1692" y="2761"/>
                </a:lnTo>
                <a:lnTo>
                  <a:pt x="1723" y="2751"/>
                </a:lnTo>
                <a:lnTo>
                  <a:pt x="1755" y="2745"/>
                </a:lnTo>
                <a:lnTo>
                  <a:pt x="1786" y="2743"/>
                </a:lnTo>
                <a:lnTo>
                  <a:pt x="1819" y="2745"/>
                </a:lnTo>
                <a:lnTo>
                  <a:pt x="1851" y="2751"/>
                </a:lnTo>
                <a:lnTo>
                  <a:pt x="1882" y="2761"/>
                </a:lnTo>
                <a:lnTo>
                  <a:pt x="1912" y="2775"/>
                </a:lnTo>
                <a:lnTo>
                  <a:pt x="2723" y="3212"/>
                </a:lnTo>
                <a:lnTo>
                  <a:pt x="2564" y="2267"/>
                </a:lnTo>
                <a:lnTo>
                  <a:pt x="2561" y="2234"/>
                </a:lnTo>
                <a:lnTo>
                  <a:pt x="2563" y="2200"/>
                </a:lnTo>
                <a:lnTo>
                  <a:pt x="2569" y="2167"/>
                </a:lnTo>
                <a:lnTo>
                  <a:pt x="2578" y="2135"/>
                </a:lnTo>
                <a:lnTo>
                  <a:pt x="2594" y="2105"/>
                </a:lnTo>
                <a:lnTo>
                  <a:pt x="2613" y="2076"/>
                </a:lnTo>
                <a:lnTo>
                  <a:pt x="2635" y="2051"/>
                </a:lnTo>
                <a:lnTo>
                  <a:pt x="3315" y="1370"/>
                </a:lnTo>
                <a:lnTo>
                  <a:pt x="2386" y="1232"/>
                </a:lnTo>
                <a:lnTo>
                  <a:pt x="2351" y="1224"/>
                </a:lnTo>
                <a:lnTo>
                  <a:pt x="2317" y="1212"/>
                </a:lnTo>
                <a:lnTo>
                  <a:pt x="2285" y="1195"/>
                </a:lnTo>
                <a:lnTo>
                  <a:pt x="2256" y="1174"/>
                </a:lnTo>
                <a:lnTo>
                  <a:pt x="2231" y="1150"/>
                </a:lnTo>
                <a:lnTo>
                  <a:pt x="2209" y="1122"/>
                </a:lnTo>
                <a:lnTo>
                  <a:pt x="2191" y="1091"/>
                </a:lnTo>
                <a:lnTo>
                  <a:pt x="1788" y="251"/>
                </a:lnTo>
                <a:close/>
                <a:moveTo>
                  <a:pt x="1788" y="0"/>
                </a:moveTo>
                <a:lnTo>
                  <a:pt x="1824" y="3"/>
                </a:lnTo>
                <a:lnTo>
                  <a:pt x="1860" y="11"/>
                </a:lnTo>
                <a:lnTo>
                  <a:pt x="1894" y="23"/>
                </a:lnTo>
                <a:lnTo>
                  <a:pt x="1925" y="39"/>
                </a:lnTo>
                <a:lnTo>
                  <a:pt x="1955" y="60"/>
                </a:lnTo>
                <a:lnTo>
                  <a:pt x="1980" y="84"/>
                </a:lnTo>
                <a:lnTo>
                  <a:pt x="2002" y="113"/>
                </a:lnTo>
                <a:lnTo>
                  <a:pt x="2021" y="145"/>
                </a:lnTo>
                <a:lnTo>
                  <a:pt x="2424" y="984"/>
                </a:lnTo>
                <a:lnTo>
                  <a:pt x="3355" y="1122"/>
                </a:lnTo>
                <a:lnTo>
                  <a:pt x="3390" y="1129"/>
                </a:lnTo>
                <a:lnTo>
                  <a:pt x="3423" y="1141"/>
                </a:lnTo>
                <a:lnTo>
                  <a:pt x="3454" y="1158"/>
                </a:lnTo>
                <a:lnTo>
                  <a:pt x="3482" y="1178"/>
                </a:lnTo>
                <a:lnTo>
                  <a:pt x="3507" y="1202"/>
                </a:lnTo>
                <a:lnTo>
                  <a:pt x="3529" y="1228"/>
                </a:lnTo>
                <a:lnTo>
                  <a:pt x="3546" y="1258"/>
                </a:lnTo>
                <a:lnTo>
                  <a:pt x="3561" y="1291"/>
                </a:lnTo>
                <a:lnTo>
                  <a:pt x="3570" y="1325"/>
                </a:lnTo>
                <a:lnTo>
                  <a:pt x="3574" y="1359"/>
                </a:lnTo>
                <a:lnTo>
                  <a:pt x="3573" y="1393"/>
                </a:lnTo>
                <a:lnTo>
                  <a:pt x="3567" y="1426"/>
                </a:lnTo>
                <a:lnTo>
                  <a:pt x="3557" y="1459"/>
                </a:lnTo>
                <a:lnTo>
                  <a:pt x="3543" y="1490"/>
                </a:lnTo>
                <a:lnTo>
                  <a:pt x="3524" y="1520"/>
                </a:lnTo>
                <a:lnTo>
                  <a:pt x="3500" y="1546"/>
                </a:lnTo>
                <a:lnTo>
                  <a:pt x="2819" y="2226"/>
                </a:lnTo>
                <a:lnTo>
                  <a:pt x="2978" y="3170"/>
                </a:lnTo>
                <a:lnTo>
                  <a:pt x="2981" y="3206"/>
                </a:lnTo>
                <a:lnTo>
                  <a:pt x="2979" y="3241"/>
                </a:lnTo>
                <a:lnTo>
                  <a:pt x="2972" y="3275"/>
                </a:lnTo>
                <a:lnTo>
                  <a:pt x="2960" y="3308"/>
                </a:lnTo>
                <a:lnTo>
                  <a:pt x="2945" y="3339"/>
                </a:lnTo>
                <a:lnTo>
                  <a:pt x="2924" y="3368"/>
                </a:lnTo>
                <a:lnTo>
                  <a:pt x="2900" y="3393"/>
                </a:lnTo>
                <a:lnTo>
                  <a:pt x="2871" y="3416"/>
                </a:lnTo>
                <a:lnTo>
                  <a:pt x="2837" y="3436"/>
                </a:lnTo>
                <a:lnTo>
                  <a:pt x="2800" y="3451"/>
                </a:lnTo>
                <a:lnTo>
                  <a:pt x="2762" y="3460"/>
                </a:lnTo>
                <a:lnTo>
                  <a:pt x="2723" y="3462"/>
                </a:lnTo>
                <a:lnTo>
                  <a:pt x="2691" y="3460"/>
                </a:lnTo>
                <a:lnTo>
                  <a:pt x="2659" y="3455"/>
                </a:lnTo>
                <a:lnTo>
                  <a:pt x="2628" y="3445"/>
                </a:lnTo>
                <a:lnTo>
                  <a:pt x="2598" y="3430"/>
                </a:lnTo>
                <a:lnTo>
                  <a:pt x="1788" y="2995"/>
                </a:lnTo>
                <a:lnTo>
                  <a:pt x="976" y="3430"/>
                </a:lnTo>
                <a:lnTo>
                  <a:pt x="946" y="3445"/>
                </a:lnTo>
                <a:lnTo>
                  <a:pt x="915" y="3455"/>
                </a:lnTo>
                <a:lnTo>
                  <a:pt x="883" y="3460"/>
                </a:lnTo>
                <a:lnTo>
                  <a:pt x="851" y="3462"/>
                </a:lnTo>
                <a:lnTo>
                  <a:pt x="812" y="3460"/>
                </a:lnTo>
                <a:lnTo>
                  <a:pt x="774" y="3451"/>
                </a:lnTo>
                <a:lnTo>
                  <a:pt x="737" y="3436"/>
                </a:lnTo>
                <a:lnTo>
                  <a:pt x="703" y="3416"/>
                </a:lnTo>
                <a:lnTo>
                  <a:pt x="674" y="3393"/>
                </a:lnTo>
                <a:lnTo>
                  <a:pt x="650" y="3368"/>
                </a:lnTo>
                <a:lnTo>
                  <a:pt x="629" y="3339"/>
                </a:lnTo>
                <a:lnTo>
                  <a:pt x="614" y="3308"/>
                </a:lnTo>
                <a:lnTo>
                  <a:pt x="602" y="3275"/>
                </a:lnTo>
                <a:lnTo>
                  <a:pt x="595" y="3241"/>
                </a:lnTo>
                <a:lnTo>
                  <a:pt x="593" y="3206"/>
                </a:lnTo>
                <a:lnTo>
                  <a:pt x="596" y="3170"/>
                </a:lnTo>
                <a:lnTo>
                  <a:pt x="755" y="2226"/>
                </a:lnTo>
                <a:lnTo>
                  <a:pt x="73" y="1546"/>
                </a:lnTo>
                <a:lnTo>
                  <a:pt x="50" y="1520"/>
                </a:lnTo>
                <a:lnTo>
                  <a:pt x="31" y="1490"/>
                </a:lnTo>
                <a:lnTo>
                  <a:pt x="17" y="1459"/>
                </a:lnTo>
                <a:lnTo>
                  <a:pt x="7" y="1427"/>
                </a:lnTo>
                <a:lnTo>
                  <a:pt x="1" y="1393"/>
                </a:lnTo>
                <a:lnTo>
                  <a:pt x="0" y="1359"/>
                </a:lnTo>
                <a:lnTo>
                  <a:pt x="4" y="1325"/>
                </a:lnTo>
                <a:lnTo>
                  <a:pt x="13" y="1291"/>
                </a:lnTo>
                <a:lnTo>
                  <a:pt x="28" y="1258"/>
                </a:lnTo>
                <a:lnTo>
                  <a:pt x="45" y="1228"/>
                </a:lnTo>
                <a:lnTo>
                  <a:pt x="67" y="1202"/>
                </a:lnTo>
                <a:lnTo>
                  <a:pt x="92" y="1178"/>
                </a:lnTo>
                <a:lnTo>
                  <a:pt x="120" y="1158"/>
                </a:lnTo>
                <a:lnTo>
                  <a:pt x="151" y="1141"/>
                </a:lnTo>
                <a:lnTo>
                  <a:pt x="184" y="1129"/>
                </a:lnTo>
                <a:lnTo>
                  <a:pt x="219" y="1122"/>
                </a:lnTo>
                <a:lnTo>
                  <a:pt x="1150" y="984"/>
                </a:lnTo>
                <a:lnTo>
                  <a:pt x="1553" y="145"/>
                </a:lnTo>
                <a:lnTo>
                  <a:pt x="1572" y="113"/>
                </a:lnTo>
                <a:lnTo>
                  <a:pt x="1594" y="84"/>
                </a:lnTo>
                <a:lnTo>
                  <a:pt x="1619" y="60"/>
                </a:lnTo>
                <a:lnTo>
                  <a:pt x="1649" y="39"/>
                </a:lnTo>
                <a:lnTo>
                  <a:pt x="1681" y="23"/>
                </a:lnTo>
                <a:lnTo>
                  <a:pt x="1714" y="11"/>
                </a:lnTo>
                <a:lnTo>
                  <a:pt x="1750" y="3"/>
                </a:lnTo>
                <a:lnTo>
                  <a:pt x="178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3964996" y="2459518"/>
            <a:ext cx="466908" cy="461997"/>
          </a:xfrm>
          <a:custGeom>
            <a:avLst/>
            <a:gdLst>
              <a:gd name="T0" fmla="*/ 1353 w 3610"/>
              <a:gd name="T1" fmla="*/ 3351 h 3575"/>
              <a:gd name="T2" fmla="*/ 1251 w 3610"/>
              <a:gd name="T3" fmla="*/ 3090 h 3575"/>
              <a:gd name="T4" fmla="*/ 920 w 3610"/>
              <a:gd name="T5" fmla="*/ 2123 h 3575"/>
              <a:gd name="T6" fmla="*/ 2275 w 3610"/>
              <a:gd name="T7" fmla="*/ 1899 h 3575"/>
              <a:gd name="T8" fmla="*/ 2784 w 3610"/>
              <a:gd name="T9" fmla="*/ 1747 h 3575"/>
              <a:gd name="T10" fmla="*/ 2784 w 3610"/>
              <a:gd name="T11" fmla="*/ 1381 h 3575"/>
              <a:gd name="T12" fmla="*/ 2275 w 3610"/>
              <a:gd name="T13" fmla="*/ 1229 h 3575"/>
              <a:gd name="T14" fmla="*/ 262 w 3610"/>
              <a:gd name="T15" fmla="*/ 1381 h 3575"/>
              <a:gd name="T16" fmla="*/ 262 w 3610"/>
              <a:gd name="T17" fmla="*/ 1747 h 3575"/>
              <a:gd name="T18" fmla="*/ 1243 w 3610"/>
              <a:gd name="T19" fmla="*/ 1899 h 3575"/>
              <a:gd name="T20" fmla="*/ 1131 w 3610"/>
              <a:gd name="T21" fmla="*/ 1507 h 3575"/>
              <a:gd name="T22" fmla="*/ 2079 w 3610"/>
              <a:gd name="T23" fmla="*/ 1003 h 3575"/>
              <a:gd name="T24" fmla="*/ 1492 w 3610"/>
              <a:gd name="T25" fmla="*/ 1229 h 3575"/>
              <a:gd name="T26" fmla="*/ 1277 w 3610"/>
              <a:gd name="T27" fmla="*/ 1381 h 3575"/>
              <a:gd name="T28" fmla="*/ 1277 w 3610"/>
              <a:gd name="T29" fmla="*/ 1747 h 3575"/>
              <a:gd name="T30" fmla="*/ 1466 w 3610"/>
              <a:gd name="T31" fmla="*/ 1900 h 3575"/>
              <a:gd name="T32" fmla="*/ 2013 w 3610"/>
              <a:gd name="T33" fmla="*/ 2076 h 3575"/>
              <a:gd name="T34" fmla="*/ 2039 w 3610"/>
              <a:gd name="T35" fmla="*/ 1335 h 3575"/>
              <a:gd name="T36" fmla="*/ 2657 w 3610"/>
              <a:gd name="T37" fmla="*/ 281 h 3575"/>
              <a:gd name="T38" fmla="*/ 2394 w 3610"/>
              <a:gd name="T39" fmla="*/ 689 h 3575"/>
              <a:gd name="T40" fmla="*/ 2739 w 3610"/>
              <a:gd name="T41" fmla="*/ 1033 h 3575"/>
              <a:gd name="T42" fmla="*/ 3007 w 3610"/>
              <a:gd name="T43" fmla="*/ 1331 h 3575"/>
              <a:gd name="T44" fmla="*/ 3007 w 3610"/>
              <a:gd name="T45" fmla="*/ 1797 h 3575"/>
              <a:gd name="T46" fmla="*/ 2739 w 3610"/>
              <a:gd name="T47" fmla="*/ 2094 h 3575"/>
              <a:gd name="T48" fmla="*/ 2394 w 3610"/>
              <a:gd name="T49" fmla="*/ 2439 h 3575"/>
              <a:gd name="T50" fmla="*/ 2657 w 3610"/>
              <a:gd name="T51" fmla="*/ 2847 h 3575"/>
              <a:gd name="T52" fmla="*/ 2991 w 3610"/>
              <a:gd name="T53" fmla="*/ 2842 h 3575"/>
              <a:gd name="T54" fmla="*/ 3261 w 3610"/>
              <a:gd name="T55" fmla="*/ 2402 h 3575"/>
              <a:gd name="T56" fmla="*/ 3383 w 3610"/>
              <a:gd name="T57" fmla="*/ 1668 h 3575"/>
              <a:gd name="T58" fmla="*/ 3308 w 3610"/>
              <a:gd name="T59" fmla="*/ 888 h 3575"/>
              <a:gd name="T60" fmla="*/ 3069 w 3610"/>
              <a:gd name="T61" fmla="*/ 360 h 3575"/>
              <a:gd name="T62" fmla="*/ 2878 w 3610"/>
              <a:gd name="T63" fmla="*/ 3 h 3575"/>
              <a:gd name="T64" fmla="*/ 3256 w 3610"/>
              <a:gd name="T65" fmla="*/ 233 h 3575"/>
              <a:gd name="T66" fmla="*/ 3500 w 3610"/>
              <a:gd name="T67" fmla="*/ 737 h 3575"/>
              <a:gd name="T68" fmla="*/ 3606 w 3610"/>
              <a:gd name="T69" fmla="*/ 1391 h 3575"/>
              <a:gd name="T70" fmla="*/ 3571 w 3610"/>
              <a:gd name="T71" fmla="*/ 2075 h 3575"/>
              <a:gd name="T72" fmla="*/ 3395 w 3610"/>
              <a:gd name="T73" fmla="*/ 2669 h 3575"/>
              <a:gd name="T74" fmla="*/ 3083 w 3610"/>
              <a:gd name="T75" fmla="*/ 3051 h 3575"/>
              <a:gd name="T76" fmla="*/ 2656 w 3610"/>
              <a:gd name="T77" fmla="*/ 3099 h 3575"/>
              <a:gd name="T78" fmla="*/ 2311 w 3610"/>
              <a:gd name="T79" fmla="*/ 2786 h 3575"/>
              <a:gd name="T80" fmla="*/ 1982 w 3610"/>
              <a:gd name="T81" fmla="*/ 2336 h 3575"/>
              <a:gd name="T82" fmla="*/ 1545 w 3610"/>
              <a:gd name="T83" fmla="*/ 2132 h 3575"/>
              <a:gd name="T84" fmla="*/ 1502 w 3610"/>
              <a:gd name="T85" fmla="*/ 2155 h 3575"/>
              <a:gd name="T86" fmla="*/ 1466 w 3610"/>
              <a:gd name="T87" fmla="*/ 3016 h 3575"/>
              <a:gd name="T88" fmla="*/ 1559 w 3610"/>
              <a:gd name="T89" fmla="*/ 3160 h 3575"/>
              <a:gd name="T90" fmla="*/ 1536 w 3610"/>
              <a:gd name="T91" fmla="*/ 3483 h 3575"/>
              <a:gd name="T92" fmla="*/ 865 w 3610"/>
              <a:gd name="T93" fmla="*/ 3571 h 3575"/>
              <a:gd name="T94" fmla="*/ 680 w 3610"/>
              <a:gd name="T95" fmla="*/ 3387 h 3575"/>
              <a:gd name="T96" fmla="*/ 565 w 3610"/>
              <a:gd name="T97" fmla="*/ 2153 h 3575"/>
              <a:gd name="T98" fmla="*/ 221 w 3610"/>
              <a:gd name="T99" fmla="*/ 2047 h 3575"/>
              <a:gd name="T100" fmla="*/ 10 w 3610"/>
              <a:gd name="T101" fmla="*/ 1685 h 3575"/>
              <a:gd name="T102" fmla="*/ 86 w 3610"/>
              <a:gd name="T103" fmla="*/ 1232 h 3575"/>
              <a:gd name="T104" fmla="*/ 401 w 3610"/>
              <a:gd name="T105" fmla="*/ 1009 h 3575"/>
              <a:gd name="T106" fmla="*/ 1870 w 3610"/>
              <a:gd name="T107" fmla="*/ 882 h 3575"/>
              <a:gd name="T108" fmla="*/ 2274 w 3610"/>
              <a:gd name="T109" fmla="*/ 399 h 3575"/>
              <a:gd name="T110" fmla="*/ 2557 w 3610"/>
              <a:gd name="T111" fmla="*/ 77 h 3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10" h="3575">
                <a:moveTo>
                  <a:pt x="841" y="2123"/>
                </a:moveTo>
                <a:lnTo>
                  <a:pt x="862" y="2163"/>
                </a:lnTo>
                <a:lnTo>
                  <a:pt x="879" y="2206"/>
                </a:lnTo>
                <a:lnTo>
                  <a:pt x="892" y="2251"/>
                </a:lnTo>
                <a:lnTo>
                  <a:pt x="899" y="2297"/>
                </a:lnTo>
                <a:lnTo>
                  <a:pt x="902" y="2345"/>
                </a:lnTo>
                <a:lnTo>
                  <a:pt x="902" y="3351"/>
                </a:lnTo>
                <a:lnTo>
                  <a:pt x="1353" y="3351"/>
                </a:lnTo>
                <a:lnTo>
                  <a:pt x="1353" y="3256"/>
                </a:lnTo>
                <a:lnTo>
                  <a:pt x="1337" y="3238"/>
                </a:lnTo>
                <a:lnTo>
                  <a:pt x="1323" y="3220"/>
                </a:lnTo>
                <a:lnTo>
                  <a:pt x="1307" y="3200"/>
                </a:lnTo>
                <a:lnTo>
                  <a:pt x="1291" y="3177"/>
                </a:lnTo>
                <a:lnTo>
                  <a:pt x="1276" y="3151"/>
                </a:lnTo>
                <a:lnTo>
                  <a:pt x="1262" y="3122"/>
                </a:lnTo>
                <a:lnTo>
                  <a:pt x="1251" y="3090"/>
                </a:lnTo>
                <a:lnTo>
                  <a:pt x="1244" y="3055"/>
                </a:lnTo>
                <a:lnTo>
                  <a:pt x="1240" y="3016"/>
                </a:lnTo>
                <a:lnTo>
                  <a:pt x="1240" y="2233"/>
                </a:lnTo>
                <a:lnTo>
                  <a:pt x="1243" y="2196"/>
                </a:lnTo>
                <a:lnTo>
                  <a:pt x="1250" y="2159"/>
                </a:lnTo>
                <a:lnTo>
                  <a:pt x="1260" y="2124"/>
                </a:lnTo>
                <a:lnTo>
                  <a:pt x="920" y="2124"/>
                </a:lnTo>
                <a:lnTo>
                  <a:pt x="920" y="2123"/>
                </a:lnTo>
                <a:lnTo>
                  <a:pt x="841" y="2123"/>
                </a:lnTo>
                <a:close/>
                <a:moveTo>
                  <a:pt x="2275" y="1229"/>
                </a:moveTo>
                <a:lnTo>
                  <a:pt x="2265" y="1338"/>
                </a:lnTo>
                <a:lnTo>
                  <a:pt x="2259" y="1450"/>
                </a:lnTo>
                <a:lnTo>
                  <a:pt x="2257" y="1564"/>
                </a:lnTo>
                <a:lnTo>
                  <a:pt x="2259" y="1678"/>
                </a:lnTo>
                <a:lnTo>
                  <a:pt x="2265" y="1790"/>
                </a:lnTo>
                <a:lnTo>
                  <a:pt x="2275" y="1899"/>
                </a:lnTo>
                <a:lnTo>
                  <a:pt x="2595" y="1899"/>
                </a:lnTo>
                <a:lnTo>
                  <a:pt x="2628" y="1895"/>
                </a:lnTo>
                <a:lnTo>
                  <a:pt x="2660" y="1885"/>
                </a:lnTo>
                <a:lnTo>
                  <a:pt x="2690" y="1868"/>
                </a:lnTo>
                <a:lnTo>
                  <a:pt x="2717" y="1845"/>
                </a:lnTo>
                <a:lnTo>
                  <a:pt x="2743" y="1816"/>
                </a:lnTo>
                <a:lnTo>
                  <a:pt x="2765" y="1783"/>
                </a:lnTo>
                <a:lnTo>
                  <a:pt x="2784" y="1747"/>
                </a:lnTo>
                <a:lnTo>
                  <a:pt x="2799" y="1706"/>
                </a:lnTo>
                <a:lnTo>
                  <a:pt x="2811" y="1661"/>
                </a:lnTo>
                <a:lnTo>
                  <a:pt x="2818" y="1613"/>
                </a:lnTo>
                <a:lnTo>
                  <a:pt x="2821" y="1564"/>
                </a:lnTo>
                <a:lnTo>
                  <a:pt x="2818" y="1514"/>
                </a:lnTo>
                <a:lnTo>
                  <a:pt x="2811" y="1467"/>
                </a:lnTo>
                <a:lnTo>
                  <a:pt x="2799" y="1422"/>
                </a:lnTo>
                <a:lnTo>
                  <a:pt x="2784" y="1381"/>
                </a:lnTo>
                <a:lnTo>
                  <a:pt x="2765" y="1343"/>
                </a:lnTo>
                <a:lnTo>
                  <a:pt x="2743" y="1310"/>
                </a:lnTo>
                <a:lnTo>
                  <a:pt x="2717" y="1283"/>
                </a:lnTo>
                <a:lnTo>
                  <a:pt x="2690" y="1260"/>
                </a:lnTo>
                <a:lnTo>
                  <a:pt x="2660" y="1243"/>
                </a:lnTo>
                <a:lnTo>
                  <a:pt x="2628" y="1233"/>
                </a:lnTo>
                <a:lnTo>
                  <a:pt x="2595" y="1229"/>
                </a:lnTo>
                <a:lnTo>
                  <a:pt x="2275" y="1229"/>
                </a:lnTo>
                <a:close/>
                <a:moveTo>
                  <a:pt x="451" y="1229"/>
                </a:moveTo>
                <a:lnTo>
                  <a:pt x="418" y="1233"/>
                </a:lnTo>
                <a:lnTo>
                  <a:pt x="386" y="1243"/>
                </a:lnTo>
                <a:lnTo>
                  <a:pt x="356" y="1260"/>
                </a:lnTo>
                <a:lnTo>
                  <a:pt x="329" y="1283"/>
                </a:lnTo>
                <a:lnTo>
                  <a:pt x="303" y="1310"/>
                </a:lnTo>
                <a:lnTo>
                  <a:pt x="281" y="1343"/>
                </a:lnTo>
                <a:lnTo>
                  <a:pt x="262" y="1381"/>
                </a:lnTo>
                <a:lnTo>
                  <a:pt x="247" y="1422"/>
                </a:lnTo>
                <a:lnTo>
                  <a:pt x="235" y="1467"/>
                </a:lnTo>
                <a:lnTo>
                  <a:pt x="228" y="1514"/>
                </a:lnTo>
                <a:lnTo>
                  <a:pt x="226" y="1564"/>
                </a:lnTo>
                <a:lnTo>
                  <a:pt x="228" y="1613"/>
                </a:lnTo>
                <a:lnTo>
                  <a:pt x="235" y="1661"/>
                </a:lnTo>
                <a:lnTo>
                  <a:pt x="247" y="1706"/>
                </a:lnTo>
                <a:lnTo>
                  <a:pt x="262" y="1747"/>
                </a:lnTo>
                <a:lnTo>
                  <a:pt x="281" y="1783"/>
                </a:lnTo>
                <a:lnTo>
                  <a:pt x="303" y="1816"/>
                </a:lnTo>
                <a:lnTo>
                  <a:pt x="329" y="1845"/>
                </a:lnTo>
                <a:lnTo>
                  <a:pt x="356" y="1868"/>
                </a:lnTo>
                <a:lnTo>
                  <a:pt x="386" y="1885"/>
                </a:lnTo>
                <a:lnTo>
                  <a:pt x="418" y="1895"/>
                </a:lnTo>
                <a:lnTo>
                  <a:pt x="451" y="1899"/>
                </a:lnTo>
                <a:lnTo>
                  <a:pt x="1243" y="1899"/>
                </a:lnTo>
                <a:lnTo>
                  <a:pt x="1215" y="1862"/>
                </a:lnTo>
                <a:lnTo>
                  <a:pt x="1190" y="1821"/>
                </a:lnTo>
                <a:lnTo>
                  <a:pt x="1169" y="1775"/>
                </a:lnTo>
                <a:lnTo>
                  <a:pt x="1151" y="1727"/>
                </a:lnTo>
                <a:lnTo>
                  <a:pt x="1139" y="1675"/>
                </a:lnTo>
                <a:lnTo>
                  <a:pt x="1131" y="1621"/>
                </a:lnTo>
                <a:lnTo>
                  <a:pt x="1128" y="1564"/>
                </a:lnTo>
                <a:lnTo>
                  <a:pt x="1131" y="1507"/>
                </a:lnTo>
                <a:lnTo>
                  <a:pt x="1139" y="1452"/>
                </a:lnTo>
                <a:lnTo>
                  <a:pt x="1151" y="1401"/>
                </a:lnTo>
                <a:lnTo>
                  <a:pt x="1169" y="1351"/>
                </a:lnTo>
                <a:lnTo>
                  <a:pt x="1190" y="1307"/>
                </a:lnTo>
                <a:lnTo>
                  <a:pt x="1215" y="1266"/>
                </a:lnTo>
                <a:lnTo>
                  <a:pt x="1243" y="1229"/>
                </a:lnTo>
                <a:lnTo>
                  <a:pt x="451" y="1229"/>
                </a:lnTo>
                <a:close/>
                <a:moveTo>
                  <a:pt x="2079" y="1003"/>
                </a:moveTo>
                <a:lnTo>
                  <a:pt x="2013" y="1054"/>
                </a:lnTo>
                <a:lnTo>
                  <a:pt x="1944" y="1099"/>
                </a:lnTo>
                <a:lnTo>
                  <a:pt x="1873" y="1138"/>
                </a:lnTo>
                <a:lnTo>
                  <a:pt x="1800" y="1170"/>
                </a:lnTo>
                <a:lnTo>
                  <a:pt x="1725" y="1195"/>
                </a:lnTo>
                <a:lnTo>
                  <a:pt x="1649" y="1213"/>
                </a:lnTo>
                <a:lnTo>
                  <a:pt x="1571" y="1225"/>
                </a:lnTo>
                <a:lnTo>
                  <a:pt x="1492" y="1229"/>
                </a:lnTo>
                <a:lnTo>
                  <a:pt x="1466" y="1229"/>
                </a:lnTo>
                <a:lnTo>
                  <a:pt x="1433" y="1233"/>
                </a:lnTo>
                <a:lnTo>
                  <a:pt x="1402" y="1243"/>
                </a:lnTo>
                <a:lnTo>
                  <a:pt x="1372" y="1260"/>
                </a:lnTo>
                <a:lnTo>
                  <a:pt x="1344" y="1283"/>
                </a:lnTo>
                <a:lnTo>
                  <a:pt x="1319" y="1310"/>
                </a:lnTo>
                <a:lnTo>
                  <a:pt x="1297" y="1343"/>
                </a:lnTo>
                <a:lnTo>
                  <a:pt x="1277" y="1381"/>
                </a:lnTo>
                <a:lnTo>
                  <a:pt x="1262" y="1422"/>
                </a:lnTo>
                <a:lnTo>
                  <a:pt x="1251" y="1467"/>
                </a:lnTo>
                <a:lnTo>
                  <a:pt x="1244" y="1514"/>
                </a:lnTo>
                <a:lnTo>
                  <a:pt x="1241" y="1564"/>
                </a:lnTo>
                <a:lnTo>
                  <a:pt x="1244" y="1613"/>
                </a:lnTo>
                <a:lnTo>
                  <a:pt x="1251" y="1661"/>
                </a:lnTo>
                <a:lnTo>
                  <a:pt x="1262" y="1706"/>
                </a:lnTo>
                <a:lnTo>
                  <a:pt x="1277" y="1747"/>
                </a:lnTo>
                <a:lnTo>
                  <a:pt x="1297" y="1783"/>
                </a:lnTo>
                <a:lnTo>
                  <a:pt x="1319" y="1816"/>
                </a:lnTo>
                <a:lnTo>
                  <a:pt x="1344" y="1845"/>
                </a:lnTo>
                <a:lnTo>
                  <a:pt x="1372" y="1868"/>
                </a:lnTo>
                <a:lnTo>
                  <a:pt x="1402" y="1885"/>
                </a:lnTo>
                <a:lnTo>
                  <a:pt x="1433" y="1895"/>
                </a:lnTo>
                <a:lnTo>
                  <a:pt x="1466" y="1899"/>
                </a:lnTo>
                <a:lnTo>
                  <a:pt x="1466" y="1900"/>
                </a:lnTo>
                <a:lnTo>
                  <a:pt x="1492" y="1900"/>
                </a:lnTo>
                <a:lnTo>
                  <a:pt x="1571" y="1904"/>
                </a:lnTo>
                <a:lnTo>
                  <a:pt x="1649" y="1916"/>
                </a:lnTo>
                <a:lnTo>
                  <a:pt x="1725" y="1934"/>
                </a:lnTo>
                <a:lnTo>
                  <a:pt x="1800" y="1959"/>
                </a:lnTo>
                <a:lnTo>
                  <a:pt x="1873" y="1991"/>
                </a:lnTo>
                <a:lnTo>
                  <a:pt x="1944" y="2030"/>
                </a:lnTo>
                <a:lnTo>
                  <a:pt x="2013" y="2076"/>
                </a:lnTo>
                <a:lnTo>
                  <a:pt x="2079" y="2126"/>
                </a:lnTo>
                <a:lnTo>
                  <a:pt x="2062" y="2016"/>
                </a:lnTo>
                <a:lnTo>
                  <a:pt x="2048" y="1906"/>
                </a:lnTo>
                <a:lnTo>
                  <a:pt x="2039" y="1792"/>
                </a:lnTo>
                <a:lnTo>
                  <a:pt x="2033" y="1678"/>
                </a:lnTo>
                <a:lnTo>
                  <a:pt x="2031" y="1564"/>
                </a:lnTo>
                <a:lnTo>
                  <a:pt x="2033" y="1450"/>
                </a:lnTo>
                <a:lnTo>
                  <a:pt x="2039" y="1335"/>
                </a:lnTo>
                <a:lnTo>
                  <a:pt x="2048" y="1224"/>
                </a:lnTo>
                <a:lnTo>
                  <a:pt x="2062" y="1113"/>
                </a:lnTo>
                <a:lnTo>
                  <a:pt x="2079" y="1003"/>
                </a:lnTo>
                <a:close/>
                <a:moveTo>
                  <a:pt x="2821" y="224"/>
                </a:moveTo>
                <a:lnTo>
                  <a:pt x="2778" y="227"/>
                </a:lnTo>
                <a:lnTo>
                  <a:pt x="2737" y="239"/>
                </a:lnTo>
                <a:lnTo>
                  <a:pt x="2697" y="256"/>
                </a:lnTo>
                <a:lnTo>
                  <a:pt x="2657" y="281"/>
                </a:lnTo>
                <a:lnTo>
                  <a:pt x="2619" y="312"/>
                </a:lnTo>
                <a:lnTo>
                  <a:pt x="2582" y="350"/>
                </a:lnTo>
                <a:lnTo>
                  <a:pt x="2547" y="393"/>
                </a:lnTo>
                <a:lnTo>
                  <a:pt x="2513" y="441"/>
                </a:lnTo>
                <a:lnTo>
                  <a:pt x="2481" y="496"/>
                </a:lnTo>
                <a:lnTo>
                  <a:pt x="2450" y="555"/>
                </a:lnTo>
                <a:lnTo>
                  <a:pt x="2421" y="619"/>
                </a:lnTo>
                <a:lnTo>
                  <a:pt x="2394" y="689"/>
                </a:lnTo>
                <a:lnTo>
                  <a:pt x="2369" y="762"/>
                </a:lnTo>
                <a:lnTo>
                  <a:pt x="2347" y="840"/>
                </a:lnTo>
                <a:lnTo>
                  <a:pt x="2326" y="921"/>
                </a:lnTo>
                <a:lnTo>
                  <a:pt x="2309" y="1005"/>
                </a:lnTo>
                <a:lnTo>
                  <a:pt x="2595" y="1005"/>
                </a:lnTo>
                <a:lnTo>
                  <a:pt x="2645" y="1009"/>
                </a:lnTo>
                <a:lnTo>
                  <a:pt x="2693" y="1018"/>
                </a:lnTo>
                <a:lnTo>
                  <a:pt x="2739" y="1033"/>
                </a:lnTo>
                <a:lnTo>
                  <a:pt x="2783" y="1054"/>
                </a:lnTo>
                <a:lnTo>
                  <a:pt x="2825" y="1081"/>
                </a:lnTo>
                <a:lnTo>
                  <a:pt x="2863" y="1112"/>
                </a:lnTo>
                <a:lnTo>
                  <a:pt x="2898" y="1147"/>
                </a:lnTo>
                <a:lnTo>
                  <a:pt x="2932" y="1187"/>
                </a:lnTo>
                <a:lnTo>
                  <a:pt x="2961" y="1232"/>
                </a:lnTo>
                <a:lnTo>
                  <a:pt x="2986" y="1279"/>
                </a:lnTo>
                <a:lnTo>
                  <a:pt x="3007" y="1331"/>
                </a:lnTo>
                <a:lnTo>
                  <a:pt x="3024" y="1386"/>
                </a:lnTo>
                <a:lnTo>
                  <a:pt x="3036" y="1443"/>
                </a:lnTo>
                <a:lnTo>
                  <a:pt x="3044" y="1502"/>
                </a:lnTo>
                <a:lnTo>
                  <a:pt x="3046" y="1564"/>
                </a:lnTo>
                <a:lnTo>
                  <a:pt x="3044" y="1626"/>
                </a:lnTo>
                <a:lnTo>
                  <a:pt x="3036" y="1685"/>
                </a:lnTo>
                <a:lnTo>
                  <a:pt x="3024" y="1742"/>
                </a:lnTo>
                <a:lnTo>
                  <a:pt x="3007" y="1797"/>
                </a:lnTo>
                <a:lnTo>
                  <a:pt x="2986" y="1847"/>
                </a:lnTo>
                <a:lnTo>
                  <a:pt x="2961" y="1895"/>
                </a:lnTo>
                <a:lnTo>
                  <a:pt x="2932" y="1940"/>
                </a:lnTo>
                <a:lnTo>
                  <a:pt x="2898" y="1980"/>
                </a:lnTo>
                <a:lnTo>
                  <a:pt x="2863" y="2016"/>
                </a:lnTo>
                <a:lnTo>
                  <a:pt x="2825" y="2047"/>
                </a:lnTo>
                <a:lnTo>
                  <a:pt x="2783" y="2073"/>
                </a:lnTo>
                <a:lnTo>
                  <a:pt x="2739" y="2094"/>
                </a:lnTo>
                <a:lnTo>
                  <a:pt x="2693" y="2109"/>
                </a:lnTo>
                <a:lnTo>
                  <a:pt x="2645" y="2119"/>
                </a:lnTo>
                <a:lnTo>
                  <a:pt x="2595" y="2123"/>
                </a:lnTo>
                <a:lnTo>
                  <a:pt x="2309" y="2123"/>
                </a:lnTo>
                <a:lnTo>
                  <a:pt x="2326" y="2207"/>
                </a:lnTo>
                <a:lnTo>
                  <a:pt x="2347" y="2288"/>
                </a:lnTo>
                <a:lnTo>
                  <a:pt x="2369" y="2366"/>
                </a:lnTo>
                <a:lnTo>
                  <a:pt x="2394" y="2439"/>
                </a:lnTo>
                <a:lnTo>
                  <a:pt x="2421" y="2508"/>
                </a:lnTo>
                <a:lnTo>
                  <a:pt x="2450" y="2573"/>
                </a:lnTo>
                <a:lnTo>
                  <a:pt x="2481" y="2632"/>
                </a:lnTo>
                <a:lnTo>
                  <a:pt x="2513" y="2686"/>
                </a:lnTo>
                <a:lnTo>
                  <a:pt x="2547" y="2735"/>
                </a:lnTo>
                <a:lnTo>
                  <a:pt x="2582" y="2778"/>
                </a:lnTo>
                <a:lnTo>
                  <a:pt x="2619" y="2816"/>
                </a:lnTo>
                <a:lnTo>
                  <a:pt x="2657" y="2847"/>
                </a:lnTo>
                <a:lnTo>
                  <a:pt x="2697" y="2872"/>
                </a:lnTo>
                <a:lnTo>
                  <a:pt x="2737" y="2889"/>
                </a:lnTo>
                <a:lnTo>
                  <a:pt x="2778" y="2901"/>
                </a:lnTo>
                <a:lnTo>
                  <a:pt x="2821" y="2904"/>
                </a:lnTo>
                <a:lnTo>
                  <a:pt x="2865" y="2901"/>
                </a:lnTo>
                <a:lnTo>
                  <a:pt x="2908" y="2888"/>
                </a:lnTo>
                <a:lnTo>
                  <a:pt x="2950" y="2869"/>
                </a:lnTo>
                <a:lnTo>
                  <a:pt x="2991" y="2842"/>
                </a:lnTo>
                <a:lnTo>
                  <a:pt x="3031" y="2808"/>
                </a:lnTo>
                <a:lnTo>
                  <a:pt x="3069" y="2768"/>
                </a:lnTo>
                <a:lnTo>
                  <a:pt x="3105" y="2721"/>
                </a:lnTo>
                <a:lnTo>
                  <a:pt x="3141" y="2669"/>
                </a:lnTo>
                <a:lnTo>
                  <a:pt x="3173" y="2609"/>
                </a:lnTo>
                <a:lnTo>
                  <a:pt x="3204" y="2545"/>
                </a:lnTo>
                <a:lnTo>
                  <a:pt x="3234" y="2477"/>
                </a:lnTo>
                <a:lnTo>
                  <a:pt x="3261" y="2402"/>
                </a:lnTo>
                <a:lnTo>
                  <a:pt x="3285" y="2324"/>
                </a:lnTo>
                <a:lnTo>
                  <a:pt x="3308" y="2240"/>
                </a:lnTo>
                <a:lnTo>
                  <a:pt x="3328" y="2153"/>
                </a:lnTo>
                <a:lnTo>
                  <a:pt x="3345" y="2062"/>
                </a:lnTo>
                <a:lnTo>
                  <a:pt x="3359" y="1968"/>
                </a:lnTo>
                <a:lnTo>
                  <a:pt x="3370" y="1871"/>
                </a:lnTo>
                <a:lnTo>
                  <a:pt x="3379" y="1771"/>
                </a:lnTo>
                <a:lnTo>
                  <a:pt x="3383" y="1668"/>
                </a:lnTo>
                <a:lnTo>
                  <a:pt x="3384" y="1564"/>
                </a:lnTo>
                <a:lnTo>
                  <a:pt x="3383" y="1459"/>
                </a:lnTo>
                <a:lnTo>
                  <a:pt x="3379" y="1356"/>
                </a:lnTo>
                <a:lnTo>
                  <a:pt x="3370" y="1257"/>
                </a:lnTo>
                <a:lnTo>
                  <a:pt x="3359" y="1160"/>
                </a:lnTo>
                <a:lnTo>
                  <a:pt x="3345" y="1065"/>
                </a:lnTo>
                <a:lnTo>
                  <a:pt x="3328" y="974"/>
                </a:lnTo>
                <a:lnTo>
                  <a:pt x="3308" y="888"/>
                </a:lnTo>
                <a:lnTo>
                  <a:pt x="3285" y="804"/>
                </a:lnTo>
                <a:lnTo>
                  <a:pt x="3261" y="725"/>
                </a:lnTo>
                <a:lnTo>
                  <a:pt x="3234" y="651"/>
                </a:lnTo>
                <a:lnTo>
                  <a:pt x="3204" y="581"/>
                </a:lnTo>
                <a:lnTo>
                  <a:pt x="3173" y="517"/>
                </a:lnTo>
                <a:lnTo>
                  <a:pt x="3141" y="459"/>
                </a:lnTo>
                <a:lnTo>
                  <a:pt x="3105" y="407"/>
                </a:lnTo>
                <a:lnTo>
                  <a:pt x="3069" y="360"/>
                </a:lnTo>
                <a:lnTo>
                  <a:pt x="3031" y="320"/>
                </a:lnTo>
                <a:lnTo>
                  <a:pt x="2991" y="286"/>
                </a:lnTo>
                <a:lnTo>
                  <a:pt x="2950" y="259"/>
                </a:lnTo>
                <a:lnTo>
                  <a:pt x="2908" y="240"/>
                </a:lnTo>
                <a:lnTo>
                  <a:pt x="2865" y="227"/>
                </a:lnTo>
                <a:lnTo>
                  <a:pt x="2821" y="224"/>
                </a:lnTo>
                <a:close/>
                <a:moveTo>
                  <a:pt x="2821" y="0"/>
                </a:moveTo>
                <a:lnTo>
                  <a:pt x="2878" y="3"/>
                </a:lnTo>
                <a:lnTo>
                  <a:pt x="2932" y="13"/>
                </a:lnTo>
                <a:lnTo>
                  <a:pt x="2984" y="27"/>
                </a:lnTo>
                <a:lnTo>
                  <a:pt x="3035" y="49"/>
                </a:lnTo>
                <a:lnTo>
                  <a:pt x="3083" y="75"/>
                </a:lnTo>
                <a:lnTo>
                  <a:pt x="3129" y="107"/>
                </a:lnTo>
                <a:lnTo>
                  <a:pt x="3173" y="145"/>
                </a:lnTo>
                <a:lnTo>
                  <a:pt x="3216" y="186"/>
                </a:lnTo>
                <a:lnTo>
                  <a:pt x="3256" y="233"/>
                </a:lnTo>
                <a:lnTo>
                  <a:pt x="3294" y="283"/>
                </a:lnTo>
                <a:lnTo>
                  <a:pt x="3330" y="338"/>
                </a:lnTo>
                <a:lnTo>
                  <a:pt x="3364" y="396"/>
                </a:lnTo>
                <a:lnTo>
                  <a:pt x="3395" y="458"/>
                </a:lnTo>
                <a:lnTo>
                  <a:pt x="3425" y="523"/>
                </a:lnTo>
                <a:lnTo>
                  <a:pt x="3452" y="592"/>
                </a:lnTo>
                <a:lnTo>
                  <a:pt x="3477" y="663"/>
                </a:lnTo>
                <a:lnTo>
                  <a:pt x="3500" y="737"/>
                </a:lnTo>
                <a:lnTo>
                  <a:pt x="3522" y="812"/>
                </a:lnTo>
                <a:lnTo>
                  <a:pt x="3540" y="891"/>
                </a:lnTo>
                <a:lnTo>
                  <a:pt x="3556" y="971"/>
                </a:lnTo>
                <a:lnTo>
                  <a:pt x="3571" y="1053"/>
                </a:lnTo>
                <a:lnTo>
                  <a:pt x="3583" y="1136"/>
                </a:lnTo>
                <a:lnTo>
                  <a:pt x="3593" y="1220"/>
                </a:lnTo>
                <a:lnTo>
                  <a:pt x="3601" y="1306"/>
                </a:lnTo>
                <a:lnTo>
                  <a:pt x="3606" y="1391"/>
                </a:lnTo>
                <a:lnTo>
                  <a:pt x="3609" y="1477"/>
                </a:lnTo>
                <a:lnTo>
                  <a:pt x="3610" y="1564"/>
                </a:lnTo>
                <a:lnTo>
                  <a:pt x="3609" y="1650"/>
                </a:lnTo>
                <a:lnTo>
                  <a:pt x="3606" y="1736"/>
                </a:lnTo>
                <a:lnTo>
                  <a:pt x="3601" y="1822"/>
                </a:lnTo>
                <a:lnTo>
                  <a:pt x="3593" y="1907"/>
                </a:lnTo>
                <a:lnTo>
                  <a:pt x="3583" y="1991"/>
                </a:lnTo>
                <a:lnTo>
                  <a:pt x="3571" y="2075"/>
                </a:lnTo>
                <a:lnTo>
                  <a:pt x="3556" y="2156"/>
                </a:lnTo>
                <a:lnTo>
                  <a:pt x="3540" y="2236"/>
                </a:lnTo>
                <a:lnTo>
                  <a:pt x="3522" y="2315"/>
                </a:lnTo>
                <a:lnTo>
                  <a:pt x="3500" y="2391"/>
                </a:lnTo>
                <a:lnTo>
                  <a:pt x="3477" y="2464"/>
                </a:lnTo>
                <a:lnTo>
                  <a:pt x="3452" y="2535"/>
                </a:lnTo>
                <a:lnTo>
                  <a:pt x="3425" y="2604"/>
                </a:lnTo>
                <a:lnTo>
                  <a:pt x="3395" y="2669"/>
                </a:lnTo>
                <a:lnTo>
                  <a:pt x="3364" y="2732"/>
                </a:lnTo>
                <a:lnTo>
                  <a:pt x="3330" y="2790"/>
                </a:lnTo>
                <a:lnTo>
                  <a:pt x="3294" y="2845"/>
                </a:lnTo>
                <a:lnTo>
                  <a:pt x="3256" y="2895"/>
                </a:lnTo>
                <a:lnTo>
                  <a:pt x="3216" y="2941"/>
                </a:lnTo>
                <a:lnTo>
                  <a:pt x="3173" y="2983"/>
                </a:lnTo>
                <a:lnTo>
                  <a:pt x="3129" y="3019"/>
                </a:lnTo>
                <a:lnTo>
                  <a:pt x="3083" y="3051"/>
                </a:lnTo>
                <a:lnTo>
                  <a:pt x="3035" y="3078"/>
                </a:lnTo>
                <a:lnTo>
                  <a:pt x="2984" y="3099"/>
                </a:lnTo>
                <a:lnTo>
                  <a:pt x="2932" y="3114"/>
                </a:lnTo>
                <a:lnTo>
                  <a:pt x="2878" y="3125"/>
                </a:lnTo>
                <a:lnTo>
                  <a:pt x="2821" y="3127"/>
                </a:lnTo>
                <a:lnTo>
                  <a:pt x="2763" y="3125"/>
                </a:lnTo>
                <a:lnTo>
                  <a:pt x="2709" y="3114"/>
                </a:lnTo>
                <a:lnTo>
                  <a:pt x="2656" y="3099"/>
                </a:lnTo>
                <a:lnTo>
                  <a:pt x="2605" y="3078"/>
                </a:lnTo>
                <a:lnTo>
                  <a:pt x="2557" y="3050"/>
                </a:lnTo>
                <a:lnTo>
                  <a:pt x="2511" y="3018"/>
                </a:lnTo>
                <a:lnTo>
                  <a:pt x="2467" y="2982"/>
                </a:lnTo>
                <a:lnTo>
                  <a:pt x="2424" y="2939"/>
                </a:lnTo>
                <a:lnTo>
                  <a:pt x="2384" y="2893"/>
                </a:lnTo>
                <a:lnTo>
                  <a:pt x="2347" y="2841"/>
                </a:lnTo>
                <a:lnTo>
                  <a:pt x="2311" y="2786"/>
                </a:lnTo>
                <a:lnTo>
                  <a:pt x="2277" y="2728"/>
                </a:lnTo>
                <a:lnTo>
                  <a:pt x="2274" y="2729"/>
                </a:lnTo>
                <a:lnTo>
                  <a:pt x="2232" y="2653"/>
                </a:lnTo>
                <a:lnTo>
                  <a:pt x="2187" y="2580"/>
                </a:lnTo>
                <a:lnTo>
                  <a:pt x="2139" y="2512"/>
                </a:lnTo>
                <a:lnTo>
                  <a:pt x="2090" y="2448"/>
                </a:lnTo>
                <a:lnTo>
                  <a:pt x="2038" y="2390"/>
                </a:lnTo>
                <a:lnTo>
                  <a:pt x="1982" y="2336"/>
                </a:lnTo>
                <a:lnTo>
                  <a:pt x="1927" y="2289"/>
                </a:lnTo>
                <a:lnTo>
                  <a:pt x="1868" y="2247"/>
                </a:lnTo>
                <a:lnTo>
                  <a:pt x="1808" y="2211"/>
                </a:lnTo>
                <a:lnTo>
                  <a:pt x="1747" y="2181"/>
                </a:lnTo>
                <a:lnTo>
                  <a:pt x="1683" y="2157"/>
                </a:lnTo>
                <a:lnTo>
                  <a:pt x="1620" y="2140"/>
                </a:lnTo>
                <a:lnTo>
                  <a:pt x="1554" y="2129"/>
                </a:lnTo>
                <a:lnTo>
                  <a:pt x="1545" y="2132"/>
                </a:lnTo>
                <a:lnTo>
                  <a:pt x="1535" y="2134"/>
                </a:lnTo>
                <a:lnTo>
                  <a:pt x="1524" y="2139"/>
                </a:lnTo>
                <a:lnTo>
                  <a:pt x="1524" y="2139"/>
                </a:lnTo>
                <a:lnTo>
                  <a:pt x="1523" y="2139"/>
                </a:lnTo>
                <a:lnTo>
                  <a:pt x="1523" y="2140"/>
                </a:lnTo>
                <a:lnTo>
                  <a:pt x="1522" y="2140"/>
                </a:lnTo>
                <a:lnTo>
                  <a:pt x="1522" y="2140"/>
                </a:lnTo>
                <a:lnTo>
                  <a:pt x="1502" y="2155"/>
                </a:lnTo>
                <a:lnTo>
                  <a:pt x="1487" y="2173"/>
                </a:lnTo>
                <a:lnTo>
                  <a:pt x="1480" y="2183"/>
                </a:lnTo>
                <a:lnTo>
                  <a:pt x="1472" y="2204"/>
                </a:lnTo>
                <a:lnTo>
                  <a:pt x="1468" y="2227"/>
                </a:lnTo>
                <a:lnTo>
                  <a:pt x="1468" y="2229"/>
                </a:lnTo>
                <a:lnTo>
                  <a:pt x="1466" y="2231"/>
                </a:lnTo>
                <a:lnTo>
                  <a:pt x="1466" y="2233"/>
                </a:lnTo>
                <a:lnTo>
                  <a:pt x="1466" y="3016"/>
                </a:lnTo>
                <a:lnTo>
                  <a:pt x="1469" y="3033"/>
                </a:lnTo>
                <a:lnTo>
                  <a:pt x="1476" y="3049"/>
                </a:lnTo>
                <a:lnTo>
                  <a:pt x="1486" y="3065"/>
                </a:lnTo>
                <a:lnTo>
                  <a:pt x="1500" y="3082"/>
                </a:lnTo>
                <a:lnTo>
                  <a:pt x="1515" y="3099"/>
                </a:lnTo>
                <a:lnTo>
                  <a:pt x="1530" y="3119"/>
                </a:lnTo>
                <a:lnTo>
                  <a:pt x="1545" y="3138"/>
                </a:lnTo>
                <a:lnTo>
                  <a:pt x="1559" y="3160"/>
                </a:lnTo>
                <a:lnTo>
                  <a:pt x="1569" y="3184"/>
                </a:lnTo>
                <a:lnTo>
                  <a:pt x="1576" y="3210"/>
                </a:lnTo>
                <a:lnTo>
                  <a:pt x="1578" y="3239"/>
                </a:lnTo>
                <a:lnTo>
                  <a:pt x="1578" y="3351"/>
                </a:lnTo>
                <a:lnTo>
                  <a:pt x="1576" y="3387"/>
                </a:lnTo>
                <a:lnTo>
                  <a:pt x="1567" y="3422"/>
                </a:lnTo>
                <a:lnTo>
                  <a:pt x="1554" y="3454"/>
                </a:lnTo>
                <a:lnTo>
                  <a:pt x="1536" y="3483"/>
                </a:lnTo>
                <a:lnTo>
                  <a:pt x="1513" y="3510"/>
                </a:lnTo>
                <a:lnTo>
                  <a:pt x="1486" y="3531"/>
                </a:lnTo>
                <a:lnTo>
                  <a:pt x="1457" y="3549"/>
                </a:lnTo>
                <a:lnTo>
                  <a:pt x="1425" y="3563"/>
                </a:lnTo>
                <a:lnTo>
                  <a:pt x="1390" y="3571"/>
                </a:lnTo>
                <a:lnTo>
                  <a:pt x="1353" y="3575"/>
                </a:lnTo>
                <a:lnTo>
                  <a:pt x="902" y="3575"/>
                </a:lnTo>
                <a:lnTo>
                  <a:pt x="865" y="3571"/>
                </a:lnTo>
                <a:lnTo>
                  <a:pt x="831" y="3563"/>
                </a:lnTo>
                <a:lnTo>
                  <a:pt x="798" y="3549"/>
                </a:lnTo>
                <a:lnTo>
                  <a:pt x="768" y="3531"/>
                </a:lnTo>
                <a:lnTo>
                  <a:pt x="743" y="3510"/>
                </a:lnTo>
                <a:lnTo>
                  <a:pt x="720" y="3483"/>
                </a:lnTo>
                <a:lnTo>
                  <a:pt x="701" y="3454"/>
                </a:lnTo>
                <a:lnTo>
                  <a:pt x="688" y="3422"/>
                </a:lnTo>
                <a:lnTo>
                  <a:pt x="680" y="3387"/>
                </a:lnTo>
                <a:lnTo>
                  <a:pt x="676" y="3351"/>
                </a:lnTo>
                <a:lnTo>
                  <a:pt x="676" y="2345"/>
                </a:lnTo>
                <a:lnTo>
                  <a:pt x="673" y="2305"/>
                </a:lnTo>
                <a:lnTo>
                  <a:pt x="662" y="2268"/>
                </a:lnTo>
                <a:lnTo>
                  <a:pt x="646" y="2233"/>
                </a:lnTo>
                <a:lnTo>
                  <a:pt x="623" y="2201"/>
                </a:lnTo>
                <a:lnTo>
                  <a:pt x="596" y="2175"/>
                </a:lnTo>
                <a:lnTo>
                  <a:pt x="565" y="2153"/>
                </a:lnTo>
                <a:lnTo>
                  <a:pt x="529" y="2136"/>
                </a:lnTo>
                <a:lnTo>
                  <a:pt x="491" y="2126"/>
                </a:lnTo>
                <a:lnTo>
                  <a:pt x="451" y="2123"/>
                </a:lnTo>
                <a:lnTo>
                  <a:pt x="401" y="2119"/>
                </a:lnTo>
                <a:lnTo>
                  <a:pt x="353" y="2109"/>
                </a:lnTo>
                <a:lnTo>
                  <a:pt x="307" y="2094"/>
                </a:lnTo>
                <a:lnTo>
                  <a:pt x="263" y="2073"/>
                </a:lnTo>
                <a:lnTo>
                  <a:pt x="221" y="2047"/>
                </a:lnTo>
                <a:lnTo>
                  <a:pt x="183" y="2016"/>
                </a:lnTo>
                <a:lnTo>
                  <a:pt x="148" y="1980"/>
                </a:lnTo>
                <a:lnTo>
                  <a:pt x="115" y="1940"/>
                </a:lnTo>
                <a:lnTo>
                  <a:pt x="86" y="1895"/>
                </a:lnTo>
                <a:lnTo>
                  <a:pt x="61" y="1847"/>
                </a:lnTo>
                <a:lnTo>
                  <a:pt x="39" y="1797"/>
                </a:lnTo>
                <a:lnTo>
                  <a:pt x="23" y="1742"/>
                </a:lnTo>
                <a:lnTo>
                  <a:pt x="10" y="1685"/>
                </a:lnTo>
                <a:lnTo>
                  <a:pt x="2" y="1626"/>
                </a:lnTo>
                <a:lnTo>
                  <a:pt x="0" y="1564"/>
                </a:lnTo>
                <a:lnTo>
                  <a:pt x="2" y="1502"/>
                </a:lnTo>
                <a:lnTo>
                  <a:pt x="10" y="1443"/>
                </a:lnTo>
                <a:lnTo>
                  <a:pt x="23" y="1386"/>
                </a:lnTo>
                <a:lnTo>
                  <a:pt x="39" y="1331"/>
                </a:lnTo>
                <a:lnTo>
                  <a:pt x="61" y="1279"/>
                </a:lnTo>
                <a:lnTo>
                  <a:pt x="86" y="1232"/>
                </a:lnTo>
                <a:lnTo>
                  <a:pt x="115" y="1187"/>
                </a:lnTo>
                <a:lnTo>
                  <a:pt x="148" y="1147"/>
                </a:lnTo>
                <a:lnTo>
                  <a:pt x="183" y="1112"/>
                </a:lnTo>
                <a:lnTo>
                  <a:pt x="221" y="1081"/>
                </a:lnTo>
                <a:lnTo>
                  <a:pt x="263" y="1054"/>
                </a:lnTo>
                <a:lnTo>
                  <a:pt x="307" y="1033"/>
                </a:lnTo>
                <a:lnTo>
                  <a:pt x="353" y="1018"/>
                </a:lnTo>
                <a:lnTo>
                  <a:pt x="401" y="1009"/>
                </a:lnTo>
                <a:lnTo>
                  <a:pt x="451" y="1005"/>
                </a:lnTo>
                <a:lnTo>
                  <a:pt x="1492" y="1005"/>
                </a:lnTo>
                <a:lnTo>
                  <a:pt x="1558" y="1002"/>
                </a:lnTo>
                <a:lnTo>
                  <a:pt x="1623" y="990"/>
                </a:lnTo>
                <a:lnTo>
                  <a:pt x="1687" y="973"/>
                </a:lnTo>
                <a:lnTo>
                  <a:pt x="1749" y="949"/>
                </a:lnTo>
                <a:lnTo>
                  <a:pt x="1810" y="918"/>
                </a:lnTo>
                <a:lnTo>
                  <a:pt x="1870" y="882"/>
                </a:lnTo>
                <a:lnTo>
                  <a:pt x="1928" y="840"/>
                </a:lnTo>
                <a:lnTo>
                  <a:pt x="1983" y="792"/>
                </a:lnTo>
                <a:lnTo>
                  <a:pt x="2038" y="738"/>
                </a:lnTo>
                <a:lnTo>
                  <a:pt x="2090" y="680"/>
                </a:lnTo>
                <a:lnTo>
                  <a:pt x="2140" y="617"/>
                </a:lnTo>
                <a:lnTo>
                  <a:pt x="2188" y="548"/>
                </a:lnTo>
                <a:lnTo>
                  <a:pt x="2232" y="476"/>
                </a:lnTo>
                <a:lnTo>
                  <a:pt x="2274" y="399"/>
                </a:lnTo>
                <a:lnTo>
                  <a:pt x="2277" y="400"/>
                </a:lnTo>
                <a:lnTo>
                  <a:pt x="2310" y="342"/>
                </a:lnTo>
                <a:lnTo>
                  <a:pt x="2346" y="287"/>
                </a:lnTo>
                <a:lnTo>
                  <a:pt x="2384" y="235"/>
                </a:lnTo>
                <a:lnTo>
                  <a:pt x="2424" y="188"/>
                </a:lnTo>
                <a:lnTo>
                  <a:pt x="2466" y="146"/>
                </a:lnTo>
                <a:lnTo>
                  <a:pt x="2511" y="109"/>
                </a:lnTo>
                <a:lnTo>
                  <a:pt x="2557" y="77"/>
                </a:lnTo>
                <a:lnTo>
                  <a:pt x="2605" y="50"/>
                </a:lnTo>
                <a:lnTo>
                  <a:pt x="2656" y="29"/>
                </a:lnTo>
                <a:lnTo>
                  <a:pt x="2709" y="13"/>
                </a:lnTo>
                <a:lnTo>
                  <a:pt x="2763" y="3"/>
                </a:lnTo>
                <a:lnTo>
                  <a:pt x="282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778422" y="2460855"/>
            <a:ext cx="406500" cy="459322"/>
            <a:chOff x="5946776" y="3297238"/>
            <a:chExt cx="2247900" cy="2540000"/>
          </a:xfrm>
          <a:solidFill>
            <a:schemeClr val="bg2">
              <a:lumMod val="25000"/>
            </a:schemeClr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46776" y="3297238"/>
              <a:ext cx="2247900" cy="2540000"/>
            </a:xfrm>
            <a:custGeom>
              <a:avLst/>
              <a:gdLst>
                <a:gd name="T0" fmla="*/ 408 w 2830"/>
                <a:gd name="T1" fmla="*/ 2835 h 3199"/>
                <a:gd name="T2" fmla="*/ 453 w 2830"/>
                <a:gd name="T3" fmla="*/ 2928 h 3199"/>
                <a:gd name="T4" fmla="*/ 537 w 2830"/>
                <a:gd name="T5" fmla="*/ 2987 h 3199"/>
                <a:gd name="T6" fmla="*/ 2225 w 2830"/>
                <a:gd name="T7" fmla="*/ 2999 h 3199"/>
                <a:gd name="T8" fmla="*/ 2326 w 2830"/>
                <a:gd name="T9" fmla="*/ 2971 h 3199"/>
                <a:gd name="T10" fmla="*/ 2398 w 2830"/>
                <a:gd name="T11" fmla="*/ 2900 h 3199"/>
                <a:gd name="T12" fmla="*/ 2426 w 2830"/>
                <a:gd name="T13" fmla="*/ 2799 h 3199"/>
                <a:gd name="T14" fmla="*/ 304 w 2830"/>
                <a:gd name="T15" fmla="*/ 600 h 3199"/>
                <a:gd name="T16" fmla="*/ 241 w 2830"/>
                <a:gd name="T17" fmla="*/ 622 h 3199"/>
                <a:gd name="T18" fmla="*/ 206 w 2830"/>
                <a:gd name="T19" fmla="*/ 677 h 3199"/>
                <a:gd name="T20" fmla="*/ 2629 w 2830"/>
                <a:gd name="T21" fmla="*/ 900 h 3199"/>
                <a:gd name="T22" fmla="*/ 2619 w 2830"/>
                <a:gd name="T23" fmla="*/ 656 h 3199"/>
                <a:gd name="T24" fmla="*/ 2572 w 2830"/>
                <a:gd name="T25" fmla="*/ 610 h 3199"/>
                <a:gd name="T26" fmla="*/ 304 w 2830"/>
                <a:gd name="T27" fmla="*/ 600 h 3199"/>
                <a:gd name="T28" fmla="*/ 865 w 2830"/>
                <a:gd name="T29" fmla="*/ 211 h 3199"/>
                <a:gd name="T30" fmla="*/ 819 w 2830"/>
                <a:gd name="T31" fmla="*/ 256 h 3199"/>
                <a:gd name="T32" fmla="*/ 808 w 2830"/>
                <a:gd name="T33" fmla="*/ 400 h 3199"/>
                <a:gd name="T34" fmla="*/ 2019 w 2830"/>
                <a:gd name="T35" fmla="*/ 277 h 3199"/>
                <a:gd name="T36" fmla="*/ 1984 w 2830"/>
                <a:gd name="T37" fmla="*/ 222 h 3199"/>
                <a:gd name="T38" fmla="*/ 1921 w 2830"/>
                <a:gd name="T39" fmla="*/ 200 h 3199"/>
                <a:gd name="T40" fmla="*/ 1921 w 2830"/>
                <a:gd name="T41" fmla="*/ 0 h 3199"/>
                <a:gd name="T42" fmla="*/ 2039 w 2830"/>
                <a:gd name="T43" fmla="*/ 24 h 3199"/>
                <a:gd name="T44" fmla="*/ 2136 w 2830"/>
                <a:gd name="T45" fmla="*/ 88 h 3199"/>
                <a:gd name="T46" fmla="*/ 2201 w 2830"/>
                <a:gd name="T47" fmla="*/ 183 h 3199"/>
                <a:gd name="T48" fmla="*/ 2225 w 2830"/>
                <a:gd name="T49" fmla="*/ 300 h 3199"/>
                <a:gd name="T50" fmla="*/ 2571 w 2830"/>
                <a:gd name="T51" fmla="*/ 403 h 3199"/>
                <a:gd name="T52" fmla="*/ 2687 w 2830"/>
                <a:gd name="T53" fmla="*/ 445 h 3199"/>
                <a:gd name="T54" fmla="*/ 2775 w 2830"/>
                <a:gd name="T55" fmla="*/ 528 h 3199"/>
                <a:gd name="T56" fmla="*/ 2823 w 2830"/>
                <a:gd name="T57" fmla="*/ 639 h 3199"/>
                <a:gd name="T58" fmla="*/ 2830 w 2830"/>
                <a:gd name="T59" fmla="*/ 900 h 3199"/>
                <a:gd name="T60" fmla="*/ 2808 w 2830"/>
                <a:gd name="T61" fmla="*/ 992 h 3199"/>
                <a:gd name="T62" fmla="*/ 2748 w 2830"/>
                <a:gd name="T63" fmla="*/ 1061 h 3199"/>
                <a:gd name="T64" fmla="*/ 2661 w 2830"/>
                <a:gd name="T65" fmla="*/ 1097 h 3199"/>
                <a:gd name="T66" fmla="*/ 2626 w 2830"/>
                <a:gd name="T67" fmla="*/ 2850 h 3199"/>
                <a:gd name="T68" fmla="*/ 2581 w 2830"/>
                <a:gd name="T69" fmla="*/ 2988 h 3199"/>
                <a:gd name="T70" fmla="*/ 2492 w 2830"/>
                <a:gd name="T71" fmla="*/ 3098 h 3199"/>
                <a:gd name="T72" fmla="*/ 2370 w 2830"/>
                <a:gd name="T73" fmla="*/ 3173 h 3199"/>
                <a:gd name="T74" fmla="*/ 2225 w 2830"/>
                <a:gd name="T75" fmla="*/ 3199 h 3199"/>
                <a:gd name="T76" fmla="*/ 508 w 2830"/>
                <a:gd name="T77" fmla="*/ 3187 h 3199"/>
                <a:gd name="T78" fmla="*/ 376 w 2830"/>
                <a:gd name="T79" fmla="*/ 3128 h 3199"/>
                <a:gd name="T80" fmla="*/ 275 w 2830"/>
                <a:gd name="T81" fmla="*/ 3027 h 3199"/>
                <a:gd name="T82" fmla="*/ 215 w 2830"/>
                <a:gd name="T83" fmla="*/ 2898 h 3199"/>
                <a:gd name="T84" fmla="*/ 203 w 2830"/>
                <a:gd name="T85" fmla="*/ 1100 h 3199"/>
                <a:gd name="T86" fmla="*/ 101 w 2830"/>
                <a:gd name="T87" fmla="*/ 1073 h 3199"/>
                <a:gd name="T88" fmla="*/ 28 w 2830"/>
                <a:gd name="T89" fmla="*/ 1000 h 3199"/>
                <a:gd name="T90" fmla="*/ 0 w 2830"/>
                <a:gd name="T91" fmla="*/ 900 h 3199"/>
                <a:gd name="T92" fmla="*/ 8 w 2830"/>
                <a:gd name="T93" fmla="*/ 639 h 3199"/>
                <a:gd name="T94" fmla="*/ 57 w 2830"/>
                <a:gd name="T95" fmla="*/ 528 h 3199"/>
                <a:gd name="T96" fmla="*/ 145 w 2830"/>
                <a:gd name="T97" fmla="*/ 445 h 3199"/>
                <a:gd name="T98" fmla="*/ 260 w 2830"/>
                <a:gd name="T99" fmla="*/ 403 h 3199"/>
                <a:gd name="T100" fmla="*/ 607 w 2830"/>
                <a:gd name="T101" fmla="*/ 300 h 3199"/>
                <a:gd name="T102" fmla="*/ 631 w 2830"/>
                <a:gd name="T103" fmla="*/ 183 h 3199"/>
                <a:gd name="T104" fmla="*/ 696 w 2830"/>
                <a:gd name="T105" fmla="*/ 88 h 3199"/>
                <a:gd name="T106" fmla="*/ 792 w 2830"/>
                <a:gd name="T107" fmla="*/ 24 h 3199"/>
                <a:gd name="T108" fmla="*/ 910 w 2830"/>
                <a:gd name="T109" fmla="*/ 0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30" h="3199">
                  <a:moveTo>
                    <a:pt x="404" y="1100"/>
                  </a:moveTo>
                  <a:lnTo>
                    <a:pt x="404" y="2799"/>
                  </a:lnTo>
                  <a:lnTo>
                    <a:pt x="408" y="2835"/>
                  </a:lnTo>
                  <a:lnTo>
                    <a:pt x="418" y="2869"/>
                  </a:lnTo>
                  <a:lnTo>
                    <a:pt x="432" y="2900"/>
                  </a:lnTo>
                  <a:lnTo>
                    <a:pt x="453" y="2928"/>
                  </a:lnTo>
                  <a:lnTo>
                    <a:pt x="477" y="2952"/>
                  </a:lnTo>
                  <a:lnTo>
                    <a:pt x="505" y="2971"/>
                  </a:lnTo>
                  <a:lnTo>
                    <a:pt x="537" y="2987"/>
                  </a:lnTo>
                  <a:lnTo>
                    <a:pt x="571" y="2996"/>
                  </a:lnTo>
                  <a:lnTo>
                    <a:pt x="607" y="2999"/>
                  </a:lnTo>
                  <a:lnTo>
                    <a:pt x="2225" y="2999"/>
                  </a:lnTo>
                  <a:lnTo>
                    <a:pt x="2261" y="2996"/>
                  </a:lnTo>
                  <a:lnTo>
                    <a:pt x="2295" y="2987"/>
                  </a:lnTo>
                  <a:lnTo>
                    <a:pt x="2326" y="2971"/>
                  </a:lnTo>
                  <a:lnTo>
                    <a:pt x="2354" y="2952"/>
                  </a:lnTo>
                  <a:lnTo>
                    <a:pt x="2379" y="2928"/>
                  </a:lnTo>
                  <a:lnTo>
                    <a:pt x="2398" y="2900"/>
                  </a:lnTo>
                  <a:lnTo>
                    <a:pt x="2414" y="2869"/>
                  </a:lnTo>
                  <a:lnTo>
                    <a:pt x="2423" y="2835"/>
                  </a:lnTo>
                  <a:lnTo>
                    <a:pt x="2426" y="2799"/>
                  </a:lnTo>
                  <a:lnTo>
                    <a:pt x="2426" y="1100"/>
                  </a:lnTo>
                  <a:lnTo>
                    <a:pt x="404" y="1100"/>
                  </a:lnTo>
                  <a:close/>
                  <a:moveTo>
                    <a:pt x="304" y="600"/>
                  </a:moveTo>
                  <a:lnTo>
                    <a:pt x="280" y="602"/>
                  </a:lnTo>
                  <a:lnTo>
                    <a:pt x="259" y="610"/>
                  </a:lnTo>
                  <a:lnTo>
                    <a:pt x="241" y="622"/>
                  </a:lnTo>
                  <a:lnTo>
                    <a:pt x="225" y="637"/>
                  </a:lnTo>
                  <a:lnTo>
                    <a:pt x="213" y="656"/>
                  </a:lnTo>
                  <a:lnTo>
                    <a:pt x="206" y="677"/>
                  </a:lnTo>
                  <a:lnTo>
                    <a:pt x="203" y="700"/>
                  </a:lnTo>
                  <a:lnTo>
                    <a:pt x="203" y="900"/>
                  </a:lnTo>
                  <a:lnTo>
                    <a:pt x="2629" y="900"/>
                  </a:lnTo>
                  <a:lnTo>
                    <a:pt x="2629" y="700"/>
                  </a:lnTo>
                  <a:lnTo>
                    <a:pt x="2626" y="677"/>
                  </a:lnTo>
                  <a:lnTo>
                    <a:pt x="2619" y="656"/>
                  </a:lnTo>
                  <a:lnTo>
                    <a:pt x="2606" y="637"/>
                  </a:lnTo>
                  <a:lnTo>
                    <a:pt x="2591" y="622"/>
                  </a:lnTo>
                  <a:lnTo>
                    <a:pt x="2572" y="610"/>
                  </a:lnTo>
                  <a:lnTo>
                    <a:pt x="2550" y="602"/>
                  </a:lnTo>
                  <a:lnTo>
                    <a:pt x="2528" y="600"/>
                  </a:lnTo>
                  <a:lnTo>
                    <a:pt x="304" y="600"/>
                  </a:lnTo>
                  <a:close/>
                  <a:moveTo>
                    <a:pt x="910" y="200"/>
                  </a:moveTo>
                  <a:lnTo>
                    <a:pt x="887" y="203"/>
                  </a:lnTo>
                  <a:lnTo>
                    <a:pt x="865" y="211"/>
                  </a:lnTo>
                  <a:lnTo>
                    <a:pt x="847" y="222"/>
                  </a:lnTo>
                  <a:lnTo>
                    <a:pt x="831" y="237"/>
                  </a:lnTo>
                  <a:lnTo>
                    <a:pt x="819" y="256"/>
                  </a:lnTo>
                  <a:lnTo>
                    <a:pt x="811" y="277"/>
                  </a:lnTo>
                  <a:lnTo>
                    <a:pt x="808" y="300"/>
                  </a:lnTo>
                  <a:lnTo>
                    <a:pt x="808" y="400"/>
                  </a:lnTo>
                  <a:lnTo>
                    <a:pt x="2022" y="400"/>
                  </a:lnTo>
                  <a:lnTo>
                    <a:pt x="2022" y="300"/>
                  </a:lnTo>
                  <a:lnTo>
                    <a:pt x="2019" y="277"/>
                  </a:lnTo>
                  <a:lnTo>
                    <a:pt x="2012" y="256"/>
                  </a:lnTo>
                  <a:lnTo>
                    <a:pt x="1999" y="237"/>
                  </a:lnTo>
                  <a:lnTo>
                    <a:pt x="1984" y="222"/>
                  </a:lnTo>
                  <a:lnTo>
                    <a:pt x="1965" y="211"/>
                  </a:lnTo>
                  <a:lnTo>
                    <a:pt x="1945" y="203"/>
                  </a:lnTo>
                  <a:lnTo>
                    <a:pt x="1921" y="200"/>
                  </a:lnTo>
                  <a:lnTo>
                    <a:pt x="910" y="200"/>
                  </a:lnTo>
                  <a:close/>
                  <a:moveTo>
                    <a:pt x="910" y="0"/>
                  </a:moveTo>
                  <a:lnTo>
                    <a:pt x="1921" y="0"/>
                  </a:lnTo>
                  <a:lnTo>
                    <a:pt x="1962" y="3"/>
                  </a:lnTo>
                  <a:lnTo>
                    <a:pt x="2001" y="10"/>
                  </a:lnTo>
                  <a:lnTo>
                    <a:pt x="2039" y="24"/>
                  </a:lnTo>
                  <a:lnTo>
                    <a:pt x="2074" y="41"/>
                  </a:lnTo>
                  <a:lnTo>
                    <a:pt x="2106" y="62"/>
                  </a:lnTo>
                  <a:lnTo>
                    <a:pt x="2136" y="88"/>
                  </a:lnTo>
                  <a:lnTo>
                    <a:pt x="2161" y="117"/>
                  </a:lnTo>
                  <a:lnTo>
                    <a:pt x="2183" y="148"/>
                  </a:lnTo>
                  <a:lnTo>
                    <a:pt x="2201" y="183"/>
                  </a:lnTo>
                  <a:lnTo>
                    <a:pt x="2213" y="220"/>
                  </a:lnTo>
                  <a:lnTo>
                    <a:pt x="2222" y="259"/>
                  </a:lnTo>
                  <a:lnTo>
                    <a:pt x="2225" y="300"/>
                  </a:lnTo>
                  <a:lnTo>
                    <a:pt x="2225" y="400"/>
                  </a:lnTo>
                  <a:lnTo>
                    <a:pt x="2528" y="400"/>
                  </a:lnTo>
                  <a:lnTo>
                    <a:pt x="2571" y="403"/>
                  </a:lnTo>
                  <a:lnTo>
                    <a:pt x="2611" y="412"/>
                  </a:lnTo>
                  <a:lnTo>
                    <a:pt x="2651" y="426"/>
                  </a:lnTo>
                  <a:lnTo>
                    <a:pt x="2687" y="445"/>
                  </a:lnTo>
                  <a:lnTo>
                    <a:pt x="2720" y="468"/>
                  </a:lnTo>
                  <a:lnTo>
                    <a:pt x="2749" y="496"/>
                  </a:lnTo>
                  <a:lnTo>
                    <a:pt x="2775" y="528"/>
                  </a:lnTo>
                  <a:lnTo>
                    <a:pt x="2795" y="562"/>
                  </a:lnTo>
                  <a:lnTo>
                    <a:pt x="2812" y="599"/>
                  </a:lnTo>
                  <a:lnTo>
                    <a:pt x="2823" y="639"/>
                  </a:lnTo>
                  <a:lnTo>
                    <a:pt x="2828" y="681"/>
                  </a:lnTo>
                  <a:lnTo>
                    <a:pt x="2830" y="681"/>
                  </a:lnTo>
                  <a:lnTo>
                    <a:pt x="2830" y="900"/>
                  </a:lnTo>
                  <a:lnTo>
                    <a:pt x="2827" y="932"/>
                  </a:lnTo>
                  <a:lnTo>
                    <a:pt x="2820" y="963"/>
                  </a:lnTo>
                  <a:lnTo>
                    <a:pt x="2808" y="992"/>
                  </a:lnTo>
                  <a:lnTo>
                    <a:pt x="2791" y="1017"/>
                  </a:lnTo>
                  <a:lnTo>
                    <a:pt x="2772" y="1041"/>
                  </a:lnTo>
                  <a:lnTo>
                    <a:pt x="2748" y="1061"/>
                  </a:lnTo>
                  <a:lnTo>
                    <a:pt x="2722" y="1078"/>
                  </a:lnTo>
                  <a:lnTo>
                    <a:pt x="2693" y="1090"/>
                  </a:lnTo>
                  <a:lnTo>
                    <a:pt x="2661" y="1097"/>
                  </a:lnTo>
                  <a:lnTo>
                    <a:pt x="2629" y="1100"/>
                  </a:lnTo>
                  <a:lnTo>
                    <a:pt x="2629" y="2798"/>
                  </a:lnTo>
                  <a:lnTo>
                    <a:pt x="2626" y="2850"/>
                  </a:lnTo>
                  <a:lnTo>
                    <a:pt x="2617" y="2898"/>
                  </a:lnTo>
                  <a:lnTo>
                    <a:pt x="2601" y="2944"/>
                  </a:lnTo>
                  <a:lnTo>
                    <a:pt x="2581" y="2988"/>
                  </a:lnTo>
                  <a:lnTo>
                    <a:pt x="2557" y="3027"/>
                  </a:lnTo>
                  <a:lnTo>
                    <a:pt x="2527" y="3065"/>
                  </a:lnTo>
                  <a:lnTo>
                    <a:pt x="2492" y="3098"/>
                  </a:lnTo>
                  <a:lnTo>
                    <a:pt x="2455" y="3128"/>
                  </a:lnTo>
                  <a:lnTo>
                    <a:pt x="2415" y="3152"/>
                  </a:lnTo>
                  <a:lnTo>
                    <a:pt x="2370" y="3173"/>
                  </a:lnTo>
                  <a:lnTo>
                    <a:pt x="2324" y="3187"/>
                  </a:lnTo>
                  <a:lnTo>
                    <a:pt x="2275" y="3196"/>
                  </a:lnTo>
                  <a:lnTo>
                    <a:pt x="2225" y="3199"/>
                  </a:lnTo>
                  <a:lnTo>
                    <a:pt x="607" y="3199"/>
                  </a:lnTo>
                  <a:lnTo>
                    <a:pt x="556" y="3196"/>
                  </a:lnTo>
                  <a:lnTo>
                    <a:pt x="508" y="3187"/>
                  </a:lnTo>
                  <a:lnTo>
                    <a:pt x="461" y="3173"/>
                  </a:lnTo>
                  <a:lnTo>
                    <a:pt x="417" y="3152"/>
                  </a:lnTo>
                  <a:lnTo>
                    <a:pt x="376" y="3128"/>
                  </a:lnTo>
                  <a:lnTo>
                    <a:pt x="338" y="3098"/>
                  </a:lnTo>
                  <a:lnTo>
                    <a:pt x="305" y="3065"/>
                  </a:lnTo>
                  <a:lnTo>
                    <a:pt x="275" y="3027"/>
                  </a:lnTo>
                  <a:lnTo>
                    <a:pt x="250" y="2988"/>
                  </a:lnTo>
                  <a:lnTo>
                    <a:pt x="231" y="2944"/>
                  </a:lnTo>
                  <a:lnTo>
                    <a:pt x="215" y="2898"/>
                  </a:lnTo>
                  <a:lnTo>
                    <a:pt x="206" y="2850"/>
                  </a:lnTo>
                  <a:lnTo>
                    <a:pt x="203" y="2798"/>
                  </a:lnTo>
                  <a:lnTo>
                    <a:pt x="203" y="1100"/>
                  </a:lnTo>
                  <a:lnTo>
                    <a:pt x="166" y="1096"/>
                  </a:lnTo>
                  <a:lnTo>
                    <a:pt x="132" y="1087"/>
                  </a:lnTo>
                  <a:lnTo>
                    <a:pt x="101" y="1073"/>
                  </a:lnTo>
                  <a:lnTo>
                    <a:pt x="72" y="1052"/>
                  </a:lnTo>
                  <a:lnTo>
                    <a:pt x="49" y="1029"/>
                  </a:lnTo>
                  <a:lnTo>
                    <a:pt x="28" y="1000"/>
                  </a:lnTo>
                  <a:lnTo>
                    <a:pt x="13" y="969"/>
                  </a:lnTo>
                  <a:lnTo>
                    <a:pt x="4" y="936"/>
                  </a:lnTo>
                  <a:lnTo>
                    <a:pt x="0" y="900"/>
                  </a:lnTo>
                  <a:lnTo>
                    <a:pt x="0" y="681"/>
                  </a:lnTo>
                  <a:lnTo>
                    <a:pt x="2" y="681"/>
                  </a:lnTo>
                  <a:lnTo>
                    <a:pt x="8" y="639"/>
                  </a:lnTo>
                  <a:lnTo>
                    <a:pt x="20" y="599"/>
                  </a:lnTo>
                  <a:lnTo>
                    <a:pt x="35" y="562"/>
                  </a:lnTo>
                  <a:lnTo>
                    <a:pt x="57" y="528"/>
                  </a:lnTo>
                  <a:lnTo>
                    <a:pt x="82" y="496"/>
                  </a:lnTo>
                  <a:lnTo>
                    <a:pt x="112" y="468"/>
                  </a:lnTo>
                  <a:lnTo>
                    <a:pt x="145" y="445"/>
                  </a:lnTo>
                  <a:lnTo>
                    <a:pt x="181" y="425"/>
                  </a:lnTo>
                  <a:lnTo>
                    <a:pt x="219" y="411"/>
                  </a:lnTo>
                  <a:lnTo>
                    <a:pt x="260" y="403"/>
                  </a:lnTo>
                  <a:lnTo>
                    <a:pt x="304" y="400"/>
                  </a:lnTo>
                  <a:lnTo>
                    <a:pt x="607" y="400"/>
                  </a:lnTo>
                  <a:lnTo>
                    <a:pt x="607" y="300"/>
                  </a:lnTo>
                  <a:lnTo>
                    <a:pt x="610" y="259"/>
                  </a:lnTo>
                  <a:lnTo>
                    <a:pt x="618" y="220"/>
                  </a:lnTo>
                  <a:lnTo>
                    <a:pt x="631" y="183"/>
                  </a:lnTo>
                  <a:lnTo>
                    <a:pt x="648" y="148"/>
                  </a:lnTo>
                  <a:lnTo>
                    <a:pt x="670" y="117"/>
                  </a:lnTo>
                  <a:lnTo>
                    <a:pt x="696" y="88"/>
                  </a:lnTo>
                  <a:lnTo>
                    <a:pt x="725" y="62"/>
                  </a:lnTo>
                  <a:lnTo>
                    <a:pt x="757" y="41"/>
                  </a:lnTo>
                  <a:lnTo>
                    <a:pt x="792" y="24"/>
                  </a:lnTo>
                  <a:lnTo>
                    <a:pt x="829" y="10"/>
                  </a:lnTo>
                  <a:lnTo>
                    <a:pt x="869" y="3"/>
                  </a:lnTo>
                  <a:lnTo>
                    <a:pt x="9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429375" y="4329113"/>
              <a:ext cx="320675" cy="1190625"/>
            </a:xfrm>
            <a:custGeom>
              <a:avLst/>
              <a:gdLst>
                <a:gd name="T0" fmla="*/ 101 w 404"/>
                <a:gd name="T1" fmla="*/ 100 h 1499"/>
                <a:gd name="T2" fmla="*/ 101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1 w 404"/>
                <a:gd name="T9" fmla="*/ 100 h 1499"/>
                <a:gd name="T10" fmla="*/ 101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7 w 404"/>
                <a:gd name="T19" fmla="*/ 22 h 1499"/>
                <a:gd name="T20" fmla="*/ 382 w 404"/>
                <a:gd name="T21" fmla="*/ 37 h 1499"/>
                <a:gd name="T22" fmla="*/ 394 w 404"/>
                <a:gd name="T23" fmla="*/ 56 h 1499"/>
                <a:gd name="T24" fmla="*/ 402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2 w 404"/>
                <a:gd name="T31" fmla="*/ 1423 h 1499"/>
                <a:gd name="T32" fmla="*/ 394 w 404"/>
                <a:gd name="T33" fmla="*/ 1443 h 1499"/>
                <a:gd name="T34" fmla="*/ 382 w 404"/>
                <a:gd name="T35" fmla="*/ 1463 h 1499"/>
                <a:gd name="T36" fmla="*/ 367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1 w 404"/>
                <a:gd name="T45" fmla="*/ 1499 h 1499"/>
                <a:gd name="T46" fmla="*/ 78 w 404"/>
                <a:gd name="T47" fmla="*/ 1496 h 1499"/>
                <a:gd name="T48" fmla="*/ 57 w 404"/>
                <a:gd name="T49" fmla="*/ 1489 h 1499"/>
                <a:gd name="T50" fmla="*/ 38 w 404"/>
                <a:gd name="T51" fmla="*/ 1478 h 1499"/>
                <a:gd name="T52" fmla="*/ 23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3 w 404"/>
                <a:gd name="T67" fmla="*/ 37 h 1499"/>
                <a:gd name="T68" fmla="*/ 38 w 404"/>
                <a:gd name="T69" fmla="*/ 22 h 1499"/>
                <a:gd name="T70" fmla="*/ 57 w 404"/>
                <a:gd name="T71" fmla="*/ 10 h 1499"/>
                <a:gd name="T72" fmla="*/ 78 w 404"/>
                <a:gd name="T73" fmla="*/ 3 h 1499"/>
                <a:gd name="T74" fmla="*/ 101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1" y="100"/>
                  </a:moveTo>
                  <a:lnTo>
                    <a:pt x="101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1" y="100"/>
                  </a:lnTo>
                  <a:close/>
                  <a:moveTo>
                    <a:pt x="101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7" y="22"/>
                  </a:lnTo>
                  <a:lnTo>
                    <a:pt x="382" y="37"/>
                  </a:lnTo>
                  <a:lnTo>
                    <a:pt x="394" y="56"/>
                  </a:lnTo>
                  <a:lnTo>
                    <a:pt x="402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2" y="1423"/>
                  </a:lnTo>
                  <a:lnTo>
                    <a:pt x="394" y="1443"/>
                  </a:lnTo>
                  <a:lnTo>
                    <a:pt x="382" y="1463"/>
                  </a:lnTo>
                  <a:lnTo>
                    <a:pt x="367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1" y="1499"/>
                  </a:lnTo>
                  <a:lnTo>
                    <a:pt x="78" y="1496"/>
                  </a:lnTo>
                  <a:lnTo>
                    <a:pt x="57" y="1489"/>
                  </a:lnTo>
                  <a:lnTo>
                    <a:pt x="38" y="1478"/>
                  </a:lnTo>
                  <a:lnTo>
                    <a:pt x="23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3" y="37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910388" y="4329113"/>
              <a:ext cx="320675" cy="1190625"/>
            </a:xfrm>
            <a:custGeom>
              <a:avLst/>
              <a:gdLst>
                <a:gd name="T0" fmla="*/ 100 w 404"/>
                <a:gd name="T1" fmla="*/ 100 h 1499"/>
                <a:gd name="T2" fmla="*/ 100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0 w 404"/>
                <a:gd name="T9" fmla="*/ 100 h 1499"/>
                <a:gd name="T10" fmla="*/ 100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6 w 404"/>
                <a:gd name="T19" fmla="*/ 22 h 1499"/>
                <a:gd name="T20" fmla="*/ 381 w 404"/>
                <a:gd name="T21" fmla="*/ 37 h 1499"/>
                <a:gd name="T22" fmla="*/ 394 w 404"/>
                <a:gd name="T23" fmla="*/ 56 h 1499"/>
                <a:gd name="T24" fmla="*/ 401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1 w 404"/>
                <a:gd name="T31" fmla="*/ 1423 h 1499"/>
                <a:gd name="T32" fmla="*/ 394 w 404"/>
                <a:gd name="T33" fmla="*/ 1443 h 1499"/>
                <a:gd name="T34" fmla="*/ 381 w 404"/>
                <a:gd name="T35" fmla="*/ 1463 h 1499"/>
                <a:gd name="T36" fmla="*/ 366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0 w 404"/>
                <a:gd name="T45" fmla="*/ 1499 h 1499"/>
                <a:gd name="T46" fmla="*/ 77 w 404"/>
                <a:gd name="T47" fmla="*/ 1496 h 1499"/>
                <a:gd name="T48" fmla="*/ 55 w 404"/>
                <a:gd name="T49" fmla="*/ 1489 h 1499"/>
                <a:gd name="T50" fmla="*/ 37 w 404"/>
                <a:gd name="T51" fmla="*/ 1478 h 1499"/>
                <a:gd name="T52" fmla="*/ 21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1 w 404"/>
                <a:gd name="T67" fmla="*/ 37 h 1499"/>
                <a:gd name="T68" fmla="*/ 37 w 404"/>
                <a:gd name="T69" fmla="*/ 22 h 1499"/>
                <a:gd name="T70" fmla="*/ 55 w 404"/>
                <a:gd name="T71" fmla="*/ 10 h 1499"/>
                <a:gd name="T72" fmla="*/ 77 w 404"/>
                <a:gd name="T73" fmla="*/ 3 h 1499"/>
                <a:gd name="T74" fmla="*/ 100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0" y="100"/>
                  </a:moveTo>
                  <a:lnTo>
                    <a:pt x="100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0" y="100"/>
                  </a:lnTo>
                  <a:close/>
                  <a:moveTo>
                    <a:pt x="100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6" y="22"/>
                  </a:lnTo>
                  <a:lnTo>
                    <a:pt x="381" y="37"/>
                  </a:lnTo>
                  <a:lnTo>
                    <a:pt x="394" y="56"/>
                  </a:lnTo>
                  <a:lnTo>
                    <a:pt x="401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1" y="1423"/>
                  </a:lnTo>
                  <a:lnTo>
                    <a:pt x="394" y="1443"/>
                  </a:lnTo>
                  <a:lnTo>
                    <a:pt x="381" y="1463"/>
                  </a:lnTo>
                  <a:lnTo>
                    <a:pt x="366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0" y="1499"/>
                  </a:lnTo>
                  <a:lnTo>
                    <a:pt x="77" y="1496"/>
                  </a:lnTo>
                  <a:lnTo>
                    <a:pt x="55" y="1489"/>
                  </a:lnTo>
                  <a:lnTo>
                    <a:pt x="37" y="1478"/>
                  </a:lnTo>
                  <a:lnTo>
                    <a:pt x="21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391400" y="4329113"/>
              <a:ext cx="322262" cy="1190625"/>
            </a:xfrm>
            <a:custGeom>
              <a:avLst/>
              <a:gdLst>
                <a:gd name="T0" fmla="*/ 102 w 406"/>
                <a:gd name="T1" fmla="*/ 100 h 1499"/>
                <a:gd name="T2" fmla="*/ 102 w 406"/>
                <a:gd name="T3" fmla="*/ 1399 h 1499"/>
                <a:gd name="T4" fmla="*/ 304 w 406"/>
                <a:gd name="T5" fmla="*/ 1399 h 1499"/>
                <a:gd name="T6" fmla="*/ 304 w 406"/>
                <a:gd name="T7" fmla="*/ 100 h 1499"/>
                <a:gd name="T8" fmla="*/ 102 w 406"/>
                <a:gd name="T9" fmla="*/ 100 h 1499"/>
                <a:gd name="T10" fmla="*/ 102 w 406"/>
                <a:gd name="T11" fmla="*/ 0 h 1499"/>
                <a:gd name="T12" fmla="*/ 304 w 406"/>
                <a:gd name="T13" fmla="*/ 0 h 1499"/>
                <a:gd name="T14" fmla="*/ 327 w 406"/>
                <a:gd name="T15" fmla="*/ 3 h 1499"/>
                <a:gd name="T16" fmla="*/ 349 w 406"/>
                <a:gd name="T17" fmla="*/ 10 h 1499"/>
                <a:gd name="T18" fmla="*/ 367 w 406"/>
                <a:gd name="T19" fmla="*/ 22 h 1499"/>
                <a:gd name="T20" fmla="*/ 383 w 406"/>
                <a:gd name="T21" fmla="*/ 37 h 1499"/>
                <a:gd name="T22" fmla="*/ 395 w 406"/>
                <a:gd name="T23" fmla="*/ 56 h 1499"/>
                <a:gd name="T24" fmla="*/ 403 w 406"/>
                <a:gd name="T25" fmla="*/ 77 h 1499"/>
                <a:gd name="T26" fmla="*/ 406 w 406"/>
                <a:gd name="T27" fmla="*/ 100 h 1499"/>
                <a:gd name="T28" fmla="*/ 406 w 406"/>
                <a:gd name="T29" fmla="*/ 1400 h 1499"/>
                <a:gd name="T30" fmla="*/ 403 w 406"/>
                <a:gd name="T31" fmla="*/ 1423 h 1499"/>
                <a:gd name="T32" fmla="*/ 395 w 406"/>
                <a:gd name="T33" fmla="*/ 1443 h 1499"/>
                <a:gd name="T34" fmla="*/ 383 w 406"/>
                <a:gd name="T35" fmla="*/ 1463 h 1499"/>
                <a:gd name="T36" fmla="*/ 367 w 406"/>
                <a:gd name="T37" fmla="*/ 1478 h 1499"/>
                <a:gd name="T38" fmla="*/ 349 w 406"/>
                <a:gd name="T39" fmla="*/ 1489 h 1499"/>
                <a:gd name="T40" fmla="*/ 327 w 406"/>
                <a:gd name="T41" fmla="*/ 1496 h 1499"/>
                <a:gd name="T42" fmla="*/ 304 w 406"/>
                <a:gd name="T43" fmla="*/ 1499 h 1499"/>
                <a:gd name="T44" fmla="*/ 102 w 406"/>
                <a:gd name="T45" fmla="*/ 1499 h 1499"/>
                <a:gd name="T46" fmla="*/ 79 w 406"/>
                <a:gd name="T47" fmla="*/ 1496 h 1499"/>
                <a:gd name="T48" fmla="*/ 57 w 406"/>
                <a:gd name="T49" fmla="*/ 1489 h 1499"/>
                <a:gd name="T50" fmla="*/ 39 w 406"/>
                <a:gd name="T51" fmla="*/ 1478 h 1499"/>
                <a:gd name="T52" fmla="*/ 23 w 406"/>
                <a:gd name="T53" fmla="*/ 1463 h 1499"/>
                <a:gd name="T54" fmla="*/ 11 w 406"/>
                <a:gd name="T55" fmla="*/ 1443 h 1499"/>
                <a:gd name="T56" fmla="*/ 4 w 406"/>
                <a:gd name="T57" fmla="*/ 1423 h 1499"/>
                <a:gd name="T58" fmla="*/ 0 w 406"/>
                <a:gd name="T59" fmla="*/ 1400 h 1499"/>
                <a:gd name="T60" fmla="*/ 0 w 406"/>
                <a:gd name="T61" fmla="*/ 100 h 1499"/>
                <a:gd name="T62" fmla="*/ 4 w 406"/>
                <a:gd name="T63" fmla="*/ 77 h 1499"/>
                <a:gd name="T64" fmla="*/ 11 w 406"/>
                <a:gd name="T65" fmla="*/ 56 h 1499"/>
                <a:gd name="T66" fmla="*/ 23 w 406"/>
                <a:gd name="T67" fmla="*/ 37 h 1499"/>
                <a:gd name="T68" fmla="*/ 39 w 406"/>
                <a:gd name="T69" fmla="*/ 22 h 1499"/>
                <a:gd name="T70" fmla="*/ 57 w 406"/>
                <a:gd name="T71" fmla="*/ 10 h 1499"/>
                <a:gd name="T72" fmla="*/ 79 w 406"/>
                <a:gd name="T73" fmla="*/ 3 h 1499"/>
                <a:gd name="T74" fmla="*/ 102 w 406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1499">
                  <a:moveTo>
                    <a:pt x="102" y="100"/>
                  </a:moveTo>
                  <a:lnTo>
                    <a:pt x="102" y="1399"/>
                  </a:lnTo>
                  <a:lnTo>
                    <a:pt x="304" y="1399"/>
                  </a:lnTo>
                  <a:lnTo>
                    <a:pt x="304" y="100"/>
                  </a:lnTo>
                  <a:lnTo>
                    <a:pt x="102" y="100"/>
                  </a:lnTo>
                  <a:close/>
                  <a:moveTo>
                    <a:pt x="102" y="0"/>
                  </a:moveTo>
                  <a:lnTo>
                    <a:pt x="304" y="0"/>
                  </a:lnTo>
                  <a:lnTo>
                    <a:pt x="327" y="3"/>
                  </a:lnTo>
                  <a:lnTo>
                    <a:pt x="349" y="10"/>
                  </a:lnTo>
                  <a:lnTo>
                    <a:pt x="367" y="22"/>
                  </a:lnTo>
                  <a:lnTo>
                    <a:pt x="383" y="37"/>
                  </a:lnTo>
                  <a:lnTo>
                    <a:pt x="395" y="56"/>
                  </a:lnTo>
                  <a:lnTo>
                    <a:pt x="403" y="77"/>
                  </a:lnTo>
                  <a:lnTo>
                    <a:pt x="406" y="100"/>
                  </a:lnTo>
                  <a:lnTo>
                    <a:pt x="406" y="1400"/>
                  </a:lnTo>
                  <a:lnTo>
                    <a:pt x="403" y="1423"/>
                  </a:lnTo>
                  <a:lnTo>
                    <a:pt x="395" y="1443"/>
                  </a:lnTo>
                  <a:lnTo>
                    <a:pt x="383" y="1463"/>
                  </a:lnTo>
                  <a:lnTo>
                    <a:pt x="367" y="1478"/>
                  </a:lnTo>
                  <a:lnTo>
                    <a:pt x="349" y="1489"/>
                  </a:lnTo>
                  <a:lnTo>
                    <a:pt x="327" y="1496"/>
                  </a:lnTo>
                  <a:lnTo>
                    <a:pt x="304" y="1499"/>
                  </a:lnTo>
                  <a:lnTo>
                    <a:pt x="102" y="1499"/>
                  </a:lnTo>
                  <a:lnTo>
                    <a:pt x="79" y="1496"/>
                  </a:lnTo>
                  <a:lnTo>
                    <a:pt x="57" y="1489"/>
                  </a:lnTo>
                  <a:lnTo>
                    <a:pt x="39" y="1478"/>
                  </a:lnTo>
                  <a:lnTo>
                    <a:pt x="23" y="1463"/>
                  </a:lnTo>
                  <a:lnTo>
                    <a:pt x="11" y="1443"/>
                  </a:lnTo>
                  <a:lnTo>
                    <a:pt x="4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4" y="77"/>
                  </a:lnTo>
                  <a:lnTo>
                    <a:pt x="11" y="56"/>
                  </a:lnTo>
                  <a:lnTo>
                    <a:pt x="23" y="37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531439" y="2458894"/>
            <a:ext cx="352033" cy="463245"/>
            <a:chOff x="5967413" y="3300413"/>
            <a:chExt cx="2065337" cy="2717800"/>
          </a:xfrm>
          <a:solidFill>
            <a:schemeClr val="bg2">
              <a:lumMod val="25000"/>
            </a:schemeClr>
          </a:solidFill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967413" y="3300413"/>
              <a:ext cx="2065337" cy="2717800"/>
            </a:xfrm>
            <a:custGeom>
              <a:avLst/>
              <a:gdLst>
                <a:gd name="T0" fmla="*/ 241 w 2601"/>
                <a:gd name="T1" fmla="*/ 1645 h 3424"/>
                <a:gd name="T2" fmla="*/ 221 w 2601"/>
                <a:gd name="T3" fmla="*/ 2532 h 3424"/>
                <a:gd name="T4" fmla="*/ 333 w 2601"/>
                <a:gd name="T5" fmla="*/ 2859 h 3424"/>
                <a:gd name="T6" fmla="*/ 573 w 2601"/>
                <a:gd name="T7" fmla="*/ 3096 h 3424"/>
                <a:gd name="T8" fmla="*/ 903 w 2601"/>
                <a:gd name="T9" fmla="*/ 3207 h 3424"/>
                <a:gd name="T10" fmla="*/ 1838 w 2601"/>
                <a:gd name="T11" fmla="*/ 3180 h 3424"/>
                <a:gd name="T12" fmla="*/ 2138 w 2601"/>
                <a:gd name="T13" fmla="*/ 3014 h 3424"/>
                <a:gd name="T14" fmla="*/ 2332 w 2601"/>
                <a:gd name="T15" fmla="*/ 2736 h 3424"/>
                <a:gd name="T16" fmla="*/ 2385 w 2601"/>
                <a:gd name="T17" fmla="*/ 1712 h 3424"/>
                <a:gd name="T18" fmla="*/ 2324 w 2601"/>
                <a:gd name="T19" fmla="*/ 1616 h 3424"/>
                <a:gd name="T20" fmla="*/ 1246 w 2601"/>
                <a:gd name="T21" fmla="*/ 538 h 3424"/>
                <a:gd name="T22" fmla="*/ 1012 w 2601"/>
                <a:gd name="T23" fmla="*/ 643 h 3424"/>
                <a:gd name="T24" fmla="*/ 880 w 2601"/>
                <a:gd name="T25" fmla="*/ 858 h 3424"/>
                <a:gd name="T26" fmla="*/ 1734 w 2601"/>
                <a:gd name="T27" fmla="*/ 963 h 3424"/>
                <a:gd name="T28" fmla="*/ 1657 w 2601"/>
                <a:gd name="T29" fmla="*/ 718 h 3424"/>
                <a:gd name="T30" fmla="*/ 1458 w 2601"/>
                <a:gd name="T31" fmla="*/ 563 h 3424"/>
                <a:gd name="T32" fmla="*/ 1227 w 2601"/>
                <a:gd name="T33" fmla="*/ 217 h 3424"/>
                <a:gd name="T34" fmla="*/ 898 w 2601"/>
                <a:gd name="T35" fmla="*/ 328 h 3424"/>
                <a:gd name="T36" fmla="*/ 658 w 2601"/>
                <a:gd name="T37" fmla="*/ 566 h 3424"/>
                <a:gd name="T38" fmla="*/ 546 w 2601"/>
                <a:gd name="T39" fmla="*/ 891 h 3424"/>
                <a:gd name="T40" fmla="*/ 762 w 2601"/>
                <a:gd name="T41" fmla="*/ 905 h 3424"/>
                <a:gd name="T42" fmla="*/ 864 w 2601"/>
                <a:gd name="T43" fmla="*/ 647 h 3424"/>
                <a:gd name="T44" fmla="*/ 1077 w 2601"/>
                <a:gd name="T45" fmla="*/ 476 h 3424"/>
                <a:gd name="T46" fmla="*/ 1361 w 2601"/>
                <a:gd name="T47" fmla="*/ 431 h 3424"/>
                <a:gd name="T48" fmla="*/ 1621 w 2601"/>
                <a:gd name="T49" fmla="*/ 532 h 3424"/>
                <a:gd name="T50" fmla="*/ 1795 w 2601"/>
                <a:gd name="T51" fmla="*/ 742 h 3424"/>
                <a:gd name="T52" fmla="*/ 1843 w 2601"/>
                <a:gd name="T53" fmla="*/ 1391 h 3424"/>
                <a:gd name="T54" fmla="*/ 2029 w 2601"/>
                <a:gd name="T55" fmla="*/ 753 h 3424"/>
                <a:gd name="T56" fmla="*/ 1861 w 2601"/>
                <a:gd name="T57" fmla="*/ 457 h 3424"/>
                <a:gd name="T58" fmla="*/ 1580 w 2601"/>
                <a:gd name="T59" fmla="*/ 266 h 3424"/>
                <a:gd name="T60" fmla="*/ 1301 w 2601"/>
                <a:gd name="T61" fmla="*/ 0 h 3424"/>
                <a:gd name="T62" fmla="*/ 1681 w 2601"/>
                <a:gd name="T63" fmla="*/ 75 h 3424"/>
                <a:gd name="T64" fmla="*/ 1991 w 2601"/>
                <a:gd name="T65" fmla="*/ 282 h 3424"/>
                <a:gd name="T66" fmla="*/ 2200 w 2601"/>
                <a:gd name="T67" fmla="*/ 587 h 3424"/>
                <a:gd name="T68" fmla="*/ 2276 w 2601"/>
                <a:gd name="T69" fmla="*/ 963 h 3424"/>
                <a:gd name="T70" fmla="*/ 2441 w 2601"/>
                <a:gd name="T71" fmla="*/ 1435 h 3424"/>
                <a:gd name="T72" fmla="*/ 2576 w 2601"/>
                <a:gd name="T73" fmla="*/ 1587 h 3424"/>
                <a:gd name="T74" fmla="*/ 2598 w 2601"/>
                <a:gd name="T75" fmla="*/ 2540 h 3424"/>
                <a:gd name="T76" fmla="*/ 2493 w 2601"/>
                <a:gd name="T77" fmla="*/ 2903 h 3424"/>
                <a:gd name="T78" fmla="*/ 2261 w 2601"/>
                <a:gd name="T79" fmla="*/ 3192 h 3424"/>
                <a:gd name="T80" fmla="*/ 1935 w 2601"/>
                <a:gd name="T81" fmla="*/ 3375 h 3424"/>
                <a:gd name="T82" fmla="*/ 976 w 2601"/>
                <a:gd name="T83" fmla="*/ 3424 h 3424"/>
                <a:gd name="T84" fmla="*/ 595 w 2601"/>
                <a:gd name="T85" fmla="*/ 3349 h 3424"/>
                <a:gd name="T86" fmla="*/ 285 w 2601"/>
                <a:gd name="T87" fmla="*/ 3142 h 3424"/>
                <a:gd name="T88" fmla="*/ 77 w 2601"/>
                <a:gd name="T89" fmla="*/ 2836 h 3424"/>
                <a:gd name="T90" fmla="*/ 0 w 2601"/>
                <a:gd name="T91" fmla="*/ 2461 h 3424"/>
                <a:gd name="T92" fmla="*/ 44 w 2601"/>
                <a:gd name="T93" fmla="*/ 1550 h 3424"/>
                <a:gd name="T94" fmla="*/ 198 w 2601"/>
                <a:gd name="T95" fmla="*/ 1416 h 3424"/>
                <a:gd name="T96" fmla="*/ 328 w 2601"/>
                <a:gd name="T97" fmla="*/ 884 h 3424"/>
                <a:gd name="T98" fmla="*/ 434 w 2601"/>
                <a:gd name="T99" fmla="*/ 520 h 3424"/>
                <a:gd name="T100" fmla="*/ 665 w 2601"/>
                <a:gd name="T101" fmla="*/ 232 h 3424"/>
                <a:gd name="T102" fmla="*/ 992 w 2601"/>
                <a:gd name="T103" fmla="*/ 49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01" h="3424">
                  <a:moveTo>
                    <a:pt x="325" y="1605"/>
                  </a:moveTo>
                  <a:lnTo>
                    <a:pt x="300" y="1608"/>
                  </a:lnTo>
                  <a:lnTo>
                    <a:pt x="277" y="1616"/>
                  </a:lnTo>
                  <a:lnTo>
                    <a:pt x="257" y="1628"/>
                  </a:lnTo>
                  <a:lnTo>
                    <a:pt x="241" y="1645"/>
                  </a:lnTo>
                  <a:lnTo>
                    <a:pt x="227" y="1664"/>
                  </a:lnTo>
                  <a:lnTo>
                    <a:pt x="220" y="1687"/>
                  </a:lnTo>
                  <a:lnTo>
                    <a:pt x="217" y="1712"/>
                  </a:lnTo>
                  <a:lnTo>
                    <a:pt x="217" y="2461"/>
                  </a:lnTo>
                  <a:lnTo>
                    <a:pt x="221" y="2532"/>
                  </a:lnTo>
                  <a:lnTo>
                    <a:pt x="231" y="2604"/>
                  </a:lnTo>
                  <a:lnTo>
                    <a:pt x="247" y="2671"/>
                  </a:lnTo>
                  <a:lnTo>
                    <a:pt x="269" y="2736"/>
                  </a:lnTo>
                  <a:lnTo>
                    <a:pt x="298" y="2798"/>
                  </a:lnTo>
                  <a:lnTo>
                    <a:pt x="333" y="2859"/>
                  </a:lnTo>
                  <a:lnTo>
                    <a:pt x="371" y="2914"/>
                  </a:lnTo>
                  <a:lnTo>
                    <a:pt x="416" y="2966"/>
                  </a:lnTo>
                  <a:lnTo>
                    <a:pt x="465" y="3014"/>
                  </a:lnTo>
                  <a:lnTo>
                    <a:pt x="517" y="3058"/>
                  </a:lnTo>
                  <a:lnTo>
                    <a:pt x="573" y="3096"/>
                  </a:lnTo>
                  <a:lnTo>
                    <a:pt x="633" y="3130"/>
                  </a:lnTo>
                  <a:lnTo>
                    <a:pt x="696" y="3157"/>
                  </a:lnTo>
                  <a:lnTo>
                    <a:pt x="763" y="3180"/>
                  </a:lnTo>
                  <a:lnTo>
                    <a:pt x="832" y="3197"/>
                  </a:lnTo>
                  <a:lnTo>
                    <a:pt x="903" y="3207"/>
                  </a:lnTo>
                  <a:lnTo>
                    <a:pt x="976" y="3210"/>
                  </a:lnTo>
                  <a:lnTo>
                    <a:pt x="1626" y="3210"/>
                  </a:lnTo>
                  <a:lnTo>
                    <a:pt x="1699" y="3207"/>
                  </a:lnTo>
                  <a:lnTo>
                    <a:pt x="1770" y="3197"/>
                  </a:lnTo>
                  <a:lnTo>
                    <a:pt x="1838" y="3180"/>
                  </a:lnTo>
                  <a:lnTo>
                    <a:pt x="1905" y="3157"/>
                  </a:lnTo>
                  <a:lnTo>
                    <a:pt x="1968" y="3130"/>
                  </a:lnTo>
                  <a:lnTo>
                    <a:pt x="2028" y="3096"/>
                  </a:lnTo>
                  <a:lnTo>
                    <a:pt x="2085" y="3058"/>
                  </a:lnTo>
                  <a:lnTo>
                    <a:pt x="2138" y="3014"/>
                  </a:lnTo>
                  <a:lnTo>
                    <a:pt x="2187" y="2966"/>
                  </a:lnTo>
                  <a:lnTo>
                    <a:pt x="2230" y="2914"/>
                  </a:lnTo>
                  <a:lnTo>
                    <a:pt x="2270" y="2859"/>
                  </a:lnTo>
                  <a:lnTo>
                    <a:pt x="2303" y="2798"/>
                  </a:lnTo>
                  <a:lnTo>
                    <a:pt x="2332" y="2736"/>
                  </a:lnTo>
                  <a:lnTo>
                    <a:pt x="2355" y="2671"/>
                  </a:lnTo>
                  <a:lnTo>
                    <a:pt x="2372" y="2604"/>
                  </a:lnTo>
                  <a:lnTo>
                    <a:pt x="2382" y="2532"/>
                  </a:lnTo>
                  <a:lnTo>
                    <a:pt x="2385" y="2461"/>
                  </a:lnTo>
                  <a:lnTo>
                    <a:pt x="2385" y="1712"/>
                  </a:lnTo>
                  <a:lnTo>
                    <a:pt x="2383" y="1687"/>
                  </a:lnTo>
                  <a:lnTo>
                    <a:pt x="2374" y="1664"/>
                  </a:lnTo>
                  <a:lnTo>
                    <a:pt x="2362" y="1645"/>
                  </a:lnTo>
                  <a:lnTo>
                    <a:pt x="2344" y="1628"/>
                  </a:lnTo>
                  <a:lnTo>
                    <a:pt x="2324" y="1616"/>
                  </a:lnTo>
                  <a:lnTo>
                    <a:pt x="2302" y="1608"/>
                  </a:lnTo>
                  <a:lnTo>
                    <a:pt x="2276" y="1605"/>
                  </a:lnTo>
                  <a:lnTo>
                    <a:pt x="325" y="1605"/>
                  </a:lnTo>
                  <a:close/>
                  <a:moveTo>
                    <a:pt x="1301" y="535"/>
                  </a:moveTo>
                  <a:lnTo>
                    <a:pt x="1246" y="538"/>
                  </a:lnTo>
                  <a:lnTo>
                    <a:pt x="1194" y="548"/>
                  </a:lnTo>
                  <a:lnTo>
                    <a:pt x="1144" y="563"/>
                  </a:lnTo>
                  <a:lnTo>
                    <a:pt x="1097" y="585"/>
                  </a:lnTo>
                  <a:lnTo>
                    <a:pt x="1053" y="611"/>
                  </a:lnTo>
                  <a:lnTo>
                    <a:pt x="1012" y="643"/>
                  </a:lnTo>
                  <a:lnTo>
                    <a:pt x="977" y="678"/>
                  </a:lnTo>
                  <a:lnTo>
                    <a:pt x="945" y="718"/>
                  </a:lnTo>
                  <a:lnTo>
                    <a:pt x="918" y="761"/>
                  </a:lnTo>
                  <a:lnTo>
                    <a:pt x="896" y="809"/>
                  </a:lnTo>
                  <a:lnTo>
                    <a:pt x="880" y="858"/>
                  </a:lnTo>
                  <a:lnTo>
                    <a:pt x="870" y="909"/>
                  </a:lnTo>
                  <a:lnTo>
                    <a:pt x="867" y="963"/>
                  </a:lnTo>
                  <a:lnTo>
                    <a:pt x="867" y="1391"/>
                  </a:lnTo>
                  <a:lnTo>
                    <a:pt x="1734" y="1391"/>
                  </a:lnTo>
                  <a:lnTo>
                    <a:pt x="1734" y="963"/>
                  </a:lnTo>
                  <a:lnTo>
                    <a:pt x="1731" y="909"/>
                  </a:lnTo>
                  <a:lnTo>
                    <a:pt x="1721" y="858"/>
                  </a:lnTo>
                  <a:lnTo>
                    <a:pt x="1705" y="809"/>
                  </a:lnTo>
                  <a:lnTo>
                    <a:pt x="1683" y="761"/>
                  </a:lnTo>
                  <a:lnTo>
                    <a:pt x="1657" y="718"/>
                  </a:lnTo>
                  <a:lnTo>
                    <a:pt x="1626" y="678"/>
                  </a:lnTo>
                  <a:lnTo>
                    <a:pt x="1589" y="643"/>
                  </a:lnTo>
                  <a:lnTo>
                    <a:pt x="1549" y="611"/>
                  </a:lnTo>
                  <a:lnTo>
                    <a:pt x="1505" y="585"/>
                  </a:lnTo>
                  <a:lnTo>
                    <a:pt x="1458" y="563"/>
                  </a:lnTo>
                  <a:lnTo>
                    <a:pt x="1408" y="548"/>
                  </a:lnTo>
                  <a:lnTo>
                    <a:pt x="1355" y="538"/>
                  </a:lnTo>
                  <a:lnTo>
                    <a:pt x="1301" y="535"/>
                  </a:lnTo>
                  <a:close/>
                  <a:moveTo>
                    <a:pt x="1301" y="214"/>
                  </a:moveTo>
                  <a:lnTo>
                    <a:pt x="1227" y="217"/>
                  </a:lnTo>
                  <a:lnTo>
                    <a:pt x="1157" y="227"/>
                  </a:lnTo>
                  <a:lnTo>
                    <a:pt x="1088" y="244"/>
                  </a:lnTo>
                  <a:lnTo>
                    <a:pt x="1021" y="266"/>
                  </a:lnTo>
                  <a:lnTo>
                    <a:pt x="958" y="294"/>
                  </a:lnTo>
                  <a:lnTo>
                    <a:pt x="898" y="328"/>
                  </a:lnTo>
                  <a:lnTo>
                    <a:pt x="842" y="366"/>
                  </a:lnTo>
                  <a:lnTo>
                    <a:pt x="789" y="410"/>
                  </a:lnTo>
                  <a:lnTo>
                    <a:pt x="741" y="457"/>
                  </a:lnTo>
                  <a:lnTo>
                    <a:pt x="696" y="510"/>
                  </a:lnTo>
                  <a:lnTo>
                    <a:pt x="658" y="566"/>
                  </a:lnTo>
                  <a:lnTo>
                    <a:pt x="623" y="625"/>
                  </a:lnTo>
                  <a:lnTo>
                    <a:pt x="595" y="687"/>
                  </a:lnTo>
                  <a:lnTo>
                    <a:pt x="572" y="753"/>
                  </a:lnTo>
                  <a:lnTo>
                    <a:pt x="556" y="821"/>
                  </a:lnTo>
                  <a:lnTo>
                    <a:pt x="546" y="891"/>
                  </a:lnTo>
                  <a:lnTo>
                    <a:pt x="542" y="963"/>
                  </a:lnTo>
                  <a:lnTo>
                    <a:pt x="542" y="1391"/>
                  </a:lnTo>
                  <a:lnTo>
                    <a:pt x="758" y="1391"/>
                  </a:lnTo>
                  <a:lnTo>
                    <a:pt x="758" y="963"/>
                  </a:lnTo>
                  <a:lnTo>
                    <a:pt x="762" y="905"/>
                  </a:lnTo>
                  <a:lnTo>
                    <a:pt x="772" y="848"/>
                  </a:lnTo>
                  <a:lnTo>
                    <a:pt x="786" y="794"/>
                  </a:lnTo>
                  <a:lnTo>
                    <a:pt x="807" y="742"/>
                  </a:lnTo>
                  <a:lnTo>
                    <a:pt x="833" y="692"/>
                  </a:lnTo>
                  <a:lnTo>
                    <a:pt x="864" y="647"/>
                  </a:lnTo>
                  <a:lnTo>
                    <a:pt x="898" y="605"/>
                  </a:lnTo>
                  <a:lnTo>
                    <a:pt x="938" y="566"/>
                  </a:lnTo>
                  <a:lnTo>
                    <a:pt x="981" y="532"/>
                  </a:lnTo>
                  <a:lnTo>
                    <a:pt x="1028" y="501"/>
                  </a:lnTo>
                  <a:lnTo>
                    <a:pt x="1077" y="476"/>
                  </a:lnTo>
                  <a:lnTo>
                    <a:pt x="1130" y="455"/>
                  </a:lnTo>
                  <a:lnTo>
                    <a:pt x="1184" y="441"/>
                  </a:lnTo>
                  <a:lnTo>
                    <a:pt x="1242" y="431"/>
                  </a:lnTo>
                  <a:lnTo>
                    <a:pt x="1301" y="428"/>
                  </a:lnTo>
                  <a:lnTo>
                    <a:pt x="1361" y="431"/>
                  </a:lnTo>
                  <a:lnTo>
                    <a:pt x="1417" y="441"/>
                  </a:lnTo>
                  <a:lnTo>
                    <a:pt x="1473" y="455"/>
                  </a:lnTo>
                  <a:lnTo>
                    <a:pt x="1525" y="476"/>
                  </a:lnTo>
                  <a:lnTo>
                    <a:pt x="1575" y="501"/>
                  </a:lnTo>
                  <a:lnTo>
                    <a:pt x="1621" y="532"/>
                  </a:lnTo>
                  <a:lnTo>
                    <a:pt x="1664" y="566"/>
                  </a:lnTo>
                  <a:lnTo>
                    <a:pt x="1703" y="605"/>
                  </a:lnTo>
                  <a:lnTo>
                    <a:pt x="1739" y="647"/>
                  </a:lnTo>
                  <a:lnTo>
                    <a:pt x="1769" y="692"/>
                  </a:lnTo>
                  <a:lnTo>
                    <a:pt x="1795" y="742"/>
                  </a:lnTo>
                  <a:lnTo>
                    <a:pt x="1815" y="794"/>
                  </a:lnTo>
                  <a:lnTo>
                    <a:pt x="1831" y="848"/>
                  </a:lnTo>
                  <a:lnTo>
                    <a:pt x="1840" y="905"/>
                  </a:lnTo>
                  <a:lnTo>
                    <a:pt x="1843" y="963"/>
                  </a:lnTo>
                  <a:lnTo>
                    <a:pt x="1843" y="1391"/>
                  </a:lnTo>
                  <a:lnTo>
                    <a:pt x="2059" y="1391"/>
                  </a:lnTo>
                  <a:lnTo>
                    <a:pt x="2059" y="963"/>
                  </a:lnTo>
                  <a:lnTo>
                    <a:pt x="2056" y="891"/>
                  </a:lnTo>
                  <a:lnTo>
                    <a:pt x="2046" y="821"/>
                  </a:lnTo>
                  <a:lnTo>
                    <a:pt x="2029" y="753"/>
                  </a:lnTo>
                  <a:lnTo>
                    <a:pt x="2007" y="687"/>
                  </a:lnTo>
                  <a:lnTo>
                    <a:pt x="1978" y="625"/>
                  </a:lnTo>
                  <a:lnTo>
                    <a:pt x="1944" y="566"/>
                  </a:lnTo>
                  <a:lnTo>
                    <a:pt x="1905" y="510"/>
                  </a:lnTo>
                  <a:lnTo>
                    <a:pt x="1861" y="457"/>
                  </a:lnTo>
                  <a:lnTo>
                    <a:pt x="1813" y="410"/>
                  </a:lnTo>
                  <a:lnTo>
                    <a:pt x="1760" y="366"/>
                  </a:lnTo>
                  <a:lnTo>
                    <a:pt x="1703" y="328"/>
                  </a:lnTo>
                  <a:lnTo>
                    <a:pt x="1643" y="294"/>
                  </a:lnTo>
                  <a:lnTo>
                    <a:pt x="1580" y="266"/>
                  </a:lnTo>
                  <a:lnTo>
                    <a:pt x="1514" y="244"/>
                  </a:lnTo>
                  <a:lnTo>
                    <a:pt x="1445" y="227"/>
                  </a:lnTo>
                  <a:lnTo>
                    <a:pt x="1374" y="217"/>
                  </a:lnTo>
                  <a:lnTo>
                    <a:pt x="1301" y="214"/>
                  </a:lnTo>
                  <a:close/>
                  <a:moveTo>
                    <a:pt x="1301" y="0"/>
                  </a:moveTo>
                  <a:lnTo>
                    <a:pt x="1382" y="3"/>
                  </a:lnTo>
                  <a:lnTo>
                    <a:pt x="1459" y="12"/>
                  </a:lnTo>
                  <a:lnTo>
                    <a:pt x="1536" y="27"/>
                  </a:lnTo>
                  <a:lnTo>
                    <a:pt x="1609" y="49"/>
                  </a:lnTo>
                  <a:lnTo>
                    <a:pt x="1681" y="75"/>
                  </a:lnTo>
                  <a:lnTo>
                    <a:pt x="1750" y="107"/>
                  </a:lnTo>
                  <a:lnTo>
                    <a:pt x="1815" y="144"/>
                  </a:lnTo>
                  <a:lnTo>
                    <a:pt x="1877" y="186"/>
                  </a:lnTo>
                  <a:lnTo>
                    <a:pt x="1936" y="232"/>
                  </a:lnTo>
                  <a:lnTo>
                    <a:pt x="1991" y="282"/>
                  </a:lnTo>
                  <a:lnTo>
                    <a:pt x="2041" y="336"/>
                  </a:lnTo>
                  <a:lnTo>
                    <a:pt x="2088" y="394"/>
                  </a:lnTo>
                  <a:lnTo>
                    <a:pt x="2130" y="455"/>
                  </a:lnTo>
                  <a:lnTo>
                    <a:pt x="2168" y="520"/>
                  </a:lnTo>
                  <a:lnTo>
                    <a:pt x="2200" y="587"/>
                  </a:lnTo>
                  <a:lnTo>
                    <a:pt x="2227" y="659"/>
                  </a:lnTo>
                  <a:lnTo>
                    <a:pt x="2249" y="731"/>
                  </a:lnTo>
                  <a:lnTo>
                    <a:pt x="2264" y="806"/>
                  </a:lnTo>
                  <a:lnTo>
                    <a:pt x="2273" y="884"/>
                  </a:lnTo>
                  <a:lnTo>
                    <a:pt x="2276" y="963"/>
                  </a:lnTo>
                  <a:lnTo>
                    <a:pt x="2276" y="1391"/>
                  </a:lnTo>
                  <a:lnTo>
                    <a:pt x="2321" y="1393"/>
                  </a:lnTo>
                  <a:lnTo>
                    <a:pt x="2363" y="1402"/>
                  </a:lnTo>
                  <a:lnTo>
                    <a:pt x="2403" y="1416"/>
                  </a:lnTo>
                  <a:lnTo>
                    <a:pt x="2441" y="1435"/>
                  </a:lnTo>
                  <a:lnTo>
                    <a:pt x="2475" y="1458"/>
                  </a:lnTo>
                  <a:lnTo>
                    <a:pt x="2506" y="1485"/>
                  </a:lnTo>
                  <a:lnTo>
                    <a:pt x="2534" y="1516"/>
                  </a:lnTo>
                  <a:lnTo>
                    <a:pt x="2557" y="1550"/>
                  </a:lnTo>
                  <a:lnTo>
                    <a:pt x="2576" y="1587"/>
                  </a:lnTo>
                  <a:lnTo>
                    <a:pt x="2590" y="1626"/>
                  </a:lnTo>
                  <a:lnTo>
                    <a:pt x="2599" y="1669"/>
                  </a:lnTo>
                  <a:lnTo>
                    <a:pt x="2601" y="1712"/>
                  </a:lnTo>
                  <a:lnTo>
                    <a:pt x="2601" y="2461"/>
                  </a:lnTo>
                  <a:lnTo>
                    <a:pt x="2598" y="2540"/>
                  </a:lnTo>
                  <a:lnTo>
                    <a:pt x="2589" y="2617"/>
                  </a:lnTo>
                  <a:lnTo>
                    <a:pt x="2574" y="2692"/>
                  </a:lnTo>
                  <a:lnTo>
                    <a:pt x="2551" y="2766"/>
                  </a:lnTo>
                  <a:lnTo>
                    <a:pt x="2525" y="2836"/>
                  </a:lnTo>
                  <a:lnTo>
                    <a:pt x="2493" y="2903"/>
                  </a:lnTo>
                  <a:lnTo>
                    <a:pt x="2456" y="2968"/>
                  </a:lnTo>
                  <a:lnTo>
                    <a:pt x="2414" y="3029"/>
                  </a:lnTo>
                  <a:lnTo>
                    <a:pt x="2367" y="3087"/>
                  </a:lnTo>
                  <a:lnTo>
                    <a:pt x="2316" y="3142"/>
                  </a:lnTo>
                  <a:lnTo>
                    <a:pt x="2261" y="3192"/>
                  </a:lnTo>
                  <a:lnTo>
                    <a:pt x="2202" y="3238"/>
                  </a:lnTo>
                  <a:lnTo>
                    <a:pt x="2140" y="3280"/>
                  </a:lnTo>
                  <a:lnTo>
                    <a:pt x="2075" y="3317"/>
                  </a:lnTo>
                  <a:lnTo>
                    <a:pt x="2006" y="3349"/>
                  </a:lnTo>
                  <a:lnTo>
                    <a:pt x="1935" y="3375"/>
                  </a:lnTo>
                  <a:lnTo>
                    <a:pt x="1861" y="3396"/>
                  </a:lnTo>
                  <a:lnTo>
                    <a:pt x="1784" y="3411"/>
                  </a:lnTo>
                  <a:lnTo>
                    <a:pt x="1707" y="3421"/>
                  </a:lnTo>
                  <a:lnTo>
                    <a:pt x="1626" y="3424"/>
                  </a:lnTo>
                  <a:lnTo>
                    <a:pt x="976" y="3424"/>
                  </a:lnTo>
                  <a:lnTo>
                    <a:pt x="895" y="3421"/>
                  </a:lnTo>
                  <a:lnTo>
                    <a:pt x="817" y="3411"/>
                  </a:lnTo>
                  <a:lnTo>
                    <a:pt x="741" y="3396"/>
                  </a:lnTo>
                  <a:lnTo>
                    <a:pt x="668" y="3375"/>
                  </a:lnTo>
                  <a:lnTo>
                    <a:pt x="595" y="3349"/>
                  </a:lnTo>
                  <a:lnTo>
                    <a:pt x="527" y="3317"/>
                  </a:lnTo>
                  <a:lnTo>
                    <a:pt x="461" y="3280"/>
                  </a:lnTo>
                  <a:lnTo>
                    <a:pt x="399" y="3238"/>
                  </a:lnTo>
                  <a:lnTo>
                    <a:pt x="340" y="3192"/>
                  </a:lnTo>
                  <a:lnTo>
                    <a:pt x="285" y="3142"/>
                  </a:lnTo>
                  <a:lnTo>
                    <a:pt x="235" y="3087"/>
                  </a:lnTo>
                  <a:lnTo>
                    <a:pt x="189" y="3029"/>
                  </a:lnTo>
                  <a:lnTo>
                    <a:pt x="146" y="2968"/>
                  </a:lnTo>
                  <a:lnTo>
                    <a:pt x="109" y="2903"/>
                  </a:lnTo>
                  <a:lnTo>
                    <a:pt x="77" y="2836"/>
                  </a:lnTo>
                  <a:lnTo>
                    <a:pt x="50" y="2766"/>
                  </a:lnTo>
                  <a:lnTo>
                    <a:pt x="28" y="2692"/>
                  </a:lnTo>
                  <a:lnTo>
                    <a:pt x="12" y="2617"/>
                  </a:lnTo>
                  <a:lnTo>
                    <a:pt x="3" y="2540"/>
                  </a:lnTo>
                  <a:lnTo>
                    <a:pt x="0" y="2461"/>
                  </a:lnTo>
                  <a:lnTo>
                    <a:pt x="0" y="1712"/>
                  </a:lnTo>
                  <a:lnTo>
                    <a:pt x="2" y="1669"/>
                  </a:lnTo>
                  <a:lnTo>
                    <a:pt x="11" y="1626"/>
                  </a:lnTo>
                  <a:lnTo>
                    <a:pt x="26" y="1587"/>
                  </a:lnTo>
                  <a:lnTo>
                    <a:pt x="44" y="1550"/>
                  </a:lnTo>
                  <a:lnTo>
                    <a:pt x="68" y="1516"/>
                  </a:lnTo>
                  <a:lnTo>
                    <a:pt x="95" y="1485"/>
                  </a:lnTo>
                  <a:lnTo>
                    <a:pt x="126" y="1458"/>
                  </a:lnTo>
                  <a:lnTo>
                    <a:pt x="161" y="1435"/>
                  </a:lnTo>
                  <a:lnTo>
                    <a:pt x="198" y="1416"/>
                  </a:lnTo>
                  <a:lnTo>
                    <a:pt x="238" y="1402"/>
                  </a:lnTo>
                  <a:lnTo>
                    <a:pt x="281" y="1393"/>
                  </a:lnTo>
                  <a:lnTo>
                    <a:pt x="325" y="1391"/>
                  </a:lnTo>
                  <a:lnTo>
                    <a:pt x="325" y="963"/>
                  </a:lnTo>
                  <a:lnTo>
                    <a:pt x="328" y="884"/>
                  </a:lnTo>
                  <a:lnTo>
                    <a:pt x="337" y="806"/>
                  </a:lnTo>
                  <a:lnTo>
                    <a:pt x="353" y="731"/>
                  </a:lnTo>
                  <a:lnTo>
                    <a:pt x="375" y="659"/>
                  </a:lnTo>
                  <a:lnTo>
                    <a:pt x="401" y="587"/>
                  </a:lnTo>
                  <a:lnTo>
                    <a:pt x="434" y="520"/>
                  </a:lnTo>
                  <a:lnTo>
                    <a:pt x="471" y="455"/>
                  </a:lnTo>
                  <a:lnTo>
                    <a:pt x="513" y="394"/>
                  </a:lnTo>
                  <a:lnTo>
                    <a:pt x="560" y="336"/>
                  </a:lnTo>
                  <a:lnTo>
                    <a:pt x="611" y="282"/>
                  </a:lnTo>
                  <a:lnTo>
                    <a:pt x="665" y="232"/>
                  </a:lnTo>
                  <a:lnTo>
                    <a:pt x="724" y="186"/>
                  </a:lnTo>
                  <a:lnTo>
                    <a:pt x="787" y="144"/>
                  </a:lnTo>
                  <a:lnTo>
                    <a:pt x="853" y="107"/>
                  </a:lnTo>
                  <a:lnTo>
                    <a:pt x="921" y="75"/>
                  </a:lnTo>
                  <a:lnTo>
                    <a:pt x="992" y="49"/>
                  </a:lnTo>
                  <a:lnTo>
                    <a:pt x="1067" y="27"/>
                  </a:lnTo>
                  <a:lnTo>
                    <a:pt x="1143" y="12"/>
                  </a:lnTo>
                  <a:lnTo>
                    <a:pt x="1221" y="3"/>
                  </a:lnTo>
                  <a:lnTo>
                    <a:pt x="1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827838" y="4914900"/>
              <a:ext cx="344487" cy="508000"/>
            </a:xfrm>
            <a:custGeom>
              <a:avLst/>
              <a:gdLst>
                <a:gd name="T0" fmla="*/ 217 w 434"/>
                <a:gd name="T1" fmla="*/ 0 h 642"/>
                <a:gd name="T2" fmla="*/ 252 w 434"/>
                <a:gd name="T3" fmla="*/ 2 h 642"/>
                <a:gd name="T4" fmla="*/ 285 w 434"/>
                <a:gd name="T5" fmla="*/ 11 h 642"/>
                <a:gd name="T6" fmla="*/ 316 w 434"/>
                <a:gd name="T7" fmla="*/ 23 h 642"/>
                <a:gd name="T8" fmla="*/ 345 w 434"/>
                <a:gd name="T9" fmla="*/ 41 h 642"/>
                <a:gd name="T10" fmla="*/ 370 w 434"/>
                <a:gd name="T11" fmla="*/ 63 h 642"/>
                <a:gd name="T12" fmla="*/ 392 w 434"/>
                <a:gd name="T13" fmla="*/ 88 h 642"/>
                <a:gd name="T14" fmla="*/ 410 w 434"/>
                <a:gd name="T15" fmla="*/ 115 h 642"/>
                <a:gd name="T16" fmla="*/ 423 w 434"/>
                <a:gd name="T17" fmla="*/ 146 h 642"/>
                <a:gd name="T18" fmla="*/ 431 w 434"/>
                <a:gd name="T19" fmla="*/ 180 h 642"/>
                <a:gd name="T20" fmla="*/ 434 w 434"/>
                <a:gd name="T21" fmla="*/ 214 h 642"/>
                <a:gd name="T22" fmla="*/ 432 w 434"/>
                <a:gd name="T23" fmla="*/ 238 h 642"/>
                <a:gd name="T24" fmla="*/ 428 w 434"/>
                <a:gd name="T25" fmla="*/ 265 h 642"/>
                <a:gd name="T26" fmla="*/ 423 w 434"/>
                <a:gd name="T27" fmla="*/ 296 h 642"/>
                <a:gd name="T28" fmla="*/ 415 w 434"/>
                <a:gd name="T29" fmla="*/ 329 h 642"/>
                <a:gd name="T30" fmla="*/ 406 w 434"/>
                <a:gd name="T31" fmla="*/ 363 h 642"/>
                <a:gd name="T32" fmla="*/ 396 w 434"/>
                <a:gd name="T33" fmla="*/ 398 h 642"/>
                <a:gd name="T34" fmla="*/ 385 w 434"/>
                <a:gd name="T35" fmla="*/ 433 h 642"/>
                <a:gd name="T36" fmla="*/ 374 w 434"/>
                <a:gd name="T37" fmla="*/ 468 h 642"/>
                <a:gd name="T38" fmla="*/ 362 w 434"/>
                <a:gd name="T39" fmla="*/ 501 h 642"/>
                <a:gd name="T40" fmla="*/ 352 w 434"/>
                <a:gd name="T41" fmla="*/ 527 h 642"/>
                <a:gd name="T42" fmla="*/ 341 w 434"/>
                <a:gd name="T43" fmla="*/ 551 h 642"/>
                <a:gd name="T44" fmla="*/ 330 w 434"/>
                <a:gd name="T45" fmla="*/ 573 h 642"/>
                <a:gd name="T46" fmla="*/ 316 w 434"/>
                <a:gd name="T47" fmla="*/ 592 h 642"/>
                <a:gd name="T48" fmla="*/ 302 w 434"/>
                <a:gd name="T49" fmla="*/ 609 h 642"/>
                <a:gd name="T50" fmla="*/ 285 w 434"/>
                <a:gd name="T51" fmla="*/ 623 h 642"/>
                <a:gd name="T52" fmla="*/ 267 w 434"/>
                <a:gd name="T53" fmla="*/ 633 h 642"/>
                <a:gd name="T54" fmla="*/ 243 w 434"/>
                <a:gd name="T55" fmla="*/ 640 h 642"/>
                <a:gd name="T56" fmla="*/ 217 w 434"/>
                <a:gd name="T57" fmla="*/ 642 h 642"/>
                <a:gd name="T58" fmla="*/ 192 w 434"/>
                <a:gd name="T59" fmla="*/ 640 h 642"/>
                <a:gd name="T60" fmla="*/ 170 w 434"/>
                <a:gd name="T61" fmla="*/ 633 h 642"/>
                <a:gd name="T62" fmla="*/ 151 w 434"/>
                <a:gd name="T63" fmla="*/ 623 h 642"/>
                <a:gd name="T64" fmla="*/ 135 w 434"/>
                <a:gd name="T65" fmla="*/ 609 h 642"/>
                <a:gd name="T66" fmla="*/ 119 w 434"/>
                <a:gd name="T67" fmla="*/ 591 h 642"/>
                <a:gd name="T68" fmla="*/ 106 w 434"/>
                <a:gd name="T69" fmla="*/ 572 h 642"/>
                <a:gd name="T70" fmla="*/ 94 w 434"/>
                <a:gd name="T71" fmla="*/ 550 h 642"/>
                <a:gd name="T72" fmla="*/ 82 w 434"/>
                <a:gd name="T73" fmla="*/ 526 h 642"/>
                <a:gd name="T74" fmla="*/ 73 w 434"/>
                <a:gd name="T75" fmla="*/ 499 h 642"/>
                <a:gd name="T76" fmla="*/ 60 w 434"/>
                <a:gd name="T77" fmla="*/ 467 h 642"/>
                <a:gd name="T78" fmla="*/ 48 w 434"/>
                <a:gd name="T79" fmla="*/ 432 h 642"/>
                <a:gd name="T80" fmla="*/ 37 w 434"/>
                <a:gd name="T81" fmla="*/ 397 h 642"/>
                <a:gd name="T82" fmla="*/ 27 w 434"/>
                <a:gd name="T83" fmla="*/ 361 h 642"/>
                <a:gd name="T84" fmla="*/ 18 w 434"/>
                <a:gd name="T85" fmla="*/ 328 h 642"/>
                <a:gd name="T86" fmla="*/ 10 w 434"/>
                <a:gd name="T87" fmla="*/ 295 h 642"/>
                <a:gd name="T88" fmla="*/ 5 w 434"/>
                <a:gd name="T89" fmla="*/ 265 h 642"/>
                <a:gd name="T90" fmla="*/ 2 w 434"/>
                <a:gd name="T91" fmla="*/ 238 h 642"/>
                <a:gd name="T92" fmla="*/ 0 w 434"/>
                <a:gd name="T93" fmla="*/ 214 h 642"/>
                <a:gd name="T94" fmla="*/ 3 w 434"/>
                <a:gd name="T95" fmla="*/ 180 h 642"/>
                <a:gd name="T96" fmla="*/ 12 w 434"/>
                <a:gd name="T97" fmla="*/ 146 h 642"/>
                <a:gd name="T98" fmla="*/ 24 w 434"/>
                <a:gd name="T99" fmla="*/ 115 h 642"/>
                <a:gd name="T100" fmla="*/ 41 w 434"/>
                <a:gd name="T101" fmla="*/ 88 h 642"/>
                <a:gd name="T102" fmla="*/ 64 w 434"/>
                <a:gd name="T103" fmla="*/ 63 h 642"/>
                <a:gd name="T104" fmla="*/ 89 w 434"/>
                <a:gd name="T105" fmla="*/ 41 h 642"/>
                <a:gd name="T106" fmla="*/ 117 w 434"/>
                <a:gd name="T107" fmla="*/ 23 h 642"/>
                <a:gd name="T108" fmla="*/ 149 w 434"/>
                <a:gd name="T109" fmla="*/ 11 h 642"/>
                <a:gd name="T110" fmla="*/ 182 w 434"/>
                <a:gd name="T111" fmla="*/ 2 h 642"/>
                <a:gd name="T112" fmla="*/ 217 w 434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642">
                  <a:moveTo>
                    <a:pt x="217" y="0"/>
                  </a:moveTo>
                  <a:lnTo>
                    <a:pt x="252" y="2"/>
                  </a:lnTo>
                  <a:lnTo>
                    <a:pt x="285" y="11"/>
                  </a:lnTo>
                  <a:lnTo>
                    <a:pt x="316" y="23"/>
                  </a:lnTo>
                  <a:lnTo>
                    <a:pt x="345" y="41"/>
                  </a:lnTo>
                  <a:lnTo>
                    <a:pt x="370" y="63"/>
                  </a:lnTo>
                  <a:lnTo>
                    <a:pt x="392" y="88"/>
                  </a:lnTo>
                  <a:lnTo>
                    <a:pt x="410" y="115"/>
                  </a:lnTo>
                  <a:lnTo>
                    <a:pt x="423" y="146"/>
                  </a:lnTo>
                  <a:lnTo>
                    <a:pt x="431" y="180"/>
                  </a:lnTo>
                  <a:lnTo>
                    <a:pt x="434" y="214"/>
                  </a:lnTo>
                  <a:lnTo>
                    <a:pt x="432" y="238"/>
                  </a:lnTo>
                  <a:lnTo>
                    <a:pt x="428" y="265"/>
                  </a:lnTo>
                  <a:lnTo>
                    <a:pt x="423" y="296"/>
                  </a:lnTo>
                  <a:lnTo>
                    <a:pt x="415" y="329"/>
                  </a:lnTo>
                  <a:lnTo>
                    <a:pt x="406" y="363"/>
                  </a:lnTo>
                  <a:lnTo>
                    <a:pt x="396" y="398"/>
                  </a:lnTo>
                  <a:lnTo>
                    <a:pt x="385" y="433"/>
                  </a:lnTo>
                  <a:lnTo>
                    <a:pt x="374" y="468"/>
                  </a:lnTo>
                  <a:lnTo>
                    <a:pt x="362" y="501"/>
                  </a:lnTo>
                  <a:lnTo>
                    <a:pt x="352" y="527"/>
                  </a:lnTo>
                  <a:lnTo>
                    <a:pt x="341" y="551"/>
                  </a:lnTo>
                  <a:lnTo>
                    <a:pt x="330" y="573"/>
                  </a:lnTo>
                  <a:lnTo>
                    <a:pt x="316" y="592"/>
                  </a:lnTo>
                  <a:lnTo>
                    <a:pt x="302" y="609"/>
                  </a:lnTo>
                  <a:lnTo>
                    <a:pt x="285" y="623"/>
                  </a:lnTo>
                  <a:lnTo>
                    <a:pt x="267" y="633"/>
                  </a:lnTo>
                  <a:lnTo>
                    <a:pt x="243" y="640"/>
                  </a:lnTo>
                  <a:lnTo>
                    <a:pt x="217" y="642"/>
                  </a:lnTo>
                  <a:lnTo>
                    <a:pt x="192" y="640"/>
                  </a:lnTo>
                  <a:lnTo>
                    <a:pt x="170" y="633"/>
                  </a:lnTo>
                  <a:lnTo>
                    <a:pt x="151" y="623"/>
                  </a:lnTo>
                  <a:lnTo>
                    <a:pt x="135" y="609"/>
                  </a:lnTo>
                  <a:lnTo>
                    <a:pt x="119" y="591"/>
                  </a:lnTo>
                  <a:lnTo>
                    <a:pt x="106" y="572"/>
                  </a:lnTo>
                  <a:lnTo>
                    <a:pt x="94" y="550"/>
                  </a:lnTo>
                  <a:lnTo>
                    <a:pt x="82" y="526"/>
                  </a:lnTo>
                  <a:lnTo>
                    <a:pt x="73" y="499"/>
                  </a:lnTo>
                  <a:lnTo>
                    <a:pt x="60" y="467"/>
                  </a:lnTo>
                  <a:lnTo>
                    <a:pt x="48" y="432"/>
                  </a:lnTo>
                  <a:lnTo>
                    <a:pt x="37" y="397"/>
                  </a:lnTo>
                  <a:lnTo>
                    <a:pt x="27" y="361"/>
                  </a:lnTo>
                  <a:lnTo>
                    <a:pt x="18" y="328"/>
                  </a:lnTo>
                  <a:lnTo>
                    <a:pt x="10" y="295"/>
                  </a:lnTo>
                  <a:lnTo>
                    <a:pt x="5" y="265"/>
                  </a:lnTo>
                  <a:lnTo>
                    <a:pt x="2" y="238"/>
                  </a:lnTo>
                  <a:lnTo>
                    <a:pt x="0" y="214"/>
                  </a:lnTo>
                  <a:lnTo>
                    <a:pt x="3" y="180"/>
                  </a:lnTo>
                  <a:lnTo>
                    <a:pt x="12" y="146"/>
                  </a:lnTo>
                  <a:lnTo>
                    <a:pt x="24" y="115"/>
                  </a:lnTo>
                  <a:lnTo>
                    <a:pt x="41" y="88"/>
                  </a:lnTo>
                  <a:lnTo>
                    <a:pt x="64" y="63"/>
                  </a:lnTo>
                  <a:lnTo>
                    <a:pt x="89" y="41"/>
                  </a:lnTo>
                  <a:lnTo>
                    <a:pt x="117" y="23"/>
                  </a:lnTo>
                  <a:lnTo>
                    <a:pt x="149" y="11"/>
                  </a:lnTo>
                  <a:lnTo>
                    <a:pt x="182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229990" y="2460226"/>
            <a:ext cx="531486" cy="460580"/>
            <a:chOff x="5929313" y="3338513"/>
            <a:chExt cx="2665412" cy="2309813"/>
          </a:xfrm>
          <a:solidFill>
            <a:schemeClr val="bg2">
              <a:lumMod val="25000"/>
            </a:schemeClr>
          </a:solidFill>
        </p:grpSpPr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345238" y="3751263"/>
              <a:ext cx="957262" cy="617538"/>
            </a:xfrm>
            <a:custGeom>
              <a:avLst/>
              <a:gdLst>
                <a:gd name="T0" fmla="*/ 1154 w 1206"/>
                <a:gd name="T1" fmla="*/ 0 h 779"/>
                <a:gd name="T2" fmla="*/ 1171 w 1206"/>
                <a:gd name="T3" fmla="*/ 2 h 779"/>
                <a:gd name="T4" fmla="*/ 1185 w 1206"/>
                <a:gd name="T5" fmla="*/ 10 h 779"/>
                <a:gd name="T6" fmla="*/ 1196 w 1206"/>
                <a:gd name="T7" fmla="*/ 21 h 779"/>
                <a:gd name="T8" fmla="*/ 1204 w 1206"/>
                <a:gd name="T9" fmla="*/ 35 h 779"/>
                <a:gd name="T10" fmla="*/ 1206 w 1206"/>
                <a:gd name="T11" fmla="*/ 51 h 779"/>
                <a:gd name="T12" fmla="*/ 1204 w 1206"/>
                <a:gd name="T13" fmla="*/ 67 h 779"/>
                <a:gd name="T14" fmla="*/ 1196 w 1206"/>
                <a:gd name="T15" fmla="*/ 83 h 779"/>
                <a:gd name="T16" fmla="*/ 1185 w 1206"/>
                <a:gd name="T17" fmla="*/ 94 h 779"/>
                <a:gd name="T18" fmla="*/ 1171 w 1206"/>
                <a:gd name="T19" fmla="*/ 101 h 779"/>
                <a:gd name="T20" fmla="*/ 1154 w 1206"/>
                <a:gd name="T21" fmla="*/ 103 h 779"/>
                <a:gd name="T22" fmla="*/ 1070 w 1206"/>
                <a:gd name="T23" fmla="*/ 106 h 779"/>
                <a:gd name="T24" fmla="*/ 989 w 1206"/>
                <a:gd name="T25" fmla="*/ 112 h 779"/>
                <a:gd name="T26" fmla="*/ 908 w 1206"/>
                <a:gd name="T27" fmla="*/ 123 h 779"/>
                <a:gd name="T28" fmla="*/ 830 w 1206"/>
                <a:gd name="T29" fmla="*/ 137 h 779"/>
                <a:gd name="T30" fmla="*/ 754 w 1206"/>
                <a:gd name="T31" fmla="*/ 154 h 779"/>
                <a:gd name="T32" fmla="*/ 681 w 1206"/>
                <a:gd name="T33" fmla="*/ 176 h 779"/>
                <a:gd name="T34" fmla="*/ 611 w 1206"/>
                <a:gd name="T35" fmla="*/ 200 h 779"/>
                <a:gd name="T36" fmla="*/ 543 w 1206"/>
                <a:gd name="T37" fmla="*/ 227 h 779"/>
                <a:gd name="T38" fmla="*/ 479 w 1206"/>
                <a:gd name="T39" fmla="*/ 258 h 779"/>
                <a:gd name="T40" fmla="*/ 419 w 1206"/>
                <a:gd name="T41" fmla="*/ 291 h 779"/>
                <a:gd name="T42" fmla="*/ 364 w 1206"/>
                <a:gd name="T43" fmla="*/ 326 h 779"/>
                <a:gd name="T44" fmla="*/ 313 w 1206"/>
                <a:gd name="T45" fmla="*/ 364 h 779"/>
                <a:gd name="T46" fmla="*/ 267 w 1206"/>
                <a:gd name="T47" fmla="*/ 404 h 779"/>
                <a:gd name="T48" fmla="*/ 225 w 1206"/>
                <a:gd name="T49" fmla="*/ 446 h 779"/>
                <a:gd name="T50" fmla="*/ 190 w 1206"/>
                <a:gd name="T51" fmla="*/ 490 h 779"/>
                <a:gd name="T52" fmla="*/ 160 w 1206"/>
                <a:gd name="T53" fmla="*/ 535 h 779"/>
                <a:gd name="T54" fmla="*/ 136 w 1206"/>
                <a:gd name="T55" fmla="*/ 581 h 779"/>
                <a:gd name="T56" fmla="*/ 119 w 1206"/>
                <a:gd name="T57" fmla="*/ 629 h 779"/>
                <a:gd name="T58" fmla="*/ 108 w 1206"/>
                <a:gd name="T59" fmla="*/ 677 h 779"/>
                <a:gd name="T60" fmla="*/ 104 w 1206"/>
                <a:gd name="T61" fmla="*/ 728 h 779"/>
                <a:gd name="T62" fmla="*/ 102 w 1206"/>
                <a:gd name="T63" fmla="*/ 744 h 779"/>
                <a:gd name="T64" fmla="*/ 95 w 1206"/>
                <a:gd name="T65" fmla="*/ 758 h 779"/>
                <a:gd name="T66" fmla="*/ 83 w 1206"/>
                <a:gd name="T67" fmla="*/ 769 h 779"/>
                <a:gd name="T68" fmla="*/ 68 w 1206"/>
                <a:gd name="T69" fmla="*/ 777 h 779"/>
                <a:gd name="T70" fmla="*/ 52 w 1206"/>
                <a:gd name="T71" fmla="*/ 779 h 779"/>
                <a:gd name="T72" fmla="*/ 35 w 1206"/>
                <a:gd name="T73" fmla="*/ 777 h 779"/>
                <a:gd name="T74" fmla="*/ 21 w 1206"/>
                <a:gd name="T75" fmla="*/ 769 h 779"/>
                <a:gd name="T76" fmla="*/ 10 w 1206"/>
                <a:gd name="T77" fmla="*/ 758 h 779"/>
                <a:gd name="T78" fmla="*/ 2 w 1206"/>
                <a:gd name="T79" fmla="*/ 744 h 779"/>
                <a:gd name="T80" fmla="*/ 0 w 1206"/>
                <a:gd name="T81" fmla="*/ 728 h 779"/>
                <a:gd name="T82" fmla="*/ 3 w 1206"/>
                <a:gd name="T83" fmla="*/ 671 h 779"/>
                <a:gd name="T84" fmla="*/ 13 w 1206"/>
                <a:gd name="T85" fmla="*/ 617 h 779"/>
                <a:gd name="T86" fmla="*/ 31 w 1206"/>
                <a:gd name="T87" fmla="*/ 563 h 779"/>
                <a:gd name="T88" fmla="*/ 54 w 1206"/>
                <a:gd name="T89" fmla="*/ 511 h 779"/>
                <a:gd name="T90" fmla="*/ 84 w 1206"/>
                <a:gd name="T91" fmla="*/ 459 h 779"/>
                <a:gd name="T92" fmla="*/ 119 w 1206"/>
                <a:gd name="T93" fmla="*/ 410 h 779"/>
                <a:gd name="T94" fmla="*/ 160 w 1206"/>
                <a:gd name="T95" fmla="*/ 363 h 779"/>
                <a:gd name="T96" fmla="*/ 206 w 1206"/>
                <a:gd name="T97" fmla="*/ 318 h 779"/>
                <a:gd name="T98" fmla="*/ 257 w 1206"/>
                <a:gd name="T99" fmla="*/ 275 h 779"/>
                <a:gd name="T100" fmla="*/ 313 w 1206"/>
                <a:gd name="T101" fmla="*/ 235 h 779"/>
                <a:gd name="T102" fmla="*/ 373 w 1206"/>
                <a:gd name="T103" fmla="*/ 197 h 779"/>
                <a:gd name="T104" fmla="*/ 437 w 1206"/>
                <a:gd name="T105" fmla="*/ 162 h 779"/>
                <a:gd name="T106" fmla="*/ 505 w 1206"/>
                <a:gd name="T107" fmla="*/ 130 h 779"/>
                <a:gd name="T108" fmla="*/ 577 w 1206"/>
                <a:gd name="T109" fmla="*/ 100 h 779"/>
                <a:gd name="T110" fmla="*/ 652 w 1206"/>
                <a:gd name="T111" fmla="*/ 75 h 779"/>
                <a:gd name="T112" fmla="*/ 729 w 1206"/>
                <a:gd name="T113" fmla="*/ 53 h 779"/>
                <a:gd name="T114" fmla="*/ 810 w 1206"/>
                <a:gd name="T115" fmla="*/ 34 h 779"/>
                <a:gd name="T116" fmla="*/ 893 w 1206"/>
                <a:gd name="T117" fmla="*/ 19 h 779"/>
                <a:gd name="T118" fmla="*/ 979 w 1206"/>
                <a:gd name="T119" fmla="*/ 8 h 779"/>
                <a:gd name="T120" fmla="*/ 1065 w 1206"/>
                <a:gd name="T121" fmla="*/ 2 h 779"/>
                <a:gd name="T122" fmla="*/ 1154 w 1206"/>
                <a:gd name="T12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6" h="779">
                  <a:moveTo>
                    <a:pt x="1154" y="0"/>
                  </a:moveTo>
                  <a:lnTo>
                    <a:pt x="1171" y="2"/>
                  </a:lnTo>
                  <a:lnTo>
                    <a:pt x="1185" y="10"/>
                  </a:lnTo>
                  <a:lnTo>
                    <a:pt x="1196" y="21"/>
                  </a:lnTo>
                  <a:lnTo>
                    <a:pt x="1204" y="35"/>
                  </a:lnTo>
                  <a:lnTo>
                    <a:pt x="1206" y="51"/>
                  </a:lnTo>
                  <a:lnTo>
                    <a:pt x="1204" y="67"/>
                  </a:lnTo>
                  <a:lnTo>
                    <a:pt x="1196" y="83"/>
                  </a:lnTo>
                  <a:lnTo>
                    <a:pt x="1185" y="94"/>
                  </a:lnTo>
                  <a:lnTo>
                    <a:pt x="1171" y="101"/>
                  </a:lnTo>
                  <a:lnTo>
                    <a:pt x="1154" y="103"/>
                  </a:lnTo>
                  <a:lnTo>
                    <a:pt x="1070" y="106"/>
                  </a:lnTo>
                  <a:lnTo>
                    <a:pt x="989" y="112"/>
                  </a:lnTo>
                  <a:lnTo>
                    <a:pt x="908" y="123"/>
                  </a:lnTo>
                  <a:lnTo>
                    <a:pt x="830" y="137"/>
                  </a:lnTo>
                  <a:lnTo>
                    <a:pt x="754" y="154"/>
                  </a:lnTo>
                  <a:lnTo>
                    <a:pt x="681" y="176"/>
                  </a:lnTo>
                  <a:lnTo>
                    <a:pt x="611" y="200"/>
                  </a:lnTo>
                  <a:lnTo>
                    <a:pt x="543" y="227"/>
                  </a:lnTo>
                  <a:lnTo>
                    <a:pt x="479" y="258"/>
                  </a:lnTo>
                  <a:lnTo>
                    <a:pt x="419" y="291"/>
                  </a:lnTo>
                  <a:lnTo>
                    <a:pt x="364" y="326"/>
                  </a:lnTo>
                  <a:lnTo>
                    <a:pt x="313" y="364"/>
                  </a:lnTo>
                  <a:lnTo>
                    <a:pt x="267" y="404"/>
                  </a:lnTo>
                  <a:lnTo>
                    <a:pt x="225" y="446"/>
                  </a:lnTo>
                  <a:lnTo>
                    <a:pt x="190" y="490"/>
                  </a:lnTo>
                  <a:lnTo>
                    <a:pt x="160" y="535"/>
                  </a:lnTo>
                  <a:lnTo>
                    <a:pt x="136" y="581"/>
                  </a:lnTo>
                  <a:lnTo>
                    <a:pt x="119" y="629"/>
                  </a:lnTo>
                  <a:lnTo>
                    <a:pt x="108" y="677"/>
                  </a:lnTo>
                  <a:lnTo>
                    <a:pt x="104" y="728"/>
                  </a:lnTo>
                  <a:lnTo>
                    <a:pt x="102" y="744"/>
                  </a:lnTo>
                  <a:lnTo>
                    <a:pt x="95" y="758"/>
                  </a:lnTo>
                  <a:lnTo>
                    <a:pt x="83" y="769"/>
                  </a:lnTo>
                  <a:lnTo>
                    <a:pt x="68" y="777"/>
                  </a:lnTo>
                  <a:lnTo>
                    <a:pt x="52" y="779"/>
                  </a:lnTo>
                  <a:lnTo>
                    <a:pt x="35" y="777"/>
                  </a:lnTo>
                  <a:lnTo>
                    <a:pt x="21" y="769"/>
                  </a:lnTo>
                  <a:lnTo>
                    <a:pt x="10" y="758"/>
                  </a:lnTo>
                  <a:lnTo>
                    <a:pt x="2" y="744"/>
                  </a:lnTo>
                  <a:lnTo>
                    <a:pt x="0" y="728"/>
                  </a:lnTo>
                  <a:lnTo>
                    <a:pt x="3" y="671"/>
                  </a:lnTo>
                  <a:lnTo>
                    <a:pt x="13" y="617"/>
                  </a:lnTo>
                  <a:lnTo>
                    <a:pt x="31" y="563"/>
                  </a:lnTo>
                  <a:lnTo>
                    <a:pt x="54" y="511"/>
                  </a:lnTo>
                  <a:lnTo>
                    <a:pt x="84" y="459"/>
                  </a:lnTo>
                  <a:lnTo>
                    <a:pt x="119" y="410"/>
                  </a:lnTo>
                  <a:lnTo>
                    <a:pt x="160" y="363"/>
                  </a:lnTo>
                  <a:lnTo>
                    <a:pt x="206" y="318"/>
                  </a:lnTo>
                  <a:lnTo>
                    <a:pt x="257" y="275"/>
                  </a:lnTo>
                  <a:lnTo>
                    <a:pt x="313" y="235"/>
                  </a:lnTo>
                  <a:lnTo>
                    <a:pt x="373" y="197"/>
                  </a:lnTo>
                  <a:lnTo>
                    <a:pt x="437" y="162"/>
                  </a:lnTo>
                  <a:lnTo>
                    <a:pt x="505" y="130"/>
                  </a:lnTo>
                  <a:lnTo>
                    <a:pt x="577" y="100"/>
                  </a:lnTo>
                  <a:lnTo>
                    <a:pt x="652" y="75"/>
                  </a:lnTo>
                  <a:lnTo>
                    <a:pt x="729" y="53"/>
                  </a:lnTo>
                  <a:lnTo>
                    <a:pt x="810" y="34"/>
                  </a:lnTo>
                  <a:lnTo>
                    <a:pt x="893" y="19"/>
                  </a:lnTo>
                  <a:lnTo>
                    <a:pt x="979" y="8"/>
                  </a:lnTo>
                  <a:lnTo>
                    <a:pt x="1065" y="2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5929313" y="3338513"/>
              <a:ext cx="2665412" cy="2309813"/>
            </a:xfrm>
            <a:custGeom>
              <a:avLst/>
              <a:gdLst>
                <a:gd name="T0" fmla="*/ 1289 w 3357"/>
                <a:gd name="T1" fmla="*/ 245 h 2910"/>
                <a:gd name="T2" fmla="*/ 859 w 3357"/>
                <a:gd name="T3" fmla="*/ 386 h 2910"/>
                <a:gd name="T4" fmla="*/ 517 w 3357"/>
                <a:gd name="T5" fmla="*/ 613 h 2910"/>
                <a:gd name="T6" fmla="*/ 291 w 3357"/>
                <a:gd name="T7" fmla="*/ 906 h 2910"/>
                <a:gd name="T8" fmla="*/ 210 w 3357"/>
                <a:gd name="T9" fmla="*/ 1248 h 2910"/>
                <a:gd name="T10" fmla="*/ 284 w 3357"/>
                <a:gd name="T11" fmla="*/ 1571 h 2910"/>
                <a:gd name="T12" fmla="*/ 497 w 3357"/>
                <a:gd name="T13" fmla="*/ 1861 h 2910"/>
                <a:gd name="T14" fmla="*/ 831 w 3357"/>
                <a:gd name="T15" fmla="*/ 2093 h 2910"/>
                <a:gd name="T16" fmla="*/ 935 w 3357"/>
                <a:gd name="T17" fmla="*/ 2214 h 2910"/>
                <a:gd name="T18" fmla="*/ 929 w 3357"/>
                <a:gd name="T19" fmla="*/ 2425 h 2910"/>
                <a:gd name="T20" fmla="*/ 949 w 3357"/>
                <a:gd name="T21" fmla="*/ 2552 h 2910"/>
                <a:gd name="T22" fmla="*/ 1114 w 3357"/>
                <a:gd name="T23" fmla="*/ 2420 h 2910"/>
                <a:gd name="T24" fmla="*/ 1214 w 3357"/>
                <a:gd name="T25" fmla="*/ 2316 h 2910"/>
                <a:gd name="T26" fmla="*/ 1355 w 3357"/>
                <a:gd name="T27" fmla="*/ 2263 h 2910"/>
                <a:gd name="T28" fmla="*/ 1779 w 3357"/>
                <a:gd name="T29" fmla="*/ 2285 h 2910"/>
                <a:gd name="T30" fmla="*/ 2251 w 3357"/>
                <a:gd name="T31" fmla="*/ 2205 h 2910"/>
                <a:gd name="T32" fmla="*/ 2648 w 3357"/>
                <a:gd name="T33" fmla="*/ 2028 h 2910"/>
                <a:gd name="T34" fmla="*/ 2947 w 3357"/>
                <a:gd name="T35" fmla="*/ 1772 h 2910"/>
                <a:gd name="T36" fmla="*/ 3118 w 3357"/>
                <a:gd name="T37" fmla="*/ 1456 h 2910"/>
                <a:gd name="T38" fmla="*/ 3134 w 3357"/>
                <a:gd name="T39" fmla="*/ 1106 h 2910"/>
                <a:gd name="T40" fmla="*/ 2993 w 3357"/>
                <a:gd name="T41" fmla="*/ 782 h 2910"/>
                <a:gd name="T42" fmla="*/ 2717 w 3357"/>
                <a:gd name="T43" fmla="*/ 513 h 2910"/>
                <a:gd name="T44" fmla="*/ 2336 w 3357"/>
                <a:gd name="T45" fmla="*/ 318 h 2910"/>
                <a:gd name="T46" fmla="*/ 1878 w 3357"/>
                <a:gd name="T47" fmla="*/ 218 h 2910"/>
                <a:gd name="T48" fmla="*/ 1785 w 3357"/>
                <a:gd name="T49" fmla="*/ 2 h 2910"/>
                <a:gd name="T50" fmla="*/ 2286 w 3357"/>
                <a:gd name="T51" fmla="*/ 84 h 2910"/>
                <a:gd name="T52" fmla="*/ 2718 w 3357"/>
                <a:gd name="T53" fmla="*/ 267 h 2910"/>
                <a:gd name="T54" fmla="*/ 3057 w 3357"/>
                <a:gd name="T55" fmla="*/ 534 h 2910"/>
                <a:gd name="T56" fmla="*/ 3279 w 3357"/>
                <a:gd name="T57" fmla="*/ 867 h 2910"/>
                <a:gd name="T58" fmla="*/ 3357 w 3357"/>
                <a:gd name="T59" fmla="*/ 1248 h 2910"/>
                <a:gd name="T60" fmla="*/ 3279 w 3357"/>
                <a:gd name="T61" fmla="*/ 1627 h 2910"/>
                <a:gd name="T62" fmla="*/ 3057 w 3357"/>
                <a:gd name="T63" fmla="*/ 1960 h 2910"/>
                <a:gd name="T64" fmla="*/ 2718 w 3357"/>
                <a:gd name="T65" fmla="*/ 2227 h 2910"/>
                <a:gd name="T66" fmla="*/ 2286 w 3357"/>
                <a:gd name="T67" fmla="*/ 2410 h 2910"/>
                <a:gd name="T68" fmla="*/ 1785 w 3357"/>
                <a:gd name="T69" fmla="*/ 2491 h 2910"/>
                <a:gd name="T70" fmla="*/ 1342 w 3357"/>
                <a:gd name="T71" fmla="*/ 2486 h 2910"/>
                <a:gd name="T72" fmla="*/ 1223 w 3357"/>
                <a:gd name="T73" fmla="*/ 2602 h 2910"/>
                <a:gd name="T74" fmla="*/ 1034 w 3357"/>
                <a:gd name="T75" fmla="*/ 2745 h 2910"/>
                <a:gd name="T76" fmla="*/ 800 w 3357"/>
                <a:gd name="T77" fmla="*/ 2867 h 2910"/>
                <a:gd name="T78" fmla="*/ 638 w 3357"/>
                <a:gd name="T79" fmla="*/ 2909 h 2910"/>
                <a:gd name="T80" fmla="*/ 560 w 3357"/>
                <a:gd name="T81" fmla="*/ 2890 h 2910"/>
                <a:gd name="T82" fmla="*/ 527 w 3357"/>
                <a:gd name="T83" fmla="*/ 2796 h 2910"/>
                <a:gd name="T84" fmla="*/ 612 w 3357"/>
                <a:gd name="T85" fmla="*/ 2646 h 2910"/>
                <a:gd name="T86" fmla="*/ 712 w 3357"/>
                <a:gd name="T87" fmla="*/ 2428 h 2910"/>
                <a:gd name="T88" fmla="*/ 735 w 3357"/>
                <a:gd name="T89" fmla="*/ 2281 h 2910"/>
                <a:gd name="T90" fmla="*/ 433 w 3357"/>
                <a:gd name="T91" fmla="*/ 2083 h 2910"/>
                <a:gd name="T92" fmla="*/ 156 w 3357"/>
                <a:gd name="T93" fmla="*/ 1773 h 2910"/>
                <a:gd name="T94" fmla="*/ 13 w 3357"/>
                <a:gd name="T95" fmla="*/ 1405 h 2910"/>
                <a:gd name="T96" fmla="*/ 29 w 3357"/>
                <a:gd name="T97" fmla="*/ 1014 h 2910"/>
                <a:gd name="T98" fmla="*/ 196 w 3357"/>
                <a:gd name="T99" fmla="*/ 661 h 2910"/>
                <a:gd name="T100" fmla="*/ 492 w 3357"/>
                <a:gd name="T101" fmla="*/ 365 h 2910"/>
                <a:gd name="T102" fmla="*/ 890 w 3357"/>
                <a:gd name="T103" fmla="*/ 146 h 2910"/>
                <a:gd name="T104" fmla="*/ 1366 w 3357"/>
                <a:gd name="T105" fmla="*/ 21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7" h="2910">
                  <a:moveTo>
                    <a:pt x="1679" y="208"/>
                  </a:moveTo>
                  <a:lnTo>
                    <a:pt x="1579" y="211"/>
                  </a:lnTo>
                  <a:lnTo>
                    <a:pt x="1480" y="218"/>
                  </a:lnTo>
                  <a:lnTo>
                    <a:pt x="1384" y="229"/>
                  </a:lnTo>
                  <a:lnTo>
                    <a:pt x="1289" y="245"/>
                  </a:lnTo>
                  <a:lnTo>
                    <a:pt x="1197" y="266"/>
                  </a:lnTo>
                  <a:lnTo>
                    <a:pt x="1108" y="289"/>
                  </a:lnTo>
                  <a:lnTo>
                    <a:pt x="1021" y="318"/>
                  </a:lnTo>
                  <a:lnTo>
                    <a:pt x="938" y="350"/>
                  </a:lnTo>
                  <a:lnTo>
                    <a:pt x="859" y="386"/>
                  </a:lnTo>
                  <a:lnTo>
                    <a:pt x="782" y="425"/>
                  </a:lnTo>
                  <a:lnTo>
                    <a:pt x="709" y="468"/>
                  </a:lnTo>
                  <a:lnTo>
                    <a:pt x="641" y="513"/>
                  </a:lnTo>
                  <a:lnTo>
                    <a:pt x="577" y="561"/>
                  </a:lnTo>
                  <a:lnTo>
                    <a:pt x="517" y="613"/>
                  </a:lnTo>
                  <a:lnTo>
                    <a:pt x="461" y="666"/>
                  </a:lnTo>
                  <a:lnTo>
                    <a:pt x="411" y="724"/>
                  </a:lnTo>
                  <a:lnTo>
                    <a:pt x="366" y="782"/>
                  </a:lnTo>
                  <a:lnTo>
                    <a:pt x="326" y="843"/>
                  </a:lnTo>
                  <a:lnTo>
                    <a:pt x="291" y="906"/>
                  </a:lnTo>
                  <a:lnTo>
                    <a:pt x="262" y="971"/>
                  </a:lnTo>
                  <a:lnTo>
                    <a:pt x="240" y="1038"/>
                  </a:lnTo>
                  <a:lnTo>
                    <a:pt x="223" y="1106"/>
                  </a:lnTo>
                  <a:lnTo>
                    <a:pt x="214" y="1176"/>
                  </a:lnTo>
                  <a:lnTo>
                    <a:pt x="210" y="1248"/>
                  </a:lnTo>
                  <a:lnTo>
                    <a:pt x="213" y="1314"/>
                  </a:lnTo>
                  <a:lnTo>
                    <a:pt x="222" y="1380"/>
                  </a:lnTo>
                  <a:lnTo>
                    <a:pt x="238" y="1444"/>
                  </a:lnTo>
                  <a:lnTo>
                    <a:pt x="258" y="1509"/>
                  </a:lnTo>
                  <a:lnTo>
                    <a:pt x="284" y="1571"/>
                  </a:lnTo>
                  <a:lnTo>
                    <a:pt x="316" y="1632"/>
                  </a:lnTo>
                  <a:lnTo>
                    <a:pt x="354" y="1692"/>
                  </a:lnTo>
                  <a:lnTo>
                    <a:pt x="397" y="1750"/>
                  </a:lnTo>
                  <a:lnTo>
                    <a:pt x="444" y="1807"/>
                  </a:lnTo>
                  <a:lnTo>
                    <a:pt x="497" y="1861"/>
                  </a:lnTo>
                  <a:lnTo>
                    <a:pt x="555" y="1913"/>
                  </a:lnTo>
                  <a:lnTo>
                    <a:pt x="617" y="1962"/>
                  </a:lnTo>
                  <a:lnTo>
                    <a:pt x="684" y="2008"/>
                  </a:lnTo>
                  <a:lnTo>
                    <a:pt x="755" y="2052"/>
                  </a:lnTo>
                  <a:lnTo>
                    <a:pt x="831" y="2093"/>
                  </a:lnTo>
                  <a:lnTo>
                    <a:pt x="860" y="2111"/>
                  </a:lnTo>
                  <a:lnTo>
                    <a:pt x="885" y="2132"/>
                  </a:lnTo>
                  <a:lnTo>
                    <a:pt x="905" y="2157"/>
                  </a:lnTo>
                  <a:lnTo>
                    <a:pt x="923" y="2184"/>
                  </a:lnTo>
                  <a:lnTo>
                    <a:pt x="935" y="2214"/>
                  </a:lnTo>
                  <a:lnTo>
                    <a:pt x="942" y="2246"/>
                  </a:lnTo>
                  <a:lnTo>
                    <a:pt x="946" y="2278"/>
                  </a:lnTo>
                  <a:lnTo>
                    <a:pt x="944" y="2298"/>
                  </a:lnTo>
                  <a:lnTo>
                    <a:pt x="939" y="2362"/>
                  </a:lnTo>
                  <a:lnTo>
                    <a:pt x="929" y="2425"/>
                  </a:lnTo>
                  <a:lnTo>
                    <a:pt x="912" y="2486"/>
                  </a:lnTo>
                  <a:lnTo>
                    <a:pt x="893" y="2546"/>
                  </a:lnTo>
                  <a:lnTo>
                    <a:pt x="869" y="2602"/>
                  </a:lnTo>
                  <a:lnTo>
                    <a:pt x="909" y="2577"/>
                  </a:lnTo>
                  <a:lnTo>
                    <a:pt x="949" y="2552"/>
                  </a:lnTo>
                  <a:lnTo>
                    <a:pt x="986" y="2525"/>
                  </a:lnTo>
                  <a:lnTo>
                    <a:pt x="1022" y="2497"/>
                  </a:lnTo>
                  <a:lnTo>
                    <a:pt x="1055" y="2471"/>
                  </a:lnTo>
                  <a:lnTo>
                    <a:pt x="1086" y="2444"/>
                  </a:lnTo>
                  <a:lnTo>
                    <a:pt x="1114" y="2420"/>
                  </a:lnTo>
                  <a:lnTo>
                    <a:pt x="1139" y="2396"/>
                  </a:lnTo>
                  <a:lnTo>
                    <a:pt x="1160" y="2374"/>
                  </a:lnTo>
                  <a:lnTo>
                    <a:pt x="1179" y="2355"/>
                  </a:lnTo>
                  <a:lnTo>
                    <a:pt x="1192" y="2339"/>
                  </a:lnTo>
                  <a:lnTo>
                    <a:pt x="1214" y="2316"/>
                  </a:lnTo>
                  <a:lnTo>
                    <a:pt x="1239" y="2298"/>
                  </a:lnTo>
                  <a:lnTo>
                    <a:pt x="1266" y="2283"/>
                  </a:lnTo>
                  <a:lnTo>
                    <a:pt x="1294" y="2272"/>
                  </a:lnTo>
                  <a:lnTo>
                    <a:pt x="1324" y="2265"/>
                  </a:lnTo>
                  <a:lnTo>
                    <a:pt x="1355" y="2263"/>
                  </a:lnTo>
                  <a:lnTo>
                    <a:pt x="1386" y="2265"/>
                  </a:lnTo>
                  <a:lnTo>
                    <a:pt x="1484" y="2277"/>
                  </a:lnTo>
                  <a:lnTo>
                    <a:pt x="1582" y="2285"/>
                  </a:lnTo>
                  <a:lnTo>
                    <a:pt x="1679" y="2287"/>
                  </a:lnTo>
                  <a:lnTo>
                    <a:pt x="1779" y="2285"/>
                  </a:lnTo>
                  <a:lnTo>
                    <a:pt x="1878" y="2277"/>
                  </a:lnTo>
                  <a:lnTo>
                    <a:pt x="1975" y="2266"/>
                  </a:lnTo>
                  <a:lnTo>
                    <a:pt x="2069" y="2250"/>
                  </a:lnTo>
                  <a:lnTo>
                    <a:pt x="2161" y="2229"/>
                  </a:lnTo>
                  <a:lnTo>
                    <a:pt x="2251" y="2205"/>
                  </a:lnTo>
                  <a:lnTo>
                    <a:pt x="2336" y="2177"/>
                  </a:lnTo>
                  <a:lnTo>
                    <a:pt x="2420" y="2144"/>
                  </a:lnTo>
                  <a:lnTo>
                    <a:pt x="2500" y="2108"/>
                  </a:lnTo>
                  <a:lnTo>
                    <a:pt x="2576" y="2070"/>
                  </a:lnTo>
                  <a:lnTo>
                    <a:pt x="2648" y="2028"/>
                  </a:lnTo>
                  <a:lnTo>
                    <a:pt x="2717" y="1982"/>
                  </a:lnTo>
                  <a:lnTo>
                    <a:pt x="2782" y="1933"/>
                  </a:lnTo>
                  <a:lnTo>
                    <a:pt x="2842" y="1882"/>
                  </a:lnTo>
                  <a:lnTo>
                    <a:pt x="2896" y="1828"/>
                  </a:lnTo>
                  <a:lnTo>
                    <a:pt x="2947" y="1772"/>
                  </a:lnTo>
                  <a:lnTo>
                    <a:pt x="2993" y="1712"/>
                  </a:lnTo>
                  <a:lnTo>
                    <a:pt x="3032" y="1652"/>
                  </a:lnTo>
                  <a:lnTo>
                    <a:pt x="3067" y="1588"/>
                  </a:lnTo>
                  <a:lnTo>
                    <a:pt x="3095" y="1523"/>
                  </a:lnTo>
                  <a:lnTo>
                    <a:pt x="3118" y="1456"/>
                  </a:lnTo>
                  <a:lnTo>
                    <a:pt x="3134" y="1388"/>
                  </a:lnTo>
                  <a:lnTo>
                    <a:pt x="3144" y="1318"/>
                  </a:lnTo>
                  <a:lnTo>
                    <a:pt x="3148" y="1248"/>
                  </a:lnTo>
                  <a:lnTo>
                    <a:pt x="3144" y="1176"/>
                  </a:lnTo>
                  <a:lnTo>
                    <a:pt x="3134" y="1106"/>
                  </a:lnTo>
                  <a:lnTo>
                    <a:pt x="3118" y="1038"/>
                  </a:lnTo>
                  <a:lnTo>
                    <a:pt x="3095" y="971"/>
                  </a:lnTo>
                  <a:lnTo>
                    <a:pt x="3067" y="906"/>
                  </a:lnTo>
                  <a:lnTo>
                    <a:pt x="3032" y="843"/>
                  </a:lnTo>
                  <a:lnTo>
                    <a:pt x="2993" y="782"/>
                  </a:lnTo>
                  <a:lnTo>
                    <a:pt x="2947" y="724"/>
                  </a:lnTo>
                  <a:lnTo>
                    <a:pt x="2896" y="666"/>
                  </a:lnTo>
                  <a:lnTo>
                    <a:pt x="2841" y="613"/>
                  </a:lnTo>
                  <a:lnTo>
                    <a:pt x="2781" y="561"/>
                  </a:lnTo>
                  <a:lnTo>
                    <a:pt x="2717" y="513"/>
                  </a:lnTo>
                  <a:lnTo>
                    <a:pt x="2648" y="468"/>
                  </a:lnTo>
                  <a:lnTo>
                    <a:pt x="2576" y="425"/>
                  </a:lnTo>
                  <a:lnTo>
                    <a:pt x="2500" y="386"/>
                  </a:lnTo>
                  <a:lnTo>
                    <a:pt x="2419" y="350"/>
                  </a:lnTo>
                  <a:lnTo>
                    <a:pt x="2336" y="318"/>
                  </a:lnTo>
                  <a:lnTo>
                    <a:pt x="2250" y="289"/>
                  </a:lnTo>
                  <a:lnTo>
                    <a:pt x="2161" y="266"/>
                  </a:lnTo>
                  <a:lnTo>
                    <a:pt x="2069" y="245"/>
                  </a:lnTo>
                  <a:lnTo>
                    <a:pt x="1975" y="229"/>
                  </a:lnTo>
                  <a:lnTo>
                    <a:pt x="1878" y="218"/>
                  </a:lnTo>
                  <a:lnTo>
                    <a:pt x="1779" y="211"/>
                  </a:lnTo>
                  <a:lnTo>
                    <a:pt x="1679" y="208"/>
                  </a:lnTo>
                  <a:close/>
                  <a:moveTo>
                    <a:pt x="1679" y="0"/>
                  </a:moveTo>
                  <a:lnTo>
                    <a:pt x="1679" y="0"/>
                  </a:lnTo>
                  <a:lnTo>
                    <a:pt x="1785" y="2"/>
                  </a:lnTo>
                  <a:lnTo>
                    <a:pt x="1889" y="10"/>
                  </a:lnTo>
                  <a:lnTo>
                    <a:pt x="1992" y="21"/>
                  </a:lnTo>
                  <a:lnTo>
                    <a:pt x="2093" y="38"/>
                  </a:lnTo>
                  <a:lnTo>
                    <a:pt x="2190" y="59"/>
                  </a:lnTo>
                  <a:lnTo>
                    <a:pt x="2286" y="84"/>
                  </a:lnTo>
                  <a:lnTo>
                    <a:pt x="2378" y="113"/>
                  </a:lnTo>
                  <a:lnTo>
                    <a:pt x="2468" y="146"/>
                  </a:lnTo>
                  <a:lnTo>
                    <a:pt x="2554" y="183"/>
                  </a:lnTo>
                  <a:lnTo>
                    <a:pt x="2638" y="223"/>
                  </a:lnTo>
                  <a:lnTo>
                    <a:pt x="2718" y="267"/>
                  </a:lnTo>
                  <a:lnTo>
                    <a:pt x="2794" y="315"/>
                  </a:lnTo>
                  <a:lnTo>
                    <a:pt x="2865" y="365"/>
                  </a:lnTo>
                  <a:lnTo>
                    <a:pt x="2934" y="418"/>
                  </a:lnTo>
                  <a:lnTo>
                    <a:pt x="2998" y="475"/>
                  </a:lnTo>
                  <a:lnTo>
                    <a:pt x="3057" y="534"/>
                  </a:lnTo>
                  <a:lnTo>
                    <a:pt x="3111" y="597"/>
                  </a:lnTo>
                  <a:lnTo>
                    <a:pt x="3161" y="661"/>
                  </a:lnTo>
                  <a:lnTo>
                    <a:pt x="3205" y="728"/>
                  </a:lnTo>
                  <a:lnTo>
                    <a:pt x="3245" y="796"/>
                  </a:lnTo>
                  <a:lnTo>
                    <a:pt x="3279" y="867"/>
                  </a:lnTo>
                  <a:lnTo>
                    <a:pt x="3307" y="941"/>
                  </a:lnTo>
                  <a:lnTo>
                    <a:pt x="3328" y="1014"/>
                  </a:lnTo>
                  <a:lnTo>
                    <a:pt x="3345" y="1091"/>
                  </a:lnTo>
                  <a:lnTo>
                    <a:pt x="3354" y="1169"/>
                  </a:lnTo>
                  <a:lnTo>
                    <a:pt x="3357" y="1248"/>
                  </a:lnTo>
                  <a:lnTo>
                    <a:pt x="3354" y="1326"/>
                  </a:lnTo>
                  <a:lnTo>
                    <a:pt x="3345" y="1404"/>
                  </a:lnTo>
                  <a:lnTo>
                    <a:pt x="3328" y="1480"/>
                  </a:lnTo>
                  <a:lnTo>
                    <a:pt x="3307" y="1555"/>
                  </a:lnTo>
                  <a:lnTo>
                    <a:pt x="3279" y="1627"/>
                  </a:lnTo>
                  <a:lnTo>
                    <a:pt x="3245" y="1698"/>
                  </a:lnTo>
                  <a:lnTo>
                    <a:pt x="3205" y="1767"/>
                  </a:lnTo>
                  <a:lnTo>
                    <a:pt x="3161" y="1833"/>
                  </a:lnTo>
                  <a:lnTo>
                    <a:pt x="3111" y="1898"/>
                  </a:lnTo>
                  <a:lnTo>
                    <a:pt x="3057" y="1960"/>
                  </a:lnTo>
                  <a:lnTo>
                    <a:pt x="2998" y="2019"/>
                  </a:lnTo>
                  <a:lnTo>
                    <a:pt x="2934" y="2076"/>
                  </a:lnTo>
                  <a:lnTo>
                    <a:pt x="2865" y="2129"/>
                  </a:lnTo>
                  <a:lnTo>
                    <a:pt x="2794" y="2179"/>
                  </a:lnTo>
                  <a:lnTo>
                    <a:pt x="2718" y="2227"/>
                  </a:lnTo>
                  <a:lnTo>
                    <a:pt x="2638" y="2271"/>
                  </a:lnTo>
                  <a:lnTo>
                    <a:pt x="2554" y="2311"/>
                  </a:lnTo>
                  <a:lnTo>
                    <a:pt x="2468" y="2348"/>
                  </a:lnTo>
                  <a:lnTo>
                    <a:pt x="2378" y="2381"/>
                  </a:lnTo>
                  <a:lnTo>
                    <a:pt x="2286" y="2410"/>
                  </a:lnTo>
                  <a:lnTo>
                    <a:pt x="2190" y="2435"/>
                  </a:lnTo>
                  <a:lnTo>
                    <a:pt x="2093" y="2457"/>
                  </a:lnTo>
                  <a:lnTo>
                    <a:pt x="1992" y="2473"/>
                  </a:lnTo>
                  <a:lnTo>
                    <a:pt x="1889" y="2484"/>
                  </a:lnTo>
                  <a:lnTo>
                    <a:pt x="1785" y="2491"/>
                  </a:lnTo>
                  <a:lnTo>
                    <a:pt x="1679" y="2494"/>
                  </a:lnTo>
                  <a:lnTo>
                    <a:pt x="1569" y="2491"/>
                  </a:lnTo>
                  <a:lnTo>
                    <a:pt x="1461" y="2483"/>
                  </a:lnTo>
                  <a:lnTo>
                    <a:pt x="1355" y="2471"/>
                  </a:lnTo>
                  <a:lnTo>
                    <a:pt x="1342" y="2486"/>
                  </a:lnTo>
                  <a:lnTo>
                    <a:pt x="1325" y="2505"/>
                  </a:lnTo>
                  <a:lnTo>
                    <a:pt x="1304" y="2526"/>
                  </a:lnTo>
                  <a:lnTo>
                    <a:pt x="1280" y="2550"/>
                  </a:lnTo>
                  <a:lnTo>
                    <a:pt x="1253" y="2574"/>
                  </a:lnTo>
                  <a:lnTo>
                    <a:pt x="1223" y="2602"/>
                  </a:lnTo>
                  <a:lnTo>
                    <a:pt x="1190" y="2630"/>
                  </a:lnTo>
                  <a:lnTo>
                    <a:pt x="1154" y="2658"/>
                  </a:lnTo>
                  <a:lnTo>
                    <a:pt x="1117" y="2688"/>
                  </a:lnTo>
                  <a:lnTo>
                    <a:pt x="1077" y="2717"/>
                  </a:lnTo>
                  <a:lnTo>
                    <a:pt x="1034" y="2745"/>
                  </a:lnTo>
                  <a:lnTo>
                    <a:pt x="990" y="2773"/>
                  </a:lnTo>
                  <a:lnTo>
                    <a:pt x="944" y="2799"/>
                  </a:lnTo>
                  <a:lnTo>
                    <a:pt x="898" y="2824"/>
                  </a:lnTo>
                  <a:lnTo>
                    <a:pt x="849" y="2847"/>
                  </a:lnTo>
                  <a:lnTo>
                    <a:pt x="800" y="2867"/>
                  </a:lnTo>
                  <a:lnTo>
                    <a:pt x="749" y="2884"/>
                  </a:lnTo>
                  <a:lnTo>
                    <a:pt x="699" y="2899"/>
                  </a:lnTo>
                  <a:lnTo>
                    <a:pt x="647" y="2909"/>
                  </a:lnTo>
                  <a:lnTo>
                    <a:pt x="644" y="2909"/>
                  </a:lnTo>
                  <a:lnTo>
                    <a:pt x="638" y="2909"/>
                  </a:lnTo>
                  <a:lnTo>
                    <a:pt x="628" y="2910"/>
                  </a:lnTo>
                  <a:lnTo>
                    <a:pt x="620" y="2910"/>
                  </a:lnTo>
                  <a:lnTo>
                    <a:pt x="598" y="2907"/>
                  </a:lnTo>
                  <a:lnTo>
                    <a:pt x="578" y="2901"/>
                  </a:lnTo>
                  <a:lnTo>
                    <a:pt x="560" y="2890"/>
                  </a:lnTo>
                  <a:lnTo>
                    <a:pt x="546" y="2875"/>
                  </a:lnTo>
                  <a:lnTo>
                    <a:pt x="534" y="2858"/>
                  </a:lnTo>
                  <a:lnTo>
                    <a:pt x="527" y="2837"/>
                  </a:lnTo>
                  <a:lnTo>
                    <a:pt x="525" y="2816"/>
                  </a:lnTo>
                  <a:lnTo>
                    <a:pt x="527" y="2796"/>
                  </a:lnTo>
                  <a:lnTo>
                    <a:pt x="532" y="2779"/>
                  </a:lnTo>
                  <a:lnTo>
                    <a:pt x="550" y="2750"/>
                  </a:lnTo>
                  <a:lnTo>
                    <a:pt x="568" y="2719"/>
                  </a:lnTo>
                  <a:lnTo>
                    <a:pt x="590" y="2684"/>
                  </a:lnTo>
                  <a:lnTo>
                    <a:pt x="612" y="2646"/>
                  </a:lnTo>
                  <a:lnTo>
                    <a:pt x="634" y="2606"/>
                  </a:lnTo>
                  <a:lnTo>
                    <a:pt x="656" y="2563"/>
                  </a:lnTo>
                  <a:lnTo>
                    <a:pt x="677" y="2519"/>
                  </a:lnTo>
                  <a:lnTo>
                    <a:pt x="695" y="2474"/>
                  </a:lnTo>
                  <a:lnTo>
                    <a:pt x="712" y="2428"/>
                  </a:lnTo>
                  <a:lnTo>
                    <a:pt x="724" y="2381"/>
                  </a:lnTo>
                  <a:lnTo>
                    <a:pt x="732" y="2334"/>
                  </a:lnTo>
                  <a:lnTo>
                    <a:pt x="735" y="2287"/>
                  </a:lnTo>
                  <a:lnTo>
                    <a:pt x="735" y="2284"/>
                  </a:lnTo>
                  <a:lnTo>
                    <a:pt x="735" y="2281"/>
                  </a:lnTo>
                  <a:lnTo>
                    <a:pt x="735" y="2278"/>
                  </a:lnTo>
                  <a:lnTo>
                    <a:pt x="654" y="2234"/>
                  </a:lnTo>
                  <a:lnTo>
                    <a:pt x="577" y="2187"/>
                  </a:lnTo>
                  <a:lnTo>
                    <a:pt x="502" y="2137"/>
                  </a:lnTo>
                  <a:lnTo>
                    <a:pt x="433" y="2083"/>
                  </a:lnTo>
                  <a:lnTo>
                    <a:pt x="368" y="2027"/>
                  </a:lnTo>
                  <a:lnTo>
                    <a:pt x="308" y="1967"/>
                  </a:lnTo>
                  <a:lnTo>
                    <a:pt x="252" y="1905"/>
                  </a:lnTo>
                  <a:lnTo>
                    <a:pt x="202" y="1839"/>
                  </a:lnTo>
                  <a:lnTo>
                    <a:pt x="156" y="1773"/>
                  </a:lnTo>
                  <a:lnTo>
                    <a:pt x="116" y="1703"/>
                  </a:lnTo>
                  <a:lnTo>
                    <a:pt x="82" y="1631"/>
                  </a:lnTo>
                  <a:lnTo>
                    <a:pt x="53" y="1558"/>
                  </a:lnTo>
                  <a:lnTo>
                    <a:pt x="30" y="1483"/>
                  </a:lnTo>
                  <a:lnTo>
                    <a:pt x="13" y="1405"/>
                  </a:lnTo>
                  <a:lnTo>
                    <a:pt x="3" y="1327"/>
                  </a:lnTo>
                  <a:lnTo>
                    <a:pt x="0" y="1248"/>
                  </a:lnTo>
                  <a:lnTo>
                    <a:pt x="3" y="1169"/>
                  </a:lnTo>
                  <a:lnTo>
                    <a:pt x="13" y="1091"/>
                  </a:lnTo>
                  <a:lnTo>
                    <a:pt x="29" y="1014"/>
                  </a:lnTo>
                  <a:lnTo>
                    <a:pt x="52" y="941"/>
                  </a:lnTo>
                  <a:lnTo>
                    <a:pt x="80" y="867"/>
                  </a:lnTo>
                  <a:lnTo>
                    <a:pt x="113" y="796"/>
                  </a:lnTo>
                  <a:lnTo>
                    <a:pt x="152" y="728"/>
                  </a:lnTo>
                  <a:lnTo>
                    <a:pt x="196" y="661"/>
                  </a:lnTo>
                  <a:lnTo>
                    <a:pt x="246" y="597"/>
                  </a:lnTo>
                  <a:lnTo>
                    <a:pt x="301" y="534"/>
                  </a:lnTo>
                  <a:lnTo>
                    <a:pt x="360" y="475"/>
                  </a:lnTo>
                  <a:lnTo>
                    <a:pt x="424" y="418"/>
                  </a:lnTo>
                  <a:lnTo>
                    <a:pt x="492" y="365"/>
                  </a:lnTo>
                  <a:lnTo>
                    <a:pt x="564" y="315"/>
                  </a:lnTo>
                  <a:lnTo>
                    <a:pt x="640" y="267"/>
                  </a:lnTo>
                  <a:lnTo>
                    <a:pt x="719" y="223"/>
                  </a:lnTo>
                  <a:lnTo>
                    <a:pt x="803" y="183"/>
                  </a:lnTo>
                  <a:lnTo>
                    <a:pt x="890" y="146"/>
                  </a:lnTo>
                  <a:lnTo>
                    <a:pt x="980" y="113"/>
                  </a:lnTo>
                  <a:lnTo>
                    <a:pt x="1072" y="84"/>
                  </a:lnTo>
                  <a:lnTo>
                    <a:pt x="1168" y="59"/>
                  </a:lnTo>
                  <a:lnTo>
                    <a:pt x="1266" y="38"/>
                  </a:lnTo>
                  <a:lnTo>
                    <a:pt x="1366" y="21"/>
                  </a:lnTo>
                  <a:lnTo>
                    <a:pt x="1468" y="10"/>
                  </a:lnTo>
                  <a:lnTo>
                    <a:pt x="1573" y="2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7177025" y="2507098"/>
            <a:ext cx="545607" cy="366836"/>
          </a:xfrm>
          <a:custGeom>
            <a:avLst/>
            <a:gdLst>
              <a:gd name="T0" fmla="*/ 3081 w 4108"/>
              <a:gd name="T1" fmla="*/ 1756 h 2761"/>
              <a:gd name="T2" fmla="*/ 3722 w 4108"/>
              <a:gd name="T3" fmla="*/ 2388 h 2761"/>
              <a:gd name="T4" fmla="*/ 3722 w 4108"/>
              <a:gd name="T5" fmla="*/ 376 h 2761"/>
              <a:gd name="T6" fmla="*/ 329 w 4108"/>
              <a:gd name="T7" fmla="*/ 264 h 2761"/>
              <a:gd name="T8" fmla="*/ 271 w 4108"/>
              <a:gd name="T9" fmla="*/ 321 h 2761"/>
              <a:gd name="T10" fmla="*/ 257 w 4108"/>
              <a:gd name="T11" fmla="*/ 2384 h 2761"/>
              <a:gd name="T12" fmla="*/ 284 w 4108"/>
              <a:gd name="T13" fmla="*/ 2463 h 2761"/>
              <a:gd name="T14" fmla="*/ 355 w 4108"/>
              <a:gd name="T15" fmla="*/ 2506 h 2761"/>
              <a:gd name="T16" fmla="*/ 2853 w 4108"/>
              <a:gd name="T17" fmla="*/ 2506 h 2761"/>
              <a:gd name="T18" fmla="*/ 2924 w 4108"/>
              <a:gd name="T19" fmla="*/ 2463 h 2761"/>
              <a:gd name="T20" fmla="*/ 2952 w 4108"/>
              <a:gd name="T21" fmla="*/ 2384 h 2761"/>
              <a:gd name="T22" fmla="*/ 2939 w 4108"/>
              <a:gd name="T23" fmla="*/ 321 h 2761"/>
              <a:gd name="T24" fmla="*/ 2880 w 4108"/>
              <a:gd name="T25" fmla="*/ 264 h 2761"/>
              <a:gd name="T26" fmla="*/ 384 w 4108"/>
              <a:gd name="T27" fmla="*/ 251 h 2761"/>
              <a:gd name="T28" fmla="*/ 2876 w 4108"/>
              <a:gd name="T29" fmla="*/ 4 h 2761"/>
              <a:gd name="T30" fmla="*/ 3019 w 4108"/>
              <a:gd name="T31" fmla="*/ 52 h 2761"/>
              <a:gd name="T32" fmla="*/ 3129 w 4108"/>
              <a:gd name="T33" fmla="*/ 146 h 2761"/>
              <a:gd name="T34" fmla="*/ 3196 w 4108"/>
              <a:gd name="T35" fmla="*/ 275 h 2761"/>
              <a:gd name="T36" fmla="*/ 3209 w 4108"/>
              <a:gd name="T37" fmla="*/ 533 h 2761"/>
              <a:gd name="T38" fmla="*/ 3622 w 4108"/>
              <a:gd name="T39" fmla="*/ 152 h 2761"/>
              <a:gd name="T40" fmla="*/ 3737 w 4108"/>
              <a:gd name="T41" fmla="*/ 126 h 2761"/>
              <a:gd name="T42" fmla="*/ 3932 w 4108"/>
              <a:gd name="T43" fmla="*/ 138 h 2761"/>
              <a:gd name="T44" fmla="*/ 4033 w 4108"/>
              <a:gd name="T45" fmla="*/ 199 h 2761"/>
              <a:gd name="T46" fmla="*/ 4095 w 4108"/>
              <a:gd name="T47" fmla="*/ 296 h 2761"/>
              <a:gd name="T48" fmla="*/ 4108 w 4108"/>
              <a:gd name="T49" fmla="*/ 2388 h 2761"/>
              <a:gd name="T50" fmla="*/ 4080 w 4108"/>
              <a:gd name="T51" fmla="*/ 2503 h 2761"/>
              <a:gd name="T52" fmla="*/ 4003 w 4108"/>
              <a:gd name="T53" fmla="*/ 2590 h 2761"/>
              <a:gd name="T54" fmla="*/ 3893 w 4108"/>
              <a:gd name="T55" fmla="*/ 2635 h 2761"/>
              <a:gd name="T56" fmla="*/ 3697 w 4108"/>
              <a:gd name="T57" fmla="*/ 2635 h 2761"/>
              <a:gd name="T58" fmla="*/ 3588 w 4108"/>
              <a:gd name="T59" fmla="*/ 2592 h 2761"/>
              <a:gd name="T60" fmla="*/ 3209 w 4108"/>
              <a:gd name="T61" fmla="*/ 2384 h 2761"/>
              <a:gd name="T62" fmla="*/ 3180 w 4108"/>
              <a:gd name="T63" fmla="*/ 2531 h 2761"/>
              <a:gd name="T64" fmla="*/ 3096 w 4108"/>
              <a:gd name="T65" fmla="*/ 2651 h 2761"/>
              <a:gd name="T66" fmla="*/ 2975 w 4108"/>
              <a:gd name="T67" fmla="*/ 2731 h 2761"/>
              <a:gd name="T68" fmla="*/ 2824 w 4108"/>
              <a:gd name="T69" fmla="*/ 2761 h 2761"/>
              <a:gd name="T70" fmla="*/ 282 w 4108"/>
              <a:gd name="T71" fmla="*/ 2747 h 2761"/>
              <a:gd name="T72" fmla="*/ 149 w 4108"/>
              <a:gd name="T73" fmla="*/ 2682 h 2761"/>
              <a:gd name="T74" fmla="*/ 53 w 4108"/>
              <a:gd name="T75" fmla="*/ 2574 h 2761"/>
              <a:gd name="T76" fmla="*/ 4 w 4108"/>
              <a:gd name="T77" fmla="*/ 2435 h 2761"/>
              <a:gd name="T78" fmla="*/ 4 w 4108"/>
              <a:gd name="T79" fmla="*/ 325 h 2761"/>
              <a:gd name="T80" fmla="*/ 53 w 4108"/>
              <a:gd name="T81" fmla="*/ 186 h 2761"/>
              <a:gd name="T82" fmla="*/ 150 w 4108"/>
              <a:gd name="T83" fmla="*/ 78 h 2761"/>
              <a:gd name="T84" fmla="*/ 283 w 4108"/>
              <a:gd name="T85" fmla="*/ 13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2761">
                <a:moveTo>
                  <a:pt x="3722" y="376"/>
                </a:moveTo>
                <a:lnTo>
                  <a:pt x="3081" y="1003"/>
                </a:lnTo>
                <a:lnTo>
                  <a:pt x="3081" y="1756"/>
                </a:lnTo>
                <a:lnTo>
                  <a:pt x="3209" y="1882"/>
                </a:lnTo>
                <a:lnTo>
                  <a:pt x="3209" y="1886"/>
                </a:lnTo>
                <a:lnTo>
                  <a:pt x="3722" y="2388"/>
                </a:lnTo>
                <a:lnTo>
                  <a:pt x="3851" y="2388"/>
                </a:lnTo>
                <a:lnTo>
                  <a:pt x="3851" y="376"/>
                </a:lnTo>
                <a:lnTo>
                  <a:pt x="3722" y="376"/>
                </a:lnTo>
                <a:close/>
                <a:moveTo>
                  <a:pt x="384" y="251"/>
                </a:moveTo>
                <a:lnTo>
                  <a:pt x="355" y="254"/>
                </a:lnTo>
                <a:lnTo>
                  <a:pt x="329" y="264"/>
                </a:lnTo>
                <a:lnTo>
                  <a:pt x="305" y="278"/>
                </a:lnTo>
                <a:lnTo>
                  <a:pt x="284" y="298"/>
                </a:lnTo>
                <a:lnTo>
                  <a:pt x="271" y="321"/>
                </a:lnTo>
                <a:lnTo>
                  <a:pt x="260" y="347"/>
                </a:lnTo>
                <a:lnTo>
                  <a:pt x="257" y="376"/>
                </a:lnTo>
                <a:lnTo>
                  <a:pt x="257" y="2384"/>
                </a:lnTo>
                <a:lnTo>
                  <a:pt x="260" y="2412"/>
                </a:lnTo>
                <a:lnTo>
                  <a:pt x="271" y="2440"/>
                </a:lnTo>
                <a:lnTo>
                  <a:pt x="284" y="2463"/>
                </a:lnTo>
                <a:lnTo>
                  <a:pt x="305" y="2482"/>
                </a:lnTo>
                <a:lnTo>
                  <a:pt x="329" y="2497"/>
                </a:lnTo>
                <a:lnTo>
                  <a:pt x="355" y="2506"/>
                </a:lnTo>
                <a:lnTo>
                  <a:pt x="384" y="2510"/>
                </a:lnTo>
                <a:lnTo>
                  <a:pt x="2824" y="2510"/>
                </a:lnTo>
                <a:lnTo>
                  <a:pt x="2853" y="2506"/>
                </a:lnTo>
                <a:lnTo>
                  <a:pt x="2880" y="2497"/>
                </a:lnTo>
                <a:lnTo>
                  <a:pt x="2904" y="2482"/>
                </a:lnTo>
                <a:lnTo>
                  <a:pt x="2924" y="2463"/>
                </a:lnTo>
                <a:lnTo>
                  <a:pt x="2939" y="2440"/>
                </a:lnTo>
                <a:lnTo>
                  <a:pt x="2948" y="2412"/>
                </a:lnTo>
                <a:lnTo>
                  <a:pt x="2952" y="2384"/>
                </a:lnTo>
                <a:lnTo>
                  <a:pt x="2952" y="376"/>
                </a:lnTo>
                <a:lnTo>
                  <a:pt x="2948" y="347"/>
                </a:lnTo>
                <a:lnTo>
                  <a:pt x="2939" y="321"/>
                </a:lnTo>
                <a:lnTo>
                  <a:pt x="2924" y="298"/>
                </a:lnTo>
                <a:lnTo>
                  <a:pt x="2904" y="278"/>
                </a:lnTo>
                <a:lnTo>
                  <a:pt x="2880" y="264"/>
                </a:lnTo>
                <a:lnTo>
                  <a:pt x="2853" y="254"/>
                </a:lnTo>
                <a:lnTo>
                  <a:pt x="2824" y="251"/>
                </a:lnTo>
                <a:lnTo>
                  <a:pt x="384" y="251"/>
                </a:lnTo>
                <a:close/>
                <a:moveTo>
                  <a:pt x="384" y="0"/>
                </a:moveTo>
                <a:lnTo>
                  <a:pt x="2824" y="0"/>
                </a:lnTo>
                <a:lnTo>
                  <a:pt x="2876" y="4"/>
                </a:lnTo>
                <a:lnTo>
                  <a:pt x="2927" y="13"/>
                </a:lnTo>
                <a:lnTo>
                  <a:pt x="2975" y="29"/>
                </a:lnTo>
                <a:lnTo>
                  <a:pt x="3019" y="52"/>
                </a:lnTo>
                <a:lnTo>
                  <a:pt x="3059" y="78"/>
                </a:lnTo>
                <a:lnTo>
                  <a:pt x="3096" y="110"/>
                </a:lnTo>
                <a:lnTo>
                  <a:pt x="3129" y="146"/>
                </a:lnTo>
                <a:lnTo>
                  <a:pt x="3157" y="186"/>
                </a:lnTo>
                <a:lnTo>
                  <a:pt x="3180" y="230"/>
                </a:lnTo>
                <a:lnTo>
                  <a:pt x="3196" y="275"/>
                </a:lnTo>
                <a:lnTo>
                  <a:pt x="3206" y="325"/>
                </a:lnTo>
                <a:lnTo>
                  <a:pt x="3209" y="376"/>
                </a:lnTo>
                <a:lnTo>
                  <a:pt x="3209" y="533"/>
                </a:lnTo>
                <a:lnTo>
                  <a:pt x="3558" y="198"/>
                </a:lnTo>
                <a:lnTo>
                  <a:pt x="3588" y="173"/>
                </a:lnTo>
                <a:lnTo>
                  <a:pt x="3622" y="152"/>
                </a:lnTo>
                <a:lnTo>
                  <a:pt x="3659" y="137"/>
                </a:lnTo>
                <a:lnTo>
                  <a:pt x="3697" y="128"/>
                </a:lnTo>
                <a:lnTo>
                  <a:pt x="3737" y="126"/>
                </a:lnTo>
                <a:lnTo>
                  <a:pt x="3851" y="126"/>
                </a:lnTo>
                <a:lnTo>
                  <a:pt x="3893" y="128"/>
                </a:lnTo>
                <a:lnTo>
                  <a:pt x="3932" y="138"/>
                </a:lnTo>
                <a:lnTo>
                  <a:pt x="3968" y="153"/>
                </a:lnTo>
                <a:lnTo>
                  <a:pt x="4003" y="174"/>
                </a:lnTo>
                <a:lnTo>
                  <a:pt x="4033" y="199"/>
                </a:lnTo>
                <a:lnTo>
                  <a:pt x="4058" y="228"/>
                </a:lnTo>
                <a:lnTo>
                  <a:pt x="4080" y="261"/>
                </a:lnTo>
                <a:lnTo>
                  <a:pt x="4095" y="296"/>
                </a:lnTo>
                <a:lnTo>
                  <a:pt x="4105" y="335"/>
                </a:lnTo>
                <a:lnTo>
                  <a:pt x="4108" y="376"/>
                </a:lnTo>
                <a:lnTo>
                  <a:pt x="4108" y="2388"/>
                </a:lnTo>
                <a:lnTo>
                  <a:pt x="4105" y="2429"/>
                </a:lnTo>
                <a:lnTo>
                  <a:pt x="4095" y="2467"/>
                </a:lnTo>
                <a:lnTo>
                  <a:pt x="4080" y="2503"/>
                </a:lnTo>
                <a:lnTo>
                  <a:pt x="4058" y="2536"/>
                </a:lnTo>
                <a:lnTo>
                  <a:pt x="4033" y="2565"/>
                </a:lnTo>
                <a:lnTo>
                  <a:pt x="4003" y="2590"/>
                </a:lnTo>
                <a:lnTo>
                  <a:pt x="3968" y="2610"/>
                </a:lnTo>
                <a:lnTo>
                  <a:pt x="3932" y="2626"/>
                </a:lnTo>
                <a:lnTo>
                  <a:pt x="3893" y="2635"/>
                </a:lnTo>
                <a:lnTo>
                  <a:pt x="3851" y="2639"/>
                </a:lnTo>
                <a:lnTo>
                  <a:pt x="3737" y="2639"/>
                </a:lnTo>
                <a:lnTo>
                  <a:pt x="3697" y="2635"/>
                </a:lnTo>
                <a:lnTo>
                  <a:pt x="3659" y="2626"/>
                </a:lnTo>
                <a:lnTo>
                  <a:pt x="3622" y="2611"/>
                </a:lnTo>
                <a:lnTo>
                  <a:pt x="3588" y="2592"/>
                </a:lnTo>
                <a:lnTo>
                  <a:pt x="3558" y="2566"/>
                </a:lnTo>
                <a:lnTo>
                  <a:pt x="3209" y="2231"/>
                </a:lnTo>
                <a:lnTo>
                  <a:pt x="3209" y="2384"/>
                </a:lnTo>
                <a:lnTo>
                  <a:pt x="3206" y="2435"/>
                </a:lnTo>
                <a:lnTo>
                  <a:pt x="3196" y="2484"/>
                </a:lnTo>
                <a:lnTo>
                  <a:pt x="3180" y="2531"/>
                </a:lnTo>
                <a:lnTo>
                  <a:pt x="3157" y="2574"/>
                </a:lnTo>
                <a:lnTo>
                  <a:pt x="3129" y="2614"/>
                </a:lnTo>
                <a:lnTo>
                  <a:pt x="3096" y="2651"/>
                </a:lnTo>
                <a:lnTo>
                  <a:pt x="3059" y="2682"/>
                </a:lnTo>
                <a:lnTo>
                  <a:pt x="3019" y="2709"/>
                </a:lnTo>
                <a:lnTo>
                  <a:pt x="2975" y="2731"/>
                </a:lnTo>
                <a:lnTo>
                  <a:pt x="2927" y="2747"/>
                </a:lnTo>
                <a:lnTo>
                  <a:pt x="2876" y="2757"/>
                </a:lnTo>
                <a:lnTo>
                  <a:pt x="2824" y="2761"/>
                </a:lnTo>
                <a:lnTo>
                  <a:pt x="384" y="2761"/>
                </a:lnTo>
                <a:lnTo>
                  <a:pt x="332" y="2757"/>
                </a:lnTo>
                <a:lnTo>
                  <a:pt x="282" y="2747"/>
                </a:lnTo>
                <a:lnTo>
                  <a:pt x="235" y="2731"/>
                </a:lnTo>
                <a:lnTo>
                  <a:pt x="191" y="2709"/>
                </a:lnTo>
                <a:lnTo>
                  <a:pt x="149" y="2682"/>
                </a:lnTo>
                <a:lnTo>
                  <a:pt x="113" y="2651"/>
                </a:lnTo>
                <a:lnTo>
                  <a:pt x="80" y="2614"/>
                </a:lnTo>
                <a:lnTo>
                  <a:pt x="53" y="2574"/>
                </a:lnTo>
                <a:lnTo>
                  <a:pt x="30" y="2531"/>
                </a:lnTo>
                <a:lnTo>
                  <a:pt x="14" y="2484"/>
                </a:lnTo>
                <a:lnTo>
                  <a:pt x="4" y="2435"/>
                </a:lnTo>
                <a:lnTo>
                  <a:pt x="0" y="2384"/>
                </a:lnTo>
                <a:lnTo>
                  <a:pt x="0" y="376"/>
                </a:lnTo>
                <a:lnTo>
                  <a:pt x="4" y="325"/>
                </a:lnTo>
                <a:lnTo>
                  <a:pt x="14" y="275"/>
                </a:lnTo>
                <a:lnTo>
                  <a:pt x="30" y="230"/>
                </a:lnTo>
                <a:lnTo>
                  <a:pt x="53" y="186"/>
                </a:lnTo>
                <a:lnTo>
                  <a:pt x="81" y="146"/>
                </a:lnTo>
                <a:lnTo>
                  <a:pt x="113" y="110"/>
                </a:lnTo>
                <a:lnTo>
                  <a:pt x="150" y="78"/>
                </a:lnTo>
                <a:lnTo>
                  <a:pt x="191" y="52"/>
                </a:lnTo>
                <a:lnTo>
                  <a:pt x="235" y="29"/>
                </a:lnTo>
                <a:lnTo>
                  <a:pt x="283" y="13"/>
                </a:lnTo>
                <a:lnTo>
                  <a:pt x="332" y="4"/>
                </a:lnTo>
                <a:lnTo>
                  <a:pt x="38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138182" y="2461271"/>
            <a:ext cx="542770" cy="458491"/>
            <a:chOff x="5929313" y="3314700"/>
            <a:chExt cx="2136775" cy="1804987"/>
          </a:xfrm>
          <a:solidFill>
            <a:schemeClr val="bg2">
              <a:lumMod val="25000"/>
            </a:schemeClr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462713" y="3783013"/>
              <a:ext cx="1069975" cy="1069975"/>
            </a:xfrm>
            <a:custGeom>
              <a:avLst/>
              <a:gdLst>
                <a:gd name="T0" fmla="*/ 887 w 2020"/>
                <a:gd name="T1" fmla="*/ 263 h 2023"/>
                <a:gd name="T2" fmla="*/ 701 w 2020"/>
                <a:gd name="T3" fmla="*/ 319 h 2023"/>
                <a:gd name="T4" fmla="*/ 533 w 2020"/>
                <a:gd name="T5" fmla="*/ 422 h 2023"/>
                <a:gd name="T6" fmla="*/ 393 w 2020"/>
                <a:gd name="T7" fmla="*/ 573 h 2023"/>
                <a:gd name="T8" fmla="*/ 300 w 2020"/>
                <a:gd name="T9" fmla="*/ 749 h 2023"/>
                <a:gd name="T10" fmla="*/ 256 w 2020"/>
                <a:gd name="T11" fmla="*/ 940 h 2023"/>
                <a:gd name="T12" fmla="*/ 262 w 2020"/>
                <a:gd name="T13" fmla="*/ 1134 h 2023"/>
                <a:gd name="T14" fmla="*/ 318 w 2020"/>
                <a:gd name="T15" fmla="*/ 1321 h 2023"/>
                <a:gd name="T16" fmla="*/ 421 w 2020"/>
                <a:gd name="T17" fmla="*/ 1489 h 2023"/>
                <a:gd name="T18" fmla="*/ 572 w 2020"/>
                <a:gd name="T19" fmla="*/ 1629 h 2023"/>
                <a:gd name="T20" fmla="*/ 748 w 2020"/>
                <a:gd name="T21" fmla="*/ 1723 h 2023"/>
                <a:gd name="T22" fmla="*/ 940 w 2020"/>
                <a:gd name="T23" fmla="*/ 1766 h 2023"/>
                <a:gd name="T24" fmla="*/ 1132 w 2020"/>
                <a:gd name="T25" fmla="*/ 1760 h 2023"/>
                <a:gd name="T26" fmla="*/ 1319 w 2020"/>
                <a:gd name="T27" fmla="*/ 1704 h 2023"/>
                <a:gd name="T28" fmla="*/ 1488 w 2020"/>
                <a:gd name="T29" fmla="*/ 1601 h 2023"/>
                <a:gd name="T30" fmla="*/ 1627 w 2020"/>
                <a:gd name="T31" fmla="*/ 1450 h 2023"/>
                <a:gd name="T32" fmla="*/ 1721 w 2020"/>
                <a:gd name="T33" fmla="*/ 1273 h 2023"/>
                <a:gd name="T34" fmla="*/ 1764 w 2020"/>
                <a:gd name="T35" fmla="*/ 1083 h 2023"/>
                <a:gd name="T36" fmla="*/ 1757 w 2020"/>
                <a:gd name="T37" fmla="*/ 889 h 2023"/>
                <a:gd name="T38" fmla="*/ 1701 w 2020"/>
                <a:gd name="T39" fmla="*/ 702 h 2023"/>
                <a:gd name="T40" fmla="*/ 1598 w 2020"/>
                <a:gd name="T41" fmla="*/ 534 h 2023"/>
                <a:gd name="T42" fmla="*/ 1449 w 2020"/>
                <a:gd name="T43" fmla="*/ 393 h 2023"/>
                <a:gd name="T44" fmla="*/ 1271 w 2020"/>
                <a:gd name="T45" fmla="*/ 300 h 2023"/>
                <a:gd name="T46" fmla="*/ 1081 w 2020"/>
                <a:gd name="T47" fmla="*/ 257 h 2023"/>
                <a:gd name="T48" fmla="*/ 1097 w 2020"/>
                <a:gd name="T49" fmla="*/ 4 h 2023"/>
                <a:gd name="T50" fmla="*/ 1345 w 2020"/>
                <a:gd name="T51" fmla="*/ 57 h 2023"/>
                <a:gd name="T52" fmla="*/ 1566 w 2020"/>
                <a:gd name="T53" fmla="*/ 167 h 2023"/>
                <a:gd name="T54" fmla="*/ 1752 w 2020"/>
                <a:gd name="T55" fmla="*/ 326 h 2023"/>
                <a:gd name="T56" fmla="*/ 1895 w 2020"/>
                <a:gd name="T57" fmla="*/ 524 h 2023"/>
                <a:gd name="T58" fmla="*/ 1987 w 2020"/>
                <a:gd name="T59" fmla="*/ 756 h 2023"/>
                <a:gd name="T60" fmla="*/ 2020 w 2020"/>
                <a:gd name="T61" fmla="*/ 1011 h 2023"/>
                <a:gd name="T62" fmla="*/ 1987 w 2020"/>
                <a:gd name="T63" fmla="*/ 1266 h 2023"/>
                <a:gd name="T64" fmla="*/ 1895 w 2020"/>
                <a:gd name="T65" fmla="*/ 1497 h 2023"/>
                <a:gd name="T66" fmla="*/ 1752 w 2020"/>
                <a:gd name="T67" fmla="*/ 1697 h 2023"/>
                <a:gd name="T68" fmla="*/ 1566 w 2020"/>
                <a:gd name="T69" fmla="*/ 1856 h 2023"/>
                <a:gd name="T70" fmla="*/ 1345 w 2020"/>
                <a:gd name="T71" fmla="*/ 1965 h 2023"/>
                <a:gd name="T72" fmla="*/ 1097 w 2020"/>
                <a:gd name="T73" fmla="*/ 2019 h 2023"/>
                <a:gd name="T74" fmla="*/ 838 w 2020"/>
                <a:gd name="T75" fmla="*/ 2008 h 2023"/>
                <a:gd name="T76" fmla="*/ 598 w 2020"/>
                <a:gd name="T77" fmla="*/ 1934 h 2023"/>
                <a:gd name="T78" fmla="*/ 388 w 2020"/>
                <a:gd name="T79" fmla="*/ 1807 h 2023"/>
                <a:gd name="T80" fmla="*/ 215 w 2020"/>
                <a:gd name="T81" fmla="*/ 1634 h 2023"/>
                <a:gd name="T82" fmla="*/ 88 w 2020"/>
                <a:gd name="T83" fmla="*/ 1424 h 2023"/>
                <a:gd name="T84" fmla="*/ 15 w 2020"/>
                <a:gd name="T85" fmla="*/ 1184 h 2023"/>
                <a:gd name="T86" fmla="*/ 4 w 2020"/>
                <a:gd name="T87" fmla="*/ 924 h 2023"/>
                <a:gd name="T88" fmla="*/ 57 w 2020"/>
                <a:gd name="T89" fmla="*/ 676 h 2023"/>
                <a:gd name="T90" fmla="*/ 167 w 2020"/>
                <a:gd name="T91" fmla="*/ 454 h 2023"/>
                <a:gd name="T92" fmla="*/ 326 w 2020"/>
                <a:gd name="T93" fmla="*/ 268 h 2023"/>
                <a:gd name="T94" fmla="*/ 525 w 2020"/>
                <a:gd name="T95" fmla="*/ 125 h 2023"/>
                <a:gd name="T96" fmla="*/ 756 w 2020"/>
                <a:gd name="T97" fmla="*/ 33 h 2023"/>
                <a:gd name="T98" fmla="*/ 1010 w 2020"/>
                <a:gd name="T99" fmla="*/ 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0" h="2023">
                  <a:moveTo>
                    <a:pt x="1017" y="253"/>
                  </a:moveTo>
                  <a:lnTo>
                    <a:pt x="952" y="255"/>
                  </a:lnTo>
                  <a:lnTo>
                    <a:pt x="887" y="263"/>
                  </a:lnTo>
                  <a:lnTo>
                    <a:pt x="824" y="276"/>
                  </a:lnTo>
                  <a:lnTo>
                    <a:pt x="762" y="295"/>
                  </a:lnTo>
                  <a:lnTo>
                    <a:pt x="701" y="319"/>
                  </a:lnTo>
                  <a:lnTo>
                    <a:pt x="643" y="347"/>
                  </a:lnTo>
                  <a:lnTo>
                    <a:pt x="587" y="382"/>
                  </a:lnTo>
                  <a:lnTo>
                    <a:pt x="533" y="422"/>
                  </a:lnTo>
                  <a:lnTo>
                    <a:pt x="482" y="468"/>
                  </a:lnTo>
                  <a:lnTo>
                    <a:pt x="435" y="518"/>
                  </a:lnTo>
                  <a:lnTo>
                    <a:pt x="393" y="573"/>
                  </a:lnTo>
                  <a:lnTo>
                    <a:pt x="356" y="630"/>
                  </a:lnTo>
                  <a:lnTo>
                    <a:pt x="324" y="688"/>
                  </a:lnTo>
                  <a:lnTo>
                    <a:pt x="300" y="749"/>
                  </a:lnTo>
                  <a:lnTo>
                    <a:pt x="280" y="813"/>
                  </a:lnTo>
                  <a:lnTo>
                    <a:pt x="265" y="876"/>
                  </a:lnTo>
                  <a:lnTo>
                    <a:pt x="256" y="940"/>
                  </a:lnTo>
                  <a:lnTo>
                    <a:pt x="252" y="1005"/>
                  </a:lnTo>
                  <a:lnTo>
                    <a:pt x="255" y="1069"/>
                  </a:lnTo>
                  <a:lnTo>
                    <a:pt x="262" y="1134"/>
                  </a:lnTo>
                  <a:lnTo>
                    <a:pt x="276" y="1197"/>
                  </a:lnTo>
                  <a:lnTo>
                    <a:pt x="295" y="1260"/>
                  </a:lnTo>
                  <a:lnTo>
                    <a:pt x="318" y="1321"/>
                  </a:lnTo>
                  <a:lnTo>
                    <a:pt x="348" y="1379"/>
                  </a:lnTo>
                  <a:lnTo>
                    <a:pt x="382" y="1435"/>
                  </a:lnTo>
                  <a:lnTo>
                    <a:pt x="421" y="1489"/>
                  </a:lnTo>
                  <a:lnTo>
                    <a:pt x="467" y="1540"/>
                  </a:lnTo>
                  <a:lnTo>
                    <a:pt x="517" y="1587"/>
                  </a:lnTo>
                  <a:lnTo>
                    <a:pt x="572" y="1629"/>
                  </a:lnTo>
                  <a:lnTo>
                    <a:pt x="629" y="1667"/>
                  </a:lnTo>
                  <a:lnTo>
                    <a:pt x="687" y="1698"/>
                  </a:lnTo>
                  <a:lnTo>
                    <a:pt x="748" y="1723"/>
                  </a:lnTo>
                  <a:lnTo>
                    <a:pt x="812" y="1743"/>
                  </a:lnTo>
                  <a:lnTo>
                    <a:pt x="875" y="1758"/>
                  </a:lnTo>
                  <a:lnTo>
                    <a:pt x="940" y="1766"/>
                  </a:lnTo>
                  <a:lnTo>
                    <a:pt x="1004" y="1770"/>
                  </a:lnTo>
                  <a:lnTo>
                    <a:pt x="1068" y="1767"/>
                  </a:lnTo>
                  <a:lnTo>
                    <a:pt x="1132" y="1760"/>
                  </a:lnTo>
                  <a:lnTo>
                    <a:pt x="1196" y="1746"/>
                  </a:lnTo>
                  <a:lnTo>
                    <a:pt x="1258" y="1728"/>
                  </a:lnTo>
                  <a:lnTo>
                    <a:pt x="1319" y="1704"/>
                  </a:lnTo>
                  <a:lnTo>
                    <a:pt x="1377" y="1674"/>
                  </a:lnTo>
                  <a:lnTo>
                    <a:pt x="1433" y="1641"/>
                  </a:lnTo>
                  <a:lnTo>
                    <a:pt x="1488" y="1601"/>
                  </a:lnTo>
                  <a:lnTo>
                    <a:pt x="1537" y="1555"/>
                  </a:lnTo>
                  <a:lnTo>
                    <a:pt x="1585" y="1505"/>
                  </a:lnTo>
                  <a:lnTo>
                    <a:pt x="1627" y="1450"/>
                  </a:lnTo>
                  <a:lnTo>
                    <a:pt x="1664" y="1393"/>
                  </a:lnTo>
                  <a:lnTo>
                    <a:pt x="1695" y="1334"/>
                  </a:lnTo>
                  <a:lnTo>
                    <a:pt x="1721" y="1273"/>
                  </a:lnTo>
                  <a:lnTo>
                    <a:pt x="1741" y="1210"/>
                  </a:lnTo>
                  <a:lnTo>
                    <a:pt x="1755" y="1146"/>
                  </a:lnTo>
                  <a:lnTo>
                    <a:pt x="1764" y="1083"/>
                  </a:lnTo>
                  <a:lnTo>
                    <a:pt x="1767" y="1018"/>
                  </a:lnTo>
                  <a:lnTo>
                    <a:pt x="1765" y="954"/>
                  </a:lnTo>
                  <a:lnTo>
                    <a:pt x="1757" y="889"/>
                  </a:lnTo>
                  <a:lnTo>
                    <a:pt x="1744" y="825"/>
                  </a:lnTo>
                  <a:lnTo>
                    <a:pt x="1726" y="763"/>
                  </a:lnTo>
                  <a:lnTo>
                    <a:pt x="1701" y="702"/>
                  </a:lnTo>
                  <a:lnTo>
                    <a:pt x="1673" y="644"/>
                  </a:lnTo>
                  <a:lnTo>
                    <a:pt x="1638" y="588"/>
                  </a:lnTo>
                  <a:lnTo>
                    <a:pt x="1598" y="534"/>
                  </a:lnTo>
                  <a:lnTo>
                    <a:pt x="1554" y="483"/>
                  </a:lnTo>
                  <a:lnTo>
                    <a:pt x="1503" y="436"/>
                  </a:lnTo>
                  <a:lnTo>
                    <a:pt x="1449" y="393"/>
                  </a:lnTo>
                  <a:lnTo>
                    <a:pt x="1392" y="356"/>
                  </a:lnTo>
                  <a:lnTo>
                    <a:pt x="1332" y="325"/>
                  </a:lnTo>
                  <a:lnTo>
                    <a:pt x="1271" y="300"/>
                  </a:lnTo>
                  <a:lnTo>
                    <a:pt x="1209" y="280"/>
                  </a:lnTo>
                  <a:lnTo>
                    <a:pt x="1145" y="265"/>
                  </a:lnTo>
                  <a:lnTo>
                    <a:pt x="1081" y="257"/>
                  </a:lnTo>
                  <a:lnTo>
                    <a:pt x="1017" y="253"/>
                  </a:lnTo>
                  <a:close/>
                  <a:moveTo>
                    <a:pt x="1010" y="0"/>
                  </a:moveTo>
                  <a:lnTo>
                    <a:pt x="1097" y="4"/>
                  </a:lnTo>
                  <a:lnTo>
                    <a:pt x="1182" y="15"/>
                  </a:lnTo>
                  <a:lnTo>
                    <a:pt x="1265" y="33"/>
                  </a:lnTo>
                  <a:lnTo>
                    <a:pt x="1345" y="57"/>
                  </a:lnTo>
                  <a:lnTo>
                    <a:pt x="1422" y="89"/>
                  </a:lnTo>
                  <a:lnTo>
                    <a:pt x="1496" y="125"/>
                  </a:lnTo>
                  <a:lnTo>
                    <a:pt x="1566" y="167"/>
                  </a:lnTo>
                  <a:lnTo>
                    <a:pt x="1632" y="215"/>
                  </a:lnTo>
                  <a:lnTo>
                    <a:pt x="1694" y="268"/>
                  </a:lnTo>
                  <a:lnTo>
                    <a:pt x="1752" y="326"/>
                  </a:lnTo>
                  <a:lnTo>
                    <a:pt x="1805" y="388"/>
                  </a:lnTo>
                  <a:lnTo>
                    <a:pt x="1853" y="454"/>
                  </a:lnTo>
                  <a:lnTo>
                    <a:pt x="1895" y="524"/>
                  </a:lnTo>
                  <a:lnTo>
                    <a:pt x="1931" y="599"/>
                  </a:lnTo>
                  <a:lnTo>
                    <a:pt x="1962" y="676"/>
                  </a:lnTo>
                  <a:lnTo>
                    <a:pt x="1987" y="756"/>
                  </a:lnTo>
                  <a:lnTo>
                    <a:pt x="2005" y="839"/>
                  </a:lnTo>
                  <a:lnTo>
                    <a:pt x="2016" y="924"/>
                  </a:lnTo>
                  <a:lnTo>
                    <a:pt x="2020" y="1011"/>
                  </a:lnTo>
                  <a:lnTo>
                    <a:pt x="2016" y="1098"/>
                  </a:lnTo>
                  <a:lnTo>
                    <a:pt x="2005" y="1184"/>
                  </a:lnTo>
                  <a:lnTo>
                    <a:pt x="1987" y="1266"/>
                  </a:lnTo>
                  <a:lnTo>
                    <a:pt x="1962" y="1347"/>
                  </a:lnTo>
                  <a:lnTo>
                    <a:pt x="1931" y="1424"/>
                  </a:lnTo>
                  <a:lnTo>
                    <a:pt x="1895" y="1497"/>
                  </a:lnTo>
                  <a:lnTo>
                    <a:pt x="1853" y="1568"/>
                  </a:lnTo>
                  <a:lnTo>
                    <a:pt x="1805" y="1634"/>
                  </a:lnTo>
                  <a:lnTo>
                    <a:pt x="1752" y="1697"/>
                  </a:lnTo>
                  <a:lnTo>
                    <a:pt x="1694" y="1755"/>
                  </a:lnTo>
                  <a:lnTo>
                    <a:pt x="1632" y="1807"/>
                  </a:lnTo>
                  <a:lnTo>
                    <a:pt x="1566" y="1856"/>
                  </a:lnTo>
                  <a:lnTo>
                    <a:pt x="1496" y="1898"/>
                  </a:lnTo>
                  <a:lnTo>
                    <a:pt x="1422" y="1934"/>
                  </a:lnTo>
                  <a:lnTo>
                    <a:pt x="1345" y="1965"/>
                  </a:lnTo>
                  <a:lnTo>
                    <a:pt x="1265" y="1990"/>
                  </a:lnTo>
                  <a:lnTo>
                    <a:pt x="1182" y="2008"/>
                  </a:lnTo>
                  <a:lnTo>
                    <a:pt x="1097" y="2019"/>
                  </a:lnTo>
                  <a:lnTo>
                    <a:pt x="1010" y="2023"/>
                  </a:lnTo>
                  <a:lnTo>
                    <a:pt x="923" y="2019"/>
                  </a:lnTo>
                  <a:lnTo>
                    <a:pt x="838" y="2008"/>
                  </a:lnTo>
                  <a:lnTo>
                    <a:pt x="756" y="1990"/>
                  </a:lnTo>
                  <a:lnTo>
                    <a:pt x="675" y="1965"/>
                  </a:lnTo>
                  <a:lnTo>
                    <a:pt x="598" y="1934"/>
                  </a:lnTo>
                  <a:lnTo>
                    <a:pt x="525" y="1898"/>
                  </a:lnTo>
                  <a:lnTo>
                    <a:pt x="454" y="1856"/>
                  </a:lnTo>
                  <a:lnTo>
                    <a:pt x="388" y="1807"/>
                  </a:lnTo>
                  <a:lnTo>
                    <a:pt x="326" y="1755"/>
                  </a:lnTo>
                  <a:lnTo>
                    <a:pt x="267" y="1697"/>
                  </a:lnTo>
                  <a:lnTo>
                    <a:pt x="215" y="1634"/>
                  </a:lnTo>
                  <a:lnTo>
                    <a:pt x="167" y="1568"/>
                  </a:lnTo>
                  <a:lnTo>
                    <a:pt x="124" y="1497"/>
                  </a:lnTo>
                  <a:lnTo>
                    <a:pt x="88" y="1424"/>
                  </a:lnTo>
                  <a:lnTo>
                    <a:pt x="57" y="1347"/>
                  </a:lnTo>
                  <a:lnTo>
                    <a:pt x="32" y="1266"/>
                  </a:lnTo>
                  <a:lnTo>
                    <a:pt x="15" y="1184"/>
                  </a:lnTo>
                  <a:lnTo>
                    <a:pt x="4" y="1098"/>
                  </a:lnTo>
                  <a:lnTo>
                    <a:pt x="0" y="1011"/>
                  </a:lnTo>
                  <a:lnTo>
                    <a:pt x="4" y="924"/>
                  </a:lnTo>
                  <a:lnTo>
                    <a:pt x="15" y="839"/>
                  </a:lnTo>
                  <a:lnTo>
                    <a:pt x="32" y="756"/>
                  </a:lnTo>
                  <a:lnTo>
                    <a:pt x="57" y="676"/>
                  </a:lnTo>
                  <a:lnTo>
                    <a:pt x="88" y="599"/>
                  </a:lnTo>
                  <a:lnTo>
                    <a:pt x="124" y="524"/>
                  </a:lnTo>
                  <a:lnTo>
                    <a:pt x="167" y="454"/>
                  </a:lnTo>
                  <a:lnTo>
                    <a:pt x="215" y="388"/>
                  </a:lnTo>
                  <a:lnTo>
                    <a:pt x="267" y="326"/>
                  </a:lnTo>
                  <a:lnTo>
                    <a:pt x="326" y="268"/>
                  </a:lnTo>
                  <a:lnTo>
                    <a:pt x="388" y="215"/>
                  </a:lnTo>
                  <a:lnTo>
                    <a:pt x="454" y="167"/>
                  </a:lnTo>
                  <a:lnTo>
                    <a:pt x="525" y="125"/>
                  </a:lnTo>
                  <a:lnTo>
                    <a:pt x="598" y="89"/>
                  </a:lnTo>
                  <a:lnTo>
                    <a:pt x="675" y="57"/>
                  </a:lnTo>
                  <a:lnTo>
                    <a:pt x="756" y="33"/>
                  </a:lnTo>
                  <a:lnTo>
                    <a:pt x="838" y="15"/>
                  </a:lnTo>
                  <a:lnTo>
                    <a:pt x="923" y="4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731000" y="4049713"/>
              <a:ext cx="300037" cy="301625"/>
            </a:xfrm>
            <a:custGeom>
              <a:avLst/>
              <a:gdLst>
                <a:gd name="T0" fmla="*/ 504 w 567"/>
                <a:gd name="T1" fmla="*/ 0 h 569"/>
                <a:gd name="T2" fmla="*/ 524 w 567"/>
                <a:gd name="T3" fmla="*/ 4 h 569"/>
                <a:gd name="T4" fmla="*/ 542 w 567"/>
                <a:gd name="T5" fmla="*/ 13 h 569"/>
                <a:gd name="T6" fmla="*/ 554 w 567"/>
                <a:gd name="T7" fmla="*/ 27 h 569"/>
                <a:gd name="T8" fmla="*/ 564 w 567"/>
                <a:gd name="T9" fmla="*/ 44 h 569"/>
                <a:gd name="T10" fmla="*/ 567 w 567"/>
                <a:gd name="T11" fmla="*/ 64 h 569"/>
                <a:gd name="T12" fmla="*/ 564 w 567"/>
                <a:gd name="T13" fmla="*/ 84 h 569"/>
                <a:gd name="T14" fmla="*/ 554 w 567"/>
                <a:gd name="T15" fmla="*/ 101 h 569"/>
                <a:gd name="T16" fmla="*/ 542 w 567"/>
                <a:gd name="T17" fmla="*/ 115 h 569"/>
                <a:gd name="T18" fmla="*/ 524 w 567"/>
                <a:gd name="T19" fmla="*/ 124 h 569"/>
                <a:gd name="T20" fmla="*/ 504 w 567"/>
                <a:gd name="T21" fmla="*/ 127 h 569"/>
                <a:gd name="T22" fmla="*/ 452 w 567"/>
                <a:gd name="T23" fmla="*/ 131 h 569"/>
                <a:gd name="T24" fmla="*/ 404 w 567"/>
                <a:gd name="T25" fmla="*/ 141 h 569"/>
                <a:gd name="T26" fmla="*/ 357 w 567"/>
                <a:gd name="T27" fmla="*/ 157 h 569"/>
                <a:gd name="T28" fmla="*/ 313 w 567"/>
                <a:gd name="T29" fmla="*/ 178 h 569"/>
                <a:gd name="T30" fmla="*/ 272 w 567"/>
                <a:gd name="T31" fmla="*/ 206 h 569"/>
                <a:gd name="T32" fmla="*/ 236 w 567"/>
                <a:gd name="T33" fmla="*/ 238 h 569"/>
                <a:gd name="T34" fmla="*/ 204 w 567"/>
                <a:gd name="T35" fmla="*/ 274 h 569"/>
                <a:gd name="T36" fmla="*/ 178 w 567"/>
                <a:gd name="T37" fmla="*/ 315 h 569"/>
                <a:gd name="T38" fmla="*/ 155 w 567"/>
                <a:gd name="T39" fmla="*/ 359 h 569"/>
                <a:gd name="T40" fmla="*/ 139 w 567"/>
                <a:gd name="T41" fmla="*/ 405 h 569"/>
                <a:gd name="T42" fmla="*/ 129 w 567"/>
                <a:gd name="T43" fmla="*/ 455 h 569"/>
                <a:gd name="T44" fmla="*/ 125 w 567"/>
                <a:gd name="T45" fmla="*/ 506 h 569"/>
                <a:gd name="T46" fmla="*/ 122 w 567"/>
                <a:gd name="T47" fmla="*/ 526 h 569"/>
                <a:gd name="T48" fmla="*/ 113 w 567"/>
                <a:gd name="T49" fmla="*/ 543 h 569"/>
                <a:gd name="T50" fmla="*/ 99 w 567"/>
                <a:gd name="T51" fmla="*/ 557 h 569"/>
                <a:gd name="T52" fmla="*/ 82 w 567"/>
                <a:gd name="T53" fmla="*/ 567 h 569"/>
                <a:gd name="T54" fmla="*/ 62 w 567"/>
                <a:gd name="T55" fmla="*/ 569 h 569"/>
                <a:gd name="T56" fmla="*/ 42 w 567"/>
                <a:gd name="T57" fmla="*/ 567 h 569"/>
                <a:gd name="T58" fmla="*/ 25 w 567"/>
                <a:gd name="T59" fmla="*/ 557 h 569"/>
                <a:gd name="T60" fmla="*/ 11 w 567"/>
                <a:gd name="T61" fmla="*/ 543 h 569"/>
                <a:gd name="T62" fmla="*/ 2 w 567"/>
                <a:gd name="T63" fmla="*/ 526 h 569"/>
                <a:gd name="T64" fmla="*/ 0 w 567"/>
                <a:gd name="T65" fmla="*/ 506 h 569"/>
                <a:gd name="T66" fmla="*/ 4 w 567"/>
                <a:gd name="T67" fmla="*/ 442 h 569"/>
                <a:gd name="T68" fmla="*/ 15 w 567"/>
                <a:gd name="T69" fmla="*/ 381 h 569"/>
                <a:gd name="T70" fmla="*/ 33 w 567"/>
                <a:gd name="T71" fmla="*/ 324 h 569"/>
                <a:gd name="T72" fmla="*/ 58 w 567"/>
                <a:gd name="T73" fmla="*/ 268 h 569"/>
                <a:gd name="T74" fmla="*/ 89 w 567"/>
                <a:gd name="T75" fmla="*/ 217 h 569"/>
                <a:gd name="T76" fmla="*/ 127 w 567"/>
                <a:gd name="T77" fmla="*/ 171 h 569"/>
                <a:gd name="T78" fmla="*/ 169 w 567"/>
                <a:gd name="T79" fmla="*/ 129 h 569"/>
                <a:gd name="T80" fmla="*/ 216 w 567"/>
                <a:gd name="T81" fmla="*/ 91 h 569"/>
                <a:gd name="T82" fmla="*/ 267 w 567"/>
                <a:gd name="T83" fmla="*/ 60 h 569"/>
                <a:gd name="T84" fmla="*/ 322 w 567"/>
                <a:gd name="T85" fmla="*/ 35 h 569"/>
                <a:gd name="T86" fmla="*/ 380 w 567"/>
                <a:gd name="T87" fmla="*/ 17 h 569"/>
                <a:gd name="T88" fmla="*/ 441 w 567"/>
                <a:gd name="T89" fmla="*/ 4 h 569"/>
                <a:gd name="T90" fmla="*/ 504 w 567"/>
                <a:gd name="T9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569">
                  <a:moveTo>
                    <a:pt x="504" y="0"/>
                  </a:moveTo>
                  <a:lnTo>
                    <a:pt x="524" y="4"/>
                  </a:lnTo>
                  <a:lnTo>
                    <a:pt x="542" y="13"/>
                  </a:lnTo>
                  <a:lnTo>
                    <a:pt x="554" y="27"/>
                  </a:lnTo>
                  <a:lnTo>
                    <a:pt x="564" y="44"/>
                  </a:lnTo>
                  <a:lnTo>
                    <a:pt x="567" y="64"/>
                  </a:lnTo>
                  <a:lnTo>
                    <a:pt x="564" y="84"/>
                  </a:lnTo>
                  <a:lnTo>
                    <a:pt x="554" y="101"/>
                  </a:lnTo>
                  <a:lnTo>
                    <a:pt x="542" y="115"/>
                  </a:lnTo>
                  <a:lnTo>
                    <a:pt x="524" y="124"/>
                  </a:lnTo>
                  <a:lnTo>
                    <a:pt x="504" y="127"/>
                  </a:lnTo>
                  <a:lnTo>
                    <a:pt x="452" y="131"/>
                  </a:lnTo>
                  <a:lnTo>
                    <a:pt x="404" y="141"/>
                  </a:lnTo>
                  <a:lnTo>
                    <a:pt x="357" y="157"/>
                  </a:lnTo>
                  <a:lnTo>
                    <a:pt x="313" y="178"/>
                  </a:lnTo>
                  <a:lnTo>
                    <a:pt x="272" y="206"/>
                  </a:lnTo>
                  <a:lnTo>
                    <a:pt x="236" y="238"/>
                  </a:lnTo>
                  <a:lnTo>
                    <a:pt x="204" y="274"/>
                  </a:lnTo>
                  <a:lnTo>
                    <a:pt x="178" y="315"/>
                  </a:lnTo>
                  <a:lnTo>
                    <a:pt x="155" y="359"/>
                  </a:lnTo>
                  <a:lnTo>
                    <a:pt x="139" y="405"/>
                  </a:lnTo>
                  <a:lnTo>
                    <a:pt x="129" y="455"/>
                  </a:lnTo>
                  <a:lnTo>
                    <a:pt x="125" y="506"/>
                  </a:lnTo>
                  <a:lnTo>
                    <a:pt x="122" y="526"/>
                  </a:lnTo>
                  <a:lnTo>
                    <a:pt x="113" y="543"/>
                  </a:lnTo>
                  <a:lnTo>
                    <a:pt x="99" y="557"/>
                  </a:lnTo>
                  <a:lnTo>
                    <a:pt x="82" y="567"/>
                  </a:lnTo>
                  <a:lnTo>
                    <a:pt x="62" y="569"/>
                  </a:lnTo>
                  <a:lnTo>
                    <a:pt x="42" y="567"/>
                  </a:lnTo>
                  <a:lnTo>
                    <a:pt x="25" y="557"/>
                  </a:lnTo>
                  <a:lnTo>
                    <a:pt x="11" y="543"/>
                  </a:lnTo>
                  <a:lnTo>
                    <a:pt x="2" y="526"/>
                  </a:lnTo>
                  <a:lnTo>
                    <a:pt x="0" y="506"/>
                  </a:lnTo>
                  <a:lnTo>
                    <a:pt x="4" y="442"/>
                  </a:lnTo>
                  <a:lnTo>
                    <a:pt x="15" y="381"/>
                  </a:lnTo>
                  <a:lnTo>
                    <a:pt x="33" y="324"/>
                  </a:lnTo>
                  <a:lnTo>
                    <a:pt x="58" y="268"/>
                  </a:lnTo>
                  <a:lnTo>
                    <a:pt x="89" y="217"/>
                  </a:lnTo>
                  <a:lnTo>
                    <a:pt x="127" y="171"/>
                  </a:lnTo>
                  <a:lnTo>
                    <a:pt x="169" y="129"/>
                  </a:lnTo>
                  <a:lnTo>
                    <a:pt x="216" y="91"/>
                  </a:lnTo>
                  <a:lnTo>
                    <a:pt x="267" y="60"/>
                  </a:lnTo>
                  <a:lnTo>
                    <a:pt x="322" y="35"/>
                  </a:lnTo>
                  <a:lnTo>
                    <a:pt x="380" y="17"/>
                  </a:lnTo>
                  <a:lnTo>
                    <a:pt x="441" y="4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5929313" y="3314700"/>
              <a:ext cx="2136775" cy="1804987"/>
            </a:xfrm>
            <a:custGeom>
              <a:avLst/>
              <a:gdLst>
                <a:gd name="T0" fmla="*/ 1363 w 4038"/>
                <a:gd name="T1" fmla="*/ 257 h 3413"/>
                <a:gd name="T2" fmla="*/ 1317 w 4038"/>
                <a:gd name="T3" fmla="*/ 275 h 3413"/>
                <a:gd name="T4" fmla="*/ 1282 w 4038"/>
                <a:gd name="T5" fmla="*/ 310 h 3413"/>
                <a:gd name="T6" fmla="*/ 1045 w 4038"/>
                <a:gd name="T7" fmla="*/ 899 h 3413"/>
                <a:gd name="T8" fmla="*/ 329 w 4038"/>
                <a:gd name="T9" fmla="*/ 1022 h 3413"/>
                <a:gd name="T10" fmla="*/ 282 w 4038"/>
                <a:gd name="T11" fmla="*/ 1056 h 3413"/>
                <a:gd name="T12" fmla="*/ 256 w 4038"/>
                <a:gd name="T13" fmla="*/ 1108 h 3413"/>
                <a:gd name="T14" fmla="*/ 252 w 4038"/>
                <a:gd name="T15" fmla="*/ 3033 h 3413"/>
                <a:gd name="T16" fmla="*/ 266 w 4038"/>
                <a:gd name="T17" fmla="*/ 3089 h 3413"/>
                <a:gd name="T18" fmla="*/ 299 w 4038"/>
                <a:gd name="T19" fmla="*/ 3132 h 3413"/>
                <a:gd name="T20" fmla="*/ 349 w 4038"/>
                <a:gd name="T21" fmla="*/ 3157 h 3413"/>
                <a:gd name="T22" fmla="*/ 3659 w 4038"/>
                <a:gd name="T23" fmla="*/ 3160 h 3413"/>
                <a:gd name="T24" fmla="*/ 3715 w 4038"/>
                <a:gd name="T25" fmla="*/ 3147 h 3413"/>
                <a:gd name="T26" fmla="*/ 3758 w 4038"/>
                <a:gd name="T27" fmla="*/ 3113 h 3413"/>
                <a:gd name="T28" fmla="*/ 3782 w 4038"/>
                <a:gd name="T29" fmla="*/ 3062 h 3413"/>
                <a:gd name="T30" fmla="*/ 3785 w 4038"/>
                <a:gd name="T31" fmla="*/ 1138 h 3413"/>
                <a:gd name="T32" fmla="*/ 3772 w 4038"/>
                <a:gd name="T33" fmla="*/ 1081 h 3413"/>
                <a:gd name="T34" fmla="*/ 3734 w 4038"/>
                <a:gd name="T35" fmla="*/ 1036 h 3413"/>
                <a:gd name="T36" fmla="*/ 3680 w 4038"/>
                <a:gd name="T37" fmla="*/ 1013 h 3413"/>
                <a:gd name="T38" fmla="*/ 2768 w 4038"/>
                <a:gd name="T39" fmla="*/ 333 h 3413"/>
                <a:gd name="T40" fmla="*/ 2740 w 4038"/>
                <a:gd name="T41" fmla="*/ 291 h 3413"/>
                <a:gd name="T42" fmla="*/ 2699 w 4038"/>
                <a:gd name="T43" fmla="*/ 263 h 3413"/>
                <a:gd name="T44" fmla="*/ 2649 w 4038"/>
                <a:gd name="T45" fmla="*/ 253 h 3413"/>
                <a:gd name="T46" fmla="*/ 1388 w 4038"/>
                <a:gd name="T47" fmla="*/ 0 h 3413"/>
                <a:gd name="T48" fmla="*/ 2700 w 4038"/>
                <a:gd name="T49" fmla="*/ 4 h 3413"/>
                <a:gd name="T50" fmla="*/ 2797 w 4038"/>
                <a:gd name="T51" fmla="*/ 30 h 3413"/>
                <a:gd name="T52" fmla="*/ 2882 w 4038"/>
                <a:gd name="T53" fmla="*/ 80 h 3413"/>
                <a:gd name="T54" fmla="*/ 2951 w 4038"/>
                <a:gd name="T55" fmla="*/ 151 h 3413"/>
                <a:gd name="T56" fmla="*/ 3001 w 4038"/>
                <a:gd name="T57" fmla="*/ 239 h 3413"/>
                <a:gd name="T58" fmla="*/ 3722 w 4038"/>
                <a:gd name="T59" fmla="*/ 763 h 3413"/>
                <a:gd name="T60" fmla="*/ 3816 w 4038"/>
                <a:gd name="T61" fmla="*/ 793 h 3413"/>
                <a:gd name="T62" fmla="*/ 3897 w 4038"/>
                <a:gd name="T63" fmla="*/ 843 h 3413"/>
                <a:gd name="T64" fmla="*/ 3963 w 4038"/>
                <a:gd name="T65" fmla="*/ 911 h 3413"/>
                <a:gd name="T66" fmla="*/ 4010 w 4038"/>
                <a:gd name="T67" fmla="*/ 993 h 3413"/>
                <a:gd name="T68" fmla="*/ 4035 w 4038"/>
                <a:gd name="T69" fmla="*/ 1088 h 3413"/>
                <a:gd name="T70" fmla="*/ 4038 w 4038"/>
                <a:gd name="T71" fmla="*/ 3033 h 3413"/>
                <a:gd name="T72" fmla="*/ 4025 w 4038"/>
                <a:gd name="T73" fmla="*/ 3134 h 3413"/>
                <a:gd name="T74" fmla="*/ 3987 w 4038"/>
                <a:gd name="T75" fmla="*/ 3225 h 3413"/>
                <a:gd name="T76" fmla="*/ 3927 w 4038"/>
                <a:gd name="T77" fmla="*/ 3301 h 3413"/>
                <a:gd name="T78" fmla="*/ 3850 w 4038"/>
                <a:gd name="T79" fmla="*/ 3361 h 3413"/>
                <a:gd name="T80" fmla="*/ 3759 w 4038"/>
                <a:gd name="T81" fmla="*/ 3399 h 3413"/>
                <a:gd name="T82" fmla="*/ 3659 w 4038"/>
                <a:gd name="T83" fmla="*/ 3413 h 3413"/>
                <a:gd name="T84" fmla="*/ 327 w 4038"/>
                <a:gd name="T85" fmla="*/ 3409 h 3413"/>
                <a:gd name="T86" fmla="*/ 231 w 4038"/>
                <a:gd name="T87" fmla="*/ 3383 h 3413"/>
                <a:gd name="T88" fmla="*/ 148 w 4038"/>
                <a:gd name="T89" fmla="*/ 3333 h 3413"/>
                <a:gd name="T90" fmla="*/ 80 w 4038"/>
                <a:gd name="T91" fmla="*/ 3265 h 3413"/>
                <a:gd name="T92" fmla="*/ 30 w 4038"/>
                <a:gd name="T93" fmla="*/ 3181 h 3413"/>
                <a:gd name="T94" fmla="*/ 4 w 4038"/>
                <a:gd name="T95" fmla="*/ 3084 h 3413"/>
                <a:gd name="T96" fmla="*/ 0 w 4038"/>
                <a:gd name="T97" fmla="*/ 1138 h 3413"/>
                <a:gd name="T98" fmla="*/ 12 w 4038"/>
                <a:gd name="T99" fmla="*/ 1039 h 3413"/>
                <a:gd name="T100" fmla="*/ 48 w 4038"/>
                <a:gd name="T101" fmla="*/ 951 h 3413"/>
                <a:gd name="T102" fmla="*/ 106 w 4038"/>
                <a:gd name="T103" fmla="*/ 875 h 3413"/>
                <a:gd name="T104" fmla="*/ 179 w 4038"/>
                <a:gd name="T105" fmla="*/ 815 h 3413"/>
                <a:gd name="T106" fmla="*/ 268 w 4038"/>
                <a:gd name="T107" fmla="*/ 776 h 3413"/>
                <a:gd name="T108" fmla="*/ 864 w 4038"/>
                <a:gd name="T109" fmla="*/ 672 h 3413"/>
                <a:gd name="T110" fmla="*/ 1059 w 4038"/>
                <a:gd name="T111" fmla="*/ 192 h 3413"/>
                <a:gd name="T112" fmla="*/ 1118 w 4038"/>
                <a:gd name="T113" fmla="*/ 112 h 3413"/>
                <a:gd name="T114" fmla="*/ 1197 w 4038"/>
                <a:gd name="T115" fmla="*/ 53 h 3413"/>
                <a:gd name="T116" fmla="*/ 1287 w 4038"/>
                <a:gd name="T117" fmla="*/ 14 h 3413"/>
                <a:gd name="T118" fmla="*/ 1388 w 4038"/>
                <a:gd name="T119" fmla="*/ 0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38" h="3413">
                  <a:moveTo>
                    <a:pt x="1388" y="253"/>
                  </a:moveTo>
                  <a:lnTo>
                    <a:pt x="1363" y="257"/>
                  </a:lnTo>
                  <a:lnTo>
                    <a:pt x="1340" y="263"/>
                  </a:lnTo>
                  <a:lnTo>
                    <a:pt x="1317" y="275"/>
                  </a:lnTo>
                  <a:lnTo>
                    <a:pt x="1299" y="291"/>
                  </a:lnTo>
                  <a:lnTo>
                    <a:pt x="1282" y="310"/>
                  </a:lnTo>
                  <a:lnTo>
                    <a:pt x="1271" y="333"/>
                  </a:lnTo>
                  <a:lnTo>
                    <a:pt x="1045" y="899"/>
                  </a:lnTo>
                  <a:lnTo>
                    <a:pt x="358" y="1013"/>
                  </a:lnTo>
                  <a:lnTo>
                    <a:pt x="329" y="1022"/>
                  </a:lnTo>
                  <a:lnTo>
                    <a:pt x="303" y="1036"/>
                  </a:lnTo>
                  <a:lnTo>
                    <a:pt x="282" y="1056"/>
                  </a:lnTo>
                  <a:lnTo>
                    <a:pt x="266" y="1081"/>
                  </a:lnTo>
                  <a:lnTo>
                    <a:pt x="256" y="1108"/>
                  </a:lnTo>
                  <a:lnTo>
                    <a:pt x="252" y="1138"/>
                  </a:lnTo>
                  <a:lnTo>
                    <a:pt x="252" y="3033"/>
                  </a:lnTo>
                  <a:lnTo>
                    <a:pt x="256" y="3062"/>
                  </a:lnTo>
                  <a:lnTo>
                    <a:pt x="266" y="3089"/>
                  </a:lnTo>
                  <a:lnTo>
                    <a:pt x="280" y="3113"/>
                  </a:lnTo>
                  <a:lnTo>
                    <a:pt x="299" y="3132"/>
                  </a:lnTo>
                  <a:lnTo>
                    <a:pt x="323" y="3147"/>
                  </a:lnTo>
                  <a:lnTo>
                    <a:pt x="349" y="3157"/>
                  </a:lnTo>
                  <a:lnTo>
                    <a:pt x="378" y="3160"/>
                  </a:lnTo>
                  <a:lnTo>
                    <a:pt x="3659" y="3160"/>
                  </a:lnTo>
                  <a:lnTo>
                    <a:pt x="3688" y="3157"/>
                  </a:lnTo>
                  <a:lnTo>
                    <a:pt x="3715" y="3147"/>
                  </a:lnTo>
                  <a:lnTo>
                    <a:pt x="3738" y="3132"/>
                  </a:lnTo>
                  <a:lnTo>
                    <a:pt x="3758" y="3113"/>
                  </a:lnTo>
                  <a:lnTo>
                    <a:pt x="3773" y="3089"/>
                  </a:lnTo>
                  <a:lnTo>
                    <a:pt x="3782" y="3062"/>
                  </a:lnTo>
                  <a:lnTo>
                    <a:pt x="3785" y="3033"/>
                  </a:lnTo>
                  <a:lnTo>
                    <a:pt x="3785" y="1138"/>
                  </a:lnTo>
                  <a:lnTo>
                    <a:pt x="3782" y="1108"/>
                  </a:lnTo>
                  <a:lnTo>
                    <a:pt x="3772" y="1081"/>
                  </a:lnTo>
                  <a:lnTo>
                    <a:pt x="3756" y="1056"/>
                  </a:lnTo>
                  <a:lnTo>
                    <a:pt x="3734" y="1036"/>
                  </a:lnTo>
                  <a:lnTo>
                    <a:pt x="3710" y="1022"/>
                  </a:lnTo>
                  <a:lnTo>
                    <a:pt x="3680" y="1013"/>
                  </a:lnTo>
                  <a:lnTo>
                    <a:pt x="2994" y="899"/>
                  </a:lnTo>
                  <a:lnTo>
                    <a:pt x="2768" y="333"/>
                  </a:lnTo>
                  <a:lnTo>
                    <a:pt x="2755" y="310"/>
                  </a:lnTo>
                  <a:lnTo>
                    <a:pt x="2740" y="291"/>
                  </a:lnTo>
                  <a:lnTo>
                    <a:pt x="2720" y="275"/>
                  </a:lnTo>
                  <a:lnTo>
                    <a:pt x="2699" y="263"/>
                  </a:lnTo>
                  <a:lnTo>
                    <a:pt x="2676" y="257"/>
                  </a:lnTo>
                  <a:lnTo>
                    <a:pt x="2649" y="253"/>
                  </a:lnTo>
                  <a:lnTo>
                    <a:pt x="1388" y="253"/>
                  </a:lnTo>
                  <a:close/>
                  <a:moveTo>
                    <a:pt x="1388" y="0"/>
                  </a:moveTo>
                  <a:lnTo>
                    <a:pt x="2649" y="0"/>
                  </a:lnTo>
                  <a:lnTo>
                    <a:pt x="2700" y="4"/>
                  </a:lnTo>
                  <a:lnTo>
                    <a:pt x="2750" y="14"/>
                  </a:lnTo>
                  <a:lnTo>
                    <a:pt x="2797" y="30"/>
                  </a:lnTo>
                  <a:lnTo>
                    <a:pt x="2841" y="53"/>
                  </a:lnTo>
                  <a:lnTo>
                    <a:pt x="2882" y="80"/>
                  </a:lnTo>
                  <a:lnTo>
                    <a:pt x="2919" y="112"/>
                  </a:lnTo>
                  <a:lnTo>
                    <a:pt x="2951" y="151"/>
                  </a:lnTo>
                  <a:lnTo>
                    <a:pt x="2979" y="192"/>
                  </a:lnTo>
                  <a:lnTo>
                    <a:pt x="3001" y="239"/>
                  </a:lnTo>
                  <a:lnTo>
                    <a:pt x="3174" y="672"/>
                  </a:lnTo>
                  <a:lnTo>
                    <a:pt x="3722" y="763"/>
                  </a:lnTo>
                  <a:lnTo>
                    <a:pt x="3770" y="776"/>
                  </a:lnTo>
                  <a:lnTo>
                    <a:pt x="3816" y="793"/>
                  </a:lnTo>
                  <a:lnTo>
                    <a:pt x="3859" y="815"/>
                  </a:lnTo>
                  <a:lnTo>
                    <a:pt x="3897" y="843"/>
                  </a:lnTo>
                  <a:lnTo>
                    <a:pt x="3933" y="875"/>
                  </a:lnTo>
                  <a:lnTo>
                    <a:pt x="3963" y="911"/>
                  </a:lnTo>
                  <a:lnTo>
                    <a:pt x="3989" y="951"/>
                  </a:lnTo>
                  <a:lnTo>
                    <a:pt x="4010" y="993"/>
                  </a:lnTo>
                  <a:lnTo>
                    <a:pt x="4025" y="1039"/>
                  </a:lnTo>
                  <a:lnTo>
                    <a:pt x="4035" y="1088"/>
                  </a:lnTo>
                  <a:lnTo>
                    <a:pt x="4038" y="1138"/>
                  </a:lnTo>
                  <a:lnTo>
                    <a:pt x="4038" y="3033"/>
                  </a:lnTo>
                  <a:lnTo>
                    <a:pt x="4035" y="3084"/>
                  </a:lnTo>
                  <a:lnTo>
                    <a:pt x="4025" y="3134"/>
                  </a:lnTo>
                  <a:lnTo>
                    <a:pt x="4008" y="3181"/>
                  </a:lnTo>
                  <a:lnTo>
                    <a:pt x="3987" y="3225"/>
                  </a:lnTo>
                  <a:lnTo>
                    <a:pt x="3959" y="3265"/>
                  </a:lnTo>
                  <a:lnTo>
                    <a:pt x="3927" y="3301"/>
                  </a:lnTo>
                  <a:lnTo>
                    <a:pt x="3891" y="3333"/>
                  </a:lnTo>
                  <a:lnTo>
                    <a:pt x="3850" y="3361"/>
                  </a:lnTo>
                  <a:lnTo>
                    <a:pt x="3806" y="3383"/>
                  </a:lnTo>
                  <a:lnTo>
                    <a:pt x="3759" y="3399"/>
                  </a:lnTo>
                  <a:lnTo>
                    <a:pt x="3711" y="3409"/>
                  </a:lnTo>
                  <a:lnTo>
                    <a:pt x="3659" y="3413"/>
                  </a:lnTo>
                  <a:lnTo>
                    <a:pt x="378" y="3413"/>
                  </a:lnTo>
                  <a:lnTo>
                    <a:pt x="327" y="3409"/>
                  </a:lnTo>
                  <a:lnTo>
                    <a:pt x="278" y="3399"/>
                  </a:lnTo>
                  <a:lnTo>
                    <a:pt x="231" y="3383"/>
                  </a:lnTo>
                  <a:lnTo>
                    <a:pt x="188" y="3361"/>
                  </a:lnTo>
                  <a:lnTo>
                    <a:pt x="148" y="3333"/>
                  </a:lnTo>
                  <a:lnTo>
                    <a:pt x="111" y="3301"/>
                  </a:lnTo>
                  <a:lnTo>
                    <a:pt x="80" y="3265"/>
                  </a:lnTo>
                  <a:lnTo>
                    <a:pt x="52" y="3225"/>
                  </a:lnTo>
                  <a:lnTo>
                    <a:pt x="30" y="3181"/>
                  </a:lnTo>
                  <a:lnTo>
                    <a:pt x="14" y="3134"/>
                  </a:lnTo>
                  <a:lnTo>
                    <a:pt x="4" y="3084"/>
                  </a:lnTo>
                  <a:lnTo>
                    <a:pt x="0" y="3033"/>
                  </a:lnTo>
                  <a:lnTo>
                    <a:pt x="0" y="1138"/>
                  </a:lnTo>
                  <a:lnTo>
                    <a:pt x="4" y="1088"/>
                  </a:lnTo>
                  <a:lnTo>
                    <a:pt x="12" y="1039"/>
                  </a:lnTo>
                  <a:lnTo>
                    <a:pt x="29" y="993"/>
                  </a:lnTo>
                  <a:lnTo>
                    <a:pt x="48" y="951"/>
                  </a:lnTo>
                  <a:lnTo>
                    <a:pt x="75" y="911"/>
                  </a:lnTo>
                  <a:lnTo>
                    <a:pt x="106" y="875"/>
                  </a:lnTo>
                  <a:lnTo>
                    <a:pt x="140" y="843"/>
                  </a:lnTo>
                  <a:lnTo>
                    <a:pt x="179" y="815"/>
                  </a:lnTo>
                  <a:lnTo>
                    <a:pt x="222" y="793"/>
                  </a:lnTo>
                  <a:lnTo>
                    <a:pt x="268" y="776"/>
                  </a:lnTo>
                  <a:lnTo>
                    <a:pt x="317" y="763"/>
                  </a:lnTo>
                  <a:lnTo>
                    <a:pt x="864" y="672"/>
                  </a:lnTo>
                  <a:lnTo>
                    <a:pt x="1036" y="239"/>
                  </a:lnTo>
                  <a:lnTo>
                    <a:pt x="1059" y="192"/>
                  </a:lnTo>
                  <a:lnTo>
                    <a:pt x="1086" y="151"/>
                  </a:lnTo>
                  <a:lnTo>
                    <a:pt x="1118" y="112"/>
                  </a:lnTo>
                  <a:lnTo>
                    <a:pt x="1156" y="80"/>
                  </a:lnTo>
                  <a:lnTo>
                    <a:pt x="1197" y="53"/>
                  </a:lnTo>
                  <a:lnTo>
                    <a:pt x="1240" y="30"/>
                  </a:lnTo>
                  <a:lnTo>
                    <a:pt x="1287" y="14"/>
                  </a:lnTo>
                  <a:lnTo>
                    <a:pt x="1337" y="4"/>
                  </a:lnTo>
                  <a:lnTo>
                    <a:pt x="1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Freeform 56"/>
          <p:cNvSpPr>
            <a:spLocks noEditPoints="1"/>
          </p:cNvSpPr>
          <p:nvPr/>
        </p:nvSpPr>
        <p:spPr bwMode="auto">
          <a:xfrm>
            <a:off x="9027469" y="2462372"/>
            <a:ext cx="403492" cy="456287"/>
          </a:xfrm>
          <a:custGeom>
            <a:avLst/>
            <a:gdLst>
              <a:gd name="T0" fmla="*/ 884 w 3533"/>
              <a:gd name="T1" fmla="*/ 3743 h 3993"/>
              <a:gd name="T2" fmla="*/ 2691 w 3533"/>
              <a:gd name="T3" fmla="*/ 3369 h 3993"/>
              <a:gd name="T4" fmla="*/ 687 w 3533"/>
              <a:gd name="T5" fmla="*/ 1996 h 3993"/>
              <a:gd name="T6" fmla="*/ 2705 w 3533"/>
              <a:gd name="T7" fmla="*/ 3244 h 3993"/>
              <a:gd name="T8" fmla="*/ 687 w 3533"/>
              <a:gd name="T9" fmla="*/ 1996 h 3993"/>
              <a:gd name="T10" fmla="*/ 673 w 3533"/>
              <a:gd name="T11" fmla="*/ 1872 h 3993"/>
              <a:gd name="T12" fmla="*/ 2902 w 3533"/>
              <a:gd name="T13" fmla="*/ 1497 h 3993"/>
              <a:gd name="T14" fmla="*/ 253 w 3533"/>
              <a:gd name="T15" fmla="*/ 874 h 3993"/>
              <a:gd name="T16" fmla="*/ 3281 w 3533"/>
              <a:gd name="T17" fmla="*/ 1248 h 3993"/>
              <a:gd name="T18" fmla="*/ 253 w 3533"/>
              <a:gd name="T19" fmla="*/ 874 h 3993"/>
              <a:gd name="T20" fmla="*/ 504 w 3533"/>
              <a:gd name="T21" fmla="*/ 624 h 3993"/>
              <a:gd name="T22" fmla="*/ 2902 w 3533"/>
              <a:gd name="T23" fmla="*/ 250 h 3993"/>
              <a:gd name="T24" fmla="*/ 631 w 3533"/>
              <a:gd name="T25" fmla="*/ 0 h 3993"/>
              <a:gd name="T26" fmla="*/ 2942 w 3533"/>
              <a:gd name="T27" fmla="*/ 2 h 3993"/>
              <a:gd name="T28" fmla="*/ 3016 w 3533"/>
              <a:gd name="T29" fmla="*/ 26 h 3993"/>
              <a:gd name="T30" fmla="*/ 3080 w 3533"/>
              <a:gd name="T31" fmla="*/ 71 h 3993"/>
              <a:gd name="T32" fmla="*/ 3126 w 3533"/>
              <a:gd name="T33" fmla="*/ 134 h 3993"/>
              <a:gd name="T34" fmla="*/ 3295 w 3533"/>
              <a:gd name="T35" fmla="*/ 626 h 3993"/>
              <a:gd name="T36" fmla="*/ 3378 w 3533"/>
              <a:gd name="T37" fmla="*/ 645 h 3993"/>
              <a:gd name="T38" fmla="*/ 3449 w 3533"/>
              <a:gd name="T39" fmla="*/ 689 h 3993"/>
              <a:gd name="T40" fmla="*/ 3500 w 3533"/>
              <a:gd name="T41" fmla="*/ 751 h 3993"/>
              <a:gd name="T42" fmla="*/ 3529 w 3533"/>
              <a:gd name="T43" fmla="*/ 830 h 3993"/>
              <a:gd name="T44" fmla="*/ 3533 w 3533"/>
              <a:gd name="T45" fmla="*/ 1248 h 3993"/>
              <a:gd name="T46" fmla="*/ 3520 w 3533"/>
              <a:gd name="T47" fmla="*/ 1326 h 3993"/>
              <a:gd name="T48" fmla="*/ 3483 w 3533"/>
              <a:gd name="T49" fmla="*/ 1395 h 3993"/>
              <a:gd name="T50" fmla="*/ 3429 w 3533"/>
              <a:gd name="T51" fmla="*/ 1449 h 3993"/>
              <a:gd name="T52" fmla="*/ 3361 w 3533"/>
              <a:gd name="T53" fmla="*/ 1484 h 3993"/>
              <a:gd name="T54" fmla="*/ 3281 w 3533"/>
              <a:gd name="T55" fmla="*/ 1497 h 3993"/>
              <a:gd name="T56" fmla="*/ 3152 w 3533"/>
              <a:gd name="T57" fmla="*/ 1525 h 3993"/>
              <a:gd name="T58" fmla="*/ 2893 w 3533"/>
              <a:gd name="T59" fmla="*/ 3812 h 3993"/>
              <a:gd name="T60" fmla="*/ 2858 w 3533"/>
              <a:gd name="T61" fmla="*/ 3885 h 3993"/>
              <a:gd name="T62" fmla="*/ 2802 w 3533"/>
              <a:gd name="T63" fmla="*/ 3942 h 3993"/>
              <a:gd name="T64" fmla="*/ 2731 w 3533"/>
              <a:gd name="T65" fmla="*/ 3979 h 3993"/>
              <a:gd name="T66" fmla="*/ 2650 w 3533"/>
              <a:gd name="T67" fmla="*/ 3993 h 3993"/>
              <a:gd name="T68" fmla="*/ 842 w 3533"/>
              <a:gd name="T69" fmla="*/ 3989 h 3993"/>
              <a:gd name="T70" fmla="*/ 765 w 3533"/>
              <a:gd name="T71" fmla="*/ 3964 h 3993"/>
              <a:gd name="T72" fmla="*/ 700 w 3533"/>
              <a:gd name="T73" fmla="*/ 3915 h 3993"/>
              <a:gd name="T74" fmla="*/ 655 w 3533"/>
              <a:gd name="T75" fmla="*/ 3850 h 3993"/>
              <a:gd name="T76" fmla="*/ 633 w 3533"/>
              <a:gd name="T77" fmla="*/ 3771 h 3993"/>
              <a:gd name="T78" fmla="*/ 383 w 3533"/>
              <a:gd name="T79" fmla="*/ 1497 h 3993"/>
              <a:gd name="T80" fmla="*/ 207 w 3533"/>
              <a:gd name="T81" fmla="*/ 1493 h 3993"/>
              <a:gd name="T82" fmla="*/ 126 w 3533"/>
              <a:gd name="T83" fmla="*/ 1464 h 3993"/>
              <a:gd name="T84" fmla="*/ 60 w 3533"/>
              <a:gd name="T85" fmla="*/ 1409 h 3993"/>
              <a:gd name="T86" fmla="*/ 16 w 3533"/>
              <a:gd name="T87" fmla="*/ 1335 h 3993"/>
              <a:gd name="T88" fmla="*/ 0 w 3533"/>
              <a:gd name="T89" fmla="*/ 1248 h 3993"/>
              <a:gd name="T90" fmla="*/ 4 w 3533"/>
              <a:gd name="T91" fmla="*/ 830 h 3993"/>
              <a:gd name="T92" fmla="*/ 32 w 3533"/>
              <a:gd name="T93" fmla="*/ 753 h 3993"/>
              <a:gd name="T94" fmla="*/ 84 w 3533"/>
              <a:gd name="T95" fmla="*/ 689 h 3993"/>
              <a:gd name="T96" fmla="*/ 155 w 3533"/>
              <a:gd name="T97" fmla="*/ 645 h 3993"/>
              <a:gd name="T98" fmla="*/ 237 w 3533"/>
              <a:gd name="T99" fmla="*/ 626 h 3993"/>
              <a:gd name="T100" fmla="*/ 407 w 3533"/>
              <a:gd name="T101" fmla="*/ 134 h 3993"/>
              <a:gd name="T102" fmla="*/ 454 w 3533"/>
              <a:gd name="T103" fmla="*/ 71 h 3993"/>
              <a:gd name="T104" fmla="*/ 516 w 3533"/>
              <a:gd name="T105" fmla="*/ 26 h 3993"/>
              <a:gd name="T106" fmla="*/ 591 w 3533"/>
              <a:gd name="T107" fmla="*/ 2 h 3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33" h="3993">
                <a:moveTo>
                  <a:pt x="841" y="3369"/>
                </a:moveTo>
                <a:lnTo>
                  <a:pt x="884" y="3743"/>
                </a:lnTo>
                <a:lnTo>
                  <a:pt x="2650" y="3743"/>
                </a:lnTo>
                <a:lnTo>
                  <a:pt x="2691" y="3369"/>
                </a:lnTo>
                <a:lnTo>
                  <a:pt x="841" y="3369"/>
                </a:lnTo>
                <a:close/>
                <a:moveTo>
                  <a:pt x="687" y="1996"/>
                </a:moveTo>
                <a:lnTo>
                  <a:pt x="827" y="3244"/>
                </a:lnTo>
                <a:lnTo>
                  <a:pt x="2705" y="3244"/>
                </a:lnTo>
                <a:lnTo>
                  <a:pt x="2846" y="1996"/>
                </a:lnTo>
                <a:lnTo>
                  <a:pt x="687" y="1996"/>
                </a:lnTo>
                <a:close/>
                <a:moveTo>
                  <a:pt x="631" y="1497"/>
                </a:moveTo>
                <a:lnTo>
                  <a:pt x="673" y="1872"/>
                </a:lnTo>
                <a:lnTo>
                  <a:pt x="2860" y="1872"/>
                </a:lnTo>
                <a:lnTo>
                  <a:pt x="2902" y="1497"/>
                </a:lnTo>
                <a:lnTo>
                  <a:pt x="631" y="1497"/>
                </a:lnTo>
                <a:close/>
                <a:moveTo>
                  <a:pt x="253" y="874"/>
                </a:moveTo>
                <a:lnTo>
                  <a:pt x="253" y="1248"/>
                </a:lnTo>
                <a:lnTo>
                  <a:pt x="3281" y="1248"/>
                </a:lnTo>
                <a:lnTo>
                  <a:pt x="3281" y="874"/>
                </a:lnTo>
                <a:lnTo>
                  <a:pt x="253" y="874"/>
                </a:lnTo>
                <a:close/>
                <a:moveTo>
                  <a:pt x="631" y="250"/>
                </a:moveTo>
                <a:lnTo>
                  <a:pt x="504" y="624"/>
                </a:lnTo>
                <a:lnTo>
                  <a:pt x="3028" y="624"/>
                </a:lnTo>
                <a:lnTo>
                  <a:pt x="2902" y="250"/>
                </a:lnTo>
                <a:lnTo>
                  <a:pt x="631" y="250"/>
                </a:lnTo>
                <a:close/>
                <a:moveTo>
                  <a:pt x="631" y="0"/>
                </a:moveTo>
                <a:lnTo>
                  <a:pt x="2902" y="0"/>
                </a:lnTo>
                <a:lnTo>
                  <a:pt x="2942" y="2"/>
                </a:lnTo>
                <a:lnTo>
                  <a:pt x="2980" y="12"/>
                </a:lnTo>
                <a:lnTo>
                  <a:pt x="3016" y="26"/>
                </a:lnTo>
                <a:lnTo>
                  <a:pt x="3050" y="47"/>
                </a:lnTo>
                <a:lnTo>
                  <a:pt x="3080" y="71"/>
                </a:lnTo>
                <a:lnTo>
                  <a:pt x="3104" y="100"/>
                </a:lnTo>
                <a:lnTo>
                  <a:pt x="3126" y="134"/>
                </a:lnTo>
                <a:lnTo>
                  <a:pt x="3142" y="171"/>
                </a:lnTo>
                <a:lnTo>
                  <a:pt x="3295" y="626"/>
                </a:lnTo>
                <a:lnTo>
                  <a:pt x="3338" y="633"/>
                </a:lnTo>
                <a:lnTo>
                  <a:pt x="3378" y="645"/>
                </a:lnTo>
                <a:lnTo>
                  <a:pt x="3415" y="665"/>
                </a:lnTo>
                <a:lnTo>
                  <a:pt x="3449" y="689"/>
                </a:lnTo>
                <a:lnTo>
                  <a:pt x="3477" y="718"/>
                </a:lnTo>
                <a:lnTo>
                  <a:pt x="3500" y="751"/>
                </a:lnTo>
                <a:lnTo>
                  <a:pt x="3518" y="790"/>
                </a:lnTo>
                <a:lnTo>
                  <a:pt x="3529" y="830"/>
                </a:lnTo>
                <a:lnTo>
                  <a:pt x="3533" y="874"/>
                </a:lnTo>
                <a:lnTo>
                  <a:pt x="3533" y="1248"/>
                </a:lnTo>
                <a:lnTo>
                  <a:pt x="3529" y="1287"/>
                </a:lnTo>
                <a:lnTo>
                  <a:pt x="3520" y="1326"/>
                </a:lnTo>
                <a:lnTo>
                  <a:pt x="3504" y="1363"/>
                </a:lnTo>
                <a:lnTo>
                  <a:pt x="3483" y="1395"/>
                </a:lnTo>
                <a:lnTo>
                  <a:pt x="3459" y="1424"/>
                </a:lnTo>
                <a:lnTo>
                  <a:pt x="3429" y="1449"/>
                </a:lnTo>
                <a:lnTo>
                  <a:pt x="3397" y="1470"/>
                </a:lnTo>
                <a:lnTo>
                  <a:pt x="3361" y="1484"/>
                </a:lnTo>
                <a:lnTo>
                  <a:pt x="3321" y="1494"/>
                </a:lnTo>
                <a:lnTo>
                  <a:pt x="3281" y="1497"/>
                </a:lnTo>
                <a:lnTo>
                  <a:pt x="3151" y="1497"/>
                </a:lnTo>
                <a:lnTo>
                  <a:pt x="3152" y="1525"/>
                </a:lnTo>
                <a:lnTo>
                  <a:pt x="2900" y="3771"/>
                </a:lnTo>
                <a:lnTo>
                  <a:pt x="2893" y="3812"/>
                </a:lnTo>
                <a:lnTo>
                  <a:pt x="2878" y="3850"/>
                </a:lnTo>
                <a:lnTo>
                  <a:pt x="2858" y="3885"/>
                </a:lnTo>
                <a:lnTo>
                  <a:pt x="2833" y="3915"/>
                </a:lnTo>
                <a:lnTo>
                  <a:pt x="2802" y="3942"/>
                </a:lnTo>
                <a:lnTo>
                  <a:pt x="2769" y="3964"/>
                </a:lnTo>
                <a:lnTo>
                  <a:pt x="2731" y="3979"/>
                </a:lnTo>
                <a:lnTo>
                  <a:pt x="2691" y="3989"/>
                </a:lnTo>
                <a:lnTo>
                  <a:pt x="2650" y="3993"/>
                </a:lnTo>
                <a:lnTo>
                  <a:pt x="884" y="3993"/>
                </a:lnTo>
                <a:lnTo>
                  <a:pt x="842" y="3989"/>
                </a:lnTo>
                <a:lnTo>
                  <a:pt x="802" y="3979"/>
                </a:lnTo>
                <a:lnTo>
                  <a:pt x="765" y="3964"/>
                </a:lnTo>
                <a:lnTo>
                  <a:pt x="731" y="3942"/>
                </a:lnTo>
                <a:lnTo>
                  <a:pt x="700" y="3915"/>
                </a:lnTo>
                <a:lnTo>
                  <a:pt x="676" y="3885"/>
                </a:lnTo>
                <a:lnTo>
                  <a:pt x="655" y="3850"/>
                </a:lnTo>
                <a:lnTo>
                  <a:pt x="641" y="3812"/>
                </a:lnTo>
                <a:lnTo>
                  <a:pt x="633" y="3771"/>
                </a:lnTo>
                <a:lnTo>
                  <a:pt x="380" y="1525"/>
                </a:lnTo>
                <a:lnTo>
                  <a:pt x="383" y="1497"/>
                </a:lnTo>
                <a:lnTo>
                  <a:pt x="253" y="1497"/>
                </a:lnTo>
                <a:lnTo>
                  <a:pt x="207" y="1493"/>
                </a:lnTo>
                <a:lnTo>
                  <a:pt x="165" y="1481"/>
                </a:lnTo>
                <a:lnTo>
                  <a:pt x="126" y="1464"/>
                </a:lnTo>
                <a:lnTo>
                  <a:pt x="90" y="1438"/>
                </a:lnTo>
                <a:lnTo>
                  <a:pt x="60" y="1409"/>
                </a:lnTo>
                <a:lnTo>
                  <a:pt x="35" y="1373"/>
                </a:lnTo>
                <a:lnTo>
                  <a:pt x="16" y="1335"/>
                </a:lnTo>
                <a:lnTo>
                  <a:pt x="5" y="1292"/>
                </a:lnTo>
                <a:lnTo>
                  <a:pt x="0" y="1248"/>
                </a:lnTo>
                <a:lnTo>
                  <a:pt x="0" y="874"/>
                </a:lnTo>
                <a:lnTo>
                  <a:pt x="4" y="830"/>
                </a:lnTo>
                <a:lnTo>
                  <a:pt x="15" y="790"/>
                </a:lnTo>
                <a:lnTo>
                  <a:pt x="32" y="753"/>
                </a:lnTo>
                <a:lnTo>
                  <a:pt x="55" y="718"/>
                </a:lnTo>
                <a:lnTo>
                  <a:pt x="84" y="689"/>
                </a:lnTo>
                <a:lnTo>
                  <a:pt x="117" y="665"/>
                </a:lnTo>
                <a:lnTo>
                  <a:pt x="155" y="645"/>
                </a:lnTo>
                <a:lnTo>
                  <a:pt x="195" y="633"/>
                </a:lnTo>
                <a:lnTo>
                  <a:pt x="237" y="626"/>
                </a:lnTo>
                <a:lnTo>
                  <a:pt x="392" y="171"/>
                </a:lnTo>
                <a:lnTo>
                  <a:pt x="407" y="134"/>
                </a:lnTo>
                <a:lnTo>
                  <a:pt x="428" y="100"/>
                </a:lnTo>
                <a:lnTo>
                  <a:pt x="454" y="71"/>
                </a:lnTo>
                <a:lnTo>
                  <a:pt x="484" y="47"/>
                </a:lnTo>
                <a:lnTo>
                  <a:pt x="516" y="26"/>
                </a:lnTo>
                <a:lnTo>
                  <a:pt x="552" y="12"/>
                </a:lnTo>
                <a:lnTo>
                  <a:pt x="591" y="2"/>
                </a:lnTo>
                <a:lnTo>
                  <a:pt x="63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9777481" y="2460871"/>
            <a:ext cx="406334" cy="459288"/>
            <a:chOff x="5946776" y="3300413"/>
            <a:chExt cx="2387600" cy="2698750"/>
          </a:xfrm>
          <a:solidFill>
            <a:schemeClr val="bg2">
              <a:lumMod val="25000"/>
            </a:schemeClr>
          </a:solidFill>
        </p:grpSpPr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5946776" y="3300413"/>
              <a:ext cx="2387600" cy="2698750"/>
            </a:xfrm>
            <a:custGeom>
              <a:avLst/>
              <a:gdLst>
                <a:gd name="T0" fmla="*/ 307 w 3008"/>
                <a:gd name="T1" fmla="*/ 2888 h 3400"/>
                <a:gd name="T2" fmla="*/ 699 w 3008"/>
                <a:gd name="T3" fmla="*/ 3082 h 3400"/>
                <a:gd name="T4" fmla="*/ 1305 w 3008"/>
                <a:gd name="T5" fmla="*/ 3182 h 3400"/>
                <a:gd name="T6" fmla="*/ 1984 w 3008"/>
                <a:gd name="T7" fmla="*/ 3154 h 3400"/>
                <a:gd name="T8" fmla="*/ 2510 w 3008"/>
                <a:gd name="T9" fmla="*/ 3008 h 3400"/>
                <a:gd name="T10" fmla="*/ 2778 w 3008"/>
                <a:gd name="T11" fmla="*/ 2783 h 3400"/>
                <a:gd name="T12" fmla="*/ 2589 w 3008"/>
                <a:gd name="T13" fmla="*/ 2454 h 3400"/>
                <a:gd name="T14" fmla="*/ 2054 w 3008"/>
                <a:gd name="T15" fmla="*/ 2613 h 3400"/>
                <a:gd name="T16" fmla="*/ 1410 w 3008"/>
                <a:gd name="T17" fmla="*/ 2655 h 3400"/>
                <a:gd name="T18" fmla="*/ 784 w 3008"/>
                <a:gd name="T19" fmla="*/ 2579 h 3400"/>
                <a:gd name="T20" fmla="*/ 306 w 3008"/>
                <a:gd name="T21" fmla="*/ 2388 h 3400"/>
                <a:gd name="T22" fmla="*/ 249 w 3008"/>
                <a:gd name="T23" fmla="*/ 2184 h 3400"/>
                <a:gd name="T24" fmla="*/ 560 w 3008"/>
                <a:gd name="T25" fmla="*/ 2399 h 3400"/>
                <a:gd name="T26" fmla="*/ 1115 w 3008"/>
                <a:gd name="T27" fmla="*/ 2528 h 3400"/>
                <a:gd name="T28" fmla="*/ 1799 w 3008"/>
                <a:gd name="T29" fmla="*/ 2538 h 3400"/>
                <a:gd name="T30" fmla="*/ 2382 w 3008"/>
                <a:gd name="T31" fmla="*/ 2424 h 3400"/>
                <a:gd name="T32" fmla="*/ 2733 w 3008"/>
                <a:gd name="T33" fmla="*/ 2219 h 3400"/>
                <a:gd name="T34" fmla="*/ 2793 w 3008"/>
                <a:gd name="T35" fmla="*/ 2073 h 3400"/>
                <a:gd name="T36" fmla="*/ 2455 w 3008"/>
                <a:gd name="T37" fmla="*/ 1874 h 3400"/>
                <a:gd name="T38" fmla="*/ 1876 w 3008"/>
                <a:gd name="T39" fmla="*/ 2000 h 3400"/>
                <a:gd name="T40" fmla="*/ 1224 w 3008"/>
                <a:gd name="T41" fmla="*/ 2007 h 3400"/>
                <a:gd name="T42" fmla="*/ 627 w 3008"/>
                <a:gd name="T43" fmla="*/ 1899 h 3400"/>
                <a:gd name="T44" fmla="*/ 215 w 3008"/>
                <a:gd name="T45" fmla="*/ 1675 h 3400"/>
                <a:gd name="T46" fmla="*/ 307 w 3008"/>
                <a:gd name="T47" fmla="*/ 1615 h 3400"/>
                <a:gd name="T48" fmla="*/ 699 w 3008"/>
                <a:gd name="T49" fmla="*/ 1808 h 3400"/>
                <a:gd name="T50" fmla="*/ 1305 w 3008"/>
                <a:gd name="T51" fmla="*/ 1906 h 3400"/>
                <a:gd name="T52" fmla="*/ 1984 w 3008"/>
                <a:gd name="T53" fmla="*/ 1878 h 3400"/>
                <a:gd name="T54" fmla="*/ 2510 w 3008"/>
                <a:gd name="T55" fmla="*/ 1735 h 3400"/>
                <a:gd name="T56" fmla="*/ 2778 w 3008"/>
                <a:gd name="T57" fmla="*/ 1511 h 3400"/>
                <a:gd name="T58" fmla="*/ 2737 w 3008"/>
                <a:gd name="T59" fmla="*/ 1108 h 3400"/>
                <a:gd name="T60" fmla="*/ 2228 w 3008"/>
                <a:gd name="T61" fmla="*/ 1305 h 3400"/>
                <a:gd name="T62" fmla="*/ 1596 w 3008"/>
                <a:gd name="T63" fmla="*/ 1380 h 3400"/>
                <a:gd name="T64" fmla="*/ 955 w 3008"/>
                <a:gd name="T65" fmla="*/ 1338 h 3400"/>
                <a:gd name="T66" fmla="*/ 396 w 3008"/>
                <a:gd name="T67" fmla="*/ 1177 h 3400"/>
                <a:gd name="T68" fmla="*/ 1208 w 3008"/>
                <a:gd name="T69" fmla="*/ 225 h 3400"/>
                <a:gd name="T70" fmla="*/ 627 w 3008"/>
                <a:gd name="T71" fmla="*/ 340 h 3400"/>
                <a:gd name="T72" fmla="*/ 276 w 3008"/>
                <a:gd name="T73" fmla="*/ 547 h 3400"/>
                <a:gd name="T74" fmla="*/ 249 w 3008"/>
                <a:gd name="T75" fmla="*/ 800 h 3400"/>
                <a:gd name="T76" fmla="*/ 560 w 3008"/>
                <a:gd name="T77" fmla="*/ 1016 h 3400"/>
                <a:gd name="T78" fmla="*/ 1115 w 3008"/>
                <a:gd name="T79" fmla="*/ 1147 h 3400"/>
                <a:gd name="T80" fmla="*/ 1799 w 3008"/>
                <a:gd name="T81" fmla="*/ 1156 h 3400"/>
                <a:gd name="T82" fmla="*/ 2382 w 3008"/>
                <a:gd name="T83" fmla="*/ 1041 h 3400"/>
                <a:gd name="T84" fmla="*/ 2733 w 3008"/>
                <a:gd name="T85" fmla="*/ 835 h 3400"/>
                <a:gd name="T86" fmla="*/ 2759 w 3008"/>
                <a:gd name="T87" fmla="*/ 581 h 3400"/>
                <a:gd name="T88" fmla="*/ 2449 w 3008"/>
                <a:gd name="T89" fmla="*/ 365 h 3400"/>
                <a:gd name="T90" fmla="*/ 1893 w 3008"/>
                <a:gd name="T91" fmla="*/ 235 h 3400"/>
                <a:gd name="T92" fmla="*/ 1665 w 3008"/>
                <a:gd name="T93" fmla="*/ 4 h 3400"/>
                <a:gd name="T94" fmla="*/ 2216 w 3008"/>
                <a:gd name="T95" fmla="*/ 74 h 3400"/>
                <a:gd name="T96" fmla="*/ 2676 w 3008"/>
                <a:gd name="T97" fmla="*/ 236 h 3400"/>
                <a:gd name="T98" fmla="*/ 2959 w 3008"/>
                <a:gd name="T99" fmla="*/ 497 h 3400"/>
                <a:gd name="T100" fmla="*/ 2996 w 3008"/>
                <a:gd name="T101" fmla="*/ 2810 h 3400"/>
                <a:gd name="T102" fmla="*/ 2779 w 3008"/>
                <a:gd name="T103" fmla="*/ 3099 h 3400"/>
                <a:gd name="T104" fmla="*/ 2361 w 3008"/>
                <a:gd name="T105" fmla="*/ 3290 h 3400"/>
                <a:gd name="T106" fmla="*/ 1827 w 3008"/>
                <a:gd name="T107" fmla="*/ 3386 h 3400"/>
                <a:gd name="T108" fmla="*/ 1262 w 3008"/>
                <a:gd name="T109" fmla="*/ 3393 h 3400"/>
                <a:gd name="T110" fmla="*/ 719 w 3008"/>
                <a:gd name="T111" fmla="*/ 3309 h 3400"/>
                <a:gd name="T112" fmla="*/ 279 w 3008"/>
                <a:gd name="T113" fmla="*/ 3133 h 3400"/>
                <a:gd name="T114" fmla="*/ 28 w 3008"/>
                <a:gd name="T115" fmla="*/ 2858 h 3400"/>
                <a:gd name="T116" fmla="*/ 28 w 3008"/>
                <a:gd name="T117" fmla="*/ 541 h 3400"/>
                <a:gd name="T118" fmla="*/ 279 w 3008"/>
                <a:gd name="T119" fmla="*/ 268 h 3400"/>
                <a:gd name="T120" fmla="*/ 719 w 3008"/>
                <a:gd name="T121" fmla="*/ 92 h 3400"/>
                <a:gd name="T122" fmla="*/ 1262 w 3008"/>
                <a:gd name="T123" fmla="*/ 8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8" h="3400">
                  <a:moveTo>
                    <a:pt x="215" y="2313"/>
                  </a:moveTo>
                  <a:lnTo>
                    <a:pt x="215" y="2709"/>
                  </a:lnTo>
                  <a:lnTo>
                    <a:pt x="220" y="2746"/>
                  </a:lnTo>
                  <a:lnTo>
                    <a:pt x="231" y="2783"/>
                  </a:lnTo>
                  <a:lnTo>
                    <a:pt x="249" y="2819"/>
                  </a:lnTo>
                  <a:lnTo>
                    <a:pt x="276" y="2854"/>
                  </a:lnTo>
                  <a:lnTo>
                    <a:pt x="307" y="2888"/>
                  </a:lnTo>
                  <a:lnTo>
                    <a:pt x="346" y="2920"/>
                  </a:lnTo>
                  <a:lnTo>
                    <a:pt x="391" y="2951"/>
                  </a:lnTo>
                  <a:lnTo>
                    <a:pt x="443" y="2980"/>
                  </a:lnTo>
                  <a:lnTo>
                    <a:pt x="499" y="3008"/>
                  </a:lnTo>
                  <a:lnTo>
                    <a:pt x="560" y="3035"/>
                  </a:lnTo>
                  <a:lnTo>
                    <a:pt x="627" y="3059"/>
                  </a:lnTo>
                  <a:lnTo>
                    <a:pt x="699" y="3082"/>
                  </a:lnTo>
                  <a:lnTo>
                    <a:pt x="773" y="3104"/>
                  </a:lnTo>
                  <a:lnTo>
                    <a:pt x="853" y="3122"/>
                  </a:lnTo>
                  <a:lnTo>
                    <a:pt x="937" y="3139"/>
                  </a:lnTo>
                  <a:lnTo>
                    <a:pt x="1025" y="3154"/>
                  </a:lnTo>
                  <a:lnTo>
                    <a:pt x="1115" y="3166"/>
                  </a:lnTo>
                  <a:lnTo>
                    <a:pt x="1208" y="3175"/>
                  </a:lnTo>
                  <a:lnTo>
                    <a:pt x="1305" y="3182"/>
                  </a:lnTo>
                  <a:lnTo>
                    <a:pt x="1404" y="3186"/>
                  </a:lnTo>
                  <a:lnTo>
                    <a:pt x="1504" y="3187"/>
                  </a:lnTo>
                  <a:lnTo>
                    <a:pt x="1605" y="3186"/>
                  </a:lnTo>
                  <a:lnTo>
                    <a:pt x="1704" y="3182"/>
                  </a:lnTo>
                  <a:lnTo>
                    <a:pt x="1799" y="3175"/>
                  </a:lnTo>
                  <a:lnTo>
                    <a:pt x="1893" y="3166"/>
                  </a:lnTo>
                  <a:lnTo>
                    <a:pt x="1984" y="3154"/>
                  </a:lnTo>
                  <a:lnTo>
                    <a:pt x="2071" y="3139"/>
                  </a:lnTo>
                  <a:lnTo>
                    <a:pt x="2154" y="3122"/>
                  </a:lnTo>
                  <a:lnTo>
                    <a:pt x="2234" y="3104"/>
                  </a:lnTo>
                  <a:lnTo>
                    <a:pt x="2310" y="3082"/>
                  </a:lnTo>
                  <a:lnTo>
                    <a:pt x="2382" y="3059"/>
                  </a:lnTo>
                  <a:lnTo>
                    <a:pt x="2449" y="3035"/>
                  </a:lnTo>
                  <a:lnTo>
                    <a:pt x="2510" y="3008"/>
                  </a:lnTo>
                  <a:lnTo>
                    <a:pt x="2566" y="2980"/>
                  </a:lnTo>
                  <a:lnTo>
                    <a:pt x="2618" y="2951"/>
                  </a:lnTo>
                  <a:lnTo>
                    <a:pt x="2662" y="2920"/>
                  </a:lnTo>
                  <a:lnTo>
                    <a:pt x="2701" y="2888"/>
                  </a:lnTo>
                  <a:lnTo>
                    <a:pt x="2733" y="2854"/>
                  </a:lnTo>
                  <a:lnTo>
                    <a:pt x="2759" y="2819"/>
                  </a:lnTo>
                  <a:lnTo>
                    <a:pt x="2778" y="2783"/>
                  </a:lnTo>
                  <a:lnTo>
                    <a:pt x="2789" y="2746"/>
                  </a:lnTo>
                  <a:lnTo>
                    <a:pt x="2793" y="2709"/>
                  </a:lnTo>
                  <a:lnTo>
                    <a:pt x="2793" y="2313"/>
                  </a:lnTo>
                  <a:lnTo>
                    <a:pt x="2751" y="2351"/>
                  </a:lnTo>
                  <a:lnTo>
                    <a:pt x="2702" y="2388"/>
                  </a:lnTo>
                  <a:lnTo>
                    <a:pt x="2648" y="2422"/>
                  </a:lnTo>
                  <a:lnTo>
                    <a:pt x="2589" y="2454"/>
                  </a:lnTo>
                  <a:lnTo>
                    <a:pt x="2524" y="2483"/>
                  </a:lnTo>
                  <a:lnTo>
                    <a:pt x="2455" y="2512"/>
                  </a:lnTo>
                  <a:lnTo>
                    <a:pt x="2382" y="2537"/>
                  </a:lnTo>
                  <a:lnTo>
                    <a:pt x="2305" y="2558"/>
                  </a:lnTo>
                  <a:lnTo>
                    <a:pt x="2224" y="2579"/>
                  </a:lnTo>
                  <a:lnTo>
                    <a:pt x="2141" y="2597"/>
                  </a:lnTo>
                  <a:lnTo>
                    <a:pt x="2054" y="2613"/>
                  </a:lnTo>
                  <a:lnTo>
                    <a:pt x="1966" y="2626"/>
                  </a:lnTo>
                  <a:lnTo>
                    <a:pt x="1876" y="2637"/>
                  </a:lnTo>
                  <a:lnTo>
                    <a:pt x="1784" y="2645"/>
                  </a:lnTo>
                  <a:lnTo>
                    <a:pt x="1692" y="2652"/>
                  </a:lnTo>
                  <a:lnTo>
                    <a:pt x="1598" y="2655"/>
                  </a:lnTo>
                  <a:lnTo>
                    <a:pt x="1504" y="2656"/>
                  </a:lnTo>
                  <a:lnTo>
                    <a:pt x="1410" y="2655"/>
                  </a:lnTo>
                  <a:lnTo>
                    <a:pt x="1317" y="2652"/>
                  </a:lnTo>
                  <a:lnTo>
                    <a:pt x="1224" y="2645"/>
                  </a:lnTo>
                  <a:lnTo>
                    <a:pt x="1132" y="2637"/>
                  </a:lnTo>
                  <a:lnTo>
                    <a:pt x="1042" y="2626"/>
                  </a:lnTo>
                  <a:lnTo>
                    <a:pt x="953" y="2613"/>
                  </a:lnTo>
                  <a:lnTo>
                    <a:pt x="868" y="2597"/>
                  </a:lnTo>
                  <a:lnTo>
                    <a:pt x="784" y="2579"/>
                  </a:lnTo>
                  <a:lnTo>
                    <a:pt x="704" y="2558"/>
                  </a:lnTo>
                  <a:lnTo>
                    <a:pt x="627" y="2537"/>
                  </a:lnTo>
                  <a:lnTo>
                    <a:pt x="554" y="2512"/>
                  </a:lnTo>
                  <a:lnTo>
                    <a:pt x="484" y="2483"/>
                  </a:lnTo>
                  <a:lnTo>
                    <a:pt x="420" y="2454"/>
                  </a:lnTo>
                  <a:lnTo>
                    <a:pt x="360" y="2422"/>
                  </a:lnTo>
                  <a:lnTo>
                    <a:pt x="306" y="2388"/>
                  </a:lnTo>
                  <a:lnTo>
                    <a:pt x="258" y="2351"/>
                  </a:lnTo>
                  <a:lnTo>
                    <a:pt x="215" y="2313"/>
                  </a:lnTo>
                  <a:close/>
                  <a:moveTo>
                    <a:pt x="215" y="1675"/>
                  </a:moveTo>
                  <a:lnTo>
                    <a:pt x="215" y="2076"/>
                  </a:lnTo>
                  <a:lnTo>
                    <a:pt x="220" y="2113"/>
                  </a:lnTo>
                  <a:lnTo>
                    <a:pt x="231" y="2149"/>
                  </a:lnTo>
                  <a:lnTo>
                    <a:pt x="249" y="2184"/>
                  </a:lnTo>
                  <a:lnTo>
                    <a:pt x="276" y="2219"/>
                  </a:lnTo>
                  <a:lnTo>
                    <a:pt x="307" y="2252"/>
                  </a:lnTo>
                  <a:lnTo>
                    <a:pt x="346" y="2284"/>
                  </a:lnTo>
                  <a:lnTo>
                    <a:pt x="391" y="2315"/>
                  </a:lnTo>
                  <a:lnTo>
                    <a:pt x="443" y="2344"/>
                  </a:lnTo>
                  <a:lnTo>
                    <a:pt x="499" y="2372"/>
                  </a:lnTo>
                  <a:lnTo>
                    <a:pt x="560" y="2399"/>
                  </a:lnTo>
                  <a:lnTo>
                    <a:pt x="627" y="2424"/>
                  </a:lnTo>
                  <a:lnTo>
                    <a:pt x="699" y="2446"/>
                  </a:lnTo>
                  <a:lnTo>
                    <a:pt x="773" y="2467"/>
                  </a:lnTo>
                  <a:lnTo>
                    <a:pt x="853" y="2485"/>
                  </a:lnTo>
                  <a:lnTo>
                    <a:pt x="937" y="2502"/>
                  </a:lnTo>
                  <a:lnTo>
                    <a:pt x="1025" y="2516"/>
                  </a:lnTo>
                  <a:lnTo>
                    <a:pt x="1115" y="2528"/>
                  </a:lnTo>
                  <a:lnTo>
                    <a:pt x="1208" y="2538"/>
                  </a:lnTo>
                  <a:lnTo>
                    <a:pt x="1305" y="2544"/>
                  </a:lnTo>
                  <a:lnTo>
                    <a:pt x="1404" y="2548"/>
                  </a:lnTo>
                  <a:lnTo>
                    <a:pt x="1504" y="2550"/>
                  </a:lnTo>
                  <a:lnTo>
                    <a:pt x="1605" y="2548"/>
                  </a:lnTo>
                  <a:lnTo>
                    <a:pt x="1704" y="2544"/>
                  </a:lnTo>
                  <a:lnTo>
                    <a:pt x="1799" y="2538"/>
                  </a:lnTo>
                  <a:lnTo>
                    <a:pt x="1893" y="2528"/>
                  </a:lnTo>
                  <a:lnTo>
                    <a:pt x="1984" y="2516"/>
                  </a:lnTo>
                  <a:lnTo>
                    <a:pt x="2071" y="2502"/>
                  </a:lnTo>
                  <a:lnTo>
                    <a:pt x="2154" y="2485"/>
                  </a:lnTo>
                  <a:lnTo>
                    <a:pt x="2234" y="2467"/>
                  </a:lnTo>
                  <a:lnTo>
                    <a:pt x="2310" y="2446"/>
                  </a:lnTo>
                  <a:lnTo>
                    <a:pt x="2382" y="2424"/>
                  </a:lnTo>
                  <a:lnTo>
                    <a:pt x="2449" y="2399"/>
                  </a:lnTo>
                  <a:lnTo>
                    <a:pt x="2510" y="2372"/>
                  </a:lnTo>
                  <a:lnTo>
                    <a:pt x="2566" y="2344"/>
                  </a:lnTo>
                  <a:lnTo>
                    <a:pt x="2618" y="2315"/>
                  </a:lnTo>
                  <a:lnTo>
                    <a:pt x="2662" y="2284"/>
                  </a:lnTo>
                  <a:lnTo>
                    <a:pt x="2701" y="2252"/>
                  </a:lnTo>
                  <a:lnTo>
                    <a:pt x="2733" y="2219"/>
                  </a:lnTo>
                  <a:lnTo>
                    <a:pt x="2759" y="2184"/>
                  </a:lnTo>
                  <a:lnTo>
                    <a:pt x="2778" y="2149"/>
                  </a:lnTo>
                  <a:lnTo>
                    <a:pt x="2789" y="2113"/>
                  </a:lnTo>
                  <a:lnTo>
                    <a:pt x="2793" y="2076"/>
                  </a:lnTo>
                  <a:lnTo>
                    <a:pt x="2793" y="2074"/>
                  </a:lnTo>
                  <a:lnTo>
                    <a:pt x="2792" y="2073"/>
                  </a:lnTo>
                  <a:lnTo>
                    <a:pt x="2793" y="2073"/>
                  </a:lnTo>
                  <a:lnTo>
                    <a:pt x="2793" y="1675"/>
                  </a:lnTo>
                  <a:lnTo>
                    <a:pt x="2751" y="1714"/>
                  </a:lnTo>
                  <a:lnTo>
                    <a:pt x="2702" y="1750"/>
                  </a:lnTo>
                  <a:lnTo>
                    <a:pt x="2648" y="1785"/>
                  </a:lnTo>
                  <a:lnTo>
                    <a:pt x="2589" y="1816"/>
                  </a:lnTo>
                  <a:lnTo>
                    <a:pt x="2524" y="1846"/>
                  </a:lnTo>
                  <a:lnTo>
                    <a:pt x="2455" y="1874"/>
                  </a:lnTo>
                  <a:lnTo>
                    <a:pt x="2382" y="1899"/>
                  </a:lnTo>
                  <a:lnTo>
                    <a:pt x="2305" y="1921"/>
                  </a:lnTo>
                  <a:lnTo>
                    <a:pt x="2224" y="1941"/>
                  </a:lnTo>
                  <a:lnTo>
                    <a:pt x="2141" y="1960"/>
                  </a:lnTo>
                  <a:lnTo>
                    <a:pt x="2054" y="1975"/>
                  </a:lnTo>
                  <a:lnTo>
                    <a:pt x="1966" y="1989"/>
                  </a:lnTo>
                  <a:lnTo>
                    <a:pt x="1876" y="2000"/>
                  </a:lnTo>
                  <a:lnTo>
                    <a:pt x="1784" y="2007"/>
                  </a:lnTo>
                  <a:lnTo>
                    <a:pt x="1692" y="2014"/>
                  </a:lnTo>
                  <a:lnTo>
                    <a:pt x="1598" y="2017"/>
                  </a:lnTo>
                  <a:lnTo>
                    <a:pt x="1504" y="2019"/>
                  </a:lnTo>
                  <a:lnTo>
                    <a:pt x="1410" y="2017"/>
                  </a:lnTo>
                  <a:lnTo>
                    <a:pt x="1317" y="2014"/>
                  </a:lnTo>
                  <a:lnTo>
                    <a:pt x="1224" y="2007"/>
                  </a:lnTo>
                  <a:lnTo>
                    <a:pt x="1132" y="2000"/>
                  </a:lnTo>
                  <a:lnTo>
                    <a:pt x="1042" y="1989"/>
                  </a:lnTo>
                  <a:lnTo>
                    <a:pt x="953" y="1975"/>
                  </a:lnTo>
                  <a:lnTo>
                    <a:pt x="868" y="1960"/>
                  </a:lnTo>
                  <a:lnTo>
                    <a:pt x="784" y="1941"/>
                  </a:lnTo>
                  <a:lnTo>
                    <a:pt x="704" y="1921"/>
                  </a:lnTo>
                  <a:lnTo>
                    <a:pt x="627" y="1899"/>
                  </a:lnTo>
                  <a:lnTo>
                    <a:pt x="554" y="1874"/>
                  </a:lnTo>
                  <a:lnTo>
                    <a:pt x="484" y="1846"/>
                  </a:lnTo>
                  <a:lnTo>
                    <a:pt x="420" y="1816"/>
                  </a:lnTo>
                  <a:lnTo>
                    <a:pt x="360" y="1785"/>
                  </a:lnTo>
                  <a:lnTo>
                    <a:pt x="306" y="1750"/>
                  </a:lnTo>
                  <a:lnTo>
                    <a:pt x="258" y="1714"/>
                  </a:lnTo>
                  <a:lnTo>
                    <a:pt x="215" y="1675"/>
                  </a:lnTo>
                  <a:close/>
                  <a:moveTo>
                    <a:pt x="215" y="1070"/>
                  </a:moveTo>
                  <a:lnTo>
                    <a:pt x="215" y="1438"/>
                  </a:lnTo>
                  <a:lnTo>
                    <a:pt x="220" y="1475"/>
                  </a:lnTo>
                  <a:lnTo>
                    <a:pt x="231" y="1511"/>
                  </a:lnTo>
                  <a:lnTo>
                    <a:pt x="249" y="1547"/>
                  </a:lnTo>
                  <a:lnTo>
                    <a:pt x="276" y="1581"/>
                  </a:lnTo>
                  <a:lnTo>
                    <a:pt x="307" y="1615"/>
                  </a:lnTo>
                  <a:lnTo>
                    <a:pt x="346" y="1647"/>
                  </a:lnTo>
                  <a:lnTo>
                    <a:pt x="391" y="1677"/>
                  </a:lnTo>
                  <a:lnTo>
                    <a:pt x="443" y="1707"/>
                  </a:lnTo>
                  <a:lnTo>
                    <a:pt x="499" y="1735"/>
                  </a:lnTo>
                  <a:lnTo>
                    <a:pt x="560" y="1761"/>
                  </a:lnTo>
                  <a:lnTo>
                    <a:pt x="627" y="1786"/>
                  </a:lnTo>
                  <a:lnTo>
                    <a:pt x="699" y="1808"/>
                  </a:lnTo>
                  <a:lnTo>
                    <a:pt x="773" y="1829"/>
                  </a:lnTo>
                  <a:lnTo>
                    <a:pt x="853" y="1848"/>
                  </a:lnTo>
                  <a:lnTo>
                    <a:pt x="937" y="1864"/>
                  </a:lnTo>
                  <a:lnTo>
                    <a:pt x="1025" y="1878"/>
                  </a:lnTo>
                  <a:lnTo>
                    <a:pt x="1115" y="1890"/>
                  </a:lnTo>
                  <a:lnTo>
                    <a:pt x="1208" y="1900"/>
                  </a:lnTo>
                  <a:lnTo>
                    <a:pt x="1305" y="1906"/>
                  </a:lnTo>
                  <a:lnTo>
                    <a:pt x="1404" y="1911"/>
                  </a:lnTo>
                  <a:lnTo>
                    <a:pt x="1504" y="1913"/>
                  </a:lnTo>
                  <a:lnTo>
                    <a:pt x="1605" y="1911"/>
                  </a:lnTo>
                  <a:lnTo>
                    <a:pt x="1704" y="1906"/>
                  </a:lnTo>
                  <a:lnTo>
                    <a:pt x="1799" y="1900"/>
                  </a:lnTo>
                  <a:lnTo>
                    <a:pt x="1893" y="1890"/>
                  </a:lnTo>
                  <a:lnTo>
                    <a:pt x="1984" y="1878"/>
                  </a:lnTo>
                  <a:lnTo>
                    <a:pt x="2071" y="1864"/>
                  </a:lnTo>
                  <a:lnTo>
                    <a:pt x="2154" y="1848"/>
                  </a:lnTo>
                  <a:lnTo>
                    <a:pt x="2234" y="1829"/>
                  </a:lnTo>
                  <a:lnTo>
                    <a:pt x="2310" y="1808"/>
                  </a:lnTo>
                  <a:lnTo>
                    <a:pt x="2382" y="1786"/>
                  </a:lnTo>
                  <a:lnTo>
                    <a:pt x="2449" y="1761"/>
                  </a:lnTo>
                  <a:lnTo>
                    <a:pt x="2510" y="1735"/>
                  </a:lnTo>
                  <a:lnTo>
                    <a:pt x="2566" y="1707"/>
                  </a:lnTo>
                  <a:lnTo>
                    <a:pt x="2618" y="1677"/>
                  </a:lnTo>
                  <a:lnTo>
                    <a:pt x="2662" y="1647"/>
                  </a:lnTo>
                  <a:lnTo>
                    <a:pt x="2701" y="1615"/>
                  </a:lnTo>
                  <a:lnTo>
                    <a:pt x="2733" y="1581"/>
                  </a:lnTo>
                  <a:lnTo>
                    <a:pt x="2759" y="1547"/>
                  </a:lnTo>
                  <a:lnTo>
                    <a:pt x="2778" y="1511"/>
                  </a:lnTo>
                  <a:lnTo>
                    <a:pt x="2789" y="1475"/>
                  </a:lnTo>
                  <a:lnTo>
                    <a:pt x="2793" y="1438"/>
                  </a:lnTo>
                  <a:lnTo>
                    <a:pt x="2793" y="1436"/>
                  </a:lnTo>
                  <a:lnTo>
                    <a:pt x="2792" y="1435"/>
                  </a:lnTo>
                  <a:lnTo>
                    <a:pt x="2793" y="1435"/>
                  </a:lnTo>
                  <a:lnTo>
                    <a:pt x="2793" y="1070"/>
                  </a:lnTo>
                  <a:lnTo>
                    <a:pt x="2737" y="1108"/>
                  </a:lnTo>
                  <a:lnTo>
                    <a:pt x="2677" y="1143"/>
                  </a:lnTo>
                  <a:lnTo>
                    <a:pt x="2612" y="1177"/>
                  </a:lnTo>
                  <a:lnTo>
                    <a:pt x="2542" y="1208"/>
                  </a:lnTo>
                  <a:lnTo>
                    <a:pt x="2468" y="1236"/>
                  </a:lnTo>
                  <a:lnTo>
                    <a:pt x="2391" y="1261"/>
                  </a:lnTo>
                  <a:lnTo>
                    <a:pt x="2310" y="1285"/>
                  </a:lnTo>
                  <a:lnTo>
                    <a:pt x="2228" y="1305"/>
                  </a:lnTo>
                  <a:lnTo>
                    <a:pt x="2141" y="1323"/>
                  </a:lnTo>
                  <a:lnTo>
                    <a:pt x="2054" y="1338"/>
                  </a:lnTo>
                  <a:lnTo>
                    <a:pt x="1964" y="1352"/>
                  </a:lnTo>
                  <a:lnTo>
                    <a:pt x="1873" y="1362"/>
                  </a:lnTo>
                  <a:lnTo>
                    <a:pt x="1782" y="1371"/>
                  </a:lnTo>
                  <a:lnTo>
                    <a:pt x="1689" y="1376"/>
                  </a:lnTo>
                  <a:lnTo>
                    <a:pt x="1596" y="1380"/>
                  </a:lnTo>
                  <a:lnTo>
                    <a:pt x="1504" y="1381"/>
                  </a:lnTo>
                  <a:lnTo>
                    <a:pt x="1412" y="1380"/>
                  </a:lnTo>
                  <a:lnTo>
                    <a:pt x="1319" y="1376"/>
                  </a:lnTo>
                  <a:lnTo>
                    <a:pt x="1227" y="1371"/>
                  </a:lnTo>
                  <a:lnTo>
                    <a:pt x="1135" y="1362"/>
                  </a:lnTo>
                  <a:lnTo>
                    <a:pt x="1044" y="1352"/>
                  </a:lnTo>
                  <a:lnTo>
                    <a:pt x="955" y="1338"/>
                  </a:lnTo>
                  <a:lnTo>
                    <a:pt x="867" y="1323"/>
                  </a:lnTo>
                  <a:lnTo>
                    <a:pt x="781" y="1305"/>
                  </a:lnTo>
                  <a:lnTo>
                    <a:pt x="697" y="1285"/>
                  </a:lnTo>
                  <a:lnTo>
                    <a:pt x="617" y="1261"/>
                  </a:lnTo>
                  <a:lnTo>
                    <a:pt x="540" y="1236"/>
                  </a:lnTo>
                  <a:lnTo>
                    <a:pt x="467" y="1208"/>
                  </a:lnTo>
                  <a:lnTo>
                    <a:pt x="396" y="1177"/>
                  </a:lnTo>
                  <a:lnTo>
                    <a:pt x="332" y="1143"/>
                  </a:lnTo>
                  <a:lnTo>
                    <a:pt x="271" y="1108"/>
                  </a:lnTo>
                  <a:lnTo>
                    <a:pt x="215" y="1070"/>
                  </a:lnTo>
                  <a:close/>
                  <a:moveTo>
                    <a:pt x="1504" y="213"/>
                  </a:moveTo>
                  <a:lnTo>
                    <a:pt x="1404" y="214"/>
                  </a:lnTo>
                  <a:lnTo>
                    <a:pt x="1305" y="219"/>
                  </a:lnTo>
                  <a:lnTo>
                    <a:pt x="1208" y="225"/>
                  </a:lnTo>
                  <a:lnTo>
                    <a:pt x="1115" y="235"/>
                  </a:lnTo>
                  <a:lnTo>
                    <a:pt x="1025" y="247"/>
                  </a:lnTo>
                  <a:lnTo>
                    <a:pt x="937" y="261"/>
                  </a:lnTo>
                  <a:lnTo>
                    <a:pt x="853" y="278"/>
                  </a:lnTo>
                  <a:lnTo>
                    <a:pt x="773" y="297"/>
                  </a:lnTo>
                  <a:lnTo>
                    <a:pt x="699" y="318"/>
                  </a:lnTo>
                  <a:lnTo>
                    <a:pt x="627" y="340"/>
                  </a:lnTo>
                  <a:lnTo>
                    <a:pt x="560" y="365"/>
                  </a:lnTo>
                  <a:lnTo>
                    <a:pt x="499" y="391"/>
                  </a:lnTo>
                  <a:lnTo>
                    <a:pt x="443" y="420"/>
                  </a:lnTo>
                  <a:lnTo>
                    <a:pt x="391" y="449"/>
                  </a:lnTo>
                  <a:lnTo>
                    <a:pt x="346" y="481"/>
                  </a:lnTo>
                  <a:lnTo>
                    <a:pt x="307" y="513"/>
                  </a:lnTo>
                  <a:lnTo>
                    <a:pt x="276" y="547"/>
                  </a:lnTo>
                  <a:lnTo>
                    <a:pt x="249" y="581"/>
                  </a:lnTo>
                  <a:lnTo>
                    <a:pt x="231" y="616"/>
                  </a:lnTo>
                  <a:lnTo>
                    <a:pt x="220" y="653"/>
                  </a:lnTo>
                  <a:lnTo>
                    <a:pt x="215" y="690"/>
                  </a:lnTo>
                  <a:lnTo>
                    <a:pt x="220" y="728"/>
                  </a:lnTo>
                  <a:lnTo>
                    <a:pt x="231" y="764"/>
                  </a:lnTo>
                  <a:lnTo>
                    <a:pt x="249" y="800"/>
                  </a:lnTo>
                  <a:lnTo>
                    <a:pt x="276" y="835"/>
                  </a:lnTo>
                  <a:lnTo>
                    <a:pt x="307" y="868"/>
                  </a:lnTo>
                  <a:lnTo>
                    <a:pt x="346" y="901"/>
                  </a:lnTo>
                  <a:lnTo>
                    <a:pt x="391" y="932"/>
                  </a:lnTo>
                  <a:lnTo>
                    <a:pt x="443" y="962"/>
                  </a:lnTo>
                  <a:lnTo>
                    <a:pt x="499" y="990"/>
                  </a:lnTo>
                  <a:lnTo>
                    <a:pt x="560" y="1016"/>
                  </a:lnTo>
                  <a:lnTo>
                    <a:pt x="627" y="1041"/>
                  </a:lnTo>
                  <a:lnTo>
                    <a:pt x="699" y="1064"/>
                  </a:lnTo>
                  <a:lnTo>
                    <a:pt x="773" y="1085"/>
                  </a:lnTo>
                  <a:lnTo>
                    <a:pt x="853" y="1103"/>
                  </a:lnTo>
                  <a:lnTo>
                    <a:pt x="937" y="1121"/>
                  </a:lnTo>
                  <a:lnTo>
                    <a:pt x="1025" y="1135"/>
                  </a:lnTo>
                  <a:lnTo>
                    <a:pt x="1115" y="1147"/>
                  </a:lnTo>
                  <a:lnTo>
                    <a:pt x="1208" y="1156"/>
                  </a:lnTo>
                  <a:lnTo>
                    <a:pt x="1305" y="1163"/>
                  </a:lnTo>
                  <a:lnTo>
                    <a:pt x="1404" y="1167"/>
                  </a:lnTo>
                  <a:lnTo>
                    <a:pt x="1504" y="1170"/>
                  </a:lnTo>
                  <a:lnTo>
                    <a:pt x="1605" y="1167"/>
                  </a:lnTo>
                  <a:lnTo>
                    <a:pt x="1704" y="1163"/>
                  </a:lnTo>
                  <a:lnTo>
                    <a:pt x="1799" y="1156"/>
                  </a:lnTo>
                  <a:lnTo>
                    <a:pt x="1893" y="1147"/>
                  </a:lnTo>
                  <a:lnTo>
                    <a:pt x="1984" y="1135"/>
                  </a:lnTo>
                  <a:lnTo>
                    <a:pt x="2071" y="1121"/>
                  </a:lnTo>
                  <a:lnTo>
                    <a:pt x="2154" y="1103"/>
                  </a:lnTo>
                  <a:lnTo>
                    <a:pt x="2234" y="1085"/>
                  </a:lnTo>
                  <a:lnTo>
                    <a:pt x="2310" y="1064"/>
                  </a:lnTo>
                  <a:lnTo>
                    <a:pt x="2382" y="1041"/>
                  </a:lnTo>
                  <a:lnTo>
                    <a:pt x="2449" y="1016"/>
                  </a:lnTo>
                  <a:lnTo>
                    <a:pt x="2510" y="990"/>
                  </a:lnTo>
                  <a:lnTo>
                    <a:pt x="2566" y="962"/>
                  </a:lnTo>
                  <a:lnTo>
                    <a:pt x="2618" y="932"/>
                  </a:lnTo>
                  <a:lnTo>
                    <a:pt x="2662" y="901"/>
                  </a:lnTo>
                  <a:lnTo>
                    <a:pt x="2701" y="868"/>
                  </a:lnTo>
                  <a:lnTo>
                    <a:pt x="2733" y="835"/>
                  </a:lnTo>
                  <a:lnTo>
                    <a:pt x="2759" y="800"/>
                  </a:lnTo>
                  <a:lnTo>
                    <a:pt x="2778" y="764"/>
                  </a:lnTo>
                  <a:lnTo>
                    <a:pt x="2789" y="728"/>
                  </a:lnTo>
                  <a:lnTo>
                    <a:pt x="2793" y="690"/>
                  </a:lnTo>
                  <a:lnTo>
                    <a:pt x="2789" y="653"/>
                  </a:lnTo>
                  <a:lnTo>
                    <a:pt x="2778" y="616"/>
                  </a:lnTo>
                  <a:lnTo>
                    <a:pt x="2759" y="581"/>
                  </a:lnTo>
                  <a:lnTo>
                    <a:pt x="2733" y="547"/>
                  </a:lnTo>
                  <a:lnTo>
                    <a:pt x="2701" y="513"/>
                  </a:lnTo>
                  <a:lnTo>
                    <a:pt x="2662" y="481"/>
                  </a:lnTo>
                  <a:lnTo>
                    <a:pt x="2618" y="449"/>
                  </a:lnTo>
                  <a:lnTo>
                    <a:pt x="2566" y="420"/>
                  </a:lnTo>
                  <a:lnTo>
                    <a:pt x="2510" y="391"/>
                  </a:lnTo>
                  <a:lnTo>
                    <a:pt x="2449" y="365"/>
                  </a:lnTo>
                  <a:lnTo>
                    <a:pt x="2382" y="340"/>
                  </a:lnTo>
                  <a:lnTo>
                    <a:pt x="2310" y="318"/>
                  </a:lnTo>
                  <a:lnTo>
                    <a:pt x="2234" y="297"/>
                  </a:lnTo>
                  <a:lnTo>
                    <a:pt x="2154" y="278"/>
                  </a:lnTo>
                  <a:lnTo>
                    <a:pt x="2071" y="261"/>
                  </a:lnTo>
                  <a:lnTo>
                    <a:pt x="1984" y="247"/>
                  </a:lnTo>
                  <a:lnTo>
                    <a:pt x="1893" y="235"/>
                  </a:lnTo>
                  <a:lnTo>
                    <a:pt x="1799" y="225"/>
                  </a:lnTo>
                  <a:lnTo>
                    <a:pt x="1704" y="219"/>
                  </a:lnTo>
                  <a:lnTo>
                    <a:pt x="1605" y="214"/>
                  </a:lnTo>
                  <a:lnTo>
                    <a:pt x="1504" y="213"/>
                  </a:lnTo>
                  <a:close/>
                  <a:moveTo>
                    <a:pt x="1504" y="0"/>
                  </a:moveTo>
                  <a:lnTo>
                    <a:pt x="1585" y="1"/>
                  </a:lnTo>
                  <a:lnTo>
                    <a:pt x="1665" y="4"/>
                  </a:lnTo>
                  <a:lnTo>
                    <a:pt x="1747" y="8"/>
                  </a:lnTo>
                  <a:lnTo>
                    <a:pt x="1827" y="14"/>
                  </a:lnTo>
                  <a:lnTo>
                    <a:pt x="1907" y="23"/>
                  </a:lnTo>
                  <a:lnTo>
                    <a:pt x="1986" y="33"/>
                  </a:lnTo>
                  <a:lnTo>
                    <a:pt x="2064" y="45"/>
                  </a:lnTo>
                  <a:lnTo>
                    <a:pt x="2141" y="58"/>
                  </a:lnTo>
                  <a:lnTo>
                    <a:pt x="2216" y="74"/>
                  </a:lnTo>
                  <a:lnTo>
                    <a:pt x="2289" y="92"/>
                  </a:lnTo>
                  <a:lnTo>
                    <a:pt x="2361" y="110"/>
                  </a:lnTo>
                  <a:lnTo>
                    <a:pt x="2429" y="132"/>
                  </a:lnTo>
                  <a:lnTo>
                    <a:pt x="2496" y="155"/>
                  </a:lnTo>
                  <a:lnTo>
                    <a:pt x="2558" y="181"/>
                  </a:lnTo>
                  <a:lnTo>
                    <a:pt x="2619" y="208"/>
                  </a:lnTo>
                  <a:lnTo>
                    <a:pt x="2676" y="236"/>
                  </a:lnTo>
                  <a:lnTo>
                    <a:pt x="2730" y="268"/>
                  </a:lnTo>
                  <a:lnTo>
                    <a:pt x="2779" y="300"/>
                  </a:lnTo>
                  <a:lnTo>
                    <a:pt x="2824" y="336"/>
                  </a:lnTo>
                  <a:lnTo>
                    <a:pt x="2865" y="373"/>
                  </a:lnTo>
                  <a:lnTo>
                    <a:pt x="2901" y="412"/>
                  </a:lnTo>
                  <a:lnTo>
                    <a:pt x="2933" y="453"/>
                  </a:lnTo>
                  <a:lnTo>
                    <a:pt x="2959" y="497"/>
                  </a:lnTo>
                  <a:lnTo>
                    <a:pt x="2980" y="541"/>
                  </a:lnTo>
                  <a:lnTo>
                    <a:pt x="2996" y="589"/>
                  </a:lnTo>
                  <a:lnTo>
                    <a:pt x="3004" y="639"/>
                  </a:lnTo>
                  <a:lnTo>
                    <a:pt x="3008" y="690"/>
                  </a:lnTo>
                  <a:lnTo>
                    <a:pt x="3008" y="2709"/>
                  </a:lnTo>
                  <a:lnTo>
                    <a:pt x="3004" y="2761"/>
                  </a:lnTo>
                  <a:lnTo>
                    <a:pt x="2996" y="2810"/>
                  </a:lnTo>
                  <a:lnTo>
                    <a:pt x="2980" y="2858"/>
                  </a:lnTo>
                  <a:lnTo>
                    <a:pt x="2959" y="2904"/>
                  </a:lnTo>
                  <a:lnTo>
                    <a:pt x="2933" y="2947"/>
                  </a:lnTo>
                  <a:lnTo>
                    <a:pt x="2901" y="2987"/>
                  </a:lnTo>
                  <a:lnTo>
                    <a:pt x="2865" y="3028"/>
                  </a:lnTo>
                  <a:lnTo>
                    <a:pt x="2824" y="3065"/>
                  </a:lnTo>
                  <a:lnTo>
                    <a:pt x="2779" y="3099"/>
                  </a:lnTo>
                  <a:lnTo>
                    <a:pt x="2730" y="3133"/>
                  </a:lnTo>
                  <a:lnTo>
                    <a:pt x="2676" y="3164"/>
                  </a:lnTo>
                  <a:lnTo>
                    <a:pt x="2619" y="3193"/>
                  </a:lnTo>
                  <a:lnTo>
                    <a:pt x="2558" y="3220"/>
                  </a:lnTo>
                  <a:lnTo>
                    <a:pt x="2496" y="3245"/>
                  </a:lnTo>
                  <a:lnTo>
                    <a:pt x="2429" y="3269"/>
                  </a:lnTo>
                  <a:lnTo>
                    <a:pt x="2361" y="3290"/>
                  </a:lnTo>
                  <a:lnTo>
                    <a:pt x="2289" y="3309"/>
                  </a:lnTo>
                  <a:lnTo>
                    <a:pt x="2216" y="3327"/>
                  </a:lnTo>
                  <a:lnTo>
                    <a:pt x="2141" y="3343"/>
                  </a:lnTo>
                  <a:lnTo>
                    <a:pt x="2064" y="3356"/>
                  </a:lnTo>
                  <a:lnTo>
                    <a:pt x="1986" y="3368"/>
                  </a:lnTo>
                  <a:lnTo>
                    <a:pt x="1907" y="3378"/>
                  </a:lnTo>
                  <a:lnTo>
                    <a:pt x="1827" y="3386"/>
                  </a:lnTo>
                  <a:lnTo>
                    <a:pt x="1747" y="3393"/>
                  </a:lnTo>
                  <a:lnTo>
                    <a:pt x="1665" y="3397"/>
                  </a:lnTo>
                  <a:lnTo>
                    <a:pt x="1585" y="3399"/>
                  </a:lnTo>
                  <a:lnTo>
                    <a:pt x="1504" y="3400"/>
                  </a:lnTo>
                  <a:lnTo>
                    <a:pt x="1424" y="3399"/>
                  </a:lnTo>
                  <a:lnTo>
                    <a:pt x="1342" y="3397"/>
                  </a:lnTo>
                  <a:lnTo>
                    <a:pt x="1262" y="3393"/>
                  </a:lnTo>
                  <a:lnTo>
                    <a:pt x="1181" y="3386"/>
                  </a:lnTo>
                  <a:lnTo>
                    <a:pt x="1102" y="3378"/>
                  </a:lnTo>
                  <a:lnTo>
                    <a:pt x="1023" y="3368"/>
                  </a:lnTo>
                  <a:lnTo>
                    <a:pt x="945" y="3356"/>
                  </a:lnTo>
                  <a:lnTo>
                    <a:pt x="868" y="3343"/>
                  </a:lnTo>
                  <a:lnTo>
                    <a:pt x="792" y="3327"/>
                  </a:lnTo>
                  <a:lnTo>
                    <a:pt x="719" y="3309"/>
                  </a:lnTo>
                  <a:lnTo>
                    <a:pt x="648" y="3290"/>
                  </a:lnTo>
                  <a:lnTo>
                    <a:pt x="579" y="3269"/>
                  </a:lnTo>
                  <a:lnTo>
                    <a:pt x="513" y="3245"/>
                  </a:lnTo>
                  <a:lnTo>
                    <a:pt x="449" y="3220"/>
                  </a:lnTo>
                  <a:lnTo>
                    <a:pt x="389" y="3193"/>
                  </a:lnTo>
                  <a:lnTo>
                    <a:pt x="332" y="3164"/>
                  </a:lnTo>
                  <a:lnTo>
                    <a:pt x="279" y="3133"/>
                  </a:lnTo>
                  <a:lnTo>
                    <a:pt x="229" y="3099"/>
                  </a:lnTo>
                  <a:lnTo>
                    <a:pt x="184" y="3065"/>
                  </a:lnTo>
                  <a:lnTo>
                    <a:pt x="143" y="3028"/>
                  </a:lnTo>
                  <a:lnTo>
                    <a:pt x="106" y="2987"/>
                  </a:lnTo>
                  <a:lnTo>
                    <a:pt x="76" y="2947"/>
                  </a:lnTo>
                  <a:lnTo>
                    <a:pt x="49" y="2904"/>
                  </a:lnTo>
                  <a:lnTo>
                    <a:pt x="28" y="2858"/>
                  </a:lnTo>
                  <a:lnTo>
                    <a:pt x="13" y="2810"/>
                  </a:lnTo>
                  <a:lnTo>
                    <a:pt x="3" y="2761"/>
                  </a:lnTo>
                  <a:lnTo>
                    <a:pt x="0" y="2709"/>
                  </a:lnTo>
                  <a:lnTo>
                    <a:pt x="0" y="690"/>
                  </a:lnTo>
                  <a:lnTo>
                    <a:pt x="3" y="639"/>
                  </a:lnTo>
                  <a:lnTo>
                    <a:pt x="13" y="589"/>
                  </a:lnTo>
                  <a:lnTo>
                    <a:pt x="28" y="541"/>
                  </a:lnTo>
                  <a:lnTo>
                    <a:pt x="49" y="497"/>
                  </a:lnTo>
                  <a:lnTo>
                    <a:pt x="76" y="453"/>
                  </a:lnTo>
                  <a:lnTo>
                    <a:pt x="106" y="412"/>
                  </a:lnTo>
                  <a:lnTo>
                    <a:pt x="143" y="373"/>
                  </a:lnTo>
                  <a:lnTo>
                    <a:pt x="184" y="336"/>
                  </a:lnTo>
                  <a:lnTo>
                    <a:pt x="229" y="300"/>
                  </a:lnTo>
                  <a:lnTo>
                    <a:pt x="279" y="268"/>
                  </a:lnTo>
                  <a:lnTo>
                    <a:pt x="332" y="236"/>
                  </a:lnTo>
                  <a:lnTo>
                    <a:pt x="389" y="208"/>
                  </a:lnTo>
                  <a:lnTo>
                    <a:pt x="449" y="181"/>
                  </a:lnTo>
                  <a:lnTo>
                    <a:pt x="513" y="155"/>
                  </a:lnTo>
                  <a:lnTo>
                    <a:pt x="579" y="132"/>
                  </a:lnTo>
                  <a:lnTo>
                    <a:pt x="648" y="110"/>
                  </a:lnTo>
                  <a:lnTo>
                    <a:pt x="719" y="92"/>
                  </a:lnTo>
                  <a:lnTo>
                    <a:pt x="792" y="74"/>
                  </a:lnTo>
                  <a:lnTo>
                    <a:pt x="868" y="58"/>
                  </a:lnTo>
                  <a:lnTo>
                    <a:pt x="945" y="45"/>
                  </a:lnTo>
                  <a:lnTo>
                    <a:pt x="1023" y="33"/>
                  </a:lnTo>
                  <a:lnTo>
                    <a:pt x="1102" y="23"/>
                  </a:lnTo>
                  <a:lnTo>
                    <a:pt x="1181" y="14"/>
                  </a:lnTo>
                  <a:lnTo>
                    <a:pt x="1262" y="8"/>
                  </a:lnTo>
                  <a:lnTo>
                    <a:pt x="1342" y="4"/>
                  </a:lnTo>
                  <a:lnTo>
                    <a:pt x="1424" y="1"/>
                  </a:lnTo>
                  <a:lnTo>
                    <a:pt x="1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7823201" y="5408613"/>
              <a:ext cx="171450" cy="168275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4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3 h 213"/>
                <a:gd name="T14" fmla="*/ 214 w 214"/>
                <a:gd name="T15" fmla="*/ 107 h 213"/>
                <a:gd name="T16" fmla="*/ 211 w 214"/>
                <a:gd name="T17" fmla="*/ 132 h 213"/>
                <a:gd name="T18" fmla="*/ 203 w 214"/>
                <a:gd name="T19" fmla="*/ 153 h 213"/>
                <a:gd name="T20" fmla="*/ 191 w 214"/>
                <a:gd name="T21" fmla="*/ 173 h 213"/>
                <a:gd name="T22" fmla="*/ 175 w 214"/>
                <a:gd name="T23" fmla="*/ 190 h 213"/>
                <a:gd name="T24" fmla="*/ 154 w 214"/>
                <a:gd name="T25" fmla="*/ 202 h 213"/>
                <a:gd name="T26" fmla="*/ 132 w 214"/>
                <a:gd name="T27" fmla="*/ 211 h 213"/>
                <a:gd name="T28" fmla="*/ 107 w 214"/>
                <a:gd name="T29" fmla="*/ 213 h 213"/>
                <a:gd name="T30" fmla="*/ 82 w 214"/>
                <a:gd name="T31" fmla="*/ 211 h 213"/>
                <a:gd name="T32" fmla="*/ 59 w 214"/>
                <a:gd name="T33" fmla="*/ 202 h 213"/>
                <a:gd name="T34" fmla="*/ 40 w 214"/>
                <a:gd name="T35" fmla="*/ 190 h 213"/>
                <a:gd name="T36" fmla="*/ 23 w 214"/>
                <a:gd name="T37" fmla="*/ 173 h 213"/>
                <a:gd name="T38" fmla="*/ 11 w 214"/>
                <a:gd name="T39" fmla="*/ 153 h 213"/>
                <a:gd name="T40" fmla="*/ 2 w 214"/>
                <a:gd name="T41" fmla="*/ 132 h 213"/>
                <a:gd name="T42" fmla="*/ 0 w 214"/>
                <a:gd name="T43" fmla="*/ 107 h 213"/>
                <a:gd name="T44" fmla="*/ 2 w 214"/>
                <a:gd name="T45" fmla="*/ 83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4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4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3"/>
                  </a:lnTo>
                  <a:lnTo>
                    <a:pt x="214" y="107"/>
                  </a:lnTo>
                  <a:lnTo>
                    <a:pt x="211" y="132"/>
                  </a:lnTo>
                  <a:lnTo>
                    <a:pt x="203" y="153"/>
                  </a:lnTo>
                  <a:lnTo>
                    <a:pt x="191" y="173"/>
                  </a:lnTo>
                  <a:lnTo>
                    <a:pt x="175" y="190"/>
                  </a:lnTo>
                  <a:lnTo>
                    <a:pt x="154" y="202"/>
                  </a:lnTo>
                  <a:lnTo>
                    <a:pt x="132" y="211"/>
                  </a:lnTo>
                  <a:lnTo>
                    <a:pt x="107" y="213"/>
                  </a:lnTo>
                  <a:lnTo>
                    <a:pt x="82" y="211"/>
                  </a:lnTo>
                  <a:lnTo>
                    <a:pt x="59" y="202"/>
                  </a:lnTo>
                  <a:lnTo>
                    <a:pt x="40" y="190"/>
                  </a:lnTo>
                  <a:lnTo>
                    <a:pt x="23" y="173"/>
                  </a:lnTo>
                  <a:lnTo>
                    <a:pt x="11" y="153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4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7823201" y="4902200"/>
              <a:ext cx="171450" cy="168275"/>
            </a:xfrm>
            <a:custGeom>
              <a:avLst/>
              <a:gdLst>
                <a:gd name="T0" fmla="*/ 107 w 214"/>
                <a:gd name="T1" fmla="*/ 0 h 212"/>
                <a:gd name="T2" fmla="*/ 132 w 214"/>
                <a:gd name="T3" fmla="*/ 2 h 212"/>
                <a:gd name="T4" fmla="*/ 154 w 214"/>
                <a:gd name="T5" fmla="*/ 11 h 212"/>
                <a:gd name="T6" fmla="*/ 175 w 214"/>
                <a:gd name="T7" fmla="*/ 23 h 212"/>
                <a:gd name="T8" fmla="*/ 191 w 214"/>
                <a:gd name="T9" fmla="*/ 39 h 212"/>
                <a:gd name="T10" fmla="*/ 203 w 214"/>
                <a:gd name="T11" fmla="*/ 59 h 212"/>
                <a:gd name="T12" fmla="*/ 211 w 214"/>
                <a:gd name="T13" fmla="*/ 82 h 212"/>
                <a:gd name="T14" fmla="*/ 214 w 214"/>
                <a:gd name="T15" fmla="*/ 106 h 212"/>
                <a:gd name="T16" fmla="*/ 211 w 214"/>
                <a:gd name="T17" fmla="*/ 131 h 212"/>
                <a:gd name="T18" fmla="*/ 203 w 214"/>
                <a:gd name="T19" fmla="*/ 152 h 212"/>
                <a:gd name="T20" fmla="*/ 191 w 214"/>
                <a:gd name="T21" fmla="*/ 173 h 212"/>
                <a:gd name="T22" fmla="*/ 175 w 214"/>
                <a:gd name="T23" fmla="*/ 189 h 212"/>
                <a:gd name="T24" fmla="*/ 154 w 214"/>
                <a:gd name="T25" fmla="*/ 201 h 212"/>
                <a:gd name="T26" fmla="*/ 132 w 214"/>
                <a:gd name="T27" fmla="*/ 210 h 212"/>
                <a:gd name="T28" fmla="*/ 107 w 214"/>
                <a:gd name="T29" fmla="*/ 212 h 212"/>
                <a:gd name="T30" fmla="*/ 82 w 214"/>
                <a:gd name="T31" fmla="*/ 210 h 212"/>
                <a:gd name="T32" fmla="*/ 59 w 214"/>
                <a:gd name="T33" fmla="*/ 201 h 212"/>
                <a:gd name="T34" fmla="*/ 40 w 214"/>
                <a:gd name="T35" fmla="*/ 189 h 212"/>
                <a:gd name="T36" fmla="*/ 23 w 214"/>
                <a:gd name="T37" fmla="*/ 173 h 212"/>
                <a:gd name="T38" fmla="*/ 11 w 214"/>
                <a:gd name="T39" fmla="*/ 152 h 212"/>
                <a:gd name="T40" fmla="*/ 2 w 214"/>
                <a:gd name="T41" fmla="*/ 131 h 212"/>
                <a:gd name="T42" fmla="*/ 0 w 214"/>
                <a:gd name="T43" fmla="*/ 106 h 212"/>
                <a:gd name="T44" fmla="*/ 2 w 214"/>
                <a:gd name="T45" fmla="*/ 82 h 212"/>
                <a:gd name="T46" fmla="*/ 11 w 214"/>
                <a:gd name="T47" fmla="*/ 59 h 212"/>
                <a:gd name="T48" fmla="*/ 23 w 214"/>
                <a:gd name="T49" fmla="*/ 39 h 212"/>
                <a:gd name="T50" fmla="*/ 40 w 214"/>
                <a:gd name="T51" fmla="*/ 23 h 212"/>
                <a:gd name="T52" fmla="*/ 59 w 214"/>
                <a:gd name="T53" fmla="*/ 11 h 212"/>
                <a:gd name="T54" fmla="*/ 82 w 214"/>
                <a:gd name="T55" fmla="*/ 2 h 212"/>
                <a:gd name="T56" fmla="*/ 107 w 214"/>
                <a:gd name="T5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2">
                  <a:moveTo>
                    <a:pt x="107" y="0"/>
                  </a:moveTo>
                  <a:lnTo>
                    <a:pt x="132" y="2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39"/>
                  </a:lnTo>
                  <a:lnTo>
                    <a:pt x="203" y="59"/>
                  </a:lnTo>
                  <a:lnTo>
                    <a:pt x="211" y="82"/>
                  </a:lnTo>
                  <a:lnTo>
                    <a:pt x="214" y="106"/>
                  </a:lnTo>
                  <a:lnTo>
                    <a:pt x="211" y="131"/>
                  </a:lnTo>
                  <a:lnTo>
                    <a:pt x="203" y="152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1"/>
                  </a:lnTo>
                  <a:lnTo>
                    <a:pt x="132" y="210"/>
                  </a:lnTo>
                  <a:lnTo>
                    <a:pt x="107" y="212"/>
                  </a:lnTo>
                  <a:lnTo>
                    <a:pt x="82" y="210"/>
                  </a:lnTo>
                  <a:lnTo>
                    <a:pt x="59" y="201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2"/>
                  </a:lnTo>
                  <a:lnTo>
                    <a:pt x="2" y="131"/>
                  </a:lnTo>
                  <a:lnTo>
                    <a:pt x="0" y="106"/>
                  </a:lnTo>
                  <a:lnTo>
                    <a:pt x="2" y="82"/>
                  </a:lnTo>
                  <a:lnTo>
                    <a:pt x="11" y="59"/>
                  </a:lnTo>
                  <a:lnTo>
                    <a:pt x="23" y="39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7823201" y="4395788"/>
              <a:ext cx="171450" cy="169863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3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2 h 213"/>
                <a:gd name="T14" fmla="*/ 214 w 214"/>
                <a:gd name="T15" fmla="*/ 107 h 213"/>
                <a:gd name="T16" fmla="*/ 211 w 214"/>
                <a:gd name="T17" fmla="*/ 131 h 213"/>
                <a:gd name="T18" fmla="*/ 203 w 214"/>
                <a:gd name="T19" fmla="*/ 154 h 213"/>
                <a:gd name="T20" fmla="*/ 191 w 214"/>
                <a:gd name="T21" fmla="*/ 173 h 213"/>
                <a:gd name="T22" fmla="*/ 175 w 214"/>
                <a:gd name="T23" fmla="*/ 189 h 213"/>
                <a:gd name="T24" fmla="*/ 154 w 214"/>
                <a:gd name="T25" fmla="*/ 203 h 213"/>
                <a:gd name="T26" fmla="*/ 132 w 214"/>
                <a:gd name="T27" fmla="*/ 210 h 213"/>
                <a:gd name="T28" fmla="*/ 107 w 214"/>
                <a:gd name="T29" fmla="*/ 213 h 213"/>
                <a:gd name="T30" fmla="*/ 82 w 214"/>
                <a:gd name="T31" fmla="*/ 210 h 213"/>
                <a:gd name="T32" fmla="*/ 59 w 214"/>
                <a:gd name="T33" fmla="*/ 203 h 213"/>
                <a:gd name="T34" fmla="*/ 40 w 214"/>
                <a:gd name="T35" fmla="*/ 189 h 213"/>
                <a:gd name="T36" fmla="*/ 23 w 214"/>
                <a:gd name="T37" fmla="*/ 173 h 213"/>
                <a:gd name="T38" fmla="*/ 11 w 214"/>
                <a:gd name="T39" fmla="*/ 154 h 213"/>
                <a:gd name="T40" fmla="*/ 2 w 214"/>
                <a:gd name="T41" fmla="*/ 131 h 213"/>
                <a:gd name="T42" fmla="*/ 0 w 214"/>
                <a:gd name="T43" fmla="*/ 107 h 213"/>
                <a:gd name="T44" fmla="*/ 2 w 214"/>
                <a:gd name="T45" fmla="*/ 82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3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2"/>
                  </a:lnTo>
                  <a:lnTo>
                    <a:pt x="214" y="107"/>
                  </a:lnTo>
                  <a:lnTo>
                    <a:pt x="211" y="131"/>
                  </a:lnTo>
                  <a:lnTo>
                    <a:pt x="203" y="154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3"/>
                  </a:lnTo>
                  <a:lnTo>
                    <a:pt x="132" y="210"/>
                  </a:lnTo>
                  <a:lnTo>
                    <a:pt x="107" y="213"/>
                  </a:lnTo>
                  <a:lnTo>
                    <a:pt x="82" y="210"/>
                  </a:lnTo>
                  <a:lnTo>
                    <a:pt x="59" y="203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4"/>
                  </a:lnTo>
                  <a:lnTo>
                    <a:pt x="2" y="131"/>
                  </a:lnTo>
                  <a:lnTo>
                    <a:pt x="0" y="107"/>
                  </a:lnTo>
                  <a:lnTo>
                    <a:pt x="2" y="82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Freeform 69"/>
          <p:cNvSpPr>
            <a:spLocks noEditPoints="1"/>
          </p:cNvSpPr>
          <p:nvPr/>
        </p:nvSpPr>
        <p:spPr bwMode="auto">
          <a:xfrm>
            <a:off x="2387200" y="1715965"/>
            <a:ext cx="502737" cy="373581"/>
          </a:xfrm>
          <a:custGeom>
            <a:avLst/>
            <a:gdLst>
              <a:gd name="T0" fmla="*/ 2578 w 4275"/>
              <a:gd name="T1" fmla="*/ 2445 h 3175"/>
              <a:gd name="T2" fmla="*/ 3417 w 4275"/>
              <a:gd name="T3" fmla="*/ 1058 h 3175"/>
              <a:gd name="T4" fmla="*/ 2279 w 4275"/>
              <a:gd name="T5" fmla="*/ 2683 h 3175"/>
              <a:gd name="T6" fmla="*/ 2607 w 4275"/>
              <a:gd name="T7" fmla="*/ 1058 h 3175"/>
              <a:gd name="T8" fmla="*/ 2138 w 4275"/>
              <a:gd name="T9" fmla="*/ 2707 h 3175"/>
              <a:gd name="T10" fmla="*/ 1805 w 4275"/>
              <a:gd name="T11" fmla="*/ 1058 h 3175"/>
              <a:gd name="T12" fmla="*/ 1996 w 4275"/>
              <a:gd name="T13" fmla="*/ 2683 h 3175"/>
              <a:gd name="T14" fmla="*/ 1013 w 4275"/>
              <a:gd name="T15" fmla="*/ 1058 h 3175"/>
              <a:gd name="T16" fmla="*/ 1697 w 4275"/>
              <a:gd name="T17" fmla="*/ 2445 h 3175"/>
              <a:gd name="T18" fmla="*/ 383 w 4275"/>
              <a:gd name="T19" fmla="*/ 1058 h 3175"/>
              <a:gd name="T20" fmla="*/ 1841 w 4275"/>
              <a:gd name="T21" fmla="*/ 927 h 3175"/>
              <a:gd name="T22" fmla="*/ 2138 w 4275"/>
              <a:gd name="T23" fmla="*/ 682 h 3175"/>
              <a:gd name="T24" fmla="*/ 2642 w 4275"/>
              <a:gd name="T25" fmla="*/ 927 h 3175"/>
              <a:gd name="T26" fmla="*/ 2971 w 4275"/>
              <a:gd name="T27" fmla="*/ 656 h 3175"/>
              <a:gd name="T28" fmla="*/ 1029 w 4275"/>
              <a:gd name="T29" fmla="*/ 927 h 3175"/>
              <a:gd name="T30" fmla="*/ 1304 w 4275"/>
              <a:gd name="T31" fmla="*/ 656 h 3175"/>
              <a:gd name="T32" fmla="*/ 3075 w 4275"/>
              <a:gd name="T33" fmla="*/ 570 h 3175"/>
              <a:gd name="T34" fmla="*/ 3997 w 4275"/>
              <a:gd name="T35" fmla="*/ 927 h 3175"/>
              <a:gd name="T36" fmla="*/ 893 w 4275"/>
              <a:gd name="T37" fmla="*/ 315 h 3175"/>
              <a:gd name="T38" fmla="*/ 841 w 4275"/>
              <a:gd name="T39" fmla="*/ 927 h 3175"/>
              <a:gd name="T40" fmla="*/ 893 w 4275"/>
              <a:gd name="T41" fmla="*/ 315 h 3175"/>
              <a:gd name="T42" fmla="*/ 2242 w 4275"/>
              <a:gd name="T43" fmla="*/ 596 h 3175"/>
              <a:gd name="T44" fmla="*/ 2878 w 4275"/>
              <a:gd name="T45" fmla="*/ 560 h 3175"/>
              <a:gd name="T46" fmla="*/ 1668 w 4275"/>
              <a:gd name="T47" fmla="*/ 293 h 3175"/>
              <a:gd name="T48" fmla="*/ 1737 w 4275"/>
              <a:gd name="T49" fmla="*/ 839 h 3175"/>
              <a:gd name="T50" fmla="*/ 1668 w 4275"/>
              <a:gd name="T51" fmla="*/ 293 h 3175"/>
              <a:gd name="T52" fmla="*/ 2980 w 4275"/>
              <a:gd name="T53" fmla="*/ 476 h 3175"/>
              <a:gd name="T54" fmla="*/ 2767 w 4275"/>
              <a:gd name="T55" fmla="*/ 265 h 3175"/>
              <a:gd name="T56" fmla="*/ 2138 w 4275"/>
              <a:gd name="T57" fmla="*/ 510 h 3175"/>
              <a:gd name="T58" fmla="*/ 1841 w 4275"/>
              <a:gd name="T59" fmla="*/ 265 h 3175"/>
              <a:gd name="T60" fmla="*/ 1296 w 4275"/>
              <a:gd name="T61" fmla="*/ 476 h 3175"/>
              <a:gd name="T62" fmla="*/ 1039 w 4275"/>
              <a:gd name="T63" fmla="*/ 265 h 3175"/>
              <a:gd name="T64" fmla="*/ 3330 w 4275"/>
              <a:gd name="T65" fmla="*/ 0 h 3175"/>
              <a:gd name="T66" fmla="*/ 3412 w 4275"/>
              <a:gd name="T67" fmla="*/ 13 h 3175"/>
              <a:gd name="T68" fmla="*/ 3485 w 4275"/>
              <a:gd name="T69" fmla="*/ 51 h 3175"/>
              <a:gd name="T70" fmla="*/ 4197 w 4275"/>
              <a:gd name="T71" fmla="*/ 750 h 3175"/>
              <a:gd name="T72" fmla="*/ 4246 w 4275"/>
              <a:gd name="T73" fmla="*/ 817 h 3175"/>
              <a:gd name="T74" fmla="*/ 4272 w 4275"/>
              <a:gd name="T75" fmla="*/ 894 h 3175"/>
              <a:gd name="T76" fmla="*/ 4272 w 4275"/>
              <a:gd name="T77" fmla="*/ 972 h 3175"/>
              <a:gd name="T78" fmla="*/ 4251 w 4275"/>
              <a:gd name="T79" fmla="*/ 1047 h 3175"/>
              <a:gd name="T80" fmla="*/ 4208 w 4275"/>
              <a:gd name="T81" fmla="*/ 1113 h 3175"/>
              <a:gd name="T82" fmla="*/ 2310 w 4275"/>
              <a:gd name="T83" fmla="*/ 3113 h 3175"/>
              <a:gd name="T84" fmla="*/ 2247 w 4275"/>
              <a:gd name="T85" fmla="*/ 3152 h 3175"/>
              <a:gd name="T86" fmla="*/ 2175 w 4275"/>
              <a:gd name="T87" fmla="*/ 3173 h 3175"/>
              <a:gd name="T88" fmla="*/ 2100 w 4275"/>
              <a:gd name="T89" fmla="*/ 3173 h 3175"/>
              <a:gd name="T90" fmla="*/ 2028 w 4275"/>
              <a:gd name="T91" fmla="*/ 3152 h 3175"/>
              <a:gd name="T92" fmla="*/ 1964 w 4275"/>
              <a:gd name="T93" fmla="*/ 3113 h 3175"/>
              <a:gd name="T94" fmla="*/ 68 w 4275"/>
              <a:gd name="T95" fmla="*/ 1113 h 3175"/>
              <a:gd name="T96" fmla="*/ 25 w 4275"/>
              <a:gd name="T97" fmla="*/ 1048 h 3175"/>
              <a:gd name="T98" fmla="*/ 3 w 4275"/>
              <a:gd name="T99" fmla="*/ 976 h 3175"/>
              <a:gd name="T100" fmla="*/ 3 w 4275"/>
              <a:gd name="T101" fmla="*/ 898 h 3175"/>
              <a:gd name="T102" fmla="*/ 28 w 4275"/>
              <a:gd name="T103" fmla="*/ 819 h 3175"/>
              <a:gd name="T104" fmla="*/ 79 w 4275"/>
              <a:gd name="T105" fmla="*/ 750 h 3175"/>
              <a:gd name="T106" fmla="*/ 789 w 4275"/>
              <a:gd name="T107" fmla="*/ 51 h 3175"/>
              <a:gd name="T108" fmla="*/ 863 w 4275"/>
              <a:gd name="T109" fmla="*/ 13 h 3175"/>
              <a:gd name="T110" fmla="*/ 946 w 4275"/>
              <a:gd name="T111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75" h="3175">
                <a:moveTo>
                  <a:pt x="3417" y="1058"/>
                </a:moveTo>
                <a:lnTo>
                  <a:pt x="2578" y="2445"/>
                </a:lnTo>
                <a:lnTo>
                  <a:pt x="3892" y="1058"/>
                </a:lnTo>
                <a:lnTo>
                  <a:pt x="3417" y="1058"/>
                </a:lnTo>
                <a:close/>
                <a:moveTo>
                  <a:pt x="2607" y="1058"/>
                </a:moveTo>
                <a:lnTo>
                  <a:pt x="2279" y="2683"/>
                </a:lnTo>
                <a:lnTo>
                  <a:pt x="3262" y="1058"/>
                </a:lnTo>
                <a:lnTo>
                  <a:pt x="2607" y="1058"/>
                </a:lnTo>
                <a:close/>
                <a:moveTo>
                  <a:pt x="1805" y="1058"/>
                </a:moveTo>
                <a:lnTo>
                  <a:pt x="2138" y="2707"/>
                </a:lnTo>
                <a:lnTo>
                  <a:pt x="2471" y="1058"/>
                </a:lnTo>
                <a:lnTo>
                  <a:pt x="1805" y="1058"/>
                </a:lnTo>
                <a:close/>
                <a:moveTo>
                  <a:pt x="1013" y="1058"/>
                </a:moveTo>
                <a:lnTo>
                  <a:pt x="1996" y="2683"/>
                </a:lnTo>
                <a:lnTo>
                  <a:pt x="1668" y="1058"/>
                </a:lnTo>
                <a:lnTo>
                  <a:pt x="1013" y="1058"/>
                </a:lnTo>
                <a:close/>
                <a:moveTo>
                  <a:pt x="383" y="1058"/>
                </a:moveTo>
                <a:lnTo>
                  <a:pt x="1697" y="2445"/>
                </a:lnTo>
                <a:lnTo>
                  <a:pt x="857" y="1058"/>
                </a:lnTo>
                <a:lnTo>
                  <a:pt x="383" y="1058"/>
                </a:lnTo>
                <a:close/>
                <a:moveTo>
                  <a:pt x="2138" y="682"/>
                </a:moveTo>
                <a:lnTo>
                  <a:pt x="1841" y="927"/>
                </a:lnTo>
                <a:lnTo>
                  <a:pt x="2434" y="927"/>
                </a:lnTo>
                <a:lnTo>
                  <a:pt x="2138" y="682"/>
                </a:lnTo>
                <a:close/>
                <a:moveTo>
                  <a:pt x="2971" y="656"/>
                </a:moveTo>
                <a:lnTo>
                  <a:pt x="2642" y="927"/>
                </a:lnTo>
                <a:lnTo>
                  <a:pt x="3246" y="927"/>
                </a:lnTo>
                <a:lnTo>
                  <a:pt x="2971" y="656"/>
                </a:lnTo>
                <a:close/>
                <a:moveTo>
                  <a:pt x="1304" y="656"/>
                </a:moveTo>
                <a:lnTo>
                  <a:pt x="1029" y="927"/>
                </a:lnTo>
                <a:lnTo>
                  <a:pt x="1633" y="927"/>
                </a:lnTo>
                <a:lnTo>
                  <a:pt x="1304" y="656"/>
                </a:lnTo>
                <a:close/>
                <a:moveTo>
                  <a:pt x="3381" y="317"/>
                </a:moveTo>
                <a:lnTo>
                  <a:pt x="3075" y="570"/>
                </a:lnTo>
                <a:lnTo>
                  <a:pt x="3434" y="927"/>
                </a:lnTo>
                <a:lnTo>
                  <a:pt x="3997" y="927"/>
                </a:lnTo>
                <a:lnTo>
                  <a:pt x="3381" y="317"/>
                </a:lnTo>
                <a:close/>
                <a:moveTo>
                  <a:pt x="893" y="315"/>
                </a:moveTo>
                <a:lnTo>
                  <a:pt x="268" y="927"/>
                </a:lnTo>
                <a:lnTo>
                  <a:pt x="841" y="927"/>
                </a:lnTo>
                <a:lnTo>
                  <a:pt x="1201" y="570"/>
                </a:lnTo>
                <a:lnTo>
                  <a:pt x="893" y="315"/>
                </a:lnTo>
                <a:close/>
                <a:moveTo>
                  <a:pt x="2607" y="293"/>
                </a:moveTo>
                <a:lnTo>
                  <a:pt x="2242" y="596"/>
                </a:lnTo>
                <a:lnTo>
                  <a:pt x="2538" y="839"/>
                </a:lnTo>
                <a:lnTo>
                  <a:pt x="2878" y="560"/>
                </a:lnTo>
                <a:lnTo>
                  <a:pt x="2607" y="293"/>
                </a:lnTo>
                <a:close/>
                <a:moveTo>
                  <a:pt x="1668" y="293"/>
                </a:moveTo>
                <a:lnTo>
                  <a:pt x="1399" y="560"/>
                </a:lnTo>
                <a:lnTo>
                  <a:pt x="1737" y="839"/>
                </a:lnTo>
                <a:lnTo>
                  <a:pt x="2033" y="596"/>
                </a:lnTo>
                <a:lnTo>
                  <a:pt x="1668" y="293"/>
                </a:lnTo>
                <a:close/>
                <a:moveTo>
                  <a:pt x="2767" y="265"/>
                </a:moveTo>
                <a:lnTo>
                  <a:pt x="2980" y="476"/>
                </a:lnTo>
                <a:lnTo>
                  <a:pt x="3235" y="265"/>
                </a:lnTo>
                <a:lnTo>
                  <a:pt x="2767" y="265"/>
                </a:lnTo>
                <a:close/>
                <a:moveTo>
                  <a:pt x="1841" y="265"/>
                </a:moveTo>
                <a:lnTo>
                  <a:pt x="2138" y="510"/>
                </a:lnTo>
                <a:lnTo>
                  <a:pt x="2434" y="265"/>
                </a:lnTo>
                <a:lnTo>
                  <a:pt x="1841" y="265"/>
                </a:lnTo>
                <a:close/>
                <a:moveTo>
                  <a:pt x="1039" y="265"/>
                </a:moveTo>
                <a:lnTo>
                  <a:pt x="1296" y="476"/>
                </a:lnTo>
                <a:lnTo>
                  <a:pt x="1509" y="265"/>
                </a:lnTo>
                <a:lnTo>
                  <a:pt x="1039" y="265"/>
                </a:lnTo>
                <a:close/>
                <a:moveTo>
                  <a:pt x="946" y="0"/>
                </a:moveTo>
                <a:lnTo>
                  <a:pt x="3330" y="0"/>
                </a:lnTo>
                <a:lnTo>
                  <a:pt x="3371" y="3"/>
                </a:lnTo>
                <a:lnTo>
                  <a:pt x="3412" y="13"/>
                </a:lnTo>
                <a:lnTo>
                  <a:pt x="3450" y="29"/>
                </a:lnTo>
                <a:lnTo>
                  <a:pt x="3485" y="51"/>
                </a:lnTo>
                <a:lnTo>
                  <a:pt x="3518" y="77"/>
                </a:lnTo>
                <a:lnTo>
                  <a:pt x="4197" y="750"/>
                </a:lnTo>
                <a:lnTo>
                  <a:pt x="4225" y="782"/>
                </a:lnTo>
                <a:lnTo>
                  <a:pt x="4246" y="817"/>
                </a:lnTo>
                <a:lnTo>
                  <a:pt x="4262" y="855"/>
                </a:lnTo>
                <a:lnTo>
                  <a:pt x="4272" y="894"/>
                </a:lnTo>
                <a:lnTo>
                  <a:pt x="4275" y="935"/>
                </a:lnTo>
                <a:lnTo>
                  <a:pt x="4272" y="972"/>
                </a:lnTo>
                <a:lnTo>
                  <a:pt x="4264" y="1010"/>
                </a:lnTo>
                <a:lnTo>
                  <a:pt x="4251" y="1047"/>
                </a:lnTo>
                <a:lnTo>
                  <a:pt x="4233" y="1081"/>
                </a:lnTo>
                <a:lnTo>
                  <a:pt x="4208" y="1113"/>
                </a:lnTo>
                <a:lnTo>
                  <a:pt x="2337" y="3087"/>
                </a:lnTo>
                <a:lnTo>
                  <a:pt x="2310" y="3113"/>
                </a:lnTo>
                <a:lnTo>
                  <a:pt x="2280" y="3135"/>
                </a:lnTo>
                <a:lnTo>
                  <a:pt x="2247" y="3152"/>
                </a:lnTo>
                <a:lnTo>
                  <a:pt x="2212" y="3165"/>
                </a:lnTo>
                <a:lnTo>
                  <a:pt x="2175" y="3173"/>
                </a:lnTo>
                <a:lnTo>
                  <a:pt x="2138" y="3175"/>
                </a:lnTo>
                <a:lnTo>
                  <a:pt x="2100" y="3173"/>
                </a:lnTo>
                <a:lnTo>
                  <a:pt x="2063" y="3165"/>
                </a:lnTo>
                <a:lnTo>
                  <a:pt x="2028" y="3152"/>
                </a:lnTo>
                <a:lnTo>
                  <a:pt x="1995" y="3135"/>
                </a:lnTo>
                <a:lnTo>
                  <a:pt x="1964" y="3113"/>
                </a:lnTo>
                <a:lnTo>
                  <a:pt x="1938" y="3087"/>
                </a:lnTo>
                <a:lnTo>
                  <a:pt x="68" y="1113"/>
                </a:lnTo>
                <a:lnTo>
                  <a:pt x="43" y="1082"/>
                </a:lnTo>
                <a:lnTo>
                  <a:pt x="25" y="1048"/>
                </a:lnTo>
                <a:lnTo>
                  <a:pt x="12" y="1013"/>
                </a:lnTo>
                <a:lnTo>
                  <a:pt x="3" y="976"/>
                </a:lnTo>
                <a:lnTo>
                  <a:pt x="0" y="939"/>
                </a:lnTo>
                <a:lnTo>
                  <a:pt x="3" y="898"/>
                </a:lnTo>
                <a:lnTo>
                  <a:pt x="13" y="858"/>
                </a:lnTo>
                <a:lnTo>
                  <a:pt x="28" y="819"/>
                </a:lnTo>
                <a:lnTo>
                  <a:pt x="50" y="783"/>
                </a:lnTo>
                <a:lnTo>
                  <a:pt x="79" y="750"/>
                </a:lnTo>
                <a:lnTo>
                  <a:pt x="758" y="77"/>
                </a:lnTo>
                <a:lnTo>
                  <a:pt x="789" y="51"/>
                </a:lnTo>
                <a:lnTo>
                  <a:pt x="825" y="29"/>
                </a:lnTo>
                <a:lnTo>
                  <a:pt x="863" y="13"/>
                </a:lnTo>
                <a:lnTo>
                  <a:pt x="904" y="3"/>
                </a:lnTo>
                <a:lnTo>
                  <a:pt x="94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74"/>
          <p:cNvSpPr>
            <a:spLocks noEditPoints="1"/>
          </p:cNvSpPr>
          <p:nvPr/>
        </p:nvSpPr>
        <p:spPr bwMode="auto">
          <a:xfrm>
            <a:off x="3301656" y="1673130"/>
            <a:ext cx="499856" cy="459252"/>
          </a:xfrm>
          <a:custGeom>
            <a:avLst/>
            <a:gdLst>
              <a:gd name="T0" fmla="*/ 4113 w 4874"/>
              <a:gd name="T1" fmla="*/ 2838 h 4480"/>
              <a:gd name="T2" fmla="*/ 4113 w 4874"/>
              <a:gd name="T3" fmla="*/ 596 h 4480"/>
              <a:gd name="T4" fmla="*/ 4208 w 4874"/>
              <a:gd name="T5" fmla="*/ 630 h 4480"/>
              <a:gd name="T6" fmla="*/ 4260 w 4874"/>
              <a:gd name="T7" fmla="*/ 712 h 4480"/>
              <a:gd name="T8" fmla="*/ 4260 w 4874"/>
              <a:gd name="T9" fmla="*/ 2872 h 4480"/>
              <a:gd name="T10" fmla="*/ 4208 w 4874"/>
              <a:gd name="T11" fmla="*/ 2954 h 4480"/>
              <a:gd name="T12" fmla="*/ 4113 w 4874"/>
              <a:gd name="T13" fmla="*/ 2986 h 4480"/>
              <a:gd name="T14" fmla="*/ 695 w 4874"/>
              <a:gd name="T15" fmla="*/ 2972 h 4480"/>
              <a:gd name="T16" fmla="*/ 624 w 4874"/>
              <a:gd name="T17" fmla="*/ 2903 h 4480"/>
              <a:gd name="T18" fmla="*/ 609 w 4874"/>
              <a:gd name="T19" fmla="*/ 746 h 4480"/>
              <a:gd name="T20" fmla="*/ 642 w 4874"/>
              <a:gd name="T21" fmla="*/ 653 h 4480"/>
              <a:gd name="T22" fmla="*/ 726 w 4874"/>
              <a:gd name="T23" fmla="*/ 602 h 4480"/>
              <a:gd name="T24" fmla="*/ 456 w 4874"/>
              <a:gd name="T25" fmla="*/ 299 h 4480"/>
              <a:gd name="T26" fmla="*/ 362 w 4874"/>
              <a:gd name="T27" fmla="*/ 331 h 4480"/>
              <a:gd name="T28" fmla="*/ 309 w 4874"/>
              <a:gd name="T29" fmla="*/ 413 h 4480"/>
              <a:gd name="T30" fmla="*/ 309 w 4874"/>
              <a:gd name="T31" fmla="*/ 3469 h 4480"/>
              <a:gd name="T32" fmla="*/ 362 w 4874"/>
              <a:gd name="T33" fmla="*/ 3551 h 4480"/>
              <a:gd name="T34" fmla="*/ 456 w 4874"/>
              <a:gd name="T35" fmla="*/ 3585 h 4480"/>
              <a:gd name="T36" fmla="*/ 4484 w 4874"/>
              <a:gd name="T37" fmla="*/ 3569 h 4480"/>
              <a:gd name="T38" fmla="*/ 4554 w 4874"/>
              <a:gd name="T39" fmla="*/ 3501 h 4480"/>
              <a:gd name="T40" fmla="*/ 4569 w 4874"/>
              <a:gd name="T41" fmla="*/ 447 h 4480"/>
              <a:gd name="T42" fmla="*/ 4536 w 4874"/>
              <a:gd name="T43" fmla="*/ 355 h 4480"/>
              <a:gd name="T44" fmla="*/ 4452 w 4874"/>
              <a:gd name="T45" fmla="*/ 303 h 4480"/>
              <a:gd name="T46" fmla="*/ 456 w 4874"/>
              <a:gd name="T47" fmla="*/ 0 h 4480"/>
              <a:gd name="T48" fmla="*/ 4538 w 4874"/>
              <a:gd name="T49" fmla="*/ 16 h 4480"/>
              <a:gd name="T50" fmla="*/ 4697 w 4874"/>
              <a:gd name="T51" fmla="*/ 93 h 4480"/>
              <a:gd name="T52" fmla="*/ 4812 w 4874"/>
              <a:gd name="T53" fmla="*/ 222 h 4480"/>
              <a:gd name="T54" fmla="*/ 4871 w 4874"/>
              <a:gd name="T55" fmla="*/ 387 h 4480"/>
              <a:gd name="T56" fmla="*/ 4871 w 4874"/>
              <a:gd name="T57" fmla="*/ 3495 h 4480"/>
              <a:gd name="T58" fmla="*/ 4812 w 4874"/>
              <a:gd name="T59" fmla="*/ 3662 h 4480"/>
              <a:gd name="T60" fmla="*/ 4697 w 4874"/>
              <a:gd name="T61" fmla="*/ 3790 h 4480"/>
              <a:gd name="T62" fmla="*/ 4539 w 4874"/>
              <a:gd name="T63" fmla="*/ 3868 h 4480"/>
              <a:gd name="T64" fmla="*/ 2894 w 4874"/>
              <a:gd name="T65" fmla="*/ 3882 h 4480"/>
              <a:gd name="T66" fmla="*/ 3878 w 4874"/>
              <a:gd name="T67" fmla="*/ 4199 h 4480"/>
              <a:gd name="T68" fmla="*/ 3945 w 4874"/>
              <a:gd name="T69" fmla="*/ 4266 h 4480"/>
              <a:gd name="T70" fmla="*/ 3956 w 4874"/>
              <a:gd name="T71" fmla="*/ 4365 h 4480"/>
              <a:gd name="T72" fmla="*/ 3903 w 4874"/>
              <a:gd name="T73" fmla="*/ 4447 h 4480"/>
              <a:gd name="T74" fmla="*/ 3807 w 4874"/>
              <a:gd name="T75" fmla="*/ 4480 h 4480"/>
              <a:gd name="T76" fmla="*/ 999 w 4874"/>
              <a:gd name="T77" fmla="*/ 4465 h 4480"/>
              <a:gd name="T78" fmla="*/ 930 w 4874"/>
              <a:gd name="T79" fmla="*/ 4397 h 4480"/>
              <a:gd name="T80" fmla="*/ 918 w 4874"/>
              <a:gd name="T81" fmla="*/ 4297 h 4480"/>
              <a:gd name="T82" fmla="*/ 969 w 4874"/>
              <a:gd name="T83" fmla="*/ 4216 h 4480"/>
              <a:gd name="T84" fmla="*/ 1980 w 4874"/>
              <a:gd name="T85" fmla="*/ 4065 h 4480"/>
              <a:gd name="T86" fmla="*/ 393 w 4874"/>
              <a:gd name="T87" fmla="*/ 3879 h 4480"/>
              <a:gd name="T88" fmla="*/ 225 w 4874"/>
              <a:gd name="T89" fmla="*/ 3822 h 4480"/>
              <a:gd name="T90" fmla="*/ 95 w 4874"/>
              <a:gd name="T91" fmla="*/ 3709 h 4480"/>
              <a:gd name="T92" fmla="*/ 17 w 4874"/>
              <a:gd name="T93" fmla="*/ 3554 h 4480"/>
              <a:gd name="T94" fmla="*/ 0 w 4874"/>
              <a:gd name="T95" fmla="*/ 447 h 4480"/>
              <a:gd name="T96" fmla="*/ 36 w 4874"/>
              <a:gd name="T97" fmla="*/ 274 h 4480"/>
              <a:gd name="T98" fmla="*/ 134 w 4874"/>
              <a:gd name="T99" fmla="*/ 131 h 4480"/>
              <a:gd name="T100" fmla="*/ 279 w 4874"/>
              <a:gd name="T101" fmla="*/ 35 h 4480"/>
              <a:gd name="T102" fmla="*/ 456 w 4874"/>
              <a:gd name="T103" fmla="*/ 0 h 4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74" h="4480">
                <a:moveTo>
                  <a:pt x="762" y="746"/>
                </a:moveTo>
                <a:lnTo>
                  <a:pt x="762" y="2838"/>
                </a:lnTo>
                <a:lnTo>
                  <a:pt x="4113" y="2838"/>
                </a:lnTo>
                <a:lnTo>
                  <a:pt x="4113" y="746"/>
                </a:lnTo>
                <a:lnTo>
                  <a:pt x="762" y="746"/>
                </a:lnTo>
                <a:close/>
                <a:moveTo>
                  <a:pt x="4113" y="596"/>
                </a:moveTo>
                <a:lnTo>
                  <a:pt x="4148" y="600"/>
                </a:lnTo>
                <a:lnTo>
                  <a:pt x="4179" y="612"/>
                </a:lnTo>
                <a:lnTo>
                  <a:pt x="4208" y="630"/>
                </a:lnTo>
                <a:lnTo>
                  <a:pt x="4232" y="653"/>
                </a:lnTo>
                <a:lnTo>
                  <a:pt x="4250" y="680"/>
                </a:lnTo>
                <a:lnTo>
                  <a:pt x="4260" y="712"/>
                </a:lnTo>
                <a:lnTo>
                  <a:pt x="4265" y="746"/>
                </a:lnTo>
                <a:lnTo>
                  <a:pt x="4265" y="2838"/>
                </a:lnTo>
                <a:lnTo>
                  <a:pt x="4260" y="2872"/>
                </a:lnTo>
                <a:lnTo>
                  <a:pt x="4250" y="2903"/>
                </a:lnTo>
                <a:lnTo>
                  <a:pt x="4232" y="2931"/>
                </a:lnTo>
                <a:lnTo>
                  <a:pt x="4208" y="2954"/>
                </a:lnTo>
                <a:lnTo>
                  <a:pt x="4179" y="2972"/>
                </a:lnTo>
                <a:lnTo>
                  <a:pt x="4148" y="2982"/>
                </a:lnTo>
                <a:lnTo>
                  <a:pt x="4113" y="2986"/>
                </a:lnTo>
                <a:lnTo>
                  <a:pt x="762" y="2986"/>
                </a:lnTo>
                <a:lnTo>
                  <a:pt x="726" y="2982"/>
                </a:lnTo>
                <a:lnTo>
                  <a:pt x="695" y="2972"/>
                </a:lnTo>
                <a:lnTo>
                  <a:pt x="666" y="2954"/>
                </a:lnTo>
                <a:lnTo>
                  <a:pt x="642" y="2931"/>
                </a:lnTo>
                <a:lnTo>
                  <a:pt x="624" y="2903"/>
                </a:lnTo>
                <a:lnTo>
                  <a:pt x="614" y="2872"/>
                </a:lnTo>
                <a:lnTo>
                  <a:pt x="609" y="2838"/>
                </a:lnTo>
                <a:lnTo>
                  <a:pt x="609" y="746"/>
                </a:lnTo>
                <a:lnTo>
                  <a:pt x="614" y="712"/>
                </a:lnTo>
                <a:lnTo>
                  <a:pt x="624" y="680"/>
                </a:lnTo>
                <a:lnTo>
                  <a:pt x="642" y="653"/>
                </a:lnTo>
                <a:lnTo>
                  <a:pt x="666" y="630"/>
                </a:lnTo>
                <a:lnTo>
                  <a:pt x="695" y="612"/>
                </a:lnTo>
                <a:lnTo>
                  <a:pt x="726" y="602"/>
                </a:lnTo>
                <a:lnTo>
                  <a:pt x="762" y="597"/>
                </a:lnTo>
                <a:lnTo>
                  <a:pt x="4113" y="596"/>
                </a:lnTo>
                <a:close/>
                <a:moveTo>
                  <a:pt x="456" y="299"/>
                </a:moveTo>
                <a:lnTo>
                  <a:pt x="422" y="303"/>
                </a:lnTo>
                <a:lnTo>
                  <a:pt x="390" y="313"/>
                </a:lnTo>
                <a:lnTo>
                  <a:pt x="362" y="331"/>
                </a:lnTo>
                <a:lnTo>
                  <a:pt x="338" y="355"/>
                </a:lnTo>
                <a:lnTo>
                  <a:pt x="321" y="383"/>
                </a:lnTo>
                <a:lnTo>
                  <a:pt x="309" y="413"/>
                </a:lnTo>
                <a:lnTo>
                  <a:pt x="305" y="447"/>
                </a:lnTo>
                <a:lnTo>
                  <a:pt x="305" y="3435"/>
                </a:lnTo>
                <a:lnTo>
                  <a:pt x="309" y="3469"/>
                </a:lnTo>
                <a:lnTo>
                  <a:pt x="321" y="3501"/>
                </a:lnTo>
                <a:lnTo>
                  <a:pt x="338" y="3529"/>
                </a:lnTo>
                <a:lnTo>
                  <a:pt x="362" y="3551"/>
                </a:lnTo>
                <a:lnTo>
                  <a:pt x="390" y="3569"/>
                </a:lnTo>
                <a:lnTo>
                  <a:pt x="422" y="3581"/>
                </a:lnTo>
                <a:lnTo>
                  <a:pt x="456" y="3585"/>
                </a:lnTo>
                <a:lnTo>
                  <a:pt x="4416" y="3585"/>
                </a:lnTo>
                <a:lnTo>
                  <a:pt x="4452" y="3581"/>
                </a:lnTo>
                <a:lnTo>
                  <a:pt x="4484" y="3569"/>
                </a:lnTo>
                <a:lnTo>
                  <a:pt x="4512" y="3551"/>
                </a:lnTo>
                <a:lnTo>
                  <a:pt x="4536" y="3529"/>
                </a:lnTo>
                <a:lnTo>
                  <a:pt x="4554" y="3501"/>
                </a:lnTo>
                <a:lnTo>
                  <a:pt x="4565" y="3469"/>
                </a:lnTo>
                <a:lnTo>
                  <a:pt x="4569" y="3435"/>
                </a:lnTo>
                <a:lnTo>
                  <a:pt x="4569" y="447"/>
                </a:lnTo>
                <a:lnTo>
                  <a:pt x="4565" y="413"/>
                </a:lnTo>
                <a:lnTo>
                  <a:pt x="4554" y="383"/>
                </a:lnTo>
                <a:lnTo>
                  <a:pt x="4536" y="355"/>
                </a:lnTo>
                <a:lnTo>
                  <a:pt x="4512" y="331"/>
                </a:lnTo>
                <a:lnTo>
                  <a:pt x="4484" y="313"/>
                </a:lnTo>
                <a:lnTo>
                  <a:pt x="4452" y="303"/>
                </a:lnTo>
                <a:lnTo>
                  <a:pt x="4416" y="299"/>
                </a:lnTo>
                <a:lnTo>
                  <a:pt x="456" y="299"/>
                </a:lnTo>
                <a:close/>
                <a:moveTo>
                  <a:pt x="456" y="0"/>
                </a:moveTo>
                <a:lnTo>
                  <a:pt x="4416" y="0"/>
                </a:lnTo>
                <a:lnTo>
                  <a:pt x="4479" y="4"/>
                </a:lnTo>
                <a:lnTo>
                  <a:pt x="4538" y="16"/>
                </a:lnTo>
                <a:lnTo>
                  <a:pt x="4595" y="35"/>
                </a:lnTo>
                <a:lnTo>
                  <a:pt x="4647" y="60"/>
                </a:lnTo>
                <a:lnTo>
                  <a:pt x="4697" y="93"/>
                </a:lnTo>
                <a:lnTo>
                  <a:pt x="4740" y="131"/>
                </a:lnTo>
                <a:lnTo>
                  <a:pt x="4779" y="174"/>
                </a:lnTo>
                <a:lnTo>
                  <a:pt x="4812" y="222"/>
                </a:lnTo>
                <a:lnTo>
                  <a:pt x="4838" y="274"/>
                </a:lnTo>
                <a:lnTo>
                  <a:pt x="4859" y="328"/>
                </a:lnTo>
                <a:lnTo>
                  <a:pt x="4871" y="387"/>
                </a:lnTo>
                <a:lnTo>
                  <a:pt x="4874" y="447"/>
                </a:lnTo>
                <a:lnTo>
                  <a:pt x="4874" y="3435"/>
                </a:lnTo>
                <a:lnTo>
                  <a:pt x="4871" y="3495"/>
                </a:lnTo>
                <a:lnTo>
                  <a:pt x="4859" y="3554"/>
                </a:lnTo>
                <a:lnTo>
                  <a:pt x="4839" y="3610"/>
                </a:lnTo>
                <a:lnTo>
                  <a:pt x="4812" y="3662"/>
                </a:lnTo>
                <a:lnTo>
                  <a:pt x="4779" y="3709"/>
                </a:lnTo>
                <a:lnTo>
                  <a:pt x="4742" y="3751"/>
                </a:lnTo>
                <a:lnTo>
                  <a:pt x="4697" y="3790"/>
                </a:lnTo>
                <a:lnTo>
                  <a:pt x="4649" y="3822"/>
                </a:lnTo>
                <a:lnTo>
                  <a:pt x="4596" y="3849"/>
                </a:lnTo>
                <a:lnTo>
                  <a:pt x="4539" y="3868"/>
                </a:lnTo>
                <a:lnTo>
                  <a:pt x="4481" y="3879"/>
                </a:lnTo>
                <a:lnTo>
                  <a:pt x="4419" y="3882"/>
                </a:lnTo>
                <a:lnTo>
                  <a:pt x="2894" y="3882"/>
                </a:lnTo>
                <a:lnTo>
                  <a:pt x="2894" y="4065"/>
                </a:lnTo>
                <a:lnTo>
                  <a:pt x="3845" y="4187"/>
                </a:lnTo>
                <a:lnTo>
                  <a:pt x="3878" y="4199"/>
                </a:lnTo>
                <a:lnTo>
                  <a:pt x="3905" y="4216"/>
                </a:lnTo>
                <a:lnTo>
                  <a:pt x="3929" y="4238"/>
                </a:lnTo>
                <a:lnTo>
                  <a:pt x="3945" y="4266"/>
                </a:lnTo>
                <a:lnTo>
                  <a:pt x="3957" y="4297"/>
                </a:lnTo>
                <a:lnTo>
                  <a:pt x="3960" y="4331"/>
                </a:lnTo>
                <a:lnTo>
                  <a:pt x="3956" y="4365"/>
                </a:lnTo>
                <a:lnTo>
                  <a:pt x="3945" y="4397"/>
                </a:lnTo>
                <a:lnTo>
                  <a:pt x="3927" y="4425"/>
                </a:lnTo>
                <a:lnTo>
                  <a:pt x="3903" y="4447"/>
                </a:lnTo>
                <a:lnTo>
                  <a:pt x="3875" y="4465"/>
                </a:lnTo>
                <a:lnTo>
                  <a:pt x="3843" y="4477"/>
                </a:lnTo>
                <a:lnTo>
                  <a:pt x="3807" y="4480"/>
                </a:lnTo>
                <a:lnTo>
                  <a:pt x="1067" y="4480"/>
                </a:lnTo>
                <a:lnTo>
                  <a:pt x="1032" y="4477"/>
                </a:lnTo>
                <a:lnTo>
                  <a:pt x="999" y="4465"/>
                </a:lnTo>
                <a:lnTo>
                  <a:pt x="971" y="4447"/>
                </a:lnTo>
                <a:lnTo>
                  <a:pt x="948" y="4425"/>
                </a:lnTo>
                <a:lnTo>
                  <a:pt x="930" y="4397"/>
                </a:lnTo>
                <a:lnTo>
                  <a:pt x="918" y="4365"/>
                </a:lnTo>
                <a:lnTo>
                  <a:pt x="914" y="4331"/>
                </a:lnTo>
                <a:lnTo>
                  <a:pt x="918" y="4297"/>
                </a:lnTo>
                <a:lnTo>
                  <a:pt x="929" y="4266"/>
                </a:lnTo>
                <a:lnTo>
                  <a:pt x="947" y="4238"/>
                </a:lnTo>
                <a:lnTo>
                  <a:pt x="969" y="4216"/>
                </a:lnTo>
                <a:lnTo>
                  <a:pt x="998" y="4199"/>
                </a:lnTo>
                <a:lnTo>
                  <a:pt x="1029" y="4187"/>
                </a:lnTo>
                <a:lnTo>
                  <a:pt x="1980" y="4065"/>
                </a:lnTo>
                <a:lnTo>
                  <a:pt x="1980" y="3882"/>
                </a:lnTo>
                <a:lnTo>
                  <a:pt x="455" y="3882"/>
                </a:lnTo>
                <a:lnTo>
                  <a:pt x="393" y="3879"/>
                </a:lnTo>
                <a:lnTo>
                  <a:pt x="335" y="3868"/>
                </a:lnTo>
                <a:lnTo>
                  <a:pt x="278" y="3849"/>
                </a:lnTo>
                <a:lnTo>
                  <a:pt x="225" y="3822"/>
                </a:lnTo>
                <a:lnTo>
                  <a:pt x="177" y="3790"/>
                </a:lnTo>
                <a:lnTo>
                  <a:pt x="134" y="3751"/>
                </a:lnTo>
                <a:lnTo>
                  <a:pt x="95" y="3709"/>
                </a:lnTo>
                <a:lnTo>
                  <a:pt x="62" y="3662"/>
                </a:lnTo>
                <a:lnTo>
                  <a:pt x="36" y="3610"/>
                </a:lnTo>
                <a:lnTo>
                  <a:pt x="17" y="3554"/>
                </a:lnTo>
                <a:lnTo>
                  <a:pt x="5" y="3495"/>
                </a:lnTo>
                <a:lnTo>
                  <a:pt x="0" y="3435"/>
                </a:lnTo>
                <a:lnTo>
                  <a:pt x="0" y="447"/>
                </a:lnTo>
                <a:lnTo>
                  <a:pt x="5" y="387"/>
                </a:lnTo>
                <a:lnTo>
                  <a:pt x="17" y="328"/>
                </a:lnTo>
                <a:lnTo>
                  <a:pt x="36" y="274"/>
                </a:lnTo>
                <a:lnTo>
                  <a:pt x="63" y="222"/>
                </a:lnTo>
                <a:lnTo>
                  <a:pt x="95" y="174"/>
                </a:lnTo>
                <a:lnTo>
                  <a:pt x="134" y="131"/>
                </a:lnTo>
                <a:lnTo>
                  <a:pt x="177" y="93"/>
                </a:lnTo>
                <a:lnTo>
                  <a:pt x="227" y="60"/>
                </a:lnTo>
                <a:lnTo>
                  <a:pt x="279" y="35"/>
                </a:lnTo>
                <a:lnTo>
                  <a:pt x="335" y="16"/>
                </a:lnTo>
                <a:lnTo>
                  <a:pt x="395" y="4"/>
                </a:lnTo>
                <a:lnTo>
                  <a:pt x="45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4154511" y="1670853"/>
            <a:ext cx="318899" cy="463806"/>
            <a:chOff x="5981700" y="3302000"/>
            <a:chExt cx="1966913" cy="2860675"/>
          </a:xfrm>
          <a:solidFill>
            <a:schemeClr val="bg2">
              <a:lumMod val="25000"/>
            </a:schemeClr>
          </a:solidFill>
        </p:grpSpPr>
        <p:sp>
          <p:nvSpPr>
            <p:cNvPr id="85" name="Freeform 79"/>
            <p:cNvSpPr>
              <a:spLocks noEditPoints="1"/>
            </p:cNvSpPr>
            <p:nvPr/>
          </p:nvSpPr>
          <p:spPr bwMode="auto">
            <a:xfrm>
              <a:off x="5981700" y="3302000"/>
              <a:ext cx="1966913" cy="2860675"/>
            </a:xfrm>
            <a:custGeom>
              <a:avLst/>
              <a:gdLst>
                <a:gd name="T0" fmla="*/ 448 w 2479"/>
                <a:gd name="T1" fmla="*/ 1158 h 3604"/>
                <a:gd name="T2" fmla="*/ 357 w 2479"/>
                <a:gd name="T3" fmla="*/ 1684 h 3604"/>
                <a:gd name="T4" fmla="*/ 253 w 2479"/>
                <a:gd name="T5" fmla="*/ 2202 h 3604"/>
                <a:gd name="T6" fmla="*/ 235 w 2479"/>
                <a:gd name="T7" fmla="*/ 2690 h 3604"/>
                <a:gd name="T8" fmla="*/ 366 w 2479"/>
                <a:gd name="T9" fmla="*/ 3010 h 3604"/>
                <a:gd name="T10" fmla="*/ 642 w 2479"/>
                <a:gd name="T11" fmla="*/ 3258 h 3604"/>
                <a:gd name="T12" fmla="*/ 1047 w 2479"/>
                <a:gd name="T13" fmla="*/ 3376 h 3604"/>
                <a:gd name="T14" fmla="*/ 1550 w 2479"/>
                <a:gd name="T15" fmla="*/ 3349 h 3604"/>
                <a:gd name="T16" fmla="*/ 1884 w 2479"/>
                <a:gd name="T17" fmla="*/ 3249 h 3604"/>
                <a:gd name="T18" fmla="*/ 2076 w 2479"/>
                <a:gd name="T19" fmla="*/ 3098 h 3604"/>
                <a:gd name="T20" fmla="*/ 2171 w 2479"/>
                <a:gd name="T21" fmla="*/ 2917 h 3604"/>
                <a:gd name="T22" fmla="*/ 2235 w 2479"/>
                <a:gd name="T23" fmla="*/ 2674 h 3604"/>
                <a:gd name="T24" fmla="*/ 2215 w 2479"/>
                <a:gd name="T25" fmla="*/ 2112 h 3604"/>
                <a:gd name="T26" fmla="*/ 1987 w 2479"/>
                <a:gd name="T27" fmla="*/ 1523 h 3604"/>
                <a:gd name="T28" fmla="*/ 1765 w 2479"/>
                <a:gd name="T29" fmla="*/ 1832 h 3604"/>
                <a:gd name="T30" fmla="*/ 1566 w 2479"/>
                <a:gd name="T31" fmla="*/ 2046 h 3604"/>
                <a:gd name="T32" fmla="*/ 1466 w 2479"/>
                <a:gd name="T33" fmla="*/ 2138 h 3604"/>
                <a:gd name="T34" fmla="*/ 1446 w 2479"/>
                <a:gd name="T35" fmla="*/ 1700 h 3604"/>
                <a:gd name="T36" fmla="*/ 1387 w 2479"/>
                <a:gd name="T37" fmla="*/ 1269 h 3604"/>
                <a:gd name="T38" fmla="*/ 1308 w 2479"/>
                <a:gd name="T39" fmla="*/ 1159 h 3604"/>
                <a:gd name="T40" fmla="*/ 1183 w 2479"/>
                <a:gd name="T41" fmla="*/ 1378 h 3604"/>
                <a:gd name="T42" fmla="*/ 1041 w 2479"/>
                <a:gd name="T43" fmla="*/ 1596 h 3604"/>
                <a:gd name="T44" fmla="*/ 941 w 2479"/>
                <a:gd name="T45" fmla="*/ 1742 h 3604"/>
                <a:gd name="T46" fmla="*/ 919 w 2479"/>
                <a:gd name="T47" fmla="*/ 1732 h 3604"/>
                <a:gd name="T48" fmla="*/ 863 w 2479"/>
                <a:gd name="T49" fmla="*/ 1518 h 3604"/>
                <a:gd name="T50" fmla="*/ 741 w 2479"/>
                <a:gd name="T51" fmla="*/ 1170 h 3604"/>
                <a:gd name="T52" fmla="*/ 541 w 2479"/>
                <a:gd name="T53" fmla="*/ 774 h 3604"/>
                <a:gd name="T54" fmla="*/ 134 w 2479"/>
                <a:gd name="T55" fmla="*/ 15 h 3604"/>
                <a:gd name="T56" fmla="*/ 283 w 2479"/>
                <a:gd name="T57" fmla="*/ 135 h 3604"/>
                <a:gd name="T58" fmla="*/ 518 w 2479"/>
                <a:gd name="T59" fmla="*/ 369 h 3604"/>
                <a:gd name="T60" fmla="*/ 774 w 2479"/>
                <a:gd name="T61" fmla="*/ 710 h 3604"/>
                <a:gd name="T62" fmla="*/ 983 w 2479"/>
                <a:gd name="T63" fmla="*/ 1150 h 3604"/>
                <a:gd name="T64" fmla="*/ 1168 w 2479"/>
                <a:gd name="T65" fmla="*/ 910 h 3604"/>
                <a:gd name="T66" fmla="*/ 1234 w 2479"/>
                <a:gd name="T67" fmla="*/ 628 h 3604"/>
                <a:gd name="T68" fmla="*/ 1247 w 2479"/>
                <a:gd name="T69" fmla="*/ 572 h 3604"/>
                <a:gd name="T70" fmla="*/ 1346 w 2479"/>
                <a:gd name="T71" fmla="*/ 689 h 3604"/>
                <a:gd name="T72" fmla="*/ 1500 w 2479"/>
                <a:gd name="T73" fmla="*/ 924 h 3604"/>
                <a:gd name="T74" fmla="*/ 1636 w 2479"/>
                <a:gd name="T75" fmla="*/ 1250 h 3604"/>
                <a:gd name="T76" fmla="*/ 1684 w 2479"/>
                <a:gd name="T77" fmla="*/ 1566 h 3604"/>
                <a:gd name="T78" fmla="*/ 1758 w 2479"/>
                <a:gd name="T79" fmla="*/ 1466 h 3604"/>
                <a:gd name="T80" fmla="*/ 1868 w 2479"/>
                <a:gd name="T81" fmla="*/ 1250 h 3604"/>
                <a:gd name="T82" fmla="*/ 1987 w 2479"/>
                <a:gd name="T83" fmla="*/ 1108 h 3604"/>
                <a:gd name="T84" fmla="*/ 2324 w 2479"/>
                <a:gd name="T85" fmla="*/ 1705 h 3604"/>
                <a:gd name="T86" fmla="*/ 2474 w 2479"/>
                <a:gd name="T87" fmla="*/ 2320 h 3604"/>
                <a:gd name="T88" fmla="*/ 2423 w 2479"/>
                <a:gd name="T89" fmla="*/ 2860 h 3604"/>
                <a:gd name="T90" fmla="*/ 2328 w 2479"/>
                <a:gd name="T91" fmla="*/ 3115 h 3604"/>
                <a:gd name="T92" fmla="*/ 2159 w 2479"/>
                <a:gd name="T93" fmla="*/ 3334 h 3604"/>
                <a:gd name="T94" fmla="*/ 1871 w 2479"/>
                <a:gd name="T95" fmla="*/ 3500 h 3604"/>
                <a:gd name="T96" fmla="*/ 1424 w 2479"/>
                <a:gd name="T97" fmla="*/ 3591 h 3604"/>
                <a:gd name="T98" fmla="*/ 862 w 2479"/>
                <a:gd name="T99" fmla="*/ 3577 h 3604"/>
                <a:gd name="T100" fmla="*/ 423 w 2479"/>
                <a:gd name="T101" fmla="*/ 3385 h 3604"/>
                <a:gd name="T102" fmla="*/ 129 w 2479"/>
                <a:gd name="T103" fmla="*/ 3057 h 3604"/>
                <a:gd name="T104" fmla="*/ 2 w 2479"/>
                <a:gd name="T105" fmla="*/ 2649 h 3604"/>
                <a:gd name="T106" fmla="*/ 28 w 2479"/>
                <a:gd name="T107" fmla="*/ 2186 h 3604"/>
                <a:gd name="T108" fmla="*/ 108 w 2479"/>
                <a:gd name="T109" fmla="*/ 1762 h 3604"/>
                <a:gd name="T110" fmla="*/ 195 w 2479"/>
                <a:gd name="T111" fmla="*/ 1343 h 3604"/>
                <a:gd name="T112" fmla="*/ 237 w 2479"/>
                <a:gd name="T113" fmla="*/ 881 h 3604"/>
                <a:gd name="T114" fmla="*/ 187 w 2479"/>
                <a:gd name="T115" fmla="*/ 327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9" h="3604">
                  <a:moveTo>
                    <a:pt x="455" y="645"/>
                  </a:moveTo>
                  <a:lnTo>
                    <a:pt x="461" y="756"/>
                  </a:lnTo>
                  <a:lnTo>
                    <a:pt x="463" y="862"/>
                  </a:lnTo>
                  <a:lnTo>
                    <a:pt x="461" y="964"/>
                  </a:lnTo>
                  <a:lnTo>
                    <a:pt x="456" y="1062"/>
                  </a:lnTo>
                  <a:lnTo>
                    <a:pt x="448" y="1158"/>
                  </a:lnTo>
                  <a:lnTo>
                    <a:pt x="437" y="1251"/>
                  </a:lnTo>
                  <a:lnTo>
                    <a:pt x="424" y="1341"/>
                  </a:lnTo>
                  <a:lnTo>
                    <a:pt x="409" y="1428"/>
                  </a:lnTo>
                  <a:lnTo>
                    <a:pt x="393" y="1515"/>
                  </a:lnTo>
                  <a:lnTo>
                    <a:pt x="374" y="1600"/>
                  </a:lnTo>
                  <a:lnTo>
                    <a:pt x="357" y="1684"/>
                  </a:lnTo>
                  <a:lnTo>
                    <a:pt x="339" y="1767"/>
                  </a:lnTo>
                  <a:lnTo>
                    <a:pt x="319" y="1854"/>
                  </a:lnTo>
                  <a:lnTo>
                    <a:pt x="301" y="1941"/>
                  </a:lnTo>
                  <a:lnTo>
                    <a:pt x="283" y="2027"/>
                  </a:lnTo>
                  <a:lnTo>
                    <a:pt x="267" y="2113"/>
                  </a:lnTo>
                  <a:lnTo>
                    <a:pt x="253" y="2202"/>
                  </a:lnTo>
                  <a:lnTo>
                    <a:pt x="242" y="2292"/>
                  </a:lnTo>
                  <a:lnTo>
                    <a:pt x="233" y="2384"/>
                  </a:lnTo>
                  <a:lnTo>
                    <a:pt x="228" y="2478"/>
                  </a:lnTo>
                  <a:lnTo>
                    <a:pt x="226" y="2578"/>
                  </a:lnTo>
                  <a:lnTo>
                    <a:pt x="228" y="2634"/>
                  </a:lnTo>
                  <a:lnTo>
                    <a:pt x="235" y="2690"/>
                  </a:lnTo>
                  <a:lnTo>
                    <a:pt x="245" y="2746"/>
                  </a:lnTo>
                  <a:lnTo>
                    <a:pt x="261" y="2801"/>
                  </a:lnTo>
                  <a:lnTo>
                    <a:pt x="281" y="2855"/>
                  </a:lnTo>
                  <a:lnTo>
                    <a:pt x="305" y="2908"/>
                  </a:lnTo>
                  <a:lnTo>
                    <a:pt x="334" y="2960"/>
                  </a:lnTo>
                  <a:lnTo>
                    <a:pt x="366" y="3010"/>
                  </a:lnTo>
                  <a:lnTo>
                    <a:pt x="402" y="3058"/>
                  </a:lnTo>
                  <a:lnTo>
                    <a:pt x="442" y="3104"/>
                  </a:lnTo>
                  <a:lnTo>
                    <a:pt x="487" y="3146"/>
                  </a:lnTo>
                  <a:lnTo>
                    <a:pt x="534" y="3187"/>
                  </a:lnTo>
                  <a:lnTo>
                    <a:pt x="586" y="3225"/>
                  </a:lnTo>
                  <a:lnTo>
                    <a:pt x="642" y="3258"/>
                  </a:lnTo>
                  <a:lnTo>
                    <a:pt x="701" y="3288"/>
                  </a:lnTo>
                  <a:lnTo>
                    <a:pt x="764" y="3314"/>
                  </a:lnTo>
                  <a:lnTo>
                    <a:pt x="829" y="3336"/>
                  </a:lnTo>
                  <a:lnTo>
                    <a:pt x="898" y="3355"/>
                  </a:lnTo>
                  <a:lnTo>
                    <a:pt x="971" y="3367"/>
                  </a:lnTo>
                  <a:lnTo>
                    <a:pt x="1047" y="3376"/>
                  </a:lnTo>
                  <a:lnTo>
                    <a:pt x="1126" y="3378"/>
                  </a:lnTo>
                  <a:lnTo>
                    <a:pt x="1223" y="3377"/>
                  </a:lnTo>
                  <a:lnTo>
                    <a:pt x="1314" y="3373"/>
                  </a:lnTo>
                  <a:lnTo>
                    <a:pt x="1398" y="3367"/>
                  </a:lnTo>
                  <a:lnTo>
                    <a:pt x="1478" y="3359"/>
                  </a:lnTo>
                  <a:lnTo>
                    <a:pt x="1550" y="3349"/>
                  </a:lnTo>
                  <a:lnTo>
                    <a:pt x="1618" y="3336"/>
                  </a:lnTo>
                  <a:lnTo>
                    <a:pt x="1681" y="3323"/>
                  </a:lnTo>
                  <a:lnTo>
                    <a:pt x="1739" y="3306"/>
                  </a:lnTo>
                  <a:lnTo>
                    <a:pt x="1792" y="3289"/>
                  </a:lnTo>
                  <a:lnTo>
                    <a:pt x="1841" y="3270"/>
                  </a:lnTo>
                  <a:lnTo>
                    <a:pt x="1884" y="3249"/>
                  </a:lnTo>
                  <a:lnTo>
                    <a:pt x="1925" y="3226"/>
                  </a:lnTo>
                  <a:lnTo>
                    <a:pt x="1962" y="3203"/>
                  </a:lnTo>
                  <a:lnTo>
                    <a:pt x="1995" y="3179"/>
                  </a:lnTo>
                  <a:lnTo>
                    <a:pt x="2025" y="3152"/>
                  </a:lnTo>
                  <a:lnTo>
                    <a:pt x="2051" y="3126"/>
                  </a:lnTo>
                  <a:lnTo>
                    <a:pt x="2076" y="3098"/>
                  </a:lnTo>
                  <a:lnTo>
                    <a:pt x="2096" y="3069"/>
                  </a:lnTo>
                  <a:lnTo>
                    <a:pt x="2115" y="3040"/>
                  </a:lnTo>
                  <a:lnTo>
                    <a:pt x="2132" y="3010"/>
                  </a:lnTo>
                  <a:lnTo>
                    <a:pt x="2147" y="2979"/>
                  </a:lnTo>
                  <a:lnTo>
                    <a:pt x="2160" y="2948"/>
                  </a:lnTo>
                  <a:lnTo>
                    <a:pt x="2171" y="2917"/>
                  </a:lnTo>
                  <a:lnTo>
                    <a:pt x="2182" y="2886"/>
                  </a:lnTo>
                  <a:lnTo>
                    <a:pt x="2192" y="2855"/>
                  </a:lnTo>
                  <a:lnTo>
                    <a:pt x="2200" y="2824"/>
                  </a:lnTo>
                  <a:lnTo>
                    <a:pt x="2208" y="2793"/>
                  </a:lnTo>
                  <a:lnTo>
                    <a:pt x="2216" y="2762"/>
                  </a:lnTo>
                  <a:lnTo>
                    <a:pt x="2235" y="2674"/>
                  </a:lnTo>
                  <a:lnTo>
                    <a:pt x="2246" y="2584"/>
                  </a:lnTo>
                  <a:lnTo>
                    <a:pt x="2252" y="2493"/>
                  </a:lnTo>
                  <a:lnTo>
                    <a:pt x="2252" y="2400"/>
                  </a:lnTo>
                  <a:lnTo>
                    <a:pt x="2246" y="2306"/>
                  </a:lnTo>
                  <a:lnTo>
                    <a:pt x="2233" y="2210"/>
                  </a:lnTo>
                  <a:lnTo>
                    <a:pt x="2215" y="2112"/>
                  </a:lnTo>
                  <a:lnTo>
                    <a:pt x="2192" y="2014"/>
                  </a:lnTo>
                  <a:lnTo>
                    <a:pt x="2162" y="1917"/>
                  </a:lnTo>
                  <a:lnTo>
                    <a:pt x="2126" y="1818"/>
                  </a:lnTo>
                  <a:lnTo>
                    <a:pt x="2086" y="1720"/>
                  </a:lnTo>
                  <a:lnTo>
                    <a:pt x="2039" y="1621"/>
                  </a:lnTo>
                  <a:lnTo>
                    <a:pt x="1987" y="1523"/>
                  </a:lnTo>
                  <a:lnTo>
                    <a:pt x="1951" y="1580"/>
                  </a:lnTo>
                  <a:lnTo>
                    <a:pt x="1914" y="1636"/>
                  </a:lnTo>
                  <a:lnTo>
                    <a:pt x="1877" y="1689"/>
                  </a:lnTo>
                  <a:lnTo>
                    <a:pt x="1839" y="1739"/>
                  </a:lnTo>
                  <a:lnTo>
                    <a:pt x="1801" y="1788"/>
                  </a:lnTo>
                  <a:lnTo>
                    <a:pt x="1765" y="1832"/>
                  </a:lnTo>
                  <a:lnTo>
                    <a:pt x="1728" y="1875"/>
                  </a:lnTo>
                  <a:lnTo>
                    <a:pt x="1692" y="1915"/>
                  </a:lnTo>
                  <a:lnTo>
                    <a:pt x="1657" y="1952"/>
                  </a:lnTo>
                  <a:lnTo>
                    <a:pt x="1625" y="1987"/>
                  </a:lnTo>
                  <a:lnTo>
                    <a:pt x="1595" y="2018"/>
                  </a:lnTo>
                  <a:lnTo>
                    <a:pt x="1566" y="2046"/>
                  </a:lnTo>
                  <a:lnTo>
                    <a:pt x="1541" y="2070"/>
                  </a:lnTo>
                  <a:lnTo>
                    <a:pt x="1519" y="2090"/>
                  </a:lnTo>
                  <a:lnTo>
                    <a:pt x="1500" y="2108"/>
                  </a:lnTo>
                  <a:lnTo>
                    <a:pt x="1485" y="2122"/>
                  </a:lnTo>
                  <a:lnTo>
                    <a:pt x="1473" y="2132"/>
                  </a:lnTo>
                  <a:lnTo>
                    <a:pt x="1466" y="2138"/>
                  </a:lnTo>
                  <a:lnTo>
                    <a:pt x="1464" y="2140"/>
                  </a:lnTo>
                  <a:lnTo>
                    <a:pt x="1463" y="2049"/>
                  </a:lnTo>
                  <a:lnTo>
                    <a:pt x="1461" y="1960"/>
                  </a:lnTo>
                  <a:lnTo>
                    <a:pt x="1457" y="1872"/>
                  </a:lnTo>
                  <a:lnTo>
                    <a:pt x="1451" y="1784"/>
                  </a:lnTo>
                  <a:lnTo>
                    <a:pt x="1446" y="1700"/>
                  </a:lnTo>
                  <a:lnTo>
                    <a:pt x="1439" y="1617"/>
                  </a:lnTo>
                  <a:lnTo>
                    <a:pt x="1429" y="1539"/>
                  </a:lnTo>
                  <a:lnTo>
                    <a:pt x="1420" y="1464"/>
                  </a:lnTo>
                  <a:lnTo>
                    <a:pt x="1410" y="1394"/>
                  </a:lnTo>
                  <a:lnTo>
                    <a:pt x="1399" y="1328"/>
                  </a:lnTo>
                  <a:lnTo>
                    <a:pt x="1387" y="1269"/>
                  </a:lnTo>
                  <a:lnTo>
                    <a:pt x="1375" y="1215"/>
                  </a:lnTo>
                  <a:lnTo>
                    <a:pt x="1363" y="1169"/>
                  </a:lnTo>
                  <a:lnTo>
                    <a:pt x="1350" y="1130"/>
                  </a:lnTo>
                  <a:lnTo>
                    <a:pt x="1336" y="1099"/>
                  </a:lnTo>
                  <a:lnTo>
                    <a:pt x="1323" y="1128"/>
                  </a:lnTo>
                  <a:lnTo>
                    <a:pt x="1308" y="1159"/>
                  </a:lnTo>
                  <a:lnTo>
                    <a:pt x="1291" y="1192"/>
                  </a:lnTo>
                  <a:lnTo>
                    <a:pt x="1273" y="1227"/>
                  </a:lnTo>
                  <a:lnTo>
                    <a:pt x="1252" y="1264"/>
                  </a:lnTo>
                  <a:lnTo>
                    <a:pt x="1230" y="1300"/>
                  </a:lnTo>
                  <a:lnTo>
                    <a:pt x="1207" y="1338"/>
                  </a:lnTo>
                  <a:lnTo>
                    <a:pt x="1183" y="1378"/>
                  </a:lnTo>
                  <a:lnTo>
                    <a:pt x="1159" y="1416"/>
                  </a:lnTo>
                  <a:lnTo>
                    <a:pt x="1135" y="1454"/>
                  </a:lnTo>
                  <a:lnTo>
                    <a:pt x="1110" y="1492"/>
                  </a:lnTo>
                  <a:lnTo>
                    <a:pt x="1086" y="1528"/>
                  </a:lnTo>
                  <a:lnTo>
                    <a:pt x="1063" y="1563"/>
                  </a:lnTo>
                  <a:lnTo>
                    <a:pt x="1041" y="1596"/>
                  </a:lnTo>
                  <a:lnTo>
                    <a:pt x="1019" y="1628"/>
                  </a:lnTo>
                  <a:lnTo>
                    <a:pt x="1000" y="1656"/>
                  </a:lnTo>
                  <a:lnTo>
                    <a:pt x="983" y="1683"/>
                  </a:lnTo>
                  <a:lnTo>
                    <a:pt x="966" y="1706"/>
                  </a:lnTo>
                  <a:lnTo>
                    <a:pt x="953" y="1725"/>
                  </a:lnTo>
                  <a:lnTo>
                    <a:pt x="941" y="1742"/>
                  </a:lnTo>
                  <a:lnTo>
                    <a:pt x="933" y="1753"/>
                  </a:lnTo>
                  <a:lnTo>
                    <a:pt x="928" y="1761"/>
                  </a:lnTo>
                  <a:lnTo>
                    <a:pt x="926" y="1763"/>
                  </a:lnTo>
                  <a:lnTo>
                    <a:pt x="925" y="1760"/>
                  </a:lnTo>
                  <a:lnTo>
                    <a:pt x="923" y="1750"/>
                  </a:lnTo>
                  <a:lnTo>
                    <a:pt x="919" y="1732"/>
                  </a:lnTo>
                  <a:lnTo>
                    <a:pt x="915" y="1709"/>
                  </a:lnTo>
                  <a:lnTo>
                    <a:pt x="908" y="1682"/>
                  </a:lnTo>
                  <a:lnTo>
                    <a:pt x="900" y="1647"/>
                  </a:lnTo>
                  <a:lnTo>
                    <a:pt x="889" y="1609"/>
                  </a:lnTo>
                  <a:lnTo>
                    <a:pt x="877" y="1565"/>
                  </a:lnTo>
                  <a:lnTo>
                    <a:pt x="863" y="1518"/>
                  </a:lnTo>
                  <a:lnTo>
                    <a:pt x="848" y="1467"/>
                  </a:lnTo>
                  <a:lnTo>
                    <a:pt x="830" y="1413"/>
                  </a:lnTo>
                  <a:lnTo>
                    <a:pt x="811" y="1356"/>
                  </a:lnTo>
                  <a:lnTo>
                    <a:pt x="789" y="1296"/>
                  </a:lnTo>
                  <a:lnTo>
                    <a:pt x="766" y="1234"/>
                  </a:lnTo>
                  <a:lnTo>
                    <a:pt x="741" y="1170"/>
                  </a:lnTo>
                  <a:lnTo>
                    <a:pt x="713" y="1106"/>
                  </a:lnTo>
                  <a:lnTo>
                    <a:pt x="683" y="1039"/>
                  </a:lnTo>
                  <a:lnTo>
                    <a:pt x="651" y="973"/>
                  </a:lnTo>
                  <a:lnTo>
                    <a:pt x="616" y="907"/>
                  </a:lnTo>
                  <a:lnTo>
                    <a:pt x="579" y="840"/>
                  </a:lnTo>
                  <a:lnTo>
                    <a:pt x="541" y="774"/>
                  </a:lnTo>
                  <a:lnTo>
                    <a:pt x="499" y="710"/>
                  </a:lnTo>
                  <a:lnTo>
                    <a:pt x="455" y="645"/>
                  </a:lnTo>
                  <a:close/>
                  <a:moveTo>
                    <a:pt x="112" y="0"/>
                  </a:moveTo>
                  <a:lnTo>
                    <a:pt x="115" y="2"/>
                  </a:lnTo>
                  <a:lnTo>
                    <a:pt x="122" y="7"/>
                  </a:lnTo>
                  <a:lnTo>
                    <a:pt x="134" y="15"/>
                  </a:lnTo>
                  <a:lnTo>
                    <a:pt x="150" y="27"/>
                  </a:lnTo>
                  <a:lnTo>
                    <a:pt x="170" y="43"/>
                  </a:lnTo>
                  <a:lnTo>
                    <a:pt x="194" y="61"/>
                  </a:lnTo>
                  <a:lnTo>
                    <a:pt x="221" y="82"/>
                  </a:lnTo>
                  <a:lnTo>
                    <a:pt x="251" y="108"/>
                  </a:lnTo>
                  <a:lnTo>
                    <a:pt x="283" y="135"/>
                  </a:lnTo>
                  <a:lnTo>
                    <a:pt x="318" y="166"/>
                  </a:lnTo>
                  <a:lnTo>
                    <a:pt x="356" y="201"/>
                  </a:lnTo>
                  <a:lnTo>
                    <a:pt x="395" y="239"/>
                  </a:lnTo>
                  <a:lnTo>
                    <a:pt x="435" y="279"/>
                  </a:lnTo>
                  <a:lnTo>
                    <a:pt x="477" y="323"/>
                  </a:lnTo>
                  <a:lnTo>
                    <a:pt x="518" y="369"/>
                  </a:lnTo>
                  <a:lnTo>
                    <a:pt x="562" y="418"/>
                  </a:lnTo>
                  <a:lnTo>
                    <a:pt x="605" y="471"/>
                  </a:lnTo>
                  <a:lnTo>
                    <a:pt x="648" y="527"/>
                  </a:lnTo>
                  <a:lnTo>
                    <a:pt x="691" y="584"/>
                  </a:lnTo>
                  <a:lnTo>
                    <a:pt x="733" y="645"/>
                  </a:lnTo>
                  <a:lnTo>
                    <a:pt x="774" y="710"/>
                  </a:lnTo>
                  <a:lnTo>
                    <a:pt x="814" y="777"/>
                  </a:lnTo>
                  <a:lnTo>
                    <a:pt x="852" y="846"/>
                  </a:lnTo>
                  <a:lnTo>
                    <a:pt x="888" y="918"/>
                  </a:lnTo>
                  <a:lnTo>
                    <a:pt x="923" y="993"/>
                  </a:lnTo>
                  <a:lnTo>
                    <a:pt x="954" y="1070"/>
                  </a:lnTo>
                  <a:lnTo>
                    <a:pt x="983" y="1150"/>
                  </a:lnTo>
                  <a:lnTo>
                    <a:pt x="1009" y="1233"/>
                  </a:lnTo>
                  <a:lnTo>
                    <a:pt x="1050" y="1166"/>
                  </a:lnTo>
                  <a:lnTo>
                    <a:pt x="1087" y="1099"/>
                  </a:lnTo>
                  <a:lnTo>
                    <a:pt x="1118" y="1034"/>
                  </a:lnTo>
                  <a:lnTo>
                    <a:pt x="1146" y="971"/>
                  </a:lnTo>
                  <a:lnTo>
                    <a:pt x="1168" y="910"/>
                  </a:lnTo>
                  <a:lnTo>
                    <a:pt x="1186" y="853"/>
                  </a:lnTo>
                  <a:lnTo>
                    <a:pt x="1201" y="797"/>
                  </a:lnTo>
                  <a:lnTo>
                    <a:pt x="1214" y="748"/>
                  </a:lnTo>
                  <a:lnTo>
                    <a:pt x="1222" y="702"/>
                  </a:lnTo>
                  <a:lnTo>
                    <a:pt x="1229" y="663"/>
                  </a:lnTo>
                  <a:lnTo>
                    <a:pt x="1234" y="628"/>
                  </a:lnTo>
                  <a:lnTo>
                    <a:pt x="1237" y="600"/>
                  </a:lnTo>
                  <a:lnTo>
                    <a:pt x="1238" y="581"/>
                  </a:lnTo>
                  <a:lnTo>
                    <a:pt x="1239" y="568"/>
                  </a:lnTo>
                  <a:lnTo>
                    <a:pt x="1239" y="564"/>
                  </a:lnTo>
                  <a:lnTo>
                    <a:pt x="1241" y="566"/>
                  </a:lnTo>
                  <a:lnTo>
                    <a:pt x="1247" y="572"/>
                  </a:lnTo>
                  <a:lnTo>
                    <a:pt x="1257" y="582"/>
                  </a:lnTo>
                  <a:lnTo>
                    <a:pt x="1269" y="596"/>
                  </a:lnTo>
                  <a:lnTo>
                    <a:pt x="1285" y="614"/>
                  </a:lnTo>
                  <a:lnTo>
                    <a:pt x="1303" y="636"/>
                  </a:lnTo>
                  <a:lnTo>
                    <a:pt x="1323" y="661"/>
                  </a:lnTo>
                  <a:lnTo>
                    <a:pt x="1346" y="689"/>
                  </a:lnTo>
                  <a:lnTo>
                    <a:pt x="1370" y="721"/>
                  </a:lnTo>
                  <a:lnTo>
                    <a:pt x="1395" y="756"/>
                  </a:lnTo>
                  <a:lnTo>
                    <a:pt x="1420" y="794"/>
                  </a:lnTo>
                  <a:lnTo>
                    <a:pt x="1447" y="835"/>
                  </a:lnTo>
                  <a:lnTo>
                    <a:pt x="1473" y="878"/>
                  </a:lnTo>
                  <a:lnTo>
                    <a:pt x="1500" y="924"/>
                  </a:lnTo>
                  <a:lnTo>
                    <a:pt x="1526" y="973"/>
                  </a:lnTo>
                  <a:lnTo>
                    <a:pt x="1550" y="1024"/>
                  </a:lnTo>
                  <a:lnTo>
                    <a:pt x="1575" y="1077"/>
                  </a:lnTo>
                  <a:lnTo>
                    <a:pt x="1596" y="1132"/>
                  </a:lnTo>
                  <a:lnTo>
                    <a:pt x="1617" y="1190"/>
                  </a:lnTo>
                  <a:lnTo>
                    <a:pt x="1636" y="1250"/>
                  </a:lnTo>
                  <a:lnTo>
                    <a:pt x="1652" y="1311"/>
                  </a:lnTo>
                  <a:lnTo>
                    <a:pt x="1664" y="1373"/>
                  </a:lnTo>
                  <a:lnTo>
                    <a:pt x="1674" y="1438"/>
                  </a:lnTo>
                  <a:lnTo>
                    <a:pt x="1679" y="1503"/>
                  </a:lnTo>
                  <a:lnTo>
                    <a:pt x="1682" y="1569"/>
                  </a:lnTo>
                  <a:lnTo>
                    <a:pt x="1684" y="1566"/>
                  </a:lnTo>
                  <a:lnTo>
                    <a:pt x="1690" y="1560"/>
                  </a:lnTo>
                  <a:lnTo>
                    <a:pt x="1699" y="1549"/>
                  </a:lnTo>
                  <a:lnTo>
                    <a:pt x="1710" y="1534"/>
                  </a:lnTo>
                  <a:lnTo>
                    <a:pt x="1724" y="1515"/>
                  </a:lnTo>
                  <a:lnTo>
                    <a:pt x="1740" y="1492"/>
                  </a:lnTo>
                  <a:lnTo>
                    <a:pt x="1758" y="1466"/>
                  </a:lnTo>
                  <a:lnTo>
                    <a:pt x="1776" y="1436"/>
                  </a:lnTo>
                  <a:lnTo>
                    <a:pt x="1796" y="1404"/>
                  </a:lnTo>
                  <a:lnTo>
                    <a:pt x="1814" y="1370"/>
                  </a:lnTo>
                  <a:lnTo>
                    <a:pt x="1834" y="1332"/>
                  </a:lnTo>
                  <a:lnTo>
                    <a:pt x="1851" y="1291"/>
                  </a:lnTo>
                  <a:lnTo>
                    <a:pt x="1868" y="1250"/>
                  </a:lnTo>
                  <a:lnTo>
                    <a:pt x="1882" y="1205"/>
                  </a:lnTo>
                  <a:lnTo>
                    <a:pt x="1895" y="1159"/>
                  </a:lnTo>
                  <a:lnTo>
                    <a:pt x="1905" y="1112"/>
                  </a:lnTo>
                  <a:lnTo>
                    <a:pt x="1912" y="1063"/>
                  </a:lnTo>
                  <a:lnTo>
                    <a:pt x="1914" y="1014"/>
                  </a:lnTo>
                  <a:lnTo>
                    <a:pt x="1987" y="1108"/>
                  </a:lnTo>
                  <a:lnTo>
                    <a:pt x="2055" y="1204"/>
                  </a:lnTo>
                  <a:lnTo>
                    <a:pt x="2119" y="1302"/>
                  </a:lnTo>
                  <a:lnTo>
                    <a:pt x="2178" y="1401"/>
                  </a:lnTo>
                  <a:lnTo>
                    <a:pt x="2231" y="1501"/>
                  </a:lnTo>
                  <a:lnTo>
                    <a:pt x="2281" y="1602"/>
                  </a:lnTo>
                  <a:lnTo>
                    <a:pt x="2324" y="1705"/>
                  </a:lnTo>
                  <a:lnTo>
                    <a:pt x="2364" y="1807"/>
                  </a:lnTo>
                  <a:lnTo>
                    <a:pt x="2397" y="1910"/>
                  </a:lnTo>
                  <a:lnTo>
                    <a:pt x="2425" y="2012"/>
                  </a:lnTo>
                  <a:lnTo>
                    <a:pt x="2446" y="2116"/>
                  </a:lnTo>
                  <a:lnTo>
                    <a:pt x="2463" y="2218"/>
                  </a:lnTo>
                  <a:lnTo>
                    <a:pt x="2474" y="2320"/>
                  </a:lnTo>
                  <a:lnTo>
                    <a:pt x="2479" y="2421"/>
                  </a:lnTo>
                  <a:lnTo>
                    <a:pt x="2476" y="2522"/>
                  </a:lnTo>
                  <a:lnTo>
                    <a:pt x="2469" y="2621"/>
                  </a:lnTo>
                  <a:lnTo>
                    <a:pt x="2455" y="2719"/>
                  </a:lnTo>
                  <a:lnTo>
                    <a:pt x="2435" y="2816"/>
                  </a:lnTo>
                  <a:lnTo>
                    <a:pt x="2423" y="2860"/>
                  </a:lnTo>
                  <a:lnTo>
                    <a:pt x="2411" y="2905"/>
                  </a:lnTo>
                  <a:lnTo>
                    <a:pt x="2397" y="2948"/>
                  </a:lnTo>
                  <a:lnTo>
                    <a:pt x="2382" y="2991"/>
                  </a:lnTo>
                  <a:lnTo>
                    <a:pt x="2366" y="3032"/>
                  </a:lnTo>
                  <a:lnTo>
                    <a:pt x="2347" y="3074"/>
                  </a:lnTo>
                  <a:lnTo>
                    <a:pt x="2328" y="3115"/>
                  </a:lnTo>
                  <a:lnTo>
                    <a:pt x="2306" y="3154"/>
                  </a:lnTo>
                  <a:lnTo>
                    <a:pt x="2282" y="3192"/>
                  </a:lnTo>
                  <a:lnTo>
                    <a:pt x="2255" y="3230"/>
                  </a:lnTo>
                  <a:lnTo>
                    <a:pt x="2225" y="3266"/>
                  </a:lnTo>
                  <a:lnTo>
                    <a:pt x="2193" y="3301"/>
                  </a:lnTo>
                  <a:lnTo>
                    <a:pt x="2159" y="3334"/>
                  </a:lnTo>
                  <a:lnTo>
                    <a:pt x="2119" y="3366"/>
                  </a:lnTo>
                  <a:lnTo>
                    <a:pt x="2078" y="3396"/>
                  </a:lnTo>
                  <a:lnTo>
                    <a:pt x="2032" y="3425"/>
                  </a:lnTo>
                  <a:lnTo>
                    <a:pt x="1982" y="3452"/>
                  </a:lnTo>
                  <a:lnTo>
                    <a:pt x="1928" y="3477"/>
                  </a:lnTo>
                  <a:lnTo>
                    <a:pt x="1871" y="3500"/>
                  </a:lnTo>
                  <a:lnTo>
                    <a:pt x="1808" y="3521"/>
                  </a:lnTo>
                  <a:lnTo>
                    <a:pt x="1742" y="3539"/>
                  </a:lnTo>
                  <a:lnTo>
                    <a:pt x="1670" y="3555"/>
                  </a:lnTo>
                  <a:lnTo>
                    <a:pt x="1593" y="3570"/>
                  </a:lnTo>
                  <a:lnTo>
                    <a:pt x="1511" y="3582"/>
                  </a:lnTo>
                  <a:lnTo>
                    <a:pt x="1424" y="3591"/>
                  </a:lnTo>
                  <a:lnTo>
                    <a:pt x="1330" y="3598"/>
                  </a:lnTo>
                  <a:lnTo>
                    <a:pt x="1231" y="3602"/>
                  </a:lnTo>
                  <a:lnTo>
                    <a:pt x="1126" y="3604"/>
                  </a:lnTo>
                  <a:lnTo>
                    <a:pt x="1034" y="3600"/>
                  </a:lnTo>
                  <a:lnTo>
                    <a:pt x="947" y="3592"/>
                  </a:lnTo>
                  <a:lnTo>
                    <a:pt x="862" y="3577"/>
                  </a:lnTo>
                  <a:lnTo>
                    <a:pt x="780" y="3556"/>
                  </a:lnTo>
                  <a:lnTo>
                    <a:pt x="701" y="3532"/>
                  </a:lnTo>
                  <a:lnTo>
                    <a:pt x="625" y="3502"/>
                  </a:lnTo>
                  <a:lnTo>
                    <a:pt x="555" y="3466"/>
                  </a:lnTo>
                  <a:lnTo>
                    <a:pt x="487" y="3428"/>
                  </a:lnTo>
                  <a:lnTo>
                    <a:pt x="423" y="3385"/>
                  </a:lnTo>
                  <a:lnTo>
                    <a:pt x="364" y="3339"/>
                  </a:lnTo>
                  <a:lnTo>
                    <a:pt x="308" y="3288"/>
                  </a:lnTo>
                  <a:lnTo>
                    <a:pt x="257" y="3234"/>
                  </a:lnTo>
                  <a:lnTo>
                    <a:pt x="210" y="3177"/>
                  </a:lnTo>
                  <a:lnTo>
                    <a:pt x="167" y="3119"/>
                  </a:lnTo>
                  <a:lnTo>
                    <a:pt x="129" y="3057"/>
                  </a:lnTo>
                  <a:lnTo>
                    <a:pt x="96" y="2992"/>
                  </a:lnTo>
                  <a:lnTo>
                    <a:pt x="67" y="2926"/>
                  </a:lnTo>
                  <a:lnTo>
                    <a:pt x="43" y="2860"/>
                  </a:lnTo>
                  <a:lnTo>
                    <a:pt x="24" y="2791"/>
                  </a:lnTo>
                  <a:lnTo>
                    <a:pt x="10" y="2720"/>
                  </a:lnTo>
                  <a:lnTo>
                    <a:pt x="2" y="2649"/>
                  </a:lnTo>
                  <a:lnTo>
                    <a:pt x="0" y="2578"/>
                  </a:lnTo>
                  <a:lnTo>
                    <a:pt x="1" y="2495"/>
                  </a:lnTo>
                  <a:lnTo>
                    <a:pt x="5" y="2414"/>
                  </a:lnTo>
                  <a:lnTo>
                    <a:pt x="10" y="2337"/>
                  </a:lnTo>
                  <a:lnTo>
                    <a:pt x="18" y="2260"/>
                  </a:lnTo>
                  <a:lnTo>
                    <a:pt x="28" y="2186"/>
                  </a:lnTo>
                  <a:lnTo>
                    <a:pt x="39" y="2112"/>
                  </a:lnTo>
                  <a:lnTo>
                    <a:pt x="52" y="2041"/>
                  </a:lnTo>
                  <a:lnTo>
                    <a:pt x="65" y="1971"/>
                  </a:lnTo>
                  <a:lnTo>
                    <a:pt x="79" y="1900"/>
                  </a:lnTo>
                  <a:lnTo>
                    <a:pt x="93" y="1831"/>
                  </a:lnTo>
                  <a:lnTo>
                    <a:pt x="108" y="1762"/>
                  </a:lnTo>
                  <a:lnTo>
                    <a:pt x="124" y="1693"/>
                  </a:lnTo>
                  <a:lnTo>
                    <a:pt x="139" y="1624"/>
                  </a:lnTo>
                  <a:lnTo>
                    <a:pt x="154" y="1555"/>
                  </a:lnTo>
                  <a:lnTo>
                    <a:pt x="168" y="1486"/>
                  </a:lnTo>
                  <a:lnTo>
                    <a:pt x="182" y="1416"/>
                  </a:lnTo>
                  <a:lnTo>
                    <a:pt x="195" y="1343"/>
                  </a:lnTo>
                  <a:lnTo>
                    <a:pt x="206" y="1271"/>
                  </a:lnTo>
                  <a:lnTo>
                    <a:pt x="217" y="1197"/>
                  </a:lnTo>
                  <a:lnTo>
                    <a:pt x="225" y="1121"/>
                  </a:lnTo>
                  <a:lnTo>
                    <a:pt x="230" y="1044"/>
                  </a:lnTo>
                  <a:lnTo>
                    <a:pt x="235" y="964"/>
                  </a:lnTo>
                  <a:lnTo>
                    <a:pt x="237" y="881"/>
                  </a:lnTo>
                  <a:lnTo>
                    <a:pt x="236" y="797"/>
                  </a:lnTo>
                  <a:lnTo>
                    <a:pt x="233" y="710"/>
                  </a:lnTo>
                  <a:lnTo>
                    <a:pt x="227" y="619"/>
                  </a:lnTo>
                  <a:lnTo>
                    <a:pt x="217" y="526"/>
                  </a:lnTo>
                  <a:lnTo>
                    <a:pt x="204" y="428"/>
                  </a:lnTo>
                  <a:lnTo>
                    <a:pt x="187" y="327"/>
                  </a:lnTo>
                  <a:lnTo>
                    <a:pt x="166" y="223"/>
                  </a:lnTo>
                  <a:lnTo>
                    <a:pt x="142" y="11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05550" y="4524375"/>
              <a:ext cx="1268413" cy="1023938"/>
            </a:xfrm>
            <a:custGeom>
              <a:avLst/>
              <a:gdLst>
                <a:gd name="T0" fmla="*/ 280 w 1598"/>
                <a:gd name="T1" fmla="*/ 213 h 1290"/>
                <a:gd name="T2" fmla="*/ 360 w 1598"/>
                <a:gd name="T3" fmla="*/ 415 h 1290"/>
                <a:gd name="T4" fmla="*/ 460 w 1598"/>
                <a:gd name="T5" fmla="*/ 651 h 1290"/>
                <a:gd name="T6" fmla="*/ 564 w 1598"/>
                <a:gd name="T7" fmla="*/ 645 h 1290"/>
                <a:gd name="T8" fmla="*/ 648 w 1598"/>
                <a:gd name="T9" fmla="*/ 516 h 1290"/>
                <a:gd name="T10" fmla="*/ 847 w 1598"/>
                <a:gd name="T11" fmla="*/ 395 h 1290"/>
                <a:gd name="T12" fmla="*/ 859 w 1598"/>
                <a:gd name="T13" fmla="*/ 590 h 1290"/>
                <a:gd name="T14" fmla="*/ 889 w 1598"/>
                <a:gd name="T15" fmla="*/ 747 h 1290"/>
                <a:gd name="T16" fmla="*/ 929 w 1598"/>
                <a:gd name="T17" fmla="*/ 882 h 1290"/>
                <a:gd name="T18" fmla="*/ 1122 w 1598"/>
                <a:gd name="T19" fmla="*/ 773 h 1290"/>
                <a:gd name="T20" fmla="*/ 1262 w 1598"/>
                <a:gd name="T21" fmla="*/ 668 h 1290"/>
                <a:gd name="T22" fmla="*/ 1368 w 1598"/>
                <a:gd name="T23" fmla="*/ 565 h 1290"/>
                <a:gd name="T24" fmla="*/ 1459 w 1598"/>
                <a:gd name="T25" fmla="*/ 462 h 1290"/>
                <a:gd name="T26" fmla="*/ 1588 w 1598"/>
                <a:gd name="T27" fmla="*/ 548 h 1290"/>
                <a:gd name="T28" fmla="*/ 1598 w 1598"/>
                <a:gd name="T29" fmla="*/ 795 h 1290"/>
                <a:gd name="T30" fmla="*/ 1571 w 1598"/>
                <a:gd name="T31" fmla="*/ 1038 h 1290"/>
                <a:gd name="T32" fmla="*/ 1510 w 1598"/>
                <a:gd name="T33" fmla="*/ 1254 h 1290"/>
                <a:gd name="T34" fmla="*/ 1474 w 1598"/>
                <a:gd name="T35" fmla="*/ 1287 h 1290"/>
                <a:gd name="T36" fmla="*/ 1436 w 1598"/>
                <a:gd name="T37" fmla="*/ 1285 h 1290"/>
                <a:gd name="T38" fmla="*/ 1403 w 1598"/>
                <a:gd name="T39" fmla="*/ 1247 h 1290"/>
                <a:gd name="T40" fmla="*/ 1426 w 1598"/>
                <a:gd name="T41" fmla="*/ 1155 h 1290"/>
                <a:gd name="T42" fmla="*/ 1469 w 1598"/>
                <a:gd name="T43" fmla="*/ 963 h 1290"/>
                <a:gd name="T44" fmla="*/ 1486 w 1598"/>
                <a:gd name="T45" fmla="*/ 751 h 1290"/>
                <a:gd name="T46" fmla="*/ 1449 w 1598"/>
                <a:gd name="T47" fmla="*/ 644 h 1290"/>
                <a:gd name="T48" fmla="*/ 1339 w 1598"/>
                <a:gd name="T49" fmla="*/ 750 h 1290"/>
                <a:gd name="T50" fmla="*/ 1195 w 1598"/>
                <a:gd name="T51" fmla="*/ 859 h 1290"/>
                <a:gd name="T52" fmla="*/ 1001 w 1598"/>
                <a:gd name="T53" fmla="*/ 973 h 1290"/>
                <a:gd name="T54" fmla="*/ 844 w 1598"/>
                <a:gd name="T55" fmla="*/ 979 h 1290"/>
                <a:gd name="T56" fmla="*/ 793 w 1598"/>
                <a:gd name="T57" fmla="*/ 823 h 1290"/>
                <a:gd name="T58" fmla="*/ 753 w 1598"/>
                <a:gd name="T59" fmla="*/ 644 h 1290"/>
                <a:gd name="T60" fmla="*/ 699 w 1598"/>
                <a:gd name="T61" fmla="*/ 646 h 1290"/>
                <a:gd name="T62" fmla="*/ 625 w 1598"/>
                <a:gd name="T63" fmla="*/ 755 h 1290"/>
                <a:gd name="T64" fmla="*/ 534 w 1598"/>
                <a:gd name="T65" fmla="*/ 883 h 1290"/>
                <a:gd name="T66" fmla="*/ 397 w 1598"/>
                <a:gd name="T67" fmla="*/ 783 h 1290"/>
                <a:gd name="T68" fmla="*/ 292 w 1598"/>
                <a:gd name="T69" fmla="*/ 544 h 1290"/>
                <a:gd name="T70" fmla="*/ 207 w 1598"/>
                <a:gd name="T71" fmla="*/ 339 h 1290"/>
                <a:gd name="T72" fmla="*/ 173 w 1598"/>
                <a:gd name="T73" fmla="*/ 465 h 1290"/>
                <a:gd name="T74" fmla="*/ 144 w 1598"/>
                <a:gd name="T75" fmla="*/ 615 h 1290"/>
                <a:gd name="T76" fmla="*/ 123 w 1598"/>
                <a:gd name="T77" fmla="*/ 798 h 1290"/>
                <a:gd name="T78" fmla="*/ 114 w 1598"/>
                <a:gd name="T79" fmla="*/ 1029 h 1290"/>
                <a:gd name="T80" fmla="*/ 102 w 1598"/>
                <a:gd name="T81" fmla="*/ 1154 h 1290"/>
                <a:gd name="T82" fmla="*/ 56 w 1598"/>
                <a:gd name="T83" fmla="*/ 1177 h 1290"/>
                <a:gd name="T84" fmla="*/ 11 w 1598"/>
                <a:gd name="T85" fmla="*/ 1154 h 1290"/>
                <a:gd name="T86" fmla="*/ 1 w 1598"/>
                <a:gd name="T87" fmla="*/ 1029 h 1290"/>
                <a:gd name="T88" fmla="*/ 11 w 1598"/>
                <a:gd name="T89" fmla="*/ 796 h 1290"/>
                <a:gd name="T90" fmla="*/ 31 w 1598"/>
                <a:gd name="T91" fmla="*/ 608 h 1290"/>
                <a:gd name="T92" fmla="*/ 60 w 1598"/>
                <a:gd name="T93" fmla="*/ 454 h 1290"/>
                <a:gd name="T94" fmla="*/ 94 w 1598"/>
                <a:gd name="T95" fmla="*/ 325 h 1290"/>
                <a:gd name="T96" fmla="*/ 132 w 1598"/>
                <a:gd name="T97" fmla="*/ 207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8" h="1290">
                  <a:moveTo>
                    <a:pt x="204" y="0"/>
                  </a:moveTo>
                  <a:lnTo>
                    <a:pt x="258" y="152"/>
                  </a:lnTo>
                  <a:lnTo>
                    <a:pt x="280" y="213"/>
                  </a:lnTo>
                  <a:lnTo>
                    <a:pt x="305" y="278"/>
                  </a:lnTo>
                  <a:lnTo>
                    <a:pt x="331" y="344"/>
                  </a:lnTo>
                  <a:lnTo>
                    <a:pt x="360" y="415"/>
                  </a:lnTo>
                  <a:lnTo>
                    <a:pt x="391" y="488"/>
                  </a:lnTo>
                  <a:lnTo>
                    <a:pt x="425" y="567"/>
                  </a:lnTo>
                  <a:lnTo>
                    <a:pt x="460" y="651"/>
                  </a:lnTo>
                  <a:lnTo>
                    <a:pt x="500" y="738"/>
                  </a:lnTo>
                  <a:lnTo>
                    <a:pt x="533" y="690"/>
                  </a:lnTo>
                  <a:lnTo>
                    <a:pt x="564" y="645"/>
                  </a:lnTo>
                  <a:lnTo>
                    <a:pt x="593" y="601"/>
                  </a:lnTo>
                  <a:lnTo>
                    <a:pt x="621" y="558"/>
                  </a:lnTo>
                  <a:lnTo>
                    <a:pt x="648" y="516"/>
                  </a:lnTo>
                  <a:lnTo>
                    <a:pt x="676" y="471"/>
                  </a:lnTo>
                  <a:lnTo>
                    <a:pt x="847" y="203"/>
                  </a:lnTo>
                  <a:lnTo>
                    <a:pt x="847" y="395"/>
                  </a:lnTo>
                  <a:lnTo>
                    <a:pt x="849" y="465"/>
                  </a:lnTo>
                  <a:lnTo>
                    <a:pt x="853" y="530"/>
                  </a:lnTo>
                  <a:lnTo>
                    <a:pt x="859" y="590"/>
                  </a:lnTo>
                  <a:lnTo>
                    <a:pt x="867" y="645"/>
                  </a:lnTo>
                  <a:lnTo>
                    <a:pt x="877" y="698"/>
                  </a:lnTo>
                  <a:lnTo>
                    <a:pt x="889" y="747"/>
                  </a:lnTo>
                  <a:lnTo>
                    <a:pt x="902" y="793"/>
                  </a:lnTo>
                  <a:lnTo>
                    <a:pt x="915" y="838"/>
                  </a:lnTo>
                  <a:lnTo>
                    <a:pt x="929" y="882"/>
                  </a:lnTo>
                  <a:lnTo>
                    <a:pt x="1001" y="845"/>
                  </a:lnTo>
                  <a:lnTo>
                    <a:pt x="1064" y="808"/>
                  </a:lnTo>
                  <a:lnTo>
                    <a:pt x="1122" y="773"/>
                  </a:lnTo>
                  <a:lnTo>
                    <a:pt x="1173" y="737"/>
                  </a:lnTo>
                  <a:lnTo>
                    <a:pt x="1220" y="702"/>
                  </a:lnTo>
                  <a:lnTo>
                    <a:pt x="1262" y="668"/>
                  </a:lnTo>
                  <a:lnTo>
                    <a:pt x="1300" y="633"/>
                  </a:lnTo>
                  <a:lnTo>
                    <a:pt x="1336" y="599"/>
                  </a:lnTo>
                  <a:lnTo>
                    <a:pt x="1368" y="565"/>
                  </a:lnTo>
                  <a:lnTo>
                    <a:pt x="1400" y="531"/>
                  </a:lnTo>
                  <a:lnTo>
                    <a:pt x="1430" y="496"/>
                  </a:lnTo>
                  <a:lnTo>
                    <a:pt x="1459" y="462"/>
                  </a:lnTo>
                  <a:lnTo>
                    <a:pt x="1555" y="351"/>
                  </a:lnTo>
                  <a:lnTo>
                    <a:pt x="1577" y="469"/>
                  </a:lnTo>
                  <a:lnTo>
                    <a:pt x="1588" y="548"/>
                  </a:lnTo>
                  <a:lnTo>
                    <a:pt x="1595" y="629"/>
                  </a:lnTo>
                  <a:lnTo>
                    <a:pt x="1598" y="712"/>
                  </a:lnTo>
                  <a:lnTo>
                    <a:pt x="1598" y="795"/>
                  </a:lnTo>
                  <a:lnTo>
                    <a:pt x="1593" y="877"/>
                  </a:lnTo>
                  <a:lnTo>
                    <a:pt x="1585" y="959"/>
                  </a:lnTo>
                  <a:lnTo>
                    <a:pt x="1571" y="1038"/>
                  </a:lnTo>
                  <a:lnTo>
                    <a:pt x="1555" y="1114"/>
                  </a:lnTo>
                  <a:lnTo>
                    <a:pt x="1534" y="1186"/>
                  </a:lnTo>
                  <a:lnTo>
                    <a:pt x="1510" y="1254"/>
                  </a:lnTo>
                  <a:lnTo>
                    <a:pt x="1501" y="1269"/>
                  </a:lnTo>
                  <a:lnTo>
                    <a:pt x="1488" y="1279"/>
                  </a:lnTo>
                  <a:lnTo>
                    <a:pt x="1474" y="1287"/>
                  </a:lnTo>
                  <a:lnTo>
                    <a:pt x="1457" y="1290"/>
                  </a:lnTo>
                  <a:lnTo>
                    <a:pt x="1446" y="1289"/>
                  </a:lnTo>
                  <a:lnTo>
                    <a:pt x="1436" y="1285"/>
                  </a:lnTo>
                  <a:lnTo>
                    <a:pt x="1421" y="1276"/>
                  </a:lnTo>
                  <a:lnTo>
                    <a:pt x="1410" y="1263"/>
                  </a:lnTo>
                  <a:lnTo>
                    <a:pt x="1403" y="1247"/>
                  </a:lnTo>
                  <a:lnTo>
                    <a:pt x="1402" y="1230"/>
                  </a:lnTo>
                  <a:lnTo>
                    <a:pt x="1405" y="1211"/>
                  </a:lnTo>
                  <a:lnTo>
                    <a:pt x="1426" y="1155"/>
                  </a:lnTo>
                  <a:lnTo>
                    <a:pt x="1443" y="1094"/>
                  </a:lnTo>
                  <a:lnTo>
                    <a:pt x="1458" y="1029"/>
                  </a:lnTo>
                  <a:lnTo>
                    <a:pt x="1469" y="963"/>
                  </a:lnTo>
                  <a:lnTo>
                    <a:pt x="1479" y="894"/>
                  </a:lnTo>
                  <a:lnTo>
                    <a:pt x="1483" y="822"/>
                  </a:lnTo>
                  <a:lnTo>
                    <a:pt x="1486" y="751"/>
                  </a:lnTo>
                  <a:lnTo>
                    <a:pt x="1486" y="681"/>
                  </a:lnTo>
                  <a:lnTo>
                    <a:pt x="1481" y="609"/>
                  </a:lnTo>
                  <a:lnTo>
                    <a:pt x="1449" y="644"/>
                  </a:lnTo>
                  <a:lnTo>
                    <a:pt x="1415" y="679"/>
                  </a:lnTo>
                  <a:lnTo>
                    <a:pt x="1380" y="714"/>
                  </a:lnTo>
                  <a:lnTo>
                    <a:pt x="1339" y="750"/>
                  </a:lnTo>
                  <a:lnTo>
                    <a:pt x="1296" y="785"/>
                  </a:lnTo>
                  <a:lnTo>
                    <a:pt x="1248" y="822"/>
                  </a:lnTo>
                  <a:lnTo>
                    <a:pt x="1195" y="859"/>
                  </a:lnTo>
                  <a:lnTo>
                    <a:pt x="1137" y="896"/>
                  </a:lnTo>
                  <a:lnTo>
                    <a:pt x="1072" y="934"/>
                  </a:lnTo>
                  <a:lnTo>
                    <a:pt x="1001" y="973"/>
                  </a:lnTo>
                  <a:lnTo>
                    <a:pt x="921" y="1012"/>
                  </a:lnTo>
                  <a:lnTo>
                    <a:pt x="864" y="1039"/>
                  </a:lnTo>
                  <a:lnTo>
                    <a:pt x="844" y="979"/>
                  </a:lnTo>
                  <a:lnTo>
                    <a:pt x="827" y="928"/>
                  </a:lnTo>
                  <a:lnTo>
                    <a:pt x="809" y="876"/>
                  </a:lnTo>
                  <a:lnTo>
                    <a:pt x="793" y="823"/>
                  </a:lnTo>
                  <a:lnTo>
                    <a:pt x="777" y="767"/>
                  </a:lnTo>
                  <a:lnTo>
                    <a:pt x="765" y="707"/>
                  </a:lnTo>
                  <a:lnTo>
                    <a:pt x="753" y="644"/>
                  </a:lnTo>
                  <a:lnTo>
                    <a:pt x="744" y="576"/>
                  </a:lnTo>
                  <a:lnTo>
                    <a:pt x="721" y="610"/>
                  </a:lnTo>
                  <a:lnTo>
                    <a:pt x="699" y="646"/>
                  </a:lnTo>
                  <a:lnTo>
                    <a:pt x="675" y="682"/>
                  </a:lnTo>
                  <a:lnTo>
                    <a:pt x="652" y="717"/>
                  </a:lnTo>
                  <a:lnTo>
                    <a:pt x="625" y="755"/>
                  </a:lnTo>
                  <a:lnTo>
                    <a:pt x="598" y="796"/>
                  </a:lnTo>
                  <a:lnTo>
                    <a:pt x="568" y="838"/>
                  </a:lnTo>
                  <a:lnTo>
                    <a:pt x="534" y="883"/>
                  </a:lnTo>
                  <a:lnTo>
                    <a:pt x="477" y="962"/>
                  </a:lnTo>
                  <a:lnTo>
                    <a:pt x="436" y="873"/>
                  </a:lnTo>
                  <a:lnTo>
                    <a:pt x="397" y="783"/>
                  </a:lnTo>
                  <a:lnTo>
                    <a:pt x="359" y="699"/>
                  </a:lnTo>
                  <a:lnTo>
                    <a:pt x="325" y="618"/>
                  </a:lnTo>
                  <a:lnTo>
                    <a:pt x="292" y="544"/>
                  </a:lnTo>
                  <a:lnTo>
                    <a:pt x="261" y="472"/>
                  </a:lnTo>
                  <a:lnTo>
                    <a:pt x="234" y="404"/>
                  </a:lnTo>
                  <a:lnTo>
                    <a:pt x="207" y="339"/>
                  </a:lnTo>
                  <a:lnTo>
                    <a:pt x="196" y="380"/>
                  </a:lnTo>
                  <a:lnTo>
                    <a:pt x="184" y="421"/>
                  </a:lnTo>
                  <a:lnTo>
                    <a:pt x="173" y="465"/>
                  </a:lnTo>
                  <a:lnTo>
                    <a:pt x="162" y="512"/>
                  </a:lnTo>
                  <a:lnTo>
                    <a:pt x="153" y="562"/>
                  </a:lnTo>
                  <a:lnTo>
                    <a:pt x="144" y="615"/>
                  </a:lnTo>
                  <a:lnTo>
                    <a:pt x="136" y="671"/>
                  </a:lnTo>
                  <a:lnTo>
                    <a:pt x="129" y="732"/>
                  </a:lnTo>
                  <a:lnTo>
                    <a:pt x="123" y="798"/>
                  </a:lnTo>
                  <a:lnTo>
                    <a:pt x="118" y="869"/>
                  </a:lnTo>
                  <a:lnTo>
                    <a:pt x="116" y="947"/>
                  </a:lnTo>
                  <a:lnTo>
                    <a:pt x="114" y="1029"/>
                  </a:lnTo>
                  <a:lnTo>
                    <a:pt x="113" y="1120"/>
                  </a:lnTo>
                  <a:lnTo>
                    <a:pt x="110" y="1138"/>
                  </a:lnTo>
                  <a:lnTo>
                    <a:pt x="102" y="1154"/>
                  </a:lnTo>
                  <a:lnTo>
                    <a:pt x="90" y="1165"/>
                  </a:lnTo>
                  <a:lnTo>
                    <a:pt x="75" y="1173"/>
                  </a:lnTo>
                  <a:lnTo>
                    <a:pt x="56" y="1177"/>
                  </a:lnTo>
                  <a:lnTo>
                    <a:pt x="39" y="1173"/>
                  </a:lnTo>
                  <a:lnTo>
                    <a:pt x="23" y="1165"/>
                  </a:lnTo>
                  <a:lnTo>
                    <a:pt x="11" y="1154"/>
                  </a:lnTo>
                  <a:lnTo>
                    <a:pt x="3" y="1138"/>
                  </a:lnTo>
                  <a:lnTo>
                    <a:pt x="0" y="1120"/>
                  </a:lnTo>
                  <a:lnTo>
                    <a:pt x="1" y="1029"/>
                  </a:lnTo>
                  <a:lnTo>
                    <a:pt x="3" y="945"/>
                  </a:lnTo>
                  <a:lnTo>
                    <a:pt x="7" y="868"/>
                  </a:lnTo>
                  <a:lnTo>
                    <a:pt x="11" y="796"/>
                  </a:lnTo>
                  <a:lnTo>
                    <a:pt x="17" y="729"/>
                  </a:lnTo>
                  <a:lnTo>
                    <a:pt x="24" y="666"/>
                  </a:lnTo>
                  <a:lnTo>
                    <a:pt x="31" y="608"/>
                  </a:lnTo>
                  <a:lnTo>
                    <a:pt x="40" y="553"/>
                  </a:lnTo>
                  <a:lnTo>
                    <a:pt x="49" y="502"/>
                  </a:lnTo>
                  <a:lnTo>
                    <a:pt x="60" y="454"/>
                  </a:lnTo>
                  <a:lnTo>
                    <a:pt x="70" y="409"/>
                  </a:lnTo>
                  <a:lnTo>
                    <a:pt x="82" y="366"/>
                  </a:lnTo>
                  <a:lnTo>
                    <a:pt x="94" y="325"/>
                  </a:lnTo>
                  <a:lnTo>
                    <a:pt x="107" y="284"/>
                  </a:lnTo>
                  <a:lnTo>
                    <a:pt x="120" y="246"/>
                  </a:lnTo>
                  <a:lnTo>
                    <a:pt x="132" y="207"/>
                  </a:lnTo>
                  <a:lnTo>
                    <a:pt x="145" y="16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826408" y="1673098"/>
            <a:ext cx="530106" cy="459316"/>
            <a:chOff x="5929313" y="3336925"/>
            <a:chExt cx="2579688" cy="2235200"/>
          </a:xfrm>
          <a:solidFill>
            <a:schemeClr val="bg2">
              <a:lumMod val="25000"/>
            </a:schemeClr>
          </a:solidFill>
        </p:grpSpPr>
        <p:sp>
          <p:nvSpPr>
            <p:cNvPr id="92" name="Freeform 85"/>
            <p:cNvSpPr>
              <a:spLocks noEditPoints="1"/>
            </p:cNvSpPr>
            <p:nvPr/>
          </p:nvSpPr>
          <p:spPr bwMode="auto">
            <a:xfrm>
              <a:off x="5929313" y="3336925"/>
              <a:ext cx="2579688" cy="2235200"/>
            </a:xfrm>
            <a:custGeom>
              <a:avLst/>
              <a:gdLst>
                <a:gd name="T0" fmla="*/ 3044 w 4874"/>
                <a:gd name="T1" fmla="*/ 364 h 4225"/>
                <a:gd name="T2" fmla="*/ 2643 w 4874"/>
                <a:gd name="T3" fmla="*/ 597 h 4225"/>
                <a:gd name="T4" fmla="*/ 1998 w 4874"/>
                <a:gd name="T5" fmla="*/ 435 h 4225"/>
                <a:gd name="T6" fmla="*/ 1565 w 4874"/>
                <a:gd name="T7" fmla="*/ 308 h 4225"/>
                <a:gd name="T8" fmla="*/ 1118 w 4874"/>
                <a:gd name="T9" fmla="*/ 351 h 4225"/>
                <a:gd name="T10" fmla="*/ 716 w 4874"/>
                <a:gd name="T11" fmla="*/ 566 h 4225"/>
                <a:gd name="T12" fmla="*/ 429 w 4874"/>
                <a:gd name="T13" fmla="*/ 923 h 4225"/>
                <a:gd name="T14" fmla="*/ 311 w 4874"/>
                <a:gd name="T15" fmla="*/ 1342 h 4225"/>
                <a:gd name="T16" fmla="*/ 362 w 4874"/>
                <a:gd name="T17" fmla="*/ 1773 h 4225"/>
                <a:gd name="T18" fmla="*/ 581 w 4874"/>
                <a:gd name="T19" fmla="*/ 2161 h 4225"/>
                <a:gd name="T20" fmla="*/ 2420 w 4874"/>
                <a:gd name="T21" fmla="*/ 3924 h 4225"/>
                <a:gd name="T22" fmla="*/ 4229 w 4874"/>
                <a:gd name="T23" fmla="*/ 2229 h 4225"/>
                <a:gd name="T24" fmla="*/ 4482 w 4874"/>
                <a:gd name="T25" fmla="*/ 1855 h 4225"/>
                <a:gd name="T26" fmla="*/ 4566 w 4874"/>
                <a:gd name="T27" fmla="*/ 1430 h 4225"/>
                <a:gd name="T28" fmla="*/ 4482 w 4874"/>
                <a:gd name="T29" fmla="*/ 1005 h 4225"/>
                <a:gd name="T30" fmla="*/ 4229 w 4874"/>
                <a:gd name="T31" fmla="*/ 630 h 4225"/>
                <a:gd name="T32" fmla="*/ 3842 w 4874"/>
                <a:gd name="T33" fmla="*/ 380 h 4225"/>
                <a:gd name="T34" fmla="*/ 3399 w 4874"/>
                <a:gd name="T35" fmla="*/ 302 h 4225"/>
                <a:gd name="T36" fmla="*/ 1884 w 4874"/>
                <a:gd name="T37" fmla="*/ 64 h 4225"/>
                <a:gd name="T38" fmla="*/ 2352 w 4874"/>
                <a:gd name="T39" fmla="*/ 305 h 4225"/>
                <a:gd name="T40" fmla="*/ 2793 w 4874"/>
                <a:gd name="T41" fmla="*/ 140 h 4225"/>
                <a:gd name="T42" fmla="*/ 3294 w 4874"/>
                <a:gd name="T43" fmla="*/ 6 h 4225"/>
                <a:gd name="T44" fmla="*/ 3807 w 4874"/>
                <a:gd name="T45" fmla="*/ 52 h 4225"/>
                <a:gd name="T46" fmla="*/ 4280 w 4874"/>
                <a:gd name="T47" fmla="*/ 276 h 4225"/>
                <a:gd name="T48" fmla="*/ 4647 w 4874"/>
                <a:gd name="T49" fmla="*/ 664 h 4225"/>
                <a:gd name="T50" fmla="*/ 4842 w 4874"/>
                <a:gd name="T51" fmla="*/ 1131 h 4225"/>
                <a:gd name="T52" fmla="*/ 4859 w 4874"/>
                <a:gd name="T53" fmla="*/ 1629 h 4225"/>
                <a:gd name="T54" fmla="*/ 4700 w 4874"/>
                <a:gd name="T55" fmla="*/ 2106 h 4225"/>
                <a:gd name="T56" fmla="*/ 4442 w 4874"/>
                <a:gd name="T57" fmla="*/ 2446 h 4225"/>
                <a:gd name="T58" fmla="*/ 4343 w 4874"/>
                <a:gd name="T59" fmla="*/ 2543 h 4225"/>
                <a:gd name="T60" fmla="*/ 4140 w 4874"/>
                <a:gd name="T61" fmla="*/ 2742 h 4225"/>
                <a:gd name="T62" fmla="*/ 3869 w 4874"/>
                <a:gd name="T63" fmla="*/ 3008 h 4225"/>
                <a:gd name="T64" fmla="*/ 3567 w 4874"/>
                <a:gd name="T65" fmla="*/ 3304 h 4225"/>
                <a:gd name="T66" fmla="*/ 3269 w 4874"/>
                <a:gd name="T67" fmla="*/ 3597 h 4225"/>
                <a:gd name="T68" fmla="*/ 3011 w 4874"/>
                <a:gd name="T69" fmla="*/ 3849 h 4225"/>
                <a:gd name="T70" fmla="*/ 2831 w 4874"/>
                <a:gd name="T71" fmla="*/ 4026 h 4225"/>
                <a:gd name="T72" fmla="*/ 2762 w 4874"/>
                <a:gd name="T73" fmla="*/ 4093 h 4225"/>
                <a:gd name="T74" fmla="*/ 2519 w 4874"/>
                <a:gd name="T75" fmla="*/ 4218 h 4225"/>
                <a:gd name="T76" fmla="*/ 2250 w 4874"/>
                <a:gd name="T77" fmla="*/ 4187 h 4225"/>
                <a:gd name="T78" fmla="*/ 2099 w 4874"/>
                <a:gd name="T79" fmla="*/ 4081 h 4225"/>
                <a:gd name="T80" fmla="*/ 1980 w 4874"/>
                <a:gd name="T81" fmla="*/ 3965 h 4225"/>
                <a:gd name="T82" fmla="*/ 1763 w 4874"/>
                <a:gd name="T83" fmla="*/ 3751 h 4225"/>
                <a:gd name="T84" fmla="*/ 1482 w 4874"/>
                <a:gd name="T85" fmla="*/ 3476 h 4225"/>
                <a:gd name="T86" fmla="*/ 1176 w 4874"/>
                <a:gd name="T87" fmla="*/ 3176 h 4225"/>
                <a:gd name="T88" fmla="*/ 879 w 4874"/>
                <a:gd name="T89" fmla="*/ 2885 h 4225"/>
                <a:gd name="T90" fmla="*/ 630 w 4874"/>
                <a:gd name="T91" fmla="*/ 2639 h 4225"/>
                <a:gd name="T92" fmla="*/ 464 w 4874"/>
                <a:gd name="T93" fmla="*/ 2476 h 4225"/>
                <a:gd name="T94" fmla="*/ 227 w 4874"/>
                <a:gd name="T95" fmla="*/ 2195 h 4225"/>
                <a:gd name="T96" fmla="*/ 32 w 4874"/>
                <a:gd name="T97" fmla="*/ 1727 h 4225"/>
                <a:gd name="T98" fmla="*/ 3 w 4874"/>
                <a:gd name="T99" fmla="*/ 1330 h 4225"/>
                <a:gd name="T100" fmla="*/ 128 w 4874"/>
                <a:gd name="T101" fmla="*/ 844 h 4225"/>
                <a:gd name="T102" fmla="*/ 428 w 4874"/>
                <a:gd name="T103" fmla="*/ 418 h 4225"/>
                <a:gd name="T104" fmla="*/ 870 w 4874"/>
                <a:gd name="T105" fmla="*/ 120 h 4225"/>
                <a:gd name="T106" fmla="*/ 1373 w 4874"/>
                <a:gd name="T107" fmla="*/ 3 h 4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74" h="4225">
                  <a:moveTo>
                    <a:pt x="3399" y="302"/>
                  </a:moveTo>
                  <a:lnTo>
                    <a:pt x="3309" y="306"/>
                  </a:lnTo>
                  <a:lnTo>
                    <a:pt x="3219" y="319"/>
                  </a:lnTo>
                  <a:lnTo>
                    <a:pt x="3131" y="337"/>
                  </a:lnTo>
                  <a:lnTo>
                    <a:pt x="3044" y="364"/>
                  </a:lnTo>
                  <a:lnTo>
                    <a:pt x="2958" y="397"/>
                  </a:lnTo>
                  <a:lnTo>
                    <a:pt x="2876" y="435"/>
                  </a:lnTo>
                  <a:lnTo>
                    <a:pt x="2795" y="483"/>
                  </a:lnTo>
                  <a:lnTo>
                    <a:pt x="2717" y="536"/>
                  </a:lnTo>
                  <a:lnTo>
                    <a:pt x="2643" y="597"/>
                  </a:lnTo>
                  <a:lnTo>
                    <a:pt x="2436" y="780"/>
                  </a:lnTo>
                  <a:lnTo>
                    <a:pt x="2231" y="597"/>
                  </a:lnTo>
                  <a:lnTo>
                    <a:pt x="2157" y="536"/>
                  </a:lnTo>
                  <a:lnTo>
                    <a:pt x="2079" y="483"/>
                  </a:lnTo>
                  <a:lnTo>
                    <a:pt x="1998" y="435"/>
                  </a:lnTo>
                  <a:lnTo>
                    <a:pt x="1916" y="397"/>
                  </a:lnTo>
                  <a:lnTo>
                    <a:pt x="1830" y="364"/>
                  </a:lnTo>
                  <a:lnTo>
                    <a:pt x="1742" y="337"/>
                  </a:lnTo>
                  <a:lnTo>
                    <a:pt x="1653" y="319"/>
                  </a:lnTo>
                  <a:lnTo>
                    <a:pt x="1565" y="308"/>
                  </a:lnTo>
                  <a:lnTo>
                    <a:pt x="1475" y="302"/>
                  </a:lnTo>
                  <a:lnTo>
                    <a:pt x="1385" y="305"/>
                  </a:lnTo>
                  <a:lnTo>
                    <a:pt x="1295" y="312"/>
                  </a:lnTo>
                  <a:lnTo>
                    <a:pt x="1206" y="328"/>
                  </a:lnTo>
                  <a:lnTo>
                    <a:pt x="1118" y="351"/>
                  </a:lnTo>
                  <a:lnTo>
                    <a:pt x="1032" y="380"/>
                  </a:lnTo>
                  <a:lnTo>
                    <a:pt x="948" y="418"/>
                  </a:lnTo>
                  <a:lnTo>
                    <a:pt x="867" y="461"/>
                  </a:lnTo>
                  <a:lnTo>
                    <a:pt x="789" y="510"/>
                  </a:lnTo>
                  <a:lnTo>
                    <a:pt x="716" y="566"/>
                  </a:lnTo>
                  <a:lnTo>
                    <a:pt x="645" y="630"/>
                  </a:lnTo>
                  <a:lnTo>
                    <a:pt x="581" y="698"/>
                  </a:lnTo>
                  <a:lnTo>
                    <a:pt x="524" y="770"/>
                  </a:lnTo>
                  <a:lnTo>
                    <a:pt x="473" y="846"/>
                  </a:lnTo>
                  <a:lnTo>
                    <a:pt x="429" y="923"/>
                  </a:lnTo>
                  <a:lnTo>
                    <a:pt x="392" y="1005"/>
                  </a:lnTo>
                  <a:lnTo>
                    <a:pt x="362" y="1086"/>
                  </a:lnTo>
                  <a:lnTo>
                    <a:pt x="338" y="1171"/>
                  </a:lnTo>
                  <a:lnTo>
                    <a:pt x="321" y="1256"/>
                  </a:lnTo>
                  <a:lnTo>
                    <a:pt x="311" y="1342"/>
                  </a:lnTo>
                  <a:lnTo>
                    <a:pt x="308" y="1430"/>
                  </a:lnTo>
                  <a:lnTo>
                    <a:pt x="311" y="1516"/>
                  </a:lnTo>
                  <a:lnTo>
                    <a:pt x="321" y="1602"/>
                  </a:lnTo>
                  <a:lnTo>
                    <a:pt x="338" y="1688"/>
                  </a:lnTo>
                  <a:lnTo>
                    <a:pt x="362" y="1773"/>
                  </a:lnTo>
                  <a:lnTo>
                    <a:pt x="392" y="1855"/>
                  </a:lnTo>
                  <a:lnTo>
                    <a:pt x="429" y="1935"/>
                  </a:lnTo>
                  <a:lnTo>
                    <a:pt x="473" y="2014"/>
                  </a:lnTo>
                  <a:lnTo>
                    <a:pt x="524" y="2088"/>
                  </a:lnTo>
                  <a:lnTo>
                    <a:pt x="581" y="2161"/>
                  </a:lnTo>
                  <a:lnTo>
                    <a:pt x="645" y="2229"/>
                  </a:lnTo>
                  <a:lnTo>
                    <a:pt x="2328" y="3880"/>
                  </a:lnTo>
                  <a:lnTo>
                    <a:pt x="2357" y="3901"/>
                  </a:lnTo>
                  <a:lnTo>
                    <a:pt x="2387" y="3916"/>
                  </a:lnTo>
                  <a:lnTo>
                    <a:pt x="2420" y="3924"/>
                  </a:lnTo>
                  <a:lnTo>
                    <a:pt x="2454" y="3924"/>
                  </a:lnTo>
                  <a:lnTo>
                    <a:pt x="2487" y="3916"/>
                  </a:lnTo>
                  <a:lnTo>
                    <a:pt x="2517" y="3901"/>
                  </a:lnTo>
                  <a:lnTo>
                    <a:pt x="2546" y="3880"/>
                  </a:lnTo>
                  <a:lnTo>
                    <a:pt x="4229" y="2229"/>
                  </a:lnTo>
                  <a:lnTo>
                    <a:pt x="4293" y="2161"/>
                  </a:lnTo>
                  <a:lnTo>
                    <a:pt x="4350" y="2088"/>
                  </a:lnTo>
                  <a:lnTo>
                    <a:pt x="4401" y="2014"/>
                  </a:lnTo>
                  <a:lnTo>
                    <a:pt x="4445" y="1935"/>
                  </a:lnTo>
                  <a:lnTo>
                    <a:pt x="4482" y="1855"/>
                  </a:lnTo>
                  <a:lnTo>
                    <a:pt x="4512" y="1773"/>
                  </a:lnTo>
                  <a:lnTo>
                    <a:pt x="4535" y="1688"/>
                  </a:lnTo>
                  <a:lnTo>
                    <a:pt x="4553" y="1602"/>
                  </a:lnTo>
                  <a:lnTo>
                    <a:pt x="4562" y="1516"/>
                  </a:lnTo>
                  <a:lnTo>
                    <a:pt x="4566" y="1430"/>
                  </a:lnTo>
                  <a:lnTo>
                    <a:pt x="4562" y="1342"/>
                  </a:lnTo>
                  <a:lnTo>
                    <a:pt x="4553" y="1256"/>
                  </a:lnTo>
                  <a:lnTo>
                    <a:pt x="4535" y="1171"/>
                  </a:lnTo>
                  <a:lnTo>
                    <a:pt x="4512" y="1086"/>
                  </a:lnTo>
                  <a:lnTo>
                    <a:pt x="4482" y="1005"/>
                  </a:lnTo>
                  <a:lnTo>
                    <a:pt x="4445" y="923"/>
                  </a:lnTo>
                  <a:lnTo>
                    <a:pt x="4401" y="846"/>
                  </a:lnTo>
                  <a:lnTo>
                    <a:pt x="4350" y="770"/>
                  </a:lnTo>
                  <a:lnTo>
                    <a:pt x="4293" y="698"/>
                  </a:lnTo>
                  <a:lnTo>
                    <a:pt x="4229" y="630"/>
                  </a:lnTo>
                  <a:lnTo>
                    <a:pt x="4158" y="566"/>
                  </a:lnTo>
                  <a:lnTo>
                    <a:pt x="4083" y="510"/>
                  </a:lnTo>
                  <a:lnTo>
                    <a:pt x="4005" y="459"/>
                  </a:lnTo>
                  <a:lnTo>
                    <a:pt x="3924" y="416"/>
                  </a:lnTo>
                  <a:lnTo>
                    <a:pt x="3842" y="380"/>
                  </a:lnTo>
                  <a:lnTo>
                    <a:pt x="3755" y="351"/>
                  </a:lnTo>
                  <a:lnTo>
                    <a:pt x="3668" y="328"/>
                  </a:lnTo>
                  <a:lnTo>
                    <a:pt x="3579" y="312"/>
                  </a:lnTo>
                  <a:lnTo>
                    <a:pt x="3489" y="303"/>
                  </a:lnTo>
                  <a:lnTo>
                    <a:pt x="3399" y="302"/>
                  </a:lnTo>
                  <a:close/>
                  <a:moveTo>
                    <a:pt x="1476" y="0"/>
                  </a:moveTo>
                  <a:lnTo>
                    <a:pt x="1580" y="6"/>
                  </a:lnTo>
                  <a:lnTo>
                    <a:pt x="1682" y="18"/>
                  </a:lnTo>
                  <a:lnTo>
                    <a:pt x="1784" y="37"/>
                  </a:lnTo>
                  <a:lnTo>
                    <a:pt x="1884" y="64"/>
                  </a:lnTo>
                  <a:lnTo>
                    <a:pt x="1983" y="98"/>
                  </a:lnTo>
                  <a:lnTo>
                    <a:pt x="2079" y="140"/>
                  </a:lnTo>
                  <a:lnTo>
                    <a:pt x="2174" y="187"/>
                  </a:lnTo>
                  <a:lnTo>
                    <a:pt x="2265" y="242"/>
                  </a:lnTo>
                  <a:lnTo>
                    <a:pt x="2352" y="305"/>
                  </a:lnTo>
                  <a:lnTo>
                    <a:pt x="2436" y="374"/>
                  </a:lnTo>
                  <a:lnTo>
                    <a:pt x="2520" y="305"/>
                  </a:lnTo>
                  <a:lnTo>
                    <a:pt x="2609" y="242"/>
                  </a:lnTo>
                  <a:lnTo>
                    <a:pt x="2699" y="187"/>
                  </a:lnTo>
                  <a:lnTo>
                    <a:pt x="2793" y="140"/>
                  </a:lnTo>
                  <a:lnTo>
                    <a:pt x="2889" y="98"/>
                  </a:lnTo>
                  <a:lnTo>
                    <a:pt x="2988" y="64"/>
                  </a:lnTo>
                  <a:lnTo>
                    <a:pt x="3089" y="37"/>
                  </a:lnTo>
                  <a:lnTo>
                    <a:pt x="3191" y="18"/>
                  </a:lnTo>
                  <a:lnTo>
                    <a:pt x="3294" y="6"/>
                  </a:lnTo>
                  <a:lnTo>
                    <a:pt x="3398" y="0"/>
                  </a:lnTo>
                  <a:lnTo>
                    <a:pt x="3501" y="3"/>
                  </a:lnTo>
                  <a:lnTo>
                    <a:pt x="3603" y="12"/>
                  </a:lnTo>
                  <a:lnTo>
                    <a:pt x="3705" y="28"/>
                  </a:lnTo>
                  <a:lnTo>
                    <a:pt x="3807" y="52"/>
                  </a:lnTo>
                  <a:lnTo>
                    <a:pt x="3906" y="82"/>
                  </a:lnTo>
                  <a:lnTo>
                    <a:pt x="4004" y="120"/>
                  </a:lnTo>
                  <a:lnTo>
                    <a:pt x="4098" y="165"/>
                  </a:lnTo>
                  <a:lnTo>
                    <a:pt x="4191" y="217"/>
                  </a:lnTo>
                  <a:lnTo>
                    <a:pt x="4280" y="276"/>
                  </a:lnTo>
                  <a:lnTo>
                    <a:pt x="4365" y="343"/>
                  </a:lnTo>
                  <a:lnTo>
                    <a:pt x="4446" y="418"/>
                  </a:lnTo>
                  <a:lnTo>
                    <a:pt x="4520" y="496"/>
                  </a:lnTo>
                  <a:lnTo>
                    <a:pt x="4587" y="578"/>
                  </a:lnTo>
                  <a:lnTo>
                    <a:pt x="4647" y="664"/>
                  </a:lnTo>
                  <a:lnTo>
                    <a:pt x="4700" y="752"/>
                  </a:lnTo>
                  <a:lnTo>
                    <a:pt x="4746" y="844"/>
                  </a:lnTo>
                  <a:lnTo>
                    <a:pt x="4785" y="938"/>
                  </a:lnTo>
                  <a:lnTo>
                    <a:pt x="4817" y="1034"/>
                  </a:lnTo>
                  <a:lnTo>
                    <a:pt x="4842" y="1131"/>
                  </a:lnTo>
                  <a:lnTo>
                    <a:pt x="4859" y="1231"/>
                  </a:lnTo>
                  <a:lnTo>
                    <a:pt x="4869" y="1330"/>
                  </a:lnTo>
                  <a:lnTo>
                    <a:pt x="4874" y="1430"/>
                  </a:lnTo>
                  <a:lnTo>
                    <a:pt x="4869" y="1529"/>
                  </a:lnTo>
                  <a:lnTo>
                    <a:pt x="4859" y="1629"/>
                  </a:lnTo>
                  <a:lnTo>
                    <a:pt x="4842" y="1727"/>
                  </a:lnTo>
                  <a:lnTo>
                    <a:pt x="4817" y="1825"/>
                  </a:lnTo>
                  <a:lnTo>
                    <a:pt x="4785" y="1920"/>
                  </a:lnTo>
                  <a:lnTo>
                    <a:pt x="4746" y="2015"/>
                  </a:lnTo>
                  <a:lnTo>
                    <a:pt x="4700" y="2106"/>
                  </a:lnTo>
                  <a:lnTo>
                    <a:pt x="4647" y="2195"/>
                  </a:lnTo>
                  <a:lnTo>
                    <a:pt x="4587" y="2281"/>
                  </a:lnTo>
                  <a:lnTo>
                    <a:pt x="4520" y="2363"/>
                  </a:lnTo>
                  <a:lnTo>
                    <a:pt x="4446" y="2442"/>
                  </a:lnTo>
                  <a:lnTo>
                    <a:pt x="4442" y="2446"/>
                  </a:lnTo>
                  <a:lnTo>
                    <a:pt x="4433" y="2455"/>
                  </a:lnTo>
                  <a:lnTo>
                    <a:pt x="4416" y="2470"/>
                  </a:lnTo>
                  <a:lnTo>
                    <a:pt x="4397" y="2489"/>
                  </a:lnTo>
                  <a:lnTo>
                    <a:pt x="4371" y="2515"/>
                  </a:lnTo>
                  <a:lnTo>
                    <a:pt x="4343" y="2543"/>
                  </a:lnTo>
                  <a:lnTo>
                    <a:pt x="4310" y="2576"/>
                  </a:lnTo>
                  <a:lnTo>
                    <a:pt x="4272" y="2613"/>
                  </a:lnTo>
                  <a:lnTo>
                    <a:pt x="4230" y="2653"/>
                  </a:lnTo>
                  <a:lnTo>
                    <a:pt x="4187" y="2696"/>
                  </a:lnTo>
                  <a:lnTo>
                    <a:pt x="4140" y="2742"/>
                  </a:lnTo>
                  <a:lnTo>
                    <a:pt x="4089" y="2791"/>
                  </a:lnTo>
                  <a:lnTo>
                    <a:pt x="4037" y="2843"/>
                  </a:lnTo>
                  <a:lnTo>
                    <a:pt x="3983" y="2897"/>
                  </a:lnTo>
                  <a:lnTo>
                    <a:pt x="3927" y="2952"/>
                  </a:lnTo>
                  <a:lnTo>
                    <a:pt x="3869" y="3008"/>
                  </a:lnTo>
                  <a:lnTo>
                    <a:pt x="3810" y="3066"/>
                  </a:lnTo>
                  <a:lnTo>
                    <a:pt x="3750" y="3124"/>
                  </a:lnTo>
                  <a:lnTo>
                    <a:pt x="3689" y="3183"/>
                  </a:lnTo>
                  <a:lnTo>
                    <a:pt x="3627" y="3244"/>
                  </a:lnTo>
                  <a:lnTo>
                    <a:pt x="3567" y="3304"/>
                  </a:lnTo>
                  <a:lnTo>
                    <a:pt x="3506" y="3365"/>
                  </a:lnTo>
                  <a:lnTo>
                    <a:pt x="3444" y="3424"/>
                  </a:lnTo>
                  <a:lnTo>
                    <a:pt x="3386" y="3482"/>
                  </a:lnTo>
                  <a:lnTo>
                    <a:pt x="3326" y="3540"/>
                  </a:lnTo>
                  <a:lnTo>
                    <a:pt x="3269" y="3597"/>
                  </a:lnTo>
                  <a:lnTo>
                    <a:pt x="3213" y="3652"/>
                  </a:lnTo>
                  <a:lnTo>
                    <a:pt x="3159" y="3704"/>
                  </a:lnTo>
                  <a:lnTo>
                    <a:pt x="3107" y="3754"/>
                  </a:lnTo>
                  <a:lnTo>
                    <a:pt x="3057" y="3803"/>
                  </a:lnTo>
                  <a:lnTo>
                    <a:pt x="3011" y="3849"/>
                  </a:lnTo>
                  <a:lnTo>
                    <a:pt x="2969" y="3891"/>
                  </a:lnTo>
                  <a:lnTo>
                    <a:pt x="2928" y="3931"/>
                  </a:lnTo>
                  <a:lnTo>
                    <a:pt x="2891" y="3967"/>
                  </a:lnTo>
                  <a:lnTo>
                    <a:pt x="2859" y="3998"/>
                  </a:lnTo>
                  <a:lnTo>
                    <a:pt x="2831" y="4026"/>
                  </a:lnTo>
                  <a:lnTo>
                    <a:pt x="2807" y="4050"/>
                  </a:lnTo>
                  <a:lnTo>
                    <a:pt x="2787" y="4068"/>
                  </a:lnTo>
                  <a:lnTo>
                    <a:pt x="2774" y="4081"/>
                  </a:lnTo>
                  <a:lnTo>
                    <a:pt x="2765" y="4090"/>
                  </a:lnTo>
                  <a:lnTo>
                    <a:pt x="2762" y="4093"/>
                  </a:lnTo>
                  <a:lnTo>
                    <a:pt x="2718" y="4130"/>
                  </a:lnTo>
                  <a:lnTo>
                    <a:pt x="2672" y="4161"/>
                  </a:lnTo>
                  <a:lnTo>
                    <a:pt x="2622" y="4187"/>
                  </a:lnTo>
                  <a:lnTo>
                    <a:pt x="2571" y="4206"/>
                  </a:lnTo>
                  <a:lnTo>
                    <a:pt x="2519" y="4218"/>
                  </a:lnTo>
                  <a:lnTo>
                    <a:pt x="2463" y="4225"/>
                  </a:lnTo>
                  <a:lnTo>
                    <a:pt x="2409" y="4225"/>
                  </a:lnTo>
                  <a:lnTo>
                    <a:pt x="2355" y="4218"/>
                  </a:lnTo>
                  <a:lnTo>
                    <a:pt x="2303" y="4206"/>
                  </a:lnTo>
                  <a:lnTo>
                    <a:pt x="2250" y="4187"/>
                  </a:lnTo>
                  <a:lnTo>
                    <a:pt x="2201" y="4161"/>
                  </a:lnTo>
                  <a:lnTo>
                    <a:pt x="2154" y="4130"/>
                  </a:lnTo>
                  <a:lnTo>
                    <a:pt x="2111" y="4093"/>
                  </a:lnTo>
                  <a:lnTo>
                    <a:pt x="2108" y="4090"/>
                  </a:lnTo>
                  <a:lnTo>
                    <a:pt x="2099" y="4081"/>
                  </a:lnTo>
                  <a:lnTo>
                    <a:pt x="2085" y="4068"/>
                  </a:lnTo>
                  <a:lnTo>
                    <a:pt x="2066" y="4048"/>
                  </a:lnTo>
                  <a:lnTo>
                    <a:pt x="2042" y="4025"/>
                  </a:lnTo>
                  <a:lnTo>
                    <a:pt x="2013" y="3998"/>
                  </a:lnTo>
                  <a:lnTo>
                    <a:pt x="1980" y="3965"/>
                  </a:lnTo>
                  <a:lnTo>
                    <a:pt x="1944" y="3929"/>
                  </a:lnTo>
                  <a:lnTo>
                    <a:pt x="1904" y="3889"/>
                  </a:lnTo>
                  <a:lnTo>
                    <a:pt x="1860" y="3846"/>
                  </a:lnTo>
                  <a:lnTo>
                    <a:pt x="1812" y="3800"/>
                  </a:lnTo>
                  <a:lnTo>
                    <a:pt x="1763" y="3751"/>
                  </a:lnTo>
                  <a:lnTo>
                    <a:pt x="1710" y="3701"/>
                  </a:lnTo>
                  <a:lnTo>
                    <a:pt x="1656" y="3647"/>
                  </a:lnTo>
                  <a:lnTo>
                    <a:pt x="1599" y="3592"/>
                  </a:lnTo>
                  <a:lnTo>
                    <a:pt x="1542" y="3534"/>
                  </a:lnTo>
                  <a:lnTo>
                    <a:pt x="1482" y="3476"/>
                  </a:lnTo>
                  <a:lnTo>
                    <a:pt x="1422" y="3417"/>
                  </a:lnTo>
                  <a:lnTo>
                    <a:pt x="1361" y="3357"/>
                  </a:lnTo>
                  <a:lnTo>
                    <a:pt x="1299" y="3296"/>
                  </a:lnTo>
                  <a:lnTo>
                    <a:pt x="1238" y="3237"/>
                  </a:lnTo>
                  <a:lnTo>
                    <a:pt x="1176" y="3176"/>
                  </a:lnTo>
                  <a:lnTo>
                    <a:pt x="1115" y="3115"/>
                  </a:lnTo>
                  <a:lnTo>
                    <a:pt x="1055" y="3057"/>
                  </a:lnTo>
                  <a:lnTo>
                    <a:pt x="995" y="2998"/>
                  </a:lnTo>
                  <a:lnTo>
                    <a:pt x="936" y="2941"/>
                  </a:lnTo>
                  <a:lnTo>
                    <a:pt x="879" y="2885"/>
                  </a:lnTo>
                  <a:lnTo>
                    <a:pt x="825" y="2831"/>
                  </a:lnTo>
                  <a:lnTo>
                    <a:pt x="773" y="2779"/>
                  </a:lnTo>
                  <a:lnTo>
                    <a:pt x="722" y="2730"/>
                  </a:lnTo>
                  <a:lnTo>
                    <a:pt x="675" y="2684"/>
                  </a:lnTo>
                  <a:lnTo>
                    <a:pt x="630" y="2639"/>
                  </a:lnTo>
                  <a:lnTo>
                    <a:pt x="588" y="2599"/>
                  </a:lnTo>
                  <a:lnTo>
                    <a:pt x="551" y="2562"/>
                  </a:lnTo>
                  <a:lnTo>
                    <a:pt x="518" y="2529"/>
                  </a:lnTo>
                  <a:lnTo>
                    <a:pt x="488" y="2501"/>
                  </a:lnTo>
                  <a:lnTo>
                    <a:pt x="464" y="2476"/>
                  </a:lnTo>
                  <a:lnTo>
                    <a:pt x="443" y="2457"/>
                  </a:lnTo>
                  <a:lnTo>
                    <a:pt x="428" y="2442"/>
                  </a:lnTo>
                  <a:lnTo>
                    <a:pt x="354" y="2363"/>
                  </a:lnTo>
                  <a:lnTo>
                    <a:pt x="287" y="2281"/>
                  </a:lnTo>
                  <a:lnTo>
                    <a:pt x="227" y="2195"/>
                  </a:lnTo>
                  <a:lnTo>
                    <a:pt x="173" y="2106"/>
                  </a:lnTo>
                  <a:lnTo>
                    <a:pt x="128" y="2015"/>
                  </a:lnTo>
                  <a:lnTo>
                    <a:pt x="89" y="1920"/>
                  </a:lnTo>
                  <a:lnTo>
                    <a:pt x="57" y="1825"/>
                  </a:lnTo>
                  <a:lnTo>
                    <a:pt x="32" y="1727"/>
                  </a:lnTo>
                  <a:lnTo>
                    <a:pt x="14" y="1629"/>
                  </a:lnTo>
                  <a:lnTo>
                    <a:pt x="3" y="1529"/>
                  </a:lnTo>
                  <a:lnTo>
                    <a:pt x="0" y="1434"/>
                  </a:lnTo>
                  <a:lnTo>
                    <a:pt x="0" y="1424"/>
                  </a:lnTo>
                  <a:lnTo>
                    <a:pt x="3" y="1330"/>
                  </a:lnTo>
                  <a:lnTo>
                    <a:pt x="14" y="1231"/>
                  </a:lnTo>
                  <a:lnTo>
                    <a:pt x="32" y="1131"/>
                  </a:lnTo>
                  <a:lnTo>
                    <a:pt x="57" y="1034"/>
                  </a:lnTo>
                  <a:lnTo>
                    <a:pt x="89" y="938"/>
                  </a:lnTo>
                  <a:lnTo>
                    <a:pt x="128" y="844"/>
                  </a:lnTo>
                  <a:lnTo>
                    <a:pt x="173" y="752"/>
                  </a:lnTo>
                  <a:lnTo>
                    <a:pt x="227" y="664"/>
                  </a:lnTo>
                  <a:lnTo>
                    <a:pt x="287" y="578"/>
                  </a:lnTo>
                  <a:lnTo>
                    <a:pt x="354" y="496"/>
                  </a:lnTo>
                  <a:lnTo>
                    <a:pt x="428" y="418"/>
                  </a:lnTo>
                  <a:lnTo>
                    <a:pt x="509" y="343"/>
                  </a:lnTo>
                  <a:lnTo>
                    <a:pt x="594" y="276"/>
                  </a:lnTo>
                  <a:lnTo>
                    <a:pt x="683" y="217"/>
                  </a:lnTo>
                  <a:lnTo>
                    <a:pt x="776" y="165"/>
                  </a:lnTo>
                  <a:lnTo>
                    <a:pt x="870" y="120"/>
                  </a:lnTo>
                  <a:lnTo>
                    <a:pt x="968" y="82"/>
                  </a:lnTo>
                  <a:lnTo>
                    <a:pt x="1067" y="52"/>
                  </a:lnTo>
                  <a:lnTo>
                    <a:pt x="1167" y="28"/>
                  </a:lnTo>
                  <a:lnTo>
                    <a:pt x="1271" y="12"/>
                  </a:lnTo>
                  <a:lnTo>
                    <a:pt x="1373" y="3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6332538" y="3735388"/>
              <a:ext cx="382588" cy="379413"/>
            </a:xfrm>
            <a:custGeom>
              <a:avLst/>
              <a:gdLst>
                <a:gd name="T0" fmla="*/ 647 w 723"/>
                <a:gd name="T1" fmla="*/ 0 h 716"/>
                <a:gd name="T2" fmla="*/ 647 w 723"/>
                <a:gd name="T3" fmla="*/ 0 h 716"/>
                <a:gd name="T4" fmla="*/ 671 w 723"/>
                <a:gd name="T5" fmla="*/ 4 h 716"/>
                <a:gd name="T6" fmla="*/ 692 w 723"/>
                <a:gd name="T7" fmla="*/ 15 h 716"/>
                <a:gd name="T8" fmla="*/ 708 w 723"/>
                <a:gd name="T9" fmla="*/ 31 h 716"/>
                <a:gd name="T10" fmla="*/ 720 w 723"/>
                <a:gd name="T11" fmla="*/ 52 h 716"/>
                <a:gd name="T12" fmla="*/ 723 w 723"/>
                <a:gd name="T13" fmla="*/ 76 h 716"/>
                <a:gd name="T14" fmla="*/ 720 w 723"/>
                <a:gd name="T15" fmla="*/ 100 h 716"/>
                <a:gd name="T16" fmla="*/ 708 w 723"/>
                <a:gd name="T17" fmla="*/ 120 h 716"/>
                <a:gd name="T18" fmla="*/ 692 w 723"/>
                <a:gd name="T19" fmla="*/ 137 h 716"/>
                <a:gd name="T20" fmla="*/ 671 w 723"/>
                <a:gd name="T21" fmla="*/ 147 h 716"/>
                <a:gd name="T22" fmla="*/ 647 w 723"/>
                <a:gd name="T23" fmla="*/ 152 h 716"/>
                <a:gd name="T24" fmla="*/ 579 w 723"/>
                <a:gd name="T25" fmla="*/ 156 h 716"/>
                <a:gd name="T26" fmla="*/ 515 w 723"/>
                <a:gd name="T27" fmla="*/ 168 h 716"/>
                <a:gd name="T28" fmla="*/ 455 w 723"/>
                <a:gd name="T29" fmla="*/ 190 h 716"/>
                <a:gd name="T30" fmla="*/ 398 w 723"/>
                <a:gd name="T31" fmla="*/ 218 h 716"/>
                <a:gd name="T32" fmla="*/ 345 w 723"/>
                <a:gd name="T33" fmla="*/ 253 h 716"/>
                <a:gd name="T34" fmla="*/ 297 w 723"/>
                <a:gd name="T35" fmla="*/ 294 h 716"/>
                <a:gd name="T36" fmla="*/ 255 w 723"/>
                <a:gd name="T37" fmla="*/ 342 h 716"/>
                <a:gd name="T38" fmla="*/ 219 w 723"/>
                <a:gd name="T39" fmla="*/ 394 h 716"/>
                <a:gd name="T40" fmla="*/ 191 w 723"/>
                <a:gd name="T41" fmla="*/ 450 h 716"/>
                <a:gd name="T42" fmla="*/ 170 w 723"/>
                <a:gd name="T43" fmla="*/ 511 h 716"/>
                <a:gd name="T44" fmla="*/ 156 w 723"/>
                <a:gd name="T45" fmla="*/ 575 h 716"/>
                <a:gd name="T46" fmla="*/ 152 w 723"/>
                <a:gd name="T47" fmla="*/ 641 h 716"/>
                <a:gd name="T48" fmla="*/ 149 w 723"/>
                <a:gd name="T49" fmla="*/ 664 h 716"/>
                <a:gd name="T50" fmla="*/ 138 w 723"/>
                <a:gd name="T51" fmla="*/ 685 h 716"/>
                <a:gd name="T52" fmla="*/ 120 w 723"/>
                <a:gd name="T53" fmla="*/ 703 h 716"/>
                <a:gd name="T54" fmla="*/ 99 w 723"/>
                <a:gd name="T55" fmla="*/ 713 h 716"/>
                <a:gd name="T56" fmla="*/ 75 w 723"/>
                <a:gd name="T57" fmla="*/ 716 h 716"/>
                <a:gd name="T58" fmla="*/ 51 w 723"/>
                <a:gd name="T59" fmla="*/ 713 h 716"/>
                <a:gd name="T60" fmla="*/ 30 w 723"/>
                <a:gd name="T61" fmla="*/ 703 h 716"/>
                <a:gd name="T62" fmla="*/ 15 w 723"/>
                <a:gd name="T63" fmla="*/ 685 h 716"/>
                <a:gd name="T64" fmla="*/ 3 w 723"/>
                <a:gd name="T65" fmla="*/ 664 h 716"/>
                <a:gd name="T66" fmla="*/ 0 w 723"/>
                <a:gd name="T67" fmla="*/ 641 h 716"/>
                <a:gd name="T68" fmla="*/ 5 w 723"/>
                <a:gd name="T69" fmla="*/ 566 h 716"/>
                <a:gd name="T70" fmla="*/ 17 w 723"/>
                <a:gd name="T71" fmla="*/ 493 h 716"/>
                <a:gd name="T72" fmla="*/ 38 w 723"/>
                <a:gd name="T73" fmla="*/ 425 h 716"/>
                <a:gd name="T74" fmla="*/ 65 w 723"/>
                <a:gd name="T75" fmla="*/ 360 h 716"/>
                <a:gd name="T76" fmla="*/ 101 w 723"/>
                <a:gd name="T77" fmla="*/ 297 h 716"/>
                <a:gd name="T78" fmla="*/ 141 w 723"/>
                <a:gd name="T79" fmla="*/ 241 h 716"/>
                <a:gd name="T80" fmla="*/ 189 w 723"/>
                <a:gd name="T81" fmla="*/ 187 h 716"/>
                <a:gd name="T82" fmla="*/ 242 w 723"/>
                <a:gd name="T83" fmla="*/ 141 h 716"/>
                <a:gd name="T84" fmla="*/ 300 w 723"/>
                <a:gd name="T85" fmla="*/ 100 h 716"/>
                <a:gd name="T86" fmla="*/ 362 w 723"/>
                <a:gd name="T87" fmla="*/ 65 h 716"/>
                <a:gd name="T88" fmla="*/ 428 w 723"/>
                <a:gd name="T89" fmla="*/ 37 h 716"/>
                <a:gd name="T90" fmla="*/ 498 w 723"/>
                <a:gd name="T91" fmla="*/ 16 h 716"/>
                <a:gd name="T92" fmla="*/ 570 w 723"/>
                <a:gd name="T93" fmla="*/ 4 h 716"/>
                <a:gd name="T94" fmla="*/ 647 w 723"/>
                <a:gd name="T9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3" h="716">
                  <a:moveTo>
                    <a:pt x="647" y="0"/>
                  </a:moveTo>
                  <a:lnTo>
                    <a:pt x="647" y="0"/>
                  </a:lnTo>
                  <a:lnTo>
                    <a:pt x="671" y="4"/>
                  </a:lnTo>
                  <a:lnTo>
                    <a:pt x="692" y="15"/>
                  </a:lnTo>
                  <a:lnTo>
                    <a:pt x="708" y="31"/>
                  </a:lnTo>
                  <a:lnTo>
                    <a:pt x="720" y="52"/>
                  </a:lnTo>
                  <a:lnTo>
                    <a:pt x="723" y="76"/>
                  </a:lnTo>
                  <a:lnTo>
                    <a:pt x="720" y="100"/>
                  </a:lnTo>
                  <a:lnTo>
                    <a:pt x="708" y="120"/>
                  </a:lnTo>
                  <a:lnTo>
                    <a:pt x="692" y="137"/>
                  </a:lnTo>
                  <a:lnTo>
                    <a:pt x="671" y="147"/>
                  </a:lnTo>
                  <a:lnTo>
                    <a:pt x="647" y="152"/>
                  </a:lnTo>
                  <a:lnTo>
                    <a:pt x="579" y="156"/>
                  </a:lnTo>
                  <a:lnTo>
                    <a:pt x="515" y="168"/>
                  </a:lnTo>
                  <a:lnTo>
                    <a:pt x="455" y="190"/>
                  </a:lnTo>
                  <a:lnTo>
                    <a:pt x="398" y="218"/>
                  </a:lnTo>
                  <a:lnTo>
                    <a:pt x="345" y="253"/>
                  </a:lnTo>
                  <a:lnTo>
                    <a:pt x="297" y="294"/>
                  </a:lnTo>
                  <a:lnTo>
                    <a:pt x="255" y="342"/>
                  </a:lnTo>
                  <a:lnTo>
                    <a:pt x="219" y="394"/>
                  </a:lnTo>
                  <a:lnTo>
                    <a:pt x="191" y="450"/>
                  </a:lnTo>
                  <a:lnTo>
                    <a:pt x="170" y="511"/>
                  </a:lnTo>
                  <a:lnTo>
                    <a:pt x="156" y="575"/>
                  </a:lnTo>
                  <a:lnTo>
                    <a:pt x="152" y="641"/>
                  </a:lnTo>
                  <a:lnTo>
                    <a:pt x="149" y="664"/>
                  </a:lnTo>
                  <a:lnTo>
                    <a:pt x="138" y="685"/>
                  </a:lnTo>
                  <a:lnTo>
                    <a:pt x="120" y="703"/>
                  </a:lnTo>
                  <a:lnTo>
                    <a:pt x="99" y="713"/>
                  </a:lnTo>
                  <a:lnTo>
                    <a:pt x="75" y="716"/>
                  </a:lnTo>
                  <a:lnTo>
                    <a:pt x="51" y="713"/>
                  </a:lnTo>
                  <a:lnTo>
                    <a:pt x="30" y="703"/>
                  </a:lnTo>
                  <a:lnTo>
                    <a:pt x="15" y="685"/>
                  </a:lnTo>
                  <a:lnTo>
                    <a:pt x="3" y="664"/>
                  </a:lnTo>
                  <a:lnTo>
                    <a:pt x="0" y="641"/>
                  </a:lnTo>
                  <a:lnTo>
                    <a:pt x="5" y="566"/>
                  </a:lnTo>
                  <a:lnTo>
                    <a:pt x="17" y="493"/>
                  </a:lnTo>
                  <a:lnTo>
                    <a:pt x="38" y="425"/>
                  </a:lnTo>
                  <a:lnTo>
                    <a:pt x="65" y="360"/>
                  </a:lnTo>
                  <a:lnTo>
                    <a:pt x="101" y="297"/>
                  </a:lnTo>
                  <a:lnTo>
                    <a:pt x="141" y="241"/>
                  </a:lnTo>
                  <a:lnTo>
                    <a:pt x="189" y="187"/>
                  </a:lnTo>
                  <a:lnTo>
                    <a:pt x="242" y="141"/>
                  </a:lnTo>
                  <a:lnTo>
                    <a:pt x="300" y="100"/>
                  </a:lnTo>
                  <a:lnTo>
                    <a:pt x="362" y="65"/>
                  </a:lnTo>
                  <a:lnTo>
                    <a:pt x="428" y="37"/>
                  </a:lnTo>
                  <a:lnTo>
                    <a:pt x="498" y="16"/>
                  </a:lnTo>
                  <a:lnTo>
                    <a:pt x="570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5709512" y="1671594"/>
            <a:ext cx="466690" cy="462325"/>
            <a:chOff x="5929313" y="3292475"/>
            <a:chExt cx="2206626" cy="2185988"/>
          </a:xfrm>
          <a:solidFill>
            <a:schemeClr val="bg2">
              <a:lumMod val="25000"/>
            </a:schemeClr>
          </a:solidFill>
        </p:grpSpPr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5929313" y="3497263"/>
              <a:ext cx="2009775" cy="1981200"/>
            </a:xfrm>
            <a:custGeom>
              <a:avLst/>
              <a:gdLst>
                <a:gd name="T0" fmla="*/ 316 w 3797"/>
                <a:gd name="T1" fmla="*/ 1627 h 3746"/>
                <a:gd name="T2" fmla="*/ 269 w 3797"/>
                <a:gd name="T3" fmla="*/ 1684 h 3746"/>
                <a:gd name="T4" fmla="*/ 263 w 3797"/>
                <a:gd name="T5" fmla="*/ 1758 h 3746"/>
                <a:gd name="T6" fmla="*/ 299 w 3797"/>
                <a:gd name="T7" fmla="*/ 1824 h 3746"/>
                <a:gd name="T8" fmla="*/ 1999 w 3797"/>
                <a:gd name="T9" fmla="*/ 3478 h 3746"/>
                <a:gd name="T10" fmla="*/ 2061 w 3797"/>
                <a:gd name="T11" fmla="*/ 3487 h 3746"/>
                <a:gd name="T12" fmla="*/ 2123 w 3797"/>
                <a:gd name="T13" fmla="*/ 3464 h 3746"/>
                <a:gd name="T14" fmla="*/ 2171 w 3797"/>
                <a:gd name="T15" fmla="*/ 3405 h 3746"/>
                <a:gd name="T16" fmla="*/ 2631 w 3797"/>
                <a:gd name="T17" fmla="*/ 1731 h 3746"/>
                <a:gd name="T18" fmla="*/ 2397 w 3797"/>
                <a:gd name="T19" fmla="*/ 1577 h 3746"/>
                <a:gd name="T20" fmla="*/ 2163 w 3797"/>
                <a:gd name="T21" fmla="*/ 1482 h 3746"/>
                <a:gd name="T22" fmla="*/ 1929 w 3797"/>
                <a:gd name="T23" fmla="*/ 1429 h 3746"/>
                <a:gd name="T24" fmla="*/ 1695 w 3797"/>
                <a:gd name="T25" fmla="*/ 1396 h 3746"/>
                <a:gd name="T26" fmla="*/ 1460 w 3797"/>
                <a:gd name="T27" fmla="*/ 1364 h 3746"/>
                <a:gd name="T28" fmla="*/ 1227 w 3797"/>
                <a:gd name="T29" fmla="*/ 1315 h 3746"/>
                <a:gd name="T30" fmla="*/ 2436 w 3797"/>
                <a:gd name="T31" fmla="*/ 265 h 3746"/>
                <a:gd name="T32" fmla="*/ 2221 w 3797"/>
                <a:gd name="T33" fmla="*/ 477 h 3746"/>
                <a:gd name="T34" fmla="*/ 2221 w 3797"/>
                <a:gd name="T35" fmla="*/ 535 h 3746"/>
                <a:gd name="T36" fmla="*/ 1351 w 3797"/>
                <a:gd name="T37" fmla="*/ 1212 h 3746"/>
                <a:gd name="T38" fmla="*/ 1689 w 3797"/>
                <a:gd name="T39" fmla="*/ 1264 h 3746"/>
                <a:gd name="T40" fmla="*/ 1909 w 3797"/>
                <a:gd name="T41" fmla="*/ 1294 h 3746"/>
                <a:gd name="T42" fmla="*/ 2136 w 3797"/>
                <a:gd name="T43" fmla="*/ 1340 h 3746"/>
                <a:gd name="T44" fmla="*/ 2368 w 3797"/>
                <a:gd name="T45" fmla="*/ 1421 h 3746"/>
                <a:gd name="T46" fmla="*/ 2604 w 3797"/>
                <a:gd name="T47" fmla="*/ 1550 h 3746"/>
                <a:gd name="T48" fmla="*/ 2840 w 3797"/>
                <a:gd name="T49" fmla="*/ 1745 h 3746"/>
                <a:gd name="T50" fmla="*/ 3259 w 3797"/>
                <a:gd name="T51" fmla="*/ 1561 h 3746"/>
                <a:gd name="T52" fmla="*/ 3316 w 3797"/>
                <a:gd name="T53" fmla="*/ 1561 h 3746"/>
                <a:gd name="T54" fmla="*/ 3531 w 3797"/>
                <a:gd name="T55" fmla="*/ 1350 h 3746"/>
                <a:gd name="T56" fmla="*/ 3531 w 3797"/>
                <a:gd name="T57" fmla="*/ 1292 h 3746"/>
                <a:gd name="T58" fmla="*/ 2493 w 3797"/>
                <a:gd name="T59" fmla="*/ 265 h 3746"/>
                <a:gd name="T60" fmla="*/ 2465 w 3797"/>
                <a:gd name="T61" fmla="*/ 0 h 3746"/>
                <a:gd name="T62" fmla="*/ 2589 w 3797"/>
                <a:gd name="T63" fmla="*/ 25 h 3746"/>
                <a:gd name="T64" fmla="*/ 2696 w 3797"/>
                <a:gd name="T65" fmla="*/ 95 h 3746"/>
                <a:gd name="T66" fmla="*/ 3755 w 3797"/>
                <a:gd name="T67" fmla="*/ 1160 h 3746"/>
                <a:gd name="T68" fmla="*/ 3795 w 3797"/>
                <a:gd name="T69" fmla="*/ 1278 h 3746"/>
                <a:gd name="T70" fmla="*/ 3787 w 3797"/>
                <a:gd name="T71" fmla="*/ 1405 h 3746"/>
                <a:gd name="T72" fmla="*/ 3731 w 3797"/>
                <a:gd name="T73" fmla="*/ 1517 h 3746"/>
                <a:gd name="T74" fmla="*/ 3485 w 3797"/>
                <a:gd name="T75" fmla="*/ 1759 h 3746"/>
                <a:gd name="T76" fmla="*/ 3372 w 3797"/>
                <a:gd name="T77" fmla="*/ 1815 h 3746"/>
                <a:gd name="T78" fmla="*/ 3240 w 3797"/>
                <a:gd name="T79" fmla="*/ 1823 h 3746"/>
                <a:gd name="T80" fmla="*/ 3109 w 3797"/>
                <a:gd name="T81" fmla="*/ 1774 h 3746"/>
                <a:gd name="T82" fmla="*/ 2367 w 3797"/>
                <a:gd name="T83" fmla="*/ 3586 h 3746"/>
                <a:gd name="T84" fmla="*/ 2263 w 3797"/>
                <a:gd name="T85" fmla="*/ 3684 h 3746"/>
                <a:gd name="T86" fmla="*/ 2129 w 3797"/>
                <a:gd name="T87" fmla="*/ 3738 h 3746"/>
                <a:gd name="T88" fmla="*/ 2047 w 3797"/>
                <a:gd name="T89" fmla="*/ 3746 h 3746"/>
                <a:gd name="T90" fmla="*/ 1989 w 3797"/>
                <a:gd name="T91" fmla="*/ 3741 h 3746"/>
                <a:gd name="T92" fmla="*/ 1852 w 3797"/>
                <a:gd name="T93" fmla="*/ 3693 h 3746"/>
                <a:gd name="T94" fmla="*/ 115 w 3797"/>
                <a:gd name="T95" fmla="*/ 2008 h 3746"/>
                <a:gd name="T96" fmla="*/ 33 w 3797"/>
                <a:gd name="T97" fmla="*/ 1890 h 3746"/>
                <a:gd name="T98" fmla="*/ 0 w 3797"/>
                <a:gd name="T99" fmla="*/ 1755 h 3746"/>
                <a:gd name="T100" fmla="*/ 17 w 3797"/>
                <a:gd name="T101" fmla="*/ 1614 h 3746"/>
                <a:gd name="T102" fmla="*/ 84 w 3797"/>
                <a:gd name="T103" fmla="*/ 1491 h 3746"/>
                <a:gd name="T104" fmla="*/ 191 w 3797"/>
                <a:gd name="T105" fmla="*/ 1400 h 3746"/>
                <a:gd name="T106" fmla="*/ 1983 w 3797"/>
                <a:gd name="T107" fmla="*/ 636 h 3746"/>
                <a:gd name="T108" fmla="*/ 1955 w 3797"/>
                <a:gd name="T109" fmla="*/ 506 h 3746"/>
                <a:gd name="T110" fmla="*/ 1979 w 3797"/>
                <a:gd name="T111" fmla="*/ 381 h 3746"/>
                <a:gd name="T112" fmla="*/ 2049 w 3797"/>
                <a:gd name="T113" fmla="*/ 277 h 3746"/>
                <a:gd name="T114" fmla="*/ 2301 w 3797"/>
                <a:gd name="T115" fmla="*/ 43 h 3746"/>
                <a:gd name="T116" fmla="*/ 2421 w 3797"/>
                <a:gd name="T117" fmla="*/ 2 h 3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7" h="3746">
                  <a:moveTo>
                    <a:pt x="1148" y="1293"/>
                  </a:moveTo>
                  <a:lnTo>
                    <a:pt x="339" y="1614"/>
                  </a:lnTo>
                  <a:lnTo>
                    <a:pt x="316" y="1627"/>
                  </a:lnTo>
                  <a:lnTo>
                    <a:pt x="296" y="1643"/>
                  </a:lnTo>
                  <a:lnTo>
                    <a:pt x="281" y="1661"/>
                  </a:lnTo>
                  <a:lnTo>
                    <a:pt x="269" y="1684"/>
                  </a:lnTo>
                  <a:lnTo>
                    <a:pt x="261" y="1708"/>
                  </a:lnTo>
                  <a:lnTo>
                    <a:pt x="260" y="1734"/>
                  </a:lnTo>
                  <a:lnTo>
                    <a:pt x="263" y="1758"/>
                  </a:lnTo>
                  <a:lnTo>
                    <a:pt x="269" y="1782"/>
                  </a:lnTo>
                  <a:lnTo>
                    <a:pt x="281" y="1804"/>
                  </a:lnTo>
                  <a:lnTo>
                    <a:pt x="299" y="1824"/>
                  </a:lnTo>
                  <a:lnTo>
                    <a:pt x="1957" y="3450"/>
                  </a:lnTo>
                  <a:lnTo>
                    <a:pt x="1976" y="3466"/>
                  </a:lnTo>
                  <a:lnTo>
                    <a:pt x="1999" y="3478"/>
                  </a:lnTo>
                  <a:lnTo>
                    <a:pt x="2021" y="3484"/>
                  </a:lnTo>
                  <a:lnTo>
                    <a:pt x="2045" y="3487"/>
                  </a:lnTo>
                  <a:lnTo>
                    <a:pt x="2061" y="3487"/>
                  </a:lnTo>
                  <a:lnTo>
                    <a:pt x="2076" y="3484"/>
                  </a:lnTo>
                  <a:lnTo>
                    <a:pt x="2101" y="3476"/>
                  </a:lnTo>
                  <a:lnTo>
                    <a:pt x="2123" y="3464"/>
                  </a:lnTo>
                  <a:lnTo>
                    <a:pt x="2143" y="3449"/>
                  </a:lnTo>
                  <a:lnTo>
                    <a:pt x="2159" y="3428"/>
                  </a:lnTo>
                  <a:lnTo>
                    <a:pt x="2171" y="3405"/>
                  </a:lnTo>
                  <a:lnTo>
                    <a:pt x="2787" y="1877"/>
                  </a:lnTo>
                  <a:lnTo>
                    <a:pt x="2709" y="1799"/>
                  </a:lnTo>
                  <a:lnTo>
                    <a:pt x="2631" y="1731"/>
                  </a:lnTo>
                  <a:lnTo>
                    <a:pt x="2553" y="1672"/>
                  </a:lnTo>
                  <a:lnTo>
                    <a:pt x="2475" y="1621"/>
                  </a:lnTo>
                  <a:lnTo>
                    <a:pt x="2397" y="1577"/>
                  </a:lnTo>
                  <a:lnTo>
                    <a:pt x="2319" y="1540"/>
                  </a:lnTo>
                  <a:lnTo>
                    <a:pt x="2241" y="1508"/>
                  </a:lnTo>
                  <a:lnTo>
                    <a:pt x="2163" y="1482"/>
                  </a:lnTo>
                  <a:lnTo>
                    <a:pt x="2085" y="1461"/>
                  </a:lnTo>
                  <a:lnTo>
                    <a:pt x="2007" y="1444"/>
                  </a:lnTo>
                  <a:lnTo>
                    <a:pt x="1929" y="1429"/>
                  </a:lnTo>
                  <a:lnTo>
                    <a:pt x="1851" y="1416"/>
                  </a:lnTo>
                  <a:lnTo>
                    <a:pt x="1773" y="1405"/>
                  </a:lnTo>
                  <a:lnTo>
                    <a:pt x="1695" y="1396"/>
                  </a:lnTo>
                  <a:lnTo>
                    <a:pt x="1616" y="1385"/>
                  </a:lnTo>
                  <a:lnTo>
                    <a:pt x="1539" y="1376"/>
                  </a:lnTo>
                  <a:lnTo>
                    <a:pt x="1460" y="1364"/>
                  </a:lnTo>
                  <a:lnTo>
                    <a:pt x="1383" y="1351"/>
                  </a:lnTo>
                  <a:lnTo>
                    <a:pt x="1304" y="1335"/>
                  </a:lnTo>
                  <a:lnTo>
                    <a:pt x="1227" y="1315"/>
                  </a:lnTo>
                  <a:lnTo>
                    <a:pt x="1148" y="1293"/>
                  </a:lnTo>
                  <a:close/>
                  <a:moveTo>
                    <a:pt x="2455" y="259"/>
                  </a:moveTo>
                  <a:lnTo>
                    <a:pt x="2436" y="265"/>
                  </a:lnTo>
                  <a:lnTo>
                    <a:pt x="2419" y="277"/>
                  </a:lnTo>
                  <a:lnTo>
                    <a:pt x="2233" y="461"/>
                  </a:lnTo>
                  <a:lnTo>
                    <a:pt x="2221" y="477"/>
                  </a:lnTo>
                  <a:lnTo>
                    <a:pt x="2216" y="496"/>
                  </a:lnTo>
                  <a:lnTo>
                    <a:pt x="2216" y="516"/>
                  </a:lnTo>
                  <a:lnTo>
                    <a:pt x="2221" y="535"/>
                  </a:lnTo>
                  <a:lnTo>
                    <a:pt x="2233" y="551"/>
                  </a:lnTo>
                  <a:lnTo>
                    <a:pt x="2457" y="772"/>
                  </a:lnTo>
                  <a:lnTo>
                    <a:pt x="1351" y="1212"/>
                  </a:lnTo>
                  <a:lnTo>
                    <a:pt x="1461" y="1233"/>
                  </a:lnTo>
                  <a:lnTo>
                    <a:pt x="1575" y="1249"/>
                  </a:lnTo>
                  <a:lnTo>
                    <a:pt x="1689" y="1264"/>
                  </a:lnTo>
                  <a:lnTo>
                    <a:pt x="1761" y="1273"/>
                  </a:lnTo>
                  <a:lnTo>
                    <a:pt x="1835" y="1282"/>
                  </a:lnTo>
                  <a:lnTo>
                    <a:pt x="1909" y="1294"/>
                  </a:lnTo>
                  <a:lnTo>
                    <a:pt x="1984" y="1307"/>
                  </a:lnTo>
                  <a:lnTo>
                    <a:pt x="2060" y="1322"/>
                  </a:lnTo>
                  <a:lnTo>
                    <a:pt x="2136" y="1340"/>
                  </a:lnTo>
                  <a:lnTo>
                    <a:pt x="2213" y="1363"/>
                  </a:lnTo>
                  <a:lnTo>
                    <a:pt x="2291" y="1389"/>
                  </a:lnTo>
                  <a:lnTo>
                    <a:pt x="2368" y="1421"/>
                  </a:lnTo>
                  <a:lnTo>
                    <a:pt x="2447" y="1458"/>
                  </a:lnTo>
                  <a:lnTo>
                    <a:pt x="2525" y="1500"/>
                  </a:lnTo>
                  <a:lnTo>
                    <a:pt x="2604" y="1550"/>
                  </a:lnTo>
                  <a:lnTo>
                    <a:pt x="2683" y="1607"/>
                  </a:lnTo>
                  <a:lnTo>
                    <a:pt x="2761" y="1672"/>
                  </a:lnTo>
                  <a:lnTo>
                    <a:pt x="2840" y="1745"/>
                  </a:lnTo>
                  <a:lnTo>
                    <a:pt x="3011" y="1321"/>
                  </a:lnTo>
                  <a:lnTo>
                    <a:pt x="3241" y="1549"/>
                  </a:lnTo>
                  <a:lnTo>
                    <a:pt x="3259" y="1561"/>
                  </a:lnTo>
                  <a:lnTo>
                    <a:pt x="3277" y="1568"/>
                  </a:lnTo>
                  <a:lnTo>
                    <a:pt x="3297" y="1568"/>
                  </a:lnTo>
                  <a:lnTo>
                    <a:pt x="3316" y="1561"/>
                  </a:lnTo>
                  <a:lnTo>
                    <a:pt x="3333" y="1549"/>
                  </a:lnTo>
                  <a:lnTo>
                    <a:pt x="3517" y="1367"/>
                  </a:lnTo>
                  <a:lnTo>
                    <a:pt x="3531" y="1350"/>
                  </a:lnTo>
                  <a:lnTo>
                    <a:pt x="3536" y="1330"/>
                  </a:lnTo>
                  <a:lnTo>
                    <a:pt x="3536" y="1311"/>
                  </a:lnTo>
                  <a:lnTo>
                    <a:pt x="3531" y="1292"/>
                  </a:lnTo>
                  <a:lnTo>
                    <a:pt x="3517" y="1274"/>
                  </a:lnTo>
                  <a:lnTo>
                    <a:pt x="2511" y="277"/>
                  </a:lnTo>
                  <a:lnTo>
                    <a:pt x="2493" y="265"/>
                  </a:lnTo>
                  <a:lnTo>
                    <a:pt x="2475" y="259"/>
                  </a:lnTo>
                  <a:lnTo>
                    <a:pt x="2455" y="259"/>
                  </a:lnTo>
                  <a:close/>
                  <a:moveTo>
                    <a:pt x="2465" y="0"/>
                  </a:moveTo>
                  <a:lnTo>
                    <a:pt x="2508" y="2"/>
                  </a:lnTo>
                  <a:lnTo>
                    <a:pt x="2549" y="10"/>
                  </a:lnTo>
                  <a:lnTo>
                    <a:pt x="2589" y="25"/>
                  </a:lnTo>
                  <a:lnTo>
                    <a:pt x="2628" y="43"/>
                  </a:lnTo>
                  <a:lnTo>
                    <a:pt x="2663" y="66"/>
                  </a:lnTo>
                  <a:lnTo>
                    <a:pt x="2696" y="95"/>
                  </a:lnTo>
                  <a:lnTo>
                    <a:pt x="3703" y="1092"/>
                  </a:lnTo>
                  <a:lnTo>
                    <a:pt x="3731" y="1125"/>
                  </a:lnTo>
                  <a:lnTo>
                    <a:pt x="3755" y="1160"/>
                  </a:lnTo>
                  <a:lnTo>
                    <a:pt x="3773" y="1198"/>
                  </a:lnTo>
                  <a:lnTo>
                    <a:pt x="3787" y="1237"/>
                  </a:lnTo>
                  <a:lnTo>
                    <a:pt x="3795" y="1278"/>
                  </a:lnTo>
                  <a:lnTo>
                    <a:pt x="3797" y="1321"/>
                  </a:lnTo>
                  <a:lnTo>
                    <a:pt x="3795" y="1364"/>
                  </a:lnTo>
                  <a:lnTo>
                    <a:pt x="3787" y="1405"/>
                  </a:lnTo>
                  <a:lnTo>
                    <a:pt x="3773" y="1445"/>
                  </a:lnTo>
                  <a:lnTo>
                    <a:pt x="3753" y="1483"/>
                  </a:lnTo>
                  <a:lnTo>
                    <a:pt x="3731" y="1517"/>
                  </a:lnTo>
                  <a:lnTo>
                    <a:pt x="3701" y="1550"/>
                  </a:lnTo>
                  <a:lnTo>
                    <a:pt x="3517" y="1731"/>
                  </a:lnTo>
                  <a:lnTo>
                    <a:pt x="3485" y="1759"/>
                  </a:lnTo>
                  <a:lnTo>
                    <a:pt x="3451" y="1783"/>
                  </a:lnTo>
                  <a:lnTo>
                    <a:pt x="3412" y="1801"/>
                  </a:lnTo>
                  <a:lnTo>
                    <a:pt x="3372" y="1815"/>
                  </a:lnTo>
                  <a:lnTo>
                    <a:pt x="3331" y="1824"/>
                  </a:lnTo>
                  <a:lnTo>
                    <a:pt x="3288" y="1827"/>
                  </a:lnTo>
                  <a:lnTo>
                    <a:pt x="3240" y="1823"/>
                  </a:lnTo>
                  <a:lnTo>
                    <a:pt x="3193" y="1813"/>
                  </a:lnTo>
                  <a:lnTo>
                    <a:pt x="3151" y="1796"/>
                  </a:lnTo>
                  <a:lnTo>
                    <a:pt x="3109" y="1774"/>
                  </a:lnTo>
                  <a:lnTo>
                    <a:pt x="2412" y="3501"/>
                  </a:lnTo>
                  <a:lnTo>
                    <a:pt x="2392" y="3545"/>
                  </a:lnTo>
                  <a:lnTo>
                    <a:pt x="2367" y="3586"/>
                  </a:lnTo>
                  <a:lnTo>
                    <a:pt x="2336" y="3623"/>
                  </a:lnTo>
                  <a:lnTo>
                    <a:pt x="2301" y="3655"/>
                  </a:lnTo>
                  <a:lnTo>
                    <a:pt x="2263" y="3684"/>
                  </a:lnTo>
                  <a:lnTo>
                    <a:pt x="2221" y="3706"/>
                  </a:lnTo>
                  <a:lnTo>
                    <a:pt x="2176" y="3725"/>
                  </a:lnTo>
                  <a:lnTo>
                    <a:pt x="2129" y="3738"/>
                  </a:lnTo>
                  <a:lnTo>
                    <a:pt x="2089" y="3743"/>
                  </a:lnTo>
                  <a:lnTo>
                    <a:pt x="2049" y="3746"/>
                  </a:lnTo>
                  <a:lnTo>
                    <a:pt x="2047" y="3746"/>
                  </a:lnTo>
                  <a:lnTo>
                    <a:pt x="2043" y="3746"/>
                  </a:lnTo>
                  <a:lnTo>
                    <a:pt x="2039" y="3746"/>
                  </a:lnTo>
                  <a:lnTo>
                    <a:pt x="1989" y="3741"/>
                  </a:lnTo>
                  <a:lnTo>
                    <a:pt x="1941" y="3731"/>
                  </a:lnTo>
                  <a:lnTo>
                    <a:pt x="1895" y="3714"/>
                  </a:lnTo>
                  <a:lnTo>
                    <a:pt x="1852" y="3693"/>
                  </a:lnTo>
                  <a:lnTo>
                    <a:pt x="1811" y="3665"/>
                  </a:lnTo>
                  <a:lnTo>
                    <a:pt x="1773" y="3632"/>
                  </a:lnTo>
                  <a:lnTo>
                    <a:pt x="115" y="2008"/>
                  </a:lnTo>
                  <a:lnTo>
                    <a:pt x="83" y="1971"/>
                  </a:lnTo>
                  <a:lnTo>
                    <a:pt x="55" y="1932"/>
                  </a:lnTo>
                  <a:lnTo>
                    <a:pt x="33" y="1890"/>
                  </a:lnTo>
                  <a:lnTo>
                    <a:pt x="16" y="1846"/>
                  </a:lnTo>
                  <a:lnTo>
                    <a:pt x="5" y="1801"/>
                  </a:lnTo>
                  <a:lnTo>
                    <a:pt x="0" y="1755"/>
                  </a:lnTo>
                  <a:lnTo>
                    <a:pt x="0" y="1708"/>
                  </a:lnTo>
                  <a:lnTo>
                    <a:pt x="5" y="1660"/>
                  </a:lnTo>
                  <a:lnTo>
                    <a:pt x="17" y="1614"/>
                  </a:lnTo>
                  <a:lnTo>
                    <a:pt x="35" y="1570"/>
                  </a:lnTo>
                  <a:lnTo>
                    <a:pt x="57" y="1529"/>
                  </a:lnTo>
                  <a:lnTo>
                    <a:pt x="84" y="1491"/>
                  </a:lnTo>
                  <a:lnTo>
                    <a:pt x="116" y="1457"/>
                  </a:lnTo>
                  <a:lnTo>
                    <a:pt x="151" y="1426"/>
                  </a:lnTo>
                  <a:lnTo>
                    <a:pt x="191" y="1400"/>
                  </a:lnTo>
                  <a:lnTo>
                    <a:pt x="233" y="1377"/>
                  </a:lnTo>
                  <a:lnTo>
                    <a:pt x="2003" y="675"/>
                  </a:lnTo>
                  <a:lnTo>
                    <a:pt x="1983" y="636"/>
                  </a:lnTo>
                  <a:lnTo>
                    <a:pt x="1967" y="594"/>
                  </a:lnTo>
                  <a:lnTo>
                    <a:pt x="1957" y="551"/>
                  </a:lnTo>
                  <a:lnTo>
                    <a:pt x="1955" y="506"/>
                  </a:lnTo>
                  <a:lnTo>
                    <a:pt x="1957" y="463"/>
                  </a:lnTo>
                  <a:lnTo>
                    <a:pt x="1965" y="421"/>
                  </a:lnTo>
                  <a:lnTo>
                    <a:pt x="1979" y="381"/>
                  </a:lnTo>
                  <a:lnTo>
                    <a:pt x="1997" y="345"/>
                  </a:lnTo>
                  <a:lnTo>
                    <a:pt x="2021" y="309"/>
                  </a:lnTo>
                  <a:lnTo>
                    <a:pt x="2049" y="277"/>
                  </a:lnTo>
                  <a:lnTo>
                    <a:pt x="2233" y="95"/>
                  </a:lnTo>
                  <a:lnTo>
                    <a:pt x="2267" y="67"/>
                  </a:lnTo>
                  <a:lnTo>
                    <a:pt x="2301" y="43"/>
                  </a:lnTo>
                  <a:lnTo>
                    <a:pt x="2340" y="25"/>
                  </a:lnTo>
                  <a:lnTo>
                    <a:pt x="2380" y="10"/>
                  </a:lnTo>
                  <a:lnTo>
                    <a:pt x="2421" y="2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6894513" y="4384675"/>
              <a:ext cx="344488" cy="342900"/>
            </a:xfrm>
            <a:custGeom>
              <a:avLst/>
              <a:gdLst>
                <a:gd name="T0" fmla="*/ 287 w 652"/>
                <a:gd name="T1" fmla="*/ 133 h 646"/>
                <a:gd name="T2" fmla="*/ 217 w 652"/>
                <a:gd name="T3" fmla="*/ 162 h 646"/>
                <a:gd name="T4" fmla="*/ 164 w 652"/>
                <a:gd name="T5" fmla="*/ 215 h 646"/>
                <a:gd name="T6" fmla="*/ 135 w 652"/>
                <a:gd name="T7" fmla="*/ 284 h 646"/>
                <a:gd name="T8" fmla="*/ 135 w 652"/>
                <a:gd name="T9" fmla="*/ 362 h 646"/>
                <a:gd name="T10" fmla="*/ 164 w 652"/>
                <a:gd name="T11" fmla="*/ 432 h 646"/>
                <a:gd name="T12" fmla="*/ 217 w 652"/>
                <a:gd name="T13" fmla="*/ 483 h 646"/>
                <a:gd name="T14" fmla="*/ 287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2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5 h 646"/>
                <a:gd name="T28" fmla="*/ 436 w 652"/>
                <a:gd name="T29" fmla="*/ 162 h 646"/>
                <a:gd name="T30" fmla="*/ 365 w 652"/>
                <a:gd name="T31" fmla="*/ 133 h 646"/>
                <a:gd name="T32" fmla="*/ 325 w 652"/>
                <a:gd name="T33" fmla="*/ 0 h 646"/>
                <a:gd name="T34" fmla="*/ 420 w 652"/>
                <a:gd name="T35" fmla="*/ 14 h 646"/>
                <a:gd name="T36" fmla="*/ 504 w 652"/>
                <a:gd name="T37" fmla="*/ 52 h 646"/>
                <a:gd name="T38" fmla="*/ 572 w 652"/>
                <a:gd name="T39" fmla="*/ 111 h 646"/>
                <a:gd name="T40" fmla="*/ 621 w 652"/>
                <a:gd name="T41" fmla="*/ 187 h 646"/>
                <a:gd name="T42" fmla="*/ 648 w 652"/>
                <a:gd name="T43" fmla="*/ 276 h 646"/>
                <a:gd name="T44" fmla="*/ 648 w 652"/>
                <a:gd name="T45" fmla="*/ 371 h 646"/>
                <a:gd name="T46" fmla="*/ 621 w 652"/>
                <a:gd name="T47" fmla="*/ 459 h 646"/>
                <a:gd name="T48" fmla="*/ 572 w 652"/>
                <a:gd name="T49" fmla="*/ 535 h 646"/>
                <a:gd name="T50" fmla="*/ 504 w 652"/>
                <a:gd name="T51" fmla="*/ 594 h 646"/>
                <a:gd name="T52" fmla="*/ 420 w 652"/>
                <a:gd name="T53" fmla="*/ 632 h 646"/>
                <a:gd name="T54" fmla="*/ 325 w 652"/>
                <a:gd name="T55" fmla="*/ 646 h 646"/>
                <a:gd name="T56" fmla="*/ 232 w 652"/>
                <a:gd name="T57" fmla="*/ 632 h 646"/>
                <a:gd name="T58" fmla="*/ 148 w 652"/>
                <a:gd name="T59" fmla="*/ 594 h 646"/>
                <a:gd name="T60" fmla="*/ 80 w 652"/>
                <a:gd name="T61" fmla="*/ 535 h 646"/>
                <a:gd name="T62" fmla="*/ 31 w 652"/>
                <a:gd name="T63" fmla="*/ 459 h 646"/>
                <a:gd name="T64" fmla="*/ 4 w 652"/>
                <a:gd name="T65" fmla="*/ 371 h 646"/>
                <a:gd name="T66" fmla="*/ 4 w 652"/>
                <a:gd name="T67" fmla="*/ 276 h 646"/>
                <a:gd name="T68" fmla="*/ 31 w 652"/>
                <a:gd name="T69" fmla="*/ 187 h 646"/>
                <a:gd name="T70" fmla="*/ 80 w 652"/>
                <a:gd name="T71" fmla="*/ 111 h 646"/>
                <a:gd name="T72" fmla="*/ 148 w 652"/>
                <a:gd name="T73" fmla="*/ 52 h 646"/>
                <a:gd name="T74" fmla="*/ 232 w 652"/>
                <a:gd name="T75" fmla="*/ 14 h 646"/>
                <a:gd name="T76" fmla="*/ 325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5" y="129"/>
                  </a:moveTo>
                  <a:lnTo>
                    <a:pt x="287" y="133"/>
                  </a:lnTo>
                  <a:lnTo>
                    <a:pt x="249" y="145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5"/>
                  </a:lnTo>
                  <a:lnTo>
                    <a:pt x="145" y="248"/>
                  </a:lnTo>
                  <a:lnTo>
                    <a:pt x="135" y="284"/>
                  </a:lnTo>
                  <a:lnTo>
                    <a:pt x="131" y="323"/>
                  </a:lnTo>
                  <a:lnTo>
                    <a:pt x="135" y="362"/>
                  </a:lnTo>
                  <a:lnTo>
                    <a:pt x="145" y="399"/>
                  </a:lnTo>
                  <a:lnTo>
                    <a:pt x="164" y="432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49" y="502"/>
                  </a:lnTo>
                  <a:lnTo>
                    <a:pt x="287" y="512"/>
                  </a:lnTo>
                  <a:lnTo>
                    <a:pt x="325" y="516"/>
                  </a:lnTo>
                  <a:lnTo>
                    <a:pt x="365" y="512"/>
                  </a:lnTo>
                  <a:lnTo>
                    <a:pt x="403" y="502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2"/>
                  </a:lnTo>
                  <a:lnTo>
                    <a:pt x="507" y="399"/>
                  </a:lnTo>
                  <a:lnTo>
                    <a:pt x="517" y="362"/>
                  </a:lnTo>
                  <a:lnTo>
                    <a:pt x="521" y="323"/>
                  </a:lnTo>
                  <a:lnTo>
                    <a:pt x="517" y="284"/>
                  </a:lnTo>
                  <a:lnTo>
                    <a:pt x="507" y="248"/>
                  </a:lnTo>
                  <a:lnTo>
                    <a:pt x="488" y="215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3" y="145"/>
                  </a:lnTo>
                  <a:lnTo>
                    <a:pt x="365" y="133"/>
                  </a:lnTo>
                  <a:lnTo>
                    <a:pt x="325" y="129"/>
                  </a:lnTo>
                  <a:close/>
                  <a:moveTo>
                    <a:pt x="325" y="0"/>
                  </a:moveTo>
                  <a:lnTo>
                    <a:pt x="373" y="4"/>
                  </a:lnTo>
                  <a:lnTo>
                    <a:pt x="420" y="14"/>
                  </a:lnTo>
                  <a:lnTo>
                    <a:pt x="463" y="30"/>
                  </a:lnTo>
                  <a:lnTo>
                    <a:pt x="504" y="52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599" y="148"/>
                  </a:lnTo>
                  <a:lnTo>
                    <a:pt x="621" y="187"/>
                  </a:lnTo>
                  <a:lnTo>
                    <a:pt x="637" y="229"/>
                  </a:lnTo>
                  <a:lnTo>
                    <a:pt x="648" y="276"/>
                  </a:lnTo>
                  <a:lnTo>
                    <a:pt x="652" y="323"/>
                  </a:lnTo>
                  <a:lnTo>
                    <a:pt x="648" y="371"/>
                  </a:lnTo>
                  <a:lnTo>
                    <a:pt x="637" y="416"/>
                  </a:lnTo>
                  <a:lnTo>
                    <a:pt x="621" y="459"/>
                  </a:lnTo>
                  <a:lnTo>
                    <a:pt x="599" y="499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4"/>
                  </a:lnTo>
                  <a:lnTo>
                    <a:pt x="463" y="616"/>
                  </a:lnTo>
                  <a:lnTo>
                    <a:pt x="420" y="632"/>
                  </a:lnTo>
                  <a:lnTo>
                    <a:pt x="373" y="643"/>
                  </a:lnTo>
                  <a:lnTo>
                    <a:pt x="325" y="646"/>
                  </a:lnTo>
                  <a:lnTo>
                    <a:pt x="277" y="643"/>
                  </a:lnTo>
                  <a:lnTo>
                    <a:pt x="232" y="632"/>
                  </a:lnTo>
                  <a:lnTo>
                    <a:pt x="188" y="616"/>
                  </a:lnTo>
                  <a:lnTo>
                    <a:pt x="148" y="594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2" y="499"/>
                  </a:lnTo>
                  <a:lnTo>
                    <a:pt x="31" y="459"/>
                  </a:lnTo>
                  <a:lnTo>
                    <a:pt x="13" y="416"/>
                  </a:lnTo>
                  <a:lnTo>
                    <a:pt x="4" y="371"/>
                  </a:lnTo>
                  <a:lnTo>
                    <a:pt x="0" y="323"/>
                  </a:lnTo>
                  <a:lnTo>
                    <a:pt x="4" y="276"/>
                  </a:lnTo>
                  <a:lnTo>
                    <a:pt x="13" y="229"/>
                  </a:lnTo>
                  <a:lnTo>
                    <a:pt x="31" y="187"/>
                  </a:lnTo>
                  <a:lnTo>
                    <a:pt x="52" y="148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8" y="52"/>
                  </a:lnTo>
                  <a:lnTo>
                    <a:pt x="188" y="30"/>
                  </a:lnTo>
                  <a:lnTo>
                    <a:pt x="232" y="14"/>
                  </a:lnTo>
                  <a:lnTo>
                    <a:pt x="277" y="4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7791451" y="3292475"/>
              <a:ext cx="344488" cy="341313"/>
            </a:xfrm>
            <a:custGeom>
              <a:avLst/>
              <a:gdLst>
                <a:gd name="T0" fmla="*/ 286 w 652"/>
                <a:gd name="T1" fmla="*/ 133 h 646"/>
                <a:gd name="T2" fmla="*/ 217 w 652"/>
                <a:gd name="T3" fmla="*/ 162 h 646"/>
                <a:gd name="T4" fmla="*/ 164 w 652"/>
                <a:gd name="T5" fmla="*/ 214 h 646"/>
                <a:gd name="T6" fmla="*/ 134 w 652"/>
                <a:gd name="T7" fmla="*/ 284 h 646"/>
                <a:gd name="T8" fmla="*/ 134 w 652"/>
                <a:gd name="T9" fmla="*/ 362 h 646"/>
                <a:gd name="T10" fmla="*/ 164 w 652"/>
                <a:gd name="T11" fmla="*/ 430 h 646"/>
                <a:gd name="T12" fmla="*/ 217 w 652"/>
                <a:gd name="T13" fmla="*/ 483 h 646"/>
                <a:gd name="T14" fmla="*/ 286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0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4 h 646"/>
                <a:gd name="T28" fmla="*/ 436 w 652"/>
                <a:gd name="T29" fmla="*/ 162 h 646"/>
                <a:gd name="T30" fmla="*/ 365 w 652"/>
                <a:gd name="T31" fmla="*/ 133 h 646"/>
                <a:gd name="T32" fmla="*/ 326 w 652"/>
                <a:gd name="T33" fmla="*/ 0 h 646"/>
                <a:gd name="T34" fmla="*/ 420 w 652"/>
                <a:gd name="T35" fmla="*/ 13 h 646"/>
                <a:gd name="T36" fmla="*/ 504 w 652"/>
                <a:gd name="T37" fmla="*/ 51 h 646"/>
                <a:gd name="T38" fmla="*/ 572 w 652"/>
                <a:gd name="T39" fmla="*/ 111 h 646"/>
                <a:gd name="T40" fmla="*/ 621 w 652"/>
                <a:gd name="T41" fmla="*/ 186 h 646"/>
                <a:gd name="T42" fmla="*/ 649 w 652"/>
                <a:gd name="T43" fmla="*/ 274 h 646"/>
                <a:gd name="T44" fmla="*/ 649 w 652"/>
                <a:gd name="T45" fmla="*/ 370 h 646"/>
                <a:gd name="T46" fmla="*/ 621 w 652"/>
                <a:gd name="T47" fmla="*/ 458 h 646"/>
                <a:gd name="T48" fmla="*/ 572 w 652"/>
                <a:gd name="T49" fmla="*/ 535 h 646"/>
                <a:gd name="T50" fmla="*/ 504 w 652"/>
                <a:gd name="T51" fmla="*/ 593 h 646"/>
                <a:gd name="T52" fmla="*/ 420 w 652"/>
                <a:gd name="T53" fmla="*/ 631 h 646"/>
                <a:gd name="T54" fmla="*/ 326 w 652"/>
                <a:gd name="T55" fmla="*/ 646 h 646"/>
                <a:gd name="T56" fmla="*/ 232 w 652"/>
                <a:gd name="T57" fmla="*/ 631 h 646"/>
                <a:gd name="T58" fmla="*/ 149 w 652"/>
                <a:gd name="T59" fmla="*/ 593 h 646"/>
                <a:gd name="T60" fmla="*/ 80 w 652"/>
                <a:gd name="T61" fmla="*/ 535 h 646"/>
                <a:gd name="T62" fmla="*/ 30 w 652"/>
                <a:gd name="T63" fmla="*/ 458 h 646"/>
                <a:gd name="T64" fmla="*/ 4 w 652"/>
                <a:gd name="T65" fmla="*/ 370 h 646"/>
                <a:gd name="T66" fmla="*/ 4 w 652"/>
                <a:gd name="T67" fmla="*/ 274 h 646"/>
                <a:gd name="T68" fmla="*/ 30 w 652"/>
                <a:gd name="T69" fmla="*/ 186 h 646"/>
                <a:gd name="T70" fmla="*/ 80 w 652"/>
                <a:gd name="T71" fmla="*/ 111 h 646"/>
                <a:gd name="T72" fmla="*/ 149 w 652"/>
                <a:gd name="T73" fmla="*/ 51 h 646"/>
                <a:gd name="T74" fmla="*/ 232 w 652"/>
                <a:gd name="T75" fmla="*/ 13 h 646"/>
                <a:gd name="T76" fmla="*/ 326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6" y="129"/>
                  </a:moveTo>
                  <a:lnTo>
                    <a:pt x="286" y="133"/>
                  </a:lnTo>
                  <a:lnTo>
                    <a:pt x="250" y="144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4"/>
                  </a:lnTo>
                  <a:lnTo>
                    <a:pt x="146" y="247"/>
                  </a:lnTo>
                  <a:lnTo>
                    <a:pt x="134" y="284"/>
                  </a:lnTo>
                  <a:lnTo>
                    <a:pt x="130" y="322"/>
                  </a:lnTo>
                  <a:lnTo>
                    <a:pt x="134" y="362"/>
                  </a:lnTo>
                  <a:lnTo>
                    <a:pt x="146" y="397"/>
                  </a:lnTo>
                  <a:lnTo>
                    <a:pt x="164" y="430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50" y="500"/>
                  </a:lnTo>
                  <a:lnTo>
                    <a:pt x="286" y="512"/>
                  </a:lnTo>
                  <a:lnTo>
                    <a:pt x="326" y="516"/>
                  </a:lnTo>
                  <a:lnTo>
                    <a:pt x="365" y="512"/>
                  </a:lnTo>
                  <a:lnTo>
                    <a:pt x="402" y="500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0"/>
                  </a:lnTo>
                  <a:lnTo>
                    <a:pt x="506" y="397"/>
                  </a:lnTo>
                  <a:lnTo>
                    <a:pt x="517" y="362"/>
                  </a:lnTo>
                  <a:lnTo>
                    <a:pt x="521" y="322"/>
                  </a:lnTo>
                  <a:lnTo>
                    <a:pt x="517" y="284"/>
                  </a:lnTo>
                  <a:lnTo>
                    <a:pt x="506" y="247"/>
                  </a:lnTo>
                  <a:lnTo>
                    <a:pt x="488" y="214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2" y="144"/>
                  </a:lnTo>
                  <a:lnTo>
                    <a:pt x="365" y="133"/>
                  </a:lnTo>
                  <a:lnTo>
                    <a:pt x="326" y="129"/>
                  </a:lnTo>
                  <a:close/>
                  <a:moveTo>
                    <a:pt x="326" y="0"/>
                  </a:moveTo>
                  <a:lnTo>
                    <a:pt x="374" y="4"/>
                  </a:lnTo>
                  <a:lnTo>
                    <a:pt x="420" y="13"/>
                  </a:lnTo>
                  <a:lnTo>
                    <a:pt x="464" y="30"/>
                  </a:lnTo>
                  <a:lnTo>
                    <a:pt x="504" y="51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600" y="146"/>
                  </a:lnTo>
                  <a:lnTo>
                    <a:pt x="621" y="186"/>
                  </a:lnTo>
                  <a:lnTo>
                    <a:pt x="638" y="230"/>
                  </a:lnTo>
                  <a:lnTo>
                    <a:pt x="649" y="274"/>
                  </a:lnTo>
                  <a:lnTo>
                    <a:pt x="652" y="322"/>
                  </a:lnTo>
                  <a:lnTo>
                    <a:pt x="649" y="370"/>
                  </a:lnTo>
                  <a:lnTo>
                    <a:pt x="638" y="416"/>
                  </a:lnTo>
                  <a:lnTo>
                    <a:pt x="621" y="458"/>
                  </a:lnTo>
                  <a:lnTo>
                    <a:pt x="600" y="498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3"/>
                  </a:lnTo>
                  <a:lnTo>
                    <a:pt x="464" y="615"/>
                  </a:lnTo>
                  <a:lnTo>
                    <a:pt x="420" y="631"/>
                  </a:lnTo>
                  <a:lnTo>
                    <a:pt x="374" y="642"/>
                  </a:lnTo>
                  <a:lnTo>
                    <a:pt x="326" y="646"/>
                  </a:lnTo>
                  <a:lnTo>
                    <a:pt x="278" y="642"/>
                  </a:lnTo>
                  <a:lnTo>
                    <a:pt x="232" y="631"/>
                  </a:lnTo>
                  <a:lnTo>
                    <a:pt x="189" y="615"/>
                  </a:lnTo>
                  <a:lnTo>
                    <a:pt x="149" y="593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3" y="498"/>
                  </a:lnTo>
                  <a:lnTo>
                    <a:pt x="30" y="458"/>
                  </a:lnTo>
                  <a:lnTo>
                    <a:pt x="14" y="416"/>
                  </a:lnTo>
                  <a:lnTo>
                    <a:pt x="4" y="370"/>
                  </a:lnTo>
                  <a:lnTo>
                    <a:pt x="0" y="322"/>
                  </a:lnTo>
                  <a:lnTo>
                    <a:pt x="4" y="274"/>
                  </a:lnTo>
                  <a:lnTo>
                    <a:pt x="14" y="230"/>
                  </a:lnTo>
                  <a:lnTo>
                    <a:pt x="30" y="186"/>
                  </a:lnTo>
                  <a:lnTo>
                    <a:pt x="53" y="146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9" y="51"/>
                  </a:lnTo>
                  <a:lnTo>
                    <a:pt x="189" y="30"/>
                  </a:lnTo>
                  <a:lnTo>
                    <a:pt x="232" y="13"/>
                  </a:lnTo>
                  <a:lnTo>
                    <a:pt x="278" y="4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6481763" y="4316413"/>
              <a:ext cx="274638" cy="274638"/>
            </a:xfrm>
            <a:custGeom>
              <a:avLst/>
              <a:gdLst>
                <a:gd name="T0" fmla="*/ 229 w 521"/>
                <a:gd name="T1" fmla="*/ 133 h 517"/>
                <a:gd name="T2" fmla="*/ 178 w 521"/>
                <a:gd name="T3" fmla="*/ 158 h 517"/>
                <a:gd name="T4" fmla="*/ 142 w 521"/>
                <a:gd name="T5" fmla="*/ 201 h 517"/>
                <a:gd name="T6" fmla="*/ 129 w 521"/>
                <a:gd name="T7" fmla="*/ 258 h 517"/>
                <a:gd name="T8" fmla="*/ 142 w 521"/>
                <a:gd name="T9" fmla="*/ 315 h 517"/>
                <a:gd name="T10" fmla="*/ 178 w 521"/>
                <a:gd name="T11" fmla="*/ 358 h 517"/>
                <a:gd name="T12" fmla="*/ 229 w 521"/>
                <a:gd name="T13" fmla="*/ 384 h 517"/>
                <a:gd name="T14" fmla="*/ 289 w 521"/>
                <a:gd name="T15" fmla="*/ 384 h 517"/>
                <a:gd name="T16" fmla="*/ 341 w 521"/>
                <a:gd name="T17" fmla="*/ 358 h 517"/>
                <a:gd name="T18" fmla="*/ 377 w 521"/>
                <a:gd name="T19" fmla="*/ 315 h 517"/>
                <a:gd name="T20" fmla="*/ 390 w 521"/>
                <a:gd name="T21" fmla="*/ 258 h 517"/>
                <a:gd name="T22" fmla="*/ 377 w 521"/>
                <a:gd name="T23" fmla="*/ 201 h 517"/>
                <a:gd name="T24" fmla="*/ 341 w 521"/>
                <a:gd name="T25" fmla="*/ 158 h 517"/>
                <a:gd name="T26" fmla="*/ 289 w 521"/>
                <a:gd name="T27" fmla="*/ 133 h 517"/>
                <a:gd name="T28" fmla="*/ 260 w 521"/>
                <a:gd name="T29" fmla="*/ 0 h 517"/>
                <a:gd name="T30" fmla="*/ 350 w 521"/>
                <a:gd name="T31" fmla="*/ 16 h 517"/>
                <a:gd name="T32" fmla="*/ 428 w 521"/>
                <a:gd name="T33" fmla="*/ 61 h 517"/>
                <a:gd name="T34" fmla="*/ 485 w 521"/>
                <a:gd name="T35" fmla="*/ 129 h 517"/>
                <a:gd name="T36" fmla="*/ 517 w 521"/>
                <a:gd name="T37" fmla="*/ 212 h 517"/>
                <a:gd name="T38" fmla="*/ 517 w 521"/>
                <a:gd name="T39" fmla="*/ 304 h 517"/>
                <a:gd name="T40" fmla="*/ 485 w 521"/>
                <a:gd name="T41" fmla="*/ 389 h 517"/>
                <a:gd name="T42" fmla="*/ 428 w 521"/>
                <a:gd name="T43" fmla="*/ 455 h 517"/>
                <a:gd name="T44" fmla="*/ 350 w 521"/>
                <a:gd name="T45" fmla="*/ 500 h 517"/>
                <a:gd name="T46" fmla="*/ 260 w 521"/>
                <a:gd name="T47" fmla="*/ 517 h 517"/>
                <a:gd name="T48" fmla="*/ 177 w 521"/>
                <a:gd name="T49" fmla="*/ 504 h 517"/>
                <a:gd name="T50" fmla="*/ 106 w 521"/>
                <a:gd name="T51" fmla="*/ 467 h 517"/>
                <a:gd name="T52" fmla="*/ 49 w 521"/>
                <a:gd name="T53" fmla="*/ 410 h 517"/>
                <a:gd name="T54" fmla="*/ 13 w 521"/>
                <a:gd name="T55" fmla="*/ 340 h 517"/>
                <a:gd name="T56" fmla="*/ 0 w 521"/>
                <a:gd name="T57" fmla="*/ 258 h 517"/>
                <a:gd name="T58" fmla="*/ 13 w 521"/>
                <a:gd name="T59" fmla="*/ 176 h 517"/>
                <a:gd name="T60" fmla="*/ 49 w 521"/>
                <a:gd name="T61" fmla="*/ 106 h 517"/>
                <a:gd name="T62" fmla="*/ 106 w 521"/>
                <a:gd name="T63" fmla="*/ 49 h 517"/>
                <a:gd name="T64" fmla="*/ 177 w 521"/>
                <a:gd name="T65" fmla="*/ 14 h 517"/>
                <a:gd name="T66" fmla="*/ 260 w 521"/>
                <a:gd name="T6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517">
                  <a:moveTo>
                    <a:pt x="260" y="129"/>
                  </a:moveTo>
                  <a:lnTo>
                    <a:pt x="229" y="133"/>
                  </a:lnTo>
                  <a:lnTo>
                    <a:pt x="202" y="142"/>
                  </a:lnTo>
                  <a:lnTo>
                    <a:pt x="178" y="158"/>
                  </a:lnTo>
                  <a:lnTo>
                    <a:pt x="158" y="176"/>
                  </a:lnTo>
                  <a:lnTo>
                    <a:pt x="142" y="201"/>
                  </a:lnTo>
                  <a:lnTo>
                    <a:pt x="133" y="229"/>
                  </a:lnTo>
                  <a:lnTo>
                    <a:pt x="129" y="258"/>
                  </a:lnTo>
                  <a:lnTo>
                    <a:pt x="133" y="288"/>
                  </a:lnTo>
                  <a:lnTo>
                    <a:pt x="142" y="315"/>
                  </a:lnTo>
                  <a:lnTo>
                    <a:pt x="158" y="339"/>
                  </a:lnTo>
                  <a:lnTo>
                    <a:pt x="178" y="358"/>
                  </a:lnTo>
                  <a:lnTo>
                    <a:pt x="202" y="374"/>
                  </a:lnTo>
                  <a:lnTo>
                    <a:pt x="229" y="384"/>
                  </a:lnTo>
                  <a:lnTo>
                    <a:pt x="260" y="388"/>
                  </a:lnTo>
                  <a:lnTo>
                    <a:pt x="289" y="384"/>
                  </a:lnTo>
                  <a:lnTo>
                    <a:pt x="317" y="374"/>
                  </a:lnTo>
                  <a:lnTo>
                    <a:pt x="341" y="358"/>
                  </a:lnTo>
                  <a:lnTo>
                    <a:pt x="361" y="339"/>
                  </a:lnTo>
                  <a:lnTo>
                    <a:pt x="377" y="315"/>
                  </a:lnTo>
                  <a:lnTo>
                    <a:pt x="386" y="288"/>
                  </a:lnTo>
                  <a:lnTo>
                    <a:pt x="390" y="258"/>
                  </a:lnTo>
                  <a:lnTo>
                    <a:pt x="386" y="229"/>
                  </a:lnTo>
                  <a:lnTo>
                    <a:pt x="377" y="201"/>
                  </a:lnTo>
                  <a:lnTo>
                    <a:pt x="361" y="176"/>
                  </a:lnTo>
                  <a:lnTo>
                    <a:pt x="341" y="158"/>
                  </a:lnTo>
                  <a:lnTo>
                    <a:pt x="317" y="142"/>
                  </a:lnTo>
                  <a:lnTo>
                    <a:pt x="289" y="133"/>
                  </a:lnTo>
                  <a:lnTo>
                    <a:pt x="260" y="129"/>
                  </a:lnTo>
                  <a:close/>
                  <a:moveTo>
                    <a:pt x="260" y="0"/>
                  </a:moveTo>
                  <a:lnTo>
                    <a:pt x="306" y="4"/>
                  </a:lnTo>
                  <a:lnTo>
                    <a:pt x="350" y="16"/>
                  </a:lnTo>
                  <a:lnTo>
                    <a:pt x="392" y="35"/>
                  </a:lnTo>
                  <a:lnTo>
                    <a:pt x="428" y="61"/>
                  </a:lnTo>
                  <a:lnTo>
                    <a:pt x="460" y="92"/>
                  </a:lnTo>
                  <a:lnTo>
                    <a:pt x="485" y="129"/>
                  </a:lnTo>
                  <a:lnTo>
                    <a:pt x="504" y="168"/>
                  </a:lnTo>
                  <a:lnTo>
                    <a:pt x="517" y="212"/>
                  </a:lnTo>
                  <a:lnTo>
                    <a:pt x="521" y="258"/>
                  </a:lnTo>
                  <a:lnTo>
                    <a:pt x="517" y="304"/>
                  </a:lnTo>
                  <a:lnTo>
                    <a:pt x="504" y="348"/>
                  </a:lnTo>
                  <a:lnTo>
                    <a:pt x="485" y="389"/>
                  </a:lnTo>
                  <a:lnTo>
                    <a:pt x="460" y="425"/>
                  </a:lnTo>
                  <a:lnTo>
                    <a:pt x="428" y="455"/>
                  </a:lnTo>
                  <a:lnTo>
                    <a:pt x="392" y="481"/>
                  </a:lnTo>
                  <a:lnTo>
                    <a:pt x="350" y="500"/>
                  </a:lnTo>
                  <a:lnTo>
                    <a:pt x="306" y="512"/>
                  </a:lnTo>
                  <a:lnTo>
                    <a:pt x="260" y="517"/>
                  </a:lnTo>
                  <a:lnTo>
                    <a:pt x="217" y="513"/>
                  </a:lnTo>
                  <a:lnTo>
                    <a:pt x="177" y="504"/>
                  </a:lnTo>
                  <a:lnTo>
                    <a:pt x="140" y="488"/>
                  </a:lnTo>
                  <a:lnTo>
                    <a:pt x="106" y="467"/>
                  </a:lnTo>
                  <a:lnTo>
                    <a:pt x="76" y="440"/>
                  </a:lnTo>
                  <a:lnTo>
                    <a:pt x="49" y="410"/>
                  </a:lnTo>
                  <a:lnTo>
                    <a:pt x="28" y="377"/>
                  </a:lnTo>
                  <a:lnTo>
                    <a:pt x="13" y="340"/>
                  </a:lnTo>
                  <a:lnTo>
                    <a:pt x="2" y="300"/>
                  </a:lnTo>
                  <a:lnTo>
                    <a:pt x="0" y="258"/>
                  </a:lnTo>
                  <a:lnTo>
                    <a:pt x="2" y="217"/>
                  </a:lnTo>
                  <a:lnTo>
                    <a:pt x="13" y="176"/>
                  </a:lnTo>
                  <a:lnTo>
                    <a:pt x="28" y="139"/>
                  </a:lnTo>
                  <a:lnTo>
                    <a:pt x="49" y="106"/>
                  </a:lnTo>
                  <a:lnTo>
                    <a:pt x="76" y="76"/>
                  </a:lnTo>
                  <a:lnTo>
                    <a:pt x="106" y="49"/>
                  </a:lnTo>
                  <a:lnTo>
                    <a:pt x="140" y="28"/>
                  </a:lnTo>
                  <a:lnTo>
                    <a:pt x="177" y="14"/>
                  </a:lnTo>
                  <a:lnTo>
                    <a:pt x="217" y="3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6756401" y="4795838"/>
              <a:ext cx="138113" cy="136525"/>
            </a:xfrm>
            <a:custGeom>
              <a:avLst/>
              <a:gdLst>
                <a:gd name="T0" fmla="*/ 129 w 260"/>
                <a:gd name="T1" fmla="*/ 0 h 258"/>
                <a:gd name="T2" fmla="*/ 160 w 260"/>
                <a:gd name="T3" fmla="*/ 4 h 258"/>
                <a:gd name="T4" fmla="*/ 187 w 260"/>
                <a:gd name="T5" fmla="*/ 13 h 258"/>
                <a:gd name="T6" fmla="*/ 211 w 260"/>
                <a:gd name="T7" fmla="*/ 29 h 258"/>
                <a:gd name="T8" fmla="*/ 232 w 260"/>
                <a:gd name="T9" fmla="*/ 49 h 258"/>
                <a:gd name="T10" fmla="*/ 247 w 260"/>
                <a:gd name="T11" fmla="*/ 73 h 258"/>
                <a:gd name="T12" fmla="*/ 256 w 260"/>
                <a:gd name="T13" fmla="*/ 99 h 258"/>
                <a:gd name="T14" fmla="*/ 260 w 260"/>
                <a:gd name="T15" fmla="*/ 129 h 258"/>
                <a:gd name="T16" fmla="*/ 256 w 260"/>
                <a:gd name="T17" fmla="*/ 159 h 258"/>
                <a:gd name="T18" fmla="*/ 247 w 260"/>
                <a:gd name="T19" fmla="*/ 186 h 258"/>
                <a:gd name="T20" fmla="*/ 232 w 260"/>
                <a:gd name="T21" fmla="*/ 210 h 258"/>
                <a:gd name="T22" fmla="*/ 211 w 260"/>
                <a:gd name="T23" fmla="*/ 230 h 258"/>
                <a:gd name="T24" fmla="*/ 187 w 260"/>
                <a:gd name="T25" fmla="*/ 246 h 258"/>
                <a:gd name="T26" fmla="*/ 160 w 260"/>
                <a:gd name="T27" fmla="*/ 255 h 258"/>
                <a:gd name="T28" fmla="*/ 129 w 260"/>
                <a:gd name="T29" fmla="*/ 258 h 258"/>
                <a:gd name="T30" fmla="*/ 100 w 260"/>
                <a:gd name="T31" fmla="*/ 255 h 258"/>
                <a:gd name="T32" fmla="*/ 72 w 260"/>
                <a:gd name="T33" fmla="*/ 246 h 258"/>
                <a:gd name="T34" fmla="*/ 48 w 260"/>
                <a:gd name="T35" fmla="*/ 230 h 258"/>
                <a:gd name="T36" fmla="*/ 28 w 260"/>
                <a:gd name="T37" fmla="*/ 210 h 258"/>
                <a:gd name="T38" fmla="*/ 13 w 260"/>
                <a:gd name="T39" fmla="*/ 186 h 258"/>
                <a:gd name="T40" fmla="*/ 3 w 260"/>
                <a:gd name="T41" fmla="*/ 159 h 258"/>
                <a:gd name="T42" fmla="*/ 0 w 260"/>
                <a:gd name="T43" fmla="*/ 129 h 258"/>
                <a:gd name="T44" fmla="*/ 3 w 260"/>
                <a:gd name="T45" fmla="*/ 99 h 258"/>
                <a:gd name="T46" fmla="*/ 13 w 260"/>
                <a:gd name="T47" fmla="*/ 73 h 258"/>
                <a:gd name="T48" fmla="*/ 28 w 260"/>
                <a:gd name="T49" fmla="*/ 49 h 258"/>
                <a:gd name="T50" fmla="*/ 48 w 260"/>
                <a:gd name="T51" fmla="*/ 29 h 258"/>
                <a:gd name="T52" fmla="*/ 72 w 260"/>
                <a:gd name="T53" fmla="*/ 13 h 258"/>
                <a:gd name="T54" fmla="*/ 100 w 260"/>
                <a:gd name="T55" fmla="*/ 4 h 258"/>
                <a:gd name="T56" fmla="*/ 129 w 260"/>
                <a:gd name="T5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8">
                  <a:moveTo>
                    <a:pt x="129" y="0"/>
                  </a:moveTo>
                  <a:lnTo>
                    <a:pt x="160" y="4"/>
                  </a:lnTo>
                  <a:lnTo>
                    <a:pt x="187" y="13"/>
                  </a:lnTo>
                  <a:lnTo>
                    <a:pt x="211" y="29"/>
                  </a:lnTo>
                  <a:lnTo>
                    <a:pt x="232" y="49"/>
                  </a:lnTo>
                  <a:lnTo>
                    <a:pt x="247" y="73"/>
                  </a:lnTo>
                  <a:lnTo>
                    <a:pt x="256" y="99"/>
                  </a:lnTo>
                  <a:lnTo>
                    <a:pt x="260" y="129"/>
                  </a:lnTo>
                  <a:lnTo>
                    <a:pt x="256" y="159"/>
                  </a:lnTo>
                  <a:lnTo>
                    <a:pt x="247" y="186"/>
                  </a:lnTo>
                  <a:lnTo>
                    <a:pt x="232" y="210"/>
                  </a:lnTo>
                  <a:lnTo>
                    <a:pt x="211" y="230"/>
                  </a:lnTo>
                  <a:lnTo>
                    <a:pt x="187" y="246"/>
                  </a:lnTo>
                  <a:lnTo>
                    <a:pt x="160" y="255"/>
                  </a:lnTo>
                  <a:lnTo>
                    <a:pt x="129" y="258"/>
                  </a:lnTo>
                  <a:lnTo>
                    <a:pt x="100" y="255"/>
                  </a:lnTo>
                  <a:lnTo>
                    <a:pt x="72" y="246"/>
                  </a:lnTo>
                  <a:lnTo>
                    <a:pt x="48" y="230"/>
                  </a:lnTo>
                  <a:lnTo>
                    <a:pt x="28" y="210"/>
                  </a:lnTo>
                  <a:lnTo>
                    <a:pt x="13" y="186"/>
                  </a:lnTo>
                  <a:lnTo>
                    <a:pt x="3" y="159"/>
                  </a:lnTo>
                  <a:lnTo>
                    <a:pt x="0" y="129"/>
                  </a:lnTo>
                  <a:lnTo>
                    <a:pt x="3" y="99"/>
                  </a:lnTo>
                  <a:lnTo>
                    <a:pt x="13" y="73"/>
                  </a:lnTo>
                  <a:lnTo>
                    <a:pt x="28" y="49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100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859713" y="3770313"/>
              <a:ext cx="138113" cy="136525"/>
            </a:xfrm>
            <a:custGeom>
              <a:avLst/>
              <a:gdLst>
                <a:gd name="T0" fmla="*/ 131 w 260"/>
                <a:gd name="T1" fmla="*/ 0 h 257"/>
                <a:gd name="T2" fmla="*/ 160 w 260"/>
                <a:gd name="T3" fmla="*/ 2 h 257"/>
                <a:gd name="T4" fmla="*/ 188 w 260"/>
                <a:gd name="T5" fmla="*/ 11 h 257"/>
                <a:gd name="T6" fmla="*/ 212 w 260"/>
                <a:gd name="T7" fmla="*/ 27 h 257"/>
                <a:gd name="T8" fmla="*/ 232 w 260"/>
                <a:gd name="T9" fmla="*/ 47 h 257"/>
                <a:gd name="T10" fmla="*/ 247 w 260"/>
                <a:gd name="T11" fmla="*/ 71 h 257"/>
                <a:gd name="T12" fmla="*/ 258 w 260"/>
                <a:gd name="T13" fmla="*/ 99 h 257"/>
                <a:gd name="T14" fmla="*/ 260 w 260"/>
                <a:gd name="T15" fmla="*/ 128 h 257"/>
                <a:gd name="T16" fmla="*/ 258 w 260"/>
                <a:gd name="T17" fmla="*/ 157 h 257"/>
                <a:gd name="T18" fmla="*/ 247 w 260"/>
                <a:gd name="T19" fmla="*/ 184 h 257"/>
                <a:gd name="T20" fmla="*/ 232 w 260"/>
                <a:gd name="T21" fmla="*/ 208 h 257"/>
                <a:gd name="T22" fmla="*/ 212 w 260"/>
                <a:gd name="T23" fmla="*/ 228 h 257"/>
                <a:gd name="T24" fmla="*/ 188 w 260"/>
                <a:gd name="T25" fmla="*/ 244 h 257"/>
                <a:gd name="T26" fmla="*/ 160 w 260"/>
                <a:gd name="T27" fmla="*/ 253 h 257"/>
                <a:gd name="T28" fmla="*/ 131 w 260"/>
                <a:gd name="T29" fmla="*/ 257 h 257"/>
                <a:gd name="T30" fmla="*/ 100 w 260"/>
                <a:gd name="T31" fmla="*/ 253 h 257"/>
                <a:gd name="T32" fmla="*/ 74 w 260"/>
                <a:gd name="T33" fmla="*/ 244 h 257"/>
                <a:gd name="T34" fmla="*/ 50 w 260"/>
                <a:gd name="T35" fmla="*/ 228 h 257"/>
                <a:gd name="T36" fmla="*/ 30 w 260"/>
                <a:gd name="T37" fmla="*/ 208 h 257"/>
                <a:gd name="T38" fmla="*/ 14 w 260"/>
                <a:gd name="T39" fmla="*/ 184 h 257"/>
                <a:gd name="T40" fmla="*/ 4 w 260"/>
                <a:gd name="T41" fmla="*/ 157 h 257"/>
                <a:gd name="T42" fmla="*/ 0 w 260"/>
                <a:gd name="T43" fmla="*/ 128 h 257"/>
                <a:gd name="T44" fmla="*/ 4 w 260"/>
                <a:gd name="T45" fmla="*/ 99 h 257"/>
                <a:gd name="T46" fmla="*/ 14 w 260"/>
                <a:gd name="T47" fmla="*/ 71 h 257"/>
                <a:gd name="T48" fmla="*/ 30 w 260"/>
                <a:gd name="T49" fmla="*/ 47 h 257"/>
                <a:gd name="T50" fmla="*/ 50 w 260"/>
                <a:gd name="T51" fmla="*/ 27 h 257"/>
                <a:gd name="T52" fmla="*/ 74 w 260"/>
                <a:gd name="T53" fmla="*/ 11 h 257"/>
                <a:gd name="T54" fmla="*/ 100 w 260"/>
                <a:gd name="T55" fmla="*/ 2 h 257"/>
                <a:gd name="T56" fmla="*/ 131 w 260"/>
                <a:gd name="T5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7">
                  <a:moveTo>
                    <a:pt x="131" y="0"/>
                  </a:moveTo>
                  <a:lnTo>
                    <a:pt x="160" y="2"/>
                  </a:lnTo>
                  <a:lnTo>
                    <a:pt x="188" y="11"/>
                  </a:lnTo>
                  <a:lnTo>
                    <a:pt x="212" y="27"/>
                  </a:lnTo>
                  <a:lnTo>
                    <a:pt x="232" y="47"/>
                  </a:lnTo>
                  <a:lnTo>
                    <a:pt x="247" y="71"/>
                  </a:lnTo>
                  <a:lnTo>
                    <a:pt x="258" y="99"/>
                  </a:lnTo>
                  <a:lnTo>
                    <a:pt x="260" y="128"/>
                  </a:lnTo>
                  <a:lnTo>
                    <a:pt x="258" y="157"/>
                  </a:lnTo>
                  <a:lnTo>
                    <a:pt x="247" y="184"/>
                  </a:lnTo>
                  <a:lnTo>
                    <a:pt x="232" y="208"/>
                  </a:lnTo>
                  <a:lnTo>
                    <a:pt x="212" y="228"/>
                  </a:lnTo>
                  <a:lnTo>
                    <a:pt x="188" y="244"/>
                  </a:lnTo>
                  <a:lnTo>
                    <a:pt x="160" y="253"/>
                  </a:lnTo>
                  <a:lnTo>
                    <a:pt x="131" y="257"/>
                  </a:lnTo>
                  <a:lnTo>
                    <a:pt x="100" y="253"/>
                  </a:lnTo>
                  <a:lnTo>
                    <a:pt x="74" y="244"/>
                  </a:lnTo>
                  <a:lnTo>
                    <a:pt x="50" y="228"/>
                  </a:lnTo>
                  <a:lnTo>
                    <a:pt x="30" y="208"/>
                  </a:lnTo>
                  <a:lnTo>
                    <a:pt x="14" y="184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4" y="71"/>
                  </a:lnTo>
                  <a:lnTo>
                    <a:pt x="30" y="47"/>
                  </a:lnTo>
                  <a:lnTo>
                    <a:pt x="50" y="27"/>
                  </a:lnTo>
                  <a:lnTo>
                    <a:pt x="74" y="11"/>
                  </a:lnTo>
                  <a:lnTo>
                    <a:pt x="10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29201" y="1671847"/>
            <a:ext cx="497016" cy="461819"/>
            <a:chOff x="5929313" y="3276600"/>
            <a:chExt cx="2600325" cy="2416175"/>
          </a:xfrm>
          <a:solidFill>
            <a:schemeClr val="bg2">
              <a:lumMod val="25000"/>
            </a:schemeClr>
          </a:solidFill>
        </p:grpSpPr>
        <p:sp>
          <p:nvSpPr>
            <p:cNvPr id="112" name="Freeform 101"/>
            <p:cNvSpPr>
              <a:spLocks noEditPoints="1"/>
            </p:cNvSpPr>
            <p:nvPr/>
          </p:nvSpPr>
          <p:spPr bwMode="auto">
            <a:xfrm>
              <a:off x="5929313" y="3276600"/>
              <a:ext cx="2600325" cy="2416175"/>
            </a:xfrm>
            <a:custGeom>
              <a:avLst/>
              <a:gdLst>
                <a:gd name="T0" fmla="*/ 2458 w 3277"/>
                <a:gd name="T1" fmla="*/ 913 h 4566"/>
                <a:gd name="T2" fmla="*/ 2468 w 3277"/>
                <a:gd name="T3" fmla="*/ 1009 h 4566"/>
                <a:gd name="T4" fmla="*/ 2497 w 3277"/>
                <a:gd name="T5" fmla="*/ 1093 h 4566"/>
                <a:gd name="T6" fmla="*/ 2541 w 3277"/>
                <a:gd name="T7" fmla="*/ 1159 h 4566"/>
                <a:gd name="T8" fmla="*/ 2598 w 3277"/>
                <a:gd name="T9" fmla="*/ 1202 h 4566"/>
                <a:gd name="T10" fmla="*/ 2662 w 3277"/>
                <a:gd name="T11" fmla="*/ 1217 h 4566"/>
                <a:gd name="T12" fmla="*/ 2458 w 3277"/>
                <a:gd name="T13" fmla="*/ 304 h 4566"/>
                <a:gd name="T14" fmla="*/ 283 w 3277"/>
                <a:gd name="T15" fmla="*/ 309 h 4566"/>
                <a:gd name="T16" fmla="*/ 243 w 3277"/>
                <a:gd name="T17" fmla="*/ 337 h 4566"/>
                <a:gd name="T18" fmla="*/ 216 w 3277"/>
                <a:gd name="T19" fmla="*/ 390 h 4566"/>
                <a:gd name="T20" fmla="*/ 205 w 3277"/>
                <a:gd name="T21" fmla="*/ 456 h 4566"/>
                <a:gd name="T22" fmla="*/ 208 w 3277"/>
                <a:gd name="T23" fmla="*/ 4145 h 4566"/>
                <a:gd name="T24" fmla="*/ 227 w 3277"/>
                <a:gd name="T25" fmla="*/ 4205 h 4566"/>
                <a:gd name="T26" fmla="*/ 262 w 3277"/>
                <a:gd name="T27" fmla="*/ 4247 h 4566"/>
                <a:gd name="T28" fmla="*/ 307 w 3277"/>
                <a:gd name="T29" fmla="*/ 4262 h 4566"/>
                <a:gd name="T30" fmla="*/ 2993 w 3277"/>
                <a:gd name="T31" fmla="*/ 4257 h 4566"/>
                <a:gd name="T32" fmla="*/ 3034 w 3277"/>
                <a:gd name="T33" fmla="*/ 4229 h 4566"/>
                <a:gd name="T34" fmla="*/ 3062 w 3277"/>
                <a:gd name="T35" fmla="*/ 4176 h 4566"/>
                <a:gd name="T36" fmla="*/ 3072 w 3277"/>
                <a:gd name="T37" fmla="*/ 4110 h 4566"/>
                <a:gd name="T38" fmla="*/ 2662 w 3277"/>
                <a:gd name="T39" fmla="*/ 1370 h 4566"/>
                <a:gd name="T40" fmla="*/ 2581 w 3277"/>
                <a:gd name="T41" fmla="*/ 1354 h 4566"/>
                <a:gd name="T42" fmla="*/ 2507 w 3277"/>
                <a:gd name="T43" fmla="*/ 1307 h 4566"/>
                <a:gd name="T44" fmla="*/ 2445 w 3277"/>
                <a:gd name="T45" fmla="*/ 1235 h 4566"/>
                <a:gd name="T46" fmla="*/ 2397 w 3277"/>
                <a:gd name="T47" fmla="*/ 1144 h 4566"/>
                <a:gd name="T48" fmla="*/ 2366 w 3277"/>
                <a:gd name="T49" fmla="*/ 1034 h 4566"/>
                <a:gd name="T50" fmla="*/ 2355 w 3277"/>
                <a:gd name="T51" fmla="*/ 913 h 4566"/>
                <a:gd name="T52" fmla="*/ 307 w 3277"/>
                <a:gd name="T53" fmla="*/ 304 h 4566"/>
                <a:gd name="T54" fmla="*/ 2458 w 3277"/>
                <a:gd name="T55" fmla="*/ 0 h 4566"/>
                <a:gd name="T56" fmla="*/ 2521 w 3277"/>
                <a:gd name="T57" fmla="*/ 15 h 4566"/>
                <a:gd name="T58" fmla="*/ 2578 w 3277"/>
                <a:gd name="T59" fmla="*/ 58 h 4566"/>
                <a:gd name="T60" fmla="*/ 3217 w 3277"/>
                <a:gd name="T61" fmla="*/ 1003 h 4566"/>
                <a:gd name="T62" fmla="*/ 3254 w 3277"/>
                <a:gd name="T63" fmla="*/ 1079 h 4566"/>
                <a:gd name="T64" fmla="*/ 3275 w 3277"/>
                <a:gd name="T65" fmla="*/ 1169 h 4566"/>
                <a:gd name="T66" fmla="*/ 3277 w 3277"/>
                <a:gd name="T67" fmla="*/ 4110 h 4566"/>
                <a:gd name="T68" fmla="*/ 3266 w 3277"/>
                <a:gd name="T69" fmla="*/ 4230 h 4566"/>
                <a:gd name="T70" fmla="*/ 3235 w 3277"/>
                <a:gd name="T71" fmla="*/ 4340 h 4566"/>
                <a:gd name="T72" fmla="*/ 3187 w 3277"/>
                <a:gd name="T73" fmla="*/ 4433 h 4566"/>
                <a:gd name="T74" fmla="*/ 3124 w 3277"/>
                <a:gd name="T75" fmla="*/ 4503 h 4566"/>
                <a:gd name="T76" fmla="*/ 3051 w 3277"/>
                <a:gd name="T77" fmla="*/ 4550 h 4566"/>
                <a:gd name="T78" fmla="*/ 2969 w 3277"/>
                <a:gd name="T79" fmla="*/ 4566 h 4566"/>
                <a:gd name="T80" fmla="*/ 265 w 3277"/>
                <a:gd name="T81" fmla="*/ 4562 h 4566"/>
                <a:gd name="T82" fmla="*/ 188 w 3277"/>
                <a:gd name="T83" fmla="*/ 4530 h 4566"/>
                <a:gd name="T84" fmla="*/ 120 w 3277"/>
                <a:gd name="T85" fmla="*/ 4470 h 4566"/>
                <a:gd name="T86" fmla="*/ 65 w 3277"/>
                <a:gd name="T87" fmla="*/ 4388 h 4566"/>
                <a:gd name="T88" fmla="*/ 24 w 3277"/>
                <a:gd name="T89" fmla="*/ 4287 h 4566"/>
                <a:gd name="T90" fmla="*/ 3 w 3277"/>
                <a:gd name="T91" fmla="*/ 4172 h 4566"/>
                <a:gd name="T92" fmla="*/ 0 w 3277"/>
                <a:gd name="T93" fmla="*/ 456 h 4566"/>
                <a:gd name="T94" fmla="*/ 11 w 3277"/>
                <a:gd name="T95" fmla="*/ 334 h 4566"/>
                <a:gd name="T96" fmla="*/ 42 w 3277"/>
                <a:gd name="T97" fmla="*/ 226 h 4566"/>
                <a:gd name="T98" fmla="*/ 90 w 3277"/>
                <a:gd name="T99" fmla="*/ 133 h 4566"/>
                <a:gd name="T100" fmla="*/ 152 w 3277"/>
                <a:gd name="T101" fmla="*/ 61 h 4566"/>
                <a:gd name="T102" fmla="*/ 226 w 3277"/>
                <a:gd name="T103" fmla="*/ 16 h 4566"/>
                <a:gd name="T104" fmla="*/ 307 w 3277"/>
                <a:gd name="T105" fmla="*/ 0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4566">
                  <a:moveTo>
                    <a:pt x="2458" y="304"/>
                  </a:moveTo>
                  <a:lnTo>
                    <a:pt x="2458" y="913"/>
                  </a:lnTo>
                  <a:lnTo>
                    <a:pt x="2460" y="962"/>
                  </a:lnTo>
                  <a:lnTo>
                    <a:pt x="2468" y="1009"/>
                  </a:lnTo>
                  <a:lnTo>
                    <a:pt x="2481" y="1052"/>
                  </a:lnTo>
                  <a:lnTo>
                    <a:pt x="2497" y="1093"/>
                  </a:lnTo>
                  <a:lnTo>
                    <a:pt x="2517" y="1129"/>
                  </a:lnTo>
                  <a:lnTo>
                    <a:pt x="2541" y="1159"/>
                  </a:lnTo>
                  <a:lnTo>
                    <a:pt x="2569" y="1183"/>
                  </a:lnTo>
                  <a:lnTo>
                    <a:pt x="2598" y="1202"/>
                  </a:lnTo>
                  <a:lnTo>
                    <a:pt x="2629" y="1213"/>
                  </a:lnTo>
                  <a:lnTo>
                    <a:pt x="2662" y="1217"/>
                  </a:lnTo>
                  <a:lnTo>
                    <a:pt x="3072" y="1217"/>
                  </a:lnTo>
                  <a:lnTo>
                    <a:pt x="2458" y="304"/>
                  </a:lnTo>
                  <a:close/>
                  <a:moveTo>
                    <a:pt x="307" y="304"/>
                  </a:moveTo>
                  <a:lnTo>
                    <a:pt x="283" y="309"/>
                  </a:lnTo>
                  <a:lnTo>
                    <a:pt x="262" y="319"/>
                  </a:lnTo>
                  <a:lnTo>
                    <a:pt x="243" y="337"/>
                  </a:lnTo>
                  <a:lnTo>
                    <a:pt x="227" y="361"/>
                  </a:lnTo>
                  <a:lnTo>
                    <a:pt x="216" y="390"/>
                  </a:lnTo>
                  <a:lnTo>
                    <a:pt x="208" y="421"/>
                  </a:lnTo>
                  <a:lnTo>
                    <a:pt x="205" y="456"/>
                  </a:lnTo>
                  <a:lnTo>
                    <a:pt x="205" y="4110"/>
                  </a:lnTo>
                  <a:lnTo>
                    <a:pt x="208" y="4145"/>
                  </a:lnTo>
                  <a:lnTo>
                    <a:pt x="216" y="4176"/>
                  </a:lnTo>
                  <a:lnTo>
                    <a:pt x="227" y="4205"/>
                  </a:lnTo>
                  <a:lnTo>
                    <a:pt x="243" y="4229"/>
                  </a:lnTo>
                  <a:lnTo>
                    <a:pt x="262" y="4247"/>
                  </a:lnTo>
                  <a:lnTo>
                    <a:pt x="283" y="4257"/>
                  </a:lnTo>
                  <a:lnTo>
                    <a:pt x="307" y="4262"/>
                  </a:lnTo>
                  <a:lnTo>
                    <a:pt x="2969" y="4262"/>
                  </a:lnTo>
                  <a:lnTo>
                    <a:pt x="2993" y="4257"/>
                  </a:lnTo>
                  <a:lnTo>
                    <a:pt x="3014" y="4247"/>
                  </a:lnTo>
                  <a:lnTo>
                    <a:pt x="3034" y="4229"/>
                  </a:lnTo>
                  <a:lnTo>
                    <a:pt x="3050" y="4205"/>
                  </a:lnTo>
                  <a:lnTo>
                    <a:pt x="3062" y="4176"/>
                  </a:lnTo>
                  <a:lnTo>
                    <a:pt x="3069" y="4145"/>
                  </a:lnTo>
                  <a:lnTo>
                    <a:pt x="3072" y="4110"/>
                  </a:lnTo>
                  <a:lnTo>
                    <a:pt x="3072" y="1370"/>
                  </a:lnTo>
                  <a:lnTo>
                    <a:pt x="2662" y="1370"/>
                  </a:lnTo>
                  <a:lnTo>
                    <a:pt x="2620" y="1366"/>
                  </a:lnTo>
                  <a:lnTo>
                    <a:pt x="2581" y="1354"/>
                  </a:lnTo>
                  <a:lnTo>
                    <a:pt x="2542" y="1334"/>
                  </a:lnTo>
                  <a:lnTo>
                    <a:pt x="2507" y="1307"/>
                  </a:lnTo>
                  <a:lnTo>
                    <a:pt x="2475" y="1274"/>
                  </a:lnTo>
                  <a:lnTo>
                    <a:pt x="2445" y="1235"/>
                  </a:lnTo>
                  <a:lnTo>
                    <a:pt x="2419" y="1192"/>
                  </a:lnTo>
                  <a:lnTo>
                    <a:pt x="2397" y="1144"/>
                  </a:lnTo>
                  <a:lnTo>
                    <a:pt x="2379" y="1091"/>
                  </a:lnTo>
                  <a:lnTo>
                    <a:pt x="2366" y="1034"/>
                  </a:lnTo>
                  <a:lnTo>
                    <a:pt x="2358" y="976"/>
                  </a:lnTo>
                  <a:lnTo>
                    <a:pt x="2355" y="913"/>
                  </a:lnTo>
                  <a:lnTo>
                    <a:pt x="2355" y="304"/>
                  </a:lnTo>
                  <a:lnTo>
                    <a:pt x="307" y="304"/>
                  </a:lnTo>
                  <a:close/>
                  <a:moveTo>
                    <a:pt x="307" y="0"/>
                  </a:moveTo>
                  <a:lnTo>
                    <a:pt x="2458" y="0"/>
                  </a:lnTo>
                  <a:lnTo>
                    <a:pt x="2490" y="3"/>
                  </a:lnTo>
                  <a:lnTo>
                    <a:pt x="2521" y="15"/>
                  </a:lnTo>
                  <a:lnTo>
                    <a:pt x="2550" y="33"/>
                  </a:lnTo>
                  <a:lnTo>
                    <a:pt x="2578" y="58"/>
                  </a:lnTo>
                  <a:lnTo>
                    <a:pt x="2603" y="88"/>
                  </a:lnTo>
                  <a:lnTo>
                    <a:pt x="3217" y="1003"/>
                  </a:lnTo>
                  <a:lnTo>
                    <a:pt x="3238" y="1039"/>
                  </a:lnTo>
                  <a:lnTo>
                    <a:pt x="3254" y="1079"/>
                  </a:lnTo>
                  <a:lnTo>
                    <a:pt x="3266" y="1123"/>
                  </a:lnTo>
                  <a:lnTo>
                    <a:pt x="3275" y="1169"/>
                  </a:lnTo>
                  <a:lnTo>
                    <a:pt x="3277" y="1217"/>
                  </a:lnTo>
                  <a:lnTo>
                    <a:pt x="3277" y="4110"/>
                  </a:lnTo>
                  <a:lnTo>
                    <a:pt x="3275" y="4172"/>
                  </a:lnTo>
                  <a:lnTo>
                    <a:pt x="3266" y="4230"/>
                  </a:lnTo>
                  <a:lnTo>
                    <a:pt x="3252" y="4287"/>
                  </a:lnTo>
                  <a:lnTo>
                    <a:pt x="3235" y="4340"/>
                  </a:lnTo>
                  <a:lnTo>
                    <a:pt x="3213" y="4388"/>
                  </a:lnTo>
                  <a:lnTo>
                    <a:pt x="3187" y="4433"/>
                  </a:lnTo>
                  <a:lnTo>
                    <a:pt x="3158" y="4470"/>
                  </a:lnTo>
                  <a:lnTo>
                    <a:pt x="3124" y="4503"/>
                  </a:lnTo>
                  <a:lnTo>
                    <a:pt x="3089" y="4530"/>
                  </a:lnTo>
                  <a:lnTo>
                    <a:pt x="3051" y="4550"/>
                  </a:lnTo>
                  <a:lnTo>
                    <a:pt x="3011" y="4562"/>
                  </a:lnTo>
                  <a:lnTo>
                    <a:pt x="2969" y="4566"/>
                  </a:lnTo>
                  <a:lnTo>
                    <a:pt x="307" y="4566"/>
                  </a:lnTo>
                  <a:lnTo>
                    <a:pt x="265" y="4562"/>
                  </a:lnTo>
                  <a:lnTo>
                    <a:pt x="226" y="4550"/>
                  </a:lnTo>
                  <a:lnTo>
                    <a:pt x="188" y="4530"/>
                  </a:lnTo>
                  <a:lnTo>
                    <a:pt x="152" y="4503"/>
                  </a:lnTo>
                  <a:lnTo>
                    <a:pt x="120" y="4470"/>
                  </a:lnTo>
                  <a:lnTo>
                    <a:pt x="90" y="4433"/>
                  </a:lnTo>
                  <a:lnTo>
                    <a:pt x="65" y="4388"/>
                  </a:lnTo>
                  <a:lnTo>
                    <a:pt x="42" y="4340"/>
                  </a:lnTo>
                  <a:lnTo>
                    <a:pt x="24" y="4287"/>
                  </a:lnTo>
                  <a:lnTo>
                    <a:pt x="11" y="4230"/>
                  </a:lnTo>
                  <a:lnTo>
                    <a:pt x="3" y="4172"/>
                  </a:lnTo>
                  <a:lnTo>
                    <a:pt x="0" y="4110"/>
                  </a:lnTo>
                  <a:lnTo>
                    <a:pt x="0" y="456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9"/>
                  </a:lnTo>
                  <a:lnTo>
                    <a:pt x="42" y="226"/>
                  </a:lnTo>
                  <a:lnTo>
                    <a:pt x="65" y="177"/>
                  </a:lnTo>
                  <a:lnTo>
                    <a:pt x="90" y="133"/>
                  </a:lnTo>
                  <a:lnTo>
                    <a:pt x="120" y="94"/>
                  </a:lnTo>
                  <a:lnTo>
                    <a:pt x="152" y="61"/>
                  </a:lnTo>
                  <a:lnTo>
                    <a:pt x="188" y="36"/>
                  </a:lnTo>
                  <a:lnTo>
                    <a:pt x="226" y="16"/>
                  </a:lnTo>
                  <a:lnTo>
                    <a:pt x="265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7148513" y="3759200"/>
              <a:ext cx="487363" cy="80963"/>
            </a:xfrm>
            <a:custGeom>
              <a:avLst/>
              <a:gdLst>
                <a:gd name="T0" fmla="*/ 51 w 614"/>
                <a:gd name="T1" fmla="*/ 0 h 153"/>
                <a:gd name="T2" fmla="*/ 563 w 614"/>
                <a:gd name="T3" fmla="*/ 0 h 153"/>
                <a:gd name="T4" fmla="*/ 579 w 614"/>
                <a:gd name="T5" fmla="*/ 4 h 153"/>
                <a:gd name="T6" fmla="*/ 594 w 614"/>
                <a:gd name="T7" fmla="*/ 15 h 153"/>
                <a:gd name="T8" fmla="*/ 605 w 614"/>
                <a:gd name="T9" fmla="*/ 31 h 153"/>
                <a:gd name="T10" fmla="*/ 612 w 614"/>
                <a:gd name="T11" fmla="*/ 52 h 153"/>
                <a:gd name="T12" fmla="*/ 614 w 614"/>
                <a:gd name="T13" fmla="*/ 76 h 153"/>
                <a:gd name="T14" fmla="*/ 612 w 614"/>
                <a:gd name="T15" fmla="*/ 100 h 153"/>
                <a:gd name="T16" fmla="*/ 605 w 614"/>
                <a:gd name="T17" fmla="*/ 121 h 153"/>
                <a:gd name="T18" fmla="*/ 594 w 614"/>
                <a:gd name="T19" fmla="*/ 138 h 153"/>
                <a:gd name="T20" fmla="*/ 579 w 614"/>
                <a:gd name="T21" fmla="*/ 148 h 153"/>
                <a:gd name="T22" fmla="*/ 563 w 614"/>
                <a:gd name="T23" fmla="*/ 153 h 153"/>
                <a:gd name="T24" fmla="*/ 51 w 614"/>
                <a:gd name="T25" fmla="*/ 153 h 153"/>
                <a:gd name="T26" fmla="*/ 35 w 614"/>
                <a:gd name="T27" fmla="*/ 148 h 153"/>
                <a:gd name="T28" fmla="*/ 21 w 614"/>
                <a:gd name="T29" fmla="*/ 138 h 153"/>
                <a:gd name="T30" fmla="*/ 10 w 614"/>
                <a:gd name="T31" fmla="*/ 121 h 153"/>
                <a:gd name="T32" fmla="*/ 3 w 614"/>
                <a:gd name="T33" fmla="*/ 100 h 153"/>
                <a:gd name="T34" fmla="*/ 0 w 614"/>
                <a:gd name="T35" fmla="*/ 76 h 153"/>
                <a:gd name="T36" fmla="*/ 3 w 614"/>
                <a:gd name="T37" fmla="*/ 52 h 153"/>
                <a:gd name="T38" fmla="*/ 10 w 614"/>
                <a:gd name="T39" fmla="*/ 31 h 153"/>
                <a:gd name="T40" fmla="*/ 21 w 614"/>
                <a:gd name="T41" fmla="*/ 15 h 153"/>
                <a:gd name="T42" fmla="*/ 35 w 614"/>
                <a:gd name="T43" fmla="*/ 4 h 153"/>
                <a:gd name="T44" fmla="*/ 51 w 614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3">
                  <a:moveTo>
                    <a:pt x="51" y="0"/>
                  </a:moveTo>
                  <a:lnTo>
                    <a:pt x="563" y="0"/>
                  </a:lnTo>
                  <a:lnTo>
                    <a:pt x="579" y="4"/>
                  </a:lnTo>
                  <a:lnTo>
                    <a:pt x="594" y="15"/>
                  </a:lnTo>
                  <a:lnTo>
                    <a:pt x="605" y="31"/>
                  </a:lnTo>
                  <a:lnTo>
                    <a:pt x="612" y="52"/>
                  </a:lnTo>
                  <a:lnTo>
                    <a:pt x="614" y="76"/>
                  </a:lnTo>
                  <a:lnTo>
                    <a:pt x="612" y="100"/>
                  </a:lnTo>
                  <a:lnTo>
                    <a:pt x="605" y="121"/>
                  </a:lnTo>
                  <a:lnTo>
                    <a:pt x="594" y="138"/>
                  </a:lnTo>
                  <a:lnTo>
                    <a:pt x="579" y="148"/>
                  </a:lnTo>
                  <a:lnTo>
                    <a:pt x="563" y="153"/>
                  </a:lnTo>
                  <a:lnTo>
                    <a:pt x="51" y="153"/>
                  </a:lnTo>
                  <a:lnTo>
                    <a:pt x="35" y="148"/>
                  </a:lnTo>
                  <a:lnTo>
                    <a:pt x="21" y="138"/>
                  </a:lnTo>
                  <a:lnTo>
                    <a:pt x="10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0" y="31"/>
                  </a:lnTo>
                  <a:lnTo>
                    <a:pt x="21" y="15"/>
                  </a:lnTo>
                  <a:lnTo>
                    <a:pt x="35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03"/>
            <p:cNvSpPr>
              <a:spLocks/>
            </p:cNvSpPr>
            <p:nvPr/>
          </p:nvSpPr>
          <p:spPr bwMode="auto">
            <a:xfrm>
              <a:off x="7148513" y="4002088"/>
              <a:ext cx="487363" cy="79375"/>
            </a:xfrm>
            <a:custGeom>
              <a:avLst/>
              <a:gdLst>
                <a:gd name="T0" fmla="*/ 51 w 614"/>
                <a:gd name="T1" fmla="*/ 0 h 152"/>
                <a:gd name="T2" fmla="*/ 563 w 614"/>
                <a:gd name="T3" fmla="*/ 0 h 152"/>
                <a:gd name="T4" fmla="*/ 579 w 614"/>
                <a:gd name="T5" fmla="*/ 3 h 152"/>
                <a:gd name="T6" fmla="*/ 594 w 614"/>
                <a:gd name="T7" fmla="*/ 14 h 152"/>
                <a:gd name="T8" fmla="*/ 605 w 614"/>
                <a:gd name="T9" fmla="*/ 32 h 152"/>
                <a:gd name="T10" fmla="*/ 612 w 614"/>
                <a:gd name="T11" fmla="*/ 53 h 152"/>
                <a:gd name="T12" fmla="*/ 614 w 614"/>
                <a:gd name="T13" fmla="*/ 77 h 152"/>
                <a:gd name="T14" fmla="*/ 612 w 614"/>
                <a:gd name="T15" fmla="*/ 101 h 152"/>
                <a:gd name="T16" fmla="*/ 605 w 614"/>
                <a:gd name="T17" fmla="*/ 122 h 152"/>
                <a:gd name="T18" fmla="*/ 594 w 614"/>
                <a:gd name="T19" fmla="*/ 137 h 152"/>
                <a:gd name="T20" fmla="*/ 579 w 614"/>
                <a:gd name="T21" fmla="*/ 149 h 152"/>
                <a:gd name="T22" fmla="*/ 563 w 614"/>
                <a:gd name="T23" fmla="*/ 152 h 152"/>
                <a:gd name="T24" fmla="*/ 51 w 614"/>
                <a:gd name="T25" fmla="*/ 152 h 152"/>
                <a:gd name="T26" fmla="*/ 35 w 614"/>
                <a:gd name="T27" fmla="*/ 149 h 152"/>
                <a:gd name="T28" fmla="*/ 21 w 614"/>
                <a:gd name="T29" fmla="*/ 137 h 152"/>
                <a:gd name="T30" fmla="*/ 10 w 614"/>
                <a:gd name="T31" fmla="*/ 122 h 152"/>
                <a:gd name="T32" fmla="*/ 3 w 614"/>
                <a:gd name="T33" fmla="*/ 101 h 152"/>
                <a:gd name="T34" fmla="*/ 0 w 614"/>
                <a:gd name="T35" fmla="*/ 77 h 152"/>
                <a:gd name="T36" fmla="*/ 3 w 614"/>
                <a:gd name="T37" fmla="*/ 53 h 152"/>
                <a:gd name="T38" fmla="*/ 10 w 614"/>
                <a:gd name="T39" fmla="*/ 32 h 152"/>
                <a:gd name="T40" fmla="*/ 21 w 614"/>
                <a:gd name="T41" fmla="*/ 14 h 152"/>
                <a:gd name="T42" fmla="*/ 35 w 614"/>
                <a:gd name="T43" fmla="*/ 3 h 152"/>
                <a:gd name="T44" fmla="*/ 51 w 61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2">
                  <a:moveTo>
                    <a:pt x="51" y="0"/>
                  </a:moveTo>
                  <a:lnTo>
                    <a:pt x="563" y="0"/>
                  </a:lnTo>
                  <a:lnTo>
                    <a:pt x="579" y="3"/>
                  </a:lnTo>
                  <a:lnTo>
                    <a:pt x="594" y="14"/>
                  </a:lnTo>
                  <a:lnTo>
                    <a:pt x="605" y="32"/>
                  </a:lnTo>
                  <a:lnTo>
                    <a:pt x="612" y="53"/>
                  </a:lnTo>
                  <a:lnTo>
                    <a:pt x="614" y="77"/>
                  </a:lnTo>
                  <a:lnTo>
                    <a:pt x="612" y="101"/>
                  </a:lnTo>
                  <a:lnTo>
                    <a:pt x="605" y="122"/>
                  </a:lnTo>
                  <a:lnTo>
                    <a:pt x="594" y="137"/>
                  </a:lnTo>
                  <a:lnTo>
                    <a:pt x="579" y="149"/>
                  </a:lnTo>
                  <a:lnTo>
                    <a:pt x="563" y="152"/>
                  </a:lnTo>
                  <a:lnTo>
                    <a:pt x="51" y="152"/>
                  </a:lnTo>
                  <a:lnTo>
                    <a:pt x="35" y="149"/>
                  </a:lnTo>
                  <a:lnTo>
                    <a:pt x="21" y="137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0" y="32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04"/>
            <p:cNvSpPr>
              <a:spLocks/>
            </p:cNvSpPr>
            <p:nvPr/>
          </p:nvSpPr>
          <p:spPr bwMode="auto">
            <a:xfrm>
              <a:off x="7148513" y="4243388"/>
              <a:ext cx="1057275" cy="80963"/>
            </a:xfrm>
            <a:custGeom>
              <a:avLst/>
              <a:gdLst>
                <a:gd name="T0" fmla="*/ 51 w 1331"/>
                <a:gd name="T1" fmla="*/ 0 h 152"/>
                <a:gd name="T2" fmla="*/ 1280 w 1331"/>
                <a:gd name="T3" fmla="*/ 0 h 152"/>
                <a:gd name="T4" fmla="*/ 1296 w 1331"/>
                <a:gd name="T5" fmla="*/ 3 h 152"/>
                <a:gd name="T6" fmla="*/ 1310 w 1331"/>
                <a:gd name="T7" fmla="*/ 14 h 152"/>
                <a:gd name="T8" fmla="*/ 1321 w 1331"/>
                <a:gd name="T9" fmla="*/ 30 h 152"/>
                <a:gd name="T10" fmla="*/ 1328 w 1331"/>
                <a:gd name="T11" fmla="*/ 51 h 152"/>
                <a:gd name="T12" fmla="*/ 1331 w 1331"/>
                <a:gd name="T13" fmla="*/ 75 h 152"/>
                <a:gd name="T14" fmla="*/ 1328 w 1331"/>
                <a:gd name="T15" fmla="*/ 99 h 152"/>
                <a:gd name="T16" fmla="*/ 1321 w 1331"/>
                <a:gd name="T17" fmla="*/ 120 h 152"/>
                <a:gd name="T18" fmla="*/ 1310 w 1331"/>
                <a:gd name="T19" fmla="*/ 137 h 152"/>
                <a:gd name="T20" fmla="*/ 1296 w 1331"/>
                <a:gd name="T21" fmla="*/ 147 h 152"/>
                <a:gd name="T22" fmla="*/ 1280 w 1331"/>
                <a:gd name="T23" fmla="*/ 152 h 152"/>
                <a:gd name="T24" fmla="*/ 51 w 1331"/>
                <a:gd name="T25" fmla="*/ 152 h 152"/>
                <a:gd name="T26" fmla="*/ 35 w 1331"/>
                <a:gd name="T27" fmla="*/ 147 h 152"/>
                <a:gd name="T28" fmla="*/ 21 w 1331"/>
                <a:gd name="T29" fmla="*/ 137 h 152"/>
                <a:gd name="T30" fmla="*/ 10 w 1331"/>
                <a:gd name="T31" fmla="*/ 120 h 152"/>
                <a:gd name="T32" fmla="*/ 3 w 1331"/>
                <a:gd name="T33" fmla="*/ 99 h 152"/>
                <a:gd name="T34" fmla="*/ 0 w 1331"/>
                <a:gd name="T35" fmla="*/ 75 h 152"/>
                <a:gd name="T36" fmla="*/ 3 w 1331"/>
                <a:gd name="T37" fmla="*/ 51 h 152"/>
                <a:gd name="T38" fmla="*/ 10 w 1331"/>
                <a:gd name="T39" fmla="*/ 30 h 152"/>
                <a:gd name="T40" fmla="*/ 21 w 1331"/>
                <a:gd name="T41" fmla="*/ 14 h 152"/>
                <a:gd name="T42" fmla="*/ 35 w 1331"/>
                <a:gd name="T43" fmla="*/ 3 h 152"/>
                <a:gd name="T44" fmla="*/ 51 w 1331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1" h="152">
                  <a:moveTo>
                    <a:pt x="51" y="0"/>
                  </a:moveTo>
                  <a:lnTo>
                    <a:pt x="1280" y="0"/>
                  </a:lnTo>
                  <a:lnTo>
                    <a:pt x="1296" y="3"/>
                  </a:lnTo>
                  <a:lnTo>
                    <a:pt x="1310" y="14"/>
                  </a:lnTo>
                  <a:lnTo>
                    <a:pt x="1321" y="30"/>
                  </a:lnTo>
                  <a:lnTo>
                    <a:pt x="1328" y="51"/>
                  </a:lnTo>
                  <a:lnTo>
                    <a:pt x="1331" y="75"/>
                  </a:lnTo>
                  <a:lnTo>
                    <a:pt x="1328" y="99"/>
                  </a:lnTo>
                  <a:lnTo>
                    <a:pt x="1321" y="120"/>
                  </a:lnTo>
                  <a:lnTo>
                    <a:pt x="1310" y="137"/>
                  </a:lnTo>
                  <a:lnTo>
                    <a:pt x="1296" y="147"/>
                  </a:lnTo>
                  <a:lnTo>
                    <a:pt x="1280" y="152"/>
                  </a:lnTo>
                  <a:lnTo>
                    <a:pt x="51" y="152"/>
                  </a:lnTo>
                  <a:lnTo>
                    <a:pt x="35" y="147"/>
                  </a:lnTo>
                  <a:lnTo>
                    <a:pt x="21" y="137"/>
                  </a:lnTo>
                  <a:lnTo>
                    <a:pt x="10" y="120"/>
                  </a:lnTo>
                  <a:lnTo>
                    <a:pt x="3" y="99"/>
                  </a:lnTo>
                  <a:lnTo>
                    <a:pt x="0" y="75"/>
                  </a:lnTo>
                  <a:lnTo>
                    <a:pt x="3" y="51"/>
                  </a:lnTo>
                  <a:lnTo>
                    <a:pt x="10" y="30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6254751" y="47259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8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8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8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8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6254751" y="49672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6254751" y="5210175"/>
              <a:ext cx="1951038" cy="79375"/>
            </a:xfrm>
            <a:custGeom>
              <a:avLst/>
              <a:gdLst>
                <a:gd name="T0" fmla="*/ 52 w 2458"/>
                <a:gd name="T1" fmla="*/ 0 h 152"/>
                <a:gd name="T2" fmla="*/ 2407 w 2458"/>
                <a:gd name="T3" fmla="*/ 0 h 152"/>
                <a:gd name="T4" fmla="*/ 2423 w 2458"/>
                <a:gd name="T5" fmla="*/ 3 h 152"/>
                <a:gd name="T6" fmla="*/ 2437 w 2458"/>
                <a:gd name="T7" fmla="*/ 15 h 152"/>
                <a:gd name="T8" fmla="*/ 2448 w 2458"/>
                <a:gd name="T9" fmla="*/ 32 h 152"/>
                <a:gd name="T10" fmla="*/ 2455 w 2458"/>
                <a:gd name="T11" fmla="*/ 53 h 152"/>
                <a:gd name="T12" fmla="*/ 2458 w 2458"/>
                <a:gd name="T13" fmla="*/ 77 h 152"/>
                <a:gd name="T14" fmla="*/ 2455 w 2458"/>
                <a:gd name="T15" fmla="*/ 101 h 152"/>
                <a:gd name="T16" fmla="*/ 2448 w 2458"/>
                <a:gd name="T17" fmla="*/ 122 h 152"/>
                <a:gd name="T18" fmla="*/ 2437 w 2458"/>
                <a:gd name="T19" fmla="*/ 138 h 152"/>
                <a:gd name="T20" fmla="*/ 2423 w 2458"/>
                <a:gd name="T21" fmla="*/ 149 h 152"/>
                <a:gd name="T22" fmla="*/ 2407 w 2458"/>
                <a:gd name="T23" fmla="*/ 152 h 152"/>
                <a:gd name="T24" fmla="*/ 52 w 2458"/>
                <a:gd name="T25" fmla="*/ 152 h 152"/>
                <a:gd name="T26" fmla="*/ 36 w 2458"/>
                <a:gd name="T27" fmla="*/ 149 h 152"/>
                <a:gd name="T28" fmla="*/ 22 w 2458"/>
                <a:gd name="T29" fmla="*/ 138 h 152"/>
                <a:gd name="T30" fmla="*/ 11 w 2458"/>
                <a:gd name="T31" fmla="*/ 122 h 152"/>
                <a:gd name="T32" fmla="*/ 3 w 2458"/>
                <a:gd name="T33" fmla="*/ 101 h 152"/>
                <a:gd name="T34" fmla="*/ 0 w 2458"/>
                <a:gd name="T35" fmla="*/ 77 h 152"/>
                <a:gd name="T36" fmla="*/ 3 w 2458"/>
                <a:gd name="T37" fmla="*/ 53 h 152"/>
                <a:gd name="T38" fmla="*/ 11 w 2458"/>
                <a:gd name="T39" fmla="*/ 32 h 152"/>
                <a:gd name="T40" fmla="*/ 22 w 2458"/>
                <a:gd name="T41" fmla="*/ 15 h 152"/>
                <a:gd name="T42" fmla="*/ 36 w 2458"/>
                <a:gd name="T43" fmla="*/ 3 h 152"/>
                <a:gd name="T44" fmla="*/ 52 w 2458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2">
                  <a:moveTo>
                    <a:pt x="52" y="0"/>
                  </a:moveTo>
                  <a:lnTo>
                    <a:pt x="2407" y="0"/>
                  </a:lnTo>
                  <a:lnTo>
                    <a:pt x="2423" y="3"/>
                  </a:lnTo>
                  <a:lnTo>
                    <a:pt x="2437" y="15"/>
                  </a:lnTo>
                  <a:lnTo>
                    <a:pt x="2448" y="32"/>
                  </a:lnTo>
                  <a:lnTo>
                    <a:pt x="2455" y="53"/>
                  </a:lnTo>
                  <a:lnTo>
                    <a:pt x="2458" y="77"/>
                  </a:lnTo>
                  <a:lnTo>
                    <a:pt x="2455" y="101"/>
                  </a:lnTo>
                  <a:lnTo>
                    <a:pt x="2448" y="122"/>
                  </a:lnTo>
                  <a:lnTo>
                    <a:pt x="2437" y="138"/>
                  </a:lnTo>
                  <a:lnTo>
                    <a:pt x="2423" y="149"/>
                  </a:lnTo>
                  <a:lnTo>
                    <a:pt x="2407" y="152"/>
                  </a:lnTo>
                  <a:lnTo>
                    <a:pt x="52" y="152"/>
                  </a:lnTo>
                  <a:lnTo>
                    <a:pt x="36" y="149"/>
                  </a:lnTo>
                  <a:lnTo>
                    <a:pt x="22" y="138"/>
                  </a:lnTo>
                  <a:lnTo>
                    <a:pt x="11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1" y="32"/>
                  </a:lnTo>
                  <a:lnTo>
                    <a:pt x="22" y="15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6254751" y="44846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09"/>
            <p:cNvSpPr>
              <a:spLocks noEditPoints="1"/>
            </p:cNvSpPr>
            <p:nvPr/>
          </p:nvSpPr>
          <p:spPr bwMode="auto">
            <a:xfrm>
              <a:off x="6254751" y="3679825"/>
              <a:ext cx="731838" cy="644525"/>
            </a:xfrm>
            <a:custGeom>
              <a:avLst/>
              <a:gdLst>
                <a:gd name="T0" fmla="*/ 205 w 922"/>
                <a:gd name="T1" fmla="*/ 305 h 1218"/>
                <a:gd name="T2" fmla="*/ 205 w 922"/>
                <a:gd name="T3" fmla="*/ 913 h 1218"/>
                <a:gd name="T4" fmla="*/ 717 w 922"/>
                <a:gd name="T5" fmla="*/ 913 h 1218"/>
                <a:gd name="T6" fmla="*/ 717 w 922"/>
                <a:gd name="T7" fmla="*/ 305 h 1218"/>
                <a:gd name="T8" fmla="*/ 205 w 922"/>
                <a:gd name="T9" fmla="*/ 305 h 1218"/>
                <a:gd name="T10" fmla="*/ 103 w 922"/>
                <a:gd name="T11" fmla="*/ 0 h 1218"/>
                <a:gd name="T12" fmla="*/ 820 w 922"/>
                <a:gd name="T13" fmla="*/ 0 h 1218"/>
                <a:gd name="T14" fmla="*/ 844 w 922"/>
                <a:gd name="T15" fmla="*/ 3 h 1218"/>
                <a:gd name="T16" fmla="*/ 865 w 922"/>
                <a:gd name="T17" fmla="*/ 15 h 1218"/>
                <a:gd name="T18" fmla="*/ 884 w 922"/>
                <a:gd name="T19" fmla="*/ 33 h 1218"/>
                <a:gd name="T20" fmla="*/ 900 w 922"/>
                <a:gd name="T21" fmla="*/ 57 h 1218"/>
                <a:gd name="T22" fmla="*/ 912 w 922"/>
                <a:gd name="T23" fmla="*/ 86 h 1218"/>
                <a:gd name="T24" fmla="*/ 919 w 922"/>
                <a:gd name="T25" fmla="*/ 117 h 1218"/>
                <a:gd name="T26" fmla="*/ 922 w 922"/>
                <a:gd name="T27" fmla="*/ 152 h 1218"/>
                <a:gd name="T28" fmla="*/ 922 w 922"/>
                <a:gd name="T29" fmla="*/ 1066 h 1218"/>
                <a:gd name="T30" fmla="*/ 919 w 922"/>
                <a:gd name="T31" fmla="*/ 1101 h 1218"/>
                <a:gd name="T32" fmla="*/ 912 w 922"/>
                <a:gd name="T33" fmla="*/ 1132 h 1218"/>
                <a:gd name="T34" fmla="*/ 900 w 922"/>
                <a:gd name="T35" fmla="*/ 1161 h 1218"/>
                <a:gd name="T36" fmla="*/ 884 w 922"/>
                <a:gd name="T37" fmla="*/ 1185 h 1218"/>
                <a:gd name="T38" fmla="*/ 865 w 922"/>
                <a:gd name="T39" fmla="*/ 1201 h 1218"/>
                <a:gd name="T40" fmla="*/ 844 w 922"/>
                <a:gd name="T41" fmla="*/ 1213 h 1218"/>
                <a:gd name="T42" fmla="*/ 820 w 922"/>
                <a:gd name="T43" fmla="*/ 1218 h 1218"/>
                <a:gd name="T44" fmla="*/ 103 w 922"/>
                <a:gd name="T45" fmla="*/ 1218 h 1218"/>
                <a:gd name="T46" fmla="*/ 79 w 922"/>
                <a:gd name="T47" fmla="*/ 1213 h 1218"/>
                <a:gd name="T48" fmla="*/ 58 w 922"/>
                <a:gd name="T49" fmla="*/ 1201 h 1218"/>
                <a:gd name="T50" fmla="*/ 39 w 922"/>
                <a:gd name="T51" fmla="*/ 1185 h 1218"/>
                <a:gd name="T52" fmla="*/ 23 w 922"/>
                <a:gd name="T53" fmla="*/ 1161 h 1218"/>
                <a:gd name="T54" fmla="*/ 11 w 922"/>
                <a:gd name="T55" fmla="*/ 1132 h 1218"/>
                <a:gd name="T56" fmla="*/ 3 w 922"/>
                <a:gd name="T57" fmla="*/ 1101 h 1218"/>
                <a:gd name="T58" fmla="*/ 0 w 922"/>
                <a:gd name="T59" fmla="*/ 1066 h 1218"/>
                <a:gd name="T60" fmla="*/ 0 w 922"/>
                <a:gd name="T61" fmla="*/ 152 h 1218"/>
                <a:gd name="T62" fmla="*/ 3 w 922"/>
                <a:gd name="T63" fmla="*/ 117 h 1218"/>
                <a:gd name="T64" fmla="*/ 11 w 922"/>
                <a:gd name="T65" fmla="*/ 86 h 1218"/>
                <a:gd name="T66" fmla="*/ 23 w 922"/>
                <a:gd name="T67" fmla="*/ 57 h 1218"/>
                <a:gd name="T68" fmla="*/ 39 w 922"/>
                <a:gd name="T69" fmla="*/ 33 h 1218"/>
                <a:gd name="T70" fmla="*/ 58 w 922"/>
                <a:gd name="T71" fmla="*/ 15 h 1218"/>
                <a:gd name="T72" fmla="*/ 79 w 922"/>
                <a:gd name="T73" fmla="*/ 3 h 1218"/>
                <a:gd name="T74" fmla="*/ 103 w 922"/>
                <a:gd name="T75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2" h="1218">
                  <a:moveTo>
                    <a:pt x="205" y="305"/>
                  </a:moveTo>
                  <a:lnTo>
                    <a:pt x="205" y="913"/>
                  </a:lnTo>
                  <a:lnTo>
                    <a:pt x="717" y="913"/>
                  </a:lnTo>
                  <a:lnTo>
                    <a:pt x="717" y="305"/>
                  </a:lnTo>
                  <a:lnTo>
                    <a:pt x="205" y="305"/>
                  </a:lnTo>
                  <a:close/>
                  <a:moveTo>
                    <a:pt x="103" y="0"/>
                  </a:moveTo>
                  <a:lnTo>
                    <a:pt x="820" y="0"/>
                  </a:lnTo>
                  <a:lnTo>
                    <a:pt x="844" y="3"/>
                  </a:lnTo>
                  <a:lnTo>
                    <a:pt x="865" y="15"/>
                  </a:lnTo>
                  <a:lnTo>
                    <a:pt x="884" y="33"/>
                  </a:lnTo>
                  <a:lnTo>
                    <a:pt x="900" y="57"/>
                  </a:lnTo>
                  <a:lnTo>
                    <a:pt x="912" y="86"/>
                  </a:lnTo>
                  <a:lnTo>
                    <a:pt x="919" y="117"/>
                  </a:lnTo>
                  <a:lnTo>
                    <a:pt x="922" y="152"/>
                  </a:lnTo>
                  <a:lnTo>
                    <a:pt x="922" y="1066"/>
                  </a:lnTo>
                  <a:lnTo>
                    <a:pt x="919" y="1101"/>
                  </a:lnTo>
                  <a:lnTo>
                    <a:pt x="912" y="1132"/>
                  </a:lnTo>
                  <a:lnTo>
                    <a:pt x="900" y="1161"/>
                  </a:lnTo>
                  <a:lnTo>
                    <a:pt x="884" y="1185"/>
                  </a:lnTo>
                  <a:lnTo>
                    <a:pt x="865" y="1201"/>
                  </a:lnTo>
                  <a:lnTo>
                    <a:pt x="844" y="1213"/>
                  </a:lnTo>
                  <a:lnTo>
                    <a:pt x="820" y="1218"/>
                  </a:lnTo>
                  <a:lnTo>
                    <a:pt x="103" y="1218"/>
                  </a:lnTo>
                  <a:lnTo>
                    <a:pt x="79" y="1213"/>
                  </a:lnTo>
                  <a:lnTo>
                    <a:pt x="58" y="1201"/>
                  </a:lnTo>
                  <a:lnTo>
                    <a:pt x="39" y="1185"/>
                  </a:lnTo>
                  <a:lnTo>
                    <a:pt x="23" y="1161"/>
                  </a:lnTo>
                  <a:lnTo>
                    <a:pt x="11" y="1132"/>
                  </a:lnTo>
                  <a:lnTo>
                    <a:pt x="3" y="1101"/>
                  </a:lnTo>
                  <a:lnTo>
                    <a:pt x="0" y="1066"/>
                  </a:lnTo>
                  <a:lnTo>
                    <a:pt x="0" y="152"/>
                  </a:lnTo>
                  <a:lnTo>
                    <a:pt x="3" y="117"/>
                  </a:lnTo>
                  <a:lnTo>
                    <a:pt x="11" y="86"/>
                  </a:lnTo>
                  <a:lnTo>
                    <a:pt x="23" y="57"/>
                  </a:lnTo>
                  <a:lnTo>
                    <a:pt x="39" y="33"/>
                  </a:lnTo>
                  <a:lnTo>
                    <a:pt x="58" y="15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7379215" y="1672741"/>
            <a:ext cx="464490" cy="460030"/>
            <a:chOff x="5929313" y="3290888"/>
            <a:chExt cx="2149475" cy="2128838"/>
          </a:xfrm>
          <a:solidFill>
            <a:schemeClr val="bg2">
              <a:lumMod val="25000"/>
            </a:schemeClr>
          </a:solidFill>
        </p:grpSpPr>
        <p:sp>
          <p:nvSpPr>
            <p:cNvPr id="126" name="Freeform 114"/>
            <p:cNvSpPr>
              <a:spLocks noEditPoints="1"/>
            </p:cNvSpPr>
            <p:nvPr/>
          </p:nvSpPr>
          <p:spPr bwMode="auto">
            <a:xfrm>
              <a:off x="5929313" y="3290888"/>
              <a:ext cx="2149475" cy="2128838"/>
            </a:xfrm>
            <a:custGeom>
              <a:avLst/>
              <a:gdLst>
                <a:gd name="T0" fmla="*/ 254 w 4062"/>
                <a:gd name="T1" fmla="*/ 3644 h 4022"/>
                <a:gd name="T2" fmla="*/ 790 w 4062"/>
                <a:gd name="T3" fmla="*/ 3768 h 4022"/>
                <a:gd name="T4" fmla="*/ 876 w 4062"/>
                <a:gd name="T5" fmla="*/ 1579 h 4022"/>
                <a:gd name="T6" fmla="*/ 1978 w 4062"/>
                <a:gd name="T7" fmla="*/ 262 h 4022"/>
                <a:gd name="T8" fmla="*/ 1890 w 4062"/>
                <a:gd name="T9" fmla="*/ 575 h 4022"/>
                <a:gd name="T10" fmla="*/ 1659 w 4062"/>
                <a:gd name="T11" fmla="*/ 1167 h 4022"/>
                <a:gd name="T12" fmla="*/ 1129 w 4062"/>
                <a:gd name="T13" fmla="*/ 1568 h 4022"/>
                <a:gd name="T14" fmla="*/ 1019 w 4062"/>
                <a:gd name="T15" fmla="*/ 3464 h 4022"/>
                <a:gd name="T16" fmla="*/ 1122 w 4062"/>
                <a:gd name="T17" fmla="*/ 3550 h 4022"/>
                <a:gd name="T18" fmla="*/ 1201 w 4062"/>
                <a:gd name="T19" fmla="*/ 3571 h 4022"/>
                <a:gd name="T20" fmla="*/ 1562 w 4062"/>
                <a:gd name="T21" fmla="*/ 3656 h 4022"/>
                <a:gd name="T22" fmla="*/ 1889 w 4062"/>
                <a:gd name="T23" fmla="*/ 3724 h 4022"/>
                <a:gd name="T24" fmla="*/ 2416 w 4062"/>
                <a:gd name="T25" fmla="*/ 3770 h 4022"/>
                <a:gd name="T26" fmla="*/ 3326 w 4062"/>
                <a:gd name="T27" fmla="*/ 3683 h 4022"/>
                <a:gd name="T28" fmla="*/ 3381 w 4062"/>
                <a:gd name="T29" fmla="*/ 3544 h 4022"/>
                <a:gd name="T30" fmla="*/ 3300 w 4062"/>
                <a:gd name="T31" fmla="*/ 3403 h 4022"/>
                <a:gd name="T32" fmla="*/ 2986 w 4062"/>
                <a:gd name="T33" fmla="*/ 3310 h 4022"/>
                <a:gd name="T34" fmla="*/ 3422 w 4062"/>
                <a:gd name="T35" fmla="*/ 3244 h 4022"/>
                <a:gd name="T36" fmla="*/ 3573 w 4062"/>
                <a:gd name="T37" fmla="*/ 3074 h 4022"/>
                <a:gd name="T38" fmla="*/ 3603 w 4062"/>
                <a:gd name="T39" fmla="*/ 2878 h 4022"/>
                <a:gd name="T40" fmla="*/ 3424 w 4062"/>
                <a:gd name="T41" fmla="*/ 2765 h 4022"/>
                <a:gd name="T42" fmla="*/ 3137 w 4062"/>
                <a:gd name="T43" fmla="*/ 2652 h 4022"/>
                <a:gd name="T44" fmla="*/ 3660 w 4062"/>
                <a:gd name="T45" fmla="*/ 2571 h 4022"/>
                <a:gd name="T46" fmla="*/ 3749 w 4062"/>
                <a:gd name="T47" fmla="*/ 2368 h 4022"/>
                <a:gd name="T48" fmla="*/ 3694 w 4062"/>
                <a:gd name="T49" fmla="*/ 2185 h 4022"/>
                <a:gd name="T50" fmla="*/ 3250 w 4062"/>
                <a:gd name="T51" fmla="*/ 2111 h 4022"/>
                <a:gd name="T52" fmla="*/ 3599 w 4062"/>
                <a:gd name="T53" fmla="*/ 2009 h 4022"/>
                <a:gd name="T54" fmla="*/ 3794 w 4062"/>
                <a:gd name="T55" fmla="*/ 1891 h 4022"/>
                <a:gd name="T56" fmla="*/ 3808 w 4062"/>
                <a:gd name="T57" fmla="*/ 1765 h 4022"/>
                <a:gd name="T58" fmla="*/ 3746 w 4062"/>
                <a:gd name="T59" fmla="*/ 1600 h 4022"/>
                <a:gd name="T60" fmla="*/ 3588 w 4062"/>
                <a:gd name="T61" fmla="*/ 1537 h 4022"/>
                <a:gd name="T62" fmla="*/ 3366 w 4062"/>
                <a:gd name="T63" fmla="*/ 1519 h 4022"/>
                <a:gd name="T64" fmla="*/ 2755 w 4062"/>
                <a:gd name="T65" fmla="*/ 1509 h 4022"/>
                <a:gd name="T66" fmla="*/ 2361 w 4062"/>
                <a:gd name="T67" fmla="*/ 1265 h 4022"/>
                <a:gd name="T68" fmla="*/ 2403 w 4062"/>
                <a:gd name="T69" fmla="*/ 905 h 4022"/>
                <a:gd name="T70" fmla="*/ 2251 w 4062"/>
                <a:gd name="T71" fmla="*/ 405 h 4022"/>
                <a:gd name="T72" fmla="*/ 2086 w 4062"/>
                <a:gd name="T73" fmla="*/ 4 h 4022"/>
                <a:gd name="T74" fmla="*/ 2535 w 4062"/>
                <a:gd name="T75" fmla="*/ 382 h 4022"/>
                <a:gd name="T76" fmla="*/ 2654 w 4062"/>
                <a:gd name="T77" fmla="*/ 1031 h 4022"/>
                <a:gd name="T78" fmla="*/ 3078 w 4062"/>
                <a:gd name="T79" fmla="*/ 1271 h 4022"/>
                <a:gd name="T80" fmla="*/ 3703 w 4062"/>
                <a:gd name="T81" fmla="*/ 1316 h 4022"/>
                <a:gd name="T82" fmla="*/ 4030 w 4062"/>
                <a:gd name="T83" fmla="*/ 1594 h 4022"/>
                <a:gd name="T84" fmla="*/ 4058 w 4062"/>
                <a:gd name="T85" fmla="*/ 1837 h 4022"/>
                <a:gd name="T86" fmla="*/ 4000 w 4062"/>
                <a:gd name="T87" fmla="*/ 2253 h 4022"/>
                <a:gd name="T88" fmla="*/ 3886 w 4062"/>
                <a:gd name="T89" fmla="*/ 2694 h 4022"/>
                <a:gd name="T90" fmla="*/ 3846 w 4062"/>
                <a:gd name="T91" fmla="*/ 3045 h 4022"/>
                <a:gd name="T92" fmla="*/ 3692 w 4062"/>
                <a:gd name="T93" fmla="*/ 3363 h 4022"/>
                <a:gd name="T94" fmla="*/ 3598 w 4062"/>
                <a:gd name="T95" fmla="*/ 3705 h 4022"/>
                <a:gd name="T96" fmla="*/ 3426 w 4062"/>
                <a:gd name="T97" fmla="*/ 3935 h 4022"/>
                <a:gd name="T98" fmla="*/ 2265 w 4062"/>
                <a:gd name="T99" fmla="*/ 4018 h 4022"/>
                <a:gd name="T100" fmla="*/ 1734 w 4062"/>
                <a:gd name="T101" fmla="*/ 3951 h 4022"/>
                <a:gd name="T102" fmla="*/ 1293 w 4062"/>
                <a:gd name="T103" fmla="*/ 3851 h 4022"/>
                <a:gd name="T104" fmla="*/ 1120 w 4062"/>
                <a:gd name="T105" fmla="*/ 3810 h 4022"/>
                <a:gd name="T106" fmla="*/ 903 w 4062"/>
                <a:gd name="T107" fmla="*/ 3994 h 4022"/>
                <a:gd name="T108" fmla="*/ 148 w 4062"/>
                <a:gd name="T109" fmla="*/ 3944 h 4022"/>
                <a:gd name="T110" fmla="*/ 4 w 4062"/>
                <a:gd name="T111" fmla="*/ 1579 h 4022"/>
                <a:gd name="T112" fmla="*/ 324 w 4062"/>
                <a:gd name="T113" fmla="*/ 1261 h 4022"/>
                <a:gd name="T114" fmla="*/ 1009 w 4062"/>
                <a:gd name="T115" fmla="*/ 1352 h 4022"/>
                <a:gd name="T116" fmla="*/ 1142 w 4062"/>
                <a:gd name="T117" fmla="*/ 1287 h 4022"/>
                <a:gd name="T118" fmla="*/ 1543 w 4062"/>
                <a:gd name="T119" fmla="*/ 868 h 4022"/>
                <a:gd name="T120" fmla="*/ 1649 w 4062"/>
                <a:gd name="T121" fmla="*/ 415 h 4022"/>
                <a:gd name="T122" fmla="*/ 1872 w 4062"/>
                <a:gd name="T123" fmla="*/ 35 h 4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2" h="4022">
                  <a:moveTo>
                    <a:pt x="380" y="1508"/>
                  </a:moveTo>
                  <a:lnTo>
                    <a:pt x="352" y="1512"/>
                  </a:lnTo>
                  <a:lnTo>
                    <a:pt x="324" y="1521"/>
                  </a:lnTo>
                  <a:lnTo>
                    <a:pt x="301" y="1536"/>
                  </a:lnTo>
                  <a:lnTo>
                    <a:pt x="281" y="1555"/>
                  </a:lnTo>
                  <a:lnTo>
                    <a:pt x="267" y="1579"/>
                  </a:lnTo>
                  <a:lnTo>
                    <a:pt x="257" y="1604"/>
                  </a:lnTo>
                  <a:lnTo>
                    <a:pt x="254" y="1634"/>
                  </a:lnTo>
                  <a:lnTo>
                    <a:pt x="254" y="3644"/>
                  </a:lnTo>
                  <a:lnTo>
                    <a:pt x="257" y="3674"/>
                  </a:lnTo>
                  <a:lnTo>
                    <a:pt x="267" y="3700"/>
                  </a:lnTo>
                  <a:lnTo>
                    <a:pt x="281" y="3724"/>
                  </a:lnTo>
                  <a:lnTo>
                    <a:pt x="301" y="3743"/>
                  </a:lnTo>
                  <a:lnTo>
                    <a:pt x="324" y="3757"/>
                  </a:lnTo>
                  <a:lnTo>
                    <a:pt x="352" y="3768"/>
                  </a:lnTo>
                  <a:lnTo>
                    <a:pt x="380" y="3770"/>
                  </a:lnTo>
                  <a:lnTo>
                    <a:pt x="762" y="3770"/>
                  </a:lnTo>
                  <a:lnTo>
                    <a:pt x="790" y="3768"/>
                  </a:lnTo>
                  <a:lnTo>
                    <a:pt x="818" y="3757"/>
                  </a:lnTo>
                  <a:lnTo>
                    <a:pt x="841" y="3743"/>
                  </a:lnTo>
                  <a:lnTo>
                    <a:pt x="861" y="3724"/>
                  </a:lnTo>
                  <a:lnTo>
                    <a:pt x="876" y="3700"/>
                  </a:lnTo>
                  <a:lnTo>
                    <a:pt x="885" y="3674"/>
                  </a:lnTo>
                  <a:lnTo>
                    <a:pt x="889" y="3644"/>
                  </a:lnTo>
                  <a:lnTo>
                    <a:pt x="889" y="1634"/>
                  </a:lnTo>
                  <a:lnTo>
                    <a:pt x="885" y="1604"/>
                  </a:lnTo>
                  <a:lnTo>
                    <a:pt x="876" y="1579"/>
                  </a:lnTo>
                  <a:lnTo>
                    <a:pt x="861" y="1555"/>
                  </a:lnTo>
                  <a:lnTo>
                    <a:pt x="841" y="1536"/>
                  </a:lnTo>
                  <a:lnTo>
                    <a:pt x="818" y="1521"/>
                  </a:lnTo>
                  <a:lnTo>
                    <a:pt x="790" y="1512"/>
                  </a:lnTo>
                  <a:lnTo>
                    <a:pt x="762" y="1508"/>
                  </a:lnTo>
                  <a:lnTo>
                    <a:pt x="380" y="1508"/>
                  </a:lnTo>
                  <a:close/>
                  <a:moveTo>
                    <a:pt x="2032" y="252"/>
                  </a:moveTo>
                  <a:lnTo>
                    <a:pt x="2003" y="255"/>
                  </a:lnTo>
                  <a:lnTo>
                    <a:pt x="1978" y="262"/>
                  </a:lnTo>
                  <a:lnTo>
                    <a:pt x="1956" y="275"/>
                  </a:lnTo>
                  <a:lnTo>
                    <a:pt x="1938" y="292"/>
                  </a:lnTo>
                  <a:lnTo>
                    <a:pt x="1924" y="311"/>
                  </a:lnTo>
                  <a:lnTo>
                    <a:pt x="1914" y="332"/>
                  </a:lnTo>
                  <a:lnTo>
                    <a:pt x="1907" y="353"/>
                  </a:lnTo>
                  <a:lnTo>
                    <a:pt x="1904" y="377"/>
                  </a:lnTo>
                  <a:lnTo>
                    <a:pt x="1902" y="441"/>
                  </a:lnTo>
                  <a:lnTo>
                    <a:pt x="1897" y="508"/>
                  </a:lnTo>
                  <a:lnTo>
                    <a:pt x="1890" y="575"/>
                  </a:lnTo>
                  <a:lnTo>
                    <a:pt x="1878" y="641"/>
                  </a:lnTo>
                  <a:lnTo>
                    <a:pt x="1864" y="710"/>
                  </a:lnTo>
                  <a:lnTo>
                    <a:pt x="1847" y="778"/>
                  </a:lnTo>
                  <a:lnTo>
                    <a:pt x="1827" y="845"/>
                  </a:lnTo>
                  <a:lnTo>
                    <a:pt x="1801" y="911"/>
                  </a:lnTo>
                  <a:lnTo>
                    <a:pt x="1772" y="977"/>
                  </a:lnTo>
                  <a:lnTo>
                    <a:pt x="1740" y="1041"/>
                  </a:lnTo>
                  <a:lnTo>
                    <a:pt x="1702" y="1105"/>
                  </a:lnTo>
                  <a:lnTo>
                    <a:pt x="1659" y="1167"/>
                  </a:lnTo>
                  <a:lnTo>
                    <a:pt x="1614" y="1226"/>
                  </a:lnTo>
                  <a:lnTo>
                    <a:pt x="1562" y="1284"/>
                  </a:lnTo>
                  <a:lnTo>
                    <a:pt x="1506" y="1338"/>
                  </a:lnTo>
                  <a:lnTo>
                    <a:pt x="1444" y="1391"/>
                  </a:lnTo>
                  <a:lnTo>
                    <a:pt x="1377" y="1440"/>
                  </a:lnTo>
                  <a:lnTo>
                    <a:pt x="1305" y="1485"/>
                  </a:lnTo>
                  <a:lnTo>
                    <a:pt x="1227" y="1526"/>
                  </a:lnTo>
                  <a:lnTo>
                    <a:pt x="1142" y="1564"/>
                  </a:lnTo>
                  <a:lnTo>
                    <a:pt x="1129" y="1568"/>
                  </a:lnTo>
                  <a:lnTo>
                    <a:pt x="1116" y="1573"/>
                  </a:lnTo>
                  <a:lnTo>
                    <a:pt x="1086" y="1586"/>
                  </a:lnTo>
                  <a:lnTo>
                    <a:pt x="1062" y="1603"/>
                  </a:lnTo>
                  <a:lnTo>
                    <a:pt x="1042" y="1625"/>
                  </a:lnTo>
                  <a:lnTo>
                    <a:pt x="1028" y="1649"/>
                  </a:lnTo>
                  <a:lnTo>
                    <a:pt x="1019" y="1676"/>
                  </a:lnTo>
                  <a:lnTo>
                    <a:pt x="1015" y="1705"/>
                  </a:lnTo>
                  <a:lnTo>
                    <a:pt x="1016" y="3440"/>
                  </a:lnTo>
                  <a:lnTo>
                    <a:pt x="1019" y="3464"/>
                  </a:lnTo>
                  <a:lnTo>
                    <a:pt x="1025" y="3484"/>
                  </a:lnTo>
                  <a:lnTo>
                    <a:pt x="1036" y="3502"/>
                  </a:lnTo>
                  <a:lnTo>
                    <a:pt x="1049" y="3514"/>
                  </a:lnTo>
                  <a:lnTo>
                    <a:pt x="1063" y="3526"/>
                  </a:lnTo>
                  <a:lnTo>
                    <a:pt x="1077" y="3535"/>
                  </a:lnTo>
                  <a:lnTo>
                    <a:pt x="1092" y="3541"/>
                  </a:lnTo>
                  <a:lnTo>
                    <a:pt x="1105" y="3547"/>
                  </a:lnTo>
                  <a:lnTo>
                    <a:pt x="1114" y="3549"/>
                  </a:lnTo>
                  <a:lnTo>
                    <a:pt x="1122" y="3550"/>
                  </a:lnTo>
                  <a:lnTo>
                    <a:pt x="1124" y="3552"/>
                  </a:lnTo>
                  <a:lnTo>
                    <a:pt x="1129" y="3553"/>
                  </a:lnTo>
                  <a:lnTo>
                    <a:pt x="1134" y="3554"/>
                  </a:lnTo>
                  <a:lnTo>
                    <a:pt x="1141" y="3556"/>
                  </a:lnTo>
                  <a:lnTo>
                    <a:pt x="1149" y="3558"/>
                  </a:lnTo>
                  <a:lnTo>
                    <a:pt x="1158" y="3561"/>
                  </a:lnTo>
                  <a:lnTo>
                    <a:pt x="1170" y="3563"/>
                  </a:lnTo>
                  <a:lnTo>
                    <a:pt x="1184" y="3567"/>
                  </a:lnTo>
                  <a:lnTo>
                    <a:pt x="1201" y="3571"/>
                  </a:lnTo>
                  <a:lnTo>
                    <a:pt x="1221" y="3576"/>
                  </a:lnTo>
                  <a:lnTo>
                    <a:pt x="1245" y="3583"/>
                  </a:lnTo>
                  <a:lnTo>
                    <a:pt x="1273" y="3589"/>
                  </a:lnTo>
                  <a:lnTo>
                    <a:pt x="1307" y="3597"/>
                  </a:lnTo>
                  <a:lnTo>
                    <a:pt x="1346" y="3606"/>
                  </a:lnTo>
                  <a:lnTo>
                    <a:pt x="1390" y="3616"/>
                  </a:lnTo>
                  <a:lnTo>
                    <a:pt x="1441" y="3628"/>
                  </a:lnTo>
                  <a:lnTo>
                    <a:pt x="1498" y="3640"/>
                  </a:lnTo>
                  <a:lnTo>
                    <a:pt x="1562" y="3656"/>
                  </a:lnTo>
                  <a:lnTo>
                    <a:pt x="1633" y="3673"/>
                  </a:lnTo>
                  <a:lnTo>
                    <a:pt x="1712" y="3691"/>
                  </a:lnTo>
                  <a:lnTo>
                    <a:pt x="1717" y="3692"/>
                  </a:lnTo>
                  <a:lnTo>
                    <a:pt x="1730" y="3694"/>
                  </a:lnTo>
                  <a:lnTo>
                    <a:pt x="1750" y="3698"/>
                  </a:lnTo>
                  <a:lnTo>
                    <a:pt x="1776" y="3703"/>
                  </a:lnTo>
                  <a:lnTo>
                    <a:pt x="1808" y="3710"/>
                  </a:lnTo>
                  <a:lnTo>
                    <a:pt x="1846" y="3716"/>
                  </a:lnTo>
                  <a:lnTo>
                    <a:pt x="1889" y="3724"/>
                  </a:lnTo>
                  <a:lnTo>
                    <a:pt x="1936" y="3730"/>
                  </a:lnTo>
                  <a:lnTo>
                    <a:pt x="1988" y="3738"/>
                  </a:lnTo>
                  <a:lnTo>
                    <a:pt x="2042" y="3746"/>
                  </a:lnTo>
                  <a:lnTo>
                    <a:pt x="2099" y="3752"/>
                  </a:lnTo>
                  <a:lnTo>
                    <a:pt x="2160" y="3759"/>
                  </a:lnTo>
                  <a:lnTo>
                    <a:pt x="2221" y="3764"/>
                  </a:lnTo>
                  <a:lnTo>
                    <a:pt x="2285" y="3768"/>
                  </a:lnTo>
                  <a:lnTo>
                    <a:pt x="2350" y="3770"/>
                  </a:lnTo>
                  <a:lnTo>
                    <a:pt x="2416" y="3770"/>
                  </a:lnTo>
                  <a:lnTo>
                    <a:pt x="3109" y="3770"/>
                  </a:lnTo>
                  <a:lnTo>
                    <a:pt x="3151" y="3769"/>
                  </a:lnTo>
                  <a:lnTo>
                    <a:pt x="3187" y="3765"/>
                  </a:lnTo>
                  <a:lnTo>
                    <a:pt x="3220" y="3757"/>
                  </a:lnTo>
                  <a:lnTo>
                    <a:pt x="3247" y="3747"/>
                  </a:lnTo>
                  <a:lnTo>
                    <a:pt x="3272" y="3734"/>
                  </a:lnTo>
                  <a:lnTo>
                    <a:pt x="3292" y="3720"/>
                  </a:lnTo>
                  <a:lnTo>
                    <a:pt x="3311" y="3702"/>
                  </a:lnTo>
                  <a:lnTo>
                    <a:pt x="3326" y="3683"/>
                  </a:lnTo>
                  <a:lnTo>
                    <a:pt x="3340" y="3661"/>
                  </a:lnTo>
                  <a:lnTo>
                    <a:pt x="3342" y="3657"/>
                  </a:lnTo>
                  <a:lnTo>
                    <a:pt x="3347" y="3648"/>
                  </a:lnTo>
                  <a:lnTo>
                    <a:pt x="3352" y="3634"/>
                  </a:lnTo>
                  <a:lnTo>
                    <a:pt x="3360" y="3616"/>
                  </a:lnTo>
                  <a:lnTo>
                    <a:pt x="3368" y="3594"/>
                  </a:lnTo>
                  <a:lnTo>
                    <a:pt x="3376" y="3571"/>
                  </a:lnTo>
                  <a:lnTo>
                    <a:pt x="3378" y="3558"/>
                  </a:lnTo>
                  <a:lnTo>
                    <a:pt x="3381" y="3544"/>
                  </a:lnTo>
                  <a:lnTo>
                    <a:pt x="3381" y="3527"/>
                  </a:lnTo>
                  <a:lnTo>
                    <a:pt x="3381" y="3511"/>
                  </a:lnTo>
                  <a:lnTo>
                    <a:pt x="3377" y="3491"/>
                  </a:lnTo>
                  <a:lnTo>
                    <a:pt x="3372" y="3473"/>
                  </a:lnTo>
                  <a:lnTo>
                    <a:pt x="3364" y="3455"/>
                  </a:lnTo>
                  <a:lnTo>
                    <a:pt x="3353" y="3440"/>
                  </a:lnTo>
                  <a:lnTo>
                    <a:pt x="3339" y="3424"/>
                  </a:lnTo>
                  <a:lnTo>
                    <a:pt x="3321" y="3412"/>
                  </a:lnTo>
                  <a:lnTo>
                    <a:pt x="3300" y="3403"/>
                  </a:lnTo>
                  <a:lnTo>
                    <a:pt x="3274" y="3396"/>
                  </a:lnTo>
                  <a:lnTo>
                    <a:pt x="3244" y="3394"/>
                  </a:lnTo>
                  <a:lnTo>
                    <a:pt x="3046" y="3394"/>
                  </a:lnTo>
                  <a:lnTo>
                    <a:pt x="3026" y="3391"/>
                  </a:lnTo>
                  <a:lnTo>
                    <a:pt x="3008" y="3382"/>
                  </a:lnTo>
                  <a:lnTo>
                    <a:pt x="2995" y="3368"/>
                  </a:lnTo>
                  <a:lnTo>
                    <a:pt x="2986" y="3350"/>
                  </a:lnTo>
                  <a:lnTo>
                    <a:pt x="2983" y="3331"/>
                  </a:lnTo>
                  <a:lnTo>
                    <a:pt x="2986" y="3310"/>
                  </a:lnTo>
                  <a:lnTo>
                    <a:pt x="2995" y="3293"/>
                  </a:lnTo>
                  <a:lnTo>
                    <a:pt x="3008" y="3280"/>
                  </a:lnTo>
                  <a:lnTo>
                    <a:pt x="3026" y="3271"/>
                  </a:lnTo>
                  <a:lnTo>
                    <a:pt x="3046" y="3268"/>
                  </a:lnTo>
                  <a:lnTo>
                    <a:pt x="3253" y="3268"/>
                  </a:lnTo>
                  <a:lnTo>
                    <a:pt x="3304" y="3266"/>
                  </a:lnTo>
                  <a:lnTo>
                    <a:pt x="3348" y="3262"/>
                  </a:lnTo>
                  <a:lnTo>
                    <a:pt x="3387" y="3255"/>
                  </a:lnTo>
                  <a:lnTo>
                    <a:pt x="3422" y="3244"/>
                  </a:lnTo>
                  <a:lnTo>
                    <a:pt x="3451" y="3233"/>
                  </a:lnTo>
                  <a:lnTo>
                    <a:pt x="3477" y="3219"/>
                  </a:lnTo>
                  <a:lnTo>
                    <a:pt x="3498" y="3202"/>
                  </a:lnTo>
                  <a:lnTo>
                    <a:pt x="3516" y="3184"/>
                  </a:lnTo>
                  <a:lnTo>
                    <a:pt x="3531" y="3163"/>
                  </a:lnTo>
                  <a:lnTo>
                    <a:pt x="3543" y="3143"/>
                  </a:lnTo>
                  <a:lnTo>
                    <a:pt x="3555" y="3121"/>
                  </a:lnTo>
                  <a:lnTo>
                    <a:pt x="3564" y="3097"/>
                  </a:lnTo>
                  <a:lnTo>
                    <a:pt x="3573" y="3074"/>
                  </a:lnTo>
                  <a:lnTo>
                    <a:pt x="3581" y="3048"/>
                  </a:lnTo>
                  <a:lnTo>
                    <a:pt x="3588" y="3023"/>
                  </a:lnTo>
                  <a:lnTo>
                    <a:pt x="3594" y="3004"/>
                  </a:lnTo>
                  <a:lnTo>
                    <a:pt x="3599" y="2985"/>
                  </a:lnTo>
                  <a:lnTo>
                    <a:pt x="3603" y="2963"/>
                  </a:lnTo>
                  <a:lnTo>
                    <a:pt x="3605" y="2942"/>
                  </a:lnTo>
                  <a:lnTo>
                    <a:pt x="3607" y="2921"/>
                  </a:lnTo>
                  <a:lnTo>
                    <a:pt x="3607" y="2899"/>
                  </a:lnTo>
                  <a:lnTo>
                    <a:pt x="3603" y="2878"/>
                  </a:lnTo>
                  <a:lnTo>
                    <a:pt x="3598" y="2858"/>
                  </a:lnTo>
                  <a:lnTo>
                    <a:pt x="3590" y="2840"/>
                  </a:lnTo>
                  <a:lnTo>
                    <a:pt x="3578" y="2822"/>
                  </a:lnTo>
                  <a:lnTo>
                    <a:pt x="3562" y="2806"/>
                  </a:lnTo>
                  <a:lnTo>
                    <a:pt x="3544" y="2792"/>
                  </a:lnTo>
                  <a:lnTo>
                    <a:pt x="3521" y="2780"/>
                  </a:lnTo>
                  <a:lnTo>
                    <a:pt x="3494" y="2773"/>
                  </a:lnTo>
                  <a:lnTo>
                    <a:pt x="3461" y="2768"/>
                  </a:lnTo>
                  <a:lnTo>
                    <a:pt x="3424" y="2765"/>
                  </a:lnTo>
                  <a:lnTo>
                    <a:pt x="3174" y="2765"/>
                  </a:lnTo>
                  <a:lnTo>
                    <a:pt x="3154" y="2762"/>
                  </a:lnTo>
                  <a:lnTo>
                    <a:pt x="3137" y="2753"/>
                  </a:lnTo>
                  <a:lnTo>
                    <a:pt x="3122" y="2739"/>
                  </a:lnTo>
                  <a:lnTo>
                    <a:pt x="3113" y="2723"/>
                  </a:lnTo>
                  <a:lnTo>
                    <a:pt x="3111" y="2702"/>
                  </a:lnTo>
                  <a:lnTo>
                    <a:pt x="3113" y="2683"/>
                  </a:lnTo>
                  <a:lnTo>
                    <a:pt x="3122" y="2665"/>
                  </a:lnTo>
                  <a:lnTo>
                    <a:pt x="3137" y="2652"/>
                  </a:lnTo>
                  <a:lnTo>
                    <a:pt x="3154" y="2643"/>
                  </a:lnTo>
                  <a:lnTo>
                    <a:pt x="3174" y="2639"/>
                  </a:lnTo>
                  <a:lnTo>
                    <a:pt x="3476" y="2639"/>
                  </a:lnTo>
                  <a:lnTo>
                    <a:pt x="3516" y="2638"/>
                  </a:lnTo>
                  <a:lnTo>
                    <a:pt x="3552" y="2630"/>
                  </a:lnTo>
                  <a:lnTo>
                    <a:pt x="3585" y="2620"/>
                  </a:lnTo>
                  <a:lnTo>
                    <a:pt x="3613" y="2607"/>
                  </a:lnTo>
                  <a:lnTo>
                    <a:pt x="3638" y="2590"/>
                  </a:lnTo>
                  <a:lnTo>
                    <a:pt x="3660" y="2571"/>
                  </a:lnTo>
                  <a:lnTo>
                    <a:pt x="3678" y="2550"/>
                  </a:lnTo>
                  <a:lnTo>
                    <a:pt x="3695" y="2527"/>
                  </a:lnTo>
                  <a:lnTo>
                    <a:pt x="3708" y="2504"/>
                  </a:lnTo>
                  <a:lnTo>
                    <a:pt x="3720" y="2480"/>
                  </a:lnTo>
                  <a:lnTo>
                    <a:pt x="3729" y="2456"/>
                  </a:lnTo>
                  <a:lnTo>
                    <a:pt x="3735" y="2432"/>
                  </a:lnTo>
                  <a:lnTo>
                    <a:pt x="3742" y="2409"/>
                  </a:lnTo>
                  <a:lnTo>
                    <a:pt x="3746" y="2388"/>
                  </a:lnTo>
                  <a:lnTo>
                    <a:pt x="3749" y="2368"/>
                  </a:lnTo>
                  <a:lnTo>
                    <a:pt x="3752" y="2351"/>
                  </a:lnTo>
                  <a:lnTo>
                    <a:pt x="3752" y="2332"/>
                  </a:lnTo>
                  <a:lnTo>
                    <a:pt x="3751" y="2311"/>
                  </a:lnTo>
                  <a:lnTo>
                    <a:pt x="3748" y="2289"/>
                  </a:lnTo>
                  <a:lnTo>
                    <a:pt x="3743" y="2268"/>
                  </a:lnTo>
                  <a:lnTo>
                    <a:pt x="3735" y="2246"/>
                  </a:lnTo>
                  <a:lnTo>
                    <a:pt x="3725" y="2224"/>
                  </a:lnTo>
                  <a:lnTo>
                    <a:pt x="3711" y="2205"/>
                  </a:lnTo>
                  <a:lnTo>
                    <a:pt x="3694" y="2185"/>
                  </a:lnTo>
                  <a:lnTo>
                    <a:pt x="3673" y="2170"/>
                  </a:lnTo>
                  <a:lnTo>
                    <a:pt x="3648" y="2156"/>
                  </a:lnTo>
                  <a:lnTo>
                    <a:pt x="3618" y="2145"/>
                  </a:lnTo>
                  <a:lnTo>
                    <a:pt x="3586" y="2139"/>
                  </a:lnTo>
                  <a:lnTo>
                    <a:pt x="3547" y="2136"/>
                  </a:lnTo>
                  <a:lnTo>
                    <a:pt x="3300" y="2136"/>
                  </a:lnTo>
                  <a:lnTo>
                    <a:pt x="3281" y="2134"/>
                  </a:lnTo>
                  <a:lnTo>
                    <a:pt x="3263" y="2125"/>
                  </a:lnTo>
                  <a:lnTo>
                    <a:pt x="3250" y="2111"/>
                  </a:lnTo>
                  <a:lnTo>
                    <a:pt x="3240" y="2094"/>
                  </a:lnTo>
                  <a:lnTo>
                    <a:pt x="3237" y="2073"/>
                  </a:lnTo>
                  <a:lnTo>
                    <a:pt x="3240" y="2054"/>
                  </a:lnTo>
                  <a:lnTo>
                    <a:pt x="3250" y="2036"/>
                  </a:lnTo>
                  <a:lnTo>
                    <a:pt x="3263" y="2023"/>
                  </a:lnTo>
                  <a:lnTo>
                    <a:pt x="3281" y="2014"/>
                  </a:lnTo>
                  <a:lnTo>
                    <a:pt x="3300" y="2010"/>
                  </a:lnTo>
                  <a:lnTo>
                    <a:pt x="3555" y="2010"/>
                  </a:lnTo>
                  <a:lnTo>
                    <a:pt x="3599" y="2009"/>
                  </a:lnTo>
                  <a:lnTo>
                    <a:pt x="3638" y="2004"/>
                  </a:lnTo>
                  <a:lnTo>
                    <a:pt x="3672" y="1996"/>
                  </a:lnTo>
                  <a:lnTo>
                    <a:pt x="3701" y="1985"/>
                  </a:lnTo>
                  <a:lnTo>
                    <a:pt x="3725" y="1973"/>
                  </a:lnTo>
                  <a:lnTo>
                    <a:pt x="3746" y="1958"/>
                  </a:lnTo>
                  <a:lnTo>
                    <a:pt x="3762" y="1942"/>
                  </a:lnTo>
                  <a:lnTo>
                    <a:pt x="3775" y="1926"/>
                  </a:lnTo>
                  <a:lnTo>
                    <a:pt x="3786" y="1908"/>
                  </a:lnTo>
                  <a:lnTo>
                    <a:pt x="3794" y="1891"/>
                  </a:lnTo>
                  <a:lnTo>
                    <a:pt x="3799" y="1873"/>
                  </a:lnTo>
                  <a:lnTo>
                    <a:pt x="3803" y="1856"/>
                  </a:lnTo>
                  <a:lnTo>
                    <a:pt x="3804" y="1841"/>
                  </a:lnTo>
                  <a:lnTo>
                    <a:pt x="3805" y="1827"/>
                  </a:lnTo>
                  <a:lnTo>
                    <a:pt x="3807" y="1810"/>
                  </a:lnTo>
                  <a:lnTo>
                    <a:pt x="3807" y="1797"/>
                  </a:lnTo>
                  <a:lnTo>
                    <a:pt x="3808" y="1788"/>
                  </a:lnTo>
                  <a:lnTo>
                    <a:pt x="3808" y="1778"/>
                  </a:lnTo>
                  <a:lnTo>
                    <a:pt x="3808" y="1765"/>
                  </a:lnTo>
                  <a:lnTo>
                    <a:pt x="3808" y="1748"/>
                  </a:lnTo>
                  <a:lnTo>
                    <a:pt x="3808" y="1735"/>
                  </a:lnTo>
                  <a:lnTo>
                    <a:pt x="3807" y="1720"/>
                  </a:lnTo>
                  <a:lnTo>
                    <a:pt x="3804" y="1702"/>
                  </a:lnTo>
                  <a:lnTo>
                    <a:pt x="3799" y="1683"/>
                  </a:lnTo>
                  <a:lnTo>
                    <a:pt x="3790" y="1662"/>
                  </a:lnTo>
                  <a:lnTo>
                    <a:pt x="3779" y="1642"/>
                  </a:lnTo>
                  <a:lnTo>
                    <a:pt x="3765" y="1621"/>
                  </a:lnTo>
                  <a:lnTo>
                    <a:pt x="3746" y="1600"/>
                  </a:lnTo>
                  <a:lnTo>
                    <a:pt x="3722" y="1584"/>
                  </a:lnTo>
                  <a:lnTo>
                    <a:pt x="3692" y="1567"/>
                  </a:lnTo>
                  <a:lnTo>
                    <a:pt x="3657" y="1555"/>
                  </a:lnTo>
                  <a:lnTo>
                    <a:pt x="3647" y="1552"/>
                  </a:lnTo>
                  <a:lnTo>
                    <a:pt x="3635" y="1549"/>
                  </a:lnTo>
                  <a:lnTo>
                    <a:pt x="3625" y="1546"/>
                  </a:lnTo>
                  <a:lnTo>
                    <a:pt x="3613" y="1544"/>
                  </a:lnTo>
                  <a:lnTo>
                    <a:pt x="3601" y="1541"/>
                  </a:lnTo>
                  <a:lnTo>
                    <a:pt x="3588" y="1537"/>
                  </a:lnTo>
                  <a:lnTo>
                    <a:pt x="3574" y="1536"/>
                  </a:lnTo>
                  <a:lnTo>
                    <a:pt x="3559" y="1534"/>
                  </a:lnTo>
                  <a:lnTo>
                    <a:pt x="3540" y="1531"/>
                  </a:lnTo>
                  <a:lnTo>
                    <a:pt x="3520" y="1528"/>
                  </a:lnTo>
                  <a:lnTo>
                    <a:pt x="3496" y="1527"/>
                  </a:lnTo>
                  <a:lnTo>
                    <a:pt x="3470" y="1525"/>
                  </a:lnTo>
                  <a:lnTo>
                    <a:pt x="3439" y="1523"/>
                  </a:lnTo>
                  <a:lnTo>
                    <a:pt x="3405" y="1521"/>
                  </a:lnTo>
                  <a:lnTo>
                    <a:pt x="3366" y="1519"/>
                  </a:lnTo>
                  <a:lnTo>
                    <a:pt x="3322" y="1518"/>
                  </a:lnTo>
                  <a:lnTo>
                    <a:pt x="3274" y="1517"/>
                  </a:lnTo>
                  <a:lnTo>
                    <a:pt x="3220" y="1516"/>
                  </a:lnTo>
                  <a:lnTo>
                    <a:pt x="3159" y="1514"/>
                  </a:lnTo>
                  <a:lnTo>
                    <a:pt x="3092" y="1513"/>
                  </a:lnTo>
                  <a:lnTo>
                    <a:pt x="3018" y="1512"/>
                  </a:lnTo>
                  <a:lnTo>
                    <a:pt x="2938" y="1510"/>
                  </a:lnTo>
                  <a:lnTo>
                    <a:pt x="2851" y="1510"/>
                  </a:lnTo>
                  <a:lnTo>
                    <a:pt x="2755" y="1509"/>
                  </a:lnTo>
                  <a:lnTo>
                    <a:pt x="2651" y="1509"/>
                  </a:lnTo>
                  <a:lnTo>
                    <a:pt x="2538" y="1509"/>
                  </a:lnTo>
                  <a:lnTo>
                    <a:pt x="2416" y="1509"/>
                  </a:lnTo>
                  <a:lnTo>
                    <a:pt x="2285" y="1508"/>
                  </a:lnTo>
                  <a:lnTo>
                    <a:pt x="2304" y="1450"/>
                  </a:lnTo>
                  <a:lnTo>
                    <a:pt x="2323" y="1397"/>
                  </a:lnTo>
                  <a:lnTo>
                    <a:pt x="2337" y="1350"/>
                  </a:lnTo>
                  <a:lnTo>
                    <a:pt x="2351" y="1306"/>
                  </a:lnTo>
                  <a:lnTo>
                    <a:pt x="2361" y="1265"/>
                  </a:lnTo>
                  <a:lnTo>
                    <a:pt x="2372" y="1228"/>
                  </a:lnTo>
                  <a:lnTo>
                    <a:pt x="2380" y="1192"/>
                  </a:lnTo>
                  <a:lnTo>
                    <a:pt x="2386" y="1156"/>
                  </a:lnTo>
                  <a:lnTo>
                    <a:pt x="2391" y="1120"/>
                  </a:lnTo>
                  <a:lnTo>
                    <a:pt x="2395" y="1082"/>
                  </a:lnTo>
                  <a:lnTo>
                    <a:pt x="2398" y="1044"/>
                  </a:lnTo>
                  <a:lnTo>
                    <a:pt x="2400" y="1001"/>
                  </a:lnTo>
                  <a:lnTo>
                    <a:pt x="2402" y="955"/>
                  </a:lnTo>
                  <a:lnTo>
                    <a:pt x="2403" y="905"/>
                  </a:lnTo>
                  <a:lnTo>
                    <a:pt x="2403" y="848"/>
                  </a:lnTo>
                  <a:lnTo>
                    <a:pt x="2399" y="783"/>
                  </a:lnTo>
                  <a:lnTo>
                    <a:pt x="2391" y="720"/>
                  </a:lnTo>
                  <a:lnTo>
                    <a:pt x="2377" y="659"/>
                  </a:lnTo>
                  <a:lnTo>
                    <a:pt x="2359" y="602"/>
                  </a:lnTo>
                  <a:lnTo>
                    <a:pt x="2336" y="546"/>
                  </a:lnTo>
                  <a:lnTo>
                    <a:pt x="2311" y="495"/>
                  </a:lnTo>
                  <a:lnTo>
                    <a:pt x="2282" y="449"/>
                  </a:lnTo>
                  <a:lnTo>
                    <a:pt x="2251" y="405"/>
                  </a:lnTo>
                  <a:lnTo>
                    <a:pt x="2220" y="366"/>
                  </a:lnTo>
                  <a:lnTo>
                    <a:pt x="2187" y="333"/>
                  </a:lnTo>
                  <a:lnTo>
                    <a:pt x="2154" y="305"/>
                  </a:lnTo>
                  <a:lnTo>
                    <a:pt x="2121" y="282"/>
                  </a:lnTo>
                  <a:lnTo>
                    <a:pt x="2090" y="265"/>
                  </a:lnTo>
                  <a:lnTo>
                    <a:pt x="2059" y="255"/>
                  </a:lnTo>
                  <a:lnTo>
                    <a:pt x="2032" y="252"/>
                  </a:lnTo>
                  <a:close/>
                  <a:moveTo>
                    <a:pt x="2032" y="0"/>
                  </a:moveTo>
                  <a:lnTo>
                    <a:pt x="2086" y="4"/>
                  </a:lnTo>
                  <a:lnTo>
                    <a:pt x="2142" y="18"/>
                  </a:lnTo>
                  <a:lnTo>
                    <a:pt x="2198" y="40"/>
                  </a:lnTo>
                  <a:lnTo>
                    <a:pt x="2252" y="69"/>
                  </a:lnTo>
                  <a:lnTo>
                    <a:pt x="2306" y="105"/>
                  </a:lnTo>
                  <a:lnTo>
                    <a:pt x="2358" y="149"/>
                  </a:lnTo>
                  <a:lnTo>
                    <a:pt x="2407" y="199"/>
                  </a:lnTo>
                  <a:lnTo>
                    <a:pt x="2454" y="255"/>
                  </a:lnTo>
                  <a:lnTo>
                    <a:pt x="2497" y="316"/>
                  </a:lnTo>
                  <a:lnTo>
                    <a:pt x="2535" y="382"/>
                  </a:lnTo>
                  <a:lnTo>
                    <a:pt x="2571" y="451"/>
                  </a:lnTo>
                  <a:lnTo>
                    <a:pt x="2600" y="526"/>
                  </a:lnTo>
                  <a:lnTo>
                    <a:pt x="2624" y="602"/>
                  </a:lnTo>
                  <a:lnTo>
                    <a:pt x="2642" y="683"/>
                  </a:lnTo>
                  <a:lnTo>
                    <a:pt x="2652" y="764"/>
                  </a:lnTo>
                  <a:lnTo>
                    <a:pt x="2656" y="848"/>
                  </a:lnTo>
                  <a:lnTo>
                    <a:pt x="2656" y="915"/>
                  </a:lnTo>
                  <a:lnTo>
                    <a:pt x="2655" y="976"/>
                  </a:lnTo>
                  <a:lnTo>
                    <a:pt x="2654" y="1031"/>
                  </a:lnTo>
                  <a:lnTo>
                    <a:pt x="2650" y="1081"/>
                  </a:lnTo>
                  <a:lnTo>
                    <a:pt x="2646" y="1129"/>
                  </a:lnTo>
                  <a:lnTo>
                    <a:pt x="2641" y="1174"/>
                  </a:lnTo>
                  <a:lnTo>
                    <a:pt x="2633" y="1217"/>
                  </a:lnTo>
                  <a:lnTo>
                    <a:pt x="2625" y="1261"/>
                  </a:lnTo>
                  <a:lnTo>
                    <a:pt x="2747" y="1264"/>
                  </a:lnTo>
                  <a:lnTo>
                    <a:pt x="2864" y="1266"/>
                  </a:lnTo>
                  <a:lnTo>
                    <a:pt x="2974" y="1269"/>
                  </a:lnTo>
                  <a:lnTo>
                    <a:pt x="3078" y="1271"/>
                  </a:lnTo>
                  <a:lnTo>
                    <a:pt x="3176" y="1274"/>
                  </a:lnTo>
                  <a:lnTo>
                    <a:pt x="3266" y="1276"/>
                  </a:lnTo>
                  <a:lnTo>
                    <a:pt x="3350" y="1280"/>
                  </a:lnTo>
                  <a:lnTo>
                    <a:pt x="3426" y="1284"/>
                  </a:lnTo>
                  <a:lnTo>
                    <a:pt x="3496" y="1288"/>
                  </a:lnTo>
                  <a:lnTo>
                    <a:pt x="3559" y="1293"/>
                  </a:lnTo>
                  <a:lnTo>
                    <a:pt x="3614" y="1300"/>
                  </a:lnTo>
                  <a:lnTo>
                    <a:pt x="3662" y="1307"/>
                  </a:lnTo>
                  <a:lnTo>
                    <a:pt x="3703" y="1316"/>
                  </a:lnTo>
                  <a:lnTo>
                    <a:pt x="3757" y="1334"/>
                  </a:lnTo>
                  <a:lnTo>
                    <a:pt x="3808" y="1357"/>
                  </a:lnTo>
                  <a:lnTo>
                    <a:pt x="3853" y="1383"/>
                  </a:lnTo>
                  <a:lnTo>
                    <a:pt x="3894" y="1414"/>
                  </a:lnTo>
                  <a:lnTo>
                    <a:pt x="3930" y="1446"/>
                  </a:lnTo>
                  <a:lnTo>
                    <a:pt x="3961" y="1481"/>
                  </a:lnTo>
                  <a:lnTo>
                    <a:pt x="3988" y="1517"/>
                  </a:lnTo>
                  <a:lnTo>
                    <a:pt x="4012" y="1555"/>
                  </a:lnTo>
                  <a:lnTo>
                    <a:pt x="4030" y="1594"/>
                  </a:lnTo>
                  <a:lnTo>
                    <a:pt x="4044" y="1633"/>
                  </a:lnTo>
                  <a:lnTo>
                    <a:pt x="4055" y="1672"/>
                  </a:lnTo>
                  <a:lnTo>
                    <a:pt x="4061" y="1711"/>
                  </a:lnTo>
                  <a:lnTo>
                    <a:pt x="4062" y="1748"/>
                  </a:lnTo>
                  <a:lnTo>
                    <a:pt x="4062" y="1770"/>
                  </a:lnTo>
                  <a:lnTo>
                    <a:pt x="4062" y="1787"/>
                  </a:lnTo>
                  <a:lnTo>
                    <a:pt x="4061" y="1798"/>
                  </a:lnTo>
                  <a:lnTo>
                    <a:pt x="4061" y="1810"/>
                  </a:lnTo>
                  <a:lnTo>
                    <a:pt x="4058" y="1837"/>
                  </a:lnTo>
                  <a:lnTo>
                    <a:pt x="4055" y="1883"/>
                  </a:lnTo>
                  <a:lnTo>
                    <a:pt x="4045" y="1931"/>
                  </a:lnTo>
                  <a:lnTo>
                    <a:pt x="4030" y="1978"/>
                  </a:lnTo>
                  <a:lnTo>
                    <a:pt x="4010" y="2025"/>
                  </a:lnTo>
                  <a:lnTo>
                    <a:pt x="3983" y="2070"/>
                  </a:lnTo>
                  <a:lnTo>
                    <a:pt x="3951" y="2111"/>
                  </a:lnTo>
                  <a:lnTo>
                    <a:pt x="3973" y="2156"/>
                  </a:lnTo>
                  <a:lnTo>
                    <a:pt x="3988" y="2205"/>
                  </a:lnTo>
                  <a:lnTo>
                    <a:pt x="4000" y="2253"/>
                  </a:lnTo>
                  <a:lnTo>
                    <a:pt x="4005" y="2305"/>
                  </a:lnTo>
                  <a:lnTo>
                    <a:pt x="4005" y="2356"/>
                  </a:lnTo>
                  <a:lnTo>
                    <a:pt x="4000" y="2409"/>
                  </a:lnTo>
                  <a:lnTo>
                    <a:pt x="3988" y="2468"/>
                  </a:lnTo>
                  <a:lnTo>
                    <a:pt x="3973" y="2523"/>
                  </a:lnTo>
                  <a:lnTo>
                    <a:pt x="3955" y="2572"/>
                  </a:lnTo>
                  <a:lnTo>
                    <a:pt x="3934" y="2618"/>
                  </a:lnTo>
                  <a:lnTo>
                    <a:pt x="3910" y="2658"/>
                  </a:lnTo>
                  <a:lnTo>
                    <a:pt x="3886" y="2694"/>
                  </a:lnTo>
                  <a:lnTo>
                    <a:pt x="3859" y="2728"/>
                  </a:lnTo>
                  <a:lnTo>
                    <a:pt x="3831" y="2756"/>
                  </a:lnTo>
                  <a:lnTo>
                    <a:pt x="3842" y="2788"/>
                  </a:lnTo>
                  <a:lnTo>
                    <a:pt x="3851" y="2823"/>
                  </a:lnTo>
                  <a:lnTo>
                    <a:pt x="3857" y="2860"/>
                  </a:lnTo>
                  <a:lnTo>
                    <a:pt x="3861" y="2901"/>
                  </a:lnTo>
                  <a:lnTo>
                    <a:pt x="3860" y="2946"/>
                  </a:lnTo>
                  <a:lnTo>
                    <a:pt x="3855" y="2994"/>
                  </a:lnTo>
                  <a:lnTo>
                    <a:pt x="3846" y="3045"/>
                  </a:lnTo>
                  <a:lnTo>
                    <a:pt x="3830" y="3099"/>
                  </a:lnTo>
                  <a:lnTo>
                    <a:pt x="3821" y="3127"/>
                  </a:lnTo>
                  <a:lnTo>
                    <a:pt x="3810" y="3158"/>
                  </a:lnTo>
                  <a:lnTo>
                    <a:pt x="3799" y="3192"/>
                  </a:lnTo>
                  <a:lnTo>
                    <a:pt x="3783" y="3225"/>
                  </a:lnTo>
                  <a:lnTo>
                    <a:pt x="3766" y="3260"/>
                  </a:lnTo>
                  <a:lnTo>
                    <a:pt x="3746" y="3295"/>
                  </a:lnTo>
                  <a:lnTo>
                    <a:pt x="3721" y="3329"/>
                  </a:lnTo>
                  <a:lnTo>
                    <a:pt x="3692" y="3363"/>
                  </a:lnTo>
                  <a:lnTo>
                    <a:pt x="3660" y="3394"/>
                  </a:lnTo>
                  <a:lnTo>
                    <a:pt x="3621" y="3423"/>
                  </a:lnTo>
                  <a:lnTo>
                    <a:pt x="3631" y="3472"/>
                  </a:lnTo>
                  <a:lnTo>
                    <a:pt x="3635" y="3520"/>
                  </a:lnTo>
                  <a:lnTo>
                    <a:pt x="3634" y="3566"/>
                  </a:lnTo>
                  <a:lnTo>
                    <a:pt x="3627" y="3607"/>
                  </a:lnTo>
                  <a:lnTo>
                    <a:pt x="3618" y="3644"/>
                  </a:lnTo>
                  <a:lnTo>
                    <a:pt x="3608" y="3675"/>
                  </a:lnTo>
                  <a:lnTo>
                    <a:pt x="3598" y="3705"/>
                  </a:lnTo>
                  <a:lnTo>
                    <a:pt x="3587" y="3729"/>
                  </a:lnTo>
                  <a:lnTo>
                    <a:pt x="3578" y="3750"/>
                  </a:lnTo>
                  <a:lnTo>
                    <a:pt x="3572" y="3765"/>
                  </a:lnTo>
                  <a:lnTo>
                    <a:pt x="3566" y="3775"/>
                  </a:lnTo>
                  <a:lnTo>
                    <a:pt x="3564" y="3779"/>
                  </a:lnTo>
                  <a:lnTo>
                    <a:pt x="3535" y="3826"/>
                  </a:lnTo>
                  <a:lnTo>
                    <a:pt x="3503" y="3867"/>
                  </a:lnTo>
                  <a:lnTo>
                    <a:pt x="3466" y="3904"/>
                  </a:lnTo>
                  <a:lnTo>
                    <a:pt x="3426" y="3935"/>
                  </a:lnTo>
                  <a:lnTo>
                    <a:pt x="3382" y="3962"/>
                  </a:lnTo>
                  <a:lnTo>
                    <a:pt x="3335" y="3984"/>
                  </a:lnTo>
                  <a:lnTo>
                    <a:pt x="3283" y="4000"/>
                  </a:lnTo>
                  <a:lnTo>
                    <a:pt x="3229" y="4012"/>
                  </a:lnTo>
                  <a:lnTo>
                    <a:pt x="3172" y="4020"/>
                  </a:lnTo>
                  <a:lnTo>
                    <a:pt x="3109" y="4022"/>
                  </a:lnTo>
                  <a:lnTo>
                    <a:pt x="2416" y="4022"/>
                  </a:lnTo>
                  <a:lnTo>
                    <a:pt x="2341" y="4021"/>
                  </a:lnTo>
                  <a:lnTo>
                    <a:pt x="2265" y="4018"/>
                  </a:lnTo>
                  <a:lnTo>
                    <a:pt x="2193" y="4013"/>
                  </a:lnTo>
                  <a:lnTo>
                    <a:pt x="2123" y="4008"/>
                  </a:lnTo>
                  <a:lnTo>
                    <a:pt x="2054" y="4000"/>
                  </a:lnTo>
                  <a:lnTo>
                    <a:pt x="1989" y="3993"/>
                  </a:lnTo>
                  <a:lnTo>
                    <a:pt x="1928" y="3984"/>
                  </a:lnTo>
                  <a:lnTo>
                    <a:pt x="1872" y="3976"/>
                  </a:lnTo>
                  <a:lnTo>
                    <a:pt x="1820" y="3967"/>
                  </a:lnTo>
                  <a:lnTo>
                    <a:pt x="1775" y="3959"/>
                  </a:lnTo>
                  <a:lnTo>
                    <a:pt x="1734" y="3951"/>
                  </a:lnTo>
                  <a:lnTo>
                    <a:pt x="1701" y="3945"/>
                  </a:lnTo>
                  <a:lnTo>
                    <a:pt x="1676" y="3940"/>
                  </a:lnTo>
                  <a:lnTo>
                    <a:pt x="1658" y="3936"/>
                  </a:lnTo>
                  <a:lnTo>
                    <a:pt x="1579" y="3918"/>
                  </a:lnTo>
                  <a:lnTo>
                    <a:pt x="1508" y="3901"/>
                  </a:lnTo>
                  <a:lnTo>
                    <a:pt x="1445" y="3887"/>
                  </a:lnTo>
                  <a:lnTo>
                    <a:pt x="1388" y="3874"/>
                  </a:lnTo>
                  <a:lnTo>
                    <a:pt x="1337" y="3861"/>
                  </a:lnTo>
                  <a:lnTo>
                    <a:pt x="1293" y="3851"/>
                  </a:lnTo>
                  <a:lnTo>
                    <a:pt x="1254" y="3842"/>
                  </a:lnTo>
                  <a:lnTo>
                    <a:pt x="1219" y="3834"/>
                  </a:lnTo>
                  <a:lnTo>
                    <a:pt x="1189" y="3827"/>
                  </a:lnTo>
                  <a:lnTo>
                    <a:pt x="1164" y="3822"/>
                  </a:lnTo>
                  <a:lnTo>
                    <a:pt x="1142" y="3817"/>
                  </a:lnTo>
                  <a:lnTo>
                    <a:pt x="1140" y="3815"/>
                  </a:lnTo>
                  <a:lnTo>
                    <a:pt x="1138" y="3814"/>
                  </a:lnTo>
                  <a:lnTo>
                    <a:pt x="1137" y="3814"/>
                  </a:lnTo>
                  <a:lnTo>
                    <a:pt x="1120" y="3810"/>
                  </a:lnTo>
                  <a:lnTo>
                    <a:pt x="1106" y="3806"/>
                  </a:lnTo>
                  <a:lnTo>
                    <a:pt x="1103" y="3806"/>
                  </a:lnTo>
                  <a:lnTo>
                    <a:pt x="1101" y="3805"/>
                  </a:lnTo>
                  <a:lnTo>
                    <a:pt x="1077" y="3846"/>
                  </a:lnTo>
                  <a:lnTo>
                    <a:pt x="1050" y="3883"/>
                  </a:lnTo>
                  <a:lnTo>
                    <a:pt x="1019" y="3917"/>
                  </a:lnTo>
                  <a:lnTo>
                    <a:pt x="984" y="3948"/>
                  </a:lnTo>
                  <a:lnTo>
                    <a:pt x="945" y="3973"/>
                  </a:lnTo>
                  <a:lnTo>
                    <a:pt x="903" y="3994"/>
                  </a:lnTo>
                  <a:lnTo>
                    <a:pt x="858" y="4009"/>
                  </a:lnTo>
                  <a:lnTo>
                    <a:pt x="811" y="4018"/>
                  </a:lnTo>
                  <a:lnTo>
                    <a:pt x="762" y="4022"/>
                  </a:lnTo>
                  <a:lnTo>
                    <a:pt x="380" y="4022"/>
                  </a:lnTo>
                  <a:lnTo>
                    <a:pt x="329" y="4018"/>
                  </a:lnTo>
                  <a:lnTo>
                    <a:pt x="279" y="4009"/>
                  </a:lnTo>
                  <a:lnTo>
                    <a:pt x="232" y="3993"/>
                  </a:lnTo>
                  <a:lnTo>
                    <a:pt x="189" y="3971"/>
                  </a:lnTo>
                  <a:lnTo>
                    <a:pt x="148" y="3944"/>
                  </a:lnTo>
                  <a:lnTo>
                    <a:pt x="111" y="3912"/>
                  </a:lnTo>
                  <a:lnTo>
                    <a:pt x="79" y="3876"/>
                  </a:lnTo>
                  <a:lnTo>
                    <a:pt x="52" y="3834"/>
                  </a:lnTo>
                  <a:lnTo>
                    <a:pt x="30" y="3791"/>
                  </a:lnTo>
                  <a:lnTo>
                    <a:pt x="14" y="3745"/>
                  </a:lnTo>
                  <a:lnTo>
                    <a:pt x="4" y="3696"/>
                  </a:lnTo>
                  <a:lnTo>
                    <a:pt x="0" y="3644"/>
                  </a:lnTo>
                  <a:lnTo>
                    <a:pt x="0" y="1634"/>
                  </a:lnTo>
                  <a:lnTo>
                    <a:pt x="4" y="1579"/>
                  </a:lnTo>
                  <a:lnTo>
                    <a:pt x="17" y="1525"/>
                  </a:lnTo>
                  <a:lnTo>
                    <a:pt x="35" y="1474"/>
                  </a:lnTo>
                  <a:lnTo>
                    <a:pt x="61" y="1428"/>
                  </a:lnTo>
                  <a:lnTo>
                    <a:pt x="93" y="1387"/>
                  </a:lnTo>
                  <a:lnTo>
                    <a:pt x="131" y="1350"/>
                  </a:lnTo>
                  <a:lnTo>
                    <a:pt x="174" y="1318"/>
                  </a:lnTo>
                  <a:lnTo>
                    <a:pt x="220" y="1292"/>
                  </a:lnTo>
                  <a:lnTo>
                    <a:pt x="271" y="1273"/>
                  </a:lnTo>
                  <a:lnTo>
                    <a:pt x="324" y="1261"/>
                  </a:lnTo>
                  <a:lnTo>
                    <a:pt x="380" y="1257"/>
                  </a:lnTo>
                  <a:lnTo>
                    <a:pt x="762" y="1257"/>
                  </a:lnTo>
                  <a:lnTo>
                    <a:pt x="809" y="1260"/>
                  </a:lnTo>
                  <a:lnTo>
                    <a:pt x="855" y="1270"/>
                  </a:lnTo>
                  <a:lnTo>
                    <a:pt x="899" y="1285"/>
                  </a:lnTo>
                  <a:lnTo>
                    <a:pt x="941" y="1306"/>
                  </a:lnTo>
                  <a:lnTo>
                    <a:pt x="980" y="1330"/>
                  </a:lnTo>
                  <a:lnTo>
                    <a:pt x="1015" y="1357"/>
                  </a:lnTo>
                  <a:lnTo>
                    <a:pt x="1009" y="1352"/>
                  </a:lnTo>
                  <a:lnTo>
                    <a:pt x="1016" y="1348"/>
                  </a:lnTo>
                  <a:lnTo>
                    <a:pt x="1028" y="1343"/>
                  </a:lnTo>
                  <a:lnTo>
                    <a:pt x="1042" y="1336"/>
                  </a:lnTo>
                  <a:lnTo>
                    <a:pt x="1059" y="1327"/>
                  </a:lnTo>
                  <a:lnTo>
                    <a:pt x="1079" y="1318"/>
                  </a:lnTo>
                  <a:lnTo>
                    <a:pt x="1097" y="1309"/>
                  </a:lnTo>
                  <a:lnTo>
                    <a:pt x="1115" y="1300"/>
                  </a:lnTo>
                  <a:lnTo>
                    <a:pt x="1131" y="1292"/>
                  </a:lnTo>
                  <a:lnTo>
                    <a:pt x="1142" y="1287"/>
                  </a:lnTo>
                  <a:lnTo>
                    <a:pt x="1207" y="1249"/>
                  </a:lnTo>
                  <a:lnTo>
                    <a:pt x="1266" y="1210"/>
                  </a:lnTo>
                  <a:lnTo>
                    <a:pt x="1319" y="1166"/>
                  </a:lnTo>
                  <a:lnTo>
                    <a:pt x="1368" y="1121"/>
                  </a:lnTo>
                  <a:lnTo>
                    <a:pt x="1411" y="1073"/>
                  </a:lnTo>
                  <a:lnTo>
                    <a:pt x="1450" y="1024"/>
                  </a:lnTo>
                  <a:lnTo>
                    <a:pt x="1485" y="973"/>
                  </a:lnTo>
                  <a:lnTo>
                    <a:pt x="1516" y="922"/>
                  </a:lnTo>
                  <a:lnTo>
                    <a:pt x="1543" y="868"/>
                  </a:lnTo>
                  <a:lnTo>
                    <a:pt x="1566" y="815"/>
                  </a:lnTo>
                  <a:lnTo>
                    <a:pt x="1586" y="762"/>
                  </a:lnTo>
                  <a:lnTo>
                    <a:pt x="1602" y="708"/>
                  </a:lnTo>
                  <a:lnTo>
                    <a:pt x="1616" y="657"/>
                  </a:lnTo>
                  <a:lnTo>
                    <a:pt x="1627" y="605"/>
                  </a:lnTo>
                  <a:lnTo>
                    <a:pt x="1636" y="554"/>
                  </a:lnTo>
                  <a:lnTo>
                    <a:pt x="1642" y="506"/>
                  </a:lnTo>
                  <a:lnTo>
                    <a:pt x="1646" y="460"/>
                  </a:lnTo>
                  <a:lnTo>
                    <a:pt x="1649" y="415"/>
                  </a:lnTo>
                  <a:lnTo>
                    <a:pt x="1650" y="374"/>
                  </a:lnTo>
                  <a:lnTo>
                    <a:pt x="1655" y="319"/>
                  </a:lnTo>
                  <a:lnTo>
                    <a:pt x="1667" y="266"/>
                  </a:lnTo>
                  <a:lnTo>
                    <a:pt x="1688" y="216"/>
                  </a:lnTo>
                  <a:lnTo>
                    <a:pt x="1714" y="171"/>
                  </a:lnTo>
                  <a:lnTo>
                    <a:pt x="1746" y="129"/>
                  </a:lnTo>
                  <a:lnTo>
                    <a:pt x="1784" y="91"/>
                  </a:lnTo>
                  <a:lnTo>
                    <a:pt x="1825" y="60"/>
                  </a:lnTo>
                  <a:lnTo>
                    <a:pt x="1872" y="35"/>
                  </a:lnTo>
                  <a:lnTo>
                    <a:pt x="1923" y="15"/>
                  </a:lnTo>
                  <a:lnTo>
                    <a:pt x="1976" y="4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15"/>
            <p:cNvSpPr>
              <a:spLocks noEditPoints="1"/>
            </p:cNvSpPr>
            <p:nvPr/>
          </p:nvSpPr>
          <p:spPr bwMode="auto">
            <a:xfrm>
              <a:off x="6129338" y="5019675"/>
              <a:ext cx="203200" cy="200025"/>
            </a:xfrm>
            <a:custGeom>
              <a:avLst/>
              <a:gdLst>
                <a:gd name="T0" fmla="*/ 191 w 382"/>
                <a:gd name="T1" fmla="*/ 126 h 376"/>
                <a:gd name="T2" fmla="*/ 172 w 382"/>
                <a:gd name="T3" fmla="*/ 129 h 376"/>
                <a:gd name="T4" fmla="*/ 153 w 382"/>
                <a:gd name="T5" fmla="*/ 138 h 376"/>
                <a:gd name="T6" fmla="*/ 140 w 382"/>
                <a:gd name="T7" fmla="*/ 151 h 376"/>
                <a:gd name="T8" fmla="*/ 131 w 382"/>
                <a:gd name="T9" fmla="*/ 168 h 376"/>
                <a:gd name="T10" fmla="*/ 127 w 382"/>
                <a:gd name="T11" fmla="*/ 189 h 376"/>
                <a:gd name="T12" fmla="*/ 131 w 382"/>
                <a:gd name="T13" fmla="*/ 208 h 376"/>
                <a:gd name="T14" fmla="*/ 140 w 382"/>
                <a:gd name="T15" fmla="*/ 225 h 376"/>
                <a:gd name="T16" fmla="*/ 153 w 382"/>
                <a:gd name="T17" fmla="*/ 239 h 376"/>
                <a:gd name="T18" fmla="*/ 172 w 382"/>
                <a:gd name="T19" fmla="*/ 248 h 376"/>
                <a:gd name="T20" fmla="*/ 191 w 382"/>
                <a:gd name="T21" fmla="*/ 250 h 376"/>
                <a:gd name="T22" fmla="*/ 212 w 382"/>
                <a:gd name="T23" fmla="*/ 248 h 376"/>
                <a:gd name="T24" fmla="*/ 229 w 382"/>
                <a:gd name="T25" fmla="*/ 239 h 376"/>
                <a:gd name="T26" fmla="*/ 243 w 382"/>
                <a:gd name="T27" fmla="*/ 225 h 376"/>
                <a:gd name="T28" fmla="*/ 251 w 382"/>
                <a:gd name="T29" fmla="*/ 208 h 376"/>
                <a:gd name="T30" fmla="*/ 255 w 382"/>
                <a:gd name="T31" fmla="*/ 189 h 376"/>
                <a:gd name="T32" fmla="*/ 251 w 382"/>
                <a:gd name="T33" fmla="*/ 168 h 376"/>
                <a:gd name="T34" fmla="*/ 243 w 382"/>
                <a:gd name="T35" fmla="*/ 151 h 376"/>
                <a:gd name="T36" fmla="*/ 229 w 382"/>
                <a:gd name="T37" fmla="*/ 138 h 376"/>
                <a:gd name="T38" fmla="*/ 212 w 382"/>
                <a:gd name="T39" fmla="*/ 129 h 376"/>
                <a:gd name="T40" fmla="*/ 191 w 382"/>
                <a:gd name="T41" fmla="*/ 126 h 376"/>
                <a:gd name="T42" fmla="*/ 191 w 382"/>
                <a:gd name="T43" fmla="*/ 0 h 376"/>
                <a:gd name="T44" fmla="*/ 230 w 382"/>
                <a:gd name="T45" fmla="*/ 3 h 376"/>
                <a:gd name="T46" fmla="*/ 265 w 382"/>
                <a:gd name="T47" fmla="*/ 15 h 376"/>
                <a:gd name="T48" fmla="*/ 297 w 382"/>
                <a:gd name="T49" fmla="*/ 32 h 376"/>
                <a:gd name="T50" fmla="*/ 326 w 382"/>
                <a:gd name="T51" fmla="*/ 55 h 376"/>
                <a:gd name="T52" fmla="*/ 349 w 382"/>
                <a:gd name="T53" fmla="*/ 83 h 376"/>
                <a:gd name="T54" fmla="*/ 366 w 382"/>
                <a:gd name="T55" fmla="*/ 115 h 376"/>
                <a:gd name="T56" fmla="*/ 378 w 382"/>
                <a:gd name="T57" fmla="*/ 150 h 376"/>
                <a:gd name="T58" fmla="*/ 382 w 382"/>
                <a:gd name="T59" fmla="*/ 189 h 376"/>
                <a:gd name="T60" fmla="*/ 378 w 382"/>
                <a:gd name="T61" fmla="*/ 226 h 376"/>
                <a:gd name="T62" fmla="*/ 366 w 382"/>
                <a:gd name="T63" fmla="*/ 262 h 376"/>
                <a:gd name="T64" fmla="*/ 349 w 382"/>
                <a:gd name="T65" fmla="*/ 294 h 376"/>
                <a:gd name="T66" fmla="*/ 326 w 382"/>
                <a:gd name="T67" fmla="*/ 321 h 376"/>
                <a:gd name="T68" fmla="*/ 297 w 382"/>
                <a:gd name="T69" fmla="*/ 344 h 376"/>
                <a:gd name="T70" fmla="*/ 265 w 382"/>
                <a:gd name="T71" fmla="*/ 362 h 376"/>
                <a:gd name="T72" fmla="*/ 230 w 382"/>
                <a:gd name="T73" fmla="*/ 372 h 376"/>
                <a:gd name="T74" fmla="*/ 191 w 382"/>
                <a:gd name="T75" fmla="*/ 376 h 376"/>
                <a:gd name="T76" fmla="*/ 153 w 382"/>
                <a:gd name="T77" fmla="*/ 372 h 376"/>
                <a:gd name="T78" fmla="*/ 117 w 382"/>
                <a:gd name="T79" fmla="*/ 362 h 376"/>
                <a:gd name="T80" fmla="*/ 85 w 382"/>
                <a:gd name="T81" fmla="*/ 344 h 376"/>
                <a:gd name="T82" fmla="*/ 56 w 382"/>
                <a:gd name="T83" fmla="*/ 321 h 376"/>
                <a:gd name="T84" fmla="*/ 33 w 382"/>
                <a:gd name="T85" fmla="*/ 294 h 376"/>
                <a:gd name="T86" fmla="*/ 16 w 382"/>
                <a:gd name="T87" fmla="*/ 262 h 376"/>
                <a:gd name="T88" fmla="*/ 4 w 382"/>
                <a:gd name="T89" fmla="*/ 226 h 376"/>
                <a:gd name="T90" fmla="*/ 0 w 382"/>
                <a:gd name="T91" fmla="*/ 189 h 376"/>
                <a:gd name="T92" fmla="*/ 4 w 382"/>
                <a:gd name="T93" fmla="*/ 150 h 376"/>
                <a:gd name="T94" fmla="*/ 16 w 382"/>
                <a:gd name="T95" fmla="*/ 115 h 376"/>
                <a:gd name="T96" fmla="*/ 33 w 382"/>
                <a:gd name="T97" fmla="*/ 83 h 376"/>
                <a:gd name="T98" fmla="*/ 56 w 382"/>
                <a:gd name="T99" fmla="*/ 55 h 376"/>
                <a:gd name="T100" fmla="*/ 85 w 382"/>
                <a:gd name="T101" fmla="*/ 32 h 376"/>
                <a:gd name="T102" fmla="*/ 117 w 382"/>
                <a:gd name="T103" fmla="*/ 15 h 376"/>
                <a:gd name="T104" fmla="*/ 153 w 382"/>
                <a:gd name="T105" fmla="*/ 3 h 376"/>
                <a:gd name="T106" fmla="*/ 191 w 382"/>
                <a:gd name="T10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2" h="376">
                  <a:moveTo>
                    <a:pt x="191" y="126"/>
                  </a:moveTo>
                  <a:lnTo>
                    <a:pt x="172" y="129"/>
                  </a:lnTo>
                  <a:lnTo>
                    <a:pt x="153" y="138"/>
                  </a:lnTo>
                  <a:lnTo>
                    <a:pt x="140" y="151"/>
                  </a:lnTo>
                  <a:lnTo>
                    <a:pt x="131" y="168"/>
                  </a:lnTo>
                  <a:lnTo>
                    <a:pt x="127" y="189"/>
                  </a:lnTo>
                  <a:lnTo>
                    <a:pt x="131" y="208"/>
                  </a:lnTo>
                  <a:lnTo>
                    <a:pt x="140" y="225"/>
                  </a:lnTo>
                  <a:lnTo>
                    <a:pt x="153" y="239"/>
                  </a:lnTo>
                  <a:lnTo>
                    <a:pt x="172" y="248"/>
                  </a:lnTo>
                  <a:lnTo>
                    <a:pt x="191" y="250"/>
                  </a:lnTo>
                  <a:lnTo>
                    <a:pt x="212" y="248"/>
                  </a:lnTo>
                  <a:lnTo>
                    <a:pt x="229" y="239"/>
                  </a:lnTo>
                  <a:lnTo>
                    <a:pt x="243" y="225"/>
                  </a:lnTo>
                  <a:lnTo>
                    <a:pt x="251" y="208"/>
                  </a:lnTo>
                  <a:lnTo>
                    <a:pt x="255" y="189"/>
                  </a:lnTo>
                  <a:lnTo>
                    <a:pt x="251" y="168"/>
                  </a:lnTo>
                  <a:lnTo>
                    <a:pt x="243" y="151"/>
                  </a:lnTo>
                  <a:lnTo>
                    <a:pt x="229" y="138"/>
                  </a:lnTo>
                  <a:lnTo>
                    <a:pt x="212" y="129"/>
                  </a:lnTo>
                  <a:lnTo>
                    <a:pt x="191" y="126"/>
                  </a:lnTo>
                  <a:close/>
                  <a:moveTo>
                    <a:pt x="191" y="0"/>
                  </a:moveTo>
                  <a:lnTo>
                    <a:pt x="230" y="3"/>
                  </a:lnTo>
                  <a:lnTo>
                    <a:pt x="265" y="15"/>
                  </a:lnTo>
                  <a:lnTo>
                    <a:pt x="297" y="32"/>
                  </a:lnTo>
                  <a:lnTo>
                    <a:pt x="326" y="55"/>
                  </a:lnTo>
                  <a:lnTo>
                    <a:pt x="349" y="83"/>
                  </a:lnTo>
                  <a:lnTo>
                    <a:pt x="366" y="115"/>
                  </a:lnTo>
                  <a:lnTo>
                    <a:pt x="378" y="150"/>
                  </a:lnTo>
                  <a:lnTo>
                    <a:pt x="382" y="189"/>
                  </a:lnTo>
                  <a:lnTo>
                    <a:pt x="378" y="226"/>
                  </a:lnTo>
                  <a:lnTo>
                    <a:pt x="366" y="262"/>
                  </a:lnTo>
                  <a:lnTo>
                    <a:pt x="349" y="294"/>
                  </a:lnTo>
                  <a:lnTo>
                    <a:pt x="326" y="321"/>
                  </a:lnTo>
                  <a:lnTo>
                    <a:pt x="297" y="344"/>
                  </a:lnTo>
                  <a:lnTo>
                    <a:pt x="265" y="362"/>
                  </a:lnTo>
                  <a:lnTo>
                    <a:pt x="230" y="372"/>
                  </a:lnTo>
                  <a:lnTo>
                    <a:pt x="191" y="376"/>
                  </a:lnTo>
                  <a:lnTo>
                    <a:pt x="153" y="372"/>
                  </a:lnTo>
                  <a:lnTo>
                    <a:pt x="117" y="362"/>
                  </a:lnTo>
                  <a:lnTo>
                    <a:pt x="85" y="344"/>
                  </a:lnTo>
                  <a:lnTo>
                    <a:pt x="56" y="321"/>
                  </a:lnTo>
                  <a:lnTo>
                    <a:pt x="33" y="294"/>
                  </a:lnTo>
                  <a:lnTo>
                    <a:pt x="16" y="262"/>
                  </a:lnTo>
                  <a:lnTo>
                    <a:pt x="4" y="226"/>
                  </a:lnTo>
                  <a:lnTo>
                    <a:pt x="0" y="189"/>
                  </a:lnTo>
                  <a:lnTo>
                    <a:pt x="4" y="150"/>
                  </a:lnTo>
                  <a:lnTo>
                    <a:pt x="16" y="115"/>
                  </a:lnTo>
                  <a:lnTo>
                    <a:pt x="33" y="83"/>
                  </a:lnTo>
                  <a:lnTo>
                    <a:pt x="56" y="55"/>
                  </a:lnTo>
                  <a:lnTo>
                    <a:pt x="85" y="32"/>
                  </a:lnTo>
                  <a:lnTo>
                    <a:pt x="117" y="15"/>
                  </a:lnTo>
                  <a:lnTo>
                    <a:pt x="153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8196703" y="1672320"/>
            <a:ext cx="349953" cy="460873"/>
            <a:chOff x="5967413" y="3305175"/>
            <a:chExt cx="2293937" cy="3021013"/>
          </a:xfrm>
          <a:solidFill>
            <a:schemeClr val="bg2">
              <a:lumMod val="25000"/>
            </a:schemeClr>
          </a:solidFill>
        </p:grpSpPr>
        <p:sp>
          <p:nvSpPr>
            <p:cNvPr id="133" name="Freeform 120"/>
            <p:cNvSpPr>
              <a:spLocks noEditPoints="1"/>
            </p:cNvSpPr>
            <p:nvPr/>
          </p:nvSpPr>
          <p:spPr bwMode="auto">
            <a:xfrm>
              <a:off x="6540500" y="3848100"/>
              <a:ext cx="1147762" cy="1131888"/>
            </a:xfrm>
            <a:custGeom>
              <a:avLst/>
              <a:gdLst>
                <a:gd name="T0" fmla="*/ 656 w 1445"/>
                <a:gd name="T1" fmla="*/ 123 h 1427"/>
                <a:gd name="T2" fmla="*/ 532 w 1445"/>
                <a:gd name="T3" fmla="*/ 150 h 1427"/>
                <a:gd name="T4" fmla="*/ 419 w 1445"/>
                <a:gd name="T5" fmla="*/ 200 h 1427"/>
                <a:gd name="T6" fmla="*/ 319 w 1445"/>
                <a:gd name="T7" fmla="*/ 273 h 1427"/>
                <a:gd name="T8" fmla="*/ 236 w 1445"/>
                <a:gd name="T9" fmla="*/ 363 h 1427"/>
                <a:gd name="T10" fmla="*/ 174 w 1445"/>
                <a:gd name="T11" fmla="*/ 468 h 1427"/>
                <a:gd name="T12" fmla="*/ 134 w 1445"/>
                <a:gd name="T13" fmla="*/ 586 h 1427"/>
                <a:gd name="T14" fmla="*/ 119 w 1445"/>
                <a:gd name="T15" fmla="*/ 714 h 1427"/>
                <a:gd name="T16" fmla="*/ 134 w 1445"/>
                <a:gd name="T17" fmla="*/ 841 h 1427"/>
                <a:gd name="T18" fmla="*/ 174 w 1445"/>
                <a:gd name="T19" fmla="*/ 959 h 1427"/>
                <a:gd name="T20" fmla="*/ 236 w 1445"/>
                <a:gd name="T21" fmla="*/ 1065 h 1427"/>
                <a:gd name="T22" fmla="*/ 319 w 1445"/>
                <a:gd name="T23" fmla="*/ 1155 h 1427"/>
                <a:gd name="T24" fmla="*/ 419 w 1445"/>
                <a:gd name="T25" fmla="*/ 1228 h 1427"/>
                <a:gd name="T26" fmla="*/ 532 w 1445"/>
                <a:gd name="T27" fmla="*/ 1277 h 1427"/>
                <a:gd name="T28" fmla="*/ 656 w 1445"/>
                <a:gd name="T29" fmla="*/ 1305 h 1427"/>
                <a:gd name="T30" fmla="*/ 788 w 1445"/>
                <a:gd name="T31" fmla="*/ 1305 h 1427"/>
                <a:gd name="T32" fmla="*/ 913 w 1445"/>
                <a:gd name="T33" fmla="*/ 1277 h 1427"/>
                <a:gd name="T34" fmla="*/ 1026 w 1445"/>
                <a:gd name="T35" fmla="*/ 1228 h 1427"/>
                <a:gd name="T36" fmla="*/ 1126 w 1445"/>
                <a:gd name="T37" fmla="*/ 1155 h 1427"/>
                <a:gd name="T38" fmla="*/ 1208 w 1445"/>
                <a:gd name="T39" fmla="*/ 1065 h 1427"/>
                <a:gd name="T40" fmla="*/ 1271 w 1445"/>
                <a:gd name="T41" fmla="*/ 959 h 1427"/>
                <a:gd name="T42" fmla="*/ 1310 w 1445"/>
                <a:gd name="T43" fmla="*/ 841 h 1427"/>
                <a:gd name="T44" fmla="*/ 1324 w 1445"/>
                <a:gd name="T45" fmla="*/ 714 h 1427"/>
                <a:gd name="T46" fmla="*/ 1310 w 1445"/>
                <a:gd name="T47" fmla="*/ 586 h 1427"/>
                <a:gd name="T48" fmla="*/ 1271 w 1445"/>
                <a:gd name="T49" fmla="*/ 468 h 1427"/>
                <a:gd name="T50" fmla="*/ 1208 w 1445"/>
                <a:gd name="T51" fmla="*/ 363 h 1427"/>
                <a:gd name="T52" fmla="*/ 1126 w 1445"/>
                <a:gd name="T53" fmla="*/ 273 h 1427"/>
                <a:gd name="T54" fmla="*/ 1026 w 1445"/>
                <a:gd name="T55" fmla="*/ 200 h 1427"/>
                <a:gd name="T56" fmla="*/ 913 w 1445"/>
                <a:gd name="T57" fmla="*/ 150 h 1427"/>
                <a:gd name="T58" fmla="*/ 788 w 1445"/>
                <a:gd name="T59" fmla="*/ 123 h 1427"/>
                <a:gd name="T60" fmla="*/ 722 w 1445"/>
                <a:gd name="T61" fmla="*/ 0 h 1427"/>
                <a:gd name="T62" fmla="*/ 867 w 1445"/>
                <a:gd name="T63" fmla="*/ 15 h 1427"/>
                <a:gd name="T64" fmla="*/ 1004 w 1445"/>
                <a:gd name="T65" fmla="*/ 56 h 1427"/>
                <a:gd name="T66" fmla="*/ 1126 w 1445"/>
                <a:gd name="T67" fmla="*/ 122 h 1427"/>
                <a:gd name="T68" fmla="*/ 1233 w 1445"/>
                <a:gd name="T69" fmla="*/ 209 h 1427"/>
                <a:gd name="T70" fmla="*/ 1321 w 1445"/>
                <a:gd name="T71" fmla="*/ 315 h 1427"/>
                <a:gd name="T72" fmla="*/ 1388 w 1445"/>
                <a:gd name="T73" fmla="*/ 436 h 1427"/>
                <a:gd name="T74" fmla="*/ 1430 w 1445"/>
                <a:gd name="T75" fmla="*/ 569 h 1427"/>
                <a:gd name="T76" fmla="*/ 1445 w 1445"/>
                <a:gd name="T77" fmla="*/ 714 h 1427"/>
                <a:gd name="T78" fmla="*/ 1430 w 1445"/>
                <a:gd name="T79" fmla="*/ 858 h 1427"/>
                <a:gd name="T80" fmla="*/ 1388 w 1445"/>
                <a:gd name="T81" fmla="*/ 992 h 1427"/>
                <a:gd name="T82" fmla="*/ 1321 w 1445"/>
                <a:gd name="T83" fmla="*/ 1112 h 1427"/>
                <a:gd name="T84" fmla="*/ 1233 w 1445"/>
                <a:gd name="T85" fmla="*/ 1218 h 1427"/>
                <a:gd name="T86" fmla="*/ 1126 w 1445"/>
                <a:gd name="T87" fmla="*/ 1305 h 1427"/>
                <a:gd name="T88" fmla="*/ 1004 w 1445"/>
                <a:gd name="T89" fmla="*/ 1371 h 1427"/>
                <a:gd name="T90" fmla="*/ 867 w 1445"/>
                <a:gd name="T91" fmla="*/ 1412 h 1427"/>
                <a:gd name="T92" fmla="*/ 722 w 1445"/>
                <a:gd name="T93" fmla="*/ 1427 h 1427"/>
                <a:gd name="T94" fmla="*/ 576 w 1445"/>
                <a:gd name="T95" fmla="*/ 1412 h 1427"/>
                <a:gd name="T96" fmla="*/ 441 w 1445"/>
                <a:gd name="T97" fmla="*/ 1371 h 1427"/>
                <a:gd name="T98" fmla="*/ 318 w 1445"/>
                <a:gd name="T99" fmla="*/ 1305 h 1427"/>
                <a:gd name="T100" fmla="*/ 212 w 1445"/>
                <a:gd name="T101" fmla="*/ 1218 h 1427"/>
                <a:gd name="T102" fmla="*/ 123 w 1445"/>
                <a:gd name="T103" fmla="*/ 1112 h 1427"/>
                <a:gd name="T104" fmla="*/ 57 w 1445"/>
                <a:gd name="T105" fmla="*/ 992 h 1427"/>
                <a:gd name="T106" fmla="*/ 15 w 1445"/>
                <a:gd name="T107" fmla="*/ 858 h 1427"/>
                <a:gd name="T108" fmla="*/ 0 w 1445"/>
                <a:gd name="T109" fmla="*/ 714 h 1427"/>
                <a:gd name="T110" fmla="*/ 15 w 1445"/>
                <a:gd name="T111" fmla="*/ 569 h 1427"/>
                <a:gd name="T112" fmla="*/ 57 w 1445"/>
                <a:gd name="T113" fmla="*/ 436 h 1427"/>
                <a:gd name="T114" fmla="*/ 123 w 1445"/>
                <a:gd name="T115" fmla="*/ 315 h 1427"/>
                <a:gd name="T116" fmla="*/ 212 w 1445"/>
                <a:gd name="T117" fmla="*/ 209 h 1427"/>
                <a:gd name="T118" fmla="*/ 318 w 1445"/>
                <a:gd name="T119" fmla="*/ 122 h 1427"/>
                <a:gd name="T120" fmla="*/ 441 w 1445"/>
                <a:gd name="T121" fmla="*/ 56 h 1427"/>
                <a:gd name="T122" fmla="*/ 576 w 1445"/>
                <a:gd name="T123" fmla="*/ 15 h 1427"/>
                <a:gd name="T124" fmla="*/ 722 w 1445"/>
                <a:gd name="T125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5" h="1427">
                  <a:moveTo>
                    <a:pt x="722" y="119"/>
                  </a:moveTo>
                  <a:lnTo>
                    <a:pt x="656" y="123"/>
                  </a:lnTo>
                  <a:lnTo>
                    <a:pt x="594" y="133"/>
                  </a:lnTo>
                  <a:lnTo>
                    <a:pt x="532" y="150"/>
                  </a:lnTo>
                  <a:lnTo>
                    <a:pt x="474" y="172"/>
                  </a:lnTo>
                  <a:lnTo>
                    <a:pt x="419" y="200"/>
                  </a:lnTo>
                  <a:lnTo>
                    <a:pt x="367" y="234"/>
                  </a:lnTo>
                  <a:lnTo>
                    <a:pt x="319" y="273"/>
                  </a:lnTo>
                  <a:lnTo>
                    <a:pt x="276" y="315"/>
                  </a:lnTo>
                  <a:lnTo>
                    <a:pt x="236" y="363"/>
                  </a:lnTo>
                  <a:lnTo>
                    <a:pt x="202" y="414"/>
                  </a:lnTo>
                  <a:lnTo>
                    <a:pt x="174" y="468"/>
                  </a:lnTo>
                  <a:lnTo>
                    <a:pt x="150" y="526"/>
                  </a:lnTo>
                  <a:lnTo>
                    <a:pt x="134" y="586"/>
                  </a:lnTo>
                  <a:lnTo>
                    <a:pt x="123" y="649"/>
                  </a:lnTo>
                  <a:lnTo>
                    <a:pt x="119" y="714"/>
                  </a:lnTo>
                  <a:lnTo>
                    <a:pt x="123" y="779"/>
                  </a:lnTo>
                  <a:lnTo>
                    <a:pt x="134" y="841"/>
                  </a:lnTo>
                  <a:lnTo>
                    <a:pt x="150" y="902"/>
                  </a:lnTo>
                  <a:lnTo>
                    <a:pt x="174" y="959"/>
                  </a:lnTo>
                  <a:lnTo>
                    <a:pt x="202" y="1013"/>
                  </a:lnTo>
                  <a:lnTo>
                    <a:pt x="236" y="1065"/>
                  </a:lnTo>
                  <a:lnTo>
                    <a:pt x="276" y="1112"/>
                  </a:lnTo>
                  <a:lnTo>
                    <a:pt x="319" y="1155"/>
                  </a:lnTo>
                  <a:lnTo>
                    <a:pt x="367" y="1193"/>
                  </a:lnTo>
                  <a:lnTo>
                    <a:pt x="419" y="1228"/>
                  </a:lnTo>
                  <a:lnTo>
                    <a:pt x="474" y="1255"/>
                  </a:lnTo>
                  <a:lnTo>
                    <a:pt x="532" y="1277"/>
                  </a:lnTo>
                  <a:lnTo>
                    <a:pt x="594" y="1294"/>
                  </a:lnTo>
                  <a:lnTo>
                    <a:pt x="656" y="1305"/>
                  </a:lnTo>
                  <a:lnTo>
                    <a:pt x="722" y="1308"/>
                  </a:lnTo>
                  <a:lnTo>
                    <a:pt x="788" y="1305"/>
                  </a:lnTo>
                  <a:lnTo>
                    <a:pt x="851" y="1294"/>
                  </a:lnTo>
                  <a:lnTo>
                    <a:pt x="913" y="1277"/>
                  </a:lnTo>
                  <a:lnTo>
                    <a:pt x="970" y="1255"/>
                  </a:lnTo>
                  <a:lnTo>
                    <a:pt x="1026" y="1228"/>
                  </a:lnTo>
                  <a:lnTo>
                    <a:pt x="1078" y="1193"/>
                  </a:lnTo>
                  <a:lnTo>
                    <a:pt x="1126" y="1155"/>
                  </a:lnTo>
                  <a:lnTo>
                    <a:pt x="1169" y="1112"/>
                  </a:lnTo>
                  <a:lnTo>
                    <a:pt x="1208" y="1065"/>
                  </a:lnTo>
                  <a:lnTo>
                    <a:pt x="1241" y="1013"/>
                  </a:lnTo>
                  <a:lnTo>
                    <a:pt x="1271" y="959"/>
                  </a:lnTo>
                  <a:lnTo>
                    <a:pt x="1293" y="902"/>
                  </a:lnTo>
                  <a:lnTo>
                    <a:pt x="1310" y="841"/>
                  </a:lnTo>
                  <a:lnTo>
                    <a:pt x="1320" y="779"/>
                  </a:lnTo>
                  <a:lnTo>
                    <a:pt x="1324" y="714"/>
                  </a:lnTo>
                  <a:lnTo>
                    <a:pt x="1320" y="649"/>
                  </a:lnTo>
                  <a:lnTo>
                    <a:pt x="1310" y="586"/>
                  </a:lnTo>
                  <a:lnTo>
                    <a:pt x="1293" y="526"/>
                  </a:lnTo>
                  <a:lnTo>
                    <a:pt x="1271" y="468"/>
                  </a:lnTo>
                  <a:lnTo>
                    <a:pt x="1241" y="414"/>
                  </a:lnTo>
                  <a:lnTo>
                    <a:pt x="1208" y="363"/>
                  </a:lnTo>
                  <a:lnTo>
                    <a:pt x="1169" y="315"/>
                  </a:lnTo>
                  <a:lnTo>
                    <a:pt x="1126" y="273"/>
                  </a:lnTo>
                  <a:lnTo>
                    <a:pt x="1078" y="234"/>
                  </a:lnTo>
                  <a:lnTo>
                    <a:pt x="1026" y="200"/>
                  </a:lnTo>
                  <a:lnTo>
                    <a:pt x="970" y="172"/>
                  </a:lnTo>
                  <a:lnTo>
                    <a:pt x="913" y="150"/>
                  </a:lnTo>
                  <a:lnTo>
                    <a:pt x="851" y="133"/>
                  </a:lnTo>
                  <a:lnTo>
                    <a:pt x="788" y="123"/>
                  </a:lnTo>
                  <a:lnTo>
                    <a:pt x="722" y="119"/>
                  </a:lnTo>
                  <a:close/>
                  <a:moveTo>
                    <a:pt x="722" y="0"/>
                  </a:moveTo>
                  <a:lnTo>
                    <a:pt x="796" y="4"/>
                  </a:lnTo>
                  <a:lnTo>
                    <a:pt x="867" y="15"/>
                  </a:lnTo>
                  <a:lnTo>
                    <a:pt x="937" y="32"/>
                  </a:lnTo>
                  <a:lnTo>
                    <a:pt x="1004" y="56"/>
                  </a:lnTo>
                  <a:lnTo>
                    <a:pt x="1066" y="87"/>
                  </a:lnTo>
                  <a:lnTo>
                    <a:pt x="1126" y="122"/>
                  </a:lnTo>
                  <a:lnTo>
                    <a:pt x="1181" y="163"/>
                  </a:lnTo>
                  <a:lnTo>
                    <a:pt x="1233" y="209"/>
                  </a:lnTo>
                  <a:lnTo>
                    <a:pt x="1280" y="261"/>
                  </a:lnTo>
                  <a:lnTo>
                    <a:pt x="1321" y="315"/>
                  </a:lnTo>
                  <a:lnTo>
                    <a:pt x="1357" y="374"/>
                  </a:lnTo>
                  <a:lnTo>
                    <a:pt x="1388" y="436"/>
                  </a:lnTo>
                  <a:lnTo>
                    <a:pt x="1413" y="501"/>
                  </a:lnTo>
                  <a:lnTo>
                    <a:pt x="1430" y="569"/>
                  </a:lnTo>
                  <a:lnTo>
                    <a:pt x="1441" y="641"/>
                  </a:lnTo>
                  <a:lnTo>
                    <a:pt x="1445" y="714"/>
                  </a:lnTo>
                  <a:lnTo>
                    <a:pt x="1441" y="786"/>
                  </a:lnTo>
                  <a:lnTo>
                    <a:pt x="1430" y="858"/>
                  </a:lnTo>
                  <a:lnTo>
                    <a:pt x="1413" y="926"/>
                  </a:lnTo>
                  <a:lnTo>
                    <a:pt x="1388" y="992"/>
                  </a:lnTo>
                  <a:lnTo>
                    <a:pt x="1357" y="1054"/>
                  </a:lnTo>
                  <a:lnTo>
                    <a:pt x="1321" y="1112"/>
                  </a:lnTo>
                  <a:lnTo>
                    <a:pt x="1280" y="1167"/>
                  </a:lnTo>
                  <a:lnTo>
                    <a:pt x="1233" y="1218"/>
                  </a:lnTo>
                  <a:lnTo>
                    <a:pt x="1181" y="1263"/>
                  </a:lnTo>
                  <a:lnTo>
                    <a:pt x="1126" y="1305"/>
                  </a:lnTo>
                  <a:lnTo>
                    <a:pt x="1066" y="1341"/>
                  </a:lnTo>
                  <a:lnTo>
                    <a:pt x="1004" y="1371"/>
                  </a:lnTo>
                  <a:lnTo>
                    <a:pt x="937" y="1394"/>
                  </a:lnTo>
                  <a:lnTo>
                    <a:pt x="867" y="1412"/>
                  </a:lnTo>
                  <a:lnTo>
                    <a:pt x="796" y="1423"/>
                  </a:lnTo>
                  <a:lnTo>
                    <a:pt x="722" y="1427"/>
                  </a:lnTo>
                  <a:lnTo>
                    <a:pt x="648" y="1423"/>
                  </a:lnTo>
                  <a:lnTo>
                    <a:pt x="576" y="1412"/>
                  </a:lnTo>
                  <a:lnTo>
                    <a:pt x="507" y="1394"/>
                  </a:lnTo>
                  <a:lnTo>
                    <a:pt x="441" y="1371"/>
                  </a:lnTo>
                  <a:lnTo>
                    <a:pt x="378" y="1341"/>
                  </a:lnTo>
                  <a:lnTo>
                    <a:pt x="318" y="1305"/>
                  </a:lnTo>
                  <a:lnTo>
                    <a:pt x="262" y="1263"/>
                  </a:lnTo>
                  <a:lnTo>
                    <a:pt x="212" y="1218"/>
                  </a:lnTo>
                  <a:lnTo>
                    <a:pt x="165" y="1167"/>
                  </a:lnTo>
                  <a:lnTo>
                    <a:pt x="123" y="1112"/>
                  </a:lnTo>
                  <a:lnTo>
                    <a:pt x="86" y="1054"/>
                  </a:lnTo>
                  <a:lnTo>
                    <a:pt x="57" y="992"/>
                  </a:lnTo>
                  <a:lnTo>
                    <a:pt x="32" y="926"/>
                  </a:lnTo>
                  <a:lnTo>
                    <a:pt x="15" y="858"/>
                  </a:lnTo>
                  <a:lnTo>
                    <a:pt x="4" y="786"/>
                  </a:lnTo>
                  <a:lnTo>
                    <a:pt x="0" y="714"/>
                  </a:lnTo>
                  <a:lnTo>
                    <a:pt x="4" y="641"/>
                  </a:lnTo>
                  <a:lnTo>
                    <a:pt x="15" y="569"/>
                  </a:lnTo>
                  <a:lnTo>
                    <a:pt x="32" y="501"/>
                  </a:lnTo>
                  <a:lnTo>
                    <a:pt x="57" y="436"/>
                  </a:lnTo>
                  <a:lnTo>
                    <a:pt x="86" y="374"/>
                  </a:lnTo>
                  <a:lnTo>
                    <a:pt x="123" y="315"/>
                  </a:lnTo>
                  <a:lnTo>
                    <a:pt x="165" y="261"/>
                  </a:lnTo>
                  <a:lnTo>
                    <a:pt x="212" y="209"/>
                  </a:lnTo>
                  <a:lnTo>
                    <a:pt x="262" y="163"/>
                  </a:lnTo>
                  <a:lnTo>
                    <a:pt x="318" y="122"/>
                  </a:lnTo>
                  <a:lnTo>
                    <a:pt x="378" y="87"/>
                  </a:lnTo>
                  <a:lnTo>
                    <a:pt x="441" y="56"/>
                  </a:lnTo>
                  <a:lnTo>
                    <a:pt x="507" y="32"/>
                  </a:lnTo>
                  <a:lnTo>
                    <a:pt x="576" y="15"/>
                  </a:lnTo>
                  <a:lnTo>
                    <a:pt x="648" y="4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"/>
            <p:cNvSpPr>
              <a:spLocks noEditPoints="1"/>
            </p:cNvSpPr>
            <p:nvPr/>
          </p:nvSpPr>
          <p:spPr bwMode="auto">
            <a:xfrm>
              <a:off x="5967413" y="3305175"/>
              <a:ext cx="2293937" cy="3021013"/>
            </a:xfrm>
            <a:custGeom>
              <a:avLst/>
              <a:gdLst>
                <a:gd name="T0" fmla="*/ 1169 w 2891"/>
                <a:gd name="T1" fmla="*/ 270 h 3806"/>
                <a:gd name="T2" fmla="*/ 837 w 2891"/>
                <a:gd name="T3" fmla="*/ 400 h 3806"/>
                <a:gd name="T4" fmla="*/ 563 w 2891"/>
                <a:gd name="T5" fmla="*/ 618 h 3806"/>
                <a:gd name="T6" fmla="*/ 363 w 2891"/>
                <a:gd name="T7" fmla="*/ 905 h 3806"/>
                <a:gd name="T8" fmla="*/ 255 w 2891"/>
                <a:gd name="T9" fmla="*/ 1243 h 3806"/>
                <a:gd name="T10" fmla="*/ 257 w 2891"/>
                <a:gd name="T11" fmla="*/ 1631 h 3806"/>
                <a:gd name="T12" fmla="*/ 374 w 2891"/>
                <a:gd name="T13" fmla="*/ 2041 h 3806"/>
                <a:gd name="T14" fmla="*/ 578 w 2891"/>
                <a:gd name="T15" fmla="*/ 2443 h 3806"/>
                <a:gd name="T16" fmla="*/ 833 w 2891"/>
                <a:gd name="T17" fmla="*/ 2828 h 3806"/>
                <a:gd name="T18" fmla="*/ 1107 w 2891"/>
                <a:gd name="T19" fmla="*/ 3178 h 3806"/>
                <a:gd name="T20" fmla="*/ 1367 w 2891"/>
                <a:gd name="T21" fmla="*/ 3482 h 3806"/>
                <a:gd name="T22" fmla="*/ 1436 w 2891"/>
                <a:gd name="T23" fmla="*/ 3559 h 3806"/>
                <a:gd name="T24" fmla="*/ 1447 w 2891"/>
                <a:gd name="T25" fmla="*/ 3562 h 3806"/>
                <a:gd name="T26" fmla="*/ 1459 w 2891"/>
                <a:gd name="T27" fmla="*/ 3554 h 3806"/>
                <a:gd name="T28" fmla="*/ 1713 w 2891"/>
                <a:gd name="T29" fmla="*/ 3261 h 3806"/>
                <a:gd name="T30" fmla="*/ 1989 w 2891"/>
                <a:gd name="T31" fmla="*/ 2920 h 3806"/>
                <a:gd name="T32" fmla="*/ 2253 w 2891"/>
                <a:gd name="T33" fmla="*/ 2542 h 3806"/>
                <a:gd name="T34" fmla="*/ 2472 w 2891"/>
                <a:gd name="T35" fmla="*/ 2143 h 3806"/>
                <a:gd name="T36" fmla="*/ 2613 w 2891"/>
                <a:gd name="T37" fmla="*/ 1733 h 3806"/>
                <a:gd name="T38" fmla="*/ 2645 w 2891"/>
                <a:gd name="T39" fmla="*/ 1334 h 3806"/>
                <a:gd name="T40" fmla="*/ 2563 w 2891"/>
                <a:gd name="T41" fmla="*/ 985 h 3806"/>
                <a:gd name="T42" fmla="*/ 2384 w 2891"/>
                <a:gd name="T43" fmla="*/ 683 h 3806"/>
                <a:gd name="T44" fmla="*/ 2127 w 2891"/>
                <a:gd name="T45" fmla="*/ 447 h 3806"/>
                <a:gd name="T46" fmla="*/ 1808 w 2891"/>
                <a:gd name="T47" fmla="*/ 293 h 3806"/>
                <a:gd name="T48" fmla="*/ 1445 w 2891"/>
                <a:gd name="T49" fmla="*/ 238 h 3806"/>
                <a:gd name="T50" fmla="*/ 1748 w 2891"/>
                <a:gd name="T51" fmla="*/ 31 h 3806"/>
                <a:gd name="T52" fmla="*/ 2117 w 2891"/>
                <a:gd name="T53" fmla="*/ 161 h 3806"/>
                <a:gd name="T54" fmla="*/ 2432 w 2891"/>
                <a:gd name="T55" fmla="*/ 382 h 3806"/>
                <a:gd name="T56" fmla="*/ 2676 w 2891"/>
                <a:gd name="T57" fmla="*/ 676 h 3806"/>
                <a:gd name="T58" fmla="*/ 2834 w 2891"/>
                <a:gd name="T59" fmla="*/ 1030 h 3806"/>
                <a:gd name="T60" fmla="*/ 2891 w 2891"/>
                <a:gd name="T61" fmla="*/ 1426 h 3806"/>
                <a:gd name="T62" fmla="*/ 2824 w 2891"/>
                <a:gd name="T63" fmla="*/ 1881 h 3806"/>
                <a:gd name="T64" fmla="*/ 2648 w 2891"/>
                <a:gd name="T65" fmla="*/ 2330 h 3806"/>
                <a:gd name="T66" fmla="*/ 2394 w 2891"/>
                <a:gd name="T67" fmla="*/ 2762 h 3806"/>
                <a:gd name="T68" fmla="*/ 2096 w 2891"/>
                <a:gd name="T69" fmla="*/ 3169 h 3806"/>
                <a:gd name="T70" fmla="*/ 1788 w 2891"/>
                <a:gd name="T71" fmla="*/ 3540 h 3806"/>
                <a:gd name="T72" fmla="*/ 1632 w 2891"/>
                <a:gd name="T73" fmla="*/ 3719 h 3806"/>
                <a:gd name="T74" fmla="*/ 1574 w 2891"/>
                <a:gd name="T75" fmla="*/ 3765 h 3806"/>
                <a:gd name="T76" fmla="*/ 1478 w 2891"/>
                <a:gd name="T77" fmla="*/ 3803 h 3806"/>
                <a:gd name="T78" fmla="*/ 1386 w 2891"/>
                <a:gd name="T79" fmla="*/ 3797 h 3806"/>
                <a:gd name="T80" fmla="*/ 1297 w 2891"/>
                <a:gd name="T81" fmla="*/ 3752 h 3806"/>
                <a:gd name="T82" fmla="*/ 1251 w 2891"/>
                <a:gd name="T83" fmla="*/ 3712 h 3806"/>
                <a:gd name="T84" fmla="*/ 1025 w 2891"/>
                <a:gd name="T85" fmla="*/ 3452 h 3806"/>
                <a:gd name="T86" fmla="*/ 717 w 2891"/>
                <a:gd name="T87" fmla="*/ 3070 h 3806"/>
                <a:gd name="T88" fmla="*/ 427 w 2891"/>
                <a:gd name="T89" fmla="*/ 2656 h 3806"/>
                <a:gd name="T90" fmla="*/ 190 w 2891"/>
                <a:gd name="T91" fmla="*/ 2218 h 3806"/>
                <a:gd name="T92" fmla="*/ 38 w 2891"/>
                <a:gd name="T93" fmla="*/ 1768 h 3806"/>
                <a:gd name="T94" fmla="*/ 4 w 2891"/>
                <a:gd name="T95" fmla="*/ 1324 h 3806"/>
                <a:gd name="T96" fmla="*/ 86 w 2891"/>
                <a:gd name="T97" fmla="*/ 936 h 3806"/>
                <a:gd name="T98" fmla="*/ 267 w 2891"/>
                <a:gd name="T99" fmla="*/ 597 h 3806"/>
                <a:gd name="T100" fmla="*/ 531 w 2891"/>
                <a:gd name="T101" fmla="*/ 320 h 3806"/>
                <a:gd name="T102" fmla="*/ 861 w 2891"/>
                <a:gd name="T103" fmla="*/ 120 h 3806"/>
                <a:gd name="T104" fmla="*/ 1240 w 2891"/>
                <a:gd name="T105" fmla="*/ 13 h 3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1" h="3806">
                  <a:moveTo>
                    <a:pt x="1445" y="238"/>
                  </a:moveTo>
                  <a:lnTo>
                    <a:pt x="1351" y="242"/>
                  </a:lnTo>
                  <a:lnTo>
                    <a:pt x="1259" y="251"/>
                  </a:lnTo>
                  <a:lnTo>
                    <a:pt x="1169" y="270"/>
                  </a:lnTo>
                  <a:lnTo>
                    <a:pt x="1083" y="293"/>
                  </a:lnTo>
                  <a:lnTo>
                    <a:pt x="998" y="323"/>
                  </a:lnTo>
                  <a:lnTo>
                    <a:pt x="916" y="358"/>
                  </a:lnTo>
                  <a:lnTo>
                    <a:pt x="837" y="400"/>
                  </a:lnTo>
                  <a:lnTo>
                    <a:pt x="764" y="447"/>
                  </a:lnTo>
                  <a:lnTo>
                    <a:pt x="692" y="500"/>
                  </a:lnTo>
                  <a:lnTo>
                    <a:pt x="626" y="557"/>
                  </a:lnTo>
                  <a:lnTo>
                    <a:pt x="563" y="618"/>
                  </a:lnTo>
                  <a:lnTo>
                    <a:pt x="506" y="683"/>
                  </a:lnTo>
                  <a:lnTo>
                    <a:pt x="453" y="754"/>
                  </a:lnTo>
                  <a:lnTo>
                    <a:pt x="405" y="827"/>
                  </a:lnTo>
                  <a:lnTo>
                    <a:pt x="363" y="905"/>
                  </a:lnTo>
                  <a:lnTo>
                    <a:pt x="328" y="985"/>
                  </a:lnTo>
                  <a:lnTo>
                    <a:pt x="297" y="1069"/>
                  </a:lnTo>
                  <a:lnTo>
                    <a:pt x="272" y="1155"/>
                  </a:lnTo>
                  <a:lnTo>
                    <a:pt x="255" y="1243"/>
                  </a:lnTo>
                  <a:lnTo>
                    <a:pt x="245" y="1334"/>
                  </a:lnTo>
                  <a:lnTo>
                    <a:pt x="241" y="1426"/>
                  </a:lnTo>
                  <a:lnTo>
                    <a:pt x="245" y="1529"/>
                  </a:lnTo>
                  <a:lnTo>
                    <a:pt x="257" y="1631"/>
                  </a:lnTo>
                  <a:lnTo>
                    <a:pt x="277" y="1733"/>
                  </a:lnTo>
                  <a:lnTo>
                    <a:pt x="303" y="1835"/>
                  </a:lnTo>
                  <a:lnTo>
                    <a:pt x="336" y="1938"/>
                  </a:lnTo>
                  <a:lnTo>
                    <a:pt x="374" y="2041"/>
                  </a:lnTo>
                  <a:lnTo>
                    <a:pt x="419" y="2143"/>
                  </a:lnTo>
                  <a:lnTo>
                    <a:pt x="467" y="2244"/>
                  </a:lnTo>
                  <a:lnTo>
                    <a:pt x="520" y="2345"/>
                  </a:lnTo>
                  <a:lnTo>
                    <a:pt x="578" y="2443"/>
                  </a:lnTo>
                  <a:lnTo>
                    <a:pt x="637" y="2542"/>
                  </a:lnTo>
                  <a:lnTo>
                    <a:pt x="701" y="2639"/>
                  </a:lnTo>
                  <a:lnTo>
                    <a:pt x="765" y="2734"/>
                  </a:lnTo>
                  <a:lnTo>
                    <a:pt x="833" y="2828"/>
                  </a:lnTo>
                  <a:lnTo>
                    <a:pt x="900" y="2919"/>
                  </a:lnTo>
                  <a:lnTo>
                    <a:pt x="969" y="3008"/>
                  </a:lnTo>
                  <a:lnTo>
                    <a:pt x="1038" y="3094"/>
                  </a:lnTo>
                  <a:lnTo>
                    <a:pt x="1107" y="3178"/>
                  </a:lnTo>
                  <a:lnTo>
                    <a:pt x="1175" y="3258"/>
                  </a:lnTo>
                  <a:lnTo>
                    <a:pt x="1241" y="3336"/>
                  </a:lnTo>
                  <a:lnTo>
                    <a:pt x="1305" y="3412"/>
                  </a:lnTo>
                  <a:lnTo>
                    <a:pt x="1367" y="3482"/>
                  </a:lnTo>
                  <a:lnTo>
                    <a:pt x="1426" y="3549"/>
                  </a:lnTo>
                  <a:lnTo>
                    <a:pt x="1430" y="3553"/>
                  </a:lnTo>
                  <a:lnTo>
                    <a:pt x="1434" y="3555"/>
                  </a:lnTo>
                  <a:lnTo>
                    <a:pt x="1436" y="3559"/>
                  </a:lnTo>
                  <a:lnTo>
                    <a:pt x="1440" y="3561"/>
                  </a:lnTo>
                  <a:lnTo>
                    <a:pt x="1441" y="3564"/>
                  </a:lnTo>
                  <a:lnTo>
                    <a:pt x="1442" y="3565"/>
                  </a:lnTo>
                  <a:lnTo>
                    <a:pt x="1447" y="3562"/>
                  </a:lnTo>
                  <a:lnTo>
                    <a:pt x="1451" y="3560"/>
                  </a:lnTo>
                  <a:lnTo>
                    <a:pt x="1455" y="3557"/>
                  </a:lnTo>
                  <a:lnTo>
                    <a:pt x="1457" y="3555"/>
                  </a:lnTo>
                  <a:lnTo>
                    <a:pt x="1459" y="3554"/>
                  </a:lnTo>
                  <a:lnTo>
                    <a:pt x="1519" y="3486"/>
                  </a:lnTo>
                  <a:lnTo>
                    <a:pt x="1581" y="3414"/>
                  </a:lnTo>
                  <a:lnTo>
                    <a:pt x="1647" y="3339"/>
                  </a:lnTo>
                  <a:lnTo>
                    <a:pt x="1713" y="3261"/>
                  </a:lnTo>
                  <a:lnTo>
                    <a:pt x="1781" y="3179"/>
                  </a:lnTo>
                  <a:lnTo>
                    <a:pt x="1850" y="3095"/>
                  </a:lnTo>
                  <a:lnTo>
                    <a:pt x="1919" y="3009"/>
                  </a:lnTo>
                  <a:lnTo>
                    <a:pt x="1989" y="2920"/>
                  </a:lnTo>
                  <a:lnTo>
                    <a:pt x="2057" y="2828"/>
                  </a:lnTo>
                  <a:lnTo>
                    <a:pt x="2124" y="2735"/>
                  </a:lnTo>
                  <a:lnTo>
                    <a:pt x="2190" y="2639"/>
                  </a:lnTo>
                  <a:lnTo>
                    <a:pt x="2253" y="2542"/>
                  </a:lnTo>
                  <a:lnTo>
                    <a:pt x="2313" y="2444"/>
                  </a:lnTo>
                  <a:lnTo>
                    <a:pt x="2370" y="2345"/>
                  </a:lnTo>
                  <a:lnTo>
                    <a:pt x="2423" y="2244"/>
                  </a:lnTo>
                  <a:lnTo>
                    <a:pt x="2472" y="2143"/>
                  </a:lnTo>
                  <a:lnTo>
                    <a:pt x="2516" y="2041"/>
                  </a:lnTo>
                  <a:lnTo>
                    <a:pt x="2554" y="1938"/>
                  </a:lnTo>
                  <a:lnTo>
                    <a:pt x="2588" y="1835"/>
                  </a:lnTo>
                  <a:lnTo>
                    <a:pt x="2613" y="1733"/>
                  </a:lnTo>
                  <a:lnTo>
                    <a:pt x="2633" y="1631"/>
                  </a:lnTo>
                  <a:lnTo>
                    <a:pt x="2645" y="1529"/>
                  </a:lnTo>
                  <a:lnTo>
                    <a:pt x="2649" y="1426"/>
                  </a:lnTo>
                  <a:lnTo>
                    <a:pt x="2645" y="1334"/>
                  </a:lnTo>
                  <a:lnTo>
                    <a:pt x="2634" y="1243"/>
                  </a:lnTo>
                  <a:lnTo>
                    <a:pt x="2617" y="1155"/>
                  </a:lnTo>
                  <a:lnTo>
                    <a:pt x="2594" y="1069"/>
                  </a:lnTo>
                  <a:lnTo>
                    <a:pt x="2563" y="985"/>
                  </a:lnTo>
                  <a:lnTo>
                    <a:pt x="2527" y="905"/>
                  </a:lnTo>
                  <a:lnTo>
                    <a:pt x="2484" y="827"/>
                  </a:lnTo>
                  <a:lnTo>
                    <a:pt x="2437" y="754"/>
                  </a:lnTo>
                  <a:lnTo>
                    <a:pt x="2384" y="683"/>
                  </a:lnTo>
                  <a:lnTo>
                    <a:pt x="2326" y="618"/>
                  </a:lnTo>
                  <a:lnTo>
                    <a:pt x="2265" y="557"/>
                  </a:lnTo>
                  <a:lnTo>
                    <a:pt x="2197" y="500"/>
                  </a:lnTo>
                  <a:lnTo>
                    <a:pt x="2127" y="447"/>
                  </a:lnTo>
                  <a:lnTo>
                    <a:pt x="2052" y="400"/>
                  </a:lnTo>
                  <a:lnTo>
                    <a:pt x="1974" y="358"/>
                  </a:lnTo>
                  <a:lnTo>
                    <a:pt x="1893" y="323"/>
                  </a:lnTo>
                  <a:lnTo>
                    <a:pt x="1808" y="293"/>
                  </a:lnTo>
                  <a:lnTo>
                    <a:pt x="1721" y="270"/>
                  </a:lnTo>
                  <a:lnTo>
                    <a:pt x="1631" y="251"/>
                  </a:lnTo>
                  <a:lnTo>
                    <a:pt x="1539" y="242"/>
                  </a:lnTo>
                  <a:lnTo>
                    <a:pt x="1445" y="238"/>
                  </a:lnTo>
                  <a:close/>
                  <a:moveTo>
                    <a:pt x="1445" y="0"/>
                  </a:moveTo>
                  <a:lnTo>
                    <a:pt x="1548" y="3"/>
                  </a:lnTo>
                  <a:lnTo>
                    <a:pt x="1649" y="13"/>
                  </a:lnTo>
                  <a:lnTo>
                    <a:pt x="1748" y="31"/>
                  </a:lnTo>
                  <a:lnTo>
                    <a:pt x="1845" y="54"/>
                  </a:lnTo>
                  <a:lnTo>
                    <a:pt x="1939" y="85"/>
                  </a:lnTo>
                  <a:lnTo>
                    <a:pt x="2030" y="120"/>
                  </a:lnTo>
                  <a:lnTo>
                    <a:pt x="2117" y="161"/>
                  </a:lnTo>
                  <a:lnTo>
                    <a:pt x="2202" y="209"/>
                  </a:lnTo>
                  <a:lnTo>
                    <a:pt x="2282" y="262"/>
                  </a:lnTo>
                  <a:lnTo>
                    <a:pt x="2360" y="320"/>
                  </a:lnTo>
                  <a:lnTo>
                    <a:pt x="2432" y="382"/>
                  </a:lnTo>
                  <a:lnTo>
                    <a:pt x="2500" y="450"/>
                  </a:lnTo>
                  <a:lnTo>
                    <a:pt x="2564" y="520"/>
                  </a:lnTo>
                  <a:lnTo>
                    <a:pt x="2622" y="597"/>
                  </a:lnTo>
                  <a:lnTo>
                    <a:pt x="2676" y="676"/>
                  </a:lnTo>
                  <a:lnTo>
                    <a:pt x="2724" y="760"/>
                  </a:lnTo>
                  <a:lnTo>
                    <a:pt x="2767" y="846"/>
                  </a:lnTo>
                  <a:lnTo>
                    <a:pt x="2803" y="936"/>
                  </a:lnTo>
                  <a:lnTo>
                    <a:pt x="2834" y="1030"/>
                  </a:lnTo>
                  <a:lnTo>
                    <a:pt x="2859" y="1125"/>
                  </a:lnTo>
                  <a:lnTo>
                    <a:pt x="2876" y="1223"/>
                  </a:lnTo>
                  <a:lnTo>
                    <a:pt x="2887" y="1324"/>
                  </a:lnTo>
                  <a:lnTo>
                    <a:pt x="2891" y="1426"/>
                  </a:lnTo>
                  <a:lnTo>
                    <a:pt x="2886" y="1541"/>
                  </a:lnTo>
                  <a:lnTo>
                    <a:pt x="2873" y="1654"/>
                  </a:lnTo>
                  <a:lnTo>
                    <a:pt x="2852" y="1768"/>
                  </a:lnTo>
                  <a:lnTo>
                    <a:pt x="2824" y="1881"/>
                  </a:lnTo>
                  <a:lnTo>
                    <a:pt x="2790" y="1994"/>
                  </a:lnTo>
                  <a:lnTo>
                    <a:pt x="2748" y="2106"/>
                  </a:lnTo>
                  <a:lnTo>
                    <a:pt x="2701" y="2218"/>
                  </a:lnTo>
                  <a:lnTo>
                    <a:pt x="2648" y="2330"/>
                  </a:lnTo>
                  <a:lnTo>
                    <a:pt x="2590" y="2440"/>
                  </a:lnTo>
                  <a:lnTo>
                    <a:pt x="2528" y="2549"/>
                  </a:lnTo>
                  <a:lnTo>
                    <a:pt x="2463" y="2656"/>
                  </a:lnTo>
                  <a:lnTo>
                    <a:pt x="2394" y="2762"/>
                  </a:lnTo>
                  <a:lnTo>
                    <a:pt x="2323" y="2867"/>
                  </a:lnTo>
                  <a:lnTo>
                    <a:pt x="2249" y="2970"/>
                  </a:lnTo>
                  <a:lnTo>
                    <a:pt x="2174" y="3070"/>
                  </a:lnTo>
                  <a:lnTo>
                    <a:pt x="2096" y="3169"/>
                  </a:lnTo>
                  <a:lnTo>
                    <a:pt x="2020" y="3266"/>
                  </a:lnTo>
                  <a:lnTo>
                    <a:pt x="1942" y="3359"/>
                  </a:lnTo>
                  <a:lnTo>
                    <a:pt x="1865" y="3452"/>
                  </a:lnTo>
                  <a:lnTo>
                    <a:pt x="1788" y="3540"/>
                  </a:lnTo>
                  <a:lnTo>
                    <a:pt x="1713" y="3627"/>
                  </a:lnTo>
                  <a:lnTo>
                    <a:pt x="1640" y="3710"/>
                  </a:lnTo>
                  <a:lnTo>
                    <a:pt x="1638" y="3712"/>
                  </a:lnTo>
                  <a:lnTo>
                    <a:pt x="1632" y="3719"/>
                  </a:lnTo>
                  <a:lnTo>
                    <a:pt x="1622" y="3728"/>
                  </a:lnTo>
                  <a:lnTo>
                    <a:pt x="1608" y="3740"/>
                  </a:lnTo>
                  <a:lnTo>
                    <a:pt x="1592" y="3752"/>
                  </a:lnTo>
                  <a:lnTo>
                    <a:pt x="1574" y="3765"/>
                  </a:lnTo>
                  <a:lnTo>
                    <a:pt x="1553" y="3778"/>
                  </a:lnTo>
                  <a:lnTo>
                    <a:pt x="1530" y="3789"/>
                  </a:lnTo>
                  <a:lnTo>
                    <a:pt x="1504" y="3797"/>
                  </a:lnTo>
                  <a:lnTo>
                    <a:pt x="1478" y="3803"/>
                  </a:lnTo>
                  <a:lnTo>
                    <a:pt x="1450" y="3806"/>
                  </a:lnTo>
                  <a:lnTo>
                    <a:pt x="1440" y="3806"/>
                  </a:lnTo>
                  <a:lnTo>
                    <a:pt x="1413" y="3803"/>
                  </a:lnTo>
                  <a:lnTo>
                    <a:pt x="1386" y="3797"/>
                  </a:lnTo>
                  <a:lnTo>
                    <a:pt x="1361" y="3789"/>
                  </a:lnTo>
                  <a:lnTo>
                    <a:pt x="1338" y="3778"/>
                  </a:lnTo>
                  <a:lnTo>
                    <a:pt x="1315" y="3765"/>
                  </a:lnTo>
                  <a:lnTo>
                    <a:pt x="1297" y="3752"/>
                  </a:lnTo>
                  <a:lnTo>
                    <a:pt x="1281" y="3740"/>
                  </a:lnTo>
                  <a:lnTo>
                    <a:pt x="1267" y="3728"/>
                  </a:lnTo>
                  <a:lnTo>
                    <a:pt x="1257" y="3719"/>
                  </a:lnTo>
                  <a:lnTo>
                    <a:pt x="1251" y="3712"/>
                  </a:lnTo>
                  <a:lnTo>
                    <a:pt x="1249" y="3710"/>
                  </a:lnTo>
                  <a:lnTo>
                    <a:pt x="1176" y="3627"/>
                  </a:lnTo>
                  <a:lnTo>
                    <a:pt x="1101" y="3540"/>
                  </a:lnTo>
                  <a:lnTo>
                    <a:pt x="1025" y="3452"/>
                  </a:lnTo>
                  <a:lnTo>
                    <a:pt x="948" y="3359"/>
                  </a:lnTo>
                  <a:lnTo>
                    <a:pt x="871" y="3266"/>
                  </a:lnTo>
                  <a:lnTo>
                    <a:pt x="793" y="3169"/>
                  </a:lnTo>
                  <a:lnTo>
                    <a:pt x="717" y="3070"/>
                  </a:lnTo>
                  <a:lnTo>
                    <a:pt x="640" y="2969"/>
                  </a:lnTo>
                  <a:lnTo>
                    <a:pt x="568" y="2867"/>
                  </a:lnTo>
                  <a:lnTo>
                    <a:pt x="495" y="2762"/>
                  </a:lnTo>
                  <a:lnTo>
                    <a:pt x="427" y="2656"/>
                  </a:lnTo>
                  <a:lnTo>
                    <a:pt x="361" y="2548"/>
                  </a:lnTo>
                  <a:lnTo>
                    <a:pt x="299" y="2440"/>
                  </a:lnTo>
                  <a:lnTo>
                    <a:pt x="243" y="2329"/>
                  </a:lnTo>
                  <a:lnTo>
                    <a:pt x="190" y="2218"/>
                  </a:lnTo>
                  <a:lnTo>
                    <a:pt x="143" y="2106"/>
                  </a:lnTo>
                  <a:lnTo>
                    <a:pt x="101" y="1994"/>
                  </a:lnTo>
                  <a:lnTo>
                    <a:pt x="65" y="1881"/>
                  </a:lnTo>
                  <a:lnTo>
                    <a:pt x="38" y="1768"/>
                  </a:lnTo>
                  <a:lnTo>
                    <a:pt x="17" y="1654"/>
                  </a:lnTo>
                  <a:lnTo>
                    <a:pt x="4" y="1541"/>
                  </a:lnTo>
                  <a:lnTo>
                    <a:pt x="0" y="1426"/>
                  </a:lnTo>
                  <a:lnTo>
                    <a:pt x="4" y="1324"/>
                  </a:lnTo>
                  <a:lnTo>
                    <a:pt x="14" y="1223"/>
                  </a:lnTo>
                  <a:lnTo>
                    <a:pt x="32" y="1125"/>
                  </a:lnTo>
                  <a:lnTo>
                    <a:pt x="55" y="1030"/>
                  </a:lnTo>
                  <a:lnTo>
                    <a:pt x="86" y="936"/>
                  </a:lnTo>
                  <a:lnTo>
                    <a:pt x="123" y="846"/>
                  </a:lnTo>
                  <a:lnTo>
                    <a:pt x="166" y="760"/>
                  </a:lnTo>
                  <a:lnTo>
                    <a:pt x="214" y="676"/>
                  </a:lnTo>
                  <a:lnTo>
                    <a:pt x="267" y="597"/>
                  </a:lnTo>
                  <a:lnTo>
                    <a:pt x="326" y="520"/>
                  </a:lnTo>
                  <a:lnTo>
                    <a:pt x="390" y="450"/>
                  </a:lnTo>
                  <a:lnTo>
                    <a:pt x="458" y="382"/>
                  </a:lnTo>
                  <a:lnTo>
                    <a:pt x="531" y="320"/>
                  </a:lnTo>
                  <a:lnTo>
                    <a:pt x="607" y="262"/>
                  </a:lnTo>
                  <a:lnTo>
                    <a:pt x="688" y="209"/>
                  </a:lnTo>
                  <a:lnTo>
                    <a:pt x="772" y="161"/>
                  </a:lnTo>
                  <a:lnTo>
                    <a:pt x="861" y="120"/>
                  </a:lnTo>
                  <a:lnTo>
                    <a:pt x="951" y="85"/>
                  </a:lnTo>
                  <a:lnTo>
                    <a:pt x="1046" y="54"/>
                  </a:lnTo>
                  <a:lnTo>
                    <a:pt x="1142" y="31"/>
                  </a:lnTo>
                  <a:lnTo>
                    <a:pt x="1240" y="13"/>
                  </a:lnTo>
                  <a:lnTo>
                    <a:pt x="1342" y="3"/>
                  </a:lnTo>
                  <a:lnTo>
                    <a:pt x="1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8899655" y="1673541"/>
            <a:ext cx="462973" cy="458431"/>
            <a:chOff x="5929313" y="3292475"/>
            <a:chExt cx="2265362" cy="2243138"/>
          </a:xfrm>
          <a:solidFill>
            <a:schemeClr val="bg2">
              <a:lumMod val="25000"/>
            </a:schemeClr>
          </a:solidFill>
        </p:grpSpPr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5929313" y="3292475"/>
              <a:ext cx="2265362" cy="2243138"/>
            </a:xfrm>
            <a:custGeom>
              <a:avLst/>
              <a:gdLst>
                <a:gd name="T0" fmla="*/ 878 w 4281"/>
                <a:gd name="T1" fmla="*/ 279 h 4239"/>
                <a:gd name="T2" fmla="*/ 816 w 4281"/>
                <a:gd name="T3" fmla="*/ 339 h 4239"/>
                <a:gd name="T4" fmla="*/ 803 w 4281"/>
                <a:gd name="T5" fmla="*/ 3576 h 4239"/>
                <a:gd name="T6" fmla="*/ 773 w 4281"/>
                <a:gd name="T7" fmla="*/ 3659 h 4239"/>
                <a:gd name="T8" fmla="*/ 699 w 4281"/>
                <a:gd name="T9" fmla="*/ 3705 h 4239"/>
                <a:gd name="T10" fmla="*/ 610 w 4281"/>
                <a:gd name="T11" fmla="*/ 3696 h 4239"/>
                <a:gd name="T12" fmla="*/ 548 w 4281"/>
                <a:gd name="T13" fmla="*/ 3635 h 4239"/>
                <a:gd name="T14" fmla="*/ 535 w 4281"/>
                <a:gd name="T15" fmla="*/ 928 h 4239"/>
                <a:gd name="T16" fmla="*/ 342 w 4281"/>
                <a:gd name="T17" fmla="*/ 940 h 4239"/>
                <a:gd name="T18" fmla="*/ 281 w 4281"/>
                <a:gd name="T19" fmla="*/ 1001 h 4239"/>
                <a:gd name="T20" fmla="*/ 268 w 4281"/>
                <a:gd name="T21" fmla="*/ 3708 h 4239"/>
                <a:gd name="T22" fmla="*/ 298 w 4281"/>
                <a:gd name="T23" fmla="*/ 3830 h 4239"/>
                <a:gd name="T24" fmla="*/ 377 w 4281"/>
                <a:gd name="T25" fmla="*/ 3922 h 4239"/>
                <a:gd name="T26" fmla="*/ 491 w 4281"/>
                <a:gd name="T27" fmla="*/ 3971 h 4239"/>
                <a:gd name="T28" fmla="*/ 3794 w 4281"/>
                <a:gd name="T29" fmla="*/ 3969 h 4239"/>
                <a:gd name="T30" fmla="*/ 3918 w 4281"/>
                <a:gd name="T31" fmla="*/ 3911 h 4239"/>
                <a:gd name="T32" fmla="*/ 3996 w 4281"/>
                <a:gd name="T33" fmla="*/ 3801 h 4239"/>
                <a:gd name="T34" fmla="*/ 4013 w 4281"/>
                <a:gd name="T35" fmla="*/ 397 h 4239"/>
                <a:gd name="T36" fmla="*/ 3984 w 4281"/>
                <a:gd name="T37" fmla="*/ 315 h 4239"/>
                <a:gd name="T38" fmla="*/ 3910 w 4281"/>
                <a:gd name="T39" fmla="*/ 269 h 4239"/>
                <a:gd name="T40" fmla="*/ 937 w 4281"/>
                <a:gd name="T41" fmla="*/ 0 h 4239"/>
                <a:gd name="T42" fmla="*/ 3985 w 4281"/>
                <a:gd name="T43" fmla="*/ 14 h 4239"/>
                <a:gd name="T44" fmla="*/ 4125 w 4281"/>
                <a:gd name="T45" fmla="*/ 83 h 4239"/>
                <a:gd name="T46" fmla="*/ 4226 w 4281"/>
                <a:gd name="T47" fmla="*/ 197 h 4239"/>
                <a:gd name="T48" fmla="*/ 4278 w 4281"/>
                <a:gd name="T49" fmla="*/ 343 h 4239"/>
                <a:gd name="T50" fmla="*/ 4277 w 4281"/>
                <a:gd name="T51" fmla="*/ 3775 h 4239"/>
                <a:gd name="T52" fmla="*/ 4218 w 4281"/>
                <a:gd name="T53" fmla="*/ 3958 h 4239"/>
                <a:gd name="T54" fmla="*/ 4102 w 4281"/>
                <a:gd name="T55" fmla="*/ 4105 h 4239"/>
                <a:gd name="T56" fmla="*/ 3939 w 4281"/>
                <a:gd name="T57" fmla="*/ 4204 h 4239"/>
                <a:gd name="T58" fmla="*/ 3746 w 4281"/>
                <a:gd name="T59" fmla="*/ 4239 h 4239"/>
                <a:gd name="T60" fmla="*/ 403 w 4281"/>
                <a:gd name="T61" fmla="*/ 4222 h 4239"/>
                <a:gd name="T62" fmla="*/ 230 w 4281"/>
                <a:gd name="T63" fmla="*/ 4144 h 4239"/>
                <a:gd name="T64" fmla="*/ 95 w 4281"/>
                <a:gd name="T65" fmla="*/ 4011 h 4239"/>
                <a:gd name="T66" fmla="*/ 16 w 4281"/>
                <a:gd name="T67" fmla="*/ 3839 h 4239"/>
                <a:gd name="T68" fmla="*/ 0 w 4281"/>
                <a:gd name="T69" fmla="*/ 1060 h 4239"/>
                <a:gd name="T70" fmla="*/ 31 w 4281"/>
                <a:gd name="T71" fmla="*/ 905 h 4239"/>
                <a:gd name="T72" fmla="*/ 117 w 4281"/>
                <a:gd name="T73" fmla="*/ 779 h 4239"/>
                <a:gd name="T74" fmla="*/ 245 w 4281"/>
                <a:gd name="T75" fmla="*/ 694 h 4239"/>
                <a:gd name="T76" fmla="*/ 401 w 4281"/>
                <a:gd name="T77" fmla="*/ 663 h 4239"/>
                <a:gd name="T78" fmla="*/ 539 w 4281"/>
                <a:gd name="T79" fmla="*/ 343 h 4239"/>
                <a:gd name="T80" fmla="*/ 589 w 4281"/>
                <a:gd name="T81" fmla="*/ 197 h 4239"/>
                <a:gd name="T82" fmla="*/ 691 w 4281"/>
                <a:gd name="T83" fmla="*/ 83 h 4239"/>
                <a:gd name="T84" fmla="*/ 830 w 4281"/>
                <a:gd name="T85" fmla="*/ 14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81" h="4239">
                  <a:moveTo>
                    <a:pt x="937" y="266"/>
                  </a:moveTo>
                  <a:lnTo>
                    <a:pt x="905" y="269"/>
                  </a:lnTo>
                  <a:lnTo>
                    <a:pt x="878" y="279"/>
                  </a:lnTo>
                  <a:lnTo>
                    <a:pt x="853" y="294"/>
                  </a:lnTo>
                  <a:lnTo>
                    <a:pt x="832" y="315"/>
                  </a:lnTo>
                  <a:lnTo>
                    <a:pt x="816" y="339"/>
                  </a:lnTo>
                  <a:lnTo>
                    <a:pt x="806" y="367"/>
                  </a:lnTo>
                  <a:lnTo>
                    <a:pt x="803" y="397"/>
                  </a:lnTo>
                  <a:lnTo>
                    <a:pt x="803" y="3576"/>
                  </a:lnTo>
                  <a:lnTo>
                    <a:pt x="799" y="3606"/>
                  </a:lnTo>
                  <a:lnTo>
                    <a:pt x="789" y="3635"/>
                  </a:lnTo>
                  <a:lnTo>
                    <a:pt x="773" y="3659"/>
                  </a:lnTo>
                  <a:lnTo>
                    <a:pt x="752" y="3679"/>
                  </a:lnTo>
                  <a:lnTo>
                    <a:pt x="728" y="3696"/>
                  </a:lnTo>
                  <a:lnTo>
                    <a:pt x="699" y="3705"/>
                  </a:lnTo>
                  <a:lnTo>
                    <a:pt x="669" y="3708"/>
                  </a:lnTo>
                  <a:lnTo>
                    <a:pt x="639" y="3705"/>
                  </a:lnTo>
                  <a:lnTo>
                    <a:pt x="610" y="3696"/>
                  </a:lnTo>
                  <a:lnTo>
                    <a:pt x="585" y="3679"/>
                  </a:lnTo>
                  <a:lnTo>
                    <a:pt x="565" y="3659"/>
                  </a:lnTo>
                  <a:lnTo>
                    <a:pt x="548" y="3635"/>
                  </a:lnTo>
                  <a:lnTo>
                    <a:pt x="539" y="3606"/>
                  </a:lnTo>
                  <a:lnTo>
                    <a:pt x="535" y="3576"/>
                  </a:lnTo>
                  <a:lnTo>
                    <a:pt x="535" y="928"/>
                  </a:lnTo>
                  <a:lnTo>
                    <a:pt x="401" y="928"/>
                  </a:lnTo>
                  <a:lnTo>
                    <a:pt x="370" y="931"/>
                  </a:lnTo>
                  <a:lnTo>
                    <a:pt x="342" y="940"/>
                  </a:lnTo>
                  <a:lnTo>
                    <a:pt x="317" y="957"/>
                  </a:lnTo>
                  <a:lnTo>
                    <a:pt x="297" y="977"/>
                  </a:lnTo>
                  <a:lnTo>
                    <a:pt x="281" y="1001"/>
                  </a:lnTo>
                  <a:lnTo>
                    <a:pt x="271" y="1030"/>
                  </a:lnTo>
                  <a:lnTo>
                    <a:pt x="268" y="1060"/>
                  </a:lnTo>
                  <a:lnTo>
                    <a:pt x="268" y="3708"/>
                  </a:lnTo>
                  <a:lnTo>
                    <a:pt x="271" y="3751"/>
                  </a:lnTo>
                  <a:lnTo>
                    <a:pt x="281" y="3792"/>
                  </a:lnTo>
                  <a:lnTo>
                    <a:pt x="298" y="3830"/>
                  </a:lnTo>
                  <a:lnTo>
                    <a:pt x="320" y="3865"/>
                  </a:lnTo>
                  <a:lnTo>
                    <a:pt x="346" y="3896"/>
                  </a:lnTo>
                  <a:lnTo>
                    <a:pt x="377" y="3922"/>
                  </a:lnTo>
                  <a:lnTo>
                    <a:pt x="411" y="3943"/>
                  </a:lnTo>
                  <a:lnTo>
                    <a:pt x="450" y="3960"/>
                  </a:lnTo>
                  <a:lnTo>
                    <a:pt x="491" y="3971"/>
                  </a:lnTo>
                  <a:lnTo>
                    <a:pt x="535" y="3973"/>
                  </a:lnTo>
                  <a:lnTo>
                    <a:pt x="3746" y="3973"/>
                  </a:lnTo>
                  <a:lnTo>
                    <a:pt x="3794" y="3969"/>
                  </a:lnTo>
                  <a:lnTo>
                    <a:pt x="3839" y="3957"/>
                  </a:lnTo>
                  <a:lnTo>
                    <a:pt x="3880" y="3937"/>
                  </a:lnTo>
                  <a:lnTo>
                    <a:pt x="3918" y="3911"/>
                  </a:lnTo>
                  <a:lnTo>
                    <a:pt x="3950" y="3878"/>
                  </a:lnTo>
                  <a:lnTo>
                    <a:pt x="3977" y="3842"/>
                  </a:lnTo>
                  <a:lnTo>
                    <a:pt x="3996" y="3801"/>
                  </a:lnTo>
                  <a:lnTo>
                    <a:pt x="4009" y="3757"/>
                  </a:lnTo>
                  <a:lnTo>
                    <a:pt x="4013" y="3708"/>
                  </a:lnTo>
                  <a:lnTo>
                    <a:pt x="4013" y="397"/>
                  </a:lnTo>
                  <a:lnTo>
                    <a:pt x="4010" y="367"/>
                  </a:lnTo>
                  <a:lnTo>
                    <a:pt x="3999" y="339"/>
                  </a:lnTo>
                  <a:lnTo>
                    <a:pt x="3984" y="315"/>
                  </a:lnTo>
                  <a:lnTo>
                    <a:pt x="3964" y="294"/>
                  </a:lnTo>
                  <a:lnTo>
                    <a:pt x="3939" y="279"/>
                  </a:lnTo>
                  <a:lnTo>
                    <a:pt x="3910" y="269"/>
                  </a:lnTo>
                  <a:lnTo>
                    <a:pt x="3880" y="266"/>
                  </a:lnTo>
                  <a:lnTo>
                    <a:pt x="937" y="266"/>
                  </a:lnTo>
                  <a:close/>
                  <a:moveTo>
                    <a:pt x="937" y="0"/>
                  </a:moveTo>
                  <a:lnTo>
                    <a:pt x="3880" y="0"/>
                  </a:lnTo>
                  <a:lnTo>
                    <a:pt x="3933" y="4"/>
                  </a:lnTo>
                  <a:lnTo>
                    <a:pt x="3985" y="14"/>
                  </a:lnTo>
                  <a:lnTo>
                    <a:pt x="4036" y="32"/>
                  </a:lnTo>
                  <a:lnTo>
                    <a:pt x="4083" y="55"/>
                  </a:lnTo>
                  <a:lnTo>
                    <a:pt x="4125" y="83"/>
                  </a:lnTo>
                  <a:lnTo>
                    <a:pt x="4163" y="117"/>
                  </a:lnTo>
                  <a:lnTo>
                    <a:pt x="4197" y="155"/>
                  </a:lnTo>
                  <a:lnTo>
                    <a:pt x="4226" y="197"/>
                  </a:lnTo>
                  <a:lnTo>
                    <a:pt x="4249" y="243"/>
                  </a:lnTo>
                  <a:lnTo>
                    <a:pt x="4267" y="292"/>
                  </a:lnTo>
                  <a:lnTo>
                    <a:pt x="4278" y="343"/>
                  </a:lnTo>
                  <a:lnTo>
                    <a:pt x="4281" y="397"/>
                  </a:lnTo>
                  <a:lnTo>
                    <a:pt x="4281" y="3708"/>
                  </a:lnTo>
                  <a:lnTo>
                    <a:pt x="4277" y="3775"/>
                  </a:lnTo>
                  <a:lnTo>
                    <a:pt x="4265" y="3839"/>
                  </a:lnTo>
                  <a:lnTo>
                    <a:pt x="4245" y="3900"/>
                  </a:lnTo>
                  <a:lnTo>
                    <a:pt x="4218" y="3958"/>
                  </a:lnTo>
                  <a:lnTo>
                    <a:pt x="4185" y="4011"/>
                  </a:lnTo>
                  <a:lnTo>
                    <a:pt x="4145" y="4061"/>
                  </a:lnTo>
                  <a:lnTo>
                    <a:pt x="4102" y="4105"/>
                  </a:lnTo>
                  <a:lnTo>
                    <a:pt x="4051" y="4144"/>
                  </a:lnTo>
                  <a:lnTo>
                    <a:pt x="3998" y="4176"/>
                  </a:lnTo>
                  <a:lnTo>
                    <a:pt x="3939" y="4204"/>
                  </a:lnTo>
                  <a:lnTo>
                    <a:pt x="3877" y="4222"/>
                  </a:lnTo>
                  <a:lnTo>
                    <a:pt x="3813" y="4235"/>
                  </a:lnTo>
                  <a:lnTo>
                    <a:pt x="3746" y="4239"/>
                  </a:lnTo>
                  <a:lnTo>
                    <a:pt x="535" y="4239"/>
                  </a:lnTo>
                  <a:lnTo>
                    <a:pt x="468" y="4235"/>
                  </a:lnTo>
                  <a:lnTo>
                    <a:pt x="403" y="4222"/>
                  </a:lnTo>
                  <a:lnTo>
                    <a:pt x="342" y="4204"/>
                  </a:lnTo>
                  <a:lnTo>
                    <a:pt x="283" y="4176"/>
                  </a:lnTo>
                  <a:lnTo>
                    <a:pt x="230" y="4144"/>
                  </a:lnTo>
                  <a:lnTo>
                    <a:pt x="180" y="4105"/>
                  </a:lnTo>
                  <a:lnTo>
                    <a:pt x="135" y="4061"/>
                  </a:lnTo>
                  <a:lnTo>
                    <a:pt x="95" y="4011"/>
                  </a:lnTo>
                  <a:lnTo>
                    <a:pt x="63" y="3958"/>
                  </a:lnTo>
                  <a:lnTo>
                    <a:pt x="35" y="3900"/>
                  </a:lnTo>
                  <a:lnTo>
                    <a:pt x="16" y="3839"/>
                  </a:lnTo>
                  <a:lnTo>
                    <a:pt x="4" y="3775"/>
                  </a:lnTo>
                  <a:lnTo>
                    <a:pt x="0" y="3708"/>
                  </a:lnTo>
                  <a:lnTo>
                    <a:pt x="0" y="1060"/>
                  </a:lnTo>
                  <a:lnTo>
                    <a:pt x="4" y="1005"/>
                  </a:lnTo>
                  <a:lnTo>
                    <a:pt x="15" y="954"/>
                  </a:lnTo>
                  <a:lnTo>
                    <a:pt x="31" y="905"/>
                  </a:lnTo>
                  <a:lnTo>
                    <a:pt x="54" y="859"/>
                  </a:lnTo>
                  <a:lnTo>
                    <a:pt x="83" y="817"/>
                  </a:lnTo>
                  <a:lnTo>
                    <a:pt x="117" y="779"/>
                  </a:lnTo>
                  <a:lnTo>
                    <a:pt x="156" y="745"/>
                  </a:lnTo>
                  <a:lnTo>
                    <a:pt x="198" y="717"/>
                  </a:lnTo>
                  <a:lnTo>
                    <a:pt x="245" y="694"/>
                  </a:lnTo>
                  <a:lnTo>
                    <a:pt x="294" y="676"/>
                  </a:lnTo>
                  <a:lnTo>
                    <a:pt x="346" y="665"/>
                  </a:lnTo>
                  <a:lnTo>
                    <a:pt x="401" y="663"/>
                  </a:lnTo>
                  <a:lnTo>
                    <a:pt x="535" y="663"/>
                  </a:lnTo>
                  <a:lnTo>
                    <a:pt x="535" y="397"/>
                  </a:lnTo>
                  <a:lnTo>
                    <a:pt x="539" y="343"/>
                  </a:lnTo>
                  <a:lnTo>
                    <a:pt x="550" y="292"/>
                  </a:lnTo>
                  <a:lnTo>
                    <a:pt x="566" y="243"/>
                  </a:lnTo>
                  <a:lnTo>
                    <a:pt x="589" y="197"/>
                  </a:lnTo>
                  <a:lnTo>
                    <a:pt x="618" y="155"/>
                  </a:lnTo>
                  <a:lnTo>
                    <a:pt x="652" y="117"/>
                  </a:lnTo>
                  <a:lnTo>
                    <a:pt x="691" y="83"/>
                  </a:lnTo>
                  <a:lnTo>
                    <a:pt x="733" y="55"/>
                  </a:lnTo>
                  <a:lnTo>
                    <a:pt x="780" y="32"/>
                  </a:lnTo>
                  <a:lnTo>
                    <a:pt x="830" y="14"/>
                  </a:lnTo>
                  <a:lnTo>
                    <a:pt x="882" y="4"/>
                  </a:lnTo>
                  <a:lnTo>
                    <a:pt x="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7273925" y="4133850"/>
              <a:ext cx="636587" cy="69850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6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6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6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6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7273925" y="3922713"/>
              <a:ext cx="636587" cy="71438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30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30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30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30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7273925" y="3713163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5 h 133"/>
                <a:gd name="T6" fmla="*/ 1177 w 1204"/>
                <a:gd name="T7" fmla="*/ 14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4 h 133"/>
                <a:gd name="T42" fmla="*/ 45 w 1204"/>
                <a:gd name="T43" fmla="*/ 5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5"/>
                  </a:lnTo>
                  <a:lnTo>
                    <a:pt x="1177" y="14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4"/>
                  </a:lnTo>
                  <a:lnTo>
                    <a:pt x="45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6494463" y="518477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4 h 133"/>
                <a:gd name="T6" fmla="*/ 1176 w 1205"/>
                <a:gd name="T7" fmla="*/ 14 h 133"/>
                <a:gd name="T8" fmla="*/ 1191 w 1205"/>
                <a:gd name="T9" fmla="*/ 27 h 133"/>
                <a:gd name="T10" fmla="*/ 1201 w 1205"/>
                <a:gd name="T11" fmla="*/ 46 h 133"/>
                <a:gd name="T12" fmla="*/ 1205 w 1205"/>
                <a:gd name="T13" fmla="*/ 67 h 133"/>
                <a:gd name="T14" fmla="*/ 1201 w 1205"/>
                <a:gd name="T15" fmla="*/ 88 h 133"/>
                <a:gd name="T16" fmla="*/ 1191 w 1205"/>
                <a:gd name="T17" fmla="*/ 106 h 133"/>
                <a:gd name="T18" fmla="*/ 1176 w 1205"/>
                <a:gd name="T19" fmla="*/ 121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1 h 133"/>
                <a:gd name="T30" fmla="*/ 13 w 1205"/>
                <a:gd name="T31" fmla="*/ 106 h 133"/>
                <a:gd name="T32" fmla="*/ 4 w 1205"/>
                <a:gd name="T33" fmla="*/ 88 h 133"/>
                <a:gd name="T34" fmla="*/ 0 w 1205"/>
                <a:gd name="T35" fmla="*/ 67 h 133"/>
                <a:gd name="T36" fmla="*/ 4 w 1205"/>
                <a:gd name="T37" fmla="*/ 46 h 133"/>
                <a:gd name="T38" fmla="*/ 13 w 1205"/>
                <a:gd name="T39" fmla="*/ 27 h 133"/>
                <a:gd name="T40" fmla="*/ 27 w 1205"/>
                <a:gd name="T41" fmla="*/ 14 h 133"/>
                <a:gd name="T42" fmla="*/ 46 w 1205"/>
                <a:gd name="T43" fmla="*/ 4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4"/>
                  </a:lnTo>
                  <a:lnTo>
                    <a:pt x="1176" y="14"/>
                  </a:lnTo>
                  <a:lnTo>
                    <a:pt x="1191" y="27"/>
                  </a:lnTo>
                  <a:lnTo>
                    <a:pt x="1201" y="46"/>
                  </a:lnTo>
                  <a:lnTo>
                    <a:pt x="1205" y="67"/>
                  </a:lnTo>
                  <a:lnTo>
                    <a:pt x="1201" y="88"/>
                  </a:lnTo>
                  <a:lnTo>
                    <a:pt x="1191" y="106"/>
                  </a:lnTo>
                  <a:lnTo>
                    <a:pt x="1176" y="121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6494463" y="497522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3 h 133"/>
                <a:gd name="T6" fmla="*/ 1176 w 1205"/>
                <a:gd name="T7" fmla="*/ 13 h 133"/>
                <a:gd name="T8" fmla="*/ 1191 w 1205"/>
                <a:gd name="T9" fmla="*/ 28 h 133"/>
                <a:gd name="T10" fmla="*/ 1201 w 1205"/>
                <a:gd name="T11" fmla="*/ 45 h 133"/>
                <a:gd name="T12" fmla="*/ 1205 w 1205"/>
                <a:gd name="T13" fmla="*/ 67 h 133"/>
                <a:gd name="T14" fmla="*/ 1201 w 1205"/>
                <a:gd name="T15" fmla="*/ 87 h 133"/>
                <a:gd name="T16" fmla="*/ 1191 w 1205"/>
                <a:gd name="T17" fmla="*/ 106 h 133"/>
                <a:gd name="T18" fmla="*/ 1176 w 1205"/>
                <a:gd name="T19" fmla="*/ 120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0 h 133"/>
                <a:gd name="T30" fmla="*/ 13 w 1205"/>
                <a:gd name="T31" fmla="*/ 106 h 133"/>
                <a:gd name="T32" fmla="*/ 4 w 1205"/>
                <a:gd name="T33" fmla="*/ 87 h 133"/>
                <a:gd name="T34" fmla="*/ 0 w 1205"/>
                <a:gd name="T35" fmla="*/ 67 h 133"/>
                <a:gd name="T36" fmla="*/ 4 w 1205"/>
                <a:gd name="T37" fmla="*/ 45 h 133"/>
                <a:gd name="T38" fmla="*/ 13 w 1205"/>
                <a:gd name="T39" fmla="*/ 28 h 133"/>
                <a:gd name="T40" fmla="*/ 27 w 1205"/>
                <a:gd name="T41" fmla="*/ 13 h 133"/>
                <a:gd name="T42" fmla="*/ 46 w 1205"/>
                <a:gd name="T43" fmla="*/ 3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3"/>
                  </a:lnTo>
                  <a:lnTo>
                    <a:pt x="1176" y="13"/>
                  </a:lnTo>
                  <a:lnTo>
                    <a:pt x="1191" y="28"/>
                  </a:lnTo>
                  <a:lnTo>
                    <a:pt x="1201" y="45"/>
                  </a:lnTo>
                  <a:lnTo>
                    <a:pt x="1205" y="67"/>
                  </a:lnTo>
                  <a:lnTo>
                    <a:pt x="1201" y="87"/>
                  </a:lnTo>
                  <a:lnTo>
                    <a:pt x="1191" y="106"/>
                  </a:lnTo>
                  <a:lnTo>
                    <a:pt x="1176" y="120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6494463" y="4765675"/>
              <a:ext cx="638175" cy="68263"/>
            </a:xfrm>
            <a:custGeom>
              <a:avLst/>
              <a:gdLst>
                <a:gd name="T0" fmla="*/ 67 w 1205"/>
                <a:gd name="T1" fmla="*/ 0 h 131"/>
                <a:gd name="T2" fmla="*/ 1137 w 1205"/>
                <a:gd name="T3" fmla="*/ 0 h 131"/>
                <a:gd name="T4" fmla="*/ 1159 w 1205"/>
                <a:gd name="T5" fmla="*/ 2 h 131"/>
                <a:gd name="T6" fmla="*/ 1176 w 1205"/>
                <a:gd name="T7" fmla="*/ 12 h 131"/>
                <a:gd name="T8" fmla="*/ 1191 w 1205"/>
                <a:gd name="T9" fmla="*/ 27 h 131"/>
                <a:gd name="T10" fmla="*/ 1201 w 1205"/>
                <a:gd name="T11" fmla="*/ 44 h 131"/>
                <a:gd name="T12" fmla="*/ 1205 w 1205"/>
                <a:gd name="T13" fmla="*/ 65 h 131"/>
                <a:gd name="T14" fmla="*/ 1201 w 1205"/>
                <a:gd name="T15" fmla="*/ 86 h 131"/>
                <a:gd name="T16" fmla="*/ 1191 w 1205"/>
                <a:gd name="T17" fmla="*/ 104 h 131"/>
                <a:gd name="T18" fmla="*/ 1176 w 1205"/>
                <a:gd name="T19" fmla="*/ 119 h 131"/>
                <a:gd name="T20" fmla="*/ 1159 w 1205"/>
                <a:gd name="T21" fmla="*/ 128 h 131"/>
                <a:gd name="T22" fmla="*/ 1137 w 1205"/>
                <a:gd name="T23" fmla="*/ 131 h 131"/>
                <a:gd name="T24" fmla="*/ 67 w 1205"/>
                <a:gd name="T25" fmla="*/ 131 h 131"/>
                <a:gd name="T26" fmla="*/ 46 w 1205"/>
                <a:gd name="T27" fmla="*/ 128 h 131"/>
                <a:gd name="T28" fmla="*/ 27 w 1205"/>
                <a:gd name="T29" fmla="*/ 119 h 131"/>
                <a:gd name="T30" fmla="*/ 13 w 1205"/>
                <a:gd name="T31" fmla="*/ 104 h 131"/>
                <a:gd name="T32" fmla="*/ 4 w 1205"/>
                <a:gd name="T33" fmla="*/ 86 h 131"/>
                <a:gd name="T34" fmla="*/ 0 w 1205"/>
                <a:gd name="T35" fmla="*/ 65 h 131"/>
                <a:gd name="T36" fmla="*/ 4 w 1205"/>
                <a:gd name="T37" fmla="*/ 44 h 131"/>
                <a:gd name="T38" fmla="*/ 13 w 1205"/>
                <a:gd name="T39" fmla="*/ 27 h 131"/>
                <a:gd name="T40" fmla="*/ 27 w 1205"/>
                <a:gd name="T41" fmla="*/ 12 h 131"/>
                <a:gd name="T42" fmla="*/ 46 w 1205"/>
                <a:gd name="T43" fmla="*/ 2 h 131"/>
                <a:gd name="T44" fmla="*/ 67 w 1205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1">
                  <a:moveTo>
                    <a:pt x="67" y="0"/>
                  </a:moveTo>
                  <a:lnTo>
                    <a:pt x="1137" y="0"/>
                  </a:lnTo>
                  <a:lnTo>
                    <a:pt x="1159" y="2"/>
                  </a:lnTo>
                  <a:lnTo>
                    <a:pt x="1176" y="12"/>
                  </a:lnTo>
                  <a:lnTo>
                    <a:pt x="1191" y="27"/>
                  </a:lnTo>
                  <a:lnTo>
                    <a:pt x="1201" y="44"/>
                  </a:lnTo>
                  <a:lnTo>
                    <a:pt x="1205" y="65"/>
                  </a:lnTo>
                  <a:lnTo>
                    <a:pt x="1201" y="86"/>
                  </a:lnTo>
                  <a:lnTo>
                    <a:pt x="1191" y="104"/>
                  </a:lnTo>
                  <a:lnTo>
                    <a:pt x="1176" y="119"/>
                  </a:lnTo>
                  <a:lnTo>
                    <a:pt x="1159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6" y="128"/>
                  </a:lnTo>
                  <a:lnTo>
                    <a:pt x="27" y="119"/>
                  </a:lnTo>
                  <a:lnTo>
                    <a:pt x="13" y="104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3" y="27"/>
                  </a:lnTo>
                  <a:lnTo>
                    <a:pt x="27" y="12"/>
                  </a:lnTo>
                  <a:lnTo>
                    <a:pt x="46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7273925" y="518477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7273925" y="497522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3 h 133"/>
                <a:gd name="T6" fmla="*/ 1177 w 1204"/>
                <a:gd name="T7" fmla="*/ 13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3 h 133"/>
                <a:gd name="T42" fmla="*/ 45 w 1204"/>
                <a:gd name="T43" fmla="*/ 3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3"/>
                  </a:lnTo>
                  <a:lnTo>
                    <a:pt x="1177" y="13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7273925" y="4765675"/>
              <a:ext cx="636587" cy="68263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5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5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5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6494463" y="4343400"/>
              <a:ext cx="1416050" cy="71438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5 h 133"/>
                <a:gd name="T6" fmla="*/ 2649 w 2676"/>
                <a:gd name="T7" fmla="*/ 13 h 133"/>
                <a:gd name="T8" fmla="*/ 2662 w 2676"/>
                <a:gd name="T9" fmla="*/ 28 h 133"/>
                <a:gd name="T10" fmla="*/ 2672 w 2676"/>
                <a:gd name="T11" fmla="*/ 45 h 133"/>
                <a:gd name="T12" fmla="*/ 2676 w 2676"/>
                <a:gd name="T13" fmla="*/ 67 h 133"/>
                <a:gd name="T14" fmla="*/ 2672 w 2676"/>
                <a:gd name="T15" fmla="*/ 87 h 133"/>
                <a:gd name="T16" fmla="*/ 2662 w 2676"/>
                <a:gd name="T17" fmla="*/ 106 h 133"/>
                <a:gd name="T18" fmla="*/ 2649 w 2676"/>
                <a:gd name="T19" fmla="*/ 120 h 133"/>
                <a:gd name="T20" fmla="*/ 2629 w 2676"/>
                <a:gd name="T21" fmla="*/ 129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29 h 133"/>
                <a:gd name="T28" fmla="*/ 27 w 2676"/>
                <a:gd name="T29" fmla="*/ 120 h 133"/>
                <a:gd name="T30" fmla="*/ 13 w 2676"/>
                <a:gd name="T31" fmla="*/ 106 h 133"/>
                <a:gd name="T32" fmla="*/ 4 w 2676"/>
                <a:gd name="T33" fmla="*/ 87 h 133"/>
                <a:gd name="T34" fmla="*/ 0 w 2676"/>
                <a:gd name="T35" fmla="*/ 67 h 133"/>
                <a:gd name="T36" fmla="*/ 4 w 2676"/>
                <a:gd name="T37" fmla="*/ 45 h 133"/>
                <a:gd name="T38" fmla="*/ 13 w 2676"/>
                <a:gd name="T39" fmla="*/ 28 h 133"/>
                <a:gd name="T40" fmla="*/ 27 w 2676"/>
                <a:gd name="T41" fmla="*/ 13 h 133"/>
                <a:gd name="T42" fmla="*/ 46 w 2676"/>
                <a:gd name="T43" fmla="*/ 5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5"/>
                  </a:lnTo>
                  <a:lnTo>
                    <a:pt x="2649" y="13"/>
                  </a:lnTo>
                  <a:lnTo>
                    <a:pt x="2662" y="28"/>
                  </a:lnTo>
                  <a:lnTo>
                    <a:pt x="2672" y="45"/>
                  </a:lnTo>
                  <a:lnTo>
                    <a:pt x="2676" y="67"/>
                  </a:lnTo>
                  <a:lnTo>
                    <a:pt x="2672" y="87"/>
                  </a:lnTo>
                  <a:lnTo>
                    <a:pt x="2662" y="106"/>
                  </a:lnTo>
                  <a:lnTo>
                    <a:pt x="2649" y="120"/>
                  </a:lnTo>
                  <a:lnTo>
                    <a:pt x="2629" y="129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6494463" y="4554538"/>
              <a:ext cx="1416050" cy="69850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4 h 133"/>
                <a:gd name="T6" fmla="*/ 2649 w 2676"/>
                <a:gd name="T7" fmla="*/ 14 h 133"/>
                <a:gd name="T8" fmla="*/ 2662 w 2676"/>
                <a:gd name="T9" fmla="*/ 27 h 133"/>
                <a:gd name="T10" fmla="*/ 2672 w 2676"/>
                <a:gd name="T11" fmla="*/ 46 h 133"/>
                <a:gd name="T12" fmla="*/ 2676 w 2676"/>
                <a:gd name="T13" fmla="*/ 67 h 133"/>
                <a:gd name="T14" fmla="*/ 2672 w 2676"/>
                <a:gd name="T15" fmla="*/ 88 h 133"/>
                <a:gd name="T16" fmla="*/ 2662 w 2676"/>
                <a:gd name="T17" fmla="*/ 106 h 133"/>
                <a:gd name="T18" fmla="*/ 2649 w 2676"/>
                <a:gd name="T19" fmla="*/ 121 h 133"/>
                <a:gd name="T20" fmla="*/ 2629 w 2676"/>
                <a:gd name="T21" fmla="*/ 130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30 h 133"/>
                <a:gd name="T28" fmla="*/ 27 w 2676"/>
                <a:gd name="T29" fmla="*/ 121 h 133"/>
                <a:gd name="T30" fmla="*/ 13 w 2676"/>
                <a:gd name="T31" fmla="*/ 106 h 133"/>
                <a:gd name="T32" fmla="*/ 4 w 2676"/>
                <a:gd name="T33" fmla="*/ 88 h 133"/>
                <a:gd name="T34" fmla="*/ 0 w 2676"/>
                <a:gd name="T35" fmla="*/ 67 h 133"/>
                <a:gd name="T36" fmla="*/ 4 w 2676"/>
                <a:gd name="T37" fmla="*/ 46 h 133"/>
                <a:gd name="T38" fmla="*/ 13 w 2676"/>
                <a:gd name="T39" fmla="*/ 27 h 133"/>
                <a:gd name="T40" fmla="*/ 27 w 2676"/>
                <a:gd name="T41" fmla="*/ 14 h 133"/>
                <a:gd name="T42" fmla="*/ 46 w 2676"/>
                <a:gd name="T43" fmla="*/ 4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4"/>
                  </a:lnTo>
                  <a:lnTo>
                    <a:pt x="2649" y="14"/>
                  </a:lnTo>
                  <a:lnTo>
                    <a:pt x="2662" y="27"/>
                  </a:lnTo>
                  <a:lnTo>
                    <a:pt x="2672" y="46"/>
                  </a:lnTo>
                  <a:lnTo>
                    <a:pt x="2676" y="67"/>
                  </a:lnTo>
                  <a:lnTo>
                    <a:pt x="2672" y="88"/>
                  </a:lnTo>
                  <a:lnTo>
                    <a:pt x="2662" y="106"/>
                  </a:lnTo>
                  <a:lnTo>
                    <a:pt x="2649" y="121"/>
                  </a:lnTo>
                  <a:lnTo>
                    <a:pt x="2629" y="130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30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6494463" y="3573463"/>
              <a:ext cx="638175" cy="630238"/>
            </a:xfrm>
            <a:custGeom>
              <a:avLst/>
              <a:gdLst>
                <a:gd name="T0" fmla="*/ 268 w 1205"/>
                <a:gd name="T1" fmla="*/ 265 h 1192"/>
                <a:gd name="T2" fmla="*/ 268 w 1205"/>
                <a:gd name="T3" fmla="*/ 928 h 1192"/>
                <a:gd name="T4" fmla="*/ 937 w 1205"/>
                <a:gd name="T5" fmla="*/ 928 h 1192"/>
                <a:gd name="T6" fmla="*/ 937 w 1205"/>
                <a:gd name="T7" fmla="*/ 265 h 1192"/>
                <a:gd name="T8" fmla="*/ 268 w 1205"/>
                <a:gd name="T9" fmla="*/ 265 h 1192"/>
                <a:gd name="T10" fmla="*/ 134 w 1205"/>
                <a:gd name="T11" fmla="*/ 0 h 1192"/>
                <a:gd name="T12" fmla="*/ 1071 w 1205"/>
                <a:gd name="T13" fmla="*/ 0 h 1192"/>
                <a:gd name="T14" fmla="*/ 1101 w 1205"/>
                <a:gd name="T15" fmla="*/ 4 h 1192"/>
                <a:gd name="T16" fmla="*/ 1130 w 1205"/>
                <a:gd name="T17" fmla="*/ 14 h 1192"/>
                <a:gd name="T18" fmla="*/ 1154 w 1205"/>
                <a:gd name="T19" fmla="*/ 30 h 1192"/>
                <a:gd name="T20" fmla="*/ 1175 w 1205"/>
                <a:gd name="T21" fmla="*/ 50 h 1192"/>
                <a:gd name="T22" fmla="*/ 1191 w 1205"/>
                <a:gd name="T23" fmla="*/ 75 h 1192"/>
                <a:gd name="T24" fmla="*/ 1201 w 1205"/>
                <a:gd name="T25" fmla="*/ 103 h 1192"/>
                <a:gd name="T26" fmla="*/ 1205 w 1205"/>
                <a:gd name="T27" fmla="*/ 133 h 1192"/>
                <a:gd name="T28" fmla="*/ 1205 w 1205"/>
                <a:gd name="T29" fmla="*/ 1059 h 1192"/>
                <a:gd name="T30" fmla="*/ 1201 w 1205"/>
                <a:gd name="T31" fmla="*/ 1090 h 1192"/>
                <a:gd name="T32" fmla="*/ 1191 w 1205"/>
                <a:gd name="T33" fmla="*/ 1118 h 1192"/>
                <a:gd name="T34" fmla="*/ 1175 w 1205"/>
                <a:gd name="T35" fmla="*/ 1142 h 1192"/>
                <a:gd name="T36" fmla="*/ 1154 w 1205"/>
                <a:gd name="T37" fmla="*/ 1162 h 1192"/>
                <a:gd name="T38" fmla="*/ 1130 w 1205"/>
                <a:gd name="T39" fmla="*/ 1178 h 1192"/>
                <a:gd name="T40" fmla="*/ 1101 w 1205"/>
                <a:gd name="T41" fmla="*/ 1188 h 1192"/>
                <a:gd name="T42" fmla="*/ 1071 w 1205"/>
                <a:gd name="T43" fmla="*/ 1192 h 1192"/>
                <a:gd name="T44" fmla="*/ 134 w 1205"/>
                <a:gd name="T45" fmla="*/ 1192 h 1192"/>
                <a:gd name="T46" fmla="*/ 104 w 1205"/>
                <a:gd name="T47" fmla="*/ 1188 h 1192"/>
                <a:gd name="T48" fmla="*/ 75 w 1205"/>
                <a:gd name="T49" fmla="*/ 1178 h 1192"/>
                <a:gd name="T50" fmla="*/ 50 w 1205"/>
                <a:gd name="T51" fmla="*/ 1162 h 1192"/>
                <a:gd name="T52" fmla="*/ 30 w 1205"/>
                <a:gd name="T53" fmla="*/ 1142 h 1192"/>
                <a:gd name="T54" fmla="*/ 13 w 1205"/>
                <a:gd name="T55" fmla="*/ 1118 h 1192"/>
                <a:gd name="T56" fmla="*/ 4 w 1205"/>
                <a:gd name="T57" fmla="*/ 1090 h 1192"/>
                <a:gd name="T58" fmla="*/ 0 w 1205"/>
                <a:gd name="T59" fmla="*/ 1059 h 1192"/>
                <a:gd name="T60" fmla="*/ 0 w 1205"/>
                <a:gd name="T61" fmla="*/ 133 h 1192"/>
                <a:gd name="T62" fmla="*/ 4 w 1205"/>
                <a:gd name="T63" fmla="*/ 103 h 1192"/>
                <a:gd name="T64" fmla="*/ 13 w 1205"/>
                <a:gd name="T65" fmla="*/ 75 h 1192"/>
                <a:gd name="T66" fmla="*/ 30 w 1205"/>
                <a:gd name="T67" fmla="*/ 50 h 1192"/>
                <a:gd name="T68" fmla="*/ 50 w 1205"/>
                <a:gd name="T69" fmla="*/ 30 h 1192"/>
                <a:gd name="T70" fmla="*/ 75 w 1205"/>
                <a:gd name="T71" fmla="*/ 14 h 1192"/>
                <a:gd name="T72" fmla="*/ 104 w 1205"/>
                <a:gd name="T73" fmla="*/ 4 h 1192"/>
                <a:gd name="T74" fmla="*/ 134 w 1205"/>
                <a:gd name="T75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1192">
                  <a:moveTo>
                    <a:pt x="268" y="265"/>
                  </a:moveTo>
                  <a:lnTo>
                    <a:pt x="268" y="928"/>
                  </a:lnTo>
                  <a:lnTo>
                    <a:pt x="937" y="928"/>
                  </a:lnTo>
                  <a:lnTo>
                    <a:pt x="937" y="265"/>
                  </a:lnTo>
                  <a:lnTo>
                    <a:pt x="268" y="265"/>
                  </a:lnTo>
                  <a:close/>
                  <a:moveTo>
                    <a:pt x="134" y="0"/>
                  </a:moveTo>
                  <a:lnTo>
                    <a:pt x="1071" y="0"/>
                  </a:lnTo>
                  <a:lnTo>
                    <a:pt x="1101" y="4"/>
                  </a:lnTo>
                  <a:lnTo>
                    <a:pt x="1130" y="14"/>
                  </a:lnTo>
                  <a:lnTo>
                    <a:pt x="1154" y="30"/>
                  </a:lnTo>
                  <a:lnTo>
                    <a:pt x="1175" y="50"/>
                  </a:lnTo>
                  <a:lnTo>
                    <a:pt x="1191" y="75"/>
                  </a:lnTo>
                  <a:lnTo>
                    <a:pt x="1201" y="103"/>
                  </a:lnTo>
                  <a:lnTo>
                    <a:pt x="1205" y="133"/>
                  </a:lnTo>
                  <a:lnTo>
                    <a:pt x="1205" y="1059"/>
                  </a:lnTo>
                  <a:lnTo>
                    <a:pt x="1201" y="1090"/>
                  </a:lnTo>
                  <a:lnTo>
                    <a:pt x="1191" y="1118"/>
                  </a:lnTo>
                  <a:lnTo>
                    <a:pt x="1175" y="1142"/>
                  </a:lnTo>
                  <a:lnTo>
                    <a:pt x="1154" y="1162"/>
                  </a:lnTo>
                  <a:lnTo>
                    <a:pt x="1130" y="1178"/>
                  </a:lnTo>
                  <a:lnTo>
                    <a:pt x="1101" y="1188"/>
                  </a:lnTo>
                  <a:lnTo>
                    <a:pt x="1071" y="1192"/>
                  </a:lnTo>
                  <a:lnTo>
                    <a:pt x="134" y="1192"/>
                  </a:lnTo>
                  <a:lnTo>
                    <a:pt x="104" y="1188"/>
                  </a:lnTo>
                  <a:lnTo>
                    <a:pt x="75" y="1178"/>
                  </a:lnTo>
                  <a:lnTo>
                    <a:pt x="50" y="1162"/>
                  </a:lnTo>
                  <a:lnTo>
                    <a:pt x="30" y="1142"/>
                  </a:lnTo>
                  <a:lnTo>
                    <a:pt x="13" y="1118"/>
                  </a:lnTo>
                  <a:lnTo>
                    <a:pt x="4" y="1090"/>
                  </a:lnTo>
                  <a:lnTo>
                    <a:pt x="0" y="1059"/>
                  </a:lnTo>
                  <a:lnTo>
                    <a:pt x="0" y="133"/>
                  </a:lnTo>
                  <a:lnTo>
                    <a:pt x="4" y="103"/>
                  </a:lnTo>
                  <a:lnTo>
                    <a:pt x="13" y="75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5" y="14"/>
                  </a:lnTo>
                  <a:lnTo>
                    <a:pt x="104" y="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9715623" y="1672771"/>
            <a:ext cx="464430" cy="459971"/>
            <a:chOff x="5929313" y="3290888"/>
            <a:chExt cx="2149475" cy="2128837"/>
          </a:xfrm>
          <a:solidFill>
            <a:schemeClr val="bg2">
              <a:lumMod val="25000"/>
            </a:schemeClr>
          </a:solidFill>
        </p:grpSpPr>
        <p:sp>
          <p:nvSpPr>
            <p:cNvPr id="158" name="Freeform 143"/>
            <p:cNvSpPr>
              <a:spLocks noEditPoints="1"/>
            </p:cNvSpPr>
            <p:nvPr/>
          </p:nvSpPr>
          <p:spPr bwMode="auto">
            <a:xfrm>
              <a:off x="5929313" y="4089400"/>
              <a:ext cx="2149475" cy="1330325"/>
            </a:xfrm>
            <a:custGeom>
              <a:avLst/>
              <a:gdLst>
                <a:gd name="T0" fmla="*/ 254 w 4062"/>
                <a:gd name="T1" fmla="*/ 1446 h 2514"/>
                <a:gd name="T2" fmla="*/ 805 w 4062"/>
                <a:gd name="T3" fmla="*/ 2260 h 2514"/>
                <a:gd name="T4" fmla="*/ 3298 w 4062"/>
                <a:gd name="T5" fmla="*/ 2220 h 2514"/>
                <a:gd name="T6" fmla="*/ 3782 w 4062"/>
                <a:gd name="T7" fmla="*/ 1395 h 2514"/>
                <a:gd name="T8" fmla="*/ 3276 w 4062"/>
                <a:gd name="T9" fmla="*/ 1131 h 2514"/>
                <a:gd name="T10" fmla="*/ 1854 w 4062"/>
                <a:gd name="T11" fmla="*/ 911 h 2514"/>
                <a:gd name="T12" fmla="*/ 1594 w 4062"/>
                <a:gd name="T13" fmla="*/ 1131 h 2514"/>
                <a:gd name="T14" fmla="*/ 1976 w 4062"/>
                <a:gd name="T15" fmla="*/ 1010 h 2514"/>
                <a:gd name="T16" fmla="*/ 2276 w 4062"/>
                <a:gd name="T17" fmla="*/ 1095 h 2514"/>
                <a:gd name="T18" fmla="*/ 2311 w 4062"/>
                <a:gd name="T19" fmla="*/ 965 h 2514"/>
                <a:gd name="T20" fmla="*/ 2032 w 4062"/>
                <a:gd name="T21" fmla="*/ 628 h 2514"/>
                <a:gd name="T22" fmla="*/ 1618 w 4062"/>
                <a:gd name="T23" fmla="*/ 751 h 2514"/>
                <a:gd name="T24" fmla="*/ 1341 w 4062"/>
                <a:gd name="T25" fmla="*/ 1065 h 2514"/>
                <a:gd name="T26" fmla="*/ 1603 w 4062"/>
                <a:gd name="T27" fmla="*/ 920 h 2514"/>
                <a:gd name="T28" fmla="*/ 1962 w 4062"/>
                <a:gd name="T29" fmla="*/ 758 h 2514"/>
                <a:gd name="T30" fmla="*/ 2355 w 4062"/>
                <a:gd name="T31" fmla="*/ 842 h 2514"/>
                <a:gd name="T32" fmla="*/ 2612 w 4062"/>
                <a:gd name="T33" fmla="*/ 1131 h 2514"/>
                <a:gd name="T34" fmla="*/ 2567 w 4062"/>
                <a:gd name="T35" fmla="*/ 847 h 2514"/>
                <a:gd name="T36" fmla="*/ 2184 w 4062"/>
                <a:gd name="T37" fmla="*/ 644 h 2514"/>
                <a:gd name="T38" fmla="*/ 1775 w 4062"/>
                <a:gd name="T39" fmla="*/ 410 h 2514"/>
                <a:gd name="T40" fmla="*/ 1342 w 4062"/>
                <a:gd name="T41" fmla="*/ 645 h 2514"/>
                <a:gd name="T42" fmla="*/ 1073 w 4062"/>
                <a:gd name="T43" fmla="*/ 1051 h 2514"/>
                <a:gd name="T44" fmla="*/ 1327 w 4062"/>
                <a:gd name="T45" fmla="*/ 848 h 2514"/>
                <a:gd name="T46" fmla="*/ 1706 w 4062"/>
                <a:gd name="T47" fmla="*/ 564 h 2514"/>
                <a:gd name="T48" fmla="*/ 2194 w 4062"/>
                <a:gd name="T49" fmla="*/ 518 h 2514"/>
                <a:gd name="T50" fmla="*/ 2615 w 4062"/>
                <a:gd name="T51" fmla="*/ 720 h 2514"/>
                <a:gd name="T52" fmla="*/ 2957 w 4062"/>
                <a:gd name="T53" fmla="*/ 973 h 2514"/>
                <a:gd name="T54" fmla="*/ 2656 w 4062"/>
                <a:gd name="T55" fmla="*/ 591 h 2514"/>
                <a:gd name="T56" fmla="*/ 2204 w 4062"/>
                <a:gd name="T57" fmla="*/ 392 h 2514"/>
                <a:gd name="T58" fmla="*/ 1734 w 4062"/>
                <a:gd name="T59" fmla="*/ 161 h 2514"/>
                <a:gd name="T60" fmla="*/ 1224 w 4062"/>
                <a:gd name="T61" fmla="*/ 414 h 2514"/>
                <a:gd name="T62" fmla="*/ 877 w 4062"/>
                <a:gd name="T63" fmla="*/ 859 h 2514"/>
                <a:gd name="T64" fmla="*/ 972 w 4062"/>
                <a:gd name="T65" fmla="*/ 959 h 2514"/>
                <a:gd name="T66" fmla="*/ 1280 w 4062"/>
                <a:gd name="T67" fmla="*/ 531 h 2514"/>
                <a:gd name="T68" fmla="*/ 1753 w 4062"/>
                <a:gd name="T69" fmla="*/ 285 h 2514"/>
                <a:gd name="T70" fmla="*/ 2299 w 4062"/>
                <a:gd name="T71" fmla="*/ 283 h 2514"/>
                <a:gd name="T72" fmla="*/ 2760 w 4062"/>
                <a:gd name="T73" fmla="*/ 513 h 2514"/>
                <a:gd name="T74" fmla="*/ 3070 w 4062"/>
                <a:gd name="T75" fmla="*/ 916 h 2514"/>
                <a:gd name="T76" fmla="*/ 2909 w 4062"/>
                <a:gd name="T77" fmla="*/ 477 h 2514"/>
                <a:gd name="T78" fmla="*/ 2423 w 4062"/>
                <a:gd name="T79" fmla="*/ 186 h 2514"/>
                <a:gd name="T80" fmla="*/ 2136 w 4062"/>
                <a:gd name="T81" fmla="*/ 4 h 2514"/>
                <a:gd name="T82" fmla="*/ 2708 w 4062"/>
                <a:gd name="T83" fmla="*/ 175 h 2514"/>
                <a:gd name="T84" fmla="*/ 3147 w 4062"/>
                <a:gd name="T85" fmla="*/ 554 h 2514"/>
                <a:gd name="T86" fmla="*/ 3934 w 4062"/>
                <a:gd name="T87" fmla="*/ 502 h 2514"/>
                <a:gd name="T88" fmla="*/ 4058 w 4062"/>
                <a:gd name="T89" fmla="*/ 600 h 2514"/>
                <a:gd name="T90" fmla="*/ 3992 w 4062"/>
                <a:gd name="T91" fmla="*/ 742 h 2514"/>
                <a:gd name="T92" fmla="*/ 3836 w 4062"/>
                <a:gd name="T93" fmla="*/ 1145 h 2514"/>
                <a:gd name="T94" fmla="*/ 4033 w 4062"/>
                <a:gd name="T95" fmla="*/ 1314 h 2514"/>
                <a:gd name="T96" fmla="*/ 4039 w 4062"/>
                <a:gd name="T97" fmla="*/ 1551 h 2514"/>
                <a:gd name="T98" fmla="*/ 3540 w 4062"/>
                <a:gd name="T99" fmla="*/ 2291 h 2514"/>
                <a:gd name="T100" fmla="*/ 3370 w 4062"/>
                <a:gd name="T101" fmla="*/ 2485 h 2514"/>
                <a:gd name="T102" fmla="*/ 733 w 4062"/>
                <a:gd name="T103" fmla="*/ 2501 h 2514"/>
                <a:gd name="T104" fmla="*/ 537 w 4062"/>
                <a:gd name="T105" fmla="*/ 2332 h 2514"/>
                <a:gd name="T106" fmla="*/ 41 w 4062"/>
                <a:gd name="T107" fmla="*/ 1584 h 2514"/>
                <a:gd name="T108" fmla="*/ 13 w 4062"/>
                <a:gd name="T109" fmla="*/ 1355 h 2514"/>
                <a:gd name="T110" fmla="*/ 184 w 4062"/>
                <a:gd name="T111" fmla="*/ 1161 h 2514"/>
                <a:gd name="T112" fmla="*/ 711 w 4062"/>
                <a:gd name="T113" fmla="*/ 934 h 2514"/>
                <a:gd name="T114" fmla="*/ 1024 w 4062"/>
                <a:gd name="T115" fmla="*/ 427 h 2514"/>
                <a:gd name="T116" fmla="*/ 1521 w 4062"/>
                <a:gd name="T117" fmla="*/ 96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62" h="2514">
                  <a:moveTo>
                    <a:pt x="318" y="1383"/>
                  </a:moveTo>
                  <a:lnTo>
                    <a:pt x="297" y="1386"/>
                  </a:lnTo>
                  <a:lnTo>
                    <a:pt x="280" y="1395"/>
                  </a:lnTo>
                  <a:lnTo>
                    <a:pt x="266" y="1409"/>
                  </a:lnTo>
                  <a:lnTo>
                    <a:pt x="257" y="1425"/>
                  </a:lnTo>
                  <a:lnTo>
                    <a:pt x="254" y="1446"/>
                  </a:lnTo>
                  <a:lnTo>
                    <a:pt x="762" y="2010"/>
                  </a:lnTo>
                  <a:lnTo>
                    <a:pt x="762" y="2201"/>
                  </a:lnTo>
                  <a:lnTo>
                    <a:pt x="764" y="2220"/>
                  </a:lnTo>
                  <a:lnTo>
                    <a:pt x="774" y="2237"/>
                  </a:lnTo>
                  <a:lnTo>
                    <a:pt x="788" y="2251"/>
                  </a:lnTo>
                  <a:lnTo>
                    <a:pt x="805" y="2260"/>
                  </a:lnTo>
                  <a:lnTo>
                    <a:pt x="825" y="2262"/>
                  </a:lnTo>
                  <a:lnTo>
                    <a:pt x="3237" y="2262"/>
                  </a:lnTo>
                  <a:lnTo>
                    <a:pt x="3257" y="2260"/>
                  </a:lnTo>
                  <a:lnTo>
                    <a:pt x="3274" y="2251"/>
                  </a:lnTo>
                  <a:lnTo>
                    <a:pt x="3289" y="2237"/>
                  </a:lnTo>
                  <a:lnTo>
                    <a:pt x="3298" y="2220"/>
                  </a:lnTo>
                  <a:lnTo>
                    <a:pt x="3300" y="2201"/>
                  </a:lnTo>
                  <a:lnTo>
                    <a:pt x="3300" y="2010"/>
                  </a:lnTo>
                  <a:lnTo>
                    <a:pt x="3808" y="1446"/>
                  </a:lnTo>
                  <a:lnTo>
                    <a:pt x="3805" y="1425"/>
                  </a:lnTo>
                  <a:lnTo>
                    <a:pt x="3796" y="1409"/>
                  </a:lnTo>
                  <a:lnTo>
                    <a:pt x="3782" y="1395"/>
                  </a:lnTo>
                  <a:lnTo>
                    <a:pt x="3765" y="1386"/>
                  </a:lnTo>
                  <a:lnTo>
                    <a:pt x="3746" y="1383"/>
                  </a:lnTo>
                  <a:lnTo>
                    <a:pt x="318" y="1383"/>
                  </a:lnTo>
                  <a:close/>
                  <a:moveTo>
                    <a:pt x="3268" y="1100"/>
                  </a:moveTo>
                  <a:lnTo>
                    <a:pt x="3204" y="1131"/>
                  </a:lnTo>
                  <a:lnTo>
                    <a:pt x="3276" y="1131"/>
                  </a:lnTo>
                  <a:lnTo>
                    <a:pt x="3272" y="1116"/>
                  </a:lnTo>
                  <a:lnTo>
                    <a:pt x="3268" y="1100"/>
                  </a:lnTo>
                  <a:close/>
                  <a:moveTo>
                    <a:pt x="2032" y="880"/>
                  </a:moveTo>
                  <a:lnTo>
                    <a:pt x="1969" y="883"/>
                  </a:lnTo>
                  <a:lnTo>
                    <a:pt x="1911" y="895"/>
                  </a:lnTo>
                  <a:lnTo>
                    <a:pt x="1854" y="911"/>
                  </a:lnTo>
                  <a:lnTo>
                    <a:pt x="1801" y="936"/>
                  </a:lnTo>
                  <a:lnTo>
                    <a:pt x="1751" y="965"/>
                  </a:lnTo>
                  <a:lnTo>
                    <a:pt x="1704" y="1000"/>
                  </a:lnTo>
                  <a:lnTo>
                    <a:pt x="1663" y="1040"/>
                  </a:lnTo>
                  <a:lnTo>
                    <a:pt x="1625" y="1083"/>
                  </a:lnTo>
                  <a:lnTo>
                    <a:pt x="1594" y="1131"/>
                  </a:lnTo>
                  <a:lnTo>
                    <a:pt x="1749" y="1131"/>
                  </a:lnTo>
                  <a:lnTo>
                    <a:pt x="1786" y="1095"/>
                  </a:lnTo>
                  <a:lnTo>
                    <a:pt x="1829" y="1064"/>
                  </a:lnTo>
                  <a:lnTo>
                    <a:pt x="1875" y="1040"/>
                  </a:lnTo>
                  <a:lnTo>
                    <a:pt x="1924" y="1022"/>
                  </a:lnTo>
                  <a:lnTo>
                    <a:pt x="1976" y="1010"/>
                  </a:lnTo>
                  <a:lnTo>
                    <a:pt x="2032" y="1005"/>
                  </a:lnTo>
                  <a:lnTo>
                    <a:pt x="2086" y="1010"/>
                  </a:lnTo>
                  <a:lnTo>
                    <a:pt x="2138" y="1022"/>
                  </a:lnTo>
                  <a:lnTo>
                    <a:pt x="2187" y="1040"/>
                  </a:lnTo>
                  <a:lnTo>
                    <a:pt x="2234" y="1064"/>
                  </a:lnTo>
                  <a:lnTo>
                    <a:pt x="2276" y="1095"/>
                  </a:lnTo>
                  <a:lnTo>
                    <a:pt x="2312" y="1131"/>
                  </a:lnTo>
                  <a:lnTo>
                    <a:pt x="2468" y="1131"/>
                  </a:lnTo>
                  <a:lnTo>
                    <a:pt x="2437" y="1083"/>
                  </a:lnTo>
                  <a:lnTo>
                    <a:pt x="2399" y="1040"/>
                  </a:lnTo>
                  <a:lnTo>
                    <a:pt x="2358" y="1000"/>
                  </a:lnTo>
                  <a:lnTo>
                    <a:pt x="2311" y="965"/>
                  </a:lnTo>
                  <a:lnTo>
                    <a:pt x="2262" y="936"/>
                  </a:lnTo>
                  <a:lnTo>
                    <a:pt x="2208" y="911"/>
                  </a:lnTo>
                  <a:lnTo>
                    <a:pt x="2151" y="895"/>
                  </a:lnTo>
                  <a:lnTo>
                    <a:pt x="2093" y="883"/>
                  </a:lnTo>
                  <a:lnTo>
                    <a:pt x="2032" y="880"/>
                  </a:lnTo>
                  <a:close/>
                  <a:moveTo>
                    <a:pt x="2032" y="628"/>
                  </a:moveTo>
                  <a:lnTo>
                    <a:pt x="1956" y="632"/>
                  </a:lnTo>
                  <a:lnTo>
                    <a:pt x="1882" y="644"/>
                  </a:lnTo>
                  <a:lnTo>
                    <a:pt x="1811" y="661"/>
                  </a:lnTo>
                  <a:lnTo>
                    <a:pt x="1743" y="685"/>
                  </a:lnTo>
                  <a:lnTo>
                    <a:pt x="1679" y="715"/>
                  </a:lnTo>
                  <a:lnTo>
                    <a:pt x="1618" y="751"/>
                  </a:lnTo>
                  <a:lnTo>
                    <a:pt x="1559" y="792"/>
                  </a:lnTo>
                  <a:lnTo>
                    <a:pt x="1506" y="838"/>
                  </a:lnTo>
                  <a:lnTo>
                    <a:pt x="1458" y="888"/>
                  </a:lnTo>
                  <a:lnTo>
                    <a:pt x="1414" y="943"/>
                  </a:lnTo>
                  <a:lnTo>
                    <a:pt x="1375" y="1002"/>
                  </a:lnTo>
                  <a:lnTo>
                    <a:pt x="1341" y="1065"/>
                  </a:lnTo>
                  <a:lnTo>
                    <a:pt x="1314" y="1131"/>
                  </a:lnTo>
                  <a:lnTo>
                    <a:pt x="1450" y="1131"/>
                  </a:lnTo>
                  <a:lnTo>
                    <a:pt x="1480" y="1073"/>
                  </a:lnTo>
                  <a:lnTo>
                    <a:pt x="1516" y="1018"/>
                  </a:lnTo>
                  <a:lnTo>
                    <a:pt x="1556" y="966"/>
                  </a:lnTo>
                  <a:lnTo>
                    <a:pt x="1603" y="920"/>
                  </a:lnTo>
                  <a:lnTo>
                    <a:pt x="1654" y="879"/>
                  </a:lnTo>
                  <a:lnTo>
                    <a:pt x="1708" y="842"/>
                  </a:lnTo>
                  <a:lnTo>
                    <a:pt x="1767" y="811"/>
                  </a:lnTo>
                  <a:lnTo>
                    <a:pt x="1829" y="787"/>
                  </a:lnTo>
                  <a:lnTo>
                    <a:pt x="1894" y="769"/>
                  </a:lnTo>
                  <a:lnTo>
                    <a:pt x="1962" y="758"/>
                  </a:lnTo>
                  <a:lnTo>
                    <a:pt x="2032" y="754"/>
                  </a:lnTo>
                  <a:lnTo>
                    <a:pt x="2101" y="758"/>
                  </a:lnTo>
                  <a:lnTo>
                    <a:pt x="2169" y="769"/>
                  </a:lnTo>
                  <a:lnTo>
                    <a:pt x="2234" y="787"/>
                  </a:lnTo>
                  <a:lnTo>
                    <a:pt x="2295" y="811"/>
                  </a:lnTo>
                  <a:lnTo>
                    <a:pt x="2355" y="842"/>
                  </a:lnTo>
                  <a:lnTo>
                    <a:pt x="2410" y="879"/>
                  </a:lnTo>
                  <a:lnTo>
                    <a:pt x="2460" y="920"/>
                  </a:lnTo>
                  <a:lnTo>
                    <a:pt x="2506" y="966"/>
                  </a:lnTo>
                  <a:lnTo>
                    <a:pt x="2547" y="1018"/>
                  </a:lnTo>
                  <a:lnTo>
                    <a:pt x="2582" y="1073"/>
                  </a:lnTo>
                  <a:lnTo>
                    <a:pt x="2612" y="1131"/>
                  </a:lnTo>
                  <a:lnTo>
                    <a:pt x="2635" y="1131"/>
                  </a:lnTo>
                  <a:lnTo>
                    <a:pt x="2730" y="1085"/>
                  </a:lnTo>
                  <a:lnTo>
                    <a:pt x="2698" y="1019"/>
                  </a:lnTo>
                  <a:lnTo>
                    <a:pt x="2660" y="957"/>
                  </a:lnTo>
                  <a:lnTo>
                    <a:pt x="2616" y="900"/>
                  </a:lnTo>
                  <a:lnTo>
                    <a:pt x="2567" y="847"/>
                  </a:lnTo>
                  <a:lnTo>
                    <a:pt x="2512" y="799"/>
                  </a:lnTo>
                  <a:lnTo>
                    <a:pt x="2454" y="756"/>
                  </a:lnTo>
                  <a:lnTo>
                    <a:pt x="2391" y="718"/>
                  </a:lnTo>
                  <a:lnTo>
                    <a:pt x="2325" y="688"/>
                  </a:lnTo>
                  <a:lnTo>
                    <a:pt x="2256" y="662"/>
                  </a:lnTo>
                  <a:lnTo>
                    <a:pt x="2184" y="644"/>
                  </a:lnTo>
                  <a:lnTo>
                    <a:pt x="2108" y="632"/>
                  </a:lnTo>
                  <a:lnTo>
                    <a:pt x="2032" y="628"/>
                  </a:lnTo>
                  <a:close/>
                  <a:moveTo>
                    <a:pt x="2032" y="378"/>
                  </a:moveTo>
                  <a:lnTo>
                    <a:pt x="1943" y="380"/>
                  </a:lnTo>
                  <a:lnTo>
                    <a:pt x="1858" y="392"/>
                  </a:lnTo>
                  <a:lnTo>
                    <a:pt x="1775" y="410"/>
                  </a:lnTo>
                  <a:lnTo>
                    <a:pt x="1694" y="434"/>
                  </a:lnTo>
                  <a:lnTo>
                    <a:pt x="1618" y="465"/>
                  </a:lnTo>
                  <a:lnTo>
                    <a:pt x="1542" y="501"/>
                  </a:lnTo>
                  <a:lnTo>
                    <a:pt x="1472" y="544"/>
                  </a:lnTo>
                  <a:lnTo>
                    <a:pt x="1406" y="592"/>
                  </a:lnTo>
                  <a:lnTo>
                    <a:pt x="1342" y="645"/>
                  </a:lnTo>
                  <a:lnTo>
                    <a:pt x="1285" y="703"/>
                  </a:lnTo>
                  <a:lnTo>
                    <a:pt x="1232" y="765"/>
                  </a:lnTo>
                  <a:lnTo>
                    <a:pt x="1184" y="830"/>
                  </a:lnTo>
                  <a:lnTo>
                    <a:pt x="1141" y="901"/>
                  </a:lnTo>
                  <a:lnTo>
                    <a:pt x="1105" y="974"/>
                  </a:lnTo>
                  <a:lnTo>
                    <a:pt x="1073" y="1051"/>
                  </a:lnTo>
                  <a:lnTo>
                    <a:pt x="1049" y="1131"/>
                  </a:lnTo>
                  <a:lnTo>
                    <a:pt x="1180" y="1131"/>
                  </a:lnTo>
                  <a:lnTo>
                    <a:pt x="1207" y="1055"/>
                  </a:lnTo>
                  <a:lnTo>
                    <a:pt x="1241" y="982"/>
                  </a:lnTo>
                  <a:lnTo>
                    <a:pt x="1280" y="912"/>
                  </a:lnTo>
                  <a:lnTo>
                    <a:pt x="1327" y="848"/>
                  </a:lnTo>
                  <a:lnTo>
                    <a:pt x="1377" y="788"/>
                  </a:lnTo>
                  <a:lnTo>
                    <a:pt x="1434" y="731"/>
                  </a:lnTo>
                  <a:lnTo>
                    <a:pt x="1495" y="681"/>
                  </a:lnTo>
                  <a:lnTo>
                    <a:pt x="1562" y="636"/>
                  </a:lnTo>
                  <a:lnTo>
                    <a:pt x="1632" y="596"/>
                  </a:lnTo>
                  <a:lnTo>
                    <a:pt x="1706" y="564"/>
                  </a:lnTo>
                  <a:lnTo>
                    <a:pt x="1784" y="538"/>
                  </a:lnTo>
                  <a:lnTo>
                    <a:pt x="1863" y="519"/>
                  </a:lnTo>
                  <a:lnTo>
                    <a:pt x="1946" y="508"/>
                  </a:lnTo>
                  <a:lnTo>
                    <a:pt x="2032" y="502"/>
                  </a:lnTo>
                  <a:lnTo>
                    <a:pt x="2113" y="506"/>
                  </a:lnTo>
                  <a:lnTo>
                    <a:pt x="2194" y="518"/>
                  </a:lnTo>
                  <a:lnTo>
                    <a:pt x="2273" y="536"/>
                  </a:lnTo>
                  <a:lnTo>
                    <a:pt x="2348" y="562"/>
                  </a:lnTo>
                  <a:lnTo>
                    <a:pt x="2420" y="592"/>
                  </a:lnTo>
                  <a:lnTo>
                    <a:pt x="2489" y="630"/>
                  </a:lnTo>
                  <a:lnTo>
                    <a:pt x="2554" y="672"/>
                  </a:lnTo>
                  <a:lnTo>
                    <a:pt x="2615" y="720"/>
                  </a:lnTo>
                  <a:lnTo>
                    <a:pt x="2670" y="774"/>
                  </a:lnTo>
                  <a:lnTo>
                    <a:pt x="2722" y="832"/>
                  </a:lnTo>
                  <a:lnTo>
                    <a:pt x="2768" y="893"/>
                  </a:lnTo>
                  <a:lnTo>
                    <a:pt x="2809" y="959"/>
                  </a:lnTo>
                  <a:lnTo>
                    <a:pt x="2844" y="1028"/>
                  </a:lnTo>
                  <a:lnTo>
                    <a:pt x="2957" y="973"/>
                  </a:lnTo>
                  <a:lnTo>
                    <a:pt x="2920" y="900"/>
                  </a:lnTo>
                  <a:lnTo>
                    <a:pt x="2877" y="829"/>
                  </a:lnTo>
                  <a:lnTo>
                    <a:pt x="2829" y="763"/>
                  </a:lnTo>
                  <a:lnTo>
                    <a:pt x="2776" y="702"/>
                  </a:lnTo>
                  <a:lnTo>
                    <a:pt x="2719" y="644"/>
                  </a:lnTo>
                  <a:lnTo>
                    <a:pt x="2656" y="591"/>
                  </a:lnTo>
                  <a:lnTo>
                    <a:pt x="2589" y="544"/>
                  </a:lnTo>
                  <a:lnTo>
                    <a:pt x="2519" y="501"/>
                  </a:lnTo>
                  <a:lnTo>
                    <a:pt x="2445" y="465"/>
                  </a:lnTo>
                  <a:lnTo>
                    <a:pt x="2367" y="434"/>
                  </a:lnTo>
                  <a:lnTo>
                    <a:pt x="2287" y="410"/>
                  </a:lnTo>
                  <a:lnTo>
                    <a:pt x="2204" y="392"/>
                  </a:lnTo>
                  <a:lnTo>
                    <a:pt x="2119" y="380"/>
                  </a:lnTo>
                  <a:lnTo>
                    <a:pt x="2032" y="378"/>
                  </a:lnTo>
                  <a:close/>
                  <a:moveTo>
                    <a:pt x="2032" y="126"/>
                  </a:moveTo>
                  <a:lnTo>
                    <a:pt x="1930" y="130"/>
                  </a:lnTo>
                  <a:lnTo>
                    <a:pt x="1830" y="141"/>
                  </a:lnTo>
                  <a:lnTo>
                    <a:pt x="1734" y="161"/>
                  </a:lnTo>
                  <a:lnTo>
                    <a:pt x="1641" y="186"/>
                  </a:lnTo>
                  <a:lnTo>
                    <a:pt x="1550" y="220"/>
                  </a:lnTo>
                  <a:lnTo>
                    <a:pt x="1463" y="259"/>
                  </a:lnTo>
                  <a:lnTo>
                    <a:pt x="1379" y="304"/>
                  </a:lnTo>
                  <a:lnTo>
                    <a:pt x="1299" y="356"/>
                  </a:lnTo>
                  <a:lnTo>
                    <a:pt x="1224" y="414"/>
                  </a:lnTo>
                  <a:lnTo>
                    <a:pt x="1153" y="475"/>
                  </a:lnTo>
                  <a:lnTo>
                    <a:pt x="1086" y="544"/>
                  </a:lnTo>
                  <a:lnTo>
                    <a:pt x="1025" y="616"/>
                  </a:lnTo>
                  <a:lnTo>
                    <a:pt x="971" y="693"/>
                  </a:lnTo>
                  <a:lnTo>
                    <a:pt x="922" y="774"/>
                  </a:lnTo>
                  <a:lnTo>
                    <a:pt x="877" y="859"/>
                  </a:lnTo>
                  <a:lnTo>
                    <a:pt x="841" y="946"/>
                  </a:lnTo>
                  <a:lnTo>
                    <a:pt x="810" y="1037"/>
                  </a:lnTo>
                  <a:lnTo>
                    <a:pt x="787" y="1131"/>
                  </a:lnTo>
                  <a:lnTo>
                    <a:pt x="918" y="1131"/>
                  </a:lnTo>
                  <a:lnTo>
                    <a:pt x="942" y="1044"/>
                  </a:lnTo>
                  <a:lnTo>
                    <a:pt x="972" y="959"/>
                  </a:lnTo>
                  <a:lnTo>
                    <a:pt x="1010" y="878"/>
                  </a:lnTo>
                  <a:lnTo>
                    <a:pt x="1053" y="801"/>
                  </a:lnTo>
                  <a:lnTo>
                    <a:pt x="1101" y="726"/>
                  </a:lnTo>
                  <a:lnTo>
                    <a:pt x="1155" y="657"/>
                  </a:lnTo>
                  <a:lnTo>
                    <a:pt x="1215" y="591"/>
                  </a:lnTo>
                  <a:lnTo>
                    <a:pt x="1280" y="531"/>
                  </a:lnTo>
                  <a:lnTo>
                    <a:pt x="1349" y="475"/>
                  </a:lnTo>
                  <a:lnTo>
                    <a:pt x="1423" y="425"/>
                  </a:lnTo>
                  <a:lnTo>
                    <a:pt x="1499" y="382"/>
                  </a:lnTo>
                  <a:lnTo>
                    <a:pt x="1581" y="343"/>
                  </a:lnTo>
                  <a:lnTo>
                    <a:pt x="1666" y="311"/>
                  </a:lnTo>
                  <a:lnTo>
                    <a:pt x="1753" y="285"/>
                  </a:lnTo>
                  <a:lnTo>
                    <a:pt x="1843" y="266"/>
                  </a:lnTo>
                  <a:lnTo>
                    <a:pt x="1937" y="256"/>
                  </a:lnTo>
                  <a:lnTo>
                    <a:pt x="2032" y="252"/>
                  </a:lnTo>
                  <a:lnTo>
                    <a:pt x="2123" y="254"/>
                  </a:lnTo>
                  <a:lnTo>
                    <a:pt x="2212" y="266"/>
                  </a:lnTo>
                  <a:lnTo>
                    <a:pt x="2299" y="283"/>
                  </a:lnTo>
                  <a:lnTo>
                    <a:pt x="2385" y="307"/>
                  </a:lnTo>
                  <a:lnTo>
                    <a:pt x="2467" y="337"/>
                  </a:lnTo>
                  <a:lnTo>
                    <a:pt x="2545" y="373"/>
                  </a:lnTo>
                  <a:lnTo>
                    <a:pt x="2621" y="414"/>
                  </a:lnTo>
                  <a:lnTo>
                    <a:pt x="2693" y="461"/>
                  </a:lnTo>
                  <a:lnTo>
                    <a:pt x="2760" y="513"/>
                  </a:lnTo>
                  <a:lnTo>
                    <a:pt x="2824" y="569"/>
                  </a:lnTo>
                  <a:lnTo>
                    <a:pt x="2883" y="631"/>
                  </a:lnTo>
                  <a:lnTo>
                    <a:pt x="2938" y="697"/>
                  </a:lnTo>
                  <a:lnTo>
                    <a:pt x="2987" y="766"/>
                  </a:lnTo>
                  <a:lnTo>
                    <a:pt x="3031" y="839"/>
                  </a:lnTo>
                  <a:lnTo>
                    <a:pt x="3070" y="916"/>
                  </a:lnTo>
                  <a:lnTo>
                    <a:pt x="3185" y="860"/>
                  </a:lnTo>
                  <a:lnTo>
                    <a:pt x="3141" y="775"/>
                  </a:lnTo>
                  <a:lnTo>
                    <a:pt x="3091" y="694"/>
                  </a:lnTo>
                  <a:lnTo>
                    <a:pt x="3037" y="618"/>
                  </a:lnTo>
                  <a:lnTo>
                    <a:pt x="2976" y="545"/>
                  </a:lnTo>
                  <a:lnTo>
                    <a:pt x="2909" y="477"/>
                  </a:lnTo>
                  <a:lnTo>
                    <a:pt x="2839" y="415"/>
                  </a:lnTo>
                  <a:lnTo>
                    <a:pt x="2764" y="357"/>
                  </a:lnTo>
                  <a:lnTo>
                    <a:pt x="2683" y="306"/>
                  </a:lnTo>
                  <a:lnTo>
                    <a:pt x="2600" y="259"/>
                  </a:lnTo>
                  <a:lnTo>
                    <a:pt x="2513" y="220"/>
                  </a:lnTo>
                  <a:lnTo>
                    <a:pt x="2423" y="186"/>
                  </a:lnTo>
                  <a:lnTo>
                    <a:pt x="2328" y="161"/>
                  </a:lnTo>
                  <a:lnTo>
                    <a:pt x="2232" y="141"/>
                  </a:lnTo>
                  <a:lnTo>
                    <a:pt x="2133" y="130"/>
                  </a:lnTo>
                  <a:lnTo>
                    <a:pt x="2032" y="126"/>
                  </a:lnTo>
                  <a:close/>
                  <a:moveTo>
                    <a:pt x="2032" y="0"/>
                  </a:moveTo>
                  <a:lnTo>
                    <a:pt x="2136" y="4"/>
                  </a:lnTo>
                  <a:lnTo>
                    <a:pt x="2238" y="15"/>
                  </a:lnTo>
                  <a:lnTo>
                    <a:pt x="2337" y="35"/>
                  </a:lnTo>
                  <a:lnTo>
                    <a:pt x="2434" y="59"/>
                  </a:lnTo>
                  <a:lnTo>
                    <a:pt x="2529" y="91"/>
                  </a:lnTo>
                  <a:lnTo>
                    <a:pt x="2620" y="130"/>
                  </a:lnTo>
                  <a:lnTo>
                    <a:pt x="2708" y="175"/>
                  </a:lnTo>
                  <a:lnTo>
                    <a:pt x="2791" y="225"/>
                  </a:lnTo>
                  <a:lnTo>
                    <a:pt x="2872" y="280"/>
                  </a:lnTo>
                  <a:lnTo>
                    <a:pt x="2947" y="342"/>
                  </a:lnTo>
                  <a:lnTo>
                    <a:pt x="3018" y="407"/>
                  </a:lnTo>
                  <a:lnTo>
                    <a:pt x="3085" y="478"/>
                  </a:lnTo>
                  <a:lnTo>
                    <a:pt x="3147" y="554"/>
                  </a:lnTo>
                  <a:lnTo>
                    <a:pt x="3203" y="634"/>
                  </a:lnTo>
                  <a:lnTo>
                    <a:pt x="3253" y="717"/>
                  </a:lnTo>
                  <a:lnTo>
                    <a:pt x="3298" y="803"/>
                  </a:lnTo>
                  <a:lnTo>
                    <a:pt x="3878" y="517"/>
                  </a:lnTo>
                  <a:lnTo>
                    <a:pt x="3907" y="506"/>
                  </a:lnTo>
                  <a:lnTo>
                    <a:pt x="3934" y="502"/>
                  </a:lnTo>
                  <a:lnTo>
                    <a:pt x="3962" y="506"/>
                  </a:lnTo>
                  <a:lnTo>
                    <a:pt x="3988" y="514"/>
                  </a:lnTo>
                  <a:lnTo>
                    <a:pt x="4013" y="528"/>
                  </a:lnTo>
                  <a:lnTo>
                    <a:pt x="4033" y="549"/>
                  </a:lnTo>
                  <a:lnTo>
                    <a:pt x="4049" y="572"/>
                  </a:lnTo>
                  <a:lnTo>
                    <a:pt x="4058" y="600"/>
                  </a:lnTo>
                  <a:lnTo>
                    <a:pt x="4062" y="627"/>
                  </a:lnTo>
                  <a:lnTo>
                    <a:pt x="4060" y="655"/>
                  </a:lnTo>
                  <a:lnTo>
                    <a:pt x="4051" y="681"/>
                  </a:lnTo>
                  <a:lnTo>
                    <a:pt x="4036" y="704"/>
                  </a:lnTo>
                  <a:lnTo>
                    <a:pt x="4017" y="725"/>
                  </a:lnTo>
                  <a:lnTo>
                    <a:pt x="3992" y="742"/>
                  </a:lnTo>
                  <a:lnTo>
                    <a:pt x="3383" y="1042"/>
                  </a:lnTo>
                  <a:lnTo>
                    <a:pt x="3394" y="1087"/>
                  </a:lnTo>
                  <a:lnTo>
                    <a:pt x="3403" y="1131"/>
                  </a:lnTo>
                  <a:lnTo>
                    <a:pt x="3746" y="1131"/>
                  </a:lnTo>
                  <a:lnTo>
                    <a:pt x="3792" y="1135"/>
                  </a:lnTo>
                  <a:lnTo>
                    <a:pt x="3836" y="1145"/>
                  </a:lnTo>
                  <a:lnTo>
                    <a:pt x="3879" y="1161"/>
                  </a:lnTo>
                  <a:lnTo>
                    <a:pt x="3918" y="1182"/>
                  </a:lnTo>
                  <a:lnTo>
                    <a:pt x="3953" y="1208"/>
                  </a:lnTo>
                  <a:lnTo>
                    <a:pt x="3984" y="1239"/>
                  </a:lnTo>
                  <a:lnTo>
                    <a:pt x="4012" y="1275"/>
                  </a:lnTo>
                  <a:lnTo>
                    <a:pt x="4033" y="1314"/>
                  </a:lnTo>
                  <a:lnTo>
                    <a:pt x="4049" y="1355"/>
                  </a:lnTo>
                  <a:lnTo>
                    <a:pt x="4060" y="1400"/>
                  </a:lnTo>
                  <a:lnTo>
                    <a:pt x="4062" y="1446"/>
                  </a:lnTo>
                  <a:lnTo>
                    <a:pt x="4060" y="1482"/>
                  </a:lnTo>
                  <a:lnTo>
                    <a:pt x="4052" y="1518"/>
                  </a:lnTo>
                  <a:lnTo>
                    <a:pt x="4039" y="1551"/>
                  </a:lnTo>
                  <a:lnTo>
                    <a:pt x="4021" y="1584"/>
                  </a:lnTo>
                  <a:lnTo>
                    <a:pt x="3999" y="1613"/>
                  </a:lnTo>
                  <a:lnTo>
                    <a:pt x="3555" y="2107"/>
                  </a:lnTo>
                  <a:lnTo>
                    <a:pt x="3555" y="2201"/>
                  </a:lnTo>
                  <a:lnTo>
                    <a:pt x="3551" y="2247"/>
                  </a:lnTo>
                  <a:lnTo>
                    <a:pt x="3540" y="2291"/>
                  </a:lnTo>
                  <a:lnTo>
                    <a:pt x="3525" y="2332"/>
                  </a:lnTo>
                  <a:lnTo>
                    <a:pt x="3503" y="2370"/>
                  </a:lnTo>
                  <a:lnTo>
                    <a:pt x="3477" y="2406"/>
                  </a:lnTo>
                  <a:lnTo>
                    <a:pt x="3446" y="2437"/>
                  </a:lnTo>
                  <a:lnTo>
                    <a:pt x="3409" y="2464"/>
                  </a:lnTo>
                  <a:lnTo>
                    <a:pt x="3370" y="2485"/>
                  </a:lnTo>
                  <a:lnTo>
                    <a:pt x="3329" y="2501"/>
                  </a:lnTo>
                  <a:lnTo>
                    <a:pt x="3283" y="2510"/>
                  </a:lnTo>
                  <a:lnTo>
                    <a:pt x="3237" y="2514"/>
                  </a:lnTo>
                  <a:lnTo>
                    <a:pt x="825" y="2514"/>
                  </a:lnTo>
                  <a:lnTo>
                    <a:pt x="779" y="2510"/>
                  </a:lnTo>
                  <a:lnTo>
                    <a:pt x="733" y="2501"/>
                  </a:lnTo>
                  <a:lnTo>
                    <a:pt x="692" y="2485"/>
                  </a:lnTo>
                  <a:lnTo>
                    <a:pt x="653" y="2464"/>
                  </a:lnTo>
                  <a:lnTo>
                    <a:pt x="616" y="2437"/>
                  </a:lnTo>
                  <a:lnTo>
                    <a:pt x="585" y="2406"/>
                  </a:lnTo>
                  <a:lnTo>
                    <a:pt x="559" y="2370"/>
                  </a:lnTo>
                  <a:lnTo>
                    <a:pt x="537" y="2332"/>
                  </a:lnTo>
                  <a:lnTo>
                    <a:pt x="520" y="2291"/>
                  </a:lnTo>
                  <a:lnTo>
                    <a:pt x="511" y="2247"/>
                  </a:lnTo>
                  <a:lnTo>
                    <a:pt x="507" y="2201"/>
                  </a:lnTo>
                  <a:lnTo>
                    <a:pt x="507" y="2107"/>
                  </a:lnTo>
                  <a:lnTo>
                    <a:pt x="63" y="1613"/>
                  </a:lnTo>
                  <a:lnTo>
                    <a:pt x="41" y="1584"/>
                  </a:lnTo>
                  <a:lnTo>
                    <a:pt x="23" y="1551"/>
                  </a:lnTo>
                  <a:lnTo>
                    <a:pt x="10" y="1518"/>
                  </a:lnTo>
                  <a:lnTo>
                    <a:pt x="2" y="1482"/>
                  </a:lnTo>
                  <a:lnTo>
                    <a:pt x="0" y="1446"/>
                  </a:lnTo>
                  <a:lnTo>
                    <a:pt x="4" y="1400"/>
                  </a:lnTo>
                  <a:lnTo>
                    <a:pt x="13" y="1355"/>
                  </a:lnTo>
                  <a:lnTo>
                    <a:pt x="30" y="1314"/>
                  </a:lnTo>
                  <a:lnTo>
                    <a:pt x="52" y="1275"/>
                  </a:lnTo>
                  <a:lnTo>
                    <a:pt x="78" y="1239"/>
                  </a:lnTo>
                  <a:lnTo>
                    <a:pt x="109" y="1208"/>
                  </a:lnTo>
                  <a:lnTo>
                    <a:pt x="145" y="1182"/>
                  </a:lnTo>
                  <a:lnTo>
                    <a:pt x="184" y="1161"/>
                  </a:lnTo>
                  <a:lnTo>
                    <a:pt x="226" y="1145"/>
                  </a:lnTo>
                  <a:lnTo>
                    <a:pt x="271" y="1135"/>
                  </a:lnTo>
                  <a:lnTo>
                    <a:pt x="318" y="1131"/>
                  </a:lnTo>
                  <a:lnTo>
                    <a:pt x="659" y="1131"/>
                  </a:lnTo>
                  <a:lnTo>
                    <a:pt x="681" y="1031"/>
                  </a:lnTo>
                  <a:lnTo>
                    <a:pt x="711" y="934"/>
                  </a:lnTo>
                  <a:lnTo>
                    <a:pt x="748" y="841"/>
                  </a:lnTo>
                  <a:lnTo>
                    <a:pt x="790" y="749"/>
                  </a:lnTo>
                  <a:lnTo>
                    <a:pt x="841" y="662"/>
                  </a:lnTo>
                  <a:lnTo>
                    <a:pt x="896" y="580"/>
                  </a:lnTo>
                  <a:lnTo>
                    <a:pt x="958" y="501"/>
                  </a:lnTo>
                  <a:lnTo>
                    <a:pt x="1024" y="427"/>
                  </a:lnTo>
                  <a:lnTo>
                    <a:pt x="1096" y="357"/>
                  </a:lnTo>
                  <a:lnTo>
                    <a:pt x="1172" y="294"/>
                  </a:lnTo>
                  <a:lnTo>
                    <a:pt x="1254" y="235"/>
                  </a:lnTo>
                  <a:lnTo>
                    <a:pt x="1340" y="182"/>
                  </a:lnTo>
                  <a:lnTo>
                    <a:pt x="1429" y="136"/>
                  </a:lnTo>
                  <a:lnTo>
                    <a:pt x="1521" y="96"/>
                  </a:lnTo>
                  <a:lnTo>
                    <a:pt x="1618" y="63"/>
                  </a:lnTo>
                  <a:lnTo>
                    <a:pt x="1717" y="36"/>
                  </a:lnTo>
                  <a:lnTo>
                    <a:pt x="1820" y="17"/>
                  </a:lnTo>
                  <a:lnTo>
                    <a:pt x="1924" y="5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6448425" y="3590925"/>
              <a:ext cx="152400" cy="498475"/>
            </a:xfrm>
            <a:custGeom>
              <a:avLst/>
              <a:gdLst>
                <a:gd name="T0" fmla="*/ 216 w 287"/>
                <a:gd name="T1" fmla="*/ 2 h 942"/>
                <a:gd name="T2" fmla="*/ 246 w 287"/>
                <a:gd name="T3" fmla="*/ 23 h 942"/>
                <a:gd name="T4" fmla="*/ 274 w 287"/>
                <a:gd name="T5" fmla="*/ 92 h 942"/>
                <a:gd name="T6" fmla="*/ 287 w 287"/>
                <a:gd name="T7" fmla="*/ 198 h 942"/>
                <a:gd name="T8" fmla="*/ 272 w 287"/>
                <a:gd name="T9" fmla="*/ 300 h 942"/>
                <a:gd name="T10" fmla="*/ 241 w 287"/>
                <a:gd name="T11" fmla="*/ 401 h 942"/>
                <a:gd name="T12" fmla="*/ 202 w 287"/>
                <a:gd name="T13" fmla="*/ 497 h 942"/>
                <a:gd name="T14" fmla="*/ 163 w 287"/>
                <a:gd name="T15" fmla="*/ 593 h 942"/>
                <a:gd name="T16" fmla="*/ 136 w 287"/>
                <a:gd name="T17" fmla="*/ 686 h 942"/>
                <a:gd name="T18" fmla="*/ 129 w 287"/>
                <a:gd name="T19" fmla="*/ 776 h 942"/>
                <a:gd name="T20" fmla="*/ 149 w 287"/>
                <a:gd name="T21" fmla="*/ 861 h 942"/>
                <a:gd name="T22" fmla="*/ 150 w 287"/>
                <a:gd name="T23" fmla="*/ 871 h 942"/>
                <a:gd name="T24" fmla="*/ 148 w 287"/>
                <a:gd name="T25" fmla="*/ 899 h 942"/>
                <a:gd name="T26" fmla="*/ 124 w 287"/>
                <a:gd name="T27" fmla="*/ 930 h 942"/>
                <a:gd name="T28" fmla="*/ 87 w 287"/>
                <a:gd name="T29" fmla="*/ 942 h 942"/>
                <a:gd name="T30" fmla="*/ 54 w 287"/>
                <a:gd name="T31" fmla="*/ 933 h 942"/>
                <a:gd name="T32" fmla="*/ 31 w 287"/>
                <a:gd name="T33" fmla="*/ 908 h 942"/>
                <a:gd name="T34" fmla="*/ 31 w 287"/>
                <a:gd name="T35" fmla="*/ 907 h 942"/>
                <a:gd name="T36" fmla="*/ 28 w 287"/>
                <a:gd name="T37" fmla="*/ 903 h 942"/>
                <a:gd name="T38" fmla="*/ 10 w 287"/>
                <a:gd name="T39" fmla="*/ 848 h 942"/>
                <a:gd name="T40" fmla="*/ 0 w 287"/>
                <a:gd name="T41" fmla="*/ 745 h 942"/>
                <a:gd name="T42" fmla="*/ 15 w 287"/>
                <a:gd name="T43" fmla="*/ 644 h 942"/>
                <a:gd name="T44" fmla="*/ 48 w 287"/>
                <a:gd name="T45" fmla="*/ 545 h 942"/>
                <a:gd name="T46" fmla="*/ 87 w 287"/>
                <a:gd name="T47" fmla="*/ 449 h 942"/>
                <a:gd name="T48" fmla="*/ 126 w 287"/>
                <a:gd name="T49" fmla="*/ 353 h 942"/>
                <a:gd name="T50" fmla="*/ 153 w 287"/>
                <a:gd name="T51" fmla="*/ 261 h 942"/>
                <a:gd name="T52" fmla="*/ 161 w 287"/>
                <a:gd name="T53" fmla="*/ 172 h 942"/>
                <a:gd name="T54" fmla="*/ 140 w 287"/>
                <a:gd name="T55" fmla="*/ 86 h 942"/>
                <a:gd name="T56" fmla="*/ 140 w 287"/>
                <a:gd name="T57" fmla="*/ 84 h 942"/>
                <a:gd name="T58" fmla="*/ 136 w 287"/>
                <a:gd name="T59" fmla="*/ 72 h 942"/>
                <a:gd name="T60" fmla="*/ 139 w 287"/>
                <a:gd name="T61" fmla="*/ 42 h 942"/>
                <a:gd name="T62" fmla="*/ 161 w 287"/>
                <a:gd name="T63" fmla="*/ 11 h 942"/>
                <a:gd name="T64" fmla="*/ 197 w 287"/>
                <a:gd name="T6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" h="942">
                  <a:moveTo>
                    <a:pt x="197" y="0"/>
                  </a:moveTo>
                  <a:lnTo>
                    <a:pt x="216" y="2"/>
                  </a:lnTo>
                  <a:lnTo>
                    <a:pt x="233" y="11"/>
                  </a:lnTo>
                  <a:lnTo>
                    <a:pt x="246" y="23"/>
                  </a:lnTo>
                  <a:lnTo>
                    <a:pt x="255" y="39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7" y="198"/>
                  </a:lnTo>
                  <a:lnTo>
                    <a:pt x="281" y="249"/>
                  </a:lnTo>
                  <a:lnTo>
                    <a:pt x="272" y="300"/>
                  </a:lnTo>
                  <a:lnTo>
                    <a:pt x="258" y="351"/>
                  </a:lnTo>
                  <a:lnTo>
                    <a:pt x="241" y="401"/>
                  </a:lnTo>
                  <a:lnTo>
                    <a:pt x="222" y="449"/>
                  </a:lnTo>
                  <a:lnTo>
                    <a:pt x="202" y="497"/>
                  </a:lnTo>
                  <a:lnTo>
                    <a:pt x="181" y="546"/>
                  </a:lnTo>
                  <a:lnTo>
                    <a:pt x="163" y="593"/>
                  </a:lnTo>
                  <a:lnTo>
                    <a:pt x="148" y="641"/>
                  </a:lnTo>
                  <a:lnTo>
                    <a:pt x="136" y="686"/>
                  </a:lnTo>
                  <a:lnTo>
                    <a:pt x="129" y="731"/>
                  </a:lnTo>
                  <a:lnTo>
                    <a:pt x="129" y="776"/>
                  </a:lnTo>
                  <a:lnTo>
                    <a:pt x="135" y="818"/>
                  </a:lnTo>
                  <a:lnTo>
                    <a:pt x="149" y="861"/>
                  </a:lnTo>
                  <a:lnTo>
                    <a:pt x="149" y="863"/>
                  </a:lnTo>
                  <a:lnTo>
                    <a:pt x="150" y="871"/>
                  </a:lnTo>
                  <a:lnTo>
                    <a:pt x="150" y="879"/>
                  </a:lnTo>
                  <a:lnTo>
                    <a:pt x="148" y="899"/>
                  </a:lnTo>
                  <a:lnTo>
                    <a:pt x="139" y="916"/>
                  </a:lnTo>
                  <a:lnTo>
                    <a:pt x="124" y="930"/>
                  </a:lnTo>
                  <a:lnTo>
                    <a:pt x="107" y="939"/>
                  </a:lnTo>
                  <a:lnTo>
                    <a:pt x="87" y="942"/>
                  </a:lnTo>
                  <a:lnTo>
                    <a:pt x="70" y="941"/>
                  </a:lnTo>
                  <a:lnTo>
                    <a:pt x="54" y="933"/>
                  </a:lnTo>
                  <a:lnTo>
                    <a:pt x="41" y="923"/>
                  </a:lnTo>
                  <a:lnTo>
                    <a:pt x="31" y="908"/>
                  </a:lnTo>
                  <a:lnTo>
                    <a:pt x="31" y="908"/>
                  </a:lnTo>
                  <a:lnTo>
                    <a:pt x="31" y="907"/>
                  </a:lnTo>
                  <a:lnTo>
                    <a:pt x="29" y="906"/>
                  </a:lnTo>
                  <a:lnTo>
                    <a:pt x="28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5" y="644"/>
                  </a:lnTo>
                  <a:lnTo>
                    <a:pt x="29" y="593"/>
                  </a:lnTo>
                  <a:lnTo>
                    <a:pt x="48" y="545"/>
                  </a:lnTo>
                  <a:lnTo>
                    <a:pt x="66" y="497"/>
                  </a:lnTo>
                  <a:lnTo>
                    <a:pt x="87" y="449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7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5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3"/>
                  </a:lnTo>
                  <a:lnTo>
                    <a:pt x="136" y="72"/>
                  </a:lnTo>
                  <a:lnTo>
                    <a:pt x="135" y="61"/>
                  </a:lnTo>
                  <a:lnTo>
                    <a:pt x="139" y="42"/>
                  </a:lnTo>
                  <a:lnTo>
                    <a:pt x="148" y="25"/>
                  </a:lnTo>
                  <a:lnTo>
                    <a:pt x="161" y="11"/>
                  </a:lnTo>
                  <a:lnTo>
                    <a:pt x="177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45"/>
            <p:cNvSpPr>
              <a:spLocks/>
            </p:cNvSpPr>
            <p:nvPr/>
          </p:nvSpPr>
          <p:spPr bwMode="auto">
            <a:xfrm>
              <a:off x="7267575" y="3581400"/>
              <a:ext cx="150812" cy="498475"/>
            </a:xfrm>
            <a:custGeom>
              <a:avLst/>
              <a:gdLst>
                <a:gd name="T0" fmla="*/ 217 w 286"/>
                <a:gd name="T1" fmla="*/ 2 h 942"/>
                <a:gd name="T2" fmla="*/ 247 w 286"/>
                <a:gd name="T3" fmla="*/ 23 h 942"/>
                <a:gd name="T4" fmla="*/ 274 w 286"/>
                <a:gd name="T5" fmla="*/ 92 h 942"/>
                <a:gd name="T6" fmla="*/ 286 w 286"/>
                <a:gd name="T7" fmla="*/ 196 h 942"/>
                <a:gd name="T8" fmla="*/ 271 w 286"/>
                <a:gd name="T9" fmla="*/ 300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3 h 942"/>
                <a:gd name="T16" fmla="*/ 136 w 286"/>
                <a:gd name="T17" fmla="*/ 686 h 942"/>
                <a:gd name="T18" fmla="*/ 129 w 286"/>
                <a:gd name="T19" fmla="*/ 775 h 942"/>
                <a:gd name="T20" fmla="*/ 148 w 286"/>
                <a:gd name="T21" fmla="*/ 861 h 942"/>
                <a:gd name="T22" fmla="*/ 149 w 286"/>
                <a:gd name="T23" fmla="*/ 862 h 942"/>
                <a:gd name="T24" fmla="*/ 152 w 286"/>
                <a:gd name="T25" fmla="*/ 879 h 942"/>
                <a:gd name="T26" fmla="*/ 139 w 286"/>
                <a:gd name="T27" fmla="*/ 916 h 942"/>
                <a:gd name="T28" fmla="*/ 106 w 286"/>
                <a:gd name="T29" fmla="*/ 939 h 942"/>
                <a:gd name="T30" fmla="*/ 69 w 286"/>
                <a:gd name="T31" fmla="*/ 939 h 942"/>
                <a:gd name="T32" fmla="*/ 40 w 286"/>
                <a:gd name="T33" fmla="*/ 921 h 942"/>
                <a:gd name="T34" fmla="*/ 30 w 286"/>
                <a:gd name="T35" fmla="*/ 907 h 942"/>
                <a:gd name="T36" fmla="*/ 30 w 286"/>
                <a:gd name="T37" fmla="*/ 906 h 942"/>
                <a:gd name="T38" fmla="*/ 27 w 286"/>
                <a:gd name="T39" fmla="*/ 901 h 942"/>
                <a:gd name="T40" fmla="*/ 1 w 286"/>
                <a:gd name="T41" fmla="*/ 797 h 942"/>
                <a:gd name="T42" fmla="*/ 5 w 286"/>
                <a:gd name="T43" fmla="*/ 694 h 942"/>
                <a:gd name="T44" fmla="*/ 30 w 286"/>
                <a:gd name="T45" fmla="*/ 593 h 942"/>
                <a:gd name="T46" fmla="*/ 66 w 286"/>
                <a:gd name="T47" fmla="*/ 496 h 942"/>
                <a:gd name="T48" fmla="*/ 106 w 286"/>
                <a:gd name="T49" fmla="*/ 401 h 942"/>
                <a:gd name="T50" fmla="*/ 141 w 286"/>
                <a:gd name="T51" fmla="*/ 306 h 942"/>
                <a:gd name="T52" fmla="*/ 161 w 286"/>
                <a:gd name="T53" fmla="*/ 216 h 942"/>
                <a:gd name="T54" fmla="*/ 154 w 286"/>
                <a:gd name="T55" fmla="*/ 128 h 942"/>
                <a:gd name="T56" fmla="*/ 140 w 286"/>
                <a:gd name="T57" fmla="*/ 84 h 942"/>
                <a:gd name="T58" fmla="*/ 139 w 286"/>
                <a:gd name="T59" fmla="*/ 83 h 942"/>
                <a:gd name="T60" fmla="*/ 136 w 286"/>
                <a:gd name="T61" fmla="*/ 72 h 942"/>
                <a:gd name="T62" fmla="*/ 139 w 286"/>
                <a:gd name="T63" fmla="*/ 41 h 942"/>
                <a:gd name="T64" fmla="*/ 161 w 286"/>
                <a:gd name="T65" fmla="*/ 11 h 942"/>
                <a:gd name="T66" fmla="*/ 197 w 286"/>
                <a:gd name="T6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6" h="942">
                  <a:moveTo>
                    <a:pt x="197" y="0"/>
                  </a:moveTo>
                  <a:lnTo>
                    <a:pt x="217" y="2"/>
                  </a:lnTo>
                  <a:lnTo>
                    <a:pt x="232" y="10"/>
                  </a:lnTo>
                  <a:lnTo>
                    <a:pt x="247" y="23"/>
                  </a:lnTo>
                  <a:lnTo>
                    <a:pt x="256" y="38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6" y="196"/>
                  </a:lnTo>
                  <a:lnTo>
                    <a:pt x="282" y="249"/>
                  </a:lnTo>
                  <a:lnTo>
                    <a:pt x="271" y="300"/>
                  </a:lnTo>
                  <a:lnTo>
                    <a:pt x="258" y="351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3"/>
                  </a:lnTo>
                  <a:lnTo>
                    <a:pt x="148" y="640"/>
                  </a:lnTo>
                  <a:lnTo>
                    <a:pt x="136" y="686"/>
                  </a:lnTo>
                  <a:lnTo>
                    <a:pt x="130" y="731"/>
                  </a:lnTo>
                  <a:lnTo>
                    <a:pt x="129" y="775"/>
                  </a:lnTo>
                  <a:lnTo>
                    <a:pt x="135" y="818"/>
                  </a:lnTo>
                  <a:lnTo>
                    <a:pt x="148" y="861"/>
                  </a:lnTo>
                  <a:lnTo>
                    <a:pt x="149" y="862"/>
                  </a:lnTo>
                  <a:lnTo>
                    <a:pt x="149" y="862"/>
                  </a:lnTo>
                  <a:lnTo>
                    <a:pt x="151" y="871"/>
                  </a:lnTo>
                  <a:lnTo>
                    <a:pt x="152" y="879"/>
                  </a:lnTo>
                  <a:lnTo>
                    <a:pt x="148" y="898"/>
                  </a:lnTo>
                  <a:lnTo>
                    <a:pt x="139" y="916"/>
                  </a:lnTo>
                  <a:lnTo>
                    <a:pt x="125" y="930"/>
                  </a:lnTo>
                  <a:lnTo>
                    <a:pt x="106" y="939"/>
                  </a:lnTo>
                  <a:lnTo>
                    <a:pt x="87" y="942"/>
                  </a:lnTo>
                  <a:lnTo>
                    <a:pt x="69" y="939"/>
                  </a:lnTo>
                  <a:lnTo>
                    <a:pt x="53" y="933"/>
                  </a:lnTo>
                  <a:lnTo>
                    <a:pt x="40" y="921"/>
                  </a:lnTo>
                  <a:lnTo>
                    <a:pt x="31" y="907"/>
                  </a:lnTo>
                  <a:lnTo>
                    <a:pt x="30" y="907"/>
                  </a:lnTo>
                  <a:lnTo>
                    <a:pt x="30" y="907"/>
                  </a:lnTo>
                  <a:lnTo>
                    <a:pt x="30" y="906"/>
                  </a:lnTo>
                  <a:lnTo>
                    <a:pt x="29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6" y="642"/>
                  </a:lnTo>
                  <a:lnTo>
                    <a:pt x="30" y="593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6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4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6" y="72"/>
                  </a:lnTo>
                  <a:lnTo>
                    <a:pt x="135" y="60"/>
                  </a:lnTo>
                  <a:lnTo>
                    <a:pt x="139" y="41"/>
                  </a:lnTo>
                  <a:lnTo>
                    <a:pt x="147" y="24"/>
                  </a:lnTo>
                  <a:lnTo>
                    <a:pt x="161" y="11"/>
                  </a:lnTo>
                  <a:lnTo>
                    <a:pt x="178" y="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6921500" y="3290888"/>
              <a:ext cx="152400" cy="498475"/>
            </a:xfrm>
            <a:custGeom>
              <a:avLst/>
              <a:gdLst>
                <a:gd name="T0" fmla="*/ 216 w 286"/>
                <a:gd name="T1" fmla="*/ 3 h 942"/>
                <a:gd name="T2" fmla="*/ 246 w 286"/>
                <a:gd name="T3" fmla="*/ 23 h 942"/>
                <a:gd name="T4" fmla="*/ 274 w 286"/>
                <a:gd name="T5" fmla="*/ 93 h 942"/>
                <a:gd name="T6" fmla="*/ 286 w 286"/>
                <a:gd name="T7" fmla="*/ 198 h 942"/>
                <a:gd name="T8" fmla="*/ 272 w 286"/>
                <a:gd name="T9" fmla="*/ 301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4 h 942"/>
                <a:gd name="T16" fmla="*/ 137 w 286"/>
                <a:gd name="T17" fmla="*/ 686 h 942"/>
                <a:gd name="T18" fmla="*/ 129 w 286"/>
                <a:gd name="T19" fmla="*/ 776 h 942"/>
                <a:gd name="T20" fmla="*/ 148 w 286"/>
                <a:gd name="T21" fmla="*/ 861 h 942"/>
                <a:gd name="T22" fmla="*/ 149 w 286"/>
                <a:gd name="T23" fmla="*/ 872 h 942"/>
                <a:gd name="T24" fmla="*/ 147 w 286"/>
                <a:gd name="T25" fmla="*/ 900 h 942"/>
                <a:gd name="T26" fmla="*/ 125 w 286"/>
                <a:gd name="T27" fmla="*/ 931 h 942"/>
                <a:gd name="T28" fmla="*/ 87 w 286"/>
                <a:gd name="T29" fmla="*/ 942 h 942"/>
                <a:gd name="T30" fmla="*/ 53 w 286"/>
                <a:gd name="T31" fmla="*/ 933 h 942"/>
                <a:gd name="T32" fmla="*/ 31 w 286"/>
                <a:gd name="T33" fmla="*/ 909 h 942"/>
                <a:gd name="T34" fmla="*/ 30 w 286"/>
                <a:gd name="T35" fmla="*/ 906 h 942"/>
                <a:gd name="T36" fmla="*/ 27 w 286"/>
                <a:gd name="T37" fmla="*/ 901 h 942"/>
                <a:gd name="T38" fmla="*/ 1 w 286"/>
                <a:gd name="T39" fmla="*/ 797 h 942"/>
                <a:gd name="T40" fmla="*/ 5 w 286"/>
                <a:gd name="T41" fmla="*/ 694 h 942"/>
                <a:gd name="T42" fmla="*/ 30 w 286"/>
                <a:gd name="T43" fmla="*/ 594 h 942"/>
                <a:gd name="T44" fmla="*/ 66 w 286"/>
                <a:gd name="T45" fmla="*/ 496 h 942"/>
                <a:gd name="T46" fmla="*/ 107 w 286"/>
                <a:gd name="T47" fmla="*/ 401 h 942"/>
                <a:gd name="T48" fmla="*/ 142 w 286"/>
                <a:gd name="T49" fmla="*/ 307 h 942"/>
                <a:gd name="T50" fmla="*/ 160 w 286"/>
                <a:gd name="T51" fmla="*/ 216 h 942"/>
                <a:gd name="T52" fmla="*/ 155 w 286"/>
                <a:gd name="T53" fmla="*/ 129 h 942"/>
                <a:gd name="T54" fmla="*/ 140 w 286"/>
                <a:gd name="T55" fmla="*/ 85 h 942"/>
                <a:gd name="T56" fmla="*/ 139 w 286"/>
                <a:gd name="T57" fmla="*/ 82 h 942"/>
                <a:gd name="T58" fmla="*/ 135 w 286"/>
                <a:gd name="T59" fmla="*/ 62 h 942"/>
                <a:gd name="T60" fmla="*/ 147 w 286"/>
                <a:gd name="T61" fmla="*/ 26 h 942"/>
                <a:gd name="T62" fmla="*/ 178 w 286"/>
                <a:gd name="T63" fmla="*/ 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6" h="942">
                  <a:moveTo>
                    <a:pt x="198" y="0"/>
                  </a:moveTo>
                  <a:lnTo>
                    <a:pt x="216" y="3"/>
                  </a:lnTo>
                  <a:lnTo>
                    <a:pt x="233" y="12"/>
                  </a:lnTo>
                  <a:lnTo>
                    <a:pt x="246" y="23"/>
                  </a:lnTo>
                  <a:lnTo>
                    <a:pt x="256" y="39"/>
                  </a:lnTo>
                  <a:lnTo>
                    <a:pt x="274" y="93"/>
                  </a:lnTo>
                  <a:lnTo>
                    <a:pt x="285" y="145"/>
                  </a:lnTo>
                  <a:lnTo>
                    <a:pt x="286" y="198"/>
                  </a:lnTo>
                  <a:lnTo>
                    <a:pt x="282" y="249"/>
                  </a:lnTo>
                  <a:lnTo>
                    <a:pt x="272" y="301"/>
                  </a:lnTo>
                  <a:lnTo>
                    <a:pt x="259" y="352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4"/>
                  </a:lnTo>
                  <a:lnTo>
                    <a:pt x="148" y="641"/>
                  </a:lnTo>
                  <a:lnTo>
                    <a:pt x="137" y="686"/>
                  </a:lnTo>
                  <a:lnTo>
                    <a:pt x="130" y="731"/>
                  </a:lnTo>
                  <a:lnTo>
                    <a:pt x="129" y="776"/>
                  </a:lnTo>
                  <a:lnTo>
                    <a:pt x="135" y="819"/>
                  </a:lnTo>
                  <a:lnTo>
                    <a:pt x="148" y="861"/>
                  </a:lnTo>
                  <a:lnTo>
                    <a:pt x="148" y="864"/>
                  </a:lnTo>
                  <a:lnTo>
                    <a:pt x="149" y="872"/>
                  </a:lnTo>
                  <a:lnTo>
                    <a:pt x="151" y="879"/>
                  </a:lnTo>
                  <a:lnTo>
                    <a:pt x="147" y="900"/>
                  </a:lnTo>
                  <a:lnTo>
                    <a:pt x="138" y="917"/>
                  </a:lnTo>
                  <a:lnTo>
                    <a:pt x="125" y="931"/>
                  </a:lnTo>
                  <a:lnTo>
                    <a:pt x="107" y="940"/>
                  </a:lnTo>
                  <a:lnTo>
                    <a:pt x="87" y="942"/>
                  </a:lnTo>
                  <a:lnTo>
                    <a:pt x="69" y="940"/>
                  </a:lnTo>
                  <a:lnTo>
                    <a:pt x="53" y="933"/>
                  </a:lnTo>
                  <a:lnTo>
                    <a:pt x="40" y="922"/>
                  </a:lnTo>
                  <a:lnTo>
                    <a:pt x="31" y="909"/>
                  </a:lnTo>
                  <a:lnTo>
                    <a:pt x="30" y="908"/>
                  </a:lnTo>
                  <a:lnTo>
                    <a:pt x="30" y="906"/>
                  </a:lnTo>
                  <a:lnTo>
                    <a:pt x="29" y="904"/>
                  </a:lnTo>
                  <a:lnTo>
                    <a:pt x="27" y="901"/>
                  </a:lnTo>
                  <a:lnTo>
                    <a:pt x="9" y="848"/>
                  </a:lnTo>
                  <a:lnTo>
                    <a:pt x="1" y="797"/>
                  </a:lnTo>
                  <a:lnTo>
                    <a:pt x="0" y="746"/>
                  </a:lnTo>
                  <a:lnTo>
                    <a:pt x="5" y="694"/>
                  </a:lnTo>
                  <a:lnTo>
                    <a:pt x="16" y="644"/>
                  </a:lnTo>
                  <a:lnTo>
                    <a:pt x="30" y="594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7" y="401"/>
                  </a:lnTo>
                  <a:lnTo>
                    <a:pt x="125" y="353"/>
                  </a:lnTo>
                  <a:lnTo>
                    <a:pt x="142" y="307"/>
                  </a:lnTo>
                  <a:lnTo>
                    <a:pt x="153" y="261"/>
                  </a:lnTo>
                  <a:lnTo>
                    <a:pt x="160" y="216"/>
                  </a:lnTo>
                  <a:lnTo>
                    <a:pt x="161" y="172"/>
                  </a:lnTo>
                  <a:lnTo>
                    <a:pt x="155" y="129"/>
                  </a:lnTo>
                  <a:lnTo>
                    <a:pt x="140" y="86"/>
                  </a:lnTo>
                  <a:lnTo>
                    <a:pt x="140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2"/>
                  </a:lnTo>
                  <a:lnTo>
                    <a:pt x="135" y="62"/>
                  </a:lnTo>
                  <a:lnTo>
                    <a:pt x="138" y="42"/>
                  </a:lnTo>
                  <a:lnTo>
                    <a:pt x="147" y="26"/>
                  </a:lnTo>
                  <a:lnTo>
                    <a:pt x="160" y="12"/>
                  </a:lnTo>
                  <a:lnTo>
                    <a:pt x="178" y="3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8" name="Freeform 151"/>
          <p:cNvSpPr>
            <a:spLocks noEditPoints="1"/>
          </p:cNvSpPr>
          <p:nvPr/>
        </p:nvSpPr>
        <p:spPr bwMode="auto">
          <a:xfrm>
            <a:off x="2324867" y="3246372"/>
            <a:ext cx="467474" cy="462626"/>
          </a:xfrm>
          <a:custGeom>
            <a:avLst/>
            <a:gdLst>
              <a:gd name="T0" fmla="*/ 576 w 3472"/>
              <a:gd name="T1" fmla="*/ 2504 h 3436"/>
              <a:gd name="T2" fmla="*/ 344 w 3472"/>
              <a:gd name="T3" fmla="*/ 2640 h 3436"/>
              <a:gd name="T4" fmla="*/ 225 w 3472"/>
              <a:gd name="T5" fmla="*/ 2834 h 3436"/>
              <a:gd name="T6" fmla="*/ 251 w 3472"/>
              <a:gd name="T7" fmla="*/ 3037 h 3436"/>
              <a:gd name="T8" fmla="*/ 402 w 3472"/>
              <a:gd name="T9" fmla="*/ 3172 h 3436"/>
              <a:gd name="T10" fmla="*/ 628 w 3472"/>
              <a:gd name="T11" fmla="*/ 3221 h 3436"/>
              <a:gd name="T12" fmla="*/ 889 w 3472"/>
              <a:gd name="T13" fmla="*/ 3167 h 3436"/>
              <a:gd name="T14" fmla="*/ 1101 w 3472"/>
              <a:gd name="T15" fmla="*/ 3015 h 3436"/>
              <a:gd name="T16" fmla="*/ 1192 w 3472"/>
              <a:gd name="T17" fmla="*/ 2814 h 3436"/>
              <a:gd name="T18" fmla="*/ 1137 w 3472"/>
              <a:gd name="T19" fmla="*/ 2620 h 3436"/>
              <a:gd name="T20" fmla="*/ 967 w 3472"/>
              <a:gd name="T21" fmla="*/ 2500 h 3436"/>
              <a:gd name="T22" fmla="*/ 2839 w 3472"/>
              <a:gd name="T23" fmla="*/ 2148 h 3436"/>
              <a:gd name="T24" fmla="*/ 2578 w 3472"/>
              <a:gd name="T25" fmla="*/ 2202 h 3436"/>
              <a:gd name="T26" fmla="*/ 2367 w 3472"/>
              <a:gd name="T27" fmla="*/ 2353 h 3436"/>
              <a:gd name="T28" fmla="*/ 2276 w 3472"/>
              <a:gd name="T29" fmla="*/ 2554 h 3436"/>
              <a:gd name="T30" fmla="*/ 2330 w 3472"/>
              <a:gd name="T31" fmla="*/ 2749 h 3436"/>
              <a:gd name="T32" fmla="*/ 2500 w 3472"/>
              <a:gd name="T33" fmla="*/ 2868 h 3436"/>
              <a:gd name="T34" fmla="*/ 2736 w 3472"/>
              <a:gd name="T35" fmla="*/ 2897 h 3436"/>
              <a:gd name="T36" fmla="*/ 2996 w 3472"/>
              <a:gd name="T37" fmla="*/ 2821 h 3436"/>
              <a:gd name="T38" fmla="*/ 3186 w 3472"/>
              <a:gd name="T39" fmla="*/ 2655 h 3436"/>
              <a:gd name="T40" fmla="*/ 3250 w 3472"/>
              <a:gd name="T41" fmla="*/ 2451 h 3436"/>
              <a:gd name="T42" fmla="*/ 3169 w 3472"/>
              <a:gd name="T43" fmla="*/ 2268 h 3436"/>
              <a:gd name="T44" fmla="*/ 2981 w 3472"/>
              <a:gd name="T45" fmla="*/ 2165 h 3436"/>
              <a:gd name="T46" fmla="*/ 1406 w 3472"/>
              <a:gd name="T47" fmla="*/ 537 h 3436"/>
              <a:gd name="T48" fmla="*/ 3285 w 3472"/>
              <a:gd name="T49" fmla="*/ 2 h 3436"/>
              <a:gd name="T50" fmla="*/ 3417 w 3472"/>
              <a:gd name="T51" fmla="*/ 72 h 3436"/>
              <a:gd name="T52" fmla="*/ 3472 w 3472"/>
              <a:gd name="T53" fmla="*/ 215 h 3436"/>
              <a:gd name="T54" fmla="*/ 3441 w 3472"/>
              <a:gd name="T55" fmla="*/ 2640 h 3436"/>
              <a:gd name="T56" fmla="*/ 3262 w 3472"/>
              <a:gd name="T57" fmla="*/ 2899 h 3436"/>
              <a:gd name="T58" fmla="*/ 2965 w 3472"/>
              <a:gd name="T59" fmla="*/ 3069 h 3436"/>
              <a:gd name="T60" fmla="*/ 2626 w 3472"/>
              <a:gd name="T61" fmla="*/ 3111 h 3436"/>
              <a:gd name="T62" fmla="*/ 2342 w 3472"/>
              <a:gd name="T63" fmla="*/ 3030 h 3436"/>
              <a:gd name="T64" fmla="*/ 2141 w 3472"/>
              <a:gd name="T65" fmla="*/ 2848 h 3436"/>
              <a:gd name="T66" fmla="*/ 2061 w 3472"/>
              <a:gd name="T67" fmla="*/ 2583 h 3436"/>
              <a:gd name="T68" fmla="*/ 2146 w 3472"/>
              <a:gd name="T69" fmla="*/ 2296 h 3436"/>
              <a:gd name="T70" fmla="*/ 2378 w 3472"/>
              <a:gd name="T71" fmla="*/ 2067 h 3436"/>
              <a:gd name="T72" fmla="*/ 2705 w 3472"/>
              <a:gd name="T73" fmla="*/ 1944 h 3436"/>
              <a:gd name="T74" fmla="*/ 3037 w 3472"/>
              <a:gd name="T75" fmla="*/ 1957 h 3436"/>
              <a:gd name="T76" fmla="*/ 3254 w 3472"/>
              <a:gd name="T77" fmla="*/ 754 h 3436"/>
              <a:gd name="T78" fmla="*/ 1405 w 3472"/>
              <a:gd name="T79" fmla="*/ 2848 h 3436"/>
              <a:gd name="T80" fmla="*/ 1289 w 3472"/>
              <a:gd name="T81" fmla="*/ 3125 h 3436"/>
              <a:gd name="T82" fmla="*/ 1034 w 3472"/>
              <a:gd name="T83" fmla="*/ 3336 h 3436"/>
              <a:gd name="T84" fmla="*/ 698 w 3472"/>
              <a:gd name="T85" fmla="*/ 3433 h 3436"/>
              <a:gd name="T86" fmla="*/ 386 w 3472"/>
              <a:gd name="T87" fmla="*/ 3398 h 3436"/>
              <a:gd name="T88" fmla="*/ 147 w 3472"/>
              <a:gd name="T89" fmla="*/ 3254 h 3436"/>
              <a:gd name="T90" fmla="*/ 14 w 3472"/>
              <a:gd name="T91" fmla="*/ 3020 h 3436"/>
              <a:gd name="T92" fmla="*/ 30 w 3472"/>
              <a:gd name="T93" fmla="*/ 2731 h 3436"/>
              <a:gd name="T94" fmla="*/ 210 w 3472"/>
              <a:gd name="T95" fmla="*/ 2470 h 3436"/>
              <a:gd name="T96" fmla="*/ 507 w 3472"/>
              <a:gd name="T97" fmla="*/ 2299 h 3436"/>
              <a:gd name="T98" fmla="*/ 849 w 3472"/>
              <a:gd name="T99" fmla="*/ 2258 h 3436"/>
              <a:gd name="T100" fmla="*/ 1144 w 3472"/>
              <a:gd name="T101" fmla="*/ 2349 h 3436"/>
              <a:gd name="T102" fmla="*/ 1217 w 3472"/>
              <a:gd name="T103" fmla="*/ 439 h 3436"/>
              <a:gd name="T104" fmla="*/ 1339 w 3472"/>
              <a:gd name="T105" fmla="*/ 334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72" h="3436">
                <a:moveTo>
                  <a:pt x="782" y="2470"/>
                </a:moveTo>
                <a:lnTo>
                  <a:pt x="731" y="2472"/>
                </a:lnTo>
                <a:lnTo>
                  <a:pt x="680" y="2477"/>
                </a:lnTo>
                <a:lnTo>
                  <a:pt x="628" y="2488"/>
                </a:lnTo>
                <a:lnTo>
                  <a:pt x="576" y="2504"/>
                </a:lnTo>
                <a:lnTo>
                  <a:pt x="521" y="2523"/>
                </a:lnTo>
                <a:lnTo>
                  <a:pt x="471" y="2548"/>
                </a:lnTo>
                <a:lnTo>
                  <a:pt x="425" y="2576"/>
                </a:lnTo>
                <a:lnTo>
                  <a:pt x="382" y="2607"/>
                </a:lnTo>
                <a:lnTo>
                  <a:pt x="344" y="2640"/>
                </a:lnTo>
                <a:lnTo>
                  <a:pt x="309" y="2676"/>
                </a:lnTo>
                <a:lnTo>
                  <a:pt x="281" y="2713"/>
                </a:lnTo>
                <a:lnTo>
                  <a:pt x="257" y="2753"/>
                </a:lnTo>
                <a:lnTo>
                  <a:pt x="238" y="2794"/>
                </a:lnTo>
                <a:lnTo>
                  <a:pt x="225" y="2834"/>
                </a:lnTo>
                <a:lnTo>
                  <a:pt x="218" y="2876"/>
                </a:lnTo>
                <a:lnTo>
                  <a:pt x="217" y="2918"/>
                </a:lnTo>
                <a:lnTo>
                  <a:pt x="223" y="2959"/>
                </a:lnTo>
                <a:lnTo>
                  <a:pt x="234" y="3001"/>
                </a:lnTo>
                <a:lnTo>
                  <a:pt x="251" y="3037"/>
                </a:lnTo>
                <a:lnTo>
                  <a:pt x="273" y="3070"/>
                </a:lnTo>
                <a:lnTo>
                  <a:pt x="299" y="3101"/>
                </a:lnTo>
                <a:lnTo>
                  <a:pt x="329" y="3129"/>
                </a:lnTo>
                <a:lnTo>
                  <a:pt x="364" y="3153"/>
                </a:lnTo>
                <a:lnTo>
                  <a:pt x="402" y="3172"/>
                </a:lnTo>
                <a:lnTo>
                  <a:pt x="443" y="3190"/>
                </a:lnTo>
                <a:lnTo>
                  <a:pt x="486" y="3203"/>
                </a:lnTo>
                <a:lnTo>
                  <a:pt x="531" y="3213"/>
                </a:lnTo>
                <a:lnTo>
                  <a:pt x="579" y="3220"/>
                </a:lnTo>
                <a:lnTo>
                  <a:pt x="628" y="3221"/>
                </a:lnTo>
                <a:lnTo>
                  <a:pt x="679" y="3220"/>
                </a:lnTo>
                <a:lnTo>
                  <a:pt x="730" y="3213"/>
                </a:lnTo>
                <a:lnTo>
                  <a:pt x="782" y="3202"/>
                </a:lnTo>
                <a:lnTo>
                  <a:pt x="834" y="3188"/>
                </a:lnTo>
                <a:lnTo>
                  <a:pt x="889" y="3167"/>
                </a:lnTo>
                <a:lnTo>
                  <a:pt x="939" y="3143"/>
                </a:lnTo>
                <a:lnTo>
                  <a:pt x="985" y="3115"/>
                </a:lnTo>
                <a:lnTo>
                  <a:pt x="1028" y="3085"/>
                </a:lnTo>
                <a:lnTo>
                  <a:pt x="1066" y="3051"/>
                </a:lnTo>
                <a:lnTo>
                  <a:pt x="1101" y="3015"/>
                </a:lnTo>
                <a:lnTo>
                  <a:pt x="1129" y="2977"/>
                </a:lnTo>
                <a:lnTo>
                  <a:pt x="1153" y="2939"/>
                </a:lnTo>
                <a:lnTo>
                  <a:pt x="1172" y="2898"/>
                </a:lnTo>
                <a:lnTo>
                  <a:pt x="1185" y="2856"/>
                </a:lnTo>
                <a:lnTo>
                  <a:pt x="1192" y="2814"/>
                </a:lnTo>
                <a:lnTo>
                  <a:pt x="1193" y="2773"/>
                </a:lnTo>
                <a:lnTo>
                  <a:pt x="1187" y="2731"/>
                </a:lnTo>
                <a:lnTo>
                  <a:pt x="1176" y="2690"/>
                </a:lnTo>
                <a:lnTo>
                  <a:pt x="1158" y="2654"/>
                </a:lnTo>
                <a:lnTo>
                  <a:pt x="1137" y="2620"/>
                </a:lnTo>
                <a:lnTo>
                  <a:pt x="1111" y="2589"/>
                </a:lnTo>
                <a:lnTo>
                  <a:pt x="1081" y="2563"/>
                </a:lnTo>
                <a:lnTo>
                  <a:pt x="1046" y="2539"/>
                </a:lnTo>
                <a:lnTo>
                  <a:pt x="1008" y="2518"/>
                </a:lnTo>
                <a:lnTo>
                  <a:pt x="967" y="2500"/>
                </a:lnTo>
                <a:lnTo>
                  <a:pt x="924" y="2487"/>
                </a:lnTo>
                <a:lnTo>
                  <a:pt x="879" y="2477"/>
                </a:lnTo>
                <a:lnTo>
                  <a:pt x="831" y="2472"/>
                </a:lnTo>
                <a:lnTo>
                  <a:pt x="782" y="2470"/>
                </a:lnTo>
                <a:close/>
                <a:moveTo>
                  <a:pt x="2839" y="2148"/>
                </a:moveTo>
                <a:lnTo>
                  <a:pt x="2788" y="2150"/>
                </a:lnTo>
                <a:lnTo>
                  <a:pt x="2737" y="2156"/>
                </a:lnTo>
                <a:lnTo>
                  <a:pt x="2685" y="2167"/>
                </a:lnTo>
                <a:lnTo>
                  <a:pt x="2633" y="2181"/>
                </a:lnTo>
                <a:lnTo>
                  <a:pt x="2578" y="2202"/>
                </a:lnTo>
                <a:lnTo>
                  <a:pt x="2529" y="2226"/>
                </a:lnTo>
                <a:lnTo>
                  <a:pt x="2482" y="2253"/>
                </a:lnTo>
                <a:lnTo>
                  <a:pt x="2439" y="2284"/>
                </a:lnTo>
                <a:lnTo>
                  <a:pt x="2401" y="2318"/>
                </a:lnTo>
                <a:lnTo>
                  <a:pt x="2367" y="2353"/>
                </a:lnTo>
                <a:lnTo>
                  <a:pt x="2338" y="2392"/>
                </a:lnTo>
                <a:lnTo>
                  <a:pt x="2314" y="2430"/>
                </a:lnTo>
                <a:lnTo>
                  <a:pt x="2296" y="2471"/>
                </a:lnTo>
                <a:lnTo>
                  <a:pt x="2282" y="2512"/>
                </a:lnTo>
                <a:lnTo>
                  <a:pt x="2276" y="2554"/>
                </a:lnTo>
                <a:lnTo>
                  <a:pt x="2274" y="2596"/>
                </a:lnTo>
                <a:lnTo>
                  <a:pt x="2280" y="2638"/>
                </a:lnTo>
                <a:lnTo>
                  <a:pt x="2291" y="2679"/>
                </a:lnTo>
                <a:lnTo>
                  <a:pt x="2309" y="2716"/>
                </a:lnTo>
                <a:lnTo>
                  <a:pt x="2330" y="2749"/>
                </a:lnTo>
                <a:lnTo>
                  <a:pt x="2357" y="2779"/>
                </a:lnTo>
                <a:lnTo>
                  <a:pt x="2387" y="2806"/>
                </a:lnTo>
                <a:lnTo>
                  <a:pt x="2421" y="2830"/>
                </a:lnTo>
                <a:lnTo>
                  <a:pt x="2459" y="2851"/>
                </a:lnTo>
                <a:lnTo>
                  <a:pt x="2500" y="2868"/>
                </a:lnTo>
                <a:lnTo>
                  <a:pt x="2543" y="2881"/>
                </a:lnTo>
                <a:lnTo>
                  <a:pt x="2588" y="2891"/>
                </a:lnTo>
                <a:lnTo>
                  <a:pt x="2636" y="2897"/>
                </a:lnTo>
                <a:lnTo>
                  <a:pt x="2685" y="2899"/>
                </a:lnTo>
                <a:lnTo>
                  <a:pt x="2736" y="2897"/>
                </a:lnTo>
                <a:lnTo>
                  <a:pt x="2787" y="2891"/>
                </a:lnTo>
                <a:lnTo>
                  <a:pt x="2839" y="2880"/>
                </a:lnTo>
                <a:lnTo>
                  <a:pt x="2891" y="2866"/>
                </a:lnTo>
                <a:lnTo>
                  <a:pt x="2946" y="2845"/>
                </a:lnTo>
                <a:lnTo>
                  <a:pt x="2996" y="2821"/>
                </a:lnTo>
                <a:lnTo>
                  <a:pt x="3042" y="2794"/>
                </a:lnTo>
                <a:lnTo>
                  <a:pt x="3086" y="2763"/>
                </a:lnTo>
                <a:lnTo>
                  <a:pt x="3124" y="2729"/>
                </a:lnTo>
                <a:lnTo>
                  <a:pt x="3158" y="2693"/>
                </a:lnTo>
                <a:lnTo>
                  <a:pt x="3186" y="2655"/>
                </a:lnTo>
                <a:lnTo>
                  <a:pt x="3211" y="2616"/>
                </a:lnTo>
                <a:lnTo>
                  <a:pt x="3229" y="2575"/>
                </a:lnTo>
                <a:lnTo>
                  <a:pt x="3242" y="2534"/>
                </a:lnTo>
                <a:lnTo>
                  <a:pt x="3250" y="2493"/>
                </a:lnTo>
                <a:lnTo>
                  <a:pt x="3250" y="2451"/>
                </a:lnTo>
                <a:lnTo>
                  <a:pt x="3245" y="2409"/>
                </a:lnTo>
                <a:lnTo>
                  <a:pt x="3233" y="2367"/>
                </a:lnTo>
                <a:lnTo>
                  <a:pt x="3216" y="2331"/>
                </a:lnTo>
                <a:lnTo>
                  <a:pt x="3194" y="2298"/>
                </a:lnTo>
                <a:lnTo>
                  <a:pt x="3169" y="2268"/>
                </a:lnTo>
                <a:lnTo>
                  <a:pt x="3138" y="2240"/>
                </a:lnTo>
                <a:lnTo>
                  <a:pt x="3103" y="2216"/>
                </a:lnTo>
                <a:lnTo>
                  <a:pt x="3066" y="2196"/>
                </a:lnTo>
                <a:lnTo>
                  <a:pt x="3026" y="2179"/>
                </a:lnTo>
                <a:lnTo>
                  <a:pt x="2981" y="2165"/>
                </a:lnTo>
                <a:lnTo>
                  <a:pt x="2936" y="2156"/>
                </a:lnTo>
                <a:lnTo>
                  <a:pt x="2888" y="2149"/>
                </a:lnTo>
                <a:lnTo>
                  <a:pt x="2839" y="2148"/>
                </a:lnTo>
                <a:close/>
                <a:moveTo>
                  <a:pt x="3251" y="215"/>
                </a:moveTo>
                <a:lnTo>
                  <a:pt x="1406" y="537"/>
                </a:lnTo>
                <a:lnTo>
                  <a:pt x="1406" y="859"/>
                </a:lnTo>
                <a:lnTo>
                  <a:pt x="3251" y="537"/>
                </a:lnTo>
                <a:lnTo>
                  <a:pt x="3251" y="215"/>
                </a:lnTo>
                <a:close/>
                <a:moveTo>
                  <a:pt x="3254" y="0"/>
                </a:moveTo>
                <a:lnTo>
                  <a:pt x="3285" y="2"/>
                </a:lnTo>
                <a:lnTo>
                  <a:pt x="3314" y="9"/>
                </a:lnTo>
                <a:lnTo>
                  <a:pt x="3343" y="18"/>
                </a:lnTo>
                <a:lnTo>
                  <a:pt x="3370" y="33"/>
                </a:lnTo>
                <a:lnTo>
                  <a:pt x="3394" y="50"/>
                </a:lnTo>
                <a:lnTo>
                  <a:pt x="3417" y="72"/>
                </a:lnTo>
                <a:lnTo>
                  <a:pt x="3436" y="96"/>
                </a:lnTo>
                <a:lnTo>
                  <a:pt x="3452" y="124"/>
                </a:lnTo>
                <a:lnTo>
                  <a:pt x="3463" y="152"/>
                </a:lnTo>
                <a:lnTo>
                  <a:pt x="3469" y="183"/>
                </a:lnTo>
                <a:lnTo>
                  <a:pt x="3472" y="215"/>
                </a:lnTo>
                <a:lnTo>
                  <a:pt x="3472" y="2470"/>
                </a:lnTo>
                <a:lnTo>
                  <a:pt x="3469" y="2470"/>
                </a:lnTo>
                <a:lnTo>
                  <a:pt x="3466" y="2527"/>
                </a:lnTo>
                <a:lnTo>
                  <a:pt x="3456" y="2584"/>
                </a:lnTo>
                <a:lnTo>
                  <a:pt x="3441" y="2640"/>
                </a:lnTo>
                <a:lnTo>
                  <a:pt x="3417" y="2695"/>
                </a:lnTo>
                <a:lnTo>
                  <a:pt x="3387" y="2751"/>
                </a:lnTo>
                <a:lnTo>
                  <a:pt x="3351" y="2803"/>
                </a:lnTo>
                <a:lnTo>
                  <a:pt x="3310" y="2853"/>
                </a:lnTo>
                <a:lnTo>
                  <a:pt x="3262" y="2899"/>
                </a:lnTo>
                <a:lnTo>
                  <a:pt x="3211" y="2941"/>
                </a:lnTo>
                <a:lnTo>
                  <a:pt x="3155" y="2980"/>
                </a:lnTo>
                <a:lnTo>
                  <a:pt x="3095" y="3014"/>
                </a:lnTo>
                <a:lnTo>
                  <a:pt x="3031" y="3044"/>
                </a:lnTo>
                <a:lnTo>
                  <a:pt x="2965" y="3069"/>
                </a:lnTo>
                <a:lnTo>
                  <a:pt x="2897" y="3089"/>
                </a:lnTo>
                <a:lnTo>
                  <a:pt x="2828" y="3102"/>
                </a:lnTo>
                <a:lnTo>
                  <a:pt x="2759" y="3111"/>
                </a:lnTo>
                <a:lnTo>
                  <a:pt x="2691" y="3113"/>
                </a:lnTo>
                <a:lnTo>
                  <a:pt x="2626" y="3111"/>
                </a:lnTo>
                <a:lnTo>
                  <a:pt x="2564" y="3103"/>
                </a:lnTo>
                <a:lnTo>
                  <a:pt x="2504" y="3092"/>
                </a:lnTo>
                <a:lnTo>
                  <a:pt x="2448" y="3076"/>
                </a:lnTo>
                <a:lnTo>
                  <a:pt x="2393" y="3055"/>
                </a:lnTo>
                <a:lnTo>
                  <a:pt x="2342" y="3030"/>
                </a:lnTo>
                <a:lnTo>
                  <a:pt x="2293" y="3001"/>
                </a:lnTo>
                <a:lnTo>
                  <a:pt x="2249" y="2968"/>
                </a:lnTo>
                <a:lnTo>
                  <a:pt x="2209" y="2932"/>
                </a:lnTo>
                <a:lnTo>
                  <a:pt x="2172" y="2891"/>
                </a:lnTo>
                <a:lnTo>
                  <a:pt x="2141" y="2848"/>
                </a:lnTo>
                <a:lnTo>
                  <a:pt x="2115" y="2802"/>
                </a:lnTo>
                <a:lnTo>
                  <a:pt x="2092" y="2753"/>
                </a:lnTo>
                <a:lnTo>
                  <a:pt x="2075" y="2698"/>
                </a:lnTo>
                <a:lnTo>
                  <a:pt x="2065" y="2641"/>
                </a:lnTo>
                <a:lnTo>
                  <a:pt x="2061" y="2583"/>
                </a:lnTo>
                <a:lnTo>
                  <a:pt x="2065" y="2525"/>
                </a:lnTo>
                <a:lnTo>
                  <a:pt x="2075" y="2466"/>
                </a:lnTo>
                <a:lnTo>
                  <a:pt x="2092" y="2408"/>
                </a:lnTo>
                <a:lnTo>
                  <a:pt x="2116" y="2351"/>
                </a:lnTo>
                <a:lnTo>
                  <a:pt x="2146" y="2296"/>
                </a:lnTo>
                <a:lnTo>
                  <a:pt x="2182" y="2243"/>
                </a:lnTo>
                <a:lnTo>
                  <a:pt x="2225" y="2194"/>
                </a:lnTo>
                <a:lnTo>
                  <a:pt x="2271" y="2148"/>
                </a:lnTo>
                <a:lnTo>
                  <a:pt x="2322" y="2105"/>
                </a:lnTo>
                <a:lnTo>
                  <a:pt x="2378" y="2067"/>
                </a:lnTo>
                <a:lnTo>
                  <a:pt x="2438" y="2033"/>
                </a:lnTo>
                <a:lnTo>
                  <a:pt x="2502" y="2003"/>
                </a:lnTo>
                <a:lnTo>
                  <a:pt x="2568" y="1978"/>
                </a:lnTo>
                <a:lnTo>
                  <a:pt x="2636" y="1958"/>
                </a:lnTo>
                <a:lnTo>
                  <a:pt x="2705" y="1944"/>
                </a:lnTo>
                <a:lnTo>
                  <a:pt x="2774" y="1935"/>
                </a:lnTo>
                <a:lnTo>
                  <a:pt x="2844" y="1933"/>
                </a:lnTo>
                <a:lnTo>
                  <a:pt x="2910" y="1935"/>
                </a:lnTo>
                <a:lnTo>
                  <a:pt x="2975" y="1944"/>
                </a:lnTo>
                <a:lnTo>
                  <a:pt x="3037" y="1957"/>
                </a:lnTo>
                <a:lnTo>
                  <a:pt x="3097" y="1975"/>
                </a:lnTo>
                <a:lnTo>
                  <a:pt x="3153" y="1999"/>
                </a:lnTo>
                <a:lnTo>
                  <a:pt x="3205" y="2026"/>
                </a:lnTo>
                <a:lnTo>
                  <a:pt x="3254" y="2058"/>
                </a:lnTo>
                <a:lnTo>
                  <a:pt x="3254" y="754"/>
                </a:lnTo>
                <a:lnTo>
                  <a:pt x="1448" y="1071"/>
                </a:lnTo>
                <a:lnTo>
                  <a:pt x="1410" y="1074"/>
                </a:lnTo>
                <a:lnTo>
                  <a:pt x="1410" y="2791"/>
                </a:lnTo>
                <a:lnTo>
                  <a:pt x="1408" y="2791"/>
                </a:lnTo>
                <a:lnTo>
                  <a:pt x="1405" y="2848"/>
                </a:lnTo>
                <a:lnTo>
                  <a:pt x="1395" y="2906"/>
                </a:lnTo>
                <a:lnTo>
                  <a:pt x="1379" y="2962"/>
                </a:lnTo>
                <a:lnTo>
                  <a:pt x="1356" y="3018"/>
                </a:lnTo>
                <a:lnTo>
                  <a:pt x="1326" y="3073"/>
                </a:lnTo>
                <a:lnTo>
                  <a:pt x="1289" y="3125"/>
                </a:lnTo>
                <a:lnTo>
                  <a:pt x="1248" y="3175"/>
                </a:lnTo>
                <a:lnTo>
                  <a:pt x="1202" y="3221"/>
                </a:lnTo>
                <a:lnTo>
                  <a:pt x="1149" y="3264"/>
                </a:lnTo>
                <a:lnTo>
                  <a:pt x="1094" y="3302"/>
                </a:lnTo>
                <a:lnTo>
                  <a:pt x="1034" y="3336"/>
                </a:lnTo>
                <a:lnTo>
                  <a:pt x="970" y="3366"/>
                </a:lnTo>
                <a:lnTo>
                  <a:pt x="903" y="3391"/>
                </a:lnTo>
                <a:lnTo>
                  <a:pt x="835" y="3411"/>
                </a:lnTo>
                <a:lnTo>
                  <a:pt x="767" y="3425"/>
                </a:lnTo>
                <a:lnTo>
                  <a:pt x="698" y="3433"/>
                </a:lnTo>
                <a:lnTo>
                  <a:pt x="629" y="3436"/>
                </a:lnTo>
                <a:lnTo>
                  <a:pt x="565" y="3434"/>
                </a:lnTo>
                <a:lnTo>
                  <a:pt x="503" y="3426"/>
                </a:lnTo>
                <a:lnTo>
                  <a:pt x="444" y="3414"/>
                </a:lnTo>
                <a:lnTo>
                  <a:pt x="386" y="3398"/>
                </a:lnTo>
                <a:lnTo>
                  <a:pt x="332" y="3377"/>
                </a:lnTo>
                <a:lnTo>
                  <a:pt x="281" y="3351"/>
                </a:lnTo>
                <a:lnTo>
                  <a:pt x="232" y="3323"/>
                </a:lnTo>
                <a:lnTo>
                  <a:pt x="187" y="3290"/>
                </a:lnTo>
                <a:lnTo>
                  <a:pt x="147" y="3254"/>
                </a:lnTo>
                <a:lnTo>
                  <a:pt x="111" y="3214"/>
                </a:lnTo>
                <a:lnTo>
                  <a:pt x="80" y="3171"/>
                </a:lnTo>
                <a:lnTo>
                  <a:pt x="53" y="3125"/>
                </a:lnTo>
                <a:lnTo>
                  <a:pt x="31" y="3076"/>
                </a:lnTo>
                <a:lnTo>
                  <a:pt x="14" y="3020"/>
                </a:lnTo>
                <a:lnTo>
                  <a:pt x="3" y="2963"/>
                </a:lnTo>
                <a:lnTo>
                  <a:pt x="0" y="2905"/>
                </a:lnTo>
                <a:lnTo>
                  <a:pt x="3" y="2846"/>
                </a:lnTo>
                <a:lnTo>
                  <a:pt x="13" y="2788"/>
                </a:lnTo>
                <a:lnTo>
                  <a:pt x="30" y="2731"/>
                </a:lnTo>
                <a:lnTo>
                  <a:pt x="54" y="2674"/>
                </a:lnTo>
                <a:lnTo>
                  <a:pt x="84" y="2618"/>
                </a:lnTo>
                <a:lnTo>
                  <a:pt x="121" y="2566"/>
                </a:lnTo>
                <a:lnTo>
                  <a:pt x="162" y="2516"/>
                </a:lnTo>
                <a:lnTo>
                  <a:pt x="210" y="2470"/>
                </a:lnTo>
                <a:lnTo>
                  <a:pt x="261" y="2428"/>
                </a:lnTo>
                <a:lnTo>
                  <a:pt x="316" y="2389"/>
                </a:lnTo>
                <a:lnTo>
                  <a:pt x="377" y="2354"/>
                </a:lnTo>
                <a:lnTo>
                  <a:pt x="440" y="2325"/>
                </a:lnTo>
                <a:lnTo>
                  <a:pt x="507" y="2299"/>
                </a:lnTo>
                <a:lnTo>
                  <a:pt x="576" y="2280"/>
                </a:lnTo>
                <a:lnTo>
                  <a:pt x="643" y="2266"/>
                </a:lnTo>
                <a:lnTo>
                  <a:pt x="713" y="2258"/>
                </a:lnTo>
                <a:lnTo>
                  <a:pt x="782" y="2254"/>
                </a:lnTo>
                <a:lnTo>
                  <a:pt x="849" y="2258"/>
                </a:lnTo>
                <a:lnTo>
                  <a:pt x="913" y="2265"/>
                </a:lnTo>
                <a:lnTo>
                  <a:pt x="975" y="2280"/>
                </a:lnTo>
                <a:lnTo>
                  <a:pt x="1035" y="2297"/>
                </a:lnTo>
                <a:lnTo>
                  <a:pt x="1092" y="2320"/>
                </a:lnTo>
                <a:lnTo>
                  <a:pt x="1144" y="2349"/>
                </a:lnTo>
                <a:lnTo>
                  <a:pt x="1194" y="2380"/>
                </a:lnTo>
                <a:lnTo>
                  <a:pt x="1194" y="537"/>
                </a:lnTo>
                <a:lnTo>
                  <a:pt x="1196" y="503"/>
                </a:lnTo>
                <a:lnTo>
                  <a:pt x="1204" y="470"/>
                </a:lnTo>
                <a:lnTo>
                  <a:pt x="1217" y="439"/>
                </a:lnTo>
                <a:lnTo>
                  <a:pt x="1234" y="412"/>
                </a:lnTo>
                <a:lnTo>
                  <a:pt x="1255" y="386"/>
                </a:lnTo>
                <a:lnTo>
                  <a:pt x="1280" y="364"/>
                </a:lnTo>
                <a:lnTo>
                  <a:pt x="1308" y="347"/>
                </a:lnTo>
                <a:lnTo>
                  <a:pt x="1339" y="334"/>
                </a:lnTo>
                <a:lnTo>
                  <a:pt x="1372" y="325"/>
                </a:lnTo>
                <a:lnTo>
                  <a:pt x="3218" y="3"/>
                </a:lnTo>
                <a:lnTo>
                  <a:pt x="325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3" name="Freeform 156"/>
          <p:cNvSpPr>
            <a:spLocks noEditPoints="1"/>
          </p:cNvSpPr>
          <p:nvPr/>
        </p:nvSpPr>
        <p:spPr bwMode="auto">
          <a:xfrm>
            <a:off x="3184675" y="3297873"/>
            <a:ext cx="552702" cy="359625"/>
          </a:xfrm>
          <a:custGeom>
            <a:avLst/>
            <a:gdLst>
              <a:gd name="T0" fmla="*/ 258 w 4061"/>
              <a:gd name="T1" fmla="*/ 2179 h 2642"/>
              <a:gd name="T2" fmla="*/ 303 w 4061"/>
              <a:gd name="T3" fmla="*/ 2286 h 2642"/>
              <a:gd name="T4" fmla="*/ 391 w 4061"/>
              <a:gd name="T5" fmla="*/ 2362 h 2642"/>
              <a:gd name="T6" fmla="*/ 508 w 4061"/>
              <a:gd name="T7" fmla="*/ 2389 h 2642"/>
              <a:gd name="T8" fmla="*/ 3634 w 4061"/>
              <a:gd name="T9" fmla="*/ 2377 h 2642"/>
              <a:gd name="T10" fmla="*/ 3734 w 4061"/>
              <a:gd name="T11" fmla="*/ 2316 h 2642"/>
              <a:gd name="T12" fmla="*/ 3795 w 4061"/>
              <a:gd name="T13" fmla="*/ 2218 h 2642"/>
              <a:gd name="T14" fmla="*/ 2814 w 4061"/>
              <a:gd name="T15" fmla="*/ 1398 h 2642"/>
              <a:gd name="T16" fmla="*/ 2173 w 4061"/>
              <a:gd name="T17" fmla="*/ 1859 h 2642"/>
              <a:gd name="T18" fmla="*/ 2031 w 4061"/>
              <a:gd name="T19" fmla="*/ 1886 h 2642"/>
              <a:gd name="T20" fmla="*/ 1889 w 4061"/>
              <a:gd name="T21" fmla="*/ 1859 h 2642"/>
              <a:gd name="T22" fmla="*/ 1249 w 4061"/>
              <a:gd name="T23" fmla="*/ 1398 h 2642"/>
              <a:gd name="T24" fmla="*/ 3808 w 4061"/>
              <a:gd name="T25" fmla="*/ 1982 h 2642"/>
              <a:gd name="T26" fmla="*/ 254 w 4061"/>
              <a:gd name="T27" fmla="*/ 1982 h 2642"/>
              <a:gd name="T28" fmla="*/ 508 w 4061"/>
              <a:gd name="T29" fmla="*/ 251 h 2642"/>
              <a:gd name="T30" fmla="*/ 391 w 4061"/>
              <a:gd name="T31" fmla="*/ 280 h 2642"/>
              <a:gd name="T32" fmla="*/ 303 w 4061"/>
              <a:gd name="T33" fmla="*/ 354 h 2642"/>
              <a:gd name="T34" fmla="*/ 258 w 4061"/>
              <a:gd name="T35" fmla="*/ 462 h 2642"/>
              <a:gd name="T36" fmla="*/ 1354 w 4061"/>
              <a:gd name="T37" fmla="*/ 1320 h 2642"/>
              <a:gd name="T38" fmla="*/ 1951 w 4061"/>
              <a:gd name="T39" fmla="*/ 1749 h 2642"/>
              <a:gd name="T40" fmla="*/ 2071 w 4061"/>
              <a:gd name="T41" fmla="*/ 1758 h 2642"/>
              <a:gd name="T42" fmla="*/ 2183 w 4061"/>
              <a:gd name="T43" fmla="*/ 1710 h 2642"/>
              <a:gd name="T44" fmla="*/ 3795 w 4061"/>
              <a:gd name="T45" fmla="*/ 424 h 2642"/>
              <a:gd name="T46" fmla="*/ 3734 w 4061"/>
              <a:gd name="T47" fmla="*/ 326 h 2642"/>
              <a:gd name="T48" fmla="*/ 3634 w 4061"/>
              <a:gd name="T49" fmla="*/ 265 h 2642"/>
              <a:gd name="T50" fmla="*/ 508 w 4061"/>
              <a:gd name="T51" fmla="*/ 251 h 2642"/>
              <a:gd name="T52" fmla="*/ 3618 w 4061"/>
              <a:gd name="T53" fmla="*/ 4 h 2642"/>
              <a:gd name="T54" fmla="*/ 3793 w 4061"/>
              <a:gd name="T55" fmla="*/ 59 h 2642"/>
              <a:gd name="T56" fmla="*/ 3934 w 4061"/>
              <a:gd name="T57" fmla="*/ 170 h 2642"/>
              <a:gd name="T58" fmla="*/ 4028 w 4061"/>
              <a:gd name="T59" fmla="*/ 321 h 2642"/>
              <a:gd name="T60" fmla="*/ 4061 w 4061"/>
              <a:gd name="T61" fmla="*/ 503 h 2642"/>
              <a:gd name="T62" fmla="*/ 4046 w 4061"/>
              <a:gd name="T63" fmla="*/ 2262 h 2642"/>
              <a:gd name="T64" fmla="*/ 3971 w 4061"/>
              <a:gd name="T65" fmla="*/ 2425 h 2642"/>
              <a:gd name="T66" fmla="*/ 3844 w 4061"/>
              <a:gd name="T67" fmla="*/ 2552 h 2642"/>
              <a:gd name="T68" fmla="*/ 3679 w 4061"/>
              <a:gd name="T69" fmla="*/ 2626 h 2642"/>
              <a:gd name="T70" fmla="*/ 508 w 4061"/>
              <a:gd name="T71" fmla="*/ 2642 h 2642"/>
              <a:gd name="T72" fmla="*/ 324 w 4061"/>
              <a:gd name="T73" fmla="*/ 2607 h 2642"/>
              <a:gd name="T74" fmla="*/ 170 w 4061"/>
              <a:gd name="T75" fmla="*/ 2514 h 2642"/>
              <a:gd name="T76" fmla="*/ 60 w 4061"/>
              <a:gd name="T77" fmla="*/ 2374 h 2642"/>
              <a:gd name="T78" fmla="*/ 4 w 4061"/>
              <a:gd name="T79" fmla="*/ 2201 h 2642"/>
              <a:gd name="T80" fmla="*/ 4 w 4061"/>
              <a:gd name="T81" fmla="*/ 440 h 2642"/>
              <a:gd name="T82" fmla="*/ 60 w 4061"/>
              <a:gd name="T83" fmla="*/ 266 h 2642"/>
              <a:gd name="T84" fmla="*/ 170 w 4061"/>
              <a:gd name="T85" fmla="*/ 128 h 2642"/>
              <a:gd name="T86" fmla="*/ 324 w 4061"/>
              <a:gd name="T87" fmla="*/ 33 h 2642"/>
              <a:gd name="T88" fmla="*/ 508 w 4061"/>
              <a:gd name="T89" fmla="*/ 0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61" h="2642">
                <a:moveTo>
                  <a:pt x="1249" y="1398"/>
                </a:moveTo>
                <a:lnTo>
                  <a:pt x="254" y="2138"/>
                </a:lnTo>
                <a:lnTo>
                  <a:pt x="258" y="2179"/>
                </a:lnTo>
                <a:lnTo>
                  <a:pt x="268" y="2218"/>
                </a:lnTo>
                <a:lnTo>
                  <a:pt x="283" y="2254"/>
                </a:lnTo>
                <a:lnTo>
                  <a:pt x="303" y="2286"/>
                </a:lnTo>
                <a:lnTo>
                  <a:pt x="329" y="2316"/>
                </a:lnTo>
                <a:lnTo>
                  <a:pt x="358" y="2341"/>
                </a:lnTo>
                <a:lnTo>
                  <a:pt x="391" y="2362"/>
                </a:lnTo>
                <a:lnTo>
                  <a:pt x="428" y="2377"/>
                </a:lnTo>
                <a:lnTo>
                  <a:pt x="466" y="2387"/>
                </a:lnTo>
                <a:lnTo>
                  <a:pt x="508" y="2389"/>
                </a:lnTo>
                <a:lnTo>
                  <a:pt x="3554" y="2389"/>
                </a:lnTo>
                <a:lnTo>
                  <a:pt x="3595" y="2387"/>
                </a:lnTo>
                <a:lnTo>
                  <a:pt x="3634" y="2377"/>
                </a:lnTo>
                <a:lnTo>
                  <a:pt x="3670" y="2362"/>
                </a:lnTo>
                <a:lnTo>
                  <a:pt x="3704" y="2341"/>
                </a:lnTo>
                <a:lnTo>
                  <a:pt x="3734" y="2316"/>
                </a:lnTo>
                <a:lnTo>
                  <a:pt x="3759" y="2286"/>
                </a:lnTo>
                <a:lnTo>
                  <a:pt x="3779" y="2254"/>
                </a:lnTo>
                <a:lnTo>
                  <a:pt x="3795" y="2218"/>
                </a:lnTo>
                <a:lnTo>
                  <a:pt x="3804" y="2179"/>
                </a:lnTo>
                <a:lnTo>
                  <a:pt x="3808" y="2138"/>
                </a:lnTo>
                <a:lnTo>
                  <a:pt x="2814" y="1398"/>
                </a:lnTo>
                <a:lnTo>
                  <a:pt x="2259" y="1812"/>
                </a:lnTo>
                <a:lnTo>
                  <a:pt x="2218" y="1838"/>
                </a:lnTo>
                <a:lnTo>
                  <a:pt x="2173" y="1859"/>
                </a:lnTo>
                <a:lnTo>
                  <a:pt x="2126" y="1874"/>
                </a:lnTo>
                <a:lnTo>
                  <a:pt x="2079" y="1884"/>
                </a:lnTo>
                <a:lnTo>
                  <a:pt x="2031" y="1886"/>
                </a:lnTo>
                <a:lnTo>
                  <a:pt x="1983" y="1884"/>
                </a:lnTo>
                <a:lnTo>
                  <a:pt x="1935" y="1874"/>
                </a:lnTo>
                <a:lnTo>
                  <a:pt x="1889" y="1859"/>
                </a:lnTo>
                <a:lnTo>
                  <a:pt x="1844" y="1838"/>
                </a:lnTo>
                <a:lnTo>
                  <a:pt x="1803" y="1812"/>
                </a:lnTo>
                <a:lnTo>
                  <a:pt x="1249" y="1398"/>
                </a:lnTo>
                <a:close/>
                <a:moveTo>
                  <a:pt x="3808" y="660"/>
                </a:moveTo>
                <a:lnTo>
                  <a:pt x="2919" y="1320"/>
                </a:lnTo>
                <a:lnTo>
                  <a:pt x="3808" y="1982"/>
                </a:lnTo>
                <a:lnTo>
                  <a:pt x="3808" y="660"/>
                </a:lnTo>
                <a:close/>
                <a:moveTo>
                  <a:pt x="254" y="660"/>
                </a:moveTo>
                <a:lnTo>
                  <a:pt x="254" y="1982"/>
                </a:lnTo>
                <a:lnTo>
                  <a:pt x="1143" y="1320"/>
                </a:lnTo>
                <a:lnTo>
                  <a:pt x="254" y="660"/>
                </a:lnTo>
                <a:close/>
                <a:moveTo>
                  <a:pt x="508" y="251"/>
                </a:moveTo>
                <a:lnTo>
                  <a:pt x="466" y="255"/>
                </a:lnTo>
                <a:lnTo>
                  <a:pt x="428" y="265"/>
                </a:lnTo>
                <a:lnTo>
                  <a:pt x="391" y="280"/>
                </a:lnTo>
                <a:lnTo>
                  <a:pt x="358" y="300"/>
                </a:lnTo>
                <a:lnTo>
                  <a:pt x="329" y="326"/>
                </a:lnTo>
                <a:lnTo>
                  <a:pt x="303" y="354"/>
                </a:lnTo>
                <a:lnTo>
                  <a:pt x="283" y="388"/>
                </a:lnTo>
                <a:lnTo>
                  <a:pt x="268" y="424"/>
                </a:lnTo>
                <a:lnTo>
                  <a:pt x="258" y="462"/>
                </a:lnTo>
                <a:lnTo>
                  <a:pt x="254" y="503"/>
                </a:lnTo>
                <a:lnTo>
                  <a:pt x="1249" y="1242"/>
                </a:lnTo>
                <a:lnTo>
                  <a:pt x="1354" y="1320"/>
                </a:lnTo>
                <a:lnTo>
                  <a:pt x="1879" y="1710"/>
                </a:lnTo>
                <a:lnTo>
                  <a:pt x="1914" y="1733"/>
                </a:lnTo>
                <a:lnTo>
                  <a:pt x="1951" y="1749"/>
                </a:lnTo>
                <a:lnTo>
                  <a:pt x="1990" y="1758"/>
                </a:lnTo>
                <a:lnTo>
                  <a:pt x="2031" y="1761"/>
                </a:lnTo>
                <a:lnTo>
                  <a:pt x="2071" y="1758"/>
                </a:lnTo>
                <a:lnTo>
                  <a:pt x="2111" y="1749"/>
                </a:lnTo>
                <a:lnTo>
                  <a:pt x="2149" y="1733"/>
                </a:lnTo>
                <a:lnTo>
                  <a:pt x="2183" y="1710"/>
                </a:lnTo>
                <a:lnTo>
                  <a:pt x="3808" y="503"/>
                </a:lnTo>
                <a:lnTo>
                  <a:pt x="3804" y="462"/>
                </a:lnTo>
                <a:lnTo>
                  <a:pt x="3795" y="424"/>
                </a:lnTo>
                <a:lnTo>
                  <a:pt x="3779" y="388"/>
                </a:lnTo>
                <a:lnTo>
                  <a:pt x="3759" y="354"/>
                </a:lnTo>
                <a:lnTo>
                  <a:pt x="3734" y="326"/>
                </a:lnTo>
                <a:lnTo>
                  <a:pt x="3704" y="300"/>
                </a:lnTo>
                <a:lnTo>
                  <a:pt x="3670" y="280"/>
                </a:lnTo>
                <a:lnTo>
                  <a:pt x="3634" y="265"/>
                </a:lnTo>
                <a:lnTo>
                  <a:pt x="3595" y="255"/>
                </a:lnTo>
                <a:lnTo>
                  <a:pt x="3554" y="251"/>
                </a:lnTo>
                <a:lnTo>
                  <a:pt x="508" y="251"/>
                </a:lnTo>
                <a:close/>
                <a:moveTo>
                  <a:pt x="508" y="0"/>
                </a:moveTo>
                <a:lnTo>
                  <a:pt x="3554" y="0"/>
                </a:lnTo>
                <a:lnTo>
                  <a:pt x="3618" y="4"/>
                </a:lnTo>
                <a:lnTo>
                  <a:pt x="3679" y="15"/>
                </a:lnTo>
                <a:lnTo>
                  <a:pt x="3738" y="33"/>
                </a:lnTo>
                <a:lnTo>
                  <a:pt x="3793" y="59"/>
                </a:lnTo>
                <a:lnTo>
                  <a:pt x="3844" y="90"/>
                </a:lnTo>
                <a:lnTo>
                  <a:pt x="3891" y="128"/>
                </a:lnTo>
                <a:lnTo>
                  <a:pt x="3934" y="170"/>
                </a:lnTo>
                <a:lnTo>
                  <a:pt x="3971" y="215"/>
                </a:lnTo>
                <a:lnTo>
                  <a:pt x="4003" y="266"/>
                </a:lnTo>
                <a:lnTo>
                  <a:pt x="4028" y="321"/>
                </a:lnTo>
                <a:lnTo>
                  <a:pt x="4046" y="379"/>
                </a:lnTo>
                <a:lnTo>
                  <a:pt x="4058" y="440"/>
                </a:lnTo>
                <a:lnTo>
                  <a:pt x="4061" y="503"/>
                </a:lnTo>
                <a:lnTo>
                  <a:pt x="4061" y="2138"/>
                </a:lnTo>
                <a:lnTo>
                  <a:pt x="4058" y="2201"/>
                </a:lnTo>
                <a:lnTo>
                  <a:pt x="4046" y="2262"/>
                </a:lnTo>
                <a:lnTo>
                  <a:pt x="4028" y="2320"/>
                </a:lnTo>
                <a:lnTo>
                  <a:pt x="4003" y="2374"/>
                </a:lnTo>
                <a:lnTo>
                  <a:pt x="3971" y="2425"/>
                </a:lnTo>
                <a:lnTo>
                  <a:pt x="3934" y="2472"/>
                </a:lnTo>
                <a:lnTo>
                  <a:pt x="3891" y="2514"/>
                </a:lnTo>
                <a:lnTo>
                  <a:pt x="3844" y="2552"/>
                </a:lnTo>
                <a:lnTo>
                  <a:pt x="3793" y="2582"/>
                </a:lnTo>
                <a:lnTo>
                  <a:pt x="3738" y="2607"/>
                </a:lnTo>
                <a:lnTo>
                  <a:pt x="3679" y="2626"/>
                </a:lnTo>
                <a:lnTo>
                  <a:pt x="3618" y="2637"/>
                </a:lnTo>
                <a:lnTo>
                  <a:pt x="3554" y="2642"/>
                </a:lnTo>
                <a:lnTo>
                  <a:pt x="508" y="2642"/>
                </a:lnTo>
                <a:lnTo>
                  <a:pt x="444" y="2637"/>
                </a:lnTo>
                <a:lnTo>
                  <a:pt x="383" y="2626"/>
                </a:lnTo>
                <a:lnTo>
                  <a:pt x="324" y="2607"/>
                </a:lnTo>
                <a:lnTo>
                  <a:pt x="269" y="2582"/>
                </a:lnTo>
                <a:lnTo>
                  <a:pt x="218" y="2552"/>
                </a:lnTo>
                <a:lnTo>
                  <a:pt x="170" y="2514"/>
                </a:lnTo>
                <a:lnTo>
                  <a:pt x="129" y="2472"/>
                </a:lnTo>
                <a:lnTo>
                  <a:pt x="91" y="2425"/>
                </a:lnTo>
                <a:lnTo>
                  <a:pt x="60" y="2374"/>
                </a:lnTo>
                <a:lnTo>
                  <a:pt x="34" y="2320"/>
                </a:lnTo>
                <a:lnTo>
                  <a:pt x="15" y="2262"/>
                </a:lnTo>
                <a:lnTo>
                  <a:pt x="4" y="2201"/>
                </a:lnTo>
                <a:lnTo>
                  <a:pt x="0" y="2138"/>
                </a:lnTo>
                <a:lnTo>
                  <a:pt x="0" y="503"/>
                </a:lnTo>
                <a:lnTo>
                  <a:pt x="4" y="440"/>
                </a:lnTo>
                <a:lnTo>
                  <a:pt x="15" y="379"/>
                </a:lnTo>
                <a:lnTo>
                  <a:pt x="34" y="321"/>
                </a:lnTo>
                <a:lnTo>
                  <a:pt x="60" y="266"/>
                </a:lnTo>
                <a:lnTo>
                  <a:pt x="91" y="215"/>
                </a:lnTo>
                <a:lnTo>
                  <a:pt x="129" y="170"/>
                </a:lnTo>
                <a:lnTo>
                  <a:pt x="170" y="128"/>
                </a:lnTo>
                <a:lnTo>
                  <a:pt x="218" y="90"/>
                </a:lnTo>
                <a:lnTo>
                  <a:pt x="269" y="59"/>
                </a:lnTo>
                <a:lnTo>
                  <a:pt x="324" y="33"/>
                </a:lnTo>
                <a:lnTo>
                  <a:pt x="383" y="15"/>
                </a:lnTo>
                <a:lnTo>
                  <a:pt x="444" y="4"/>
                </a:lnTo>
                <a:lnTo>
                  <a:pt x="50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8" name="Freeform 161"/>
          <p:cNvSpPr>
            <a:spLocks/>
          </p:cNvSpPr>
          <p:nvPr/>
        </p:nvSpPr>
        <p:spPr bwMode="auto">
          <a:xfrm>
            <a:off x="4129712" y="3249327"/>
            <a:ext cx="513926" cy="456718"/>
          </a:xfrm>
          <a:custGeom>
            <a:avLst/>
            <a:gdLst>
              <a:gd name="T0" fmla="*/ 2511 w 3261"/>
              <a:gd name="T1" fmla="*/ 18 h 3862"/>
              <a:gd name="T2" fmla="*/ 2767 w 3261"/>
              <a:gd name="T3" fmla="*/ 134 h 3862"/>
              <a:gd name="T4" fmla="*/ 2993 w 3261"/>
              <a:gd name="T5" fmla="*/ 350 h 3862"/>
              <a:gd name="T6" fmla="*/ 3158 w 3261"/>
              <a:gd name="T7" fmla="*/ 646 h 3862"/>
              <a:gd name="T8" fmla="*/ 3246 w 3261"/>
              <a:gd name="T9" fmla="*/ 980 h 3862"/>
              <a:gd name="T10" fmla="*/ 3256 w 3261"/>
              <a:gd name="T11" fmla="*/ 1329 h 3862"/>
              <a:gd name="T12" fmla="*/ 3188 w 3261"/>
              <a:gd name="T13" fmla="*/ 1669 h 3862"/>
              <a:gd name="T14" fmla="*/ 3041 w 3261"/>
              <a:gd name="T15" fmla="*/ 1978 h 3862"/>
              <a:gd name="T16" fmla="*/ 1836 w 3261"/>
              <a:gd name="T17" fmla="*/ 3539 h 3862"/>
              <a:gd name="T18" fmla="*/ 1749 w 3261"/>
              <a:gd name="T19" fmla="*/ 3526 h 3862"/>
              <a:gd name="T20" fmla="*/ 1701 w 3261"/>
              <a:gd name="T21" fmla="*/ 3428 h 3862"/>
              <a:gd name="T22" fmla="*/ 1730 w 3261"/>
              <a:gd name="T23" fmla="*/ 3319 h 3862"/>
              <a:gd name="T24" fmla="*/ 2945 w 3261"/>
              <a:gd name="T25" fmla="*/ 1689 h 3862"/>
              <a:gd name="T26" fmla="*/ 3028 w 3261"/>
              <a:gd name="T27" fmla="*/ 1404 h 3862"/>
              <a:gd name="T28" fmla="*/ 3038 w 3261"/>
              <a:gd name="T29" fmla="*/ 1104 h 3862"/>
              <a:gd name="T30" fmla="*/ 2973 w 3261"/>
              <a:gd name="T31" fmla="*/ 813 h 3862"/>
              <a:gd name="T32" fmla="*/ 2834 w 3261"/>
              <a:gd name="T33" fmla="*/ 558 h 3862"/>
              <a:gd name="T34" fmla="*/ 2639 w 3261"/>
              <a:gd name="T35" fmla="*/ 375 h 3862"/>
              <a:gd name="T36" fmla="*/ 2416 w 3261"/>
              <a:gd name="T37" fmla="*/ 291 h 3862"/>
              <a:gd name="T38" fmla="*/ 2186 w 3261"/>
              <a:gd name="T39" fmla="*/ 303 h 3862"/>
              <a:gd name="T40" fmla="*/ 1969 w 3261"/>
              <a:gd name="T41" fmla="*/ 412 h 3862"/>
              <a:gd name="T42" fmla="*/ 353 w 3261"/>
              <a:gd name="T43" fmla="*/ 2459 h 3862"/>
              <a:gd name="T44" fmla="*/ 241 w 3261"/>
              <a:gd name="T45" fmla="*/ 2680 h 3862"/>
              <a:gd name="T46" fmla="*/ 204 w 3261"/>
              <a:gd name="T47" fmla="*/ 2930 h 3862"/>
              <a:gd name="T48" fmla="*/ 241 w 3261"/>
              <a:gd name="T49" fmla="*/ 3181 h 3862"/>
              <a:gd name="T50" fmla="*/ 353 w 3261"/>
              <a:gd name="T51" fmla="*/ 3401 h 3862"/>
              <a:gd name="T52" fmla="*/ 521 w 3261"/>
              <a:gd name="T53" fmla="*/ 3548 h 3862"/>
              <a:gd name="T54" fmla="*/ 713 w 3261"/>
              <a:gd name="T55" fmla="*/ 3597 h 3862"/>
              <a:gd name="T56" fmla="*/ 904 w 3261"/>
              <a:gd name="T57" fmla="*/ 3548 h 3862"/>
              <a:gd name="T58" fmla="*/ 1073 w 3261"/>
              <a:gd name="T59" fmla="*/ 3401 h 3862"/>
              <a:gd name="T60" fmla="*/ 2624 w 3261"/>
              <a:gd name="T61" fmla="*/ 1359 h 3862"/>
              <a:gd name="T62" fmla="*/ 2650 w 3261"/>
              <a:gd name="T63" fmla="*/ 1174 h 3862"/>
              <a:gd name="T64" fmla="*/ 2606 w 3261"/>
              <a:gd name="T65" fmla="*/ 993 h 3862"/>
              <a:gd name="T66" fmla="*/ 2500 w 3261"/>
              <a:gd name="T67" fmla="*/ 854 h 3862"/>
              <a:gd name="T68" fmla="*/ 2362 w 3261"/>
              <a:gd name="T69" fmla="*/ 799 h 3862"/>
              <a:gd name="T70" fmla="*/ 2220 w 3261"/>
              <a:gd name="T71" fmla="*/ 832 h 3862"/>
              <a:gd name="T72" fmla="*/ 1011 w 3261"/>
              <a:gd name="T73" fmla="*/ 2376 h 3862"/>
              <a:gd name="T74" fmla="*/ 926 w 3261"/>
              <a:gd name="T75" fmla="*/ 2415 h 3862"/>
              <a:gd name="T76" fmla="*/ 851 w 3261"/>
              <a:gd name="T77" fmla="*/ 2353 h 3862"/>
              <a:gd name="T78" fmla="*/ 841 w 3261"/>
              <a:gd name="T79" fmla="*/ 2239 h 3862"/>
              <a:gd name="T80" fmla="*/ 2022 w 3261"/>
              <a:gd name="T81" fmla="*/ 681 h 3862"/>
              <a:gd name="T82" fmla="*/ 2199 w 3261"/>
              <a:gd name="T83" fmla="*/ 559 h 3862"/>
              <a:gd name="T84" fmla="*/ 2393 w 3261"/>
              <a:gd name="T85" fmla="*/ 534 h 3862"/>
              <a:gd name="T86" fmla="*/ 2580 w 3261"/>
              <a:gd name="T87" fmla="*/ 607 h 3862"/>
              <a:gd name="T88" fmla="*/ 2739 w 3261"/>
              <a:gd name="T89" fmla="*/ 777 h 3862"/>
              <a:gd name="T90" fmla="*/ 2832 w 3261"/>
              <a:gd name="T91" fmla="*/ 1008 h 3862"/>
              <a:gd name="T92" fmla="*/ 2851 w 3261"/>
              <a:gd name="T93" fmla="*/ 1261 h 3862"/>
              <a:gd name="T94" fmla="*/ 2795 w 3261"/>
              <a:gd name="T95" fmla="*/ 1508 h 3862"/>
              <a:gd name="T96" fmla="*/ 1217 w 3261"/>
              <a:gd name="T97" fmla="*/ 3590 h 3862"/>
              <a:gd name="T98" fmla="*/ 1022 w 3261"/>
              <a:gd name="T99" fmla="*/ 3771 h 3862"/>
              <a:gd name="T100" fmla="*/ 799 w 3261"/>
              <a:gd name="T101" fmla="*/ 3855 h 3862"/>
              <a:gd name="T102" fmla="*/ 569 w 3261"/>
              <a:gd name="T103" fmla="*/ 3844 h 3862"/>
              <a:gd name="T104" fmla="*/ 352 w 3261"/>
              <a:gd name="T105" fmla="*/ 3735 h 3862"/>
              <a:gd name="T106" fmla="*/ 167 w 3261"/>
              <a:gd name="T107" fmla="*/ 3531 h 3862"/>
              <a:gd name="T108" fmla="*/ 47 w 3261"/>
              <a:gd name="T109" fmla="*/ 3264 h 3862"/>
              <a:gd name="T110" fmla="*/ 0 w 3261"/>
              <a:gd name="T111" fmla="*/ 2968 h 3862"/>
              <a:gd name="T112" fmla="*/ 28 w 3261"/>
              <a:gd name="T113" fmla="*/ 2669 h 3862"/>
              <a:gd name="T114" fmla="*/ 129 w 3261"/>
              <a:gd name="T115" fmla="*/ 2394 h 3862"/>
              <a:gd name="T116" fmla="*/ 1748 w 3261"/>
              <a:gd name="T117" fmla="*/ 286 h 3862"/>
              <a:gd name="T118" fmla="*/ 1983 w 3261"/>
              <a:gd name="T119" fmla="*/ 94 h 3862"/>
              <a:gd name="T120" fmla="*/ 2243 w 3261"/>
              <a:gd name="T121" fmla="*/ 5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862">
                <a:moveTo>
                  <a:pt x="2310" y="0"/>
                </a:moveTo>
                <a:lnTo>
                  <a:pt x="2378" y="0"/>
                </a:lnTo>
                <a:lnTo>
                  <a:pt x="2445" y="5"/>
                </a:lnTo>
                <a:lnTo>
                  <a:pt x="2511" y="18"/>
                </a:lnTo>
                <a:lnTo>
                  <a:pt x="2576" y="38"/>
                </a:lnTo>
                <a:lnTo>
                  <a:pt x="2642" y="63"/>
                </a:lnTo>
                <a:lnTo>
                  <a:pt x="2705" y="94"/>
                </a:lnTo>
                <a:lnTo>
                  <a:pt x="2767" y="134"/>
                </a:lnTo>
                <a:lnTo>
                  <a:pt x="2826" y="178"/>
                </a:lnTo>
                <a:lnTo>
                  <a:pt x="2884" y="228"/>
                </a:lnTo>
                <a:lnTo>
                  <a:pt x="2940" y="286"/>
                </a:lnTo>
                <a:lnTo>
                  <a:pt x="2993" y="350"/>
                </a:lnTo>
                <a:lnTo>
                  <a:pt x="3041" y="418"/>
                </a:lnTo>
                <a:lnTo>
                  <a:pt x="3085" y="491"/>
                </a:lnTo>
                <a:lnTo>
                  <a:pt x="3124" y="567"/>
                </a:lnTo>
                <a:lnTo>
                  <a:pt x="3158" y="646"/>
                </a:lnTo>
                <a:lnTo>
                  <a:pt x="3188" y="726"/>
                </a:lnTo>
                <a:lnTo>
                  <a:pt x="3212" y="810"/>
                </a:lnTo>
                <a:lnTo>
                  <a:pt x="3232" y="894"/>
                </a:lnTo>
                <a:lnTo>
                  <a:pt x="3246" y="980"/>
                </a:lnTo>
                <a:lnTo>
                  <a:pt x="3256" y="1067"/>
                </a:lnTo>
                <a:lnTo>
                  <a:pt x="3261" y="1155"/>
                </a:lnTo>
                <a:lnTo>
                  <a:pt x="3261" y="1241"/>
                </a:lnTo>
                <a:lnTo>
                  <a:pt x="3256" y="1329"/>
                </a:lnTo>
                <a:lnTo>
                  <a:pt x="3246" y="1416"/>
                </a:lnTo>
                <a:lnTo>
                  <a:pt x="3232" y="1502"/>
                </a:lnTo>
                <a:lnTo>
                  <a:pt x="3212" y="1586"/>
                </a:lnTo>
                <a:lnTo>
                  <a:pt x="3188" y="1669"/>
                </a:lnTo>
                <a:lnTo>
                  <a:pt x="3158" y="1750"/>
                </a:lnTo>
                <a:lnTo>
                  <a:pt x="3124" y="1829"/>
                </a:lnTo>
                <a:lnTo>
                  <a:pt x="3085" y="1905"/>
                </a:lnTo>
                <a:lnTo>
                  <a:pt x="3041" y="1978"/>
                </a:lnTo>
                <a:lnTo>
                  <a:pt x="2993" y="2046"/>
                </a:lnTo>
                <a:lnTo>
                  <a:pt x="1875" y="3508"/>
                </a:lnTo>
                <a:lnTo>
                  <a:pt x="1857" y="3526"/>
                </a:lnTo>
                <a:lnTo>
                  <a:pt x="1836" y="3539"/>
                </a:lnTo>
                <a:lnTo>
                  <a:pt x="1814" y="3546"/>
                </a:lnTo>
                <a:lnTo>
                  <a:pt x="1791" y="3546"/>
                </a:lnTo>
                <a:lnTo>
                  <a:pt x="1769" y="3539"/>
                </a:lnTo>
                <a:lnTo>
                  <a:pt x="1749" y="3526"/>
                </a:lnTo>
                <a:lnTo>
                  <a:pt x="1730" y="3508"/>
                </a:lnTo>
                <a:lnTo>
                  <a:pt x="1716" y="3483"/>
                </a:lnTo>
                <a:lnTo>
                  <a:pt x="1706" y="3457"/>
                </a:lnTo>
                <a:lnTo>
                  <a:pt x="1701" y="3428"/>
                </a:lnTo>
                <a:lnTo>
                  <a:pt x="1701" y="3399"/>
                </a:lnTo>
                <a:lnTo>
                  <a:pt x="1706" y="3370"/>
                </a:lnTo>
                <a:lnTo>
                  <a:pt x="1716" y="3342"/>
                </a:lnTo>
                <a:lnTo>
                  <a:pt x="1730" y="3319"/>
                </a:lnTo>
                <a:lnTo>
                  <a:pt x="2834" y="1876"/>
                </a:lnTo>
                <a:lnTo>
                  <a:pt x="2875" y="1817"/>
                </a:lnTo>
                <a:lnTo>
                  <a:pt x="2913" y="1754"/>
                </a:lnTo>
                <a:lnTo>
                  <a:pt x="2945" y="1689"/>
                </a:lnTo>
                <a:lnTo>
                  <a:pt x="2973" y="1621"/>
                </a:lnTo>
                <a:lnTo>
                  <a:pt x="2996" y="1550"/>
                </a:lnTo>
                <a:lnTo>
                  <a:pt x="3015" y="1478"/>
                </a:lnTo>
                <a:lnTo>
                  <a:pt x="3028" y="1404"/>
                </a:lnTo>
                <a:lnTo>
                  <a:pt x="3038" y="1329"/>
                </a:lnTo>
                <a:lnTo>
                  <a:pt x="3042" y="1254"/>
                </a:lnTo>
                <a:lnTo>
                  <a:pt x="3042" y="1180"/>
                </a:lnTo>
                <a:lnTo>
                  <a:pt x="3038" y="1104"/>
                </a:lnTo>
                <a:lnTo>
                  <a:pt x="3028" y="1030"/>
                </a:lnTo>
                <a:lnTo>
                  <a:pt x="3015" y="955"/>
                </a:lnTo>
                <a:lnTo>
                  <a:pt x="2996" y="883"/>
                </a:lnTo>
                <a:lnTo>
                  <a:pt x="2973" y="813"/>
                </a:lnTo>
                <a:lnTo>
                  <a:pt x="2945" y="745"/>
                </a:lnTo>
                <a:lnTo>
                  <a:pt x="2913" y="680"/>
                </a:lnTo>
                <a:lnTo>
                  <a:pt x="2875" y="617"/>
                </a:lnTo>
                <a:lnTo>
                  <a:pt x="2834" y="558"/>
                </a:lnTo>
                <a:lnTo>
                  <a:pt x="2788" y="502"/>
                </a:lnTo>
                <a:lnTo>
                  <a:pt x="2741" y="454"/>
                </a:lnTo>
                <a:lnTo>
                  <a:pt x="2691" y="412"/>
                </a:lnTo>
                <a:lnTo>
                  <a:pt x="2639" y="375"/>
                </a:lnTo>
                <a:lnTo>
                  <a:pt x="2584" y="345"/>
                </a:lnTo>
                <a:lnTo>
                  <a:pt x="2529" y="321"/>
                </a:lnTo>
                <a:lnTo>
                  <a:pt x="2473" y="303"/>
                </a:lnTo>
                <a:lnTo>
                  <a:pt x="2416" y="291"/>
                </a:lnTo>
                <a:lnTo>
                  <a:pt x="2359" y="285"/>
                </a:lnTo>
                <a:lnTo>
                  <a:pt x="2301" y="285"/>
                </a:lnTo>
                <a:lnTo>
                  <a:pt x="2243" y="291"/>
                </a:lnTo>
                <a:lnTo>
                  <a:pt x="2186" y="303"/>
                </a:lnTo>
                <a:lnTo>
                  <a:pt x="2130" y="321"/>
                </a:lnTo>
                <a:lnTo>
                  <a:pt x="2075" y="345"/>
                </a:lnTo>
                <a:lnTo>
                  <a:pt x="2021" y="375"/>
                </a:lnTo>
                <a:lnTo>
                  <a:pt x="1969" y="412"/>
                </a:lnTo>
                <a:lnTo>
                  <a:pt x="1919" y="454"/>
                </a:lnTo>
                <a:lnTo>
                  <a:pt x="1871" y="502"/>
                </a:lnTo>
                <a:lnTo>
                  <a:pt x="1826" y="558"/>
                </a:lnTo>
                <a:lnTo>
                  <a:pt x="353" y="2459"/>
                </a:lnTo>
                <a:lnTo>
                  <a:pt x="318" y="2510"/>
                </a:lnTo>
                <a:lnTo>
                  <a:pt x="287" y="2564"/>
                </a:lnTo>
                <a:lnTo>
                  <a:pt x="262" y="2621"/>
                </a:lnTo>
                <a:lnTo>
                  <a:pt x="241" y="2680"/>
                </a:lnTo>
                <a:lnTo>
                  <a:pt x="225" y="2741"/>
                </a:lnTo>
                <a:lnTo>
                  <a:pt x="213" y="2803"/>
                </a:lnTo>
                <a:lnTo>
                  <a:pt x="206" y="2866"/>
                </a:lnTo>
                <a:lnTo>
                  <a:pt x="204" y="2930"/>
                </a:lnTo>
                <a:lnTo>
                  <a:pt x="206" y="2995"/>
                </a:lnTo>
                <a:lnTo>
                  <a:pt x="213" y="3058"/>
                </a:lnTo>
                <a:lnTo>
                  <a:pt x="225" y="3121"/>
                </a:lnTo>
                <a:lnTo>
                  <a:pt x="241" y="3181"/>
                </a:lnTo>
                <a:lnTo>
                  <a:pt x="262" y="3240"/>
                </a:lnTo>
                <a:lnTo>
                  <a:pt x="287" y="3296"/>
                </a:lnTo>
                <a:lnTo>
                  <a:pt x="318" y="3350"/>
                </a:lnTo>
                <a:lnTo>
                  <a:pt x="353" y="3401"/>
                </a:lnTo>
                <a:lnTo>
                  <a:pt x="391" y="3447"/>
                </a:lnTo>
                <a:lnTo>
                  <a:pt x="433" y="3487"/>
                </a:lnTo>
                <a:lnTo>
                  <a:pt x="476" y="3521"/>
                </a:lnTo>
                <a:lnTo>
                  <a:pt x="521" y="3548"/>
                </a:lnTo>
                <a:lnTo>
                  <a:pt x="568" y="3569"/>
                </a:lnTo>
                <a:lnTo>
                  <a:pt x="616" y="3584"/>
                </a:lnTo>
                <a:lnTo>
                  <a:pt x="664" y="3593"/>
                </a:lnTo>
                <a:lnTo>
                  <a:pt x="713" y="3597"/>
                </a:lnTo>
                <a:lnTo>
                  <a:pt x="762" y="3593"/>
                </a:lnTo>
                <a:lnTo>
                  <a:pt x="810" y="3584"/>
                </a:lnTo>
                <a:lnTo>
                  <a:pt x="858" y="3569"/>
                </a:lnTo>
                <a:lnTo>
                  <a:pt x="904" y="3548"/>
                </a:lnTo>
                <a:lnTo>
                  <a:pt x="950" y="3521"/>
                </a:lnTo>
                <a:lnTo>
                  <a:pt x="994" y="3487"/>
                </a:lnTo>
                <a:lnTo>
                  <a:pt x="1035" y="3447"/>
                </a:lnTo>
                <a:lnTo>
                  <a:pt x="1073" y="3401"/>
                </a:lnTo>
                <a:lnTo>
                  <a:pt x="2560" y="1480"/>
                </a:lnTo>
                <a:lnTo>
                  <a:pt x="2585" y="1443"/>
                </a:lnTo>
                <a:lnTo>
                  <a:pt x="2606" y="1403"/>
                </a:lnTo>
                <a:lnTo>
                  <a:pt x="2624" y="1359"/>
                </a:lnTo>
                <a:lnTo>
                  <a:pt x="2637" y="1315"/>
                </a:lnTo>
                <a:lnTo>
                  <a:pt x="2645" y="1269"/>
                </a:lnTo>
                <a:lnTo>
                  <a:pt x="2650" y="1222"/>
                </a:lnTo>
                <a:lnTo>
                  <a:pt x="2650" y="1174"/>
                </a:lnTo>
                <a:lnTo>
                  <a:pt x="2645" y="1127"/>
                </a:lnTo>
                <a:lnTo>
                  <a:pt x="2637" y="1081"/>
                </a:lnTo>
                <a:lnTo>
                  <a:pt x="2624" y="1037"/>
                </a:lnTo>
                <a:lnTo>
                  <a:pt x="2606" y="993"/>
                </a:lnTo>
                <a:lnTo>
                  <a:pt x="2585" y="953"/>
                </a:lnTo>
                <a:lnTo>
                  <a:pt x="2560" y="915"/>
                </a:lnTo>
                <a:lnTo>
                  <a:pt x="2531" y="882"/>
                </a:lnTo>
                <a:lnTo>
                  <a:pt x="2500" y="854"/>
                </a:lnTo>
                <a:lnTo>
                  <a:pt x="2468" y="832"/>
                </a:lnTo>
                <a:lnTo>
                  <a:pt x="2433" y="815"/>
                </a:lnTo>
                <a:lnTo>
                  <a:pt x="2398" y="804"/>
                </a:lnTo>
                <a:lnTo>
                  <a:pt x="2362" y="799"/>
                </a:lnTo>
                <a:lnTo>
                  <a:pt x="2325" y="799"/>
                </a:lnTo>
                <a:lnTo>
                  <a:pt x="2290" y="804"/>
                </a:lnTo>
                <a:lnTo>
                  <a:pt x="2255" y="815"/>
                </a:lnTo>
                <a:lnTo>
                  <a:pt x="2220" y="832"/>
                </a:lnTo>
                <a:lnTo>
                  <a:pt x="2188" y="854"/>
                </a:lnTo>
                <a:lnTo>
                  <a:pt x="2157" y="882"/>
                </a:lnTo>
                <a:lnTo>
                  <a:pt x="2128" y="915"/>
                </a:lnTo>
                <a:lnTo>
                  <a:pt x="1011" y="2376"/>
                </a:lnTo>
                <a:lnTo>
                  <a:pt x="992" y="2396"/>
                </a:lnTo>
                <a:lnTo>
                  <a:pt x="972" y="2408"/>
                </a:lnTo>
                <a:lnTo>
                  <a:pt x="949" y="2415"/>
                </a:lnTo>
                <a:lnTo>
                  <a:pt x="926" y="2415"/>
                </a:lnTo>
                <a:lnTo>
                  <a:pt x="905" y="2408"/>
                </a:lnTo>
                <a:lnTo>
                  <a:pt x="884" y="2396"/>
                </a:lnTo>
                <a:lnTo>
                  <a:pt x="866" y="2376"/>
                </a:lnTo>
                <a:lnTo>
                  <a:pt x="851" y="2353"/>
                </a:lnTo>
                <a:lnTo>
                  <a:pt x="841" y="2325"/>
                </a:lnTo>
                <a:lnTo>
                  <a:pt x="837" y="2296"/>
                </a:lnTo>
                <a:lnTo>
                  <a:pt x="837" y="2268"/>
                </a:lnTo>
                <a:lnTo>
                  <a:pt x="841" y="2239"/>
                </a:lnTo>
                <a:lnTo>
                  <a:pt x="851" y="2212"/>
                </a:lnTo>
                <a:lnTo>
                  <a:pt x="866" y="2187"/>
                </a:lnTo>
                <a:lnTo>
                  <a:pt x="1983" y="727"/>
                </a:lnTo>
                <a:lnTo>
                  <a:pt x="2022" y="681"/>
                </a:lnTo>
                <a:lnTo>
                  <a:pt x="2063" y="642"/>
                </a:lnTo>
                <a:lnTo>
                  <a:pt x="2107" y="607"/>
                </a:lnTo>
                <a:lnTo>
                  <a:pt x="2152" y="580"/>
                </a:lnTo>
                <a:lnTo>
                  <a:pt x="2199" y="559"/>
                </a:lnTo>
                <a:lnTo>
                  <a:pt x="2246" y="543"/>
                </a:lnTo>
                <a:lnTo>
                  <a:pt x="2295" y="534"/>
                </a:lnTo>
                <a:lnTo>
                  <a:pt x="2343" y="531"/>
                </a:lnTo>
                <a:lnTo>
                  <a:pt x="2393" y="534"/>
                </a:lnTo>
                <a:lnTo>
                  <a:pt x="2441" y="543"/>
                </a:lnTo>
                <a:lnTo>
                  <a:pt x="2489" y="559"/>
                </a:lnTo>
                <a:lnTo>
                  <a:pt x="2535" y="580"/>
                </a:lnTo>
                <a:lnTo>
                  <a:pt x="2580" y="607"/>
                </a:lnTo>
                <a:lnTo>
                  <a:pt x="2625" y="642"/>
                </a:lnTo>
                <a:lnTo>
                  <a:pt x="2666" y="681"/>
                </a:lnTo>
                <a:lnTo>
                  <a:pt x="2704" y="727"/>
                </a:lnTo>
                <a:lnTo>
                  <a:pt x="2739" y="777"/>
                </a:lnTo>
                <a:lnTo>
                  <a:pt x="2769" y="831"/>
                </a:lnTo>
                <a:lnTo>
                  <a:pt x="2795" y="888"/>
                </a:lnTo>
                <a:lnTo>
                  <a:pt x="2816" y="947"/>
                </a:lnTo>
                <a:lnTo>
                  <a:pt x="2832" y="1008"/>
                </a:lnTo>
                <a:lnTo>
                  <a:pt x="2844" y="1071"/>
                </a:lnTo>
                <a:lnTo>
                  <a:pt x="2851" y="1134"/>
                </a:lnTo>
                <a:lnTo>
                  <a:pt x="2853" y="1198"/>
                </a:lnTo>
                <a:lnTo>
                  <a:pt x="2851" y="1261"/>
                </a:lnTo>
                <a:lnTo>
                  <a:pt x="2844" y="1325"/>
                </a:lnTo>
                <a:lnTo>
                  <a:pt x="2832" y="1387"/>
                </a:lnTo>
                <a:lnTo>
                  <a:pt x="2816" y="1449"/>
                </a:lnTo>
                <a:lnTo>
                  <a:pt x="2795" y="1508"/>
                </a:lnTo>
                <a:lnTo>
                  <a:pt x="2769" y="1564"/>
                </a:lnTo>
                <a:lnTo>
                  <a:pt x="2739" y="1618"/>
                </a:lnTo>
                <a:lnTo>
                  <a:pt x="2704" y="1669"/>
                </a:lnTo>
                <a:lnTo>
                  <a:pt x="1217" y="3590"/>
                </a:lnTo>
                <a:lnTo>
                  <a:pt x="1172" y="3644"/>
                </a:lnTo>
                <a:lnTo>
                  <a:pt x="1124" y="3693"/>
                </a:lnTo>
                <a:lnTo>
                  <a:pt x="1074" y="3735"/>
                </a:lnTo>
                <a:lnTo>
                  <a:pt x="1022" y="3771"/>
                </a:lnTo>
                <a:lnTo>
                  <a:pt x="968" y="3802"/>
                </a:lnTo>
                <a:lnTo>
                  <a:pt x="912" y="3825"/>
                </a:lnTo>
                <a:lnTo>
                  <a:pt x="856" y="3844"/>
                </a:lnTo>
                <a:lnTo>
                  <a:pt x="799" y="3855"/>
                </a:lnTo>
                <a:lnTo>
                  <a:pt x="742" y="3862"/>
                </a:lnTo>
                <a:lnTo>
                  <a:pt x="684" y="3862"/>
                </a:lnTo>
                <a:lnTo>
                  <a:pt x="626" y="3855"/>
                </a:lnTo>
                <a:lnTo>
                  <a:pt x="569" y="3844"/>
                </a:lnTo>
                <a:lnTo>
                  <a:pt x="513" y="3825"/>
                </a:lnTo>
                <a:lnTo>
                  <a:pt x="458" y="3802"/>
                </a:lnTo>
                <a:lnTo>
                  <a:pt x="404" y="3771"/>
                </a:lnTo>
                <a:lnTo>
                  <a:pt x="352" y="3735"/>
                </a:lnTo>
                <a:lnTo>
                  <a:pt x="302" y="3693"/>
                </a:lnTo>
                <a:lnTo>
                  <a:pt x="254" y="3644"/>
                </a:lnTo>
                <a:lnTo>
                  <a:pt x="209" y="3590"/>
                </a:lnTo>
                <a:lnTo>
                  <a:pt x="167" y="3531"/>
                </a:lnTo>
                <a:lnTo>
                  <a:pt x="129" y="3468"/>
                </a:lnTo>
                <a:lnTo>
                  <a:pt x="97" y="3403"/>
                </a:lnTo>
                <a:lnTo>
                  <a:pt x="70" y="3334"/>
                </a:lnTo>
                <a:lnTo>
                  <a:pt x="47" y="3264"/>
                </a:lnTo>
                <a:lnTo>
                  <a:pt x="28" y="3191"/>
                </a:lnTo>
                <a:lnTo>
                  <a:pt x="14" y="3118"/>
                </a:lnTo>
                <a:lnTo>
                  <a:pt x="5" y="3043"/>
                </a:lnTo>
                <a:lnTo>
                  <a:pt x="0" y="2968"/>
                </a:lnTo>
                <a:lnTo>
                  <a:pt x="0" y="2894"/>
                </a:lnTo>
                <a:lnTo>
                  <a:pt x="5" y="2817"/>
                </a:lnTo>
                <a:lnTo>
                  <a:pt x="14" y="2743"/>
                </a:lnTo>
                <a:lnTo>
                  <a:pt x="28" y="2669"/>
                </a:lnTo>
                <a:lnTo>
                  <a:pt x="47" y="2597"/>
                </a:lnTo>
                <a:lnTo>
                  <a:pt x="70" y="2527"/>
                </a:lnTo>
                <a:lnTo>
                  <a:pt x="97" y="2459"/>
                </a:lnTo>
                <a:lnTo>
                  <a:pt x="129" y="2394"/>
                </a:lnTo>
                <a:lnTo>
                  <a:pt x="167" y="2331"/>
                </a:lnTo>
                <a:lnTo>
                  <a:pt x="209" y="2271"/>
                </a:lnTo>
                <a:lnTo>
                  <a:pt x="1695" y="350"/>
                </a:lnTo>
                <a:lnTo>
                  <a:pt x="1748" y="286"/>
                </a:lnTo>
                <a:lnTo>
                  <a:pt x="1804" y="228"/>
                </a:lnTo>
                <a:lnTo>
                  <a:pt x="1861" y="178"/>
                </a:lnTo>
                <a:lnTo>
                  <a:pt x="1921" y="134"/>
                </a:lnTo>
                <a:lnTo>
                  <a:pt x="1983" y="94"/>
                </a:lnTo>
                <a:lnTo>
                  <a:pt x="2046" y="63"/>
                </a:lnTo>
                <a:lnTo>
                  <a:pt x="2112" y="38"/>
                </a:lnTo>
                <a:lnTo>
                  <a:pt x="2177" y="18"/>
                </a:lnTo>
                <a:lnTo>
                  <a:pt x="2243" y="5"/>
                </a:lnTo>
                <a:lnTo>
                  <a:pt x="231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3" name="Freeform 166"/>
          <p:cNvSpPr>
            <a:spLocks noEditPoints="1"/>
          </p:cNvSpPr>
          <p:nvPr/>
        </p:nvSpPr>
        <p:spPr bwMode="auto">
          <a:xfrm>
            <a:off x="4958347" y="3246500"/>
            <a:ext cx="467072" cy="462371"/>
          </a:xfrm>
          <a:custGeom>
            <a:avLst/>
            <a:gdLst>
              <a:gd name="T0" fmla="*/ 2242 w 4469"/>
              <a:gd name="T1" fmla="*/ 3606 h 4426"/>
              <a:gd name="T2" fmla="*/ 2300 w 4469"/>
              <a:gd name="T3" fmla="*/ 3614 h 4426"/>
              <a:gd name="T4" fmla="*/ 3522 w 4469"/>
              <a:gd name="T5" fmla="*/ 4095 h 4426"/>
              <a:gd name="T6" fmla="*/ 3675 w 4469"/>
              <a:gd name="T7" fmla="*/ 737 h 4426"/>
              <a:gd name="T8" fmla="*/ 1283 w 4469"/>
              <a:gd name="T9" fmla="*/ 3210 h 4426"/>
              <a:gd name="T10" fmla="*/ 1320 w 4469"/>
              <a:gd name="T11" fmla="*/ 3231 h 4426"/>
              <a:gd name="T12" fmla="*/ 4068 w 4469"/>
              <a:gd name="T13" fmla="*/ 522 h 4426"/>
              <a:gd name="T14" fmla="*/ 1422 w 4469"/>
              <a:gd name="T15" fmla="*/ 3327 h 4426"/>
              <a:gd name="T16" fmla="*/ 1812 w 4469"/>
              <a:gd name="T17" fmla="*/ 4003 h 4426"/>
              <a:gd name="T18" fmla="*/ 4329 w 4469"/>
              <a:gd name="T19" fmla="*/ 0 h 4426"/>
              <a:gd name="T20" fmla="*/ 4356 w 4469"/>
              <a:gd name="T21" fmla="*/ 3 h 4426"/>
              <a:gd name="T22" fmla="*/ 4405 w 4469"/>
              <a:gd name="T23" fmla="*/ 23 h 4426"/>
              <a:gd name="T24" fmla="*/ 4449 w 4469"/>
              <a:gd name="T25" fmla="*/ 68 h 4426"/>
              <a:gd name="T26" fmla="*/ 4469 w 4469"/>
              <a:gd name="T27" fmla="*/ 129 h 4426"/>
              <a:gd name="T28" fmla="*/ 3769 w 4469"/>
              <a:gd name="T29" fmla="*/ 4310 h 4426"/>
              <a:gd name="T30" fmla="*/ 3745 w 4469"/>
              <a:gd name="T31" fmla="*/ 4367 h 4426"/>
              <a:gd name="T32" fmla="*/ 3699 w 4469"/>
              <a:gd name="T33" fmla="*/ 4408 h 4426"/>
              <a:gd name="T34" fmla="*/ 3655 w 4469"/>
              <a:gd name="T35" fmla="*/ 4424 h 4426"/>
              <a:gd name="T36" fmla="*/ 3605 w 4469"/>
              <a:gd name="T37" fmla="*/ 4424 h 4426"/>
              <a:gd name="T38" fmla="*/ 2224 w 4469"/>
              <a:gd name="T39" fmla="*/ 3880 h 4426"/>
              <a:gd name="T40" fmla="*/ 1917 w 4469"/>
              <a:gd name="T41" fmla="*/ 4381 h 4426"/>
              <a:gd name="T42" fmla="*/ 1870 w 4469"/>
              <a:gd name="T43" fmla="*/ 4415 h 4426"/>
              <a:gd name="T44" fmla="*/ 1814 w 4469"/>
              <a:gd name="T45" fmla="*/ 4426 h 4426"/>
              <a:gd name="T46" fmla="*/ 1784 w 4469"/>
              <a:gd name="T47" fmla="*/ 4422 h 4426"/>
              <a:gd name="T48" fmla="*/ 1732 w 4469"/>
              <a:gd name="T49" fmla="*/ 4400 h 4426"/>
              <a:gd name="T50" fmla="*/ 1694 w 4469"/>
              <a:gd name="T51" fmla="*/ 4357 h 4426"/>
              <a:gd name="T52" fmla="*/ 87 w 4469"/>
              <a:gd name="T53" fmla="*/ 3033 h 4426"/>
              <a:gd name="T54" fmla="*/ 37 w 4469"/>
              <a:gd name="T55" fmla="*/ 2999 h 4426"/>
              <a:gd name="T56" fmla="*/ 6 w 4469"/>
              <a:gd name="T57" fmla="*/ 2948 h 4426"/>
              <a:gd name="T58" fmla="*/ 0 w 4469"/>
              <a:gd name="T59" fmla="*/ 2889 h 4426"/>
              <a:gd name="T60" fmla="*/ 19 w 4469"/>
              <a:gd name="T61" fmla="*/ 2832 h 4426"/>
              <a:gd name="T62" fmla="*/ 61 w 4469"/>
              <a:gd name="T63" fmla="*/ 2790 h 4426"/>
              <a:gd name="T64" fmla="*/ 4276 w 4469"/>
              <a:gd name="T65" fmla="*/ 10 h 4426"/>
              <a:gd name="T66" fmla="*/ 4329 w 4469"/>
              <a:gd name="T6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1" name="Группа 190"/>
          <p:cNvGrpSpPr/>
          <p:nvPr/>
        </p:nvGrpSpPr>
        <p:grpSpPr>
          <a:xfrm>
            <a:off x="5740130" y="3247607"/>
            <a:ext cx="464659" cy="460156"/>
            <a:chOff x="5929313" y="3287713"/>
            <a:chExt cx="1965324" cy="1946275"/>
          </a:xfrm>
          <a:solidFill>
            <a:schemeClr val="bg2">
              <a:lumMod val="25000"/>
            </a:schemeClr>
          </a:solidFill>
        </p:grpSpPr>
        <p:sp>
          <p:nvSpPr>
            <p:cNvPr id="188" name="Freeform 171"/>
            <p:cNvSpPr>
              <a:spLocks noEditPoints="1"/>
            </p:cNvSpPr>
            <p:nvPr/>
          </p:nvSpPr>
          <p:spPr bwMode="auto">
            <a:xfrm>
              <a:off x="5929313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1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8 w 1161"/>
                <a:gd name="T19" fmla="*/ 1053 h 3678"/>
                <a:gd name="T20" fmla="*/ 235 w 1161"/>
                <a:gd name="T21" fmla="*/ 1182 h 3678"/>
                <a:gd name="T22" fmla="*/ 254 w 1161"/>
                <a:gd name="T23" fmla="*/ 1263 h 3678"/>
                <a:gd name="T24" fmla="*/ 298 w 1161"/>
                <a:gd name="T25" fmla="*/ 1349 h 3678"/>
                <a:gd name="T26" fmla="*/ 370 w 1161"/>
                <a:gd name="T27" fmla="*/ 1422 h 3678"/>
                <a:gd name="T28" fmla="*/ 432 w 1161"/>
                <a:gd name="T29" fmla="*/ 1458 h 3678"/>
                <a:gd name="T30" fmla="*/ 580 w 1161"/>
                <a:gd name="T31" fmla="*/ 1494 h 3678"/>
                <a:gd name="T32" fmla="*/ 729 w 1161"/>
                <a:gd name="T33" fmla="*/ 1460 h 3678"/>
                <a:gd name="T34" fmla="*/ 790 w 1161"/>
                <a:gd name="T35" fmla="*/ 1422 h 3678"/>
                <a:gd name="T36" fmla="*/ 863 w 1161"/>
                <a:gd name="T37" fmla="*/ 1348 h 3678"/>
                <a:gd name="T38" fmla="*/ 909 w 1161"/>
                <a:gd name="T39" fmla="*/ 1257 h 3678"/>
                <a:gd name="T40" fmla="*/ 926 w 1161"/>
                <a:gd name="T41" fmla="*/ 1182 h 3678"/>
                <a:gd name="T42" fmla="*/ 913 w 1161"/>
                <a:gd name="T43" fmla="*/ 1053 h 3678"/>
                <a:gd name="T44" fmla="*/ 881 w 1161"/>
                <a:gd name="T45" fmla="*/ 976 h 3678"/>
                <a:gd name="T46" fmla="*/ 862 w 1161"/>
                <a:gd name="T47" fmla="*/ 947 h 3678"/>
                <a:gd name="T48" fmla="*/ 789 w 1161"/>
                <a:gd name="T49" fmla="*/ 875 h 3678"/>
                <a:gd name="T50" fmla="*/ 697 w 1161"/>
                <a:gd name="T51" fmla="*/ 825 h 3678"/>
                <a:gd name="T52" fmla="*/ 580 w 1161"/>
                <a:gd name="T53" fmla="*/ 230 h 3678"/>
                <a:gd name="T54" fmla="*/ 490 w 1161"/>
                <a:gd name="T55" fmla="*/ 272 h 3678"/>
                <a:gd name="T56" fmla="*/ 464 w 1161"/>
                <a:gd name="T57" fmla="*/ 585 h 3678"/>
                <a:gd name="T58" fmla="*/ 697 w 1161"/>
                <a:gd name="T59" fmla="*/ 585 h 3678"/>
                <a:gd name="T60" fmla="*/ 670 w 1161"/>
                <a:gd name="T61" fmla="*/ 272 h 3678"/>
                <a:gd name="T62" fmla="*/ 580 w 1161"/>
                <a:gd name="T63" fmla="*/ 230 h 3678"/>
                <a:gd name="T64" fmla="*/ 716 w 1161"/>
                <a:gd name="T65" fmla="*/ 27 h 3678"/>
                <a:gd name="T66" fmla="*/ 856 w 1161"/>
                <a:gd name="T67" fmla="*/ 134 h 3678"/>
                <a:gd name="T68" fmla="*/ 924 w 1161"/>
                <a:gd name="T69" fmla="*/ 297 h 3678"/>
                <a:gd name="T70" fmla="*/ 1015 w 1161"/>
                <a:gd name="T71" fmla="*/ 770 h 3678"/>
                <a:gd name="T72" fmla="*/ 1131 w 1161"/>
                <a:gd name="T73" fmla="*/ 971 h 3678"/>
                <a:gd name="T74" fmla="*/ 1157 w 1161"/>
                <a:gd name="T75" fmla="*/ 1210 h 3678"/>
                <a:gd name="T76" fmla="*/ 1082 w 1161"/>
                <a:gd name="T77" fmla="*/ 1434 h 3678"/>
                <a:gd name="T78" fmla="*/ 928 w 1161"/>
                <a:gd name="T79" fmla="*/ 1605 h 3678"/>
                <a:gd name="T80" fmla="*/ 901 w 1161"/>
                <a:gd name="T81" fmla="*/ 3466 h 3678"/>
                <a:gd name="T82" fmla="*/ 793 w 1161"/>
                <a:gd name="T83" fmla="*/ 3606 h 3678"/>
                <a:gd name="T84" fmla="*/ 628 w 1161"/>
                <a:gd name="T85" fmla="*/ 3674 h 3678"/>
                <a:gd name="T86" fmla="*/ 445 w 1161"/>
                <a:gd name="T87" fmla="*/ 3651 h 3678"/>
                <a:gd name="T88" fmla="*/ 305 w 1161"/>
                <a:gd name="T89" fmla="*/ 3544 h 3678"/>
                <a:gd name="T90" fmla="*/ 236 w 1161"/>
                <a:gd name="T91" fmla="*/ 3379 h 3678"/>
                <a:gd name="T92" fmla="*/ 146 w 1161"/>
                <a:gd name="T93" fmla="*/ 1528 h 3678"/>
                <a:gd name="T94" fmla="*/ 29 w 1161"/>
                <a:gd name="T95" fmla="*/ 1328 h 3678"/>
                <a:gd name="T96" fmla="*/ 3 w 1161"/>
                <a:gd name="T97" fmla="*/ 1087 h 3678"/>
                <a:gd name="T98" fmla="*/ 78 w 1161"/>
                <a:gd name="T99" fmla="*/ 864 h 3678"/>
                <a:gd name="T100" fmla="*/ 232 w 1161"/>
                <a:gd name="T101" fmla="*/ 692 h 3678"/>
                <a:gd name="T102" fmla="*/ 260 w 1161"/>
                <a:gd name="T103" fmla="*/ 210 h 3678"/>
                <a:gd name="T104" fmla="*/ 368 w 1161"/>
                <a:gd name="T105" fmla="*/ 71 h 3678"/>
                <a:gd name="T106" fmla="*/ 533 w 1161"/>
                <a:gd name="T107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7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6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0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1" y="874"/>
                  </a:lnTo>
                  <a:lnTo>
                    <a:pt x="371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1" y="1040"/>
                  </a:lnTo>
                  <a:lnTo>
                    <a:pt x="249" y="1046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5" y="1115"/>
                  </a:lnTo>
                  <a:lnTo>
                    <a:pt x="232" y="1149"/>
                  </a:lnTo>
                  <a:lnTo>
                    <a:pt x="235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7" y="1348"/>
                  </a:lnTo>
                  <a:lnTo>
                    <a:pt x="298" y="1349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1" y="1422"/>
                  </a:lnTo>
                  <a:lnTo>
                    <a:pt x="371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59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0" y="1422"/>
                  </a:lnTo>
                  <a:lnTo>
                    <a:pt x="816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3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09" y="1257"/>
                  </a:lnTo>
                  <a:lnTo>
                    <a:pt x="911" y="1251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6" y="1182"/>
                  </a:lnTo>
                  <a:lnTo>
                    <a:pt x="928" y="1149"/>
                  </a:lnTo>
                  <a:lnTo>
                    <a:pt x="926" y="1115"/>
                  </a:lnTo>
                  <a:lnTo>
                    <a:pt x="921" y="1083"/>
                  </a:lnTo>
                  <a:lnTo>
                    <a:pt x="913" y="1053"/>
                  </a:lnTo>
                  <a:lnTo>
                    <a:pt x="910" y="1043"/>
                  </a:lnTo>
                  <a:lnTo>
                    <a:pt x="907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6" y="898"/>
                  </a:lnTo>
                  <a:lnTo>
                    <a:pt x="790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59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7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0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6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4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0" y="815"/>
                  </a:lnTo>
                  <a:lnTo>
                    <a:pt x="1082" y="864"/>
                  </a:lnTo>
                  <a:lnTo>
                    <a:pt x="1110" y="915"/>
                  </a:lnTo>
                  <a:lnTo>
                    <a:pt x="1131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1" y="1328"/>
                  </a:lnTo>
                  <a:lnTo>
                    <a:pt x="1110" y="1382"/>
                  </a:lnTo>
                  <a:lnTo>
                    <a:pt x="1082" y="1434"/>
                  </a:lnTo>
                  <a:lnTo>
                    <a:pt x="1050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4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6" y="3379"/>
                  </a:lnTo>
                  <a:lnTo>
                    <a:pt x="232" y="3332"/>
                  </a:lnTo>
                  <a:lnTo>
                    <a:pt x="232" y="1605"/>
                  </a:lnTo>
                  <a:lnTo>
                    <a:pt x="187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29" y="1328"/>
                  </a:lnTo>
                  <a:lnTo>
                    <a:pt x="13" y="1270"/>
                  </a:lnTo>
                  <a:lnTo>
                    <a:pt x="3" y="1210"/>
                  </a:lnTo>
                  <a:lnTo>
                    <a:pt x="0" y="1149"/>
                  </a:lnTo>
                  <a:lnTo>
                    <a:pt x="3" y="1087"/>
                  </a:lnTo>
                  <a:lnTo>
                    <a:pt x="13" y="1028"/>
                  </a:lnTo>
                  <a:lnTo>
                    <a:pt x="29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7" y="728"/>
                  </a:lnTo>
                  <a:lnTo>
                    <a:pt x="232" y="692"/>
                  </a:lnTo>
                  <a:lnTo>
                    <a:pt x="232" y="344"/>
                  </a:lnTo>
                  <a:lnTo>
                    <a:pt x="236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72"/>
            <p:cNvSpPr>
              <a:spLocks noEditPoints="1"/>
            </p:cNvSpPr>
            <p:nvPr/>
          </p:nvSpPr>
          <p:spPr bwMode="auto">
            <a:xfrm>
              <a:off x="7280275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2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0 w 1161"/>
                <a:gd name="T19" fmla="*/ 1083 h 3678"/>
                <a:gd name="T20" fmla="*/ 240 w 1161"/>
                <a:gd name="T21" fmla="*/ 1214 h 3678"/>
                <a:gd name="T22" fmla="*/ 266 w 1161"/>
                <a:gd name="T23" fmla="*/ 1293 h 3678"/>
                <a:gd name="T24" fmla="*/ 320 w 1161"/>
                <a:gd name="T25" fmla="*/ 1376 h 3678"/>
                <a:gd name="T26" fmla="*/ 372 w 1161"/>
                <a:gd name="T27" fmla="*/ 1423 h 3678"/>
                <a:gd name="T28" fmla="*/ 502 w 1161"/>
                <a:gd name="T29" fmla="*/ 1483 h 3678"/>
                <a:gd name="T30" fmla="*/ 659 w 1161"/>
                <a:gd name="T31" fmla="*/ 1484 h 3678"/>
                <a:gd name="T32" fmla="*/ 789 w 1161"/>
                <a:gd name="T33" fmla="*/ 1423 h 3678"/>
                <a:gd name="T34" fmla="*/ 840 w 1161"/>
                <a:gd name="T35" fmla="*/ 1376 h 3678"/>
                <a:gd name="T36" fmla="*/ 895 w 1161"/>
                <a:gd name="T37" fmla="*/ 1293 h 3678"/>
                <a:gd name="T38" fmla="*/ 921 w 1161"/>
                <a:gd name="T39" fmla="*/ 1214 h 3678"/>
                <a:gd name="T40" fmla="*/ 921 w 1161"/>
                <a:gd name="T41" fmla="*/ 1083 h 3678"/>
                <a:gd name="T42" fmla="*/ 895 w 1161"/>
                <a:gd name="T43" fmla="*/ 1005 h 3678"/>
                <a:gd name="T44" fmla="*/ 862 w 1161"/>
                <a:gd name="T45" fmla="*/ 947 h 3678"/>
                <a:gd name="T46" fmla="*/ 789 w 1161"/>
                <a:gd name="T47" fmla="*/ 875 h 3678"/>
                <a:gd name="T48" fmla="*/ 697 w 1161"/>
                <a:gd name="T49" fmla="*/ 825 h 3678"/>
                <a:gd name="T50" fmla="*/ 580 w 1161"/>
                <a:gd name="T51" fmla="*/ 230 h 3678"/>
                <a:gd name="T52" fmla="*/ 490 w 1161"/>
                <a:gd name="T53" fmla="*/ 272 h 3678"/>
                <a:gd name="T54" fmla="*/ 464 w 1161"/>
                <a:gd name="T55" fmla="*/ 585 h 3678"/>
                <a:gd name="T56" fmla="*/ 697 w 1161"/>
                <a:gd name="T57" fmla="*/ 58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6 w 1161"/>
                <a:gd name="T67" fmla="*/ 297 h 3678"/>
                <a:gd name="T68" fmla="*/ 1015 w 1161"/>
                <a:gd name="T69" fmla="*/ 770 h 3678"/>
                <a:gd name="T70" fmla="*/ 1132 w 1161"/>
                <a:gd name="T71" fmla="*/ 971 h 3678"/>
                <a:gd name="T72" fmla="*/ 1157 w 1161"/>
                <a:gd name="T73" fmla="*/ 1210 h 3678"/>
                <a:gd name="T74" fmla="*/ 1084 w 1161"/>
                <a:gd name="T75" fmla="*/ 1434 h 3678"/>
                <a:gd name="T76" fmla="*/ 928 w 1161"/>
                <a:gd name="T77" fmla="*/ 160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8 w 1161"/>
                <a:gd name="T83" fmla="*/ 3674 h 3678"/>
                <a:gd name="T84" fmla="*/ 445 w 1161"/>
                <a:gd name="T85" fmla="*/ 3651 h 3678"/>
                <a:gd name="T86" fmla="*/ 305 w 1161"/>
                <a:gd name="T87" fmla="*/ 3544 h 3678"/>
                <a:gd name="T88" fmla="*/ 235 w 1161"/>
                <a:gd name="T89" fmla="*/ 3379 h 3678"/>
                <a:gd name="T90" fmla="*/ 146 w 1161"/>
                <a:gd name="T91" fmla="*/ 1528 h 3678"/>
                <a:gd name="T92" fmla="*/ 30 w 1161"/>
                <a:gd name="T93" fmla="*/ 1328 h 3678"/>
                <a:gd name="T94" fmla="*/ 4 w 1161"/>
                <a:gd name="T95" fmla="*/ 1087 h 3678"/>
                <a:gd name="T96" fmla="*/ 78 w 1161"/>
                <a:gd name="T97" fmla="*/ 864 h 3678"/>
                <a:gd name="T98" fmla="*/ 233 w 1161"/>
                <a:gd name="T99" fmla="*/ 692 h 3678"/>
                <a:gd name="T100" fmla="*/ 260 w 1161"/>
                <a:gd name="T101" fmla="*/ 210 h 3678"/>
                <a:gd name="T102" fmla="*/ 368 w 1161"/>
                <a:gd name="T103" fmla="*/ 71 h 3678"/>
                <a:gd name="T104" fmla="*/ 534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8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8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2" y="874"/>
                  </a:lnTo>
                  <a:lnTo>
                    <a:pt x="372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0" y="1043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4" y="1115"/>
                  </a:lnTo>
                  <a:lnTo>
                    <a:pt x="233" y="1149"/>
                  </a:lnTo>
                  <a:lnTo>
                    <a:pt x="234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8" y="1348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2" y="1422"/>
                  </a:lnTo>
                  <a:lnTo>
                    <a:pt x="372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60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1" y="1422"/>
                  </a:lnTo>
                  <a:lnTo>
                    <a:pt x="817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4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10" y="1255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7" y="1182"/>
                  </a:lnTo>
                  <a:lnTo>
                    <a:pt x="928" y="1149"/>
                  </a:lnTo>
                  <a:lnTo>
                    <a:pt x="927" y="1115"/>
                  </a:lnTo>
                  <a:lnTo>
                    <a:pt x="921" y="1083"/>
                  </a:lnTo>
                  <a:lnTo>
                    <a:pt x="914" y="1053"/>
                  </a:lnTo>
                  <a:lnTo>
                    <a:pt x="910" y="1043"/>
                  </a:lnTo>
                  <a:lnTo>
                    <a:pt x="908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7" y="898"/>
                  </a:lnTo>
                  <a:lnTo>
                    <a:pt x="791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60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8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8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6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2" y="815"/>
                  </a:lnTo>
                  <a:lnTo>
                    <a:pt x="1084" y="864"/>
                  </a:lnTo>
                  <a:lnTo>
                    <a:pt x="1110" y="915"/>
                  </a:lnTo>
                  <a:lnTo>
                    <a:pt x="1132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2" y="1328"/>
                  </a:lnTo>
                  <a:lnTo>
                    <a:pt x="1110" y="1382"/>
                  </a:lnTo>
                  <a:lnTo>
                    <a:pt x="1084" y="1434"/>
                  </a:lnTo>
                  <a:lnTo>
                    <a:pt x="1052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6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4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5" y="3379"/>
                  </a:lnTo>
                  <a:lnTo>
                    <a:pt x="233" y="3332"/>
                  </a:lnTo>
                  <a:lnTo>
                    <a:pt x="233" y="1605"/>
                  </a:lnTo>
                  <a:lnTo>
                    <a:pt x="188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30" y="1328"/>
                  </a:lnTo>
                  <a:lnTo>
                    <a:pt x="14" y="1270"/>
                  </a:lnTo>
                  <a:lnTo>
                    <a:pt x="4" y="1210"/>
                  </a:lnTo>
                  <a:lnTo>
                    <a:pt x="0" y="1149"/>
                  </a:lnTo>
                  <a:lnTo>
                    <a:pt x="4" y="1087"/>
                  </a:lnTo>
                  <a:lnTo>
                    <a:pt x="14" y="1028"/>
                  </a:lnTo>
                  <a:lnTo>
                    <a:pt x="30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8" y="728"/>
                  </a:lnTo>
                  <a:lnTo>
                    <a:pt x="233" y="692"/>
                  </a:lnTo>
                  <a:lnTo>
                    <a:pt x="233" y="344"/>
                  </a:lnTo>
                  <a:lnTo>
                    <a:pt x="235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4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73"/>
            <p:cNvSpPr>
              <a:spLocks noEditPoints="1"/>
            </p:cNvSpPr>
            <p:nvPr/>
          </p:nvSpPr>
          <p:spPr bwMode="auto">
            <a:xfrm>
              <a:off x="6604000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3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3099 h 3678"/>
                <a:gd name="T10" fmla="*/ 501 w 1161"/>
                <a:gd name="T11" fmla="*/ 2193 h 3678"/>
                <a:gd name="T12" fmla="*/ 372 w 1161"/>
                <a:gd name="T13" fmla="*/ 2254 h 3678"/>
                <a:gd name="T14" fmla="*/ 320 w 1161"/>
                <a:gd name="T15" fmla="*/ 2300 h 3678"/>
                <a:gd name="T16" fmla="*/ 280 w 1161"/>
                <a:gd name="T17" fmla="*/ 2355 h 3678"/>
                <a:gd name="T18" fmla="*/ 247 w 1161"/>
                <a:gd name="T19" fmla="*/ 2432 h 3678"/>
                <a:gd name="T20" fmla="*/ 234 w 1161"/>
                <a:gd name="T21" fmla="*/ 2561 h 3678"/>
                <a:gd name="T22" fmla="*/ 253 w 1161"/>
                <a:gd name="T23" fmla="*/ 2643 h 3678"/>
                <a:gd name="T24" fmla="*/ 298 w 1161"/>
                <a:gd name="T25" fmla="*/ 2729 h 3678"/>
                <a:gd name="T26" fmla="*/ 370 w 1161"/>
                <a:gd name="T27" fmla="*/ 2802 h 3678"/>
                <a:gd name="T28" fmla="*/ 464 w 1161"/>
                <a:gd name="T29" fmla="*/ 2851 h 3678"/>
                <a:gd name="T30" fmla="*/ 620 w 1161"/>
                <a:gd name="T31" fmla="*/ 2870 h 3678"/>
                <a:gd name="T32" fmla="*/ 760 w 1161"/>
                <a:gd name="T33" fmla="*/ 2822 h 3678"/>
                <a:gd name="T34" fmla="*/ 815 w 1161"/>
                <a:gd name="T35" fmla="*/ 2780 h 3678"/>
                <a:gd name="T36" fmla="*/ 880 w 1161"/>
                <a:gd name="T37" fmla="*/ 2701 h 3678"/>
                <a:gd name="T38" fmla="*/ 913 w 1161"/>
                <a:gd name="T39" fmla="*/ 2624 h 3678"/>
                <a:gd name="T40" fmla="*/ 926 w 1161"/>
                <a:gd name="T41" fmla="*/ 2495 h 3678"/>
                <a:gd name="T42" fmla="*/ 907 w 1161"/>
                <a:gd name="T43" fmla="*/ 2413 h 3678"/>
                <a:gd name="T44" fmla="*/ 861 w 1161"/>
                <a:gd name="T45" fmla="*/ 2327 h 3678"/>
                <a:gd name="T46" fmla="*/ 789 w 1161"/>
                <a:gd name="T47" fmla="*/ 2254 h 3678"/>
                <a:gd name="T48" fmla="*/ 697 w 1161"/>
                <a:gd name="T49" fmla="*/ 2205 h 3678"/>
                <a:gd name="T50" fmla="*/ 580 w 1161"/>
                <a:gd name="T51" fmla="*/ 230 h 3678"/>
                <a:gd name="T52" fmla="*/ 489 w 1161"/>
                <a:gd name="T53" fmla="*/ 272 h 3678"/>
                <a:gd name="T54" fmla="*/ 464 w 1161"/>
                <a:gd name="T55" fmla="*/ 1965 h 3678"/>
                <a:gd name="T56" fmla="*/ 697 w 1161"/>
                <a:gd name="T57" fmla="*/ 196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5 w 1161"/>
                <a:gd name="T67" fmla="*/ 297 h 3678"/>
                <a:gd name="T68" fmla="*/ 1014 w 1161"/>
                <a:gd name="T69" fmla="*/ 2150 h 3678"/>
                <a:gd name="T70" fmla="*/ 1131 w 1161"/>
                <a:gd name="T71" fmla="*/ 2349 h 3678"/>
                <a:gd name="T72" fmla="*/ 1157 w 1161"/>
                <a:gd name="T73" fmla="*/ 2590 h 3678"/>
                <a:gd name="T74" fmla="*/ 1083 w 1161"/>
                <a:gd name="T75" fmla="*/ 2814 h 3678"/>
                <a:gd name="T76" fmla="*/ 928 w 1161"/>
                <a:gd name="T77" fmla="*/ 298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7 w 1161"/>
                <a:gd name="T83" fmla="*/ 3674 h 3678"/>
                <a:gd name="T84" fmla="*/ 445 w 1161"/>
                <a:gd name="T85" fmla="*/ 3651 h 3678"/>
                <a:gd name="T86" fmla="*/ 304 w 1161"/>
                <a:gd name="T87" fmla="*/ 3544 h 3678"/>
                <a:gd name="T88" fmla="*/ 235 w 1161"/>
                <a:gd name="T89" fmla="*/ 3379 h 3678"/>
                <a:gd name="T90" fmla="*/ 146 w 1161"/>
                <a:gd name="T91" fmla="*/ 2906 h 3678"/>
                <a:gd name="T92" fmla="*/ 28 w 1161"/>
                <a:gd name="T93" fmla="*/ 2707 h 3678"/>
                <a:gd name="T94" fmla="*/ 4 w 1161"/>
                <a:gd name="T95" fmla="*/ 2467 h 3678"/>
                <a:gd name="T96" fmla="*/ 77 w 1161"/>
                <a:gd name="T97" fmla="*/ 2244 h 3678"/>
                <a:gd name="T98" fmla="*/ 231 w 1161"/>
                <a:gd name="T99" fmla="*/ 2071 h 3678"/>
                <a:gd name="T100" fmla="*/ 259 w 1161"/>
                <a:gd name="T101" fmla="*/ 210 h 3678"/>
                <a:gd name="T102" fmla="*/ 367 w 1161"/>
                <a:gd name="T103" fmla="*/ 71 h 3678"/>
                <a:gd name="T104" fmla="*/ 533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3091"/>
                  </a:moveTo>
                  <a:lnTo>
                    <a:pt x="464" y="3332"/>
                  </a:lnTo>
                  <a:lnTo>
                    <a:pt x="466" y="3359"/>
                  </a:lnTo>
                  <a:lnTo>
                    <a:pt x="476" y="3383"/>
                  </a:lnTo>
                  <a:lnTo>
                    <a:pt x="489" y="3405"/>
                  </a:lnTo>
                  <a:lnTo>
                    <a:pt x="507" y="3423"/>
                  </a:lnTo>
                  <a:lnTo>
                    <a:pt x="529" y="3435"/>
                  </a:lnTo>
                  <a:lnTo>
                    <a:pt x="553" y="3445"/>
                  </a:lnTo>
                  <a:lnTo>
                    <a:pt x="580" y="3447"/>
                  </a:lnTo>
                  <a:lnTo>
                    <a:pt x="607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3091"/>
                  </a:lnTo>
                  <a:lnTo>
                    <a:pt x="639" y="3099"/>
                  </a:lnTo>
                  <a:lnTo>
                    <a:pt x="580" y="3103"/>
                  </a:lnTo>
                  <a:lnTo>
                    <a:pt x="521" y="3099"/>
                  </a:lnTo>
                  <a:lnTo>
                    <a:pt x="464" y="3091"/>
                  </a:lnTo>
                  <a:close/>
                  <a:moveTo>
                    <a:pt x="580" y="2184"/>
                  </a:moveTo>
                  <a:lnTo>
                    <a:pt x="540" y="2186"/>
                  </a:lnTo>
                  <a:lnTo>
                    <a:pt x="501" y="2193"/>
                  </a:lnTo>
                  <a:lnTo>
                    <a:pt x="464" y="2205"/>
                  </a:lnTo>
                  <a:lnTo>
                    <a:pt x="431" y="2218"/>
                  </a:lnTo>
                  <a:lnTo>
                    <a:pt x="400" y="2234"/>
                  </a:lnTo>
                  <a:lnTo>
                    <a:pt x="372" y="2254"/>
                  </a:lnTo>
                  <a:lnTo>
                    <a:pt x="370" y="2254"/>
                  </a:lnTo>
                  <a:lnTo>
                    <a:pt x="370" y="2254"/>
                  </a:lnTo>
                  <a:lnTo>
                    <a:pt x="344" y="2276"/>
                  </a:lnTo>
                  <a:lnTo>
                    <a:pt x="320" y="2300"/>
                  </a:lnTo>
                  <a:lnTo>
                    <a:pt x="298" y="2327"/>
                  </a:lnTo>
                  <a:lnTo>
                    <a:pt x="298" y="2327"/>
                  </a:lnTo>
                  <a:lnTo>
                    <a:pt x="297" y="2328"/>
                  </a:lnTo>
                  <a:lnTo>
                    <a:pt x="280" y="2355"/>
                  </a:lnTo>
                  <a:lnTo>
                    <a:pt x="266" y="2383"/>
                  </a:lnTo>
                  <a:lnTo>
                    <a:pt x="253" y="2413"/>
                  </a:lnTo>
                  <a:lnTo>
                    <a:pt x="250" y="2422"/>
                  </a:lnTo>
                  <a:lnTo>
                    <a:pt x="247" y="2432"/>
                  </a:lnTo>
                  <a:lnTo>
                    <a:pt x="240" y="2462"/>
                  </a:lnTo>
                  <a:lnTo>
                    <a:pt x="234" y="2495"/>
                  </a:lnTo>
                  <a:lnTo>
                    <a:pt x="231" y="2528"/>
                  </a:lnTo>
                  <a:lnTo>
                    <a:pt x="234" y="2561"/>
                  </a:lnTo>
                  <a:lnTo>
                    <a:pt x="240" y="2594"/>
                  </a:lnTo>
                  <a:lnTo>
                    <a:pt x="247" y="2624"/>
                  </a:lnTo>
                  <a:lnTo>
                    <a:pt x="250" y="2634"/>
                  </a:lnTo>
                  <a:lnTo>
                    <a:pt x="253" y="2643"/>
                  </a:lnTo>
                  <a:lnTo>
                    <a:pt x="265" y="2673"/>
                  </a:lnTo>
                  <a:lnTo>
                    <a:pt x="279" y="2701"/>
                  </a:lnTo>
                  <a:lnTo>
                    <a:pt x="297" y="2728"/>
                  </a:lnTo>
                  <a:lnTo>
                    <a:pt x="298" y="2729"/>
                  </a:lnTo>
                  <a:lnTo>
                    <a:pt x="319" y="2756"/>
                  </a:lnTo>
                  <a:lnTo>
                    <a:pt x="344" y="2780"/>
                  </a:lnTo>
                  <a:lnTo>
                    <a:pt x="370" y="2801"/>
                  </a:lnTo>
                  <a:lnTo>
                    <a:pt x="370" y="2802"/>
                  </a:lnTo>
                  <a:lnTo>
                    <a:pt x="370" y="2802"/>
                  </a:lnTo>
                  <a:lnTo>
                    <a:pt x="400" y="2822"/>
                  </a:lnTo>
                  <a:lnTo>
                    <a:pt x="431" y="2838"/>
                  </a:lnTo>
                  <a:lnTo>
                    <a:pt x="464" y="2851"/>
                  </a:lnTo>
                  <a:lnTo>
                    <a:pt x="501" y="2863"/>
                  </a:lnTo>
                  <a:lnTo>
                    <a:pt x="540" y="2870"/>
                  </a:lnTo>
                  <a:lnTo>
                    <a:pt x="580" y="2872"/>
                  </a:lnTo>
                  <a:lnTo>
                    <a:pt x="620" y="2870"/>
                  </a:lnTo>
                  <a:lnTo>
                    <a:pt x="659" y="2863"/>
                  </a:lnTo>
                  <a:lnTo>
                    <a:pt x="696" y="2851"/>
                  </a:lnTo>
                  <a:lnTo>
                    <a:pt x="729" y="2838"/>
                  </a:lnTo>
                  <a:lnTo>
                    <a:pt x="760" y="2822"/>
                  </a:lnTo>
                  <a:lnTo>
                    <a:pt x="788" y="2802"/>
                  </a:lnTo>
                  <a:lnTo>
                    <a:pt x="789" y="2802"/>
                  </a:lnTo>
                  <a:lnTo>
                    <a:pt x="789" y="2801"/>
                  </a:lnTo>
                  <a:lnTo>
                    <a:pt x="815" y="2780"/>
                  </a:lnTo>
                  <a:lnTo>
                    <a:pt x="839" y="2756"/>
                  </a:lnTo>
                  <a:lnTo>
                    <a:pt x="861" y="2729"/>
                  </a:lnTo>
                  <a:lnTo>
                    <a:pt x="863" y="2728"/>
                  </a:lnTo>
                  <a:lnTo>
                    <a:pt x="880" y="2701"/>
                  </a:lnTo>
                  <a:lnTo>
                    <a:pt x="895" y="2673"/>
                  </a:lnTo>
                  <a:lnTo>
                    <a:pt x="907" y="2643"/>
                  </a:lnTo>
                  <a:lnTo>
                    <a:pt x="909" y="2634"/>
                  </a:lnTo>
                  <a:lnTo>
                    <a:pt x="913" y="2624"/>
                  </a:lnTo>
                  <a:lnTo>
                    <a:pt x="921" y="2594"/>
                  </a:lnTo>
                  <a:lnTo>
                    <a:pt x="926" y="2561"/>
                  </a:lnTo>
                  <a:lnTo>
                    <a:pt x="928" y="2528"/>
                  </a:lnTo>
                  <a:lnTo>
                    <a:pt x="926" y="2495"/>
                  </a:lnTo>
                  <a:lnTo>
                    <a:pt x="921" y="2462"/>
                  </a:lnTo>
                  <a:lnTo>
                    <a:pt x="913" y="2432"/>
                  </a:lnTo>
                  <a:lnTo>
                    <a:pt x="909" y="2422"/>
                  </a:lnTo>
                  <a:lnTo>
                    <a:pt x="907" y="2413"/>
                  </a:lnTo>
                  <a:lnTo>
                    <a:pt x="895" y="2383"/>
                  </a:lnTo>
                  <a:lnTo>
                    <a:pt x="880" y="2355"/>
                  </a:lnTo>
                  <a:lnTo>
                    <a:pt x="863" y="2328"/>
                  </a:lnTo>
                  <a:lnTo>
                    <a:pt x="861" y="2327"/>
                  </a:lnTo>
                  <a:lnTo>
                    <a:pt x="840" y="2301"/>
                  </a:lnTo>
                  <a:lnTo>
                    <a:pt x="815" y="2276"/>
                  </a:lnTo>
                  <a:lnTo>
                    <a:pt x="789" y="2255"/>
                  </a:lnTo>
                  <a:lnTo>
                    <a:pt x="789" y="2254"/>
                  </a:lnTo>
                  <a:lnTo>
                    <a:pt x="788" y="2254"/>
                  </a:lnTo>
                  <a:lnTo>
                    <a:pt x="760" y="2234"/>
                  </a:lnTo>
                  <a:lnTo>
                    <a:pt x="729" y="2218"/>
                  </a:lnTo>
                  <a:lnTo>
                    <a:pt x="697" y="2205"/>
                  </a:lnTo>
                  <a:lnTo>
                    <a:pt x="659" y="2193"/>
                  </a:lnTo>
                  <a:lnTo>
                    <a:pt x="620" y="2186"/>
                  </a:lnTo>
                  <a:lnTo>
                    <a:pt x="580" y="2184"/>
                  </a:lnTo>
                  <a:close/>
                  <a:moveTo>
                    <a:pt x="580" y="230"/>
                  </a:moveTo>
                  <a:lnTo>
                    <a:pt x="553" y="232"/>
                  </a:lnTo>
                  <a:lnTo>
                    <a:pt x="529" y="242"/>
                  </a:lnTo>
                  <a:lnTo>
                    <a:pt x="507" y="255"/>
                  </a:lnTo>
                  <a:lnTo>
                    <a:pt x="489" y="272"/>
                  </a:lnTo>
                  <a:lnTo>
                    <a:pt x="476" y="293"/>
                  </a:lnTo>
                  <a:lnTo>
                    <a:pt x="466" y="318"/>
                  </a:lnTo>
                  <a:lnTo>
                    <a:pt x="464" y="344"/>
                  </a:lnTo>
                  <a:lnTo>
                    <a:pt x="464" y="1965"/>
                  </a:lnTo>
                  <a:lnTo>
                    <a:pt x="521" y="1957"/>
                  </a:lnTo>
                  <a:lnTo>
                    <a:pt x="580" y="1953"/>
                  </a:lnTo>
                  <a:lnTo>
                    <a:pt x="639" y="1957"/>
                  </a:lnTo>
                  <a:lnTo>
                    <a:pt x="697" y="196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7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7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5" y="252"/>
                  </a:lnTo>
                  <a:lnTo>
                    <a:pt x="925" y="297"/>
                  </a:lnTo>
                  <a:lnTo>
                    <a:pt x="928" y="344"/>
                  </a:lnTo>
                  <a:lnTo>
                    <a:pt x="928" y="2071"/>
                  </a:lnTo>
                  <a:lnTo>
                    <a:pt x="973" y="2108"/>
                  </a:lnTo>
                  <a:lnTo>
                    <a:pt x="1014" y="2150"/>
                  </a:lnTo>
                  <a:lnTo>
                    <a:pt x="1050" y="2194"/>
                  </a:lnTo>
                  <a:lnTo>
                    <a:pt x="1083" y="2244"/>
                  </a:lnTo>
                  <a:lnTo>
                    <a:pt x="1110" y="2295"/>
                  </a:lnTo>
                  <a:lnTo>
                    <a:pt x="1131" y="2349"/>
                  </a:lnTo>
                  <a:lnTo>
                    <a:pt x="1147" y="2407"/>
                  </a:lnTo>
                  <a:lnTo>
                    <a:pt x="1157" y="2467"/>
                  </a:lnTo>
                  <a:lnTo>
                    <a:pt x="1161" y="2528"/>
                  </a:lnTo>
                  <a:lnTo>
                    <a:pt x="1157" y="2590"/>
                  </a:lnTo>
                  <a:lnTo>
                    <a:pt x="1147" y="2649"/>
                  </a:lnTo>
                  <a:lnTo>
                    <a:pt x="1131" y="2707"/>
                  </a:lnTo>
                  <a:lnTo>
                    <a:pt x="1110" y="2761"/>
                  </a:lnTo>
                  <a:lnTo>
                    <a:pt x="1083" y="2814"/>
                  </a:lnTo>
                  <a:lnTo>
                    <a:pt x="1050" y="2862"/>
                  </a:lnTo>
                  <a:lnTo>
                    <a:pt x="1014" y="2906"/>
                  </a:lnTo>
                  <a:lnTo>
                    <a:pt x="973" y="2948"/>
                  </a:lnTo>
                  <a:lnTo>
                    <a:pt x="928" y="2985"/>
                  </a:lnTo>
                  <a:lnTo>
                    <a:pt x="928" y="3332"/>
                  </a:lnTo>
                  <a:lnTo>
                    <a:pt x="925" y="3379"/>
                  </a:lnTo>
                  <a:lnTo>
                    <a:pt x="915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7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7" y="3606"/>
                  </a:lnTo>
                  <a:lnTo>
                    <a:pt x="334" y="3577"/>
                  </a:lnTo>
                  <a:lnTo>
                    <a:pt x="304" y="3544"/>
                  </a:lnTo>
                  <a:lnTo>
                    <a:pt x="279" y="3506"/>
                  </a:lnTo>
                  <a:lnTo>
                    <a:pt x="259" y="3466"/>
                  </a:lnTo>
                  <a:lnTo>
                    <a:pt x="243" y="3424"/>
                  </a:lnTo>
                  <a:lnTo>
                    <a:pt x="235" y="3379"/>
                  </a:lnTo>
                  <a:lnTo>
                    <a:pt x="231" y="3332"/>
                  </a:lnTo>
                  <a:lnTo>
                    <a:pt x="231" y="2985"/>
                  </a:lnTo>
                  <a:lnTo>
                    <a:pt x="186" y="2948"/>
                  </a:lnTo>
                  <a:lnTo>
                    <a:pt x="146" y="2906"/>
                  </a:lnTo>
                  <a:lnTo>
                    <a:pt x="109" y="2862"/>
                  </a:lnTo>
                  <a:lnTo>
                    <a:pt x="77" y="2814"/>
                  </a:lnTo>
                  <a:lnTo>
                    <a:pt x="50" y="2761"/>
                  </a:lnTo>
                  <a:lnTo>
                    <a:pt x="28" y="2707"/>
                  </a:lnTo>
                  <a:lnTo>
                    <a:pt x="13" y="2649"/>
                  </a:lnTo>
                  <a:lnTo>
                    <a:pt x="4" y="2590"/>
                  </a:lnTo>
                  <a:lnTo>
                    <a:pt x="0" y="2528"/>
                  </a:lnTo>
                  <a:lnTo>
                    <a:pt x="4" y="2467"/>
                  </a:lnTo>
                  <a:lnTo>
                    <a:pt x="13" y="2407"/>
                  </a:lnTo>
                  <a:lnTo>
                    <a:pt x="28" y="2349"/>
                  </a:lnTo>
                  <a:lnTo>
                    <a:pt x="50" y="2295"/>
                  </a:lnTo>
                  <a:lnTo>
                    <a:pt x="77" y="2244"/>
                  </a:lnTo>
                  <a:lnTo>
                    <a:pt x="109" y="2194"/>
                  </a:lnTo>
                  <a:lnTo>
                    <a:pt x="146" y="2150"/>
                  </a:lnTo>
                  <a:lnTo>
                    <a:pt x="186" y="2108"/>
                  </a:lnTo>
                  <a:lnTo>
                    <a:pt x="231" y="2071"/>
                  </a:lnTo>
                  <a:lnTo>
                    <a:pt x="231" y="344"/>
                  </a:lnTo>
                  <a:lnTo>
                    <a:pt x="235" y="297"/>
                  </a:lnTo>
                  <a:lnTo>
                    <a:pt x="243" y="252"/>
                  </a:lnTo>
                  <a:lnTo>
                    <a:pt x="259" y="210"/>
                  </a:lnTo>
                  <a:lnTo>
                    <a:pt x="279" y="170"/>
                  </a:lnTo>
                  <a:lnTo>
                    <a:pt x="304" y="134"/>
                  </a:lnTo>
                  <a:lnTo>
                    <a:pt x="334" y="101"/>
                  </a:lnTo>
                  <a:lnTo>
                    <a:pt x="367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6" name="Freeform 178"/>
          <p:cNvSpPr>
            <a:spLocks noEditPoints="1"/>
          </p:cNvSpPr>
          <p:nvPr/>
        </p:nvSpPr>
        <p:spPr bwMode="auto">
          <a:xfrm>
            <a:off x="6519499" y="3247375"/>
            <a:ext cx="464950" cy="460621"/>
          </a:xfrm>
          <a:custGeom>
            <a:avLst/>
            <a:gdLst>
              <a:gd name="T0" fmla="*/ 266 w 4189"/>
              <a:gd name="T1" fmla="*/ 3665 h 4150"/>
              <a:gd name="T2" fmla="*/ 296 w 4189"/>
              <a:gd name="T3" fmla="*/ 3804 h 4150"/>
              <a:gd name="T4" fmla="*/ 456 w 4189"/>
              <a:gd name="T5" fmla="*/ 3890 h 4150"/>
              <a:gd name="T6" fmla="*/ 545 w 4189"/>
              <a:gd name="T7" fmla="*/ 3874 h 4150"/>
              <a:gd name="T8" fmla="*/ 992 w 4189"/>
              <a:gd name="T9" fmla="*/ 3519 h 4150"/>
              <a:gd name="T10" fmla="*/ 800 w 4189"/>
              <a:gd name="T11" fmla="*/ 3264 h 4150"/>
              <a:gd name="T12" fmla="*/ 526 w 4189"/>
              <a:gd name="T13" fmla="*/ 3137 h 4150"/>
              <a:gd name="T14" fmla="*/ 866 w 4189"/>
              <a:gd name="T15" fmla="*/ 2341 h 4150"/>
              <a:gd name="T16" fmla="*/ 610 w 4189"/>
              <a:gd name="T17" fmla="*/ 2467 h 4150"/>
              <a:gd name="T18" fmla="*/ 582 w 4189"/>
              <a:gd name="T19" fmla="*/ 3013 h 4150"/>
              <a:gd name="T20" fmla="*/ 890 w 4189"/>
              <a:gd name="T21" fmla="*/ 3169 h 4150"/>
              <a:gd name="T22" fmla="*/ 1106 w 4189"/>
              <a:gd name="T23" fmla="*/ 3453 h 4150"/>
              <a:gd name="T24" fmla="*/ 1645 w 4189"/>
              <a:gd name="T25" fmla="*/ 3588 h 4150"/>
              <a:gd name="T26" fmla="*/ 1793 w 4189"/>
              <a:gd name="T27" fmla="*/ 3406 h 4150"/>
              <a:gd name="T28" fmla="*/ 1833 w 4189"/>
              <a:gd name="T29" fmla="*/ 3090 h 4150"/>
              <a:gd name="T30" fmla="*/ 1719 w 4189"/>
              <a:gd name="T31" fmla="*/ 2764 h 4150"/>
              <a:gd name="T32" fmla="*/ 1461 w 4189"/>
              <a:gd name="T33" fmla="*/ 2487 h 4150"/>
              <a:gd name="T34" fmla="*/ 1132 w 4189"/>
              <a:gd name="T35" fmla="*/ 2344 h 4150"/>
              <a:gd name="T36" fmla="*/ 2036 w 4189"/>
              <a:gd name="T37" fmla="*/ 2828 h 4150"/>
              <a:gd name="T38" fmla="*/ 2098 w 4189"/>
              <a:gd name="T39" fmla="*/ 3182 h 4150"/>
              <a:gd name="T40" fmla="*/ 3153 w 4189"/>
              <a:gd name="T41" fmla="*/ 2121 h 4150"/>
              <a:gd name="T42" fmla="*/ 3271 w 4189"/>
              <a:gd name="T43" fmla="*/ 1840 h 4150"/>
              <a:gd name="T44" fmla="*/ 3240 w 4189"/>
              <a:gd name="T45" fmla="*/ 1519 h 4150"/>
              <a:gd name="T46" fmla="*/ 1663 w 4189"/>
              <a:gd name="T47" fmla="*/ 2314 h 4150"/>
              <a:gd name="T48" fmla="*/ 1898 w 4189"/>
              <a:gd name="T49" fmla="*/ 2568 h 4150"/>
              <a:gd name="T50" fmla="*/ 3069 w 4189"/>
              <a:gd name="T51" fmla="*/ 1214 h 4150"/>
              <a:gd name="T52" fmla="*/ 2802 w 4189"/>
              <a:gd name="T53" fmla="*/ 1001 h 4150"/>
              <a:gd name="T54" fmla="*/ 2220 w 4189"/>
              <a:gd name="T55" fmla="*/ 935 h 4150"/>
              <a:gd name="T56" fmla="*/ 997 w 4189"/>
              <a:gd name="T57" fmla="*/ 2070 h 4150"/>
              <a:gd name="T58" fmla="*/ 2607 w 4189"/>
              <a:gd name="T59" fmla="*/ 926 h 4150"/>
              <a:gd name="T60" fmla="*/ 3008 w 4189"/>
              <a:gd name="T61" fmla="*/ 263 h 4150"/>
              <a:gd name="T62" fmla="*/ 2733 w 4189"/>
              <a:gd name="T63" fmla="*/ 354 h 4150"/>
              <a:gd name="T64" fmla="*/ 2595 w 4189"/>
              <a:gd name="T65" fmla="*/ 658 h 4150"/>
              <a:gd name="T66" fmla="*/ 2995 w 4189"/>
              <a:gd name="T67" fmla="*/ 810 h 4150"/>
              <a:gd name="T68" fmla="*/ 3320 w 4189"/>
              <a:gd name="T69" fmla="*/ 1110 h 4150"/>
              <a:gd name="T70" fmla="*/ 3506 w 4189"/>
              <a:gd name="T71" fmla="*/ 1493 h 4150"/>
              <a:gd name="T72" fmla="*/ 3536 w 4189"/>
              <a:gd name="T73" fmla="*/ 1747 h 4150"/>
              <a:gd name="T74" fmla="*/ 3891 w 4189"/>
              <a:gd name="T75" fmla="*/ 1316 h 4150"/>
              <a:gd name="T76" fmla="*/ 3918 w 4189"/>
              <a:gd name="T77" fmla="*/ 985 h 4150"/>
              <a:gd name="T78" fmla="*/ 3769 w 4189"/>
              <a:gd name="T79" fmla="*/ 641 h 4150"/>
              <a:gd name="T80" fmla="*/ 3482 w 4189"/>
              <a:gd name="T81" fmla="*/ 378 h 4150"/>
              <a:gd name="T82" fmla="*/ 3140 w 4189"/>
              <a:gd name="T83" fmla="*/ 263 h 4150"/>
              <a:gd name="T84" fmla="*/ 3320 w 4189"/>
              <a:gd name="T85" fmla="*/ 32 h 4150"/>
              <a:gd name="T86" fmla="*/ 3711 w 4189"/>
              <a:gd name="T87" fmla="*/ 218 h 4150"/>
              <a:gd name="T88" fmla="*/ 4010 w 4189"/>
              <a:gd name="T89" fmla="*/ 531 h 4150"/>
              <a:gd name="T90" fmla="*/ 4165 w 4189"/>
              <a:gd name="T91" fmla="*/ 893 h 4150"/>
              <a:gd name="T92" fmla="*/ 4176 w 4189"/>
              <a:gd name="T93" fmla="*/ 1260 h 4150"/>
              <a:gd name="T94" fmla="*/ 4038 w 4189"/>
              <a:gd name="T95" fmla="*/ 1594 h 4150"/>
              <a:gd name="T96" fmla="*/ 1862 w 4189"/>
              <a:gd name="T97" fmla="*/ 3771 h 4150"/>
              <a:gd name="T98" fmla="*/ 606 w 4189"/>
              <a:gd name="T99" fmla="*/ 4126 h 4150"/>
              <a:gd name="T100" fmla="*/ 519 w 4189"/>
              <a:gd name="T101" fmla="*/ 4144 h 4150"/>
              <a:gd name="T102" fmla="*/ 337 w 4189"/>
              <a:gd name="T103" fmla="*/ 4134 h 4150"/>
              <a:gd name="T104" fmla="*/ 95 w 4189"/>
              <a:gd name="T105" fmla="*/ 3974 h 4150"/>
              <a:gd name="T106" fmla="*/ 0 w 4189"/>
              <a:gd name="T107" fmla="*/ 3697 h 4150"/>
              <a:gd name="T108" fmla="*/ 13 w 4189"/>
              <a:gd name="T109" fmla="*/ 3594 h 4150"/>
              <a:gd name="T110" fmla="*/ 345 w 4189"/>
              <a:gd name="T111" fmla="*/ 2410 h 4150"/>
              <a:gd name="T112" fmla="*/ 1813 w 4189"/>
              <a:gd name="T113" fmla="*/ 887 h 4150"/>
              <a:gd name="T114" fmla="*/ 1819 w 4189"/>
              <a:gd name="T115" fmla="*/ 881 h 4150"/>
              <a:gd name="T116" fmla="*/ 2635 w 4189"/>
              <a:gd name="T117" fmla="*/ 110 h 4150"/>
              <a:gd name="T118" fmla="*/ 2992 w 4189"/>
              <a:gd name="T119" fmla="*/ 3 h 4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89" h="4150">
                <a:moveTo>
                  <a:pt x="412" y="3129"/>
                </a:moveTo>
                <a:lnTo>
                  <a:pt x="274" y="3624"/>
                </a:lnTo>
                <a:lnTo>
                  <a:pt x="273" y="3634"/>
                </a:lnTo>
                <a:lnTo>
                  <a:pt x="269" y="3649"/>
                </a:lnTo>
                <a:lnTo>
                  <a:pt x="266" y="3665"/>
                </a:lnTo>
                <a:lnTo>
                  <a:pt x="263" y="3682"/>
                </a:lnTo>
                <a:lnTo>
                  <a:pt x="262" y="3697"/>
                </a:lnTo>
                <a:lnTo>
                  <a:pt x="266" y="3735"/>
                </a:lnTo>
                <a:lnTo>
                  <a:pt x="277" y="3771"/>
                </a:lnTo>
                <a:lnTo>
                  <a:pt x="296" y="3804"/>
                </a:lnTo>
                <a:lnTo>
                  <a:pt x="318" y="3833"/>
                </a:lnTo>
                <a:lnTo>
                  <a:pt x="348" y="3857"/>
                </a:lnTo>
                <a:lnTo>
                  <a:pt x="381" y="3874"/>
                </a:lnTo>
                <a:lnTo>
                  <a:pt x="417" y="3886"/>
                </a:lnTo>
                <a:lnTo>
                  <a:pt x="456" y="3890"/>
                </a:lnTo>
                <a:lnTo>
                  <a:pt x="476" y="3889"/>
                </a:lnTo>
                <a:lnTo>
                  <a:pt x="496" y="3885"/>
                </a:lnTo>
                <a:lnTo>
                  <a:pt x="517" y="3881"/>
                </a:lnTo>
                <a:lnTo>
                  <a:pt x="534" y="3877"/>
                </a:lnTo>
                <a:lnTo>
                  <a:pt x="545" y="3874"/>
                </a:lnTo>
                <a:lnTo>
                  <a:pt x="1033" y="3747"/>
                </a:lnTo>
                <a:lnTo>
                  <a:pt x="1032" y="3691"/>
                </a:lnTo>
                <a:lnTo>
                  <a:pt x="1025" y="3633"/>
                </a:lnTo>
                <a:lnTo>
                  <a:pt x="1012" y="3576"/>
                </a:lnTo>
                <a:lnTo>
                  <a:pt x="992" y="3519"/>
                </a:lnTo>
                <a:lnTo>
                  <a:pt x="966" y="3463"/>
                </a:lnTo>
                <a:lnTo>
                  <a:pt x="934" y="3409"/>
                </a:lnTo>
                <a:lnTo>
                  <a:pt x="895" y="3357"/>
                </a:lnTo>
                <a:lnTo>
                  <a:pt x="850" y="3308"/>
                </a:lnTo>
                <a:lnTo>
                  <a:pt x="800" y="3264"/>
                </a:lnTo>
                <a:lnTo>
                  <a:pt x="750" y="3226"/>
                </a:lnTo>
                <a:lnTo>
                  <a:pt x="696" y="3195"/>
                </a:lnTo>
                <a:lnTo>
                  <a:pt x="640" y="3170"/>
                </a:lnTo>
                <a:lnTo>
                  <a:pt x="583" y="3150"/>
                </a:lnTo>
                <a:lnTo>
                  <a:pt x="526" y="3137"/>
                </a:lnTo>
                <a:lnTo>
                  <a:pt x="470" y="3130"/>
                </a:lnTo>
                <a:lnTo>
                  <a:pt x="412" y="3129"/>
                </a:lnTo>
                <a:close/>
                <a:moveTo>
                  <a:pt x="997" y="2330"/>
                </a:moveTo>
                <a:lnTo>
                  <a:pt x="932" y="2333"/>
                </a:lnTo>
                <a:lnTo>
                  <a:pt x="866" y="2341"/>
                </a:lnTo>
                <a:lnTo>
                  <a:pt x="804" y="2356"/>
                </a:lnTo>
                <a:lnTo>
                  <a:pt x="743" y="2377"/>
                </a:lnTo>
                <a:lnTo>
                  <a:pt x="685" y="2405"/>
                </a:lnTo>
                <a:lnTo>
                  <a:pt x="632" y="2439"/>
                </a:lnTo>
                <a:lnTo>
                  <a:pt x="610" y="2467"/>
                </a:lnTo>
                <a:lnTo>
                  <a:pt x="593" y="2498"/>
                </a:lnTo>
                <a:lnTo>
                  <a:pt x="581" y="2528"/>
                </a:lnTo>
                <a:lnTo>
                  <a:pt x="450" y="2996"/>
                </a:lnTo>
                <a:lnTo>
                  <a:pt x="517" y="3002"/>
                </a:lnTo>
                <a:lnTo>
                  <a:pt x="582" y="3013"/>
                </a:lnTo>
                <a:lnTo>
                  <a:pt x="648" y="3033"/>
                </a:lnTo>
                <a:lnTo>
                  <a:pt x="712" y="3057"/>
                </a:lnTo>
                <a:lnTo>
                  <a:pt x="774" y="3089"/>
                </a:lnTo>
                <a:lnTo>
                  <a:pt x="834" y="3125"/>
                </a:lnTo>
                <a:lnTo>
                  <a:pt x="890" y="3169"/>
                </a:lnTo>
                <a:lnTo>
                  <a:pt x="942" y="3216"/>
                </a:lnTo>
                <a:lnTo>
                  <a:pt x="993" y="3271"/>
                </a:lnTo>
                <a:lnTo>
                  <a:pt x="1037" y="3329"/>
                </a:lnTo>
                <a:lnTo>
                  <a:pt x="1075" y="3390"/>
                </a:lnTo>
                <a:lnTo>
                  <a:pt x="1106" y="3453"/>
                </a:lnTo>
                <a:lnTo>
                  <a:pt x="1128" y="3518"/>
                </a:lnTo>
                <a:lnTo>
                  <a:pt x="1146" y="3583"/>
                </a:lnTo>
                <a:lnTo>
                  <a:pt x="1157" y="3649"/>
                </a:lnTo>
                <a:lnTo>
                  <a:pt x="1162" y="3714"/>
                </a:lnTo>
                <a:lnTo>
                  <a:pt x="1645" y="3588"/>
                </a:lnTo>
                <a:lnTo>
                  <a:pt x="1669" y="3579"/>
                </a:lnTo>
                <a:lnTo>
                  <a:pt x="1692" y="3568"/>
                </a:lnTo>
                <a:lnTo>
                  <a:pt x="1732" y="3518"/>
                </a:lnTo>
                <a:lnTo>
                  <a:pt x="1766" y="3463"/>
                </a:lnTo>
                <a:lnTo>
                  <a:pt x="1793" y="3406"/>
                </a:lnTo>
                <a:lnTo>
                  <a:pt x="1813" y="3348"/>
                </a:lnTo>
                <a:lnTo>
                  <a:pt x="1827" y="3285"/>
                </a:lnTo>
                <a:lnTo>
                  <a:pt x="1835" y="3222"/>
                </a:lnTo>
                <a:lnTo>
                  <a:pt x="1837" y="3157"/>
                </a:lnTo>
                <a:lnTo>
                  <a:pt x="1833" y="3090"/>
                </a:lnTo>
                <a:lnTo>
                  <a:pt x="1822" y="3024"/>
                </a:lnTo>
                <a:lnTo>
                  <a:pt x="1805" y="2958"/>
                </a:lnTo>
                <a:lnTo>
                  <a:pt x="1782" y="2891"/>
                </a:lnTo>
                <a:lnTo>
                  <a:pt x="1754" y="2828"/>
                </a:lnTo>
                <a:lnTo>
                  <a:pt x="1719" y="2764"/>
                </a:lnTo>
                <a:lnTo>
                  <a:pt x="1677" y="2702"/>
                </a:lnTo>
                <a:lnTo>
                  <a:pt x="1631" y="2642"/>
                </a:lnTo>
                <a:lnTo>
                  <a:pt x="1578" y="2586"/>
                </a:lnTo>
                <a:lnTo>
                  <a:pt x="1521" y="2533"/>
                </a:lnTo>
                <a:lnTo>
                  <a:pt x="1461" y="2487"/>
                </a:lnTo>
                <a:lnTo>
                  <a:pt x="1398" y="2446"/>
                </a:lnTo>
                <a:lnTo>
                  <a:pt x="1332" y="2411"/>
                </a:lnTo>
                <a:lnTo>
                  <a:pt x="1266" y="2383"/>
                </a:lnTo>
                <a:lnTo>
                  <a:pt x="1199" y="2361"/>
                </a:lnTo>
                <a:lnTo>
                  <a:pt x="1132" y="2344"/>
                </a:lnTo>
                <a:lnTo>
                  <a:pt x="1064" y="2334"/>
                </a:lnTo>
                <a:lnTo>
                  <a:pt x="997" y="2330"/>
                </a:lnTo>
                <a:close/>
                <a:moveTo>
                  <a:pt x="3240" y="1519"/>
                </a:moveTo>
                <a:lnTo>
                  <a:pt x="2001" y="2746"/>
                </a:lnTo>
                <a:lnTo>
                  <a:pt x="2036" y="2828"/>
                </a:lnTo>
                <a:lnTo>
                  <a:pt x="2064" y="2913"/>
                </a:lnTo>
                <a:lnTo>
                  <a:pt x="2084" y="2999"/>
                </a:lnTo>
                <a:lnTo>
                  <a:pt x="2097" y="3085"/>
                </a:lnTo>
                <a:lnTo>
                  <a:pt x="2098" y="3134"/>
                </a:lnTo>
                <a:lnTo>
                  <a:pt x="2098" y="3182"/>
                </a:lnTo>
                <a:lnTo>
                  <a:pt x="3110" y="2173"/>
                </a:lnTo>
                <a:lnTo>
                  <a:pt x="3107" y="2171"/>
                </a:lnTo>
                <a:lnTo>
                  <a:pt x="3109" y="2170"/>
                </a:lnTo>
                <a:lnTo>
                  <a:pt x="3111" y="2169"/>
                </a:lnTo>
                <a:lnTo>
                  <a:pt x="3153" y="2121"/>
                </a:lnTo>
                <a:lnTo>
                  <a:pt x="3189" y="2070"/>
                </a:lnTo>
                <a:lnTo>
                  <a:pt x="3219" y="2017"/>
                </a:lnTo>
                <a:lnTo>
                  <a:pt x="3243" y="1960"/>
                </a:lnTo>
                <a:lnTo>
                  <a:pt x="3260" y="1901"/>
                </a:lnTo>
                <a:lnTo>
                  <a:pt x="3271" y="1840"/>
                </a:lnTo>
                <a:lnTo>
                  <a:pt x="3276" y="1777"/>
                </a:lnTo>
                <a:lnTo>
                  <a:pt x="3276" y="1714"/>
                </a:lnTo>
                <a:lnTo>
                  <a:pt x="3269" y="1649"/>
                </a:lnTo>
                <a:lnTo>
                  <a:pt x="3257" y="1584"/>
                </a:lnTo>
                <a:lnTo>
                  <a:pt x="3240" y="1519"/>
                </a:lnTo>
                <a:close/>
                <a:moveTo>
                  <a:pt x="2743" y="974"/>
                </a:moveTo>
                <a:lnTo>
                  <a:pt x="1495" y="2210"/>
                </a:lnTo>
                <a:lnTo>
                  <a:pt x="1553" y="2242"/>
                </a:lnTo>
                <a:lnTo>
                  <a:pt x="1608" y="2277"/>
                </a:lnTo>
                <a:lnTo>
                  <a:pt x="1663" y="2314"/>
                </a:lnTo>
                <a:lnTo>
                  <a:pt x="1714" y="2357"/>
                </a:lnTo>
                <a:lnTo>
                  <a:pt x="1763" y="2402"/>
                </a:lnTo>
                <a:lnTo>
                  <a:pt x="1813" y="2455"/>
                </a:lnTo>
                <a:lnTo>
                  <a:pt x="1857" y="2511"/>
                </a:lnTo>
                <a:lnTo>
                  <a:pt x="1898" y="2568"/>
                </a:lnTo>
                <a:lnTo>
                  <a:pt x="1937" y="2626"/>
                </a:lnTo>
                <a:lnTo>
                  <a:pt x="3186" y="1389"/>
                </a:lnTo>
                <a:lnTo>
                  <a:pt x="3152" y="1329"/>
                </a:lnTo>
                <a:lnTo>
                  <a:pt x="3113" y="1269"/>
                </a:lnTo>
                <a:lnTo>
                  <a:pt x="3069" y="1214"/>
                </a:lnTo>
                <a:lnTo>
                  <a:pt x="3019" y="1159"/>
                </a:lnTo>
                <a:lnTo>
                  <a:pt x="2967" y="1113"/>
                </a:lnTo>
                <a:lnTo>
                  <a:pt x="2915" y="1070"/>
                </a:lnTo>
                <a:lnTo>
                  <a:pt x="2858" y="1033"/>
                </a:lnTo>
                <a:lnTo>
                  <a:pt x="2802" y="1001"/>
                </a:lnTo>
                <a:lnTo>
                  <a:pt x="2743" y="974"/>
                </a:lnTo>
                <a:close/>
                <a:moveTo>
                  <a:pt x="2409" y="903"/>
                </a:moveTo>
                <a:lnTo>
                  <a:pt x="2344" y="907"/>
                </a:lnTo>
                <a:lnTo>
                  <a:pt x="2281" y="918"/>
                </a:lnTo>
                <a:lnTo>
                  <a:pt x="2220" y="935"/>
                </a:lnTo>
                <a:lnTo>
                  <a:pt x="2162" y="958"/>
                </a:lnTo>
                <a:lnTo>
                  <a:pt x="2106" y="987"/>
                </a:lnTo>
                <a:lnTo>
                  <a:pt x="2054" y="1023"/>
                </a:lnTo>
                <a:lnTo>
                  <a:pt x="2005" y="1064"/>
                </a:lnTo>
                <a:lnTo>
                  <a:pt x="997" y="2070"/>
                </a:lnTo>
                <a:lnTo>
                  <a:pt x="1092" y="2076"/>
                </a:lnTo>
                <a:lnTo>
                  <a:pt x="1187" y="2092"/>
                </a:lnTo>
                <a:lnTo>
                  <a:pt x="1281" y="2116"/>
                </a:lnTo>
                <a:lnTo>
                  <a:pt x="1373" y="2147"/>
                </a:lnTo>
                <a:lnTo>
                  <a:pt x="2607" y="926"/>
                </a:lnTo>
                <a:lnTo>
                  <a:pt x="2540" y="913"/>
                </a:lnTo>
                <a:lnTo>
                  <a:pt x="2474" y="905"/>
                </a:lnTo>
                <a:lnTo>
                  <a:pt x="2409" y="903"/>
                </a:lnTo>
                <a:close/>
                <a:moveTo>
                  <a:pt x="3070" y="260"/>
                </a:moveTo>
                <a:lnTo>
                  <a:pt x="3008" y="263"/>
                </a:lnTo>
                <a:lnTo>
                  <a:pt x="2948" y="271"/>
                </a:lnTo>
                <a:lnTo>
                  <a:pt x="2891" y="284"/>
                </a:lnTo>
                <a:lnTo>
                  <a:pt x="2836" y="302"/>
                </a:lnTo>
                <a:lnTo>
                  <a:pt x="2783" y="326"/>
                </a:lnTo>
                <a:lnTo>
                  <a:pt x="2733" y="354"/>
                </a:lnTo>
                <a:lnTo>
                  <a:pt x="2687" y="389"/>
                </a:lnTo>
                <a:lnTo>
                  <a:pt x="2644" y="426"/>
                </a:lnTo>
                <a:lnTo>
                  <a:pt x="2427" y="642"/>
                </a:lnTo>
                <a:lnTo>
                  <a:pt x="2512" y="646"/>
                </a:lnTo>
                <a:lnTo>
                  <a:pt x="2595" y="658"/>
                </a:lnTo>
                <a:lnTo>
                  <a:pt x="2678" y="675"/>
                </a:lnTo>
                <a:lnTo>
                  <a:pt x="2759" y="699"/>
                </a:lnTo>
                <a:lnTo>
                  <a:pt x="2840" y="731"/>
                </a:lnTo>
                <a:lnTo>
                  <a:pt x="2919" y="768"/>
                </a:lnTo>
                <a:lnTo>
                  <a:pt x="2995" y="810"/>
                </a:lnTo>
                <a:lnTo>
                  <a:pt x="3067" y="861"/>
                </a:lnTo>
                <a:lnTo>
                  <a:pt x="3137" y="915"/>
                </a:lnTo>
                <a:lnTo>
                  <a:pt x="3203" y="976"/>
                </a:lnTo>
                <a:lnTo>
                  <a:pt x="3264" y="1041"/>
                </a:lnTo>
                <a:lnTo>
                  <a:pt x="3320" y="1110"/>
                </a:lnTo>
                <a:lnTo>
                  <a:pt x="3370" y="1182"/>
                </a:lnTo>
                <a:lnTo>
                  <a:pt x="3414" y="1256"/>
                </a:lnTo>
                <a:lnTo>
                  <a:pt x="3452" y="1333"/>
                </a:lnTo>
                <a:lnTo>
                  <a:pt x="3482" y="1413"/>
                </a:lnTo>
                <a:lnTo>
                  <a:pt x="3506" y="1493"/>
                </a:lnTo>
                <a:lnTo>
                  <a:pt x="3525" y="1576"/>
                </a:lnTo>
                <a:lnTo>
                  <a:pt x="3536" y="1659"/>
                </a:lnTo>
                <a:lnTo>
                  <a:pt x="3537" y="1688"/>
                </a:lnTo>
                <a:lnTo>
                  <a:pt x="3536" y="1718"/>
                </a:lnTo>
                <a:lnTo>
                  <a:pt x="3536" y="1747"/>
                </a:lnTo>
                <a:lnTo>
                  <a:pt x="3756" y="1527"/>
                </a:lnTo>
                <a:lnTo>
                  <a:pt x="3798" y="1479"/>
                </a:lnTo>
                <a:lnTo>
                  <a:pt x="3836" y="1428"/>
                </a:lnTo>
                <a:lnTo>
                  <a:pt x="3867" y="1373"/>
                </a:lnTo>
                <a:lnTo>
                  <a:pt x="3891" y="1316"/>
                </a:lnTo>
                <a:lnTo>
                  <a:pt x="3910" y="1255"/>
                </a:lnTo>
                <a:lnTo>
                  <a:pt x="3922" y="1191"/>
                </a:lnTo>
                <a:lnTo>
                  <a:pt x="3927" y="1126"/>
                </a:lnTo>
                <a:lnTo>
                  <a:pt x="3926" y="1058"/>
                </a:lnTo>
                <a:lnTo>
                  <a:pt x="3918" y="985"/>
                </a:lnTo>
                <a:lnTo>
                  <a:pt x="3902" y="914"/>
                </a:lnTo>
                <a:lnTo>
                  <a:pt x="3879" y="842"/>
                </a:lnTo>
                <a:lnTo>
                  <a:pt x="3848" y="773"/>
                </a:lnTo>
                <a:lnTo>
                  <a:pt x="3812" y="706"/>
                </a:lnTo>
                <a:lnTo>
                  <a:pt x="3769" y="641"/>
                </a:lnTo>
                <a:lnTo>
                  <a:pt x="3719" y="577"/>
                </a:lnTo>
                <a:lnTo>
                  <a:pt x="3663" y="517"/>
                </a:lnTo>
                <a:lnTo>
                  <a:pt x="3606" y="466"/>
                </a:lnTo>
                <a:lnTo>
                  <a:pt x="3545" y="419"/>
                </a:lnTo>
                <a:lnTo>
                  <a:pt x="3482" y="378"/>
                </a:lnTo>
                <a:lnTo>
                  <a:pt x="3417" y="342"/>
                </a:lnTo>
                <a:lnTo>
                  <a:pt x="3350" y="313"/>
                </a:lnTo>
                <a:lnTo>
                  <a:pt x="3280" y="290"/>
                </a:lnTo>
                <a:lnTo>
                  <a:pt x="3211" y="273"/>
                </a:lnTo>
                <a:lnTo>
                  <a:pt x="3140" y="263"/>
                </a:lnTo>
                <a:lnTo>
                  <a:pt x="3070" y="260"/>
                </a:lnTo>
                <a:close/>
                <a:moveTo>
                  <a:pt x="3070" y="0"/>
                </a:moveTo>
                <a:lnTo>
                  <a:pt x="3154" y="4"/>
                </a:lnTo>
                <a:lnTo>
                  <a:pt x="3237" y="15"/>
                </a:lnTo>
                <a:lnTo>
                  <a:pt x="3320" y="32"/>
                </a:lnTo>
                <a:lnTo>
                  <a:pt x="3402" y="56"/>
                </a:lnTo>
                <a:lnTo>
                  <a:pt x="3484" y="88"/>
                </a:lnTo>
                <a:lnTo>
                  <a:pt x="3561" y="125"/>
                </a:lnTo>
                <a:lnTo>
                  <a:pt x="3638" y="168"/>
                </a:lnTo>
                <a:lnTo>
                  <a:pt x="3711" y="218"/>
                </a:lnTo>
                <a:lnTo>
                  <a:pt x="3782" y="273"/>
                </a:lnTo>
                <a:lnTo>
                  <a:pt x="3848" y="334"/>
                </a:lnTo>
                <a:lnTo>
                  <a:pt x="3908" y="398"/>
                </a:lnTo>
                <a:lnTo>
                  <a:pt x="3962" y="463"/>
                </a:lnTo>
                <a:lnTo>
                  <a:pt x="4010" y="531"/>
                </a:lnTo>
                <a:lnTo>
                  <a:pt x="4053" y="601"/>
                </a:lnTo>
                <a:lnTo>
                  <a:pt x="4089" y="672"/>
                </a:lnTo>
                <a:lnTo>
                  <a:pt x="4120" y="744"/>
                </a:lnTo>
                <a:lnTo>
                  <a:pt x="4145" y="818"/>
                </a:lnTo>
                <a:lnTo>
                  <a:pt x="4165" y="893"/>
                </a:lnTo>
                <a:lnTo>
                  <a:pt x="4179" y="967"/>
                </a:lnTo>
                <a:lnTo>
                  <a:pt x="4187" y="1041"/>
                </a:lnTo>
                <a:lnTo>
                  <a:pt x="4189" y="1115"/>
                </a:lnTo>
                <a:lnTo>
                  <a:pt x="4185" y="1188"/>
                </a:lnTo>
                <a:lnTo>
                  <a:pt x="4176" y="1260"/>
                </a:lnTo>
                <a:lnTo>
                  <a:pt x="4160" y="1332"/>
                </a:lnTo>
                <a:lnTo>
                  <a:pt x="4139" y="1401"/>
                </a:lnTo>
                <a:lnTo>
                  <a:pt x="4112" y="1468"/>
                </a:lnTo>
                <a:lnTo>
                  <a:pt x="4078" y="1532"/>
                </a:lnTo>
                <a:lnTo>
                  <a:pt x="4038" y="1594"/>
                </a:lnTo>
                <a:lnTo>
                  <a:pt x="3993" y="1654"/>
                </a:lnTo>
                <a:lnTo>
                  <a:pt x="3942" y="1710"/>
                </a:lnTo>
                <a:lnTo>
                  <a:pt x="1944" y="3705"/>
                </a:lnTo>
                <a:lnTo>
                  <a:pt x="1904" y="3740"/>
                </a:lnTo>
                <a:lnTo>
                  <a:pt x="1862" y="3771"/>
                </a:lnTo>
                <a:lnTo>
                  <a:pt x="1817" y="3797"/>
                </a:lnTo>
                <a:lnTo>
                  <a:pt x="1770" y="3819"/>
                </a:lnTo>
                <a:lnTo>
                  <a:pt x="1720" y="3837"/>
                </a:lnTo>
                <a:lnTo>
                  <a:pt x="610" y="4125"/>
                </a:lnTo>
                <a:lnTo>
                  <a:pt x="606" y="4126"/>
                </a:lnTo>
                <a:lnTo>
                  <a:pt x="596" y="4129"/>
                </a:lnTo>
                <a:lnTo>
                  <a:pt x="581" y="4132"/>
                </a:lnTo>
                <a:lnTo>
                  <a:pt x="562" y="4136"/>
                </a:lnTo>
                <a:lnTo>
                  <a:pt x="541" y="4140"/>
                </a:lnTo>
                <a:lnTo>
                  <a:pt x="519" y="4144"/>
                </a:lnTo>
                <a:lnTo>
                  <a:pt x="498" y="4148"/>
                </a:lnTo>
                <a:lnTo>
                  <a:pt x="478" y="4149"/>
                </a:lnTo>
                <a:lnTo>
                  <a:pt x="459" y="4150"/>
                </a:lnTo>
                <a:lnTo>
                  <a:pt x="396" y="4146"/>
                </a:lnTo>
                <a:lnTo>
                  <a:pt x="337" y="4134"/>
                </a:lnTo>
                <a:lnTo>
                  <a:pt x="280" y="4114"/>
                </a:lnTo>
                <a:lnTo>
                  <a:pt x="227" y="4088"/>
                </a:lnTo>
                <a:lnTo>
                  <a:pt x="178" y="4056"/>
                </a:lnTo>
                <a:lnTo>
                  <a:pt x="134" y="4018"/>
                </a:lnTo>
                <a:lnTo>
                  <a:pt x="95" y="3974"/>
                </a:lnTo>
                <a:lnTo>
                  <a:pt x="63" y="3925"/>
                </a:lnTo>
                <a:lnTo>
                  <a:pt x="36" y="3873"/>
                </a:lnTo>
                <a:lnTo>
                  <a:pt x="16" y="3817"/>
                </a:lnTo>
                <a:lnTo>
                  <a:pt x="4" y="3758"/>
                </a:lnTo>
                <a:lnTo>
                  <a:pt x="0" y="3697"/>
                </a:lnTo>
                <a:lnTo>
                  <a:pt x="1" y="3678"/>
                </a:lnTo>
                <a:lnTo>
                  <a:pt x="2" y="3657"/>
                </a:lnTo>
                <a:lnTo>
                  <a:pt x="6" y="3636"/>
                </a:lnTo>
                <a:lnTo>
                  <a:pt x="10" y="3613"/>
                </a:lnTo>
                <a:lnTo>
                  <a:pt x="13" y="3594"/>
                </a:lnTo>
                <a:lnTo>
                  <a:pt x="17" y="3579"/>
                </a:lnTo>
                <a:lnTo>
                  <a:pt x="20" y="3567"/>
                </a:lnTo>
                <a:lnTo>
                  <a:pt x="20" y="3563"/>
                </a:lnTo>
                <a:lnTo>
                  <a:pt x="328" y="2459"/>
                </a:lnTo>
                <a:lnTo>
                  <a:pt x="345" y="2410"/>
                </a:lnTo>
                <a:lnTo>
                  <a:pt x="368" y="2362"/>
                </a:lnTo>
                <a:lnTo>
                  <a:pt x="393" y="2318"/>
                </a:lnTo>
                <a:lnTo>
                  <a:pt x="425" y="2276"/>
                </a:lnTo>
                <a:lnTo>
                  <a:pt x="460" y="2238"/>
                </a:lnTo>
                <a:lnTo>
                  <a:pt x="1813" y="887"/>
                </a:lnTo>
                <a:lnTo>
                  <a:pt x="1813" y="887"/>
                </a:lnTo>
                <a:lnTo>
                  <a:pt x="1814" y="886"/>
                </a:lnTo>
                <a:lnTo>
                  <a:pt x="1815" y="885"/>
                </a:lnTo>
                <a:lnTo>
                  <a:pt x="1817" y="882"/>
                </a:lnTo>
                <a:lnTo>
                  <a:pt x="1819" y="881"/>
                </a:lnTo>
                <a:lnTo>
                  <a:pt x="1821" y="879"/>
                </a:lnTo>
                <a:lnTo>
                  <a:pt x="2458" y="243"/>
                </a:lnTo>
                <a:lnTo>
                  <a:pt x="2513" y="194"/>
                </a:lnTo>
                <a:lnTo>
                  <a:pt x="2572" y="150"/>
                </a:lnTo>
                <a:lnTo>
                  <a:pt x="2635" y="110"/>
                </a:lnTo>
                <a:lnTo>
                  <a:pt x="2700" y="77"/>
                </a:lnTo>
                <a:lnTo>
                  <a:pt x="2770" y="50"/>
                </a:lnTo>
                <a:lnTo>
                  <a:pt x="2842" y="28"/>
                </a:lnTo>
                <a:lnTo>
                  <a:pt x="2916" y="12"/>
                </a:lnTo>
                <a:lnTo>
                  <a:pt x="2992" y="3"/>
                </a:lnTo>
                <a:lnTo>
                  <a:pt x="307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Freeform 183"/>
          <p:cNvSpPr>
            <a:spLocks noEditPoints="1"/>
          </p:cNvSpPr>
          <p:nvPr/>
        </p:nvSpPr>
        <p:spPr bwMode="auto">
          <a:xfrm>
            <a:off x="7299159" y="3248175"/>
            <a:ext cx="315615" cy="459019"/>
          </a:xfrm>
          <a:custGeom>
            <a:avLst/>
            <a:gdLst>
              <a:gd name="T0" fmla="*/ 1591 w 3002"/>
              <a:gd name="T1" fmla="*/ 3823 h 4366"/>
              <a:gd name="T2" fmla="*/ 1634 w 3002"/>
              <a:gd name="T3" fmla="*/ 3866 h 4366"/>
              <a:gd name="T4" fmla="*/ 1624 w 3002"/>
              <a:gd name="T5" fmla="*/ 3928 h 4366"/>
              <a:gd name="T6" fmla="*/ 1568 w 3002"/>
              <a:gd name="T7" fmla="*/ 3956 h 4366"/>
              <a:gd name="T8" fmla="*/ 1393 w 3002"/>
              <a:gd name="T9" fmla="*/ 3942 h 4366"/>
              <a:gd name="T10" fmla="*/ 1365 w 3002"/>
              <a:gd name="T11" fmla="*/ 3887 h 4366"/>
              <a:gd name="T12" fmla="*/ 1393 w 3002"/>
              <a:gd name="T13" fmla="*/ 3833 h 4366"/>
              <a:gd name="T14" fmla="*/ 274 w 3002"/>
              <a:gd name="T15" fmla="*/ 3684 h 4366"/>
              <a:gd name="T16" fmla="*/ 287 w 3002"/>
              <a:gd name="T17" fmla="*/ 4016 h 4366"/>
              <a:gd name="T18" fmla="*/ 349 w 3002"/>
              <a:gd name="T19" fmla="*/ 4078 h 4366"/>
              <a:gd name="T20" fmla="*/ 2593 w 3002"/>
              <a:gd name="T21" fmla="*/ 4092 h 4366"/>
              <a:gd name="T22" fmla="*/ 2678 w 3002"/>
              <a:gd name="T23" fmla="*/ 4063 h 4366"/>
              <a:gd name="T24" fmla="*/ 2725 w 3002"/>
              <a:gd name="T25" fmla="*/ 3988 h 4366"/>
              <a:gd name="T26" fmla="*/ 274 w 3002"/>
              <a:gd name="T27" fmla="*/ 3684 h 4366"/>
              <a:gd name="T28" fmla="*/ 2730 w 3002"/>
              <a:gd name="T29" fmla="*/ 3547 h 4366"/>
              <a:gd name="T30" fmla="*/ 1296 w 3002"/>
              <a:gd name="T31" fmla="*/ 409 h 4366"/>
              <a:gd name="T32" fmla="*/ 1746 w 3002"/>
              <a:gd name="T33" fmla="*/ 422 h 4366"/>
              <a:gd name="T34" fmla="*/ 1774 w 3002"/>
              <a:gd name="T35" fmla="*/ 478 h 4366"/>
              <a:gd name="T36" fmla="*/ 1746 w 3002"/>
              <a:gd name="T37" fmla="*/ 532 h 4366"/>
              <a:gd name="T38" fmla="*/ 1296 w 3002"/>
              <a:gd name="T39" fmla="*/ 546 h 4366"/>
              <a:gd name="T40" fmla="*/ 1241 w 3002"/>
              <a:gd name="T41" fmla="*/ 518 h 4366"/>
              <a:gd name="T42" fmla="*/ 1231 w 3002"/>
              <a:gd name="T43" fmla="*/ 457 h 4366"/>
              <a:gd name="T44" fmla="*/ 1275 w 3002"/>
              <a:gd name="T45" fmla="*/ 412 h 4366"/>
              <a:gd name="T46" fmla="*/ 378 w 3002"/>
              <a:gd name="T47" fmla="*/ 277 h 4366"/>
              <a:gd name="T48" fmla="*/ 303 w 3002"/>
              <a:gd name="T49" fmla="*/ 324 h 4366"/>
              <a:gd name="T50" fmla="*/ 274 w 3002"/>
              <a:gd name="T51" fmla="*/ 409 h 4366"/>
              <a:gd name="T52" fmla="*/ 2730 w 3002"/>
              <a:gd name="T53" fmla="*/ 409 h 4366"/>
              <a:gd name="T54" fmla="*/ 2699 w 3002"/>
              <a:gd name="T55" fmla="*/ 324 h 4366"/>
              <a:gd name="T56" fmla="*/ 2623 w 3002"/>
              <a:gd name="T57" fmla="*/ 277 h 4366"/>
              <a:gd name="T58" fmla="*/ 409 w 3002"/>
              <a:gd name="T59" fmla="*/ 0 h 4366"/>
              <a:gd name="T60" fmla="*/ 2702 w 3002"/>
              <a:gd name="T61" fmla="*/ 14 h 4366"/>
              <a:gd name="T62" fmla="*/ 2843 w 3002"/>
              <a:gd name="T63" fmla="*/ 85 h 4366"/>
              <a:gd name="T64" fmla="*/ 2946 w 3002"/>
              <a:gd name="T65" fmla="*/ 203 h 4366"/>
              <a:gd name="T66" fmla="*/ 2999 w 3002"/>
              <a:gd name="T67" fmla="*/ 353 h 4366"/>
              <a:gd name="T68" fmla="*/ 2999 w 3002"/>
              <a:gd name="T69" fmla="*/ 4011 h 4366"/>
              <a:gd name="T70" fmla="*/ 2946 w 3002"/>
              <a:gd name="T71" fmla="*/ 4162 h 4366"/>
              <a:gd name="T72" fmla="*/ 2843 w 3002"/>
              <a:gd name="T73" fmla="*/ 4281 h 4366"/>
              <a:gd name="T74" fmla="*/ 2702 w 3002"/>
              <a:gd name="T75" fmla="*/ 4352 h 4366"/>
              <a:gd name="T76" fmla="*/ 409 w 3002"/>
              <a:gd name="T77" fmla="*/ 4366 h 4366"/>
              <a:gd name="T78" fmla="*/ 250 w 3002"/>
              <a:gd name="T79" fmla="*/ 4334 h 4366"/>
              <a:gd name="T80" fmla="*/ 120 w 3002"/>
              <a:gd name="T81" fmla="*/ 4246 h 4366"/>
              <a:gd name="T82" fmla="*/ 32 w 3002"/>
              <a:gd name="T83" fmla="*/ 4116 h 4366"/>
              <a:gd name="T84" fmla="*/ 0 w 3002"/>
              <a:gd name="T85" fmla="*/ 3956 h 4366"/>
              <a:gd name="T86" fmla="*/ 14 w 3002"/>
              <a:gd name="T87" fmla="*/ 300 h 4366"/>
              <a:gd name="T88" fmla="*/ 85 w 3002"/>
              <a:gd name="T89" fmla="*/ 159 h 4366"/>
              <a:gd name="T90" fmla="*/ 202 w 3002"/>
              <a:gd name="T91" fmla="*/ 56 h 4366"/>
              <a:gd name="T92" fmla="*/ 353 w 3002"/>
              <a:gd name="T93" fmla="*/ 5 h 4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02" h="4366">
                <a:moveTo>
                  <a:pt x="1432" y="3819"/>
                </a:moveTo>
                <a:lnTo>
                  <a:pt x="1568" y="3819"/>
                </a:lnTo>
                <a:lnTo>
                  <a:pt x="1591" y="3823"/>
                </a:lnTo>
                <a:lnTo>
                  <a:pt x="1609" y="3833"/>
                </a:lnTo>
                <a:lnTo>
                  <a:pt x="1624" y="3847"/>
                </a:lnTo>
                <a:lnTo>
                  <a:pt x="1634" y="3866"/>
                </a:lnTo>
                <a:lnTo>
                  <a:pt x="1638" y="3887"/>
                </a:lnTo>
                <a:lnTo>
                  <a:pt x="1634" y="3910"/>
                </a:lnTo>
                <a:lnTo>
                  <a:pt x="1624" y="3928"/>
                </a:lnTo>
                <a:lnTo>
                  <a:pt x="1609" y="3942"/>
                </a:lnTo>
                <a:lnTo>
                  <a:pt x="1591" y="3951"/>
                </a:lnTo>
                <a:lnTo>
                  <a:pt x="1568" y="3956"/>
                </a:lnTo>
                <a:lnTo>
                  <a:pt x="1432" y="3956"/>
                </a:lnTo>
                <a:lnTo>
                  <a:pt x="1411" y="3951"/>
                </a:lnTo>
                <a:lnTo>
                  <a:pt x="1393" y="3942"/>
                </a:lnTo>
                <a:lnTo>
                  <a:pt x="1377" y="3928"/>
                </a:lnTo>
                <a:lnTo>
                  <a:pt x="1368" y="3910"/>
                </a:lnTo>
                <a:lnTo>
                  <a:pt x="1365" y="3887"/>
                </a:lnTo>
                <a:lnTo>
                  <a:pt x="1368" y="3866"/>
                </a:lnTo>
                <a:lnTo>
                  <a:pt x="1377" y="3847"/>
                </a:lnTo>
                <a:lnTo>
                  <a:pt x="1393" y="3833"/>
                </a:lnTo>
                <a:lnTo>
                  <a:pt x="1411" y="3823"/>
                </a:lnTo>
                <a:lnTo>
                  <a:pt x="1432" y="3819"/>
                </a:lnTo>
                <a:close/>
                <a:moveTo>
                  <a:pt x="274" y="3684"/>
                </a:moveTo>
                <a:lnTo>
                  <a:pt x="274" y="3956"/>
                </a:lnTo>
                <a:lnTo>
                  <a:pt x="276" y="3988"/>
                </a:lnTo>
                <a:lnTo>
                  <a:pt x="287" y="4016"/>
                </a:lnTo>
                <a:lnTo>
                  <a:pt x="303" y="4042"/>
                </a:lnTo>
                <a:lnTo>
                  <a:pt x="324" y="4063"/>
                </a:lnTo>
                <a:lnTo>
                  <a:pt x="349" y="4078"/>
                </a:lnTo>
                <a:lnTo>
                  <a:pt x="378" y="4090"/>
                </a:lnTo>
                <a:lnTo>
                  <a:pt x="409" y="4092"/>
                </a:lnTo>
                <a:lnTo>
                  <a:pt x="2593" y="4092"/>
                </a:lnTo>
                <a:lnTo>
                  <a:pt x="2623" y="4090"/>
                </a:lnTo>
                <a:lnTo>
                  <a:pt x="2653" y="4078"/>
                </a:lnTo>
                <a:lnTo>
                  <a:pt x="2678" y="4063"/>
                </a:lnTo>
                <a:lnTo>
                  <a:pt x="2699" y="4042"/>
                </a:lnTo>
                <a:lnTo>
                  <a:pt x="2716" y="4016"/>
                </a:lnTo>
                <a:lnTo>
                  <a:pt x="2725" y="3988"/>
                </a:lnTo>
                <a:lnTo>
                  <a:pt x="2730" y="3956"/>
                </a:lnTo>
                <a:lnTo>
                  <a:pt x="2730" y="3684"/>
                </a:lnTo>
                <a:lnTo>
                  <a:pt x="274" y="3684"/>
                </a:lnTo>
                <a:close/>
                <a:moveTo>
                  <a:pt x="274" y="819"/>
                </a:moveTo>
                <a:lnTo>
                  <a:pt x="274" y="3547"/>
                </a:lnTo>
                <a:lnTo>
                  <a:pt x="2730" y="3547"/>
                </a:lnTo>
                <a:lnTo>
                  <a:pt x="2730" y="819"/>
                </a:lnTo>
                <a:lnTo>
                  <a:pt x="274" y="819"/>
                </a:lnTo>
                <a:close/>
                <a:moveTo>
                  <a:pt x="1296" y="409"/>
                </a:moveTo>
                <a:lnTo>
                  <a:pt x="1705" y="409"/>
                </a:lnTo>
                <a:lnTo>
                  <a:pt x="1728" y="412"/>
                </a:lnTo>
                <a:lnTo>
                  <a:pt x="1746" y="422"/>
                </a:lnTo>
                <a:lnTo>
                  <a:pt x="1760" y="437"/>
                </a:lnTo>
                <a:lnTo>
                  <a:pt x="1769" y="457"/>
                </a:lnTo>
                <a:lnTo>
                  <a:pt x="1774" y="478"/>
                </a:lnTo>
                <a:lnTo>
                  <a:pt x="1769" y="500"/>
                </a:lnTo>
                <a:lnTo>
                  <a:pt x="1760" y="518"/>
                </a:lnTo>
                <a:lnTo>
                  <a:pt x="1746" y="532"/>
                </a:lnTo>
                <a:lnTo>
                  <a:pt x="1728" y="542"/>
                </a:lnTo>
                <a:lnTo>
                  <a:pt x="1705" y="546"/>
                </a:lnTo>
                <a:lnTo>
                  <a:pt x="1296" y="546"/>
                </a:lnTo>
                <a:lnTo>
                  <a:pt x="1275" y="542"/>
                </a:lnTo>
                <a:lnTo>
                  <a:pt x="1256" y="532"/>
                </a:lnTo>
                <a:lnTo>
                  <a:pt x="1241" y="518"/>
                </a:lnTo>
                <a:lnTo>
                  <a:pt x="1231" y="500"/>
                </a:lnTo>
                <a:lnTo>
                  <a:pt x="1228" y="478"/>
                </a:lnTo>
                <a:lnTo>
                  <a:pt x="1231" y="457"/>
                </a:lnTo>
                <a:lnTo>
                  <a:pt x="1241" y="437"/>
                </a:lnTo>
                <a:lnTo>
                  <a:pt x="1256" y="422"/>
                </a:lnTo>
                <a:lnTo>
                  <a:pt x="1275" y="412"/>
                </a:lnTo>
                <a:lnTo>
                  <a:pt x="1296" y="409"/>
                </a:lnTo>
                <a:close/>
                <a:moveTo>
                  <a:pt x="409" y="274"/>
                </a:moveTo>
                <a:lnTo>
                  <a:pt x="378" y="277"/>
                </a:lnTo>
                <a:lnTo>
                  <a:pt x="349" y="288"/>
                </a:lnTo>
                <a:lnTo>
                  <a:pt x="324" y="303"/>
                </a:lnTo>
                <a:lnTo>
                  <a:pt x="303" y="324"/>
                </a:lnTo>
                <a:lnTo>
                  <a:pt x="287" y="349"/>
                </a:lnTo>
                <a:lnTo>
                  <a:pt x="276" y="378"/>
                </a:lnTo>
                <a:lnTo>
                  <a:pt x="274" y="409"/>
                </a:lnTo>
                <a:lnTo>
                  <a:pt x="274" y="683"/>
                </a:lnTo>
                <a:lnTo>
                  <a:pt x="2730" y="683"/>
                </a:lnTo>
                <a:lnTo>
                  <a:pt x="2730" y="409"/>
                </a:lnTo>
                <a:lnTo>
                  <a:pt x="2725" y="378"/>
                </a:lnTo>
                <a:lnTo>
                  <a:pt x="2716" y="349"/>
                </a:lnTo>
                <a:lnTo>
                  <a:pt x="2699" y="324"/>
                </a:lnTo>
                <a:lnTo>
                  <a:pt x="2678" y="303"/>
                </a:lnTo>
                <a:lnTo>
                  <a:pt x="2653" y="288"/>
                </a:lnTo>
                <a:lnTo>
                  <a:pt x="2623" y="277"/>
                </a:lnTo>
                <a:lnTo>
                  <a:pt x="2593" y="274"/>
                </a:lnTo>
                <a:lnTo>
                  <a:pt x="409" y="274"/>
                </a:lnTo>
                <a:close/>
                <a:moveTo>
                  <a:pt x="409" y="0"/>
                </a:moveTo>
                <a:lnTo>
                  <a:pt x="2593" y="0"/>
                </a:lnTo>
                <a:lnTo>
                  <a:pt x="2647" y="5"/>
                </a:lnTo>
                <a:lnTo>
                  <a:pt x="2702" y="14"/>
                </a:lnTo>
                <a:lnTo>
                  <a:pt x="2752" y="32"/>
                </a:lnTo>
                <a:lnTo>
                  <a:pt x="2799" y="56"/>
                </a:lnTo>
                <a:lnTo>
                  <a:pt x="2843" y="85"/>
                </a:lnTo>
                <a:lnTo>
                  <a:pt x="2882" y="120"/>
                </a:lnTo>
                <a:lnTo>
                  <a:pt x="2917" y="159"/>
                </a:lnTo>
                <a:lnTo>
                  <a:pt x="2946" y="203"/>
                </a:lnTo>
                <a:lnTo>
                  <a:pt x="2970" y="250"/>
                </a:lnTo>
                <a:lnTo>
                  <a:pt x="2988" y="300"/>
                </a:lnTo>
                <a:lnTo>
                  <a:pt x="2999" y="353"/>
                </a:lnTo>
                <a:lnTo>
                  <a:pt x="3002" y="409"/>
                </a:lnTo>
                <a:lnTo>
                  <a:pt x="3002" y="3956"/>
                </a:lnTo>
                <a:lnTo>
                  <a:pt x="2999" y="4011"/>
                </a:lnTo>
                <a:lnTo>
                  <a:pt x="2988" y="4064"/>
                </a:lnTo>
                <a:lnTo>
                  <a:pt x="2970" y="4115"/>
                </a:lnTo>
                <a:lnTo>
                  <a:pt x="2946" y="4162"/>
                </a:lnTo>
                <a:lnTo>
                  <a:pt x="2917" y="4207"/>
                </a:lnTo>
                <a:lnTo>
                  <a:pt x="2882" y="4246"/>
                </a:lnTo>
                <a:lnTo>
                  <a:pt x="2843" y="4281"/>
                </a:lnTo>
                <a:lnTo>
                  <a:pt x="2799" y="4310"/>
                </a:lnTo>
                <a:lnTo>
                  <a:pt x="2752" y="4334"/>
                </a:lnTo>
                <a:lnTo>
                  <a:pt x="2702" y="4352"/>
                </a:lnTo>
                <a:lnTo>
                  <a:pt x="2647" y="4362"/>
                </a:lnTo>
                <a:lnTo>
                  <a:pt x="2593" y="4366"/>
                </a:lnTo>
                <a:lnTo>
                  <a:pt x="409" y="4366"/>
                </a:lnTo>
                <a:lnTo>
                  <a:pt x="353" y="4362"/>
                </a:lnTo>
                <a:lnTo>
                  <a:pt x="300" y="4352"/>
                </a:lnTo>
                <a:lnTo>
                  <a:pt x="250" y="4334"/>
                </a:lnTo>
                <a:lnTo>
                  <a:pt x="202" y="4310"/>
                </a:lnTo>
                <a:lnTo>
                  <a:pt x="159" y="4281"/>
                </a:lnTo>
                <a:lnTo>
                  <a:pt x="120" y="4246"/>
                </a:lnTo>
                <a:lnTo>
                  <a:pt x="85" y="4207"/>
                </a:lnTo>
                <a:lnTo>
                  <a:pt x="56" y="4163"/>
                </a:lnTo>
                <a:lnTo>
                  <a:pt x="32" y="4116"/>
                </a:lnTo>
                <a:lnTo>
                  <a:pt x="14" y="4064"/>
                </a:lnTo>
                <a:lnTo>
                  <a:pt x="4" y="4011"/>
                </a:lnTo>
                <a:lnTo>
                  <a:pt x="0" y="3956"/>
                </a:lnTo>
                <a:lnTo>
                  <a:pt x="0" y="409"/>
                </a:lnTo>
                <a:lnTo>
                  <a:pt x="4" y="353"/>
                </a:lnTo>
                <a:lnTo>
                  <a:pt x="14" y="300"/>
                </a:lnTo>
                <a:lnTo>
                  <a:pt x="32" y="250"/>
                </a:lnTo>
                <a:lnTo>
                  <a:pt x="56" y="203"/>
                </a:lnTo>
                <a:lnTo>
                  <a:pt x="85" y="159"/>
                </a:lnTo>
                <a:lnTo>
                  <a:pt x="120" y="120"/>
                </a:lnTo>
                <a:lnTo>
                  <a:pt x="159" y="85"/>
                </a:lnTo>
                <a:lnTo>
                  <a:pt x="202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5"/>
                </a:lnTo>
                <a:lnTo>
                  <a:pt x="40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9" name="Группа 208"/>
          <p:cNvGrpSpPr/>
          <p:nvPr/>
        </p:nvGrpSpPr>
        <p:grpSpPr>
          <a:xfrm>
            <a:off x="7929484" y="3248158"/>
            <a:ext cx="429940" cy="459052"/>
            <a:chOff x="5943600" y="3289300"/>
            <a:chExt cx="1922463" cy="2052638"/>
          </a:xfrm>
          <a:solidFill>
            <a:schemeClr val="bg2">
              <a:lumMod val="25000"/>
            </a:schemeClr>
          </a:solidFill>
        </p:grpSpPr>
        <p:sp>
          <p:nvSpPr>
            <p:cNvPr id="206" name="Freeform 188"/>
            <p:cNvSpPr>
              <a:spLocks noEditPoints="1"/>
            </p:cNvSpPr>
            <p:nvPr/>
          </p:nvSpPr>
          <p:spPr bwMode="auto">
            <a:xfrm>
              <a:off x="5943600" y="3289300"/>
              <a:ext cx="1922463" cy="2052638"/>
            </a:xfrm>
            <a:custGeom>
              <a:avLst/>
              <a:gdLst>
                <a:gd name="T0" fmla="*/ 441 w 3634"/>
                <a:gd name="T1" fmla="*/ 246 h 3877"/>
                <a:gd name="T2" fmla="*/ 363 w 3634"/>
                <a:gd name="T3" fmla="*/ 275 h 3877"/>
                <a:gd name="T4" fmla="*/ 300 w 3634"/>
                <a:gd name="T5" fmla="*/ 328 h 3877"/>
                <a:gd name="T6" fmla="*/ 257 w 3634"/>
                <a:gd name="T7" fmla="*/ 400 h 3877"/>
                <a:gd name="T8" fmla="*/ 243 w 3634"/>
                <a:gd name="T9" fmla="*/ 484 h 3877"/>
                <a:gd name="T10" fmla="*/ 246 w 3634"/>
                <a:gd name="T11" fmla="*/ 3431 h 3877"/>
                <a:gd name="T12" fmla="*/ 270 w 3634"/>
                <a:gd name="T13" fmla="*/ 3503 h 3877"/>
                <a:gd name="T14" fmla="*/ 313 w 3634"/>
                <a:gd name="T15" fmla="*/ 3563 h 3877"/>
                <a:gd name="T16" fmla="*/ 374 w 3634"/>
                <a:gd name="T17" fmla="*/ 3607 h 3877"/>
                <a:gd name="T18" fmla="*/ 446 w 3634"/>
                <a:gd name="T19" fmla="*/ 3631 h 3877"/>
                <a:gd name="T20" fmla="*/ 3150 w 3634"/>
                <a:gd name="T21" fmla="*/ 3634 h 3877"/>
                <a:gd name="T22" fmla="*/ 3234 w 3634"/>
                <a:gd name="T23" fmla="*/ 3619 h 3877"/>
                <a:gd name="T24" fmla="*/ 3305 w 3634"/>
                <a:gd name="T25" fmla="*/ 3577 h 3877"/>
                <a:gd name="T26" fmla="*/ 3358 w 3634"/>
                <a:gd name="T27" fmla="*/ 3514 h 3877"/>
                <a:gd name="T28" fmla="*/ 3388 w 3634"/>
                <a:gd name="T29" fmla="*/ 3436 h 3877"/>
                <a:gd name="T30" fmla="*/ 3391 w 3634"/>
                <a:gd name="T31" fmla="*/ 484 h 3877"/>
                <a:gd name="T32" fmla="*/ 3379 w 3634"/>
                <a:gd name="T33" fmla="*/ 407 h 3877"/>
                <a:gd name="T34" fmla="*/ 3344 w 3634"/>
                <a:gd name="T35" fmla="*/ 342 h 3877"/>
                <a:gd name="T36" fmla="*/ 3292 w 3634"/>
                <a:gd name="T37" fmla="*/ 288 h 3877"/>
                <a:gd name="T38" fmla="*/ 3225 w 3634"/>
                <a:gd name="T39" fmla="*/ 255 h 3877"/>
                <a:gd name="T40" fmla="*/ 3150 w 3634"/>
                <a:gd name="T41" fmla="*/ 243 h 3877"/>
                <a:gd name="T42" fmla="*/ 484 w 3634"/>
                <a:gd name="T43" fmla="*/ 0 h 3877"/>
                <a:gd name="T44" fmla="*/ 3210 w 3634"/>
                <a:gd name="T45" fmla="*/ 3 h 3877"/>
                <a:gd name="T46" fmla="*/ 3324 w 3634"/>
                <a:gd name="T47" fmla="*/ 32 h 3877"/>
                <a:gd name="T48" fmla="*/ 3426 w 3634"/>
                <a:gd name="T49" fmla="*/ 86 h 3877"/>
                <a:gd name="T50" fmla="*/ 3511 w 3634"/>
                <a:gd name="T51" fmla="*/ 162 h 3877"/>
                <a:gd name="T52" fmla="*/ 3577 w 3634"/>
                <a:gd name="T53" fmla="*/ 256 h 3877"/>
                <a:gd name="T54" fmla="*/ 3619 w 3634"/>
                <a:gd name="T55" fmla="*/ 365 h 3877"/>
                <a:gd name="T56" fmla="*/ 3634 w 3634"/>
                <a:gd name="T57" fmla="*/ 484 h 3877"/>
                <a:gd name="T58" fmla="*/ 3634 w 3634"/>
                <a:gd name="T59" fmla="*/ 3391 h 3877"/>
                <a:gd name="T60" fmla="*/ 3619 w 3634"/>
                <a:gd name="T61" fmla="*/ 3511 h 3877"/>
                <a:gd name="T62" fmla="*/ 3577 w 3634"/>
                <a:gd name="T63" fmla="*/ 3620 h 3877"/>
                <a:gd name="T64" fmla="*/ 3511 w 3634"/>
                <a:gd name="T65" fmla="*/ 3715 h 3877"/>
                <a:gd name="T66" fmla="*/ 3426 w 3634"/>
                <a:gd name="T67" fmla="*/ 3790 h 3877"/>
                <a:gd name="T68" fmla="*/ 3324 w 3634"/>
                <a:gd name="T69" fmla="*/ 3845 h 3877"/>
                <a:gd name="T70" fmla="*/ 3210 w 3634"/>
                <a:gd name="T71" fmla="*/ 3873 h 3877"/>
                <a:gd name="T72" fmla="*/ 484 w 3634"/>
                <a:gd name="T73" fmla="*/ 3877 h 3877"/>
                <a:gd name="T74" fmla="*/ 365 w 3634"/>
                <a:gd name="T75" fmla="*/ 3862 h 3877"/>
                <a:gd name="T76" fmla="*/ 257 w 3634"/>
                <a:gd name="T77" fmla="*/ 3820 h 3877"/>
                <a:gd name="T78" fmla="*/ 163 w 3634"/>
                <a:gd name="T79" fmla="*/ 3754 h 3877"/>
                <a:gd name="T80" fmla="*/ 86 w 3634"/>
                <a:gd name="T81" fmla="*/ 3669 h 3877"/>
                <a:gd name="T82" fmla="*/ 33 w 3634"/>
                <a:gd name="T83" fmla="*/ 3567 h 3877"/>
                <a:gd name="T84" fmla="*/ 3 w 3634"/>
                <a:gd name="T85" fmla="*/ 3453 h 3877"/>
                <a:gd name="T86" fmla="*/ 0 w 3634"/>
                <a:gd name="T87" fmla="*/ 659 h 3877"/>
                <a:gd name="T88" fmla="*/ 3 w 3634"/>
                <a:gd name="T89" fmla="*/ 423 h 3877"/>
                <a:gd name="T90" fmla="*/ 33 w 3634"/>
                <a:gd name="T91" fmla="*/ 309 h 3877"/>
                <a:gd name="T92" fmla="*/ 86 w 3634"/>
                <a:gd name="T93" fmla="*/ 208 h 3877"/>
                <a:gd name="T94" fmla="*/ 163 w 3634"/>
                <a:gd name="T95" fmla="*/ 122 h 3877"/>
                <a:gd name="T96" fmla="*/ 257 w 3634"/>
                <a:gd name="T97" fmla="*/ 57 h 3877"/>
                <a:gd name="T98" fmla="*/ 365 w 3634"/>
                <a:gd name="T99" fmla="*/ 15 h 3877"/>
                <a:gd name="T100" fmla="*/ 484 w 3634"/>
                <a:gd name="T101" fmla="*/ 0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4" h="3877">
                  <a:moveTo>
                    <a:pt x="484" y="243"/>
                  </a:moveTo>
                  <a:lnTo>
                    <a:pt x="441" y="246"/>
                  </a:lnTo>
                  <a:lnTo>
                    <a:pt x="400" y="257"/>
                  </a:lnTo>
                  <a:lnTo>
                    <a:pt x="363" y="275"/>
                  </a:lnTo>
                  <a:lnTo>
                    <a:pt x="329" y="300"/>
                  </a:lnTo>
                  <a:lnTo>
                    <a:pt x="300" y="328"/>
                  </a:lnTo>
                  <a:lnTo>
                    <a:pt x="276" y="362"/>
                  </a:lnTo>
                  <a:lnTo>
                    <a:pt x="257" y="400"/>
                  </a:lnTo>
                  <a:lnTo>
                    <a:pt x="246" y="441"/>
                  </a:lnTo>
                  <a:lnTo>
                    <a:pt x="243" y="484"/>
                  </a:lnTo>
                  <a:lnTo>
                    <a:pt x="243" y="3391"/>
                  </a:lnTo>
                  <a:lnTo>
                    <a:pt x="246" y="3431"/>
                  </a:lnTo>
                  <a:lnTo>
                    <a:pt x="255" y="3468"/>
                  </a:lnTo>
                  <a:lnTo>
                    <a:pt x="270" y="3503"/>
                  </a:lnTo>
                  <a:lnTo>
                    <a:pt x="290" y="3535"/>
                  </a:lnTo>
                  <a:lnTo>
                    <a:pt x="313" y="3563"/>
                  </a:lnTo>
                  <a:lnTo>
                    <a:pt x="342" y="3587"/>
                  </a:lnTo>
                  <a:lnTo>
                    <a:pt x="374" y="3607"/>
                  </a:lnTo>
                  <a:lnTo>
                    <a:pt x="409" y="3622"/>
                  </a:lnTo>
                  <a:lnTo>
                    <a:pt x="446" y="3631"/>
                  </a:lnTo>
                  <a:lnTo>
                    <a:pt x="484" y="3634"/>
                  </a:lnTo>
                  <a:lnTo>
                    <a:pt x="3150" y="3634"/>
                  </a:lnTo>
                  <a:lnTo>
                    <a:pt x="3193" y="3630"/>
                  </a:lnTo>
                  <a:lnTo>
                    <a:pt x="3234" y="3619"/>
                  </a:lnTo>
                  <a:lnTo>
                    <a:pt x="3271" y="3601"/>
                  </a:lnTo>
                  <a:lnTo>
                    <a:pt x="3305" y="3577"/>
                  </a:lnTo>
                  <a:lnTo>
                    <a:pt x="3334" y="3547"/>
                  </a:lnTo>
                  <a:lnTo>
                    <a:pt x="3358" y="3514"/>
                  </a:lnTo>
                  <a:lnTo>
                    <a:pt x="3376" y="3477"/>
                  </a:lnTo>
                  <a:lnTo>
                    <a:pt x="3388" y="3436"/>
                  </a:lnTo>
                  <a:lnTo>
                    <a:pt x="3391" y="3391"/>
                  </a:lnTo>
                  <a:lnTo>
                    <a:pt x="3391" y="484"/>
                  </a:lnTo>
                  <a:lnTo>
                    <a:pt x="3388" y="445"/>
                  </a:lnTo>
                  <a:lnTo>
                    <a:pt x="3379" y="407"/>
                  </a:lnTo>
                  <a:lnTo>
                    <a:pt x="3364" y="373"/>
                  </a:lnTo>
                  <a:lnTo>
                    <a:pt x="3344" y="342"/>
                  </a:lnTo>
                  <a:lnTo>
                    <a:pt x="3321" y="313"/>
                  </a:lnTo>
                  <a:lnTo>
                    <a:pt x="3292" y="288"/>
                  </a:lnTo>
                  <a:lnTo>
                    <a:pt x="3260" y="269"/>
                  </a:lnTo>
                  <a:lnTo>
                    <a:pt x="3225" y="255"/>
                  </a:lnTo>
                  <a:lnTo>
                    <a:pt x="3188" y="245"/>
                  </a:lnTo>
                  <a:lnTo>
                    <a:pt x="3150" y="243"/>
                  </a:lnTo>
                  <a:lnTo>
                    <a:pt x="484" y="243"/>
                  </a:lnTo>
                  <a:close/>
                  <a:moveTo>
                    <a:pt x="484" y="0"/>
                  </a:moveTo>
                  <a:lnTo>
                    <a:pt x="3150" y="0"/>
                  </a:lnTo>
                  <a:lnTo>
                    <a:pt x="3210" y="3"/>
                  </a:lnTo>
                  <a:lnTo>
                    <a:pt x="3269" y="15"/>
                  </a:lnTo>
                  <a:lnTo>
                    <a:pt x="3324" y="32"/>
                  </a:lnTo>
                  <a:lnTo>
                    <a:pt x="3376" y="57"/>
                  </a:lnTo>
                  <a:lnTo>
                    <a:pt x="3426" y="86"/>
                  </a:lnTo>
                  <a:lnTo>
                    <a:pt x="3470" y="122"/>
                  </a:lnTo>
                  <a:lnTo>
                    <a:pt x="3511" y="162"/>
                  </a:lnTo>
                  <a:lnTo>
                    <a:pt x="3547" y="208"/>
                  </a:lnTo>
                  <a:lnTo>
                    <a:pt x="3577" y="256"/>
                  </a:lnTo>
                  <a:lnTo>
                    <a:pt x="3601" y="309"/>
                  </a:lnTo>
                  <a:lnTo>
                    <a:pt x="3619" y="365"/>
                  </a:lnTo>
                  <a:lnTo>
                    <a:pt x="3630" y="423"/>
                  </a:lnTo>
                  <a:lnTo>
                    <a:pt x="3634" y="484"/>
                  </a:lnTo>
                  <a:lnTo>
                    <a:pt x="3634" y="1976"/>
                  </a:lnTo>
                  <a:lnTo>
                    <a:pt x="3634" y="3391"/>
                  </a:lnTo>
                  <a:lnTo>
                    <a:pt x="3630" y="3453"/>
                  </a:lnTo>
                  <a:lnTo>
                    <a:pt x="3619" y="3511"/>
                  </a:lnTo>
                  <a:lnTo>
                    <a:pt x="3601" y="3567"/>
                  </a:lnTo>
                  <a:lnTo>
                    <a:pt x="3577" y="3620"/>
                  </a:lnTo>
                  <a:lnTo>
                    <a:pt x="3547" y="3669"/>
                  </a:lnTo>
                  <a:lnTo>
                    <a:pt x="3511" y="3715"/>
                  </a:lnTo>
                  <a:lnTo>
                    <a:pt x="3470" y="3754"/>
                  </a:lnTo>
                  <a:lnTo>
                    <a:pt x="3426" y="3790"/>
                  </a:lnTo>
                  <a:lnTo>
                    <a:pt x="3376" y="3820"/>
                  </a:lnTo>
                  <a:lnTo>
                    <a:pt x="3324" y="3845"/>
                  </a:lnTo>
                  <a:lnTo>
                    <a:pt x="3269" y="3862"/>
                  </a:lnTo>
                  <a:lnTo>
                    <a:pt x="3210" y="3873"/>
                  </a:lnTo>
                  <a:lnTo>
                    <a:pt x="3150" y="3877"/>
                  </a:lnTo>
                  <a:lnTo>
                    <a:pt x="484" y="3877"/>
                  </a:lnTo>
                  <a:lnTo>
                    <a:pt x="423" y="3873"/>
                  </a:lnTo>
                  <a:lnTo>
                    <a:pt x="365" y="3862"/>
                  </a:lnTo>
                  <a:lnTo>
                    <a:pt x="309" y="3845"/>
                  </a:lnTo>
                  <a:lnTo>
                    <a:pt x="257" y="3820"/>
                  </a:lnTo>
                  <a:lnTo>
                    <a:pt x="208" y="3790"/>
                  </a:lnTo>
                  <a:lnTo>
                    <a:pt x="163" y="3754"/>
                  </a:lnTo>
                  <a:lnTo>
                    <a:pt x="122" y="3715"/>
                  </a:lnTo>
                  <a:lnTo>
                    <a:pt x="86" y="3669"/>
                  </a:lnTo>
                  <a:lnTo>
                    <a:pt x="57" y="3620"/>
                  </a:lnTo>
                  <a:lnTo>
                    <a:pt x="33" y="3567"/>
                  </a:lnTo>
                  <a:lnTo>
                    <a:pt x="15" y="3511"/>
                  </a:lnTo>
                  <a:lnTo>
                    <a:pt x="3" y="3453"/>
                  </a:lnTo>
                  <a:lnTo>
                    <a:pt x="0" y="3391"/>
                  </a:lnTo>
                  <a:lnTo>
                    <a:pt x="0" y="659"/>
                  </a:lnTo>
                  <a:lnTo>
                    <a:pt x="0" y="484"/>
                  </a:lnTo>
                  <a:lnTo>
                    <a:pt x="3" y="423"/>
                  </a:lnTo>
                  <a:lnTo>
                    <a:pt x="15" y="365"/>
                  </a:lnTo>
                  <a:lnTo>
                    <a:pt x="33" y="309"/>
                  </a:lnTo>
                  <a:lnTo>
                    <a:pt x="57" y="256"/>
                  </a:lnTo>
                  <a:lnTo>
                    <a:pt x="86" y="208"/>
                  </a:lnTo>
                  <a:lnTo>
                    <a:pt x="122" y="162"/>
                  </a:lnTo>
                  <a:lnTo>
                    <a:pt x="163" y="122"/>
                  </a:lnTo>
                  <a:lnTo>
                    <a:pt x="208" y="86"/>
                  </a:lnTo>
                  <a:lnTo>
                    <a:pt x="257" y="57"/>
                  </a:lnTo>
                  <a:lnTo>
                    <a:pt x="309" y="32"/>
                  </a:lnTo>
                  <a:lnTo>
                    <a:pt x="365" y="15"/>
                  </a:lnTo>
                  <a:lnTo>
                    <a:pt x="423" y="3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89"/>
            <p:cNvSpPr>
              <a:spLocks noEditPoints="1"/>
            </p:cNvSpPr>
            <p:nvPr/>
          </p:nvSpPr>
          <p:spPr bwMode="auto">
            <a:xfrm>
              <a:off x="6199188" y="3546475"/>
              <a:ext cx="1411288" cy="1281113"/>
            </a:xfrm>
            <a:custGeom>
              <a:avLst/>
              <a:gdLst>
                <a:gd name="T0" fmla="*/ 1734 w 2666"/>
                <a:gd name="T1" fmla="*/ 1823 h 2423"/>
                <a:gd name="T2" fmla="*/ 2544 w 2666"/>
                <a:gd name="T3" fmla="*/ 2302 h 2423"/>
                <a:gd name="T4" fmla="*/ 2060 w 2666"/>
                <a:gd name="T5" fmla="*/ 1454 h 2423"/>
                <a:gd name="T6" fmla="*/ 121 w 2666"/>
                <a:gd name="T7" fmla="*/ 1284 h 2423"/>
                <a:gd name="T8" fmla="*/ 1988 w 2666"/>
                <a:gd name="T9" fmla="*/ 2302 h 2423"/>
                <a:gd name="T10" fmla="*/ 1583 w 2666"/>
                <a:gd name="T11" fmla="*/ 1834 h 2423"/>
                <a:gd name="T12" fmla="*/ 121 w 2666"/>
                <a:gd name="T13" fmla="*/ 122 h 2423"/>
                <a:gd name="T14" fmla="*/ 515 w 2666"/>
                <a:gd name="T15" fmla="*/ 647 h 2423"/>
                <a:gd name="T16" fmla="*/ 556 w 2666"/>
                <a:gd name="T17" fmla="*/ 616 h 2423"/>
                <a:gd name="T18" fmla="*/ 606 w 2666"/>
                <a:gd name="T19" fmla="*/ 606 h 2423"/>
                <a:gd name="T20" fmla="*/ 657 w 2666"/>
                <a:gd name="T21" fmla="*/ 616 h 2423"/>
                <a:gd name="T22" fmla="*/ 697 w 2666"/>
                <a:gd name="T23" fmla="*/ 647 h 2423"/>
                <a:gd name="T24" fmla="*/ 1968 w 2666"/>
                <a:gd name="T25" fmla="*/ 1374 h 2423"/>
                <a:gd name="T26" fmla="*/ 2009 w 2666"/>
                <a:gd name="T27" fmla="*/ 1343 h 2423"/>
                <a:gd name="T28" fmla="*/ 2060 w 2666"/>
                <a:gd name="T29" fmla="*/ 1333 h 2423"/>
                <a:gd name="T30" fmla="*/ 2110 w 2666"/>
                <a:gd name="T31" fmla="*/ 1343 h 2423"/>
                <a:gd name="T32" fmla="*/ 2150 w 2666"/>
                <a:gd name="T33" fmla="*/ 1374 h 2423"/>
                <a:gd name="T34" fmla="*/ 2544 w 2666"/>
                <a:gd name="T35" fmla="*/ 122 h 2423"/>
                <a:gd name="T36" fmla="*/ 121 w 2666"/>
                <a:gd name="T37" fmla="*/ 0 h 2423"/>
                <a:gd name="T38" fmla="*/ 2572 w 2666"/>
                <a:gd name="T39" fmla="*/ 3 h 2423"/>
                <a:gd name="T40" fmla="*/ 2620 w 2666"/>
                <a:gd name="T41" fmla="*/ 26 h 2423"/>
                <a:gd name="T42" fmla="*/ 2653 w 2666"/>
                <a:gd name="T43" fmla="*/ 68 h 2423"/>
                <a:gd name="T44" fmla="*/ 2666 w 2666"/>
                <a:gd name="T45" fmla="*/ 122 h 2423"/>
                <a:gd name="T46" fmla="*/ 2662 w 2666"/>
                <a:gd name="T47" fmla="*/ 2330 h 2423"/>
                <a:gd name="T48" fmla="*/ 2638 w 2666"/>
                <a:gd name="T49" fmla="*/ 2378 h 2423"/>
                <a:gd name="T50" fmla="*/ 2598 w 2666"/>
                <a:gd name="T51" fmla="*/ 2411 h 2423"/>
                <a:gd name="T52" fmla="*/ 2544 w 2666"/>
                <a:gd name="T53" fmla="*/ 2423 h 2423"/>
                <a:gd name="T54" fmla="*/ 94 w 2666"/>
                <a:gd name="T55" fmla="*/ 2420 h 2423"/>
                <a:gd name="T56" fmla="*/ 46 w 2666"/>
                <a:gd name="T57" fmla="*/ 2397 h 2423"/>
                <a:gd name="T58" fmla="*/ 12 w 2666"/>
                <a:gd name="T59" fmla="*/ 2356 h 2423"/>
                <a:gd name="T60" fmla="*/ 0 w 2666"/>
                <a:gd name="T61" fmla="*/ 2302 h 2423"/>
                <a:gd name="T62" fmla="*/ 4 w 2666"/>
                <a:gd name="T63" fmla="*/ 93 h 2423"/>
                <a:gd name="T64" fmla="*/ 27 w 2666"/>
                <a:gd name="T65" fmla="*/ 46 h 2423"/>
                <a:gd name="T66" fmla="*/ 68 w 2666"/>
                <a:gd name="T67" fmla="*/ 13 h 2423"/>
                <a:gd name="T68" fmla="*/ 121 w 2666"/>
                <a:gd name="T69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6" h="2423">
                  <a:moveTo>
                    <a:pt x="2060" y="1454"/>
                  </a:moveTo>
                  <a:lnTo>
                    <a:pt x="1734" y="1823"/>
                  </a:lnTo>
                  <a:lnTo>
                    <a:pt x="2149" y="2302"/>
                  </a:lnTo>
                  <a:lnTo>
                    <a:pt x="2544" y="2302"/>
                  </a:lnTo>
                  <a:lnTo>
                    <a:pt x="2544" y="1985"/>
                  </a:lnTo>
                  <a:lnTo>
                    <a:pt x="2060" y="1454"/>
                  </a:lnTo>
                  <a:close/>
                  <a:moveTo>
                    <a:pt x="606" y="728"/>
                  </a:moveTo>
                  <a:lnTo>
                    <a:pt x="121" y="1284"/>
                  </a:lnTo>
                  <a:lnTo>
                    <a:pt x="121" y="2302"/>
                  </a:lnTo>
                  <a:lnTo>
                    <a:pt x="1988" y="2302"/>
                  </a:lnTo>
                  <a:lnTo>
                    <a:pt x="1654" y="1915"/>
                  </a:lnTo>
                  <a:lnTo>
                    <a:pt x="1583" y="1834"/>
                  </a:lnTo>
                  <a:lnTo>
                    <a:pt x="606" y="728"/>
                  </a:lnTo>
                  <a:close/>
                  <a:moveTo>
                    <a:pt x="121" y="122"/>
                  </a:moveTo>
                  <a:lnTo>
                    <a:pt x="121" y="1101"/>
                  </a:lnTo>
                  <a:lnTo>
                    <a:pt x="515" y="647"/>
                  </a:lnTo>
                  <a:lnTo>
                    <a:pt x="535" y="630"/>
                  </a:lnTo>
                  <a:lnTo>
                    <a:pt x="556" y="616"/>
                  </a:lnTo>
                  <a:lnTo>
                    <a:pt x="581" y="609"/>
                  </a:lnTo>
                  <a:lnTo>
                    <a:pt x="606" y="606"/>
                  </a:lnTo>
                  <a:lnTo>
                    <a:pt x="632" y="609"/>
                  </a:lnTo>
                  <a:lnTo>
                    <a:pt x="657" y="616"/>
                  </a:lnTo>
                  <a:lnTo>
                    <a:pt x="678" y="630"/>
                  </a:lnTo>
                  <a:lnTo>
                    <a:pt x="697" y="647"/>
                  </a:lnTo>
                  <a:lnTo>
                    <a:pt x="1654" y="1731"/>
                  </a:lnTo>
                  <a:lnTo>
                    <a:pt x="1968" y="1374"/>
                  </a:lnTo>
                  <a:lnTo>
                    <a:pt x="1988" y="1357"/>
                  </a:lnTo>
                  <a:lnTo>
                    <a:pt x="2009" y="1343"/>
                  </a:lnTo>
                  <a:lnTo>
                    <a:pt x="2034" y="1336"/>
                  </a:lnTo>
                  <a:lnTo>
                    <a:pt x="2060" y="1333"/>
                  </a:lnTo>
                  <a:lnTo>
                    <a:pt x="2085" y="1336"/>
                  </a:lnTo>
                  <a:lnTo>
                    <a:pt x="2110" y="1343"/>
                  </a:lnTo>
                  <a:lnTo>
                    <a:pt x="2131" y="1357"/>
                  </a:lnTo>
                  <a:lnTo>
                    <a:pt x="2150" y="1374"/>
                  </a:lnTo>
                  <a:lnTo>
                    <a:pt x="2544" y="1802"/>
                  </a:lnTo>
                  <a:lnTo>
                    <a:pt x="2544" y="122"/>
                  </a:lnTo>
                  <a:lnTo>
                    <a:pt x="121" y="122"/>
                  </a:lnTo>
                  <a:close/>
                  <a:moveTo>
                    <a:pt x="121" y="0"/>
                  </a:moveTo>
                  <a:lnTo>
                    <a:pt x="2544" y="0"/>
                  </a:lnTo>
                  <a:lnTo>
                    <a:pt x="2572" y="3"/>
                  </a:lnTo>
                  <a:lnTo>
                    <a:pt x="2598" y="13"/>
                  </a:lnTo>
                  <a:lnTo>
                    <a:pt x="2620" y="26"/>
                  </a:lnTo>
                  <a:lnTo>
                    <a:pt x="2638" y="46"/>
                  </a:lnTo>
                  <a:lnTo>
                    <a:pt x="2653" y="68"/>
                  </a:lnTo>
                  <a:lnTo>
                    <a:pt x="2662" y="93"/>
                  </a:lnTo>
                  <a:lnTo>
                    <a:pt x="2666" y="122"/>
                  </a:lnTo>
                  <a:lnTo>
                    <a:pt x="2666" y="2302"/>
                  </a:lnTo>
                  <a:lnTo>
                    <a:pt x="2662" y="2330"/>
                  </a:lnTo>
                  <a:lnTo>
                    <a:pt x="2653" y="2356"/>
                  </a:lnTo>
                  <a:lnTo>
                    <a:pt x="2638" y="2378"/>
                  </a:lnTo>
                  <a:lnTo>
                    <a:pt x="2620" y="2397"/>
                  </a:lnTo>
                  <a:lnTo>
                    <a:pt x="2598" y="2411"/>
                  </a:lnTo>
                  <a:lnTo>
                    <a:pt x="2572" y="2420"/>
                  </a:lnTo>
                  <a:lnTo>
                    <a:pt x="2544" y="2423"/>
                  </a:lnTo>
                  <a:lnTo>
                    <a:pt x="121" y="2423"/>
                  </a:lnTo>
                  <a:lnTo>
                    <a:pt x="94" y="2420"/>
                  </a:lnTo>
                  <a:lnTo>
                    <a:pt x="68" y="2411"/>
                  </a:lnTo>
                  <a:lnTo>
                    <a:pt x="46" y="2397"/>
                  </a:lnTo>
                  <a:lnTo>
                    <a:pt x="27" y="2378"/>
                  </a:lnTo>
                  <a:lnTo>
                    <a:pt x="12" y="2356"/>
                  </a:lnTo>
                  <a:lnTo>
                    <a:pt x="4" y="2330"/>
                  </a:lnTo>
                  <a:lnTo>
                    <a:pt x="0" y="2302"/>
                  </a:lnTo>
                  <a:lnTo>
                    <a:pt x="0" y="122"/>
                  </a:lnTo>
                  <a:lnTo>
                    <a:pt x="4" y="93"/>
                  </a:lnTo>
                  <a:lnTo>
                    <a:pt x="12" y="68"/>
                  </a:lnTo>
                  <a:lnTo>
                    <a:pt x="27" y="46"/>
                  </a:lnTo>
                  <a:lnTo>
                    <a:pt x="46" y="26"/>
                  </a:lnTo>
                  <a:lnTo>
                    <a:pt x="68" y="13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90"/>
            <p:cNvSpPr>
              <a:spLocks noEditPoints="1"/>
            </p:cNvSpPr>
            <p:nvPr/>
          </p:nvSpPr>
          <p:spPr bwMode="auto">
            <a:xfrm>
              <a:off x="6969125" y="3738563"/>
              <a:ext cx="384175" cy="384175"/>
            </a:xfrm>
            <a:custGeom>
              <a:avLst/>
              <a:gdLst>
                <a:gd name="T0" fmla="*/ 324 w 727"/>
                <a:gd name="T1" fmla="*/ 123 h 727"/>
                <a:gd name="T2" fmla="*/ 252 w 727"/>
                <a:gd name="T3" fmla="*/ 148 h 727"/>
                <a:gd name="T4" fmla="*/ 192 w 727"/>
                <a:gd name="T5" fmla="*/ 191 h 727"/>
                <a:gd name="T6" fmla="*/ 149 w 727"/>
                <a:gd name="T7" fmla="*/ 252 h 727"/>
                <a:gd name="T8" fmla="*/ 124 w 727"/>
                <a:gd name="T9" fmla="*/ 324 h 727"/>
                <a:gd name="T10" fmla="*/ 124 w 727"/>
                <a:gd name="T11" fmla="*/ 402 h 727"/>
                <a:gd name="T12" fmla="*/ 149 w 727"/>
                <a:gd name="T13" fmla="*/ 475 h 727"/>
                <a:gd name="T14" fmla="*/ 192 w 727"/>
                <a:gd name="T15" fmla="*/ 535 h 727"/>
                <a:gd name="T16" fmla="*/ 252 w 727"/>
                <a:gd name="T17" fmla="*/ 579 h 727"/>
                <a:gd name="T18" fmla="*/ 324 w 727"/>
                <a:gd name="T19" fmla="*/ 603 h 727"/>
                <a:gd name="T20" fmla="*/ 407 w 727"/>
                <a:gd name="T21" fmla="*/ 601 h 727"/>
                <a:gd name="T22" fmla="*/ 486 w 727"/>
                <a:gd name="T23" fmla="*/ 573 h 727"/>
                <a:gd name="T24" fmla="*/ 549 w 727"/>
                <a:gd name="T25" fmla="*/ 520 h 727"/>
                <a:gd name="T26" fmla="*/ 591 w 727"/>
                <a:gd name="T27" fmla="*/ 448 h 727"/>
                <a:gd name="T28" fmla="*/ 606 w 727"/>
                <a:gd name="T29" fmla="*/ 364 h 727"/>
                <a:gd name="T30" fmla="*/ 591 w 727"/>
                <a:gd name="T31" fmla="*/ 278 h 727"/>
                <a:gd name="T32" fmla="*/ 549 w 727"/>
                <a:gd name="T33" fmla="*/ 207 h 727"/>
                <a:gd name="T34" fmla="*/ 486 w 727"/>
                <a:gd name="T35" fmla="*/ 154 h 727"/>
                <a:gd name="T36" fmla="*/ 407 w 727"/>
                <a:gd name="T37" fmla="*/ 124 h 727"/>
                <a:gd name="T38" fmla="*/ 363 w 727"/>
                <a:gd name="T39" fmla="*/ 0 h 727"/>
                <a:gd name="T40" fmla="*/ 460 w 727"/>
                <a:gd name="T41" fmla="*/ 13 h 727"/>
                <a:gd name="T42" fmla="*/ 547 w 727"/>
                <a:gd name="T43" fmla="*/ 50 h 727"/>
                <a:gd name="T44" fmla="*/ 621 w 727"/>
                <a:gd name="T45" fmla="*/ 106 h 727"/>
                <a:gd name="T46" fmla="*/ 678 w 727"/>
                <a:gd name="T47" fmla="*/ 180 h 727"/>
                <a:gd name="T48" fmla="*/ 714 w 727"/>
                <a:gd name="T49" fmla="*/ 267 h 727"/>
                <a:gd name="T50" fmla="*/ 727 w 727"/>
                <a:gd name="T51" fmla="*/ 364 h 727"/>
                <a:gd name="T52" fmla="*/ 714 w 727"/>
                <a:gd name="T53" fmla="*/ 460 h 727"/>
                <a:gd name="T54" fmla="*/ 678 w 727"/>
                <a:gd name="T55" fmla="*/ 547 h 727"/>
                <a:gd name="T56" fmla="*/ 621 w 727"/>
                <a:gd name="T57" fmla="*/ 620 h 727"/>
                <a:gd name="T58" fmla="*/ 547 w 727"/>
                <a:gd name="T59" fmla="*/ 677 h 727"/>
                <a:gd name="T60" fmla="*/ 460 w 727"/>
                <a:gd name="T61" fmla="*/ 713 h 727"/>
                <a:gd name="T62" fmla="*/ 363 w 727"/>
                <a:gd name="T63" fmla="*/ 727 h 727"/>
                <a:gd name="T64" fmla="*/ 267 w 727"/>
                <a:gd name="T65" fmla="*/ 713 h 727"/>
                <a:gd name="T66" fmla="*/ 180 w 727"/>
                <a:gd name="T67" fmla="*/ 677 h 727"/>
                <a:gd name="T68" fmla="*/ 107 w 727"/>
                <a:gd name="T69" fmla="*/ 620 h 727"/>
                <a:gd name="T70" fmla="*/ 50 w 727"/>
                <a:gd name="T71" fmla="*/ 547 h 727"/>
                <a:gd name="T72" fmla="*/ 13 w 727"/>
                <a:gd name="T73" fmla="*/ 460 h 727"/>
                <a:gd name="T74" fmla="*/ 0 w 727"/>
                <a:gd name="T75" fmla="*/ 364 h 727"/>
                <a:gd name="T76" fmla="*/ 13 w 727"/>
                <a:gd name="T77" fmla="*/ 267 h 727"/>
                <a:gd name="T78" fmla="*/ 50 w 727"/>
                <a:gd name="T79" fmla="*/ 180 h 727"/>
                <a:gd name="T80" fmla="*/ 107 w 727"/>
                <a:gd name="T81" fmla="*/ 106 h 727"/>
                <a:gd name="T82" fmla="*/ 180 w 727"/>
                <a:gd name="T83" fmla="*/ 50 h 727"/>
                <a:gd name="T84" fmla="*/ 267 w 727"/>
                <a:gd name="T85" fmla="*/ 13 h 727"/>
                <a:gd name="T86" fmla="*/ 363 w 727"/>
                <a:gd name="T8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727">
                  <a:moveTo>
                    <a:pt x="363" y="121"/>
                  </a:moveTo>
                  <a:lnTo>
                    <a:pt x="324" y="123"/>
                  </a:lnTo>
                  <a:lnTo>
                    <a:pt x="286" y="133"/>
                  </a:lnTo>
                  <a:lnTo>
                    <a:pt x="252" y="148"/>
                  </a:lnTo>
                  <a:lnTo>
                    <a:pt x="221" y="168"/>
                  </a:lnTo>
                  <a:lnTo>
                    <a:pt x="192" y="191"/>
                  </a:lnTo>
                  <a:lnTo>
                    <a:pt x="167" y="220"/>
                  </a:lnTo>
                  <a:lnTo>
                    <a:pt x="149" y="252"/>
                  </a:lnTo>
                  <a:lnTo>
                    <a:pt x="134" y="287"/>
                  </a:lnTo>
                  <a:lnTo>
                    <a:pt x="124" y="324"/>
                  </a:lnTo>
                  <a:lnTo>
                    <a:pt x="122" y="364"/>
                  </a:lnTo>
                  <a:lnTo>
                    <a:pt x="124" y="402"/>
                  </a:lnTo>
                  <a:lnTo>
                    <a:pt x="134" y="439"/>
                  </a:lnTo>
                  <a:lnTo>
                    <a:pt x="149" y="475"/>
                  </a:lnTo>
                  <a:lnTo>
                    <a:pt x="167" y="506"/>
                  </a:lnTo>
                  <a:lnTo>
                    <a:pt x="192" y="535"/>
                  </a:lnTo>
                  <a:lnTo>
                    <a:pt x="221" y="559"/>
                  </a:lnTo>
                  <a:lnTo>
                    <a:pt x="252" y="579"/>
                  </a:lnTo>
                  <a:lnTo>
                    <a:pt x="286" y="593"/>
                  </a:lnTo>
                  <a:lnTo>
                    <a:pt x="324" y="603"/>
                  </a:lnTo>
                  <a:lnTo>
                    <a:pt x="363" y="605"/>
                  </a:lnTo>
                  <a:lnTo>
                    <a:pt x="407" y="601"/>
                  </a:lnTo>
                  <a:lnTo>
                    <a:pt x="447" y="590"/>
                  </a:lnTo>
                  <a:lnTo>
                    <a:pt x="486" y="573"/>
                  </a:lnTo>
                  <a:lnTo>
                    <a:pt x="519" y="548"/>
                  </a:lnTo>
                  <a:lnTo>
                    <a:pt x="549" y="520"/>
                  </a:lnTo>
                  <a:lnTo>
                    <a:pt x="573" y="485"/>
                  </a:lnTo>
                  <a:lnTo>
                    <a:pt x="591" y="448"/>
                  </a:lnTo>
                  <a:lnTo>
                    <a:pt x="602" y="407"/>
                  </a:lnTo>
                  <a:lnTo>
                    <a:pt x="606" y="364"/>
                  </a:lnTo>
                  <a:lnTo>
                    <a:pt x="602" y="320"/>
                  </a:lnTo>
                  <a:lnTo>
                    <a:pt x="591" y="278"/>
                  </a:lnTo>
                  <a:lnTo>
                    <a:pt x="573" y="241"/>
                  </a:lnTo>
                  <a:lnTo>
                    <a:pt x="549" y="207"/>
                  </a:lnTo>
                  <a:lnTo>
                    <a:pt x="519" y="178"/>
                  </a:lnTo>
                  <a:lnTo>
                    <a:pt x="486" y="154"/>
                  </a:lnTo>
                  <a:lnTo>
                    <a:pt x="447" y="136"/>
                  </a:lnTo>
                  <a:lnTo>
                    <a:pt x="407" y="124"/>
                  </a:lnTo>
                  <a:lnTo>
                    <a:pt x="363" y="121"/>
                  </a:lnTo>
                  <a:close/>
                  <a:moveTo>
                    <a:pt x="363" y="0"/>
                  </a:moveTo>
                  <a:lnTo>
                    <a:pt x="413" y="3"/>
                  </a:lnTo>
                  <a:lnTo>
                    <a:pt x="460" y="13"/>
                  </a:lnTo>
                  <a:lnTo>
                    <a:pt x="504" y="29"/>
                  </a:lnTo>
                  <a:lnTo>
                    <a:pt x="547" y="50"/>
                  </a:lnTo>
                  <a:lnTo>
                    <a:pt x="585" y="76"/>
                  </a:lnTo>
                  <a:lnTo>
                    <a:pt x="621" y="106"/>
                  </a:lnTo>
                  <a:lnTo>
                    <a:pt x="651" y="142"/>
                  </a:lnTo>
                  <a:lnTo>
                    <a:pt x="678" y="180"/>
                  </a:lnTo>
                  <a:lnTo>
                    <a:pt x="699" y="222"/>
                  </a:lnTo>
                  <a:lnTo>
                    <a:pt x="714" y="267"/>
                  </a:lnTo>
                  <a:lnTo>
                    <a:pt x="724" y="314"/>
                  </a:lnTo>
                  <a:lnTo>
                    <a:pt x="727" y="364"/>
                  </a:lnTo>
                  <a:lnTo>
                    <a:pt x="724" y="412"/>
                  </a:lnTo>
                  <a:lnTo>
                    <a:pt x="714" y="460"/>
                  </a:lnTo>
                  <a:lnTo>
                    <a:pt x="699" y="505"/>
                  </a:lnTo>
                  <a:lnTo>
                    <a:pt x="678" y="547"/>
                  </a:lnTo>
                  <a:lnTo>
                    <a:pt x="651" y="585"/>
                  </a:lnTo>
                  <a:lnTo>
                    <a:pt x="621" y="620"/>
                  </a:lnTo>
                  <a:lnTo>
                    <a:pt x="585" y="651"/>
                  </a:lnTo>
                  <a:lnTo>
                    <a:pt x="547" y="677"/>
                  </a:lnTo>
                  <a:lnTo>
                    <a:pt x="504" y="698"/>
                  </a:lnTo>
                  <a:lnTo>
                    <a:pt x="460" y="713"/>
                  </a:lnTo>
                  <a:lnTo>
                    <a:pt x="413" y="723"/>
                  </a:lnTo>
                  <a:lnTo>
                    <a:pt x="363" y="727"/>
                  </a:lnTo>
                  <a:lnTo>
                    <a:pt x="314" y="723"/>
                  </a:lnTo>
                  <a:lnTo>
                    <a:pt x="267" y="713"/>
                  </a:lnTo>
                  <a:lnTo>
                    <a:pt x="222" y="698"/>
                  </a:lnTo>
                  <a:lnTo>
                    <a:pt x="180" y="677"/>
                  </a:lnTo>
                  <a:lnTo>
                    <a:pt x="141" y="651"/>
                  </a:lnTo>
                  <a:lnTo>
                    <a:pt x="107" y="620"/>
                  </a:lnTo>
                  <a:lnTo>
                    <a:pt x="76" y="585"/>
                  </a:lnTo>
                  <a:lnTo>
                    <a:pt x="50" y="547"/>
                  </a:lnTo>
                  <a:lnTo>
                    <a:pt x="29" y="505"/>
                  </a:lnTo>
                  <a:lnTo>
                    <a:pt x="13" y="460"/>
                  </a:lnTo>
                  <a:lnTo>
                    <a:pt x="4" y="412"/>
                  </a:lnTo>
                  <a:lnTo>
                    <a:pt x="0" y="364"/>
                  </a:lnTo>
                  <a:lnTo>
                    <a:pt x="4" y="314"/>
                  </a:lnTo>
                  <a:lnTo>
                    <a:pt x="13" y="267"/>
                  </a:lnTo>
                  <a:lnTo>
                    <a:pt x="29" y="222"/>
                  </a:lnTo>
                  <a:lnTo>
                    <a:pt x="50" y="180"/>
                  </a:lnTo>
                  <a:lnTo>
                    <a:pt x="76" y="142"/>
                  </a:lnTo>
                  <a:lnTo>
                    <a:pt x="107" y="106"/>
                  </a:lnTo>
                  <a:lnTo>
                    <a:pt x="141" y="76"/>
                  </a:lnTo>
                  <a:lnTo>
                    <a:pt x="180" y="50"/>
                  </a:lnTo>
                  <a:lnTo>
                    <a:pt x="222" y="29"/>
                  </a:lnTo>
                  <a:lnTo>
                    <a:pt x="267" y="13"/>
                  </a:lnTo>
                  <a:lnTo>
                    <a:pt x="314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8674134" y="3246509"/>
            <a:ext cx="467083" cy="462351"/>
            <a:chOff x="5927726" y="3306763"/>
            <a:chExt cx="3133725" cy="3101975"/>
          </a:xfrm>
          <a:solidFill>
            <a:schemeClr val="bg2">
              <a:lumMod val="25000"/>
            </a:schemeClr>
          </a:solidFill>
        </p:grpSpPr>
        <p:sp>
          <p:nvSpPr>
            <p:cNvPr id="214" name="Freeform 195"/>
            <p:cNvSpPr>
              <a:spLocks noEditPoints="1"/>
            </p:cNvSpPr>
            <p:nvPr/>
          </p:nvSpPr>
          <p:spPr bwMode="auto">
            <a:xfrm>
              <a:off x="5927726" y="3306763"/>
              <a:ext cx="3133725" cy="3101975"/>
            </a:xfrm>
            <a:custGeom>
              <a:avLst/>
              <a:gdLst>
                <a:gd name="T0" fmla="*/ 261 w 3947"/>
                <a:gd name="T1" fmla="*/ 3348 h 3909"/>
                <a:gd name="T2" fmla="*/ 217 w 3947"/>
                <a:gd name="T3" fmla="*/ 3478 h 3909"/>
                <a:gd name="T4" fmla="*/ 268 w 3947"/>
                <a:gd name="T5" fmla="*/ 3616 h 3909"/>
                <a:gd name="T6" fmla="*/ 396 w 3947"/>
                <a:gd name="T7" fmla="*/ 3689 h 3909"/>
                <a:gd name="T8" fmla="*/ 537 w 3947"/>
                <a:gd name="T9" fmla="*/ 3668 h 3909"/>
                <a:gd name="T10" fmla="*/ 1517 w 3947"/>
                <a:gd name="T11" fmla="*/ 2588 h 3909"/>
                <a:gd name="T12" fmla="*/ 1279 w 3947"/>
                <a:gd name="T13" fmla="*/ 2336 h 3909"/>
                <a:gd name="T14" fmla="*/ 2184 w 3947"/>
                <a:gd name="T15" fmla="*/ 276 h 3909"/>
                <a:gd name="T16" fmla="*/ 1844 w 3947"/>
                <a:gd name="T17" fmla="*/ 411 h 3909"/>
                <a:gd name="T18" fmla="*/ 1563 w 3947"/>
                <a:gd name="T19" fmla="*/ 635 h 3909"/>
                <a:gd name="T20" fmla="*/ 1358 w 3947"/>
                <a:gd name="T21" fmla="*/ 928 h 3909"/>
                <a:gd name="T22" fmla="*/ 1249 w 3947"/>
                <a:gd name="T23" fmla="*/ 1277 h 3909"/>
                <a:gd name="T24" fmla="*/ 1249 w 3947"/>
                <a:gd name="T25" fmla="*/ 1655 h 3909"/>
                <a:gd name="T26" fmla="*/ 1358 w 3947"/>
                <a:gd name="T27" fmla="*/ 2002 h 3909"/>
                <a:gd name="T28" fmla="*/ 1563 w 3947"/>
                <a:gd name="T29" fmla="*/ 2297 h 3909"/>
                <a:gd name="T30" fmla="*/ 1844 w 3947"/>
                <a:gd name="T31" fmla="*/ 2521 h 3909"/>
                <a:gd name="T32" fmla="*/ 2184 w 3947"/>
                <a:gd name="T33" fmla="*/ 2655 h 3909"/>
                <a:gd name="T34" fmla="*/ 2563 w 3947"/>
                <a:gd name="T35" fmla="*/ 2683 h 3909"/>
                <a:gd name="T36" fmla="*/ 2925 w 3947"/>
                <a:gd name="T37" fmla="*/ 2600 h 3909"/>
                <a:gd name="T38" fmla="*/ 3238 w 3947"/>
                <a:gd name="T39" fmla="*/ 2418 h 3909"/>
                <a:gd name="T40" fmla="*/ 3483 w 3947"/>
                <a:gd name="T41" fmla="*/ 2157 h 3909"/>
                <a:gd name="T42" fmla="*/ 3643 w 3947"/>
                <a:gd name="T43" fmla="*/ 1834 h 3909"/>
                <a:gd name="T44" fmla="*/ 3700 w 3947"/>
                <a:gd name="T45" fmla="*/ 1465 h 3909"/>
                <a:gd name="T46" fmla="*/ 3643 w 3947"/>
                <a:gd name="T47" fmla="*/ 1097 h 3909"/>
                <a:gd name="T48" fmla="*/ 3483 w 3947"/>
                <a:gd name="T49" fmla="*/ 773 h 3909"/>
                <a:gd name="T50" fmla="*/ 3238 w 3947"/>
                <a:gd name="T51" fmla="*/ 512 h 3909"/>
                <a:gd name="T52" fmla="*/ 2925 w 3947"/>
                <a:gd name="T53" fmla="*/ 331 h 3909"/>
                <a:gd name="T54" fmla="*/ 2563 w 3947"/>
                <a:gd name="T55" fmla="*/ 249 h 3909"/>
                <a:gd name="T56" fmla="*/ 2572 w 3947"/>
                <a:gd name="T57" fmla="*/ 4 h 3909"/>
                <a:gd name="T58" fmla="*/ 2973 w 3947"/>
                <a:gd name="T59" fmla="*/ 88 h 3909"/>
                <a:gd name="T60" fmla="*/ 3325 w 3947"/>
                <a:gd name="T61" fmla="*/ 271 h 3909"/>
                <a:gd name="T62" fmla="*/ 3613 w 3947"/>
                <a:gd name="T63" fmla="*/ 539 h 3909"/>
                <a:gd name="T64" fmla="*/ 3821 w 3947"/>
                <a:gd name="T65" fmla="*/ 872 h 3909"/>
                <a:gd name="T66" fmla="*/ 3933 w 3947"/>
                <a:gd name="T67" fmla="*/ 1258 h 3909"/>
                <a:gd name="T68" fmla="*/ 3933 w 3947"/>
                <a:gd name="T69" fmla="*/ 1673 h 3909"/>
                <a:gd name="T70" fmla="*/ 3821 w 3947"/>
                <a:gd name="T71" fmla="*/ 2059 h 3909"/>
                <a:gd name="T72" fmla="*/ 3613 w 3947"/>
                <a:gd name="T73" fmla="*/ 2393 h 3909"/>
                <a:gd name="T74" fmla="*/ 3325 w 3947"/>
                <a:gd name="T75" fmla="*/ 2660 h 3909"/>
                <a:gd name="T76" fmla="*/ 2973 w 3947"/>
                <a:gd name="T77" fmla="*/ 2843 h 3909"/>
                <a:gd name="T78" fmla="*/ 2572 w 3947"/>
                <a:gd name="T79" fmla="*/ 2927 h 3909"/>
                <a:gd name="T80" fmla="*/ 2154 w 3947"/>
                <a:gd name="T81" fmla="*/ 2898 h 3909"/>
                <a:gd name="T82" fmla="*/ 1775 w 3947"/>
                <a:gd name="T83" fmla="*/ 2759 h 3909"/>
                <a:gd name="T84" fmla="*/ 671 w 3947"/>
                <a:gd name="T85" fmla="*/ 3840 h 3909"/>
                <a:gd name="T86" fmla="*/ 487 w 3947"/>
                <a:gd name="T87" fmla="*/ 3906 h 3909"/>
                <a:gd name="T88" fmla="*/ 266 w 3947"/>
                <a:gd name="T89" fmla="*/ 3875 h 3909"/>
                <a:gd name="T90" fmla="*/ 91 w 3947"/>
                <a:gd name="T91" fmla="*/ 3741 h 3909"/>
                <a:gd name="T92" fmla="*/ 4 w 3947"/>
                <a:gd name="T93" fmla="*/ 3536 h 3909"/>
                <a:gd name="T94" fmla="*/ 26 w 3947"/>
                <a:gd name="T95" fmla="*/ 3330 h 3909"/>
                <a:gd name="T96" fmla="*/ 131 w 3947"/>
                <a:gd name="T97" fmla="*/ 3170 h 3909"/>
                <a:gd name="T98" fmla="*/ 1077 w 3947"/>
                <a:gd name="T99" fmla="*/ 1969 h 3909"/>
                <a:gd name="T100" fmla="*/ 990 w 3947"/>
                <a:gd name="T101" fmla="*/ 1570 h 3909"/>
                <a:gd name="T102" fmla="*/ 1019 w 3947"/>
                <a:gd name="T103" fmla="*/ 1158 h 3909"/>
                <a:gd name="T104" fmla="*/ 1157 w 3947"/>
                <a:gd name="T105" fmla="*/ 783 h 3909"/>
                <a:gd name="T106" fmla="*/ 1386 w 3947"/>
                <a:gd name="T107" fmla="*/ 465 h 3909"/>
                <a:gd name="T108" fmla="*/ 1692 w 3947"/>
                <a:gd name="T109" fmla="*/ 216 h 3909"/>
                <a:gd name="T110" fmla="*/ 2057 w 3947"/>
                <a:gd name="T111" fmla="*/ 56 h 3909"/>
                <a:gd name="T112" fmla="*/ 2467 w 3947"/>
                <a:gd name="T113" fmla="*/ 0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47" h="3909">
                  <a:moveTo>
                    <a:pt x="1279" y="2336"/>
                  </a:moveTo>
                  <a:lnTo>
                    <a:pt x="284" y="3322"/>
                  </a:lnTo>
                  <a:lnTo>
                    <a:pt x="284" y="3323"/>
                  </a:lnTo>
                  <a:lnTo>
                    <a:pt x="261" y="3348"/>
                  </a:lnTo>
                  <a:lnTo>
                    <a:pt x="243" y="3376"/>
                  </a:lnTo>
                  <a:lnTo>
                    <a:pt x="229" y="3408"/>
                  </a:lnTo>
                  <a:lnTo>
                    <a:pt x="221" y="3441"/>
                  </a:lnTo>
                  <a:lnTo>
                    <a:pt x="217" y="3478"/>
                  </a:lnTo>
                  <a:lnTo>
                    <a:pt x="221" y="3516"/>
                  </a:lnTo>
                  <a:lnTo>
                    <a:pt x="231" y="3553"/>
                  </a:lnTo>
                  <a:lnTo>
                    <a:pt x="247" y="3586"/>
                  </a:lnTo>
                  <a:lnTo>
                    <a:pt x="268" y="3616"/>
                  </a:lnTo>
                  <a:lnTo>
                    <a:pt x="295" y="3643"/>
                  </a:lnTo>
                  <a:lnTo>
                    <a:pt x="325" y="3664"/>
                  </a:lnTo>
                  <a:lnTo>
                    <a:pt x="359" y="3679"/>
                  </a:lnTo>
                  <a:lnTo>
                    <a:pt x="396" y="3689"/>
                  </a:lnTo>
                  <a:lnTo>
                    <a:pt x="435" y="3693"/>
                  </a:lnTo>
                  <a:lnTo>
                    <a:pt x="472" y="3690"/>
                  </a:lnTo>
                  <a:lnTo>
                    <a:pt x="506" y="3681"/>
                  </a:lnTo>
                  <a:lnTo>
                    <a:pt x="537" y="3668"/>
                  </a:lnTo>
                  <a:lnTo>
                    <a:pt x="566" y="3649"/>
                  </a:lnTo>
                  <a:lnTo>
                    <a:pt x="591" y="3626"/>
                  </a:lnTo>
                  <a:lnTo>
                    <a:pt x="1586" y="2642"/>
                  </a:lnTo>
                  <a:lnTo>
                    <a:pt x="1517" y="2588"/>
                  </a:lnTo>
                  <a:lnTo>
                    <a:pt x="1452" y="2531"/>
                  </a:lnTo>
                  <a:lnTo>
                    <a:pt x="1390" y="2470"/>
                  </a:lnTo>
                  <a:lnTo>
                    <a:pt x="1333" y="2405"/>
                  </a:lnTo>
                  <a:lnTo>
                    <a:pt x="1279" y="2336"/>
                  </a:lnTo>
                  <a:close/>
                  <a:moveTo>
                    <a:pt x="2467" y="245"/>
                  </a:moveTo>
                  <a:lnTo>
                    <a:pt x="2370" y="249"/>
                  </a:lnTo>
                  <a:lnTo>
                    <a:pt x="2276" y="259"/>
                  </a:lnTo>
                  <a:lnTo>
                    <a:pt x="2184" y="276"/>
                  </a:lnTo>
                  <a:lnTo>
                    <a:pt x="2095" y="301"/>
                  </a:lnTo>
                  <a:lnTo>
                    <a:pt x="2008" y="331"/>
                  </a:lnTo>
                  <a:lnTo>
                    <a:pt x="1925" y="369"/>
                  </a:lnTo>
                  <a:lnTo>
                    <a:pt x="1844" y="411"/>
                  </a:lnTo>
                  <a:lnTo>
                    <a:pt x="1768" y="460"/>
                  </a:lnTo>
                  <a:lnTo>
                    <a:pt x="1695" y="512"/>
                  </a:lnTo>
                  <a:lnTo>
                    <a:pt x="1627" y="571"/>
                  </a:lnTo>
                  <a:lnTo>
                    <a:pt x="1563" y="635"/>
                  </a:lnTo>
                  <a:lnTo>
                    <a:pt x="1505" y="702"/>
                  </a:lnTo>
                  <a:lnTo>
                    <a:pt x="1451" y="773"/>
                  </a:lnTo>
                  <a:lnTo>
                    <a:pt x="1401" y="850"/>
                  </a:lnTo>
                  <a:lnTo>
                    <a:pt x="1358" y="928"/>
                  </a:lnTo>
                  <a:lnTo>
                    <a:pt x="1322" y="1012"/>
                  </a:lnTo>
                  <a:lnTo>
                    <a:pt x="1290" y="1097"/>
                  </a:lnTo>
                  <a:lnTo>
                    <a:pt x="1266" y="1186"/>
                  </a:lnTo>
                  <a:lnTo>
                    <a:pt x="1249" y="1277"/>
                  </a:lnTo>
                  <a:lnTo>
                    <a:pt x="1237" y="1370"/>
                  </a:lnTo>
                  <a:lnTo>
                    <a:pt x="1234" y="1465"/>
                  </a:lnTo>
                  <a:lnTo>
                    <a:pt x="1237" y="1562"/>
                  </a:lnTo>
                  <a:lnTo>
                    <a:pt x="1249" y="1655"/>
                  </a:lnTo>
                  <a:lnTo>
                    <a:pt x="1266" y="1746"/>
                  </a:lnTo>
                  <a:lnTo>
                    <a:pt x="1290" y="1834"/>
                  </a:lnTo>
                  <a:lnTo>
                    <a:pt x="1322" y="1920"/>
                  </a:lnTo>
                  <a:lnTo>
                    <a:pt x="1358" y="2002"/>
                  </a:lnTo>
                  <a:lnTo>
                    <a:pt x="1401" y="2082"/>
                  </a:lnTo>
                  <a:lnTo>
                    <a:pt x="1451" y="2157"/>
                  </a:lnTo>
                  <a:lnTo>
                    <a:pt x="1505" y="2230"/>
                  </a:lnTo>
                  <a:lnTo>
                    <a:pt x="1563" y="2297"/>
                  </a:lnTo>
                  <a:lnTo>
                    <a:pt x="1627" y="2361"/>
                  </a:lnTo>
                  <a:lnTo>
                    <a:pt x="1695" y="2418"/>
                  </a:lnTo>
                  <a:lnTo>
                    <a:pt x="1768" y="2472"/>
                  </a:lnTo>
                  <a:lnTo>
                    <a:pt x="1844" y="2521"/>
                  </a:lnTo>
                  <a:lnTo>
                    <a:pt x="1925" y="2563"/>
                  </a:lnTo>
                  <a:lnTo>
                    <a:pt x="2008" y="2600"/>
                  </a:lnTo>
                  <a:lnTo>
                    <a:pt x="2095" y="2631"/>
                  </a:lnTo>
                  <a:lnTo>
                    <a:pt x="2184" y="2655"/>
                  </a:lnTo>
                  <a:lnTo>
                    <a:pt x="2276" y="2672"/>
                  </a:lnTo>
                  <a:lnTo>
                    <a:pt x="2370" y="2683"/>
                  </a:lnTo>
                  <a:lnTo>
                    <a:pt x="2467" y="2687"/>
                  </a:lnTo>
                  <a:lnTo>
                    <a:pt x="2563" y="2683"/>
                  </a:lnTo>
                  <a:lnTo>
                    <a:pt x="2658" y="2672"/>
                  </a:lnTo>
                  <a:lnTo>
                    <a:pt x="2750" y="2655"/>
                  </a:lnTo>
                  <a:lnTo>
                    <a:pt x="2840" y="2631"/>
                  </a:lnTo>
                  <a:lnTo>
                    <a:pt x="2925" y="2600"/>
                  </a:lnTo>
                  <a:lnTo>
                    <a:pt x="3010" y="2563"/>
                  </a:lnTo>
                  <a:lnTo>
                    <a:pt x="3089" y="2521"/>
                  </a:lnTo>
                  <a:lnTo>
                    <a:pt x="3166" y="2472"/>
                  </a:lnTo>
                  <a:lnTo>
                    <a:pt x="3238" y="2418"/>
                  </a:lnTo>
                  <a:lnTo>
                    <a:pt x="3306" y="2361"/>
                  </a:lnTo>
                  <a:lnTo>
                    <a:pt x="3371" y="2297"/>
                  </a:lnTo>
                  <a:lnTo>
                    <a:pt x="3430" y="2230"/>
                  </a:lnTo>
                  <a:lnTo>
                    <a:pt x="3483" y="2157"/>
                  </a:lnTo>
                  <a:lnTo>
                    <a:pt x="3532" y="2082"/>
                  </a:lnTo>
                  <a:lnTo>
                    <a:pt x="3575" y="2002"/>
                  </a:lnTo>
                  <a:lnTo>
                    <a:pt x="3613" y="1920"/>
                  </a:lnTo>
                  <a:lnTo>
                    <a:pt x="3643" y="1834"/>
                  </a:lnTo>
                  <a:lnTo>
                    <a:pt x="3668" y="1746"/>
                  </a:lnTo>
                  <a:lnTo>
                    <a:pt x="3686" y="1655"/>
                  </a:lnTo>
                  <a:lnTo>
                    <a:pt x="3697" y="1562"/>
                  </a:lnTo>
                  <a:lnTo>
                    <a:pt x="3700" y="1465"/>
                  </a:lnTo>
                  <a:lnTo>
                    <a:pt x="3697" y="1370"/>
                  </a:lnTo>
                  <a:lnTo>
                    <a:pt x="3686" y="1277"/>
                  </a:lnTo>
                  <a:lnTo>
                    <a:pt x="3668" y="1186"/>
                  </a:lnTo>
                  <a:lnTo>
                    <a:pt x="3643" y="1097"/>
                  </a:lnTo>
                  <a:lnTo>
                    <a:pt x="3613" y="1012"/>
                  </a:lnTo>
                  <a:lnTo>
                    <a:pt x="3575" y="928"/>
                  </a:lnTo>
                  <a:lnTo>
                    <a:pt x="3532" y="850"/>
                  </a:lnTo>
                  <a:lnTo>
                    <a:pt x="3483" y="773"/>
                  </a:lnTo>
                  <a:lnTo>
                    <a:pt x="3430" y="702"/>
                  </a:lnTo>
                  <a:lnTo>
                    <a:pt x="3371" y="635"/>
                  </a:lnTo>
                  <a:lnTo>
                    <a:pt x="3306" y="571"/>
                  </a:lnTo>
                  <a:lnTo>
                    <a:pt x="3238" y="512"/>
                  </a:lnTo>
                  <a:lnTo>
                    <a:pt x="3166" y="460"/>
                  </a:lnTo>
                  <a:lnTo>
                    <a:pt x="3089" y="411"/>
                  </a:lnTo>
                  <a:lnTo>
                    <a:pt x="3010" y="369"/>
                  </a:lnTo>
                  <a:lnTo>
                    <a:pt x="2925" y="331"/>
                  </a:lnTo>
                  <a:lnTo>
                    <a:pt x="2840" y="301"/>
                  </a:lnTo>
                  <a:lnTo>
                    <a:pt x="2750" y="276"/>
                  </a:lnTo>
                  <a:lnTo>
                    <a:pt x="2658" y="259"/>
                  </a:lnTo>
                  <a:lnTo>
                    <a:pt x="2563" y="249"/>
                  </a:lnTo>
                  <a:lnTo>
                    <a:pt x="2467" y="245"/>
                  </a:lnTo>
                  <a:close/>
                  <a:moveTo>
                    <a:pt x="2467" y="0"/>
                  </a:moveTo>
                  <a:lnTo>
                    <a:pt x="2467" y="0"/>
                  </a:lnTo>
                  <a:lnTo>
                    <a:pt x="2572" y="4"/>
                  </a:lnTo>
                  <a:lnTo>
                    <a:pt x="2677" y="14"/>
                  </a:lnTo>
                  <a:lnTo>
                    <a:pt x="2778" y="33"/>
                  </a:lnTo>
                  <a:lnTo>
                    <a:pt x="2876" y="56"/>
                  </a:lnTo>
                  <a:lnTo>
                    <a:pt x="2973" y="88"/>
                  </a:lnTo>
                  <a:lnTo>
                    <a:pt x="3067" y="125"/>
                  </a:lnTo>
                  <a:lnTo>
                    <a:pt x="3156" y="168"/>
                  </a:lnTo>
                  <a:lnTo>
                    <a:pt x="3242" y="216"/>
                  </a:lnTo>
                  <a:lnTo>
                    <a:pt x="3325" y="271"/>
                  </a:lnTo>
                  <a:lnTo>
                    <a:pt x="3403" y="331"/>
                  </a:lnTo>
                  <a:lnTo>
                    <a:pt x="3478" y="395"/>
                  </a:lnTo>
                  <a:lnTo>
                    <a:pt x="3549" y="465"/>
                  </a:lnTo>
                  <a:lnTo>
                    <a:pt x="3613" y="539"/>
                  </a:lnTo>
                  <a:lnTo>
                    <a:pt x="3673" y="616"/>
                  </a:lnTo>
                  <a:lnTo>
                    <a:pt x="3728" y="697"/>
                  </a:lnTo>
                  <a:lnTo>
                    <a:pt x="3778" y="783"/>
                  </a:lnTo>
                  <a:lnTo>
                    <a:pt x="3821" y="872"/>
                  </a:lnTo>
                  <a:lnTo>
                    <a:pt x="3859" y="965"/>
                  </a:lnTo>
                  <a:lnTo>
                    <a:pt x="3890" y="1059"/>
                  </a:lnTo>
                  <a:lnTo>
                    <a:pt x="3914" y="1158"/>
                  </a:lnTo>
                  <a:lnTo>
                    <a:pt x="3933" y="1258"/>
                  </a:lnTo>
                  <a:lnTo>
                    <a:pt x="3943" y="1362"/>
                  </a:lnTo>
                  <a:lnTo>
                    <a:pt x="3947" y="1465"/>
                  </a:lnTo>
                  <a:lnTo>
                    <a:pt x="3943" y="1570"/>
                  </a:lnTo>
                  <a:lnTo>
                    <a:pt x="3933" y="1673"/>
                  </a:lnTo>
                  <a:lnTo>
                    <a:pt x="3914" y="1774"/>
                  </a:lnTo>
                  <a:lnTo>
                    <a:pt x="3890" y="1871"/>
                  </a:lnTo>
                  <a:lnTo>
                    <a:pt x="3859" y="1966"/>
                  </a:lnTo>
                  <a:lnTo>
                    <a:pt x="3821" y="2059"/>
                  </a:lnTo>
                  <a:lnTo>
                    <a:pt x="3778" y="2147"/>
                  </a:lnTo>
                  <a:lnTo>
                    <a:pt x="3728" y="2234"/>
                  </a:lnTo>
                  <a:lnTo>
                    <a:pt x="3673" y="2315"/>
                  </a:lnTo>
                  <a:lnTo>
                    <a:pt x="3613" y="2393"/>
                  </a:lnTo>
                  <a:lnTo>
                    <a:pt x="3549" y="2467"/>
                  </a:lnTo>
                  <a:lnTo>
                    <a:pt x="3478" y="2536"/>
                  </a:lnTo>
                  <a:lnTo>
                    <a:pt x="3403" y="2601"/>
                  </a:lnTo>
                  <a:lnTo>
                    <a:pt x="3325" y="2660"/>
                  </a:lnTo>
                  <a:lnTo>
                    <a:pt x="3242" y="2714"/>
                  </a:lnTo>
                  <a:lnTo>
                    <a:pt x="3156" y="2763"/>
                  </a:lnTo>
                  <a:lnTo>
                    <a:pt x="3067" y="2806"/>
                  </a:lnTo>
                  <a:lnTo>
                    <a:pt x="2973" y="2843"/>
                  </a:lnTo>
                  <a:lnTo>
                    <a:pt x="2876" y="2874"/>
                  </a:lnTo>
                  <a:lnTo>
                    <a:pt x="2778" y="2898"/>
                  </a:lnTo>
                  <a:lnTo>
                    <a:pt x="2677" y="2917"/>
                  </a:lnTo>
                  <a:lnTo>
                    <a:pt x="2572" y="2927"/>
                  </a:lnTo>
                  <a:lnTo>
                    <a:pt x="2467" y="2931"/>
                  </a:lnTo>
                  <a:lnTo>
                    <a:pt x="2360" y="2927"/>
                  </a:lnTo>
                  <a:lnTo>
                    <a:pt x="2257" y="2916"/>
                  </a:lnTo>
                  <a:lnTo>
                    <a:pt x="2154" y="2898"/>
                  </a:lnTo>
                  <a:lnTo>
                    <a:pt x="2055" y="2873"/>
                  </a:lnTo>
                  <a:lnTo>
                    <a:pt x="1958" y="2842"/>
                  </a:lnTo>
                  <a:lnTo>
                    <a:pt x="1864" y="2803"/>
                  </a:lnTo>
                  <a:lnTo>
                    <a:pt x="1775" y="2759"/>
                  </a:lnTo>
                  <a:lnTo>
                    <a:pt x="745" y="3779"/>
                  </a:lnTo>
                  <a:lnTo>
                    <a:pt x="745" y="3779"/>
                  </a:lnTo>
                  <a:lnTo>
                    <a:pt x="710" y="3811"/>
                  </a:lnTo>
                  <a:lnTo>
                    <a:pt x="671" y="3840"/>
                  </a:lnTo>
                  <a:lnTo>
                    <a:pt x="628" y="3864"/>
                  </a:lnTo>
                  <a:lnTo>
                    <a:pt x="584" y="3882"/>
                  </a:lnTo>
                  <a:lnTo>
                    <a:pt x="536" y="3897"/>
                  </a:lnTo>
                  <a:lnTo>
                    <a:pt x="487" y="3906"/>
                  </a:lnTo>
                  <a:lnTo>
                    <a:pt x="435" y="3909"/>
                  </a:lnTo>
                  <a:lnTo>
                    <a:pt x="376" y="3905"/>
                  </a:lnTo>
                  <a:lnTo>
                    <a:pt x="320" y="3894"/>
                  </a:lnTo>
                  <a:lnTo>
                    <a:pt x="266" y="3875"/>
                  </a:lnTo>
                  <a:lnTo>
                    <a:pt x="215" y="3850"/>
                  </a:lnTo>
                  <a:lnTo>
                    <a:pt x="169" y="3819"/>
                  </a:lnTo>
                  <a:lnTo>
                    <a:pt x="127" y="3782"/>
                  </a:lnTo>
                  <a:lnTo>
                    <a:pt x="91" y="3741"/>
                  </a:lnTo>
                  <a:lnTo>
                    <a:pt x="59" y="3695"/>
                  </a:lnTo>
                  <a:lnTo>
                    <a:pt x="34" y="3645"/>
                  </a:lnTo>
                  <a:lnTo>
                    <a:pt x="15" y="3591"/>
                  </a:lnTo>
                  <a:lnTo>
                    <a:pt x="4" y="3536"/>
                  </a:lnTo>
                  <a:lnTo>
                    <a:pt x="0" y="3478"/>
                  </a:lnTo>
                  <a:lnTo>
                    <a:pt x="2" y="3426"/>
                  </a:lnTo>
                  <a:lnTo>
                    <a:pt x="11" y="3378"/>
                  </a:lnTo>
                  <a:lnTo>
                    <a:pt x="26" y="3330"/>
                  </a:lnTo>
                  <a:lnTo>
                    <a:pt x="45" y="3285"/>
                  </a:lnTo>
                  <a:lnTo>
                    <a:pt x="69" y="3244"/>
                  </a:lnTo>
                  <a:lnTo>
                    <a:pt x="98" y="3205"/>
                  </a:lnTo>
                  <a:lnTo>
                    <a:pt x="131" y="3170"/>
                  </a:lnTo>
                  <a:lnTo>
                    <a:pt x="130" y="3169"/>
                  </a:lnTo>
                  <a:lnTo>
                    <a:pt x="1159" y="2150"/>
                  </a:lnTo>
                  <a:lnTo>
                    <a:pt x="1115" y="2061"/>
                  </a:lnTo>
                  <a:lnTo>
                    <a:pt x="1077" y="1969"/>
                  </a:lnTo>
                  <a:lnTo>
                    <a:pt x="1044" y="1873"/>
                  </a:lnTo>
                  <a:lnTo>
                    <a:pt x="1020" y="1775"/>
                  </a:lnTo>
                  <a:lnTo>
                    <a:pt x="1001" y="1674"/>
                  </a:lnTo>
                  <a:lnTo>
                    <a:pt x="990" y="1570"/>
                  </a:lnTo>
                  <a:lnTo>
                    <a:pt x="986" y="1465"/>
                  </a:lnTo>
                  <a:lnTo>
                    <a:pt x="990" y="1362"/>
                  </a:lnTo>
                  <a:lnTo>
                    <a:pt x="1001" y="1258"/>
                  </a:lnTo>
                  <a:lnTo>
                    <a:pt x="1019" y="1158"/>
                  </a:lnTo>
                  <a:lnTo>
                    <a:pt x="1044" y="1059"/>
                  </a:lnTo>
                  <a:lnTo>
                    <a:pt x="1075" y="965"/>
                  </a:lnTo>
                  <a:lnTo>
                    <a:pt x="1112" y="872"/>
                  </a:lnTo>
                  <a:lnTo>
                    <a:pt x="1157" y="783"/>
                  </a:lnTo>
                  <a:lnTo>
                    <a:pt x="1206" y="697"/>
                  </a:lnTo>
                  <a:lnTo>
                    <a:pt x="1260" y="616"/>
                  </a:lnTo>
                  <a:lnTo>
                    <a:pt x="1321" y="539"/>
                  </a:lnTo>
                  <a:lnTo>
                    <a:pt x="1386" y="465"/>
                  </a:lnTo>
                  <a:lnTo>
                    <a:pt x="1456" y="395"/>
                  </a:lnTo>
                  <a:lnTo>
                    <a:pt x="1530" y="331"/>
                  </a:lnTo>
                  <a:lnTo>
                    <a:pt x="1608" y="271"/>
                  </a:lnTo>
                  <a:lnTo>
                    <a:pt x="1692" y="216"/>
                  </a:lnTo>
                  <a:lnTo>
                    <a:pt x="1777" y="168"/>
                  </a:lnTo>
                  <a:lnTo>
                    <a:pt x="1868" y="125"/>
                  </a:lnTo>
                  <a:lnTo>
                    <a:pt x="1961" y="88"/>
                  </a:lnTo>
                  <a:lnTo>
                    <a:pt x="2057" y="56"/>
                  </a:lnTo>
                  <a:lnTo>
                    <a:pt x="2156" y="33"/>
                  </a:lnTo>
                  <a:lnTo>
                    <a:pt x="2258" y="14"/>
                  </a:lnTo>
                  <a:lnTo>
                    <a:pt x="2361" y="4"/>
                  </a:lnTo>
                  <a:lnTo>
                    <a:pt x="2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6"/>
            <p:cNvSpPr>
              <a:spLocks/>
            </p:cNvSpPr>
            <p:nvPr/>
          </p:nvSpPr>
          <p:spPr bwMode="auto">
            <a:xfrm>
              <a:off x="7200901" y="3790950"/>
              <a:ext cx="733425" cy="727075"/>
            </a:xfrm>
            <a:custGeom>
              <a:avLst/>
              <a:gdLst>
                <a:gd name="T0" fmla="*/ 864 w 925"/>
                <a:gd name="T1" fmla="*/ 0 h 916"/>
                <a:gd name="T2" fmla="*/ 883 w 925"/>
                <a:gd name="T3" fmla="*/ 3 h 916"/>
                <a:gd name="T4" fmla="*/ 900 w 925"/>
                <a:gd name="T5" fmla="*/ 11 h 916"/>
                <a:gd name="T6" fmla="*/ 914 w 925"/>
                <a:gd name="T7" fmla="*/ 25 h 916"/>
                <a:gd name="T8" fmla="*/ 922 w 925"/>
                <a:gd name="T9" fmla="*/ 41 h 916"/>
                <a:gd name="T10" fmla="*/ 925 w 925"/>
                <a:gd name="T11" fmla="*/ 60 h 916"/>
                <a:gd name="T12" fmla="*/ 922 w 925"/>
                <a:gd name="T13" fmla="*/ 80 h 916"/>
                <a:gd name="T14" fmla="*/ 914 w 925"/>
                <a:gd name="T15" fmla="*/ 96 h 916"/>
                <a:gd name="T16" fmla="*/ 900 w 925"/>
                <a:gd name="T17" fmla="*/ 110 h 916"/>
                <a:gd name="T18" fmla="*/ 883 w 925"/>
                <a:gd name="T19" fmla="*/ 119 h 916"/>
                <a:gd name="T20" fmla="*/ 864 w 925"/>
                <a:gd name="T21" fmla="*/ 122 h 916"/>
                <a:gd name="T22" fmla="*/ 789 w 925"/>
                <a:gd name="T23" fmla="*/ 126 h 916"/>
                <a:gd name="T24" fmla="*/ 714 w 925"/>
                <a:gd name="T25" fmla="*/ 136 h 916"/>
                <a:gd name="T26" fmla="*/ 644 w 925"/>
                <a:gd name="T27" fmla="*/ 155 h 916"/>
                <a:gd name="T28" fmla="*/ 575 w 925"/>
                <a:gd name="T29" fmla="*/ 180 h 916"/>
                <a:gd name="T30" fmla="*/ 511 w 925"/>
                <a:gd name="T31" fmla="*/ 210 h 916"/>
                <a:gd name="T32" fmla="*/ 451 w 925"/>
                <a:gd name="T33" fmla="*/ 247 h 916"/>
                <a:gd name="T34" fmla="*/ 393 w 925"/>
                <a:gd name="T35" fmla="*/ 289 h 916"/>
                <a:gd name="T36" fmla="*/ 341 w 925"/>
                <a:gd name="T37" fmla="*/ 336 h 916"/>
                <a:gd name="T38" fmla="*/ 293 w 925"/>
                <a:gd name="T39" fmla="*/ 388 h 916"/>
                <a:gd name="T40" fmla="*/ 250 w 925"/>
                <a:gd name="T41" fmla="*/ 445 h 916"/>
                <a:gd name="T42" fmla="*/ 213 w 925"/>
                <a:gd name="T43" fmla="*/ 506 h 916"/>
                <a:gd name="T44" fmla="*/ 182 w 925"/>
                <a:gd name="T45" fmla="*/ 570 h 916"/>
                <a:gd name="T46" fmla="*/ 157 w 925"/>
                <a:gd name="T47" fmla="*/ 637 h 916"/>
                <a:gd name="T48" fmla="*/ 139 w 925"/>
                <a:gd name="T49" fmla="*/ 707 h 916"/>
                <a:gd name="T50" fmla="*/ 128 w 925"/>
                <a:gd name="T51" fmla="*/ 779 h 916"/>
                <a:gd name="T52" fmla="*/ 124 w 925"/>
                <a:gd name="T53" fmla="*/ 854 h 916"/>
                <a:gd name="T54" fmla="*/ 120 w 925"/>
                <a:gd name="T55" fmla="*/ 874 h 916"/>
                <a:gd name="T56" fmla="*/ 111 w 925"/>
                <a:gd name="T57" fmla="*/ 891 h 916"/>
                <a:gd name="T58" fmla="*/ 99 w 925"/>
                <a:gd name="T59" fmla="*/ 904 h 916"/>
                <a:gd name="T60" fmla="*/ 82 w 925"/>
                <a:gd name="T61" fmla="*/ 912 h 916"/>
                <a:gd name="T62" fmla="*/ 62 w 925"/>
                <a:gd name="T63" fmla="*/ 916 h 916"/>
                <a:gd name="T64" fmla="*/ 43 w 925"/>
                <a:gd name="T65" fmla="*/ 912 h 916"/>
                <a:gd name="T66" fmla="*/ 25 w 925"/>
                <a:gd name="T67" fmla="*/ 904 h 916"/>
                <a:gd name="T68" fmla="*/ 12 w 925"/>
                <a:gd name="T69" fmla="*/ 891 h 916"/>
                <a:gd name="T70" fmla="*/ 3 w 925"/>
                <a:gd name="T71" fmla="*/ 874 h 916"/>
                <a:gd name="T72" fmla="*/ 0 w 925"/>
                <a:gd name="T73" fmla="*/ 854 h 916"/>
                <a:gd name="T74" fmla="*/ 4 w 925"/>
                <a:gd name="T75" fmla="*/ 772 h 916"/>
                <a:gd name="T76" fmla="*/ 15 w 925"/>
                <a:gd name="T77" fmla="*/ 692 h 916"/>
                <a:gd name="T78" fmla="*/ 34 w 925"/>
                <a:gd name="T79" fmla="*/ 615 h 916"/>
                <a:gd name="T80" fmla="*/ 61 w 925"/>
                <a:gd name="T81" fmla="*/ 540 h 916"/>
                <a:gd name="T82" fmla="*/ 94 w 925"/>
                <a:gd name="T83" fmla="*/ 468 h 916"/>
                <a:gd name="T84" fmla="*/ 131 w 925"/>
                <a:gd name="T85" fmla="*/ 401 h 916"/>
                <a:gd name="T86" fmla="*/ 176 w 925"/>
                <a:gd name="T87" fmla="*/ 337 h 916"/>
                <a:gd name="T88" fmla="*/ 226 w 925"/>
                <a:gd name="T89" fmla="*/ 279 h 916"/>
                <a:gd name="T90" fmla="*/ 282 w 925"/>
                <a:gd name="T91" fmla="*/ 224 h 916"/>
                <a:gd name="T92" fmla="*/ 341 w 925"/>
                <a:gd name="T93" fmla="*/ 174 h 916"/>
                <a:gd name="T94" fmla="*/ 405 w 925"/>
                <a:gd name="T95" fmla="*/ 130 h 916"/>
                <a:gd name="T96" fmla="*/ 475 w 925"/>
                <a:gd name="T97" fmla="*/ 91 h 916"/>
                <a:gd name="T98" fmla="*/ 546 w 925"/>
                <a:gd name="T99" fmla="*/ 60 h 916"/>
                <a:gd name="T100" fmla="*/ 621 w 925"/>
                <a:gd name="T101" fmla="*/ 34 h 916"/>
                <a:gd name="T102" fmla="*/ 700 w 925"/>
                <a:gd name="T103" fmla="*/ 15 h 916"/>
                <a:gd name="T104" fmla="*/ 781 w 925"/>
                <a:gd name="T105" fmla="*/ 4 h 916"/>
                <a:gd name="T106" fmla="*/ 864 w 925"/>
                <a:gd name="T107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5" h="916">
                  <a:moveTo>
                    <a:pt x="864" y="0"/>
                  </a:moveTo>
                  <a:lnTo>
                    <a:pt x="883" y="3"/>
                  </a:lnTo>
                  <a:lnTo>
                    <a:pt x="900" y="11"/>
                  </a:lnTo>
                  <a:lnTo>
                    <a:pt x="914" y="25"/>
                  </a:lnTo>
                  <a:lnTo>
                    <a:pt x="922" y="41"/>
                  </a:lnTo>
                  <a:lnTo>
                    <a:pt x="925" y="60"/>
                  </a:lnTo>
                  <a:lnTo>
                    <a:pt x="922" y="80"/>
                  </a:lnTo>
                  <a:lnTo>
                    <a:pt x="914" y="96"/>
                  </a:lnTo>
                  <a:lnTo>
                    <a:pt x="900" y="110"/>
                  </a:lnTo>
                  <a:lnTo>
                    <a:pt x="883" y="119"/>
                  </a:lnTo>
                  <a:lnTo>
                    <a:pt x="864" y="122"/>
                  </a:lnTo>
                  <a:lnTo>
                    <a:pt x="789" y="126"/>
                  </a:lnTo>
                  <a:lnTo>
                    <a:pt x="714" y="136"/>
                  </a:lnTo>
                  <a:lnTo>
                    <a:pt x="644" y="155"/>
                  </a:lnTo>
                  <a:lnTo>
                    <a:pt x="575" y="180"/>
                  </a:lnTo>
                  <a:lnTo>
                    <a:pt x="511" y="210"/>
                  </a:lnTo>
                  <a:lnTo>
                    <a:pt x="451" y="247"/>
                  </a:lnTo>
                  <a:lnTo>
                    <a:pt x="393" y="289"/>
                  </a:lnTo>
                  <a:lnTo>
                    <a:pt x="341" y="336"/>
                  </a:lnTo>
                  <a:lnTo>
                    <a:pt x="293" y="388"/>
                  </a:lnTo>
                  <a:lnTo>
                    <a:pt x="250" y="445"/>
                  </a:lnTo>
                  <a:lnTo>
                    <a:pt x="213" y="506"/>
                  </a:lnTo>
                  <a:lnTo>
                    <a:pt x="182" y="570"/>
                  </a:lnTo>
                  <a:lnTo>
                    <a:pt x="157" y="637"/>
                  </a:lnTo>
                  <a:lnTo>
                    <a:pt x="139" y="707"/>
                  </a:lnTo>
                  <a:lnTo>
                    <a:pt x="128" y="779"/>
                  </a:lnTo>
                  <a:lnTo>
                    <a:pt x="124" y="854"/>
                  </a:lnTo>
                  <a:lnTo>
                    <a:pt x="120" y="874"/>
                  </a:lnTo>
                  <a:lnTo>
                    <a:pt x="111" y="891"/>
                  </a:lnTo>
                  <a:lnTo>
                    <a:pt x="99" y="904"/>
                  </a:lnTo>
                  <a:lnTo>
                    <a:pt x="82" y="912"/>
                  </a:lnTo>
                  <a:lnTo>
                    <a:pt x="62" y="916"/>
                  </a:lnTo>
                  <a:lnTo>
                    <a:pt x="43" y="912"/>
                  </a:lnTo>
                  <a:lnTo>
                    <a:pt x="25" y="904"/>
                  </a:lnTo>
                  <a:lnTo>
                    <a:pt x="12" y="891"/>
                  </a:lnTo>
                  <a:lnTo>
                    <a:pt x="3" y="874"/>
                  </a:lnTo>
                  <a:lnTo>
                    <a:pt x="0" y="854"/>
                  </a:lnTo>
                  <a:lnTo>
                    <a:pt x="4" y="772"/>
                  </a:lnTo>
                  <a:lnTo>
                    <a:pt x="15" y="692"/>
                  </a:lnTo>
                  <a:lnTo>
                    <a:pt x="34" y="615"/>
                  </a:lnTo>
                  <a:lnTo>
                    <a:pt x="61" y="540"/>
                  </a:lnTo>
                  <a:lnTo>
                    <a:pt x="94" y="468"/>
                  </a:lnTo>
                  <a:lnTo>
                    <a:pt x="131" y="401"/>
                  </a:lnTo>
                  <a:lnTo>
                    <a:pt x="176" y="337"/>
                  </a:lnTo>
                  <a:lnTo>
                    <a:pt x="226" y="279"/>
                  </a:lnTo>
                  <a:lnTo>
                    <a:pt x="282" y="224"/>
                  </a:lnTo>
                  <a:lnTo>
                    <a:pt x="341" y="174"/>
                  </a:lnTo>
                  <a:lnTo>
                    <a:pt x="405" y="130"/>
                  </a:lnTo>
                  <a:lnTo>
                    <a:pt x="475" y="91"/>
                  </a:lnTo>
                  <a:lnTo>
                    <a:pt x="546" y="60"/>
                  </a:lnTo>
                  <a:lnTo>
                    <a:pt x="621" y="34"/>
                  </a:lnTo>
                  <a:lnTo>
                    <a:pt x="700" y="15"/>
                  </a:lnTo>
                  <a:lnTo>
                    <a:pt x="781" y="4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9536104" y="3297870"/>
            <a:ext cx="572217" cy="359629"/>
            <a:chOff x="5929313" y="3321050"/>
            <a:chExt cx="3589338" cy="2255837"/>
          </a:xfrm>
          <a:solidFill>
            <a:schemeClr val="bg2">
              <a:lumMod val="25000"/>
            </a:schemeClr>
          </a:solidFill>
        </p:grpSpPr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5929313" y="3321050"/>
              <a:ext cx="3589338" cy="2255837"/>
            </a:xfrm>
            <a:custGeom>
              <a:avLst/>
              <a:gdLst>
                <a:gd name="T0" fmla="*/ 1889 w 4522"/>
                <a:gd name="T1" fmla="*/ 317 h 2843"/>
                <a:gd name="T2" fmla="*/ 1409 w 4522"/>
                <a:gd name="T3" fmla="*/ 457 h 2843"/>
                <a:gd name="T4" fmla="*/ 972 w 4522"/>
                <a:gd name="T5" fmla="*/ 697 h 2843"/>
                <a:gd name="T6" fmla="*/ 595 w 4522"/>
                <a:gd name="T7" fmla="*/ 1022 h 2843"/>
                <a:gd name="T8" fmla="*/ 301 w 4522"/>
                <a:gd name="T9" fmla="*/ 1421 h 2843"/>
                <a:gd name="T10" fmla="*/ 594 w 4522"/>
                <a:gd name="T11" fmla="*/ 1820 h 2843"/>
                <a:gd name="T12" fmla="*/ 970 w 4522"/>
                <a:gd name="T13" fmla="*/ 2145 h 2843"/>
                <a:gd name="T14" fmla="*/ 1408 w 4522"/>
                <a:gd name="T15" fmla="*/ 2385 h 2843"/>
                <a:gd name="T16" fmla="*/ 1887 w 4522"/>
                <a:gd name="T17" fmla="*/ 2525 h 2843"/>
                <a:gd name="T18" fmla="*/ 2386 w 4522"/>
                <a:gd name="T19" fmla="*/ 2554 h 2843"/>
                <a:gd name="T20" fmla="*/ 2878 w 4522"/>
                <a:gd name="T21" fmla="*/ 2469 h 2843"/>
                <a:gd name="T22" fmla="*/ 3338 w 4522"/>
                <a:gd name="T23" fmla="*/ 2277 h 2843"/>
                <a:gd name="T24" fmla="*/ 3748 w 4522"/>
                <a:gd name="T25" fmla="*/ 1994 h 2843"/>
                <a:gd name="T26" fmla="*/ 4087 w 4522"/>
                <a:gd name="T27" fmla="*/ 1630 h 2843"/>
                <a:gd name="T28" fmla="*/ 4087 w 4522"/>
                <a:gd name="T29" fmla="*/ 1214 h 2843"/>
                <a:gd name="T30" fmla="*/ 3750 w 4522"/>
                <a:gd name="T31" fmla="*/ 849 h 2843"/>
                <a:gd name="T32" fmla="*/ 3340 w 4522"/>
                <a:gd name="T33" fmla="*/ 566 h 2843"/>
                <a:gd name="T34" fmla="*/ 2878 w 4522"/>
                <a:gd name="T35" fmla="*/ 374 h 2843"/>
                <a:gd name="T36" fmla="*/ 2386 w 4522"/>
                <a:gd name="T37" fmla="*/ 288 h 2843"/>
                <a:gd name="T38" fmla="*/ 2402 w 4522"/>
                <a:gd name="T39" fmla="*/ 5 h 2843"/>
                <a:gd name="T40" fmla="*/ 2952 w 4522"/>
                <a:gd name="T41" fmla="*/ 101 h 2843"/>
                <a:gd name="T42" fmla="*/ 3464 w 4522"/>
                <a:gd name="T43" fmla="*/ 313 h 2843"/>
                <a:gd name="T44" fmla="*/ 3918 w 4522"/>
                <a:gd name="T45" fmla="*/ 622 h 2843"/>
                <a:gd name="T46" fmla="*/ 4292 w 4522"/>
                <a:gd name="T47" fmla="*/ 1016 h 2843"/>
                <a:gd name="T48" fmla="*/ 4509 w 4522"/>
                <a:gd name="T49" fmla="*/ 1359 h 2843"/>
                <a:gd name="T50" fmla="*/ 4514 w 4522"/>
                <a:gd name="T51" fmla="*/ 1369 h 2843"/>
                <a:gd name="T52" fmla="*/ 4518 w 4522"/>
                <a:gd name="T53" fmla="*/ 1390 h 2843"/>
                <a:gd name="T54" fmla="*/ 4518 w 4522"/>
                <a:gd name="T55" fmla="*/ 1453 h 2843"/>
                <a:gd name="T56" fmla="*/ 4514 w 4522"/>
                <a:gd name="T57" fmla="*/ 1474 h 2843"/>
                <a:gd name="T58" fmla="*/ 4509 w 4522"/>
                <a:gd name="T59" fmla="*/ 1485 h 2843"/>
                <a:gd name="T60" fmla="*/ 4292 w 4522"/>
                <a:gd name="T61" fmla="*/ 1827 h 2843"/>
                <a:gd name="T62" fmla="*/ 3918 w 4522"/>
                <a:gd name="T63" fmla="*/ 2221 h 2843"/>
                <a:gd name="T64" fmla="*/ 3464 w 4522"/>
                <a:gd name="T65" fmla="*/ 2531 h 2843"/>
                <a:gd name="T66" fmla="*/ 2952 w 4522"/>
                <a:gd name="T67" fmla="*/ 2742 h 2843"/>
                <a:gd name="T68" fmla="*/ 2402 w 4522"/>
                <a:gd name="T69" fmla="*/ 2839 h 2843"/>
                <a:gd name="T70" fmla="*/ 1841 w 4522"/>
                <a:gd name="T71" fmla="*/ 2805 h 2843"/>
                <a:gd name="T72" fmla="*/ 1308 w 4522"/>
                <a:gd name="T73" fmla="*/ 2650 h 2843"/>
                <a:gd name="T74" fmla="*/ 822 w 4522"/>
                <a:gd name="T75" fmla="*/ 2386 h 2843"/>
                <a:gd name="T76" fmla="*/ 406 w 4522"/>
                <a:gd name="T77" fmla="*/ 2032 h 2843"/>
                <a:gd name="T78" fmla="*/ 79 w 4522"/>
                <a:gd name="T79" fmla="*/ 1605 h 2843"/>
                <a:gd name="T80" fmla="*/ 11 w 4522"/>
                <a:gd name="T81" fmla="*/ 1477 h 2843"/>
                <a:gd name="T82" fmla="*/ 6 w 4522"/>
                <a:gd name="T83" fmla="*/ 1464 h 2843"/>
                <a:gd name="T84" fmla="*/ 0 w 4522"/>
                <a:gd name="T85" fmla="*/ 1421 h 2843"/>
                <a:gd name="T86" fmla="*/ 6 w 4522"/>
                <a:gd name="T87" fmla="*/ 1376 h 2843"/>
                <a:gd name="T88" fmla="*/ 11 w 4522"/>
                <a:gd name="T89" fmla="*/ 1365 h 2843"/>
                <a:gd name="T90" fmla="*/ 79 w 4522"/>
                <a:gd name="T91" fmla="*/ 1238 h 2843"/>
                <a:gd name="T92" fmla="*/ 406 w 4522"/>
                <a:gd name="T93" fmla="*/ 810 h 2843"/>
                <a:gd name="T94" fmla="*/ 822 w 4522"/>
                <a:gd name="T95" fmla="*/ 456 h 2843"/>
                <a:gd name="T96" fmla="*/ 1308 w 4522"/>
                <a:gd name="T97" fmla="*/ 192 h 2843"/>
                <a:gd name="T98" fmla="*/ 1841 w 4522"/>
                <a:gd name="T99" fmla="*/ 3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22" h="2843">
                  <a:moveTo>
                    <a:pt x="2261" y="283"/>
                  </a:moveTo>
                  <a:lnTo>
                    <a:pt x="2136" y="288"/>
                  </a:lnTo>
                  <a:lnTo>
                    <a:pt x="2011" y="299"/>
                  </a:lnTo>
                  <a:lnTo>
                    <a:pt x="1889" y="317"/>
                  </a:lnTo>
                  <a:lnTo>
                    <a:pt x="1766" y="342"/>
                  </a:lnTo>
                  <a:lnTo>
                    <a:pt x="1645" y="374"/>
                  </a:lnTo>
                  <a:lnTo>
                    <a:pt x="1526" y="412"/>
                  </a:lnTo>
                  <a:lnTo>
                    <a:pt x="1409" y="457"/>
                  </a:lnTo>
                  <a:lnTo>
                    <a:pt x="1295" y="509"/>
                  </a:lnTo>
                  <a:lnTo>
                    <a:pt x="1183" y="565"/>
                  </a:lnTo>
                  <a:lnTo>
                    <a:pt x="1076" y="628"/>
                  </a:lnTo>
                  <a:lnTo>
                    <a:pt x="972" y="697"/>
                  </a:lnTo>
                  <a:lnTo>
                    <a:pt x="871" y="770"/>
                  </a:lnTo>
                  <a:lnTo>
                    <a:pt x="774" y="849"/>
                  </a:lnTo>
                  <a:lnTo>
                    <a:pt x="682" y="933"/>
                  </a:lnTo>
                  <a:lnTo>
                    <a:pt x="595" y="1022"/>
                  </a:lnTo>
                  <a:lnTo>
                    <a:pt x="513" y="1116"/>
                  </a:lnTo>
                  <a:lnTo>
                    <a:pt x="436" y="1214"/>
                  </a:lnTo>
                  <a:lnTo>
                    <a:pt x="365" y="1315"/>
                  </a:lnTo>
                  <a:lnTo>
                    <a:pt x="301" y="1421"/>
                  </a:lnTo>
                  <a:lnTo>
                    <a:pt x="365" y="1528"/>
                  </a:lnTo>
                  <a:lnTo>
                    <a:pt x="435" y="1628"/>
                  </a:lnTo>
                  <a:lnTo>
                    <a:pt x="512" y="1726"/>
                  </a:lnTo>
                  <a:lnTo>
                    <a:pt x="594" y="1820"/>
                  </a:lnTo>
                  <a:lnTo>
                    <a:pt x="682" y="1909"/>
                  </a:lnTo>
                  <a:lnTo>
                    <a:pt x="774" y="1993"/>
                  </a:lnTo>
                  <a:lnTo>
                    <a:pt x="870" y="2071"/>
                  </a:lnTo>
                  <a:lnTo>
                    <a:pt x="970" y="2145"/>
                  </a:lnTo>
                  <a:lnTo>
                    <a:pt x="1075" y="2214"/>
                  </a:lnTo>
                  <a:lnTo>
                    <a:pt x="1183" y="2277"/>
                  </a:lnTo>
                  <a:lnTo>
                    <a:pt x="1294" y="2333"/>
                  </a:lnTo>
                  <a:lnTo>
                    <a:pt x="1408" y="2385"/>
                  </a:lnTo>
                  <a:lnTo>
                    <a:pt x="1525" y="2430"/>
                  </a:lnTo>
                  <a:lnTo>
                    <a:pt x="1643" y="2468"/>
                  </a:lnTo>
                  <a:lnTo>
                    <a:pt x="1765" y="2500"/>
                  </a:lnTo>
                  <a:lnTo>
                    <a:pt x="1887" y="2525"/>
                  </a:lnTo>
                  <a:lnTo>
                    <a:pt x="2011" y="2543"/>
                  </a:lnTo>
                  <a:lnTo>
                    <a:pt x="2136" y="2554"/>
                  </a:lnTo>
                  <a:lnTo>
                    <a:pt x="2261" y="2559"/>
                  </a:lnTo>
                  <a:lnTo>
                    <a:pt x="2386" y="2554"/>
                  </a:lnTo>
                  <a:lnTo>
                    <a:pt x="2510" y="2543"/>
                  </a:lnTo>
                  <a:lnTo>
                    <a:pt x="2635" y="2525"/>
                  </a:lnTo>
                  <a:lnTo>
                    <a:pt x="2757" y="2500"/>
                  </a:lnTo>
                  <a:lnTo>
                    <a:pt x="2878" y="2469"/>
                  </a:lnTo>
                  <a:lnTo>
                    <a:pt x="2997" y="2430"/>
                  </a:lnTo>
                  <a:lnTo>
                    <a:pt x="3114" y="2385"/>
                  </a:lnTo>
                  <a:lnTo>
                    <a:pt x="3227" y="2335"/>
                  </a:lnTo>
                  <a:lnTo>
                    <a:pt x="3338" y="2277"/>
                  </a:lnTo>
                  <a:lnTo>
                    <a:pt x="3447" y="2214"/>
                  </a:lnTo>
                  <a:lnTo>
                    <a:pt x="3552" y="2147"/>
                  </a:lnTo>
                  <a:lnTo>
                    <a:pt x="3652" y="2073"/>
                  </a:lnTo>
                  <a:lnTo>
                    <a:pt x="3748" y="1994"/>
                  </a:lnTo>
                  <a:lnTo>
                    <a:pt x="3840" y="1910"/>
                  </a:lnTo>
                  <a:lnTo>
                    <a:pt x="3928" y="1822"/>
                  </a:lnTo>
                  <a:lnTo>
                    <a:pt x="4010" y="1728"/>
                  </a:lnTo>
                  <a:lnTo>
                    <a:pt x="4087" y="1630"/>
                  </a:lnTo>
                  <a:lnTo>
                    <a:pt x="4157" y="1528"/>
                  </a:lnTo>
                  <a:lnTo>
                    <a:pt x="4222" y="1422"/>
                  </a:lnTo>
                  <a:lnTo>
                    <a:pt x="4158" y="1316"/>
                  </a:lnTo>
                  <a:lnTo>
                    <a:pt x="4087" y="1214"/>
                  </a:lnTo>
                  <a:lnTo>
                    <a:pt x="4010" y="1116"/>
                  </a:lnTo>
                  <a:lnTo>
                    <a:pt x="3928" y="1023"/>
                  </a:lnTo>
                  <a:lnTo>
                    <a:pt x="3842" y="933"/>
                  </a:lnTo>
                  <a:lnTo>
                    <a:pt x="3750" y="849"/>
                  </a:lnTo>
                  <a:lnTo>
                    <a:pt x="3654" y="771"/>
                  </a:lnTo>
                  <a:lnTo>
                    <a:pt x="3552" y="697"/>
                  </a:lnTo>
                  <a:lnTo>
                    <a:pt x="3447" y="628"/>
                  </a:lnTo>
                  <a:lnTo>
                    <a:pt x="3340" y="566"/>
                  </a:lnTo>
                  <a:lnTo>
                    <a:pt x="3228" y="509"/>
                  </a:lnTo>
                  <a:lnTo>
                    <a:pt x="3114" y="457"/>
                  </a:lnTo>
                  <a:lnTo>
                    <a:pt x="2997" y="412"/>
                  </a:lnTo>
                  <a:lnTo>
                    <a:pt x="2878" y="374"/>
                  </a:lnTo>
                  <a:lnTo>
                    <a:pt x="2757" y="342"/>
                  </a:lnTo>
                  <a:lnTo>
                    <a:pt x="2635" y="317"/>
                  </a:lnTo>
                  <a:lnTo>
                    <a:pt x="2512" y="299"/>
                  </a:lnTo>
                  <a:lnTo>
                    <a:pt x="2386" y="288"/>
                  </a:lnTo>
                  <a:lnTo>
                    <a:pt x="2261" y="283"/>
                  </a:lnTo>
                  <a:close/>
                  <a:moveTo>
                    <a:pt x="2261" y="0"/>
                  </a:moveTo>
                  <a:lnTo>
                    <a:pt x="2261" y="0"/>
                  </a:lnTo>
                  <a:lnTo>
                    <a:pt x="2402" y="5"/>
                  </a:lnTo>
                  <a:lnTo>
                    <a:pt x="2543" y="17"/>
                  </a:lnTo>
                  <a:lnTo>
                    <a:pt x="2681" y="37"/>
                  </a:lnTo>
                  <a:lnTo>
                    <a:pt x="2817" y="65"/>
                  </a:lnTo>
                  <a:lnTo>
                    <a:pt x="2952" y="101"/>
                  </a:lnTo>
                  <a:lnTo>
                    <a:pt x="3085" y="143"/>
                  </a:lnTo>
                  <a:lnTo>
                    <a:pt x="3214" y="194"/>
                  </a:lnTo>
                  <a:lnTo>
                    <a:pt x="3341" y="250"/>
                  </a:lnTo>
                  <a:lnTo>
                    <a:pt x="3464" y="313"/>
                  </a:lnTo>
                  <a:lnTo>
                    <a:pt x="3584" y="381"/>
                  </a:lnTo>
                  <a:lnTo>
                    <a:pt x="3700" y="456"/>
                  </a:lnTo>
                  <a:lnTo>
                    <a:pt x="3811" y="537"/>
                  </a:lnTo>
                  <a:lnTo>
                    <a:pt x="3918" y="622"/>
                  </a:lnTo>
                  <a:lnTo>
                    <a:pt x="4020" y="714"/>
                  </a:lnTo>
                  <a:lnTo>
                    <a:pt x="4116" y="810"/>
                  </a:lnTo>
                  <a:lnTo>
                    <a:pt x="4207" y="911"/>
                  </a:lnTo>
                  <a:lnTo>
                    <a:pt x="4292" y="1016"/>
                  </a:lnTo>
                  <a:lnTo>
                    <a:pt x="4371" y="1125"/>
                  </a:lnTo>
                  <a:lnTo>
                    <a:pt x="4442" y="1239"/>
                  </a:lnTo>
                  <a:lnTo>
                    <a:pt x="4508" y="1355"/>
                  </a:lnTo>
                  <a:lnTo>
                    <a:pt x="4509" y="1359"/>
                  </a:lnTo>
                  <a:lnTo>
                    <a:pt x="4509" y="1362"/>
                  </a:lnTo>
                  <a:lnTo>
                    <a:pt x="4511" y="1365"/>
                  </a:lnTo>
                  <a:lnTo>
                    <a:pt x="4512" y="1368"/>
                  </a:lnTo>
                  <a:lnTo>
                    <a:pt x="4514" y="1369"/>
                  </a:lnTo>
                  <a:lnTo>
                    <a:pt x="4515" y="1372"/>
                  </a:lnTo>
                  <a:lnTo>
                    <a:pt x="4516" y="1378"/>
                  </a:lnTo>
                  <a:lnTo>
                    <a:pt x="4516" y="1385"/>
                  </a:lnTo>
                  <a:lnTo>
                    <a:pt x="4518" y="1390"/>
                  </a:lnTo>
                  <a:lnTo>
                    <a:pt x="4521" y="1406"/>
                  </a:lnTo>
                  <a:lnTo>
                    <a:pt x="4522" y="1422"/>
                  </a:lnTo>
                  <a:lnTo>
                    <a:pt x="4521" y="1438"/>
                  </a:lnTo>
                  <a:lnTo>
                    <a:pt x="4518" y="1453"/>
                  </a:lnTo>
                  <a:lnTo>
                    <a:pt x="4516" y="1460"/>
                  </a:lnTo>
                  <a:lnTo>
                    <a:pt x="4516" y="1466"/>
                  </a:lnTo>
                  <a:lnTo>
                    <a:pt x="4515" y="1471"/>
                  </a:lnTo>
                  <a:lnTo>
                    <a:pt x="4514" y="1474"/>
                  </a:lnTo>
                  <a:lnTo>
                    <a:pt x="4512" y="1476"/>
                  </a:lnTo>
                  <a:lnTo>
                    <a:pt x="4511" y="1478"/>
                  </a:lnTo>
                  <a:lnTo>
                    <a:pt x="4511" y="1481"/>
                  </a:lnTo>
                  <a:lnTo>
                    <a:pt x="4509" y="1485"/>
                  </a:lnTo>
                  <a:lnTo>
                    <a:pt x="4508" y="1488"/>
                  </a:lnTo>
                  <a:lnTo>
                    <a:pt x="4442" y="1605"/>
                  </a:lnTo>
                  <a:lnTo>
                    <a:pt x="4371" y="1718"/>
                  </a:lnTo>
                  <a:lnTo>
                    <a:pt x="4292" y="1827"/>
                  </a:lnTo>
                  <a:lnTo>
                    <a:pt x="4207" y="1932"/>
                  </a:lnTo>
                  <a:lnTo>
                    <a:pt x="4116" y="2033"/>
                  </a:lnTo>
                  <a:lnTo>
                    <a:pt x="4020" y="2130"/>
                  </a:lnTo>
                  <a:lnTo>
                    <a:pt x="3918" y="2221"/>
                  </a:lnTo>
                  <a:lnTo>
                    <a:pt x="3811" y="2306"/>
                  </a:lnTo>
                  <a:lnTo>
                    <a:pt x="3700" y="2388"/>
                  </a:lnTo>
                  <a:lnTo>
                    <a:pt x="3584" y="2462"/>
                  </a:lnTo>
                  <a:lnTo>
                    <a:pt x="3464" y="2531"/>
                  </a:lnTo>
                  <a:lnTo>
                    <a:pt x="3341" y="2594"/>
                  </a:lnTo>
                  <a:lnTo>
                    <a:pt x="3214" y="2650"/>
                  </a:lnTo>
                  <a:lnTo>
                    <a:pt x="3085" y="2700"/>
                  </a:lnTo>
                  <a:lnTo>
                    <a:pt x="2952" y="2742"/>
                  </a:lnTo>
                  <a:lnTo>
                    <a:pt x="2817" y="2779"/>
                  </a:lnTo>
                  <a:lnTo>
                    <a:pt x="2681" y="2807"/>
                  </a:lnTo>
                  <a:lnTo>
                    <a:pt x="2543" y="2826"/>
                  </a:lnTo>
                  <a:lnTo>
                    <a:pt x="2402" y="2839"/>
                  </a:lnTo>
                  <a:lnTo>
                    <a:pt x="2261" y="2843"/>
                  </a:lnTo>
                  <a:lnTo>
                    <a:pt x="2120" y="2839"/>
                  </a:lnTo>
                  <a:lnTo>
                    <a:pt x="1981" y="2826"/>
                  </a:lnTo>
                  <a:lnTo>
                    <a:pt x="1841" y="2805"/>
                  </a:lnTo>
                  <a:lnTo>
                    <a:pt x="1705" y="2777"/>
                  </a:lnTo>
                  <a:lnTo>
                    <a:pt x="1570" y="2742"/>
                  </a:lnTo>
                  <a:lnTo>
                    <a:pt x="1437" y="2699"/>
                  </a:lnTo>
                  <a:lnTo>
                    <a:pt x="1308" y="2650"/>
                  </a:lnTo>
                  <a:lnTo>
                    <a:pt x="1182" y="2594"/>
                  </a:lnTo>
                  <a:lnTo>
                    <a:pt x="1058" y="2531"/>
                  </a:lnTo>
                  <a:lnTo>
                    <a:pt x="938" y="2462"/>
                  </a:lnTo>
                  <a:lnTo>
                    <a:pt x="822" y="2386"/>
                  </a:lnTo>
                  <a:lnTo>
                    <a:pt x="711" y="2305"/>
                  </a:lnTo>
                  <a:lnTo>
                    <a:pt x="605" y="2220"/>
                  </a:lnTo>
                  <a:lnTo>
                    <a:pt x="503" y="2129"/>
                  </a:lnTo>
                  <a:lnTo>
                    <a:pt x="406" y="2032"/>
                  </a:lnTo>
                  <a:lnTo>
                    <a:pt x="315" y="1932"/>
                  </a:lnTo>
                  <a:lnTo>
                    <a:pt x="230" y="1827"/>
                  </a:lnTo>
                  <a:lnTo>
                    <a:pt x="152" y="1718"/>
                  </a:lnTo>
                  <a:lnTo>
                    <a:pt x="79" y="1605"/>
                  </a:lnTo>
                  <a:lnTo>
                    <a:pt x="14" y="1488"/>
                  </a:lnTo>
                  <a:lnTo>
                    <a:pt x="13" y="1484"/>
                  </a:lnTo>
                  <a:lnTo>
                    <a:pt x="13" y="1480"/>
                  </a:lnTo>
                  <a:lnTo>
                    <a:pt x="11" y="1477"/>
                  </a:lnTo>
                  <a:lnTo>
                    <a:pt x="11" y="1474"/>
                  </a:lnTo>
                  <a:lnTo>
                    <a:pt x="8" y="1473"/>
                  </a:lnTo>
                  <a:lnTo>
                    <a:pt x="7" y="1471"/>
                  </a:lnTo>
                  <a:lnTo>
                    <a:pt x="6" y="1464"/>
                  </a:lnTo>
                  <a:lnTo>
                    <a:pt x="6" y="1459"/>
                  </a:lnTo>
                  <a:lnTo>
                    <a:pt x="4" y="1453"/>
                  </a:lnTo>
                  <a:lnTo>
                    <a:pt x="1" y="1436"/>
                  </a:lnTo>
                  <a:lnTo>
                    <a:pt x="0" y="1421"/>
                  </a:lnTo>
                  <a:lnTo>
                    <a:pt x="1" y="1404"/>
                  </a:lnTo>
                  <a:lnTo>
                    <a:pt x="4" y="1389"/>
                  </a:lnTo>
                  <a:lnTo>
                    <a:pt x="6" y="1383"/>
                  </a:lnTo>
                  <a:lnTo>
                    <a:pt x="6" y="1376"/>
                  </a:lnTo>
                  <a:lnTo>
                    <a:pt x="7" y="1371"/>
                  </a:lnTo>
                  <a:lnTo>
                    <a:pt x="8" y="1369"/>
                  </a:lnTo>
                  <a:lnTo>
                    <a:pt x="10" y="1366"/>
                  </a:lnTo>
                  <a:lnTo>
                    <a:pt x="11" y="1365"/>
                  </a:lnTo>
                  <a:lnTo>
                    <a:pt x="13" y="1361"/>
                  </a:lnTo>
                  <a:lnTo>
                    <a:pt x="13" y="1358"/>
                  </a:lnTo>
                  <a:lnTo>
                    <a:pt x="14" y="1354"/>
                  </a:lnTo>
                  <a:lnTo>
                    <a:pt x="79" y="1238"/>
                  </a:lnTo>
                  <a:lnTo>
                    <a:pt x="152" y="1124"/>
                  </a:lnTo>
                  <a:lnTo>
                    <a:pt x="230" y="1015"/>
                  </a:lnTo>
                  <a:lnTo>
                    <a:pt x="315" y="910"/>
                  </a:lnTo>
                  <a:lnTo>
                    <a:pt x="406" y="810"/>
                  </a:lnTo>
                  <a:lnTo>
                    <a:pt x="503" y="714"/>
                  </a:lnTo>
                  <a:lnTo>
                    <a:pt x="605" y="622"/>
                  </a:lnTo>
                  <a:lnTo>
                    <a:pt x="711" y="537"/>
                  </a:lnTo>
                  <a:lnTo>
                    <a:pt x="822" y="456"/>
                  </a:lnTo>
                  <a:lnTo>
                    <a:pt x="938" y="381"/>
                  </a:lnTo>
                  <a:lnTo>
                    <a:pt x="1058" y="311"/>
                  </a:lnTo>
                  <a:lnTo>
                    <a:pt x="1182" y="250"/>
                  </a:lnTo>
                  <a:lnTo>
                    <a:pt x="1308" y="192"/>
                  </a:lnTo>
                  <a:lnTo>
                    <a:pt x="1437" y="143"/>
                  </a:lnTo>
                  <a:lnTo>
                    <a:pt x="1570" y="100"/>
                  </a:lnTo>
                  <a:lnTo>
                    <a:pt x="1705" y="65"/>
                  </a:lnTo>
                  <a:lnTo>
                    <a:pt x="1841" y="37"/>
                  </a:lnTo>
                  <a:lnTo>
                    <a:pt x="1981" y="17"/>
                  </a:lnTo>
                  <a:lnTo>
                    <a:pt x="2120" y="5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7275513" y="3997325"/>
              <a:ext cx="504825" cy="508000"/>
            </a:xfrm>
            <a:custGeom>
              <a:avLst/>
              <a:gdLst>
                <a:gd name="T0" fmla="*/ 566 w 637"/>
                <a:gd name="T1" fmla="*/ 0 h 638"/>
                <a:gd name="T2" fmla="*/ 566 w 637"/>
                <a:gd name="T3" fmla="*/ 0 h 638"/>
                <a:gd name="T4" fmla="*/ 588 w 637"/>
                <a:gd name="T5" fmla="*/ 2 h 638"/>
                <a:gd name="T6" fmla="*/ 608 w 637"/>
                <a:gd name="T7" fmla="*/ 12 h 638"/>
                <a:gd name="T8" fmla="*/ 623 w 637"/>
                <a:gd name="T9" fmla="*/ 28 h 638"/>
                <a:gd name="T10" fmla="*/ 633 w 637"/>
                <a:gd name="T11" fmla="*/ 47 h 638"/>
                <a:gd name="T12" fmla="*/ 637 w 637"/>
                <a:gd name="T13" fmla="*/ 70 h 638"/>
                <a:gd name="T14" fmla="*/ 633 w 637"/>
                <a:gd name="T15" fmla="*/ 92 h 638"/>
                <a:gd name="T16" fmla="*/ 623 w 637"/>
                <a:gd name="T17" fmla="*/ 112 h 638"/>
                <a:gd name="T18" fmla="*/ 608 w 637"/>
                <a:gd name="T19" fmla="*/ 127 h 638"/>
                <a:gd name="T20" fmla="*/ 588 w 637"/>
                <a:gd name="T21" fmla="*/ 137 h 638"/>
                <a:gd name="T22" fmla="*/ 566 w 637"/>
                <a:gd name="T23" fmla="*/ 141 h 638"/>
                <a:gd name="T24" fmla="*/ 566 w 637"/>
                <a:gd name="T25" fmla="*/ 141 h 638"/>
                <a:gd name="T26" fmla="*/ 509 w 637"/>
                <a:gd name="T27" fmla="*/ 145 h 638"/>
                <a:gd name="T28" fmla="*/ 453 w 637"/>
                <a:gd name="T29" fmla="*/ 157 h 638"/>
                <a:gd name="T30" fmla="*/ 401 w 637"/>
                <a:gd name="T31" fmla="*/ 175 h 638"/>
                <a:gd name="T32" fmla="*/ 353 w 637"/>
                <a:gd name="T33" fmla="*/ 200 h 638"/>
                <a:gd name="T34" fmla="*/ 307 w 637"/>
                <a:gd name="T35" fmla="*/ 231 h 638"/>
                <a:gd name="T36" fmla="*/ 266 w 637"/>
                <a:gd name="T37" fmla="*/ 266 h 638"/>
                <a:gd name="T38" fmla="*/ 230 w 637"/>
                <a:gd name="T39" fmla="*/ 306 h 638"/>
                <a:gd name="T40" fmla="*/ 199 w 637"/>
                <a:gd name="T41" fmla="*/ 353 h 638"/>
                <a:gd name="T42" fmla="*/ 176 w 637"/>
                <a:gd name="T43" fmla="*/ 402 h 638"/>
                <a:gd name="T44" fmla="*/ 158 w 637"/>
                <a:gd name="T45" fmla="*/ 454 h 638"/>
                <a:gd name="T46" fmla="*/ 146 w 637"/>
                <a:gd name="T47" fmla="*/ 510 h 638"/>
                <a:gd name="T48" fmla="*/ 142 w 637"/>
                <a:gd name="T49" fmla="*/ 567 h 638"/>
                <a:gd name="T50" fmla="*/ 138 w 637"/>
                <a:gd name="T51" fmla="*/ 589 h 638"/>
                <a:gd name="T52" fmla="*/ 128 w 637"/>
                <a:gd name="T53" fmla="*/ 609 h 638"/>
                <a:gd name="T54" fmla="*/ 113 w 637"/>
                <a:gd name="T55" fmla="*/ 624 h 638"/>
                <a:gd name="T56" fmla="*/ 93 w 637"/>
                <a:gd name="T57" fmla="*/ 636 h 638"/>
                <a:gd name="T58" fmla="*/ 71 w 637"/>
                <a:gd name="T59" fmla="*/ 638 h 638"/>
                <a:gd name="T60" fmla="*/ 49 w 637"/>
                <a:gd name="T61" fmla="*/ 636 h 638"/>
                <a:gd name="T62" fmla="*/ 29 w 637"/>
                <a:gd name="T63" fmla="*/ 624 h 638"/>
                <a:gd name="T64" fmla="*/ 14 w 637"/>
                <a:gd name="T65" fmla="*/ 609 h 638"/>
                <a:gd name="T66" fmla="*/ 4 w 637"/>
                <a:gd name="T67" fmla="*/ 589 h 638"/>
                <a:gd name="T68" fmla="*/ 0 w 637"/>
                <a:gd name="T69" fmla="*/ 567 h 638"/>
                <a:gd name="T70" fmla="*/ 4 w 637"/>
                <a:gd name="T71" fmla="*/ 496 h 638"/>
                <a:gd name="T72" fmla="*/ 18 w 637"/>
                <a:gd name="T73" fmla="*/ 427 h 638"/>
                <a:gd name="T74" fmla="*/ 38 w 637"/>
                <a:gd name="T75" fmla="*/ 362 h 638"/>
                <a:gd name="T76" fmla="*/ 67 w 637"/>
                <a:gd name="T77" fmla="*/ 301 h 638"/>
                <a:gd name="T78" fmla="*/ 102 w 637"/>
                <a:gd name="T79" fmla="*/ 243 h 638"/>
                <a:gd name="T80" fmla="*/ 144 w 637"/>
                <a:gd name="T81" fmla="*/ 190 h 638"/>
                <a:gd name="T82" fmla="*/ 190 w 637"/>
                <a:gd name="T83" fmla="*/ 143 h 638"/>
                <a:gd name="T84" fmla="*/ 243 w 637"/>
                <a:gd name="T85" fmla="*/ 100 h 638"/>
                <a:gd name="T86" fmla="*/ 300 w 637"/>
                <a:gd name="T87" fmla="*/ 65 h 638"/>
                <a:gd name="T88" fmla="*/ 361 w 637"/>
                <a:gd name="T89" fmla="*/ 37 h 638"/>
                <a:gd name="T90" fmla="*/ 427 w 637"/>
                <a:gd name="T91" fmla="*/ 16 h 638"/>
                <a:gd name="T92" fmla="*/ 495 w 637"/>
                <a:gd name="T93" fmla="*/ 4 h 638"/>
                <a:gd name="T94" fmla="*/ 566 w 637"/>
                <a:gd name="T9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638">
                  <a:moveTo>
                    <a:pt x="566" y="0"/>
                  </a:moveTo>
                  <a:lnTo>
                    <a:pt x="566" y="0"/>
                  </a:lnTo>
                  <a:lnTo>
                    <a:pt x="588" y="2"/>
                  </a:lnTo>
                  <a:lnTo>
                    <a:pt x="608" y="12"/>
                  </a:lnTo>
                  <a:lnTo>
                    <a:pt x="623" y="28"/>
                  </a:lnTo>
                  <a:lnTo>
                    <a:pt x="633" y="47"/>
                  </a:lnTo>
                  <a:lnTo>
                    <a:pt x="637" y="70"/>
                  </a:lnTo>
                  <a:lnTo>
                    <a:pt x="633" y="92"/>
                  </a:lnTo>
                  <a:lnTo>
                    <a:pt x="623" y="112"/>
                  </a:lnTo>
                  <a:lnTo>
                    <a:pt x="608" y="127"/>
                  </a:lnTo>
                  <a:lnTo>
                    <a:pt x="588" y="137"/>
                  </a:lnTo>
                  <a:lnTo>
                    <a:pt x="566" y="141"/>
                  </a:lnTo>
                  <a:lnTo>
                    <a:pt x="566" y="141"/>
                  </a:lnTo>
                  <a:lnTo>
                    <a:pt x="509" y="145"/>
                  </a:lnTo>
                  <a:lnTo>
                    <a:pt x="453" y="157"/>
                  </a:lnTo>
                  <a:lnTo>
                    <a:pt x="401" y="175"/>
                  </a:lnTo>
                  <a:lnTo>
                    <a:pt x="353" y="200"/>
                  </a:lnTo>
                  <a:lnTo>
                    <a:pt x="307" y="231"/>
                  </a:lnTo>
                  <a:lnTo>
                    <a:pt x="266" y="266"/>
                  </a:lnTo>
                  <a:lnTo>
                    <a:pt x="230" y="306"/>
                  </a:lnTo>
                  <a:lnTo>
                    <a:pt x="199" y="353"/>
                  </a:lnTo>
                  <a:lnTo>
                    <a:pt x="176" y="402"/>
                  </a:lnTo>
                  <a:lnTo>
                    <a:pt x="158" y="454"/>
                  </a:lnTo>
                  <a:lnTo>
                    <a:pt x="146" y="510"/>
                  </a:lnTo>
                  <a:lnTo>
                    <a:pt x="142" y="567"/>
                  </a:lnTo>
                  <a:lnTo>
                    <a:pt x="138" y="589"/>
                  </a:lnTo>
                  <a:lnTo>
                    <a:pt x="128" y="609"/>
                  </a:lnTo>
                  <a:lnTo>
                    <a:pt x="113" y="624"/>
                  </a:lnTo>
                  <a:lnTo>
                    <a:pt x="93" y="636"/>
                  </a:lnTo>
                  <a:lnTo>
                    <a:pt x="71" y="638"/>
                  </a:lnTo>
                  <a:lnTo>
                    <a:pt x="49" y="636"/>
                  </a:lnTo>
                  <a:lnTo>
                    <a:pt x="29" y="624"/>
                  </a:lnTo>
                  <a:lnTo>
                    <a:pt x="14" y="609"/>
                  </a:lnTo>
                  <a:lnTo>
                    <a:pt x="4" y="589"/>
                  </a:lnTo>
                  <a:lnTo>
                    <a:pt x="0" y="567"/>
                  </a:lnTo>
                  <a:lnTo>
                    <a:pt x="4" y="496"/>
                  </a:lnTo>
                  <a:lnTo>
                    <a:pt x="18" y="427"/>
                  </a:lnTo>
                  <a:lnTo>
                    <a:pt x="38" y="362"/>
                  </a:lnTo>
                  <a:lnTo>
                    <a:pt x="67" y="301"/>
                  </a:lnTo>
                  <a:lnTo>
                    <a:pt x="102" y="243"/>
                  </a:lnTo>
                  <a:lnTo>
                    <a:pt x="144" y="190"/>
                  </a:lnTo>
                  <a:lnTo>
                    <a:pt x="190" y="143"/>
                  </a:lnTo>
                  <a:lnTo>
                    <a:pt x="243" y="100"/>
                  </a:lnTo>
                  <a:lnTo>
                    <a:pt x="300" y="65"/>
                  </a:lnTo>
                  <a:lnTo>
                    <a:pt x="361" y="37"/>
                  </a:lnTo>
                  <a:lnTo>
                    <a:pt x="427" y="16"/>
                  </a:lnTo>
                  <a:lnTo>
                    <a:pt x="495" y="4"/>
                  </a:lnTo>
                  <a:lnTo>
                    <a:pt x="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6935788" y="3659188"/>
              <a:ext cx="1573213" cy="1581150"/>
            </a:xfrm>
            <a:custGeom>
              <a:avLst/>
              <a:gdLst>
                <a:gd name="T0" fmla="*/ 820 w 1982"/>
                <a:gd name="T1" fmla="*/ 160 h 1993"/>
                <a:gd name="T2" fmla="*/ 587 w 1982"/>
                <a:gd name="T3" fmla="*/ 245 h 1993"/>
                <a:gd name="T4" fmla="*/ 390 w 1982"/>
                <a:gd name="T5" fmla="*/ 393 h 1993"/>
                <a:gd name="T6" fmla="*/ 245 w 1982"/>
                <a:gd name="T7" fmla="*/ 589 h 1993"/>
                <a:gd name="T8" fmla="*/ 159 w 1982"/>
                <a:gd name="T9" fmla="*/ 824 h 1993"/>
                <a:gd name="T10" fmla="*/ 146 w 1982"/>
                <a:gd name="T11" fmla="*/ 1082 h 1993"/>
                <a:gd name="T12" fmla="*/ 209 w 1982"/>
                <a:gd name="T13" fmla="*/ 1328 h 1993"/>
                <a:gd name="T14" fmla="*/ 336 w 1982"/>
                <a:gd name="T15" fmla="*/ 1539 h 1993"/>
                <a:gd name="T16" fmla="*/ 517 w 1982"/>
                <a:gd name="T17" fmla="*/ 1704 h 1993"/>
                <a:gd name="T18" fmla="*/ 739 w 1982"/>
                <a:gd name="T19" fmla="*/ 1810 h 1993"/>
                <a:gd name="T20" fmla="*/ 991 w 1982"/>
                <a:gd name="T21" fmla="*/ 1850 h 1993"/>
                <a:gd name="T22" fmla="*/ 1243 w 1982"/>
                <a:gd name="T23" fmla="*/ 1810 h 1993"/>
                <a:gd name="T24" fmla="*/ 1465 w 1982"/>
                <a:gd name="T25" fmla="*/ 1704 h 1993"/>
                <a:gd name="T26" fmla="*/ 1646 w 1982"/>
                <a:gd name="T27" fmla="*/ 1539 h 1993"/>
                <a:gd name="T28" fmla="*/ 1773 w 1982"/>
                <a:gd name="T29" fmla="*/ 1328 h 1993"/>
                <a:gd name="T30" fmla="*/ 1836 w 1982"/>
                <a:gd name="T31" fmla="*/ 1082 h 1993"/>
                <a:gd name="T32" fmla="*/ 1823 w 1982"/>
                <a:gd name="T33" fmla="*/ 824 h 1993"/>
                <a:gd name="T34" fmla="*/ 1737 w 1982"/>
                <a:gd name="T35" fmla="*/ 589 h 1993"/>
                <a:gd name="T36" fmla="*/ 1591 w 1982"/>
                <a:gd name="T37" fmla="*/ 393 h 1993"/>
                <a:gd name="T38" fmla="*/ 1395 w 1982"/>
                <a:gd name="T39" fmla="*/ 245 h 1993"/>
                <a:gd name="T40" fmla="*/ 1161 w 1982"/>
                <a:gd name="T41" fmla="*/ 160 h 1993"/>
                <a:gd name="T42" fmla="*/ 991 w 1982"/>
                <a:gd name="T43" fmla="*/ 0 h 1993"/>
                <a:gd name="T44" fmla="*/ 1255 w 1982"/>
                <a:gd name="T45" fmla="*/ 35 h 1993"/>
                <a:gd name="T46" fmla="*/ 1492 w 1982"/>
                <a:gd name="T47" fmla="*/ 136 h 1993"/>
                <a:gd name="T48" fmla="*/ 1691 w 1982"/>
                <a:gd name="T49" fmla="*/ 292 h 1993"/>
                <a:gd name="T50" fmla="*/ 1847 w 1982"/>
                <a:gd name="T51" fmla="*/ 493 h 1993"/>
                <a:gd name="T52" fmla="*/ 1946 w 1982"/>
                <a:gd name="T53" fmla="*/ 732 h 1993"/>
                <a:gd name="T54" fmla="*/ 1982 w 1982"/>
                <a:gd name="T55" fmla="*/ 996 h 1993"/>
                <a:gd name="T56" fmla="*/ 1946 w 1982"/>
                <a:gd name="T57" fmla="*/ 1261 h 1993"/>
                <a:gd name="T58" fmla="*/ 1847 w 1982"/>
                <a:gd name="T59" fmla="*/ 1498 h 1993"/>
                <a:gd name="T60" fmla="*/ 1691 w 1982"/>
                <a:gd name="T61" fmla="*/ 1700 h 1993"/>
                <a:gd name="T62" fmla="*/ 1492 w 1982"/>
                <a:gd name="T63" fmla="*/ 1857 h 1993"/>
                <a:gd name="T64" fmla="*/ 1255 w 1982"/>
                <a:gd name="T65" fmla="*/ 1956 h 1993"/>
                <a:gd name="T66" fmla="*/ 991 w 1982"/>
                <a:gd name="T67" fmla="*/ 1993 h 1993"/>
                <a:gd name="T68" fmla="*/ 728 w 1982"/>
                <a:gd name="T69" fmla="*/ 1956 h 1993"/>
                <a:gd name="T70" fmla="*/ 491 w 1982"/>
                <a:gd name="T71" fmla="*/ 1857 h 1993"/>
                <a:gd name="T72" fmla="*/ 290 w 1982"/>
                <a:gd name="T73" fmla="*/ 1700 h 1993"/>
                <a:gd name="T74" fmla="*/ 135 w 1982"/>
                <a:gd name="T75" fmla="*/ 1498 h 1993"/>
                <a:gd name="T76" fmla="*/ 36 w 1982"/>
                <a:gd name="T77" fmla="*/ 1261 h 1993"/>
                <a:gd name="T78" fmla="*/ 0 w 1982"/>
                <a:gd name="T79" fmla="*/ 996 h 1993"/>
                <a:gd name="T80" fmla="*/ 36 w 1982"/>
                <a:gd name="T81" fmla="*/ 732 h 1993"/>
                <a:gd name="T82" fmla="*/ 135 w 1982"/>
                <a:gd name="T83" fmla="*/ 493 h 1993"/>
                <a:gd name="T84" fmla="*/ 290 w 1982"/>
                <a:gd name="T85" fmla="*/ 292 h 1993"/>
                <a:gd name="T86" fmla="*/ 491 w 1982"/>
                <a:gd name="T87" fmla="*/ 136 h 1993"/>
                <a:gd name="T88" fmla="*/ 728 w 1982"/>
                <a:gd name="T89" fmla="*/ 35 h 1993"/>
                <a:gd name="T90" fmla="*/ 991 w 1982"/>
                <a:gd name="T91" fmla="*/ 0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2" h="1993">
                  <a:moveTo>
                    <a:pt x="991" y="142"/>
                  </a:moveTo>
                  <a:lnTo>
                    <a:pt x="905" y="146"/>
                  </a:lnTo>
                  <a:lnTo>
                    <a:pt x="820" y="160"/>
                  </a:lnTo>
                  <a:lnTo>
                    <a:pt x="739" y="181"/>
                  </a:lnTo>
                  <a:lnTo>
                    <a:pt x="661" y="209"/>
                  </a:lnTo>
                  <a:lnTo>
                    <a:pt x="587" y="245"/>
                  </a:lnTo>
                  <a:lnTo>
                    <a:pt x="517" y="288"/>
                  </a:lnTo>
                  <a:lnTo>
                    <a:pt x="452" y="337"/>
                  </a:lnTo>
                  <a:lnTo>
                    <a:pt x="390" y="393"/>
                  </a:lnTo>
                  <a:lnTo>
                    <a:pt x="336" y="453"/>
                  </a:lnTo>
                  <a:lnTo>
                    <a:pt x="287" y="519"/>
                  </a:lnTo>
                  <a:lnTo>
                    <a:pt x="245" y="589"/>
                  </a:lnTo>
                  <a:lnTo>
                    <a:pt x="209" y="664"/>
                  </a:lnTo>
                  <a:lnTo>
                    <a:pt x="180" y="743"/>
                  </a:lnTo>
                  <a:lnTo>
                    <a:pt x="159" y="824"/>
                  </a:lnTo>
                  <a:lnTo>
                    <a:pt x="146" y="908"/>
                  </a:lnTo>
                  <a:lnTo>
                    <a:pt x="142" y="996"/>
                  </a:lnTo>
                  <a:lnTo>
                    <a:pt x="146" y="1082"/>
                  </a:lnTo>
                  <a:lnTo>
                    <a:pt x="159" y="1167"/>
                  </a:lnTo>
                  <a:lnTo>
                    <a:pt x="180" y="1250"/>
                  </a:lnTo>
                  <a:lnTo>
                    <a:pt x="209" y="1328"/>
                  </a:lnTo>
                  <a:lnTo>
                    <a:pt x="245" y="1403"/>
                  </a:lnTo>
                  <a:lnTo>
                    <a:pt x="287" y="1473"/>
                  </a:lnTo>
                  <a:lnTo>
                    <a:pt x="336" y="1539"/>
                  </a:lnTo>
                  <a:lnTo>
                    <a:pt x="390" y="1599"/>
                  </a:lnTo>
                  <a:lnTo>
                    <a:pt x="452" y="1655"/>
                  </a:lnTo>
                  <a:lnTo>
                    <a:pt x="517" y="1704"/>
                  </a:lnTo>
                  <a:lnTo>
                    <a:pt x="587" y="1746"/>
                  </a:lnTo>
                  <a:lnTo>
                    <a:pt x="661" y="1782"/>
                  </a:lnTo>
                  <a:lnTo>
                    <a:pt x="739" y="1810"/>
                  </a:lnTo>
                  <a:lnTo>
                    <a:pt x="820" y="1833"/>
                  </a:lnTo>
                  <a:lnTo>
                    <a:pt x="905" y="1845"/>
                  </a:lnTo>
                  <a:lnTo>
                    <a:pt x="991" y="1850"/>
                  </a:lnTo>
                  <a:lnTo>
                    <a:pt x="1078" y="1845"/>
                  </a:lnTo>
                  <a:lnTo>
                    <a:pt x="1161" y="1833"/>
                  </a:lnTo>
                  <a:lnTo>
                    <a:pt x="1243" y="1810"/>
                  </a:lnTo>
                  <a:lnTo>
                    <a:pt x="1322" y="1782"/>
                  </a:lnTo>
                  <a:lnTo>
                    <a:pt x="1395" y="1746"/>
                  </a:lnTo>
                  <a:lnTo>
                    <a:pt x="1465" y="1704"/>
                  </a:lnTo>
                  <a:lnTo>
                    <a:pt x="1531" y="1655"/>
                  </a:lnTo>
                  <a:lnTo>
                    <a:pt x="1591" y="1599"/>
                  </a:lnTo>
                  <a:lnTo>
                    <a:pt x="1646" y="1539"/>
                  </a:lnTo>
                  <a:lnTo>
                    <a:pt x="1695" y="1473"/>
                  </a:lnTo>
                  <a:lnTo>
                    <a:pt x="1737" y="1403"/>
                  </a:lnTo>
                  <a:lnTo>
                    <a:pt x="1773" y="1328"/>
                  </a:lnTo>
                  <a:lnTo>
                    <a:pt x="1802" y="1250"/>
                  </a:lnTo>
                  <a:lnTo>
                    <a:pt x="1823" y="1167"/>
                  </a:lnTo>
                  <a:lnTo>
                    <a:pt x="1836" y="1082"/>
                  </a:lnTo>
                  <a:lnTo>
                    <a:pt x="1840" y="996"/>
                  </a:lnTo>
                  <a:lnTo>
                    <a:pt x="1836" y="908"/>
                  </a:lnTo>
                  <a:lnTo>
                    <a:pt x="1823" y="824"/>
                  </a:lnTo>
                  <a:lnTo>
                    <a:pt x="1802" y="743"/>
                  </a:lnTo>
                  <a:lnTo>
                    <a:pt x="1773" y="664"/>
                  </a:lnTo>
                  <a:lnTo>
                    <a:pt x="1737" y="589"/>
                  </a:lnTo>
                  <a:lnTo>
                    <a:pt x="1695" y="519"/>
                  </a:lnTo>
                  <a:lnTo>
                    <a:pt x="1646" y="453"/>
                  </a:lnTo>
                  <a:lnTo>
                    <a:pt x="1591" y="393"/>
                  </a:lnTo>
                  <a:lnTo>
                    <a:pt x="1531" y="337"/>
                  </a:lnTo>
                  <a:lnTo>
                    <a:pt x="1465" y="288"/>
                  </a:lnTo>
                  <a:lnTo>
                    <a:pt x="1395" y="245"/>
                  </a:lnTo>
                  <a:lnTo>
                    <a:pt x="1322" y="209"/>
                  </a:lnTo>
                  <a:lnTo>
                    <a:pt x="1243" y="181"/>
                  </a:lnTo>
                  <a:lnTo>
                    <a:pt x="1161" y="160"/>
                  </a:lnTo>
                  <a:lnTo>
                    <a:pt x="1078" y="146"/>
                  </a:lnTo>
                  <a:lnTo>
                    <a:pt x="991" y="142"/>
                  </a:lnTo>
                  <a:close/>
                  <a:moveTo>
                    <a:pt x="991" y="0"/>
                  </a:moveTo>
                  <a:lnTo>
                    <a:pt x="1080" y="5"/>
                  </a:lnTo>
                  <a:lnTo>
                    <a:pt x="1170" y="16"/>
                  </a:lnTo>
                  <a:lnTo>
                    <a:pt x="1255" y="35"/>
                  </a:lnTo>
                  <a:lnTo>
                    <a:pt x="1337" y="62"/>
                  </a:lnTo>
                  <a:lnTo>
                    <a:pt x="1416" y="96"/>
                  </a:lnTo>
                  <a:lnTo>
                    <a:pt x="1492" y="136"/>
                  </a:lnTo>
                  <a:lnTo>
                    <a:pt x="1563" y="182"/>
                  </a:lnTo>
                  <a:lnTo>
                    <a:pt x="1630" y="234"/>
                  </a:lnTo>
                  <a:lnTo>
                    <a:pt x="1691" y="292"/>
                  </a:lnTo>
                  <a:lnTo>
                    <a:pt x="1748" y="355"/>
                  </a:lnTo>
                  <a:lnTo>
                    <a:pt x="1801" y="422"/>
                  </a:lnTo>
                  <a:lnTo>
                    <a:pt x="1847" y="493"/>
                  </a:lnTo>
                  <a:lnTo>
                    <a:pt x="1886" y="569"/>
                  </a:lnTo>
                  <a:lnTo>
                    <a:pt x="1920" y="649"/>
                  </a:lnTo>
                  <a:lnTo>
                    <a:pt x="1946" y="732"/>
                  </a:lnTo>
                  <a:lnTo>
                    <a:pt x="1966" y="817"/>
                  </a:lnTo>
                  <a:lnTo>
                    <a:pt x="1978" y="905"/>
                  </a:lnTo>
                  <a:lnTo>
                    <a:pt x="1982" y="996"/>
                  </a:lnTo>
                  <a:lnTo>
                    <a:pt x="1978" y="1086"/>
                  </a:lnTo>
                  <a:lnTo>
                    <a:pt x="1966" y="1174"/>
                  </a:lnTo>
                  <a:lnTo>
                    <a:pt x="1946" y="1261"/>
                  </a:lnTo>
                  <a:lnTo>
                    <a:pt x="1920" y="1344"/>
                  </a:lnTo>
                  <a:lnTo>
                    <a:pt x="1886" y="1422"/>
                  </a:lnTo>
                  <a:lnTo>
                    <a:pt x="1847" y="1498"/>
                  </a:lnTo>
                  <a:lnTo>
                    <a:pt x="1801" y="1571"/>
                  </a:lnTo>
                  <a:lnTo>
                    <a:pt x="1748" y="1638"/>
                  </a:lnTo>
                  <a:lnTo>
                    <a:pt x="1691" y="1700"/>
                  </a:lnTo>
                  <a:lnTo>
                    <a:pt x="1630" y="1757"/>
                  </a:lnTo>
                  <a:lnTo>
                    <a:pt x="1563" y="1809"/>
                  </a:lnTo>
                  <a:lnTo>
                    <a:pt x="1492" y="1857"/>
                  </a:lnTo>
                  <a:lnTo>
                    <a:pt x="1416" y="1896"/>
                  </a:lnTo>
                  <a:lnTo>
                    <a:pt x="1337" y="1930"/>
                  </a:lnTo>
                  <a:lnTo>
                    <a:pt x="1255" y="1956"/>
                  </a:lnTo>
                  <a:lnTo>
                    <a:pt x="1170" y="1976"/>
                  </a:lnTo>
                  <a:lnTo>
                    <a:pt x="1080" y="1988"/>
                  </a:lnTo>
                  <a:lnTo>
                    <a:pt x="991" y="1993"/>
                  </a:lnTo>
                  <a:lnTo>
                    <a:pt x="901" y="1988"/>
                  </a:lnTo>
                  <a:lnTo>
                    <a:pt x="813" y="1976"/>
                  </a:lnTo>
                  <a:lnTo>
                    <a:pt x="728" y="1956"/>
                  </a:lnTo>
                  <a:lnTo>
                    <a:pt x="645" y="1930"/>
                  </a:lnTo>
                  <a:lnTo>
                    <a:pt x="566" y="1896"/>
                  </a:lnTo>
                  <a:lnTo>
                    <a:pt x="491" y="1857"/>
                  </a:lnTo>
                  <a:lnTo>
                    <a:pt x="420" y="1809"/>
                  </a:lnTo>
                  <a:lnTo>
                    <a:pt x="353" y="1757"/>
                  </a:lnTo>
                  <a:lnTo>
                    <a:pt x="290" y="1700"/>
                  </a:lnTo>
                  <a:lnTo>
                    <a:pt x="233" y="1638"/>
                  </a:lnTo>
                  <a:lnTo>
                    <a:pt x="181" y="1571"/>
                  </a:lnTo>
                  <a:lnTo>
                    <a:pt x="135" y="1498"/>
                  </a:lnTo>
                  <a:lnTo>
                    <a:pt x="96" y="1422"/>
                  </a:lnTo>
                  <a:lnTo>
                    <a:pt x="63" y="1344"/>
                  </a:lnTo>
                  <a:lnTo>
                    <a:pt x="36" y="1261"/>
                  </a:lnTo>
                  <a:lnTo>
                    <a:pt x="17" y="1174"/>
                  </a:lnTo>
                  <a:lnTo>
                    <a:pt x="4" y="1086"/>
                  </a:lnTo>
                  <a:lnTo>
                    <a:pt x="0" y="996"/>
                  </a:lnTo>
                  <a:lnTo>
                    <a:pt x="4" y="905"/>
                  </a:lnTo>
                  <a:lnTo>
                    <a:pt x="17" y="817"/>
                  </a:lnTo>
                  <a:lnTo>
                    <a:pt x="36" y="732"/>
                  </a:lnTo>
                  <a:lnTo>
                    <a:pt x="63" y="649"/>
                  </a:lnTo>
                  <a:lnTo>
                    <a:pt x="96" y="569"/>
                  </a:lnTo>
                  <a:lnTo>
                    <a:pt x="135" y="493"/>
                  </a:lnTo>
                  <a:lnTo>
                    <a:pt x="181" y="422"/>
                  </a:lnTo>
                  <a:lnTo>
                    <a:pt x="233" y="355"/>
                  </a:lnTo>
                  <a:lnTo>
                    <a:pt x="290" y="292"/>
                  </a:lnTo>
                  <a:lnTo>
                    <a:pt x="353" y="234"/>
                  </a:lnTo>
                  <a:lnTo>
                    <a:pt x="420" y="182"/>
                  </a:lnTo>
                  <a:lnTo>
                    <a:pt x="491" y="136"/>
                  </a:lnTo>
                  <a:lnTo>
                    <a:pt x="566" y="96"/>
                  </a:lnTo>
                  <a:lnTo>
                    <a:pt x="645" y="62"/>
                  </a:lnTo>
                  <a:lnTo>
                    <a:pt x="728" y="35"/>
                  </a:lnTo>
                  <a:lnTo>
                    <a:pt x="813" y="16"/>
                  </a:lnTo>
                  <a:lnTo>
                    <a:pt x="901" y="5"/>
                  </a:lnTo>
                  <a:lnTo>
                    <a:pt x="9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2329873" y="4037963"/>
            <a:ext cx="461469" cy="457266"/>
            <a:chOff x="5929313" y="3287713"/>
            <a:chExt cx="1917700" cy="1900238"/>
          </a:xfrm>
          <a:solidFill>
            <a:schemeClr val="bg2">
              <a:lumMod val="25000"/>
            </a:schemeClr>
          </a:solidFill>
        </p:grpSpPr>
        <p:sp>
          <p:nvSpPr>
            <p:cNvPr id="230" name="Freeform 208"/>
            <p:cNvSpPr>
              <a:spLocks noEditPoints="1"/>
            </p:cNvSpPr>
            <p:nvPr/>
          </p:nvSpPr>
          <p:spPr bwMode="auto">
            <a:xfrm>
              <a:off x="5929313" y="3287713"/>
              <a:ext cx="1917700" cy="1900238"/>
            </a:xfrm>
            <a:custGeom>
              <a:avLst/>
              <a:gdLst>
                <a:gd name="T0" fmla="*/ 1526 w 3625"/>
                <a:gd name="T1" fmla="*/ 685 h 3593"/>
                <a:gd name="T2" fmla="*/ 1287 w 3625"/>
                <a:gd name="T3" fmla="*/ 799 h 3593"/>
                <a:gd name="T4" fmla="*/ 1095 w 3625"/>
                <a:gd name="T5" fmla="*/ 772 h 3593"/>
                <a:gd name="T6" fmla="*/ 814 w 3625"/>
                <a:gd name="T7" fmla="*/ 1178 h 3593"/>
                <a:gd name="T8" fmla="*/ 744 w 3625"/>
                <a:gd name="T9" fmla="*/ 1429 h 3593"/>
                <a:gd name="T10" fmla="*/ 607 w 3625"/>
                <a:gd name="T11" fmla="*/ 1566 h 3593"/>
                <a:gd name="T12" fmla="*/ 637 w 3625"/>
                <a:gd name="T13" fmla="*/ 2041 h 3593"/>
                <a:gd name="T14" fmla="*/ 767 w 3625"/>
                <a:gd name="T15" fmla="*/ 2225 h 3593"/>
                <a:gd name="T16" fmla="*/ 807 w 3625"/>
                <a:gd name="T17" fmla="*/ 2447 h 3593"/>
                <a:gd name="T18" fmla="*/ 1125 w 3625"/>
                <a:gd name="T19" fmla="*/ 2804 h 3593"/>
                <a:gd name="T20" fmla="*/ 1320 w 3625"/>
                <a:gd name="T21" fmla="*/ 2805 h 3593"/>
                <a:gd name="T22" fmla="*/ 1548 w 3625"/>
                <a:gd name="T23" fmla="*/ 2934 h 3593"/>
                <a:gd name="T24" fmla="*/ 2037 w 3625"/>
                <a:gd name="T25" fmla="*/ 3025 h 3593"/>
                <a:gd name="T26" fmla="*/ 2153 w 3625"/>
                <a:gd name="T27" fmla="*/ 2870 h 3593"/>
                <a:gd name="T28" fmla="*/ 2404 w 3625"/>
                <a:gd name="T29" fmla="*/ 2783 h 3593"/>
                <a:gd name="T30" fmla="*/ 3042 w 3625"/>
                <a:gd name="T31" fmla="*/ 2800 h 3593"/>
                <a:gd name="T32" fmla="*/ 2811 w 3625"/>
                <a:gd name="T33" fmla="*/ 2349 h 3593"/>
                <a:gd name="T34" fmla="*/ 2913 w 3625"/>
                <a:gd name="T35" fmla="*/ 2105 h 3593"/>
                <a:gd name="T36" fmla="*/ 3398 w 3625"/>
                <a:gd name="T37" fmla="*/ 1949 h 3593"/>
                <a:gd name="T38" fmla="*/ 2935 w 3625"/>
                <a:gd name="T39" fmla="*/ 1512 h 3593"/>
                <a:gd name="T40" fmla="*/ 2819 w 3625"/>
                <a:gd name="T41" fmla="*/ 1276 h 3593"/>
                <a:gd name="T42" fmla="*/ 2847 w 3625"/>
                <a:gd name="T43" fmla="*/ 1085 h 3593"/>
                <a:gd name="T44" fmla="*/ 2438 w 3625"/>
                <a:gd name="T45" fmla="*/ 807 h 3593"/>
                <a:gd name="T46" fmla="*/ 2184 w 3625"/>
                <a:gd name="T47" fmla="*/ 737 h 3593"/>
                <a:gd name="T48" fmla="*/ 2045 w 3625"/>
                <a:gd name="T49" fmla="*/ 602 h 3593"/>
                <a:gd name="T50" fmla="*/ 2036 w 3625"/>
                <a:gd name="T51" fmla="*/ 11 h 3593"/>
                <a:gd name="T52" fmla="*/ 2179 w 3625"/>
                <a:gd name="T53" fmla="*/ 147 h 3593"/>
                <a:gd name="T54" fmla="*/ 2728 w 3625"/>
                <a:gd name="T55" fmla="*/ 373 h 3593"/>
                <a:gd name="T56" fmla="*/ 2927 w 3625"/>
                <a:gd name="T57" fmla="*/ 377 h 3593"/>
                <a:gd name="T58" fmla="*/ 3258 w 3625"/>
                <a:gd name="T59" fmla="*/ 721 h 3593"/>
                <a:gd name="T60" fmla="*/ 3231 w 3625"/>
                <a:gd name="T61" fmla="*/ 918 h 3593"/>
                <a:gd name="T62" fmla="*/ 3508 w 3625"/>
                <a:gd name="T63" fmla="*/ 1447 h 3593"/>
                <a:gd name="T64" fmla="*/ 3623 w 3625"/>
                <a:gd name="T65" fmla="*/ 1609 h 3593"/>
                <a:gd name="T66" fmla="*/ 3585 w 3625"/>
                <a:gd name="T67" fmla="*/ 2078 h 3593"/>
                <a:gd name="T68" fmla="*/ 3096 w 3625"/>
                <a:gd name="T69" fmla="*/ 2238 h 3593"/>
                <a:gd name="T70" fmla="*/ 3267 w 3625"/>
                <a:gd name="T71" fmla="*/ 2772 h 3593"/>
                <a:gd name="T72" fmla="*/ 3203 w 3625"/>
                <a:gd name="T73" fmla="*/ 2959 h 3593"/>
                <a:gd name="T74" fmla="*/ 2825 w 3625"/>
                <a:gd name="T75" fmla="*/ 3240 h 3593"/>
                <a:gd name="T76" fmla="*/ 2333 w 3625"/>
                <a:gd name="T77" fmla="*/ 3039 h 3593"/>
                <a:gd name="T78" fmla="*/ 2124 w 3625"/>
                <a:gd name="T79" fmla="*/ 3530 h 3593"/>
                <a:gd name="T80" fmla="*/ 1658 w 3625"/>
                <a:gd name="T81" fmla="*/ 3593 h 3593"/>
                <a:gd name="T82" fmla="*/ 1479 w 3625"/>
                <a:gd name="T83" fmla="*/ 3506 h 3593"/>
                <a:gd name="T84" fmla="*/ 1221 w 3625"/>
                <a:gd name="T85" fmla="*/ 3007 h 3593"/>
                <a:gd name="T86" fmla="*/ 766 w 3625"/>
                <a:gd name="T87" fmla="*/ 3238 h 3593"/>
                <a:gd name="T88" fmla="*/ 398 w 3625"/>
                <a:gd name="T89" fmla="*/ 2932 h 3593"/>
                <a:gd name="T90" fmla="*/ 364 w 3625"/>
                <a:gd name="T91" fmla="*/ 2739 h 3593"/>
                <a:gd name="T92" fmla="*/ 182 w 3625"/>
                <a:gd name="T93" fmla="*/ 2169 h 3593"/>
                <a:gd name="T94" fmla="*/ 24 w 3625"/>
                <a:gd name="T95" fmla="*/ 2049 h 3593"/>
                <a:gd name="T96" fmla="*/ 10 w 3625"/>
                <a:gd name="T97" fmla="*/ 1576 h 3593"/>
                <a:gd name="T98" fmla="*/ 148 w 3625"/>
                <a:gd name="T99" fmla="*/ 1433 h 3593"/>
                <a:gd name="T100" fmla="*/ 376 w 3625"/>
                <a:gd name="T101" fmla="*/ 887 h 3593"/>
                <a:gd name="T102" fmla="*/ 381 w 3625"/>
                <a:gd name="T103" fmla="*/ 690 h 3593"/>
                <a:gd name="T104" fmla="*/ 731 w 3625"/>
                <a:gd name="T105" fmla="*/ 363 h 3593"/>
                <a:gd name="T106" fmla="*/ 926 w 3625"/>
                <a:gd name="T107" fmla="*/ 389 h 3593"/>
                <a:gd name="T108" fmla="*/ 1461 w 3625"/>
                <a:gd name="T109" fmla="*/ 115 h 3593"/>
                <a:gd name="T110" fmla="*/ 1623 w 3625"/>
                <a:gd name="T111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5" h="3593">
                  <a:moveTo>
                    <a:pt x="1658" y="225"/>
                  </a:moveTo>
                  <a:lnTo>
                    <a:pt x="1588" y="569"/>
                  </a:lnTo>
                  <a:lnTo>
                    <a:pt x="1579" y="602"/>
                  </a:lnTo>
                  <a:lnTo>
                    <a:pt x="1566" y="632"/>
                  </a:lnTo>
                  <a:lnTo>
                    <a:pt x="1548" y="659"/>
                  </a:lnTo>
                  <a:lnTo>
                    <a:pt x="1526" y="685"/>
                  </a:lnTo>
                  <a:lnTo>
                    <a:pt x="1500" y="706"/>
                  </a:lnTo>
                  <a:lnTo>
                    <a:pt x="1472" y="724"/>
                  </a:lnTo>
                  <a:lnTo>
                    <a:pt x="1441" y="737"/>
                  </a:lnTo>
                  <a:lnTo>
                    <a:pt x="1379" y="760"/>
                  </a:lnTo>
                  <a:lnTo>
                    <a:pt x="1320" y="788"/>
                  </a:lnTo>
                  <a:lnTo>
                    <a:pt x="1287" y="799"/>
                  </a:lnTo>
                  <a:lnTo>
                    <a:pt x="1255" y="807"/>
                  </a:lnTo>
                  <a:lnTo>
                    <a:pt x="1221" y="810"/>
                  </a:lnTo>
                  <a:lnTo>
                    <a:pt x="1187" y="807"/>
                  </a:lnTo>
                  <a:lnTo>
                    <a:pt x="1155" y="799"/>
                  </a:lnTo>
                  <a:lnTo>
                    <a:pt x="1125" y="788"/>
                  </a:lnTo>
                  <a:lnTo>
                    <a:pt x="1095" y="772"/>
                  </a:lnTo>
                  <a:lnTo>
                    <a:pt x="799" y="577"/>
                  </a:lnTo>
                  <a:lnTo>
                    <a:pt x="581" y="793"/>
                  </a:lnTo>
                  <a:lnTo>
                    <a:pt x="778" y="1085"/>
                  </a:lnTo>
                  <a:lnTo>
                    <a:pt x="796" y="1115"/>
                  </a:lnTo>
                  <a:lnTo>
                    <a:pt x="807" y="1146"/>
                  </a:lnTo>
                  <a:lnTo>
                    <a:pt x="814" y="1178"/>
                  </a:lnTo>
                  <a:lnTo>
                    <a:pt x="817" y="1212"/>
                  </a:lnTo>
                  <a:lnTo>
                    <a:pt x="814" y="1244"/>
                  </a:lnTo>
                  <a:lnTo>
                    <a:pt x="806" y="1276"/>
                  </a:lnTo>
                  <a:lnTo>
                    <a:pt x="794" y="1308"/>
                  </a:lnTo>
                  <a:lnTo>
                    <a:pt x="767" y="1368"/>
                  </a:lnTo>
                  <a:lnTo>
                    <a:pt x="744" y="1429"/>
                  </a:lnTo>
                  <a:lnTo>
                    <a:pt x="730" y="1460"/>
                  </a:lnTo>
                  <a:lnTo>
                    <a:pt x="712" y="1487"/>
                  </a:lnTo>
                  <a:lnTo>
                    <a:pt x="690" y="1512"/>
                  </a:lnTo>
                  <a:lnTo>
                    <a:pt x="665" y="1534"/>
                  </a:lnTo>
                  <a:lnTo>
                    <a:pt x="637" y="1553"/>
                  </a:lnTo>
                  <a:lnTo>
                    <a:pt x="607" y="1566"/>
                  </a:lnTo>
                  <a:lnTo>
                    <a:pt x="575" y="1576"/>
                  </a:lnTo>
                  <a:lnTo>
                    <a:pt x="227" y="1643"/>
                  </a:lnTo>
                  <a:lnTo>
                    <a:pt x="227" y="1949"/>
                  </a:lnTo>
                  <a:lnTo>
                    <a:pt x="575" y="2018"/>
                  </a:lnTo>
                  <a:lnTo>
                    <a:pt x="607" y="2027"/>
                  </a:lnTo>
                  <a:lnTo>
                    <a:pt x="637" y="2041"/>
                  </a:lnTo>
                  <a:lnTo>
                    <a:pt x="666" y="2059"/>
                  </a:lnTo>
                  <a:lnTo>
                    <a:pt x="690" y="2081"/>
                  </a:lnTo>
                  <a:lnTo>
                    <a:pt x="712" y="2105"/>
                  </a:lnTo>
                  <a:lnTo>
                    <a:pt x="730" y="2134"/>
                  </a:lnTo>
                  <a:lnTo>
                    <a:pt x="744" y="2165"/>
                  </a:lnTo>
                  <a:lnTo>
                    <a:pt x="767" y="2225"/>
                  </a:lnTo>
                  <a:lnTo>
                    <a:pt x="795" y="2285"/>
                  </a:lnTo>
                  <a:lnTo>
                    <a:pt x="806" y="2316"/>
                  </a:lnTo>
                  <a:lnTo>
                    <a:pt x="814" y="2349"/>
                  </a:lnTo>
                  <a:lnTo>
                    <a:pt x="817" y="2382"/>
                  </a:lnTo>
                  <a:lnTo>
                    <a:pt x="814" y="2415"/>
                  </a:lnTo>
                  <a:lnTo>
                    <a:pt x="807" y="2447"/>
                  </a:lnTo>
                  <a:lnTo>
                    <a:pt x="796" y="2478"/>
                  </a:lnTo>
                  <a:lnTo>
                    <a:pt x="778" y="2508"/>
                  </a:lnTo>
                  <a:lnTo>
                    <a:pt x="581" y="2800"/>
                  </a:lnTo>
                  <a:lnTo>
                    <a:pt x="800" y="3015"/>
                  </a:lnTo>
                  <a:lnTo>
                    <a:pt x="1095" y="2821"/>
                  </a:lnTo>
                  <a:lnTo>
                    <a:pt x="1125" y="2804"/>
                  </a:lnTo>
                  <a:lnTo>
                    <a:pt x="1155" y="2793"/>
                  </a:lnTo>
                  <a:lnTo>
                    <a:pt x="1187" y="2786"/>
                  </a:lnTo>
                  <a:lnTo>
                    <a:pt x="1221" y="2783"/>
                  </a:lnTo>
                  <a:lnTo>
                    <a:pt x="1255" y="2786"/>
                  </a:lnTo>
                  <a:lnTo>
                    <a:pt x="1287" y="2794"/>
                  </a:lnTo>
                  <a:lnTo>
                    <a:pt x="1320" y="2805"/>
                  </a:lnTo>
                  <a:lnTo>
                    <a:pt x="1380" y="2833"/>
                  </a:lnTo>
                  <a:lnTo>
                    <a:pt x="1441" y="2856"/>
                  </a:lnTo>
                  <a:lnTo>
                    <a:pt x="1472" y="2870"/>
                  </a:lnTo>
                  <a:lnTo>
                    <a:pt x="1501" y="2887"/>
                  </a:lnTo>
                  <a:lnTo>
                    <a:pt x="1527" y="2909"/>
                  </a:lnTo>
                  <a:lnTo>
                    <a:pt x="1548" y="2934"/>
                  </a:lnTo>
                  <a:lnTo>
                    <a:pt x="1566" y="2961"/>
                  </a:lnTo>
                  <a:lnTo>
                    <a:pt x="1580" y="2991"/>
                  </a:lnTo>
                  <a:lnTo>
                    <a:pt x="1589" y="3025"/>
                  </a:lnTo>
                  <a:lnTo>
                    <a:pt x="1658" y="3368"/>
                  </a:lnTo>
                  <a:lnTo>
                    <a:pt x="1966" y="3368"/>
                  </a:lnTo>
                  <a:lnTo>
                    <a:pt x="2037" y="3025"/>
                  </a:lnTo>
                  <a:lnTo>
                    <a:pt x="2046" y="2991"/>
                  </a:lnTo>
                  <a:lnTo>
                    <a:pt x="2059" y="2961"/>
                  </a:lnTo>
                  <a:lnTo>
                    <a:pt x="2077" y="2934"/>
                  </a:lnTo>
                  <a:lnTo>
                    <a:pt x="2099" y="2909"/>
                  </a:lnTo>
                  <a:lnTo>
                    <a:pt x="2125" y="2887"/>
                  </a:lnTo>
                  <a:lnTo>
                    <a:pt x="2153" y="2870"/>
                  </a:lnTo>
                  <a:lnTo>
                    <a:pt x="2184" y="2856"/>
                  </a:lnTo>
                  <a:lnTo>
                    <a:pt x="2245" y="2833"/>
                  </a:lnTo>
                  <a:lnTo>
                    <a:pt x="2306" y="2805"/>
                  </a:lnTo>
                  <a:lnTo>
                    <a:pt x="2338" y="2794"/>
                  </a:lnTo>
                  <a:lnTo>
                    <a:pt x="2370" y="2786"/>
                  </a:lnTo>
                  <a:lnTo>
                    <a:pt x="2404" y="2783"/>
                  </a:lnTo>
                  <a:lnTo>
                    <a:pt x="2438" y="2786"/>
                  </a:lnTo>
                  <a:lnTo>
                    <a:pt x="2470" y="2793"/>
                  </a:lnTo>
                  <a:lnTo>
                    <a:pt x="2501" y="2804"/>
                  </a:lnTo>
                  <a:lnTo>
                    <a:pt x="2530" y="2821"/>
                  </a:lnTo>
                  <a:lnTo>
                    <a:pt x="2825" y="3015"/>
                  </a:lnTo>
                  <a:lnTo>
                    <a:pt x="3042" y="2800"/>
                  </a:lnTo>
                  <a:lnTo>
                    <a:pt x="2847" y="2508"/>
                  </a:lnTo>
                  <a:lnTo>
                    <a:pt x="2829" y="2478"/>
                  </a:lnTo>
                  <a:lnTo>
                    <a:pt x="2818" y="2447"/>
                  </a:lnTo>
                  <a:lnTo>
                    <a:pt x="2811" y="2415"/>
                  </a:lnTo>
                  <a:lnTo>
                    <a:pt x="2808" y="2382"/>
                  </a:lnTo>
                  <a:lnTo>
                    <a:pt x="2811" y="2349"/>
                  </a:lnTo>
                  <a:lnTo>
                    <a:pt x="2819" y="2316"/>
                  </a:lnTo>
                  <a:lnTo>
                    <a:pt x="2832" y="2285"/>
                  </a:lnTo>
                  <a:lnTo>
                    <a:pt x="2858" y="2225"/>
                  </a:lnTo>
                  <a:lnTo>
                    <a:pt x="2883" y="2165"/>
                  </a:lnTo>
                  <a:lnTo>
                    <a:pt x="2895" y="2134"/>
                  </a:lnTo>
                  <a:lnTo>
                    <a:pt x="2913" y="2105"/>
                  </a:lnTo>
                  <a:lnTo>
                    <a:pt x="2935" y="2080"/>
                  </a:lnTo>
                  <a:lnTo>
                    <a:pt x="2960" y="2059"/>
                  </a:lnTo>
                  <a:lnTo>
                    <a:pt x="2988" y="2041"/>
                  </a:lnTo>
                  <a:lnTo>
                    <a:pt x="3018" y="2027"/>
                  </a:lnTo>
                  <a:lnTo>
                    <a:pt x="3052" y="2018"/>
                  </a:lnTo>
                  <a:lnTo>
                    <a:pt x="3398" y="1949"/>
                  </a:lnTo>
                  <a:lnTo>
                    <a:pt x="3398" y="1643"/>
                  </a:lnTo>
                  <a:lnTo>
                    <a:pt x="3052" y="1574"/>
                  </a:lnTo>
                  <a:lnTo>
                    <a:pt x="3018" y="1565"/>
                  </a:lnTo>
                  <a:lnTo>
                    <a:pt x="2988" y="1553"/>
                  </a:lnTo>
                  <a:lnTo>
                    <a:pt x="2960" y="1534"/>
                  </a:lnTo>
                  <a:lnTo>
                    <a:pt x="2935" y="1512"/>
                  </a:lnTo>
                  <a:lnTo>
                    <a:pt x="2913" y="1487"/>
                  </a:lnTo>
                  <a:lnTo>
                    <a:pt x="2895" y="1460"/>
                  </a:lnTo>
                  <a:lnTo>
                    <a:pt x="2881" y="1429"/>
                  </a:lnTo>
                  <a:lnTo>
                    <a:pt x="2858" y="1367"/>
                  </a:lnTo>
                  <a:lnTo>
                    <a:pt x="2832" y="1308"/>
                  </a:lnTo>
                  <a:lnTo>
                    <a:pt x="2819" y="1276"/>
                  </a:lnTo>
                  <a:lnTo>
                    <a:pt x="2811" y="1244"/>
                  </a:lnTo>
                  <a:lnTo>
                    <a:pt x="2808" y="1212"/>
                  </a:lnTo>
                  <a:lnTo>
                    <a:pt x="2811" y="1178"/>
                  </a:lnTo>
                  <a:lnTo>
                    <a:pt x="2818" y="1146"/>
                  </a:lnTo>
                  <a:lnTo>
                    <a:pt x="2830" y="1115"/>
                  </a:lnTo>
                  <a:lnTo>
                    <a:pt x="2847" y="1085"/>
                  </a:lnTo>
                  <a:lnTo>
                    <a:pt x="3042" y="793"/>
                  </a:lnTo>
                  <a:lnTo>
                    <a:pt x="2825" y="577"/>
                  </a:lnTo>
                  <a:lnTo>
                    <a:pt x="2530" y="772"/>
                  </a:lnTo>
                  <a:lnTo>
                    <a:pt x="2500" y="788"/>
                  </a:lnTo>
                  <a:lnTo>
                    <a:pt x="2469" y="799"/>
                  </a:lnTo>
                  <a:lnTo>
                    <a:pt x="2438" y="807"/>
                  </a:lnTo>
                  <a:lnTo>
                    <a:pt x="2404" y="810"/>
                  </a:lnTo>
                  <a:lnTo>
                    <a:pt x="2370" y="807"/>
                  </a:lnTo>
                  <a:lnTo>
                    <a:pt x="2338" y="799"/>
                  </a:lnTo>
                  <a:lnTo>
                    <a:pt x="2306" y="787"/>
                  </a:lnTo>
                  <a:lnTo>
                    <a:pt x="2245" y="760"/>
                  </a:lnTo>
                  <a:lnTo>
                    <a:pt x="2184" y="737"/>
                  </a:lnTo>
                  <a:lnTo>
                    <a:pt x="2153" y="724"/>
                  </a:lnTo>
                  <a:lnTo>
                    <a:pt x="2124" y="706"/>
                  </a:lnTo>
                  <a:lnTo>
                    <a:pt x="2099" y="685"/>
                  </a:lnTo>
                  <a:lnTo>
                    <a:pt x="2077" y="659"/>
                  </a:lnTo>
                  <a:lnTo>
                    <a:pt x="2059" y="632"/>
                  </a:lnTo>
                  <a:lnTo>
                    <a:pt x="2045" y="602"/>
                  </a:lnTo>
                  <a:lnTo>
                    <a:pt x="2037" y="569"/>
                  </a:lnTo>
                  <a:lnTo>
                    <a:pt x="1966" y="225"/>
                  </a:lnTo>
                  <a:lnTo>
                    <a:pt x="1658" y="225"/>
                  </a:lnTo>
                  <a:close/>
                  <a:moveTo>
                    <a:pt x="1966" y="0"/>
                  </a:moveTo>
                  <a:lnTo>
                    <a:pt x="2002" y="3"/>
                  </a:lnTo>
                  <a:lnTo>
                    <a:pt x="2036" y="11"/>
                  </a:lnTo>
                  <a:lnTo>
                    <a:pt x="2067" y="23"/>
                  </a:lnTo>
                  <a:lnTo>
                    <a:pt x="2097" y="40"/>
                  </a:lnTo>
                  <a:lnTo>
                    <a:pt x="2122" y="62"/>
                  </a:lnTo>
                  <a:lnTo>
                    <a:pt x="2146" y="88"/>
                  </a:lnTo>
                  <a:lnTo>
                    <a:pt x="2165" y="115"/>
                  </a:lnTo>
                  <a:lnTo>
                    <a:pt x="2179" y="147"/>
                  </a:lnTo>
                  <a:lnTo>
                    <a:pt x="2189" y="181"/>
                  </a:lnTo>
                  <a:lnTo>
                    <a:pt x="2258" y="525"/>
                  </a:lnTo>
                  <a:lnTo>
                    <a:pt x="2332" y="553"/>
                  </a:lnTo>
                  <a:lnTo>
                    <a:pt x="2404" y="585"/>
                  </a:lnTo>
                  <a:lnTo>
                    <a:pt x="2699" y="389"/>
                  </a:lnTo>
                  <a:lnTo>
                    <a:pt x="2728" y="373"/>
                  </a:lnTo>
                  <a:lnTo>
                    <a:pt x="2760" y="362"/>
                  </a:lnTo>
                  <a:lnTo>
                    <a:pt x="2792" y="355"/>
                  </a:lnTo>
                  <a:lnTo>
                    <a:pt x="2825" y="353"/>
                  </a:lnTo>
                  <a:lnTo>
                    <a:pt x="2861" y="355"/>
                  </a:lnTo>
                  <a:lnTo>
                    <a:pt x="2894" y="363"/>
                  </a:lnTo>
                  <a:lnTo>
                    <a:pt x="2927" y="377"/>
                  </a:lnTo>
                  <a:lnTo>
                    <a:pt x="2958" y="395"/>
                  </a:lnTo>
                  <a:lnTo>
                    <a:pt x="2986" y="418"/>
                  </a:lnTo>
                  <a:lnTo>
                    <a:pt x="3203" y="634"/>
                  </a:lnTo>
                  <a:lnTo>
                    <a:pt x="3227" y="662"/>
                  </a:lnTo>
                  <a:lnTo>
                    <a:pt x="3244" y="690"/>
                  </a:lnTo>
                  <a:lnTo>
                    <a:pt x="3258" y="721"/>
                  </a:lnTo>
                  <a:lnTo>
                    <a:pt x="3266" y="755"/>
                  </a:lnTo>
                  <a:lnTo>
                    <a:pt x="3270" y="788"/>
                  </a:lnTo>
                  <a:lnTo>
                    <a:pt x="3267" y="821"/>
                  </a:lnTo>
                  <a:lnTo>
                    <a:pt x="3261" y="855"/>
                  </a:lnTo>
                  <a:lnTo>
                    <a:pt x="3249" y="887"/>
                  </a:lnTo>
                  <a:lnTo>
                    <a:pt x="3231" y="918"/>
                  </a:lnTo>
                  <a:lnTo>
                    <a:pt x="3035" y="1210"/>
                  </a:lnTo>
                  <a:lnTo>
                    <a:pt x="3068" y="1282"/>
                  </a:lnTo>
                  <a:lnTo>
                    <a:pt x="3096" y="1355"/>
                  </a:lnTo>
                  <a:lnTo>
                    <a:pt x="3443" y="1423"/>
                  </a:lnTo>
                  <a:lnTo>
                    <a:pt x="3477" y="1433"/>
                  </a:lnTo>
                  <a:lnTo>
                    <a:pt x="3508" y="1447"/>
                  </a:lnTo>
                  <a:lnTo>
                    <a:pt x="3537" y="1466"/>
                  </a:lnTo>
                  <a:lnTo>
                    <a:pt x="3563" y="1488"/>
                  </a:lnTo>
                  <a:lnTo>
                    <a:pt x="3585" y="1515"/>
                  </a:lnTo>
                  <a:lnTo>
                    <a:pt x="3602" y="1543"/>
                  </a:lnTo>
                  <a:lnTo>
                    <a:pt x="3615" y="1576"/>
                  </a:lnTo>
                  <a:lnTo>
                    <a:pt x="3623" y="1609"/>
                  </a:lnTo>
                  <a:lnTo>
                    <a:pt x="3625" y="1643"/>
                  </a:lnTo>
                  <a:lnTo>
                    <a:pt x="3625" y="1949"/>
                  </a:lnTo>
                  <a:lnTo>
                    <a:pt x="3623" y="1984"/>
                  </a:lnTo>
                  <a:lnTo>
                    <a:pt x="3615" y="2018"/>
                  </a:lnTo>
                  <a:lnTo>
                    <a:pt x="3602" y="2049"/>
                  </a:lnTo>
                  <a:lnTo>
                    <a:pt x="3585" y="2078"/>
                  </a:lnTo>
                  <a:lnTo>
                    <a:pt x="3563" y="2104"/>
                  </a:lnTo>
                  <a:lnTo>
                    <a:pt x="3537" y="2127"/>
                  </a:lnTo>
                  <a:lnTo>
                    <a:pt x="3508" y="2145"/>
                  </a:lnTo>
                  <a:lnTo>
                    <a:pt x="3477" y="2160"/>
                  </a:lnTo>
                  <a:lnTo>
                    <a:pt x="3443" y="2169"/>
                  </a:lnTo>
                  <a:lnTo>
                    <a:pt x="3096" y="2238"/>
                  </a:lnTo>
                  <a:lnTo>
                    <a:pt x="3068" y="2312"/>
                  </a:lnTo>
                  <a:lnTo>
                    <a:pt x="3035" y="2383"/>
                  </a:lnTo>
                  <a:lnTo>
                    <a:pt x="3231" y="2676"/>
                  </a:lnTo>
                  <a:lnTo>
                    <a:pt x="3249" y="2705"/>
                  </a:lnTo>
                  <a:lnTo>
                    <a:pt x="3261" y="2739"/>
                  </a:lnTo>
                  <a:lnTo>
                    <a:pt x="3267" y="2772"/>
                  </a:lnTo>
                  <a:lnTo>
                    <a:pt x="3270" y="2805"/>
                  </a:lnTo>
                  <a:lnTo>
                    <a:pt x="3266" y="2839"/>
                  </a:lnTo>
                  <a:lnTo>
                    <a:pt x="3258" y="2872"/>
                  </a:lnTo>
                  <a:lnTo>
                    <a:pt x="3244" y="2903"/>
                  </a:lnTo>
                  <a:lnTo>
                    <a:pt x="3227" y="2932"/>
                  </a:lnTo>
                  <a:lnTo>
                    <a:pt x="3203" y="2959"/>
                  </a:lnTo>
                  <a:lnTo>
                    <a:pt x="2986" y="3175"/>
                  </a:lnTo>
                  <a:lnTo>
                    <a:pt x="2958" y="3198"/>
                  </a:lnTo>
                  <a:lnTo>
                    <a:pt x="2927" y="3216"/>
                  </a:lnTo>
                  <a:lnTo>
                    <a:pt x="2894" y="3230"/>
                  </a:lnTo>
                  <a:lnTo>
                    <a:pt x="2861" y="3238"/>
                  </a:lnTo>
                  <a:lnTo>
                    <a:pt x="2825" y="3240"/>
                  </a:lnTo>
                  <a:lnTo>
                    <a:pt x="2792" y="3238"/>
                  </a:lnTo>
                  <a:lnTo>
                    <a:pt x="2761" y="3231"/>
                  </a:lnTo>
                  <a:lnTo>
                    <a:pt x="2730" y="3220"/>
                  </a:lnTo>
                  <a:lnTo>
                    <a:pt x="2699" y="3203"/>
                  </a:lnTo>
                  <a:lnTo>
                    <a:pt x="2404" y="3007"/>
                  </a:lnTo>
                  <a:lnTo>
                    <a:pt x="2333" y="3039"/>
                  </a:lnTo>
                  <a:lnTo>
                    <a:pt x="2258" y="3068"/>
                  </a:lnTo>
                  <a:lnTo>
                    <a:pt x="2189" y="3412"/>
                  </a:lnTo>
                  <a:lnTo>
                    <a:pt x="2179" y="3446"/>
                  </a:lnTo>
                  <a:lnTo>
                    <a:pt x="2165" y="3477"/>
                  </a:lnTo>
                  <a:lnTo>
                    <a:pt x="2146" y="3506"/>
                  </a:lnTo>
                  <a:lnTo>
                    <a:pt x="2124" y="3530"/>
                  </a:lnTo>
                  <a:lnTo>
                    <a:pt x="2097" y="3552"/>
                  </a:lnTo>
                  <a:lnTo>
                    <a:pt x="2068" y="3569"/>
                  </a:lnTo>
                  <a:lnTo>
                    <a:pt x="2036" y="3581"/>
                  </a:lnTo>
                  <a:lnTo>
                    <a:pt x="2002" y="3589"/>
                  </a:lnTo>
                  <a:lnTo>
                    <a:pt x="1966" y="3593"/>
                  </a:lnTo>
                  <a:lnTo>
                    <a:pt x="1658" y="3593"/>
                  </a:lnTo>
                  <a:lnTo>
                    <a:pt x="1623" y="3589"/>
                  </a:lnTo>
                  <a:lnTo>
                    <a:pt x="1589" y="3581"/>
                  </a:lnTo>
                  <a:lnTo>
                    <a:pt x="1557" y="3569"/>
                  </a:lnTo>
                  <a:lnTo>
                    <a:pt x="1528" y="3552"/>
                  </a:lnTo>
                  <a:lnTo>
                    <a:pt x="1503" y="3531"/>
                  </a:lnTo>
                  <a:lnTo>
                    <a:pt x="1479" y="3506"/>
                  </a:lnTo>
                  <a:lnTo>
                    <a:pt x="1461" y="3477"/>
                  </a:lnTo>
                  <a:lnTo>
                    <a:pt x="1446" y="3446"/>
                  </a:lnTo>
                  <a:lnTo>
                    <a:pt x="1437" y="3412"/>
                  </a:lnTo>
                  <a:lnTo>
                    <a:pt x="1367" y="3068"/>
                  </a:lnTo>
                  <a:lnTo>
                    <a:pt x="1293" y="3039"/>
                  </a:lnTo>
                  <a:lnTo>
                    <a:pt x="1221" y="3007"/>
                  </a:lnTo>
                  <a:lnTo>
                    <a:pt x="926" y="3203"/>
                  </a:lnTo>
                  <a:lnTo>
                    <a:pt x="897" y="3220"/>
                  </a:lnTo>
                  <a:lnTo>
                    <a:pt x="865" y="3231"/>
                  </a:lnTo>
                  <a:lnTo>
                    <a:pt x="833" y="3238"/>
                  </a:lnTo>
                  <a:lnTo>
                    <a:pt x="800" y="3240"/>
                  </a:lnTo>
                  <a:lnTo>
                    <a:pt x="766" y="3238"/>
                  </a:lnTo>
                  <a:lnTo>
                    <a:pt x="731" y="3230"/>
                  </a:lnTo>
                  <a:lnTo>
                    <a:pt x="699" y="3216"/>
                  </a:lnTo>
                  <a:lnTo>
                    <a:pt x="668" y="3198"/>
                  </a:lnTo>
                  <a:lnTo>
                    <a:pt x="641" y="3175"/>
                  </a:lnTo>
                  <a:lnTo>
                    <a:pt x="422" y="2959"/>
                  </a:lnTo>
                  <a:lnTo>
                    <a:pt x="398" y="2932"/>
                  </a:lnTo>
                  <a:lnTo>
                    <a:pt x="381" y="2903"/>
                  </a:lnTo>
                  <a:lnTo>
                    <a:pt x="367" y="2872"/>
                  </a:lnTo>
                  <a:lnTo>
                    <a:pt x="359" y="2839"/>
                  </a:lnTo>
                  <a:lnTo>
                    <a:pt x="356" y="2805"/>
                  </a:lnTo>
                  <a:lnTo>
                    <a:pt x="358" y="2772"/>
                  </a:lnTo>
                  <a:lnTo>
                    <a:pt x="364" y="2739"/>
                  </a:lnTo>
                  <a:lnTo>
                    <a:pt x="376" y="2705"/>
                  </a:lnTo>
                  <a:lnTo>
                    <a:pt x="394" y="2676"/>
                  </a:lnTo>
                  <a:lnTo>
                    <a:pt x="591" y="2383"/>
                  </a:lnTo>
                  <a:lnTo>
                    <a:pt x="558" y="2312"/>
                  </a:lnTo>
                  <a:lnTo>
                    <a:pt x="529" y="2238"/>
                  </a:lnTo>
                  <a:lnTo>
                    <a:pt x="182" y="2169"/>
                  </a:lnTo>
                  <a:lnTo>
                    <a:pt x="148" y="2160"/>
                  </a:lnTo>
                  <a:lnTo>
                    <a:pt x="117" y="2145"/>
                  </a:lnTo>
                  <a:lnTo>
                    <a:pt x="88" y="2127"/>
                  </a:lnTo>
                  <a:lnTo>
                    <a:pt x="62" y="2104"/>
                  </a:lnTo>
                  <a:lnTo>
                    <a:pt x="42" y="2078"/>
                  </a:lnTo>
                  <a:lnTo>
                    <a:pt x="24" y="2049"/>
                  </a:lnTo>
                  <a:lnTo>
                    <a:pt x="10" y="2018"/>
                  </a:lnTo>
                  <a:lnTo>
                    <a:pt x="2" y="1984"/>
                  </a:lnTo>
                  <a:lnTo>
                    <a:pt x="0" y="1949"/>
                  </a:lnTo>
                  <a:lnTo>
                    <a:pt x="0" y="1643"/>
                  </a:lnTo>
                  <a:lnTo>
                    <a:pt x="2" y="1609"/>
                  </a:lnTo>
                  <a:lnTo>
                    <a:pt x="10" y="1576"/>
                  </a:lnTo>
                  <a:lnTo>
                    <a:pt x="24" y="1543"/>
                  </a:lnTo>
                  <a:lnTo>
                    <a:pt x="42" y="1515"/>
                  </a:lnTo>
                  <a:lnTo>
                    <a:pt x="62" y="1488"/>
                  </a:lnTo>
                  <a:lnTo>
                    <a:pt x="88" y="1466"/>
                  </a:lnTo>
                  <a:lnTo>
                    <a:pt x="117" y="1447"/>
                  </a:lnTo>
                  <a:lnTo>
                    <a:pt x="148" y="1433"/>
                  </a:lnTo>
                  <a:lnTo>
                    <a:pt x="182" y="1423"/>
                  </a:lnTo>
                  <a:lnTo>
                    <a:pt x="529" y="1355"/>
                  </a:lnTo>
                  <a:lnTo>
                    <a:pt x="558" y="1282"/>
                  </a:lnTo>
                  <a:lnTo>
                    <a:pt x="591" y="1210"/>
                  </a:lnTo>
                  <a:lnTo>
                    <a:pt x="394" y="918"/>
                  </a:lnTo>
                  <a:lnTo>
                    <a:pt x="376" y="887"/>
                  </a:lnTo>
                  <a:lnTo>
                    <a:pt x="364" y="855"/>
                  </a:lnTo>
                  <a:lnTo>
                    <a:pt x="358" y="821"/>
                  </a:lnTo>
                  <a:lnTo>
                    <a:pt x="356" y="788"/>
                  </a:lnTo>
                  <a:lnTo>
                    <a:pt x="359" y="755"/>
                  </a:lnTo>
                  <a:lnTo>
                    <a:pt x="367" y="721"/>
                  </a:lnTo>
                  <a:lnTo>
                    <a:pt x="381" y="690"/>
                  </a:lnTo>
                  <a:lnTo>
                    <a:pt x="398" y="662"/>
                  </a:lnTo>
                  <a:lnTo>
                    <a:pt x="422" y="634"/>
                  </a:lnTo>
                  <a:lnTo>
                    <a:pt x="641" y="418"/>
                  </a:lnTo>
                  <a:lnTo>
                    <a:pt x="668" y="395"/>
                  </a:lnTo>
                  <a:lnTo>
                    <a:pt x="699" y="377"/>
                  </a:lnTo>
                  <a:lnTo>
                    <a:pt x="731" y="363"/>
                  </a:lnTo>
                  <a:lnTo>
                    <a:pt x="766" y="355"/>
                  </a:lnTo>
                  <a:lnTo>
                    <a:pt x="800" y="353"/>
                  </a:lnTo>
                  <a:lnTo>
                    <a:pt x="833" y="355"/>
                  </a:lnTo>
                  <a:lnTo>
                    <a:pt x="865" y="362"/>
                  </a:lnTo>
                  <a:lnTo>
                    <a:pt x="897" y="373"/>
                  </a:lnTo>
                  <a:lnTo>
                    <a:pt x="926" y="389"/>
                  </a:lnTo>
                  <a:lnTo>
                    <a:pt x="1221" y="585"/>
                  </a:lnTo>
                  <a:lnTo>
                    <a:pt x="1293" y="554"/>
                  </a:lnTo>
                  <a:lnTo>
                    <a:pt x="1367" y="525"/>
                  </a:lnTo>
                  <a:lnTo>
                    <a:pt x="1437" y="181"/>
                  </a:lnTo>
                  <a:lnTo>
                    <a:pt x="1446" y="147"/>
                  </a:lnTo>
                  <a:lnTo>
                    <a:pt x="1461" y="115"/>
                  </a:lnTo>
                  <a:lnTo>
                    <a:pt x="1479" y="88"/>
                  </a:lnTo>
                  <a:lnTo>
                    <a:pt x="1503" y="62"/>
                  </a:lnTo>
                  <a:lnTo>
                    <a:pt x="1528" y="40"/>
                  </a:lnTo>
                  <a:lnTo>
                    <a:pt x="1557" y="23"/>
                  </a:lnTo>
                  <a:lnTo>
                    <a:pt x="1589" y="11"/>
                  </a:lnTo>
                  <a:lnTo>
                    <a:pt x="1623" y="3"/>
                  </a:lnTo>
                  <a:lnTo>
                    <a:pt x="1658" y="0"/>
                  </a:lnTo>
                  <a:lnTo>
                    <a:pt x="1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9"/>
            <p:cNvSpPr>
              <a:spLocks noEditPoints="1"/>
            </p:cNvSpPr>
            <p:nvPr/>
          </p:nvSpPr>
          <p:spPr bwMode="auto">
            <a:xfrm>
              <a:off x="6467475" y="3822700"/>
              <a:ext cx="839787" cy="831850"/>
            </a:xfrm>
            <a:custGeom>
              <a:avLst/>
              <a:gdLst>
                <a:gd name="T0" fmla="*/ 654 w 1587"/>
                <a:gd name="T1" fmla="*/ 112 h 1572"/>
                <a:gd name="T2" fmla="*/ 463 w 1587"/>
                <a:gd name="T3" fmla="*/ 181 h 1572"/>
                <a:gd name="T4" fmla="*/ 303 w 1587"/>
                <a:gd name="T5" fmla="*/ 299 h 1572"/>
                <a:gd name="T6" fmla="*/ 184 w 1587"/>
                <a:gd name="T7" fmla="*/ 458 h 1572"/>
                <a:gd name="T8" fmla="*/ 114 w 1587"/>
                <a:gd name="T9" fmla="*/ 647 h 1572"/>
                <a:gd name="T10" fmla="*/ 104 w 1587"/>
                <a:gd name="T11" fmla="*/ 856 h 1572"/>
                <a:gd name="T12" fmla="*/ 155 w 1587"/>
                <a:gd name="T13" fmla="*/ 1053 h 1572"/>
                <a:gd name="T14" fmla="*/ 258 w 1587"/>
                <a:gd name="T15" fmla="*/ 1222 h 1572"/>
                <a:gd name="T16" fmla="*/ 406 w 1587"/>
                <a:gd name="T17" fmla="*/ 1356 h 1572"/>
                <a:gd name="T18" fmla="*/ 588 w 1587"/>
                <a:gd name="T19" fmla="*/ 1442 h 1572"/>
                <a:gd name="T20" fmla="*/ 794 w 1587"/>
                <a:gd name="T21" fmla="*/ 1473 h 1572"/>
                <a:gd name="T22" fmla="*/ 1000 w 1587"/>
                <a:gd name="T23" fmla="*/ 1442 h 1572"/>
                <a:gd name="T24" fmla="*/ 1181 w 1587"/>
                <a:gd name="T25" fmla="*/ 1356 h 1572"/>
                <a:gd name="T26" fmla="*/ 1329 w 1587"/>
                <a:gd name="T27" fmla="*/ 1222 h 1572"/>
                <a:gd name="T28" fmla="*/ 1433 w 1587"/>
                <a:gd name="T29" fmla="*/ 1053 h 1572"/>
                <a:gd name="T30" fmla="*/ 1484 w 1587"/>
                <a:gd name="T31" fmla="*/ 856 h 1572"/>
                <a:gd name="T32" fmla="*/ 1473 w 1587"/>
                <a:gd name="T33" fmla="*/ 647 h 1572"/>
                <a:gd name="T34" fmla="*/ 1404 w 1587"/>
                <a:gd name="T35" fmla="*/ 458 h 1572"/>
                <a:gd name="T36" fmla="*/ 1284 w 1587"/>
                <a:gd name="T37" fmla="*/ 299 h 1572"/>
                <a:gd name="T38" fmla="*/ 1124 w 1587"/>
                <a:gd name="T39" fmla="*/ 181 h 1572"/>
                <a:gd name="T40" fmla="*/ 933 w 1587"/>
                <a:gd name="T41" fmla="*/ 112 h 1572"/>
                <a:gd name="T42" fmla="*/ 794 w 1587"/>
                <a:gd name="T43" fmla="*/ 0 h 1572"/>
                <a:gd name="T44" fmla="*/ 1017 w 1587"/>
                <a:gd name="T45" fmla="*/ 31 h 1572"/>
                <a:gd name="T46" fmla="*/ 1215 w 1587"/>
                <a:gd name="T47" fmla="*/ 119 h 1572"/>
                <a:gd name="T48" fmla="*/ 1379 w 1587"/>
                <a:gd name="T49" fmla="*/ 256 h 1572"/>
                <a:gd name="T50" fmla="*/ 1501 w 1587"/>
                <a:gd name="T51" fmla="*/ 430 h 1572"/>
                <a:gd name="T52" fmla="*/ 1572 w 1587"/>
                <a:gd name="T53" fmla="*/ 636 h 1572"/>
                <a:gd name="T54" fmla="*/ 1583 w 1587"/>
                <a:gd name="T55" fmla="*/ 861 h 1572"/>
                <a:gd name="T56" fmla="*/ 1531 w 1587"/>
                <a:gd name="T57" fmla="*/ 1074 h 1572"/>
                <a:gd name="T58" fmla="*/ 1424 w 1587"/>
                <a:gd name="T59" fmla="*/ 1260 h 1572"/>
                <a:gd name="T60" fmla="*/ 1274 w 1587"/>
                <a:gd name="T61" fmla="*/ 1411 h 1572"/>
                <a:gd name="T62" fmla="*/ 1085 w 1587"/>
                <a:gd name="T63" fmla="*/ 1516 h 1572"/>
                <a:gd name="T64" fmla="*/ 871 w 1587"/>
                <a:gd name="T65" fmla="*/ 1568 h 1572"/>
                <a:gd name="T66" fmla="*/ 643 w 1587"/>
                <a:gd name="T67" fmla="*/ 1557 h 1572"/>
                <a:gd name="T68" fmla="*/ 436 w 1587"/>
                <a:gd name="T69" fmla="*/ 1487 h 1572"/>
                <a:gd name="T70" fmla="*/ 259 w 1587"/>
                <a:gd name="T71" fmla="*/ 1366 h 1572"/>
                <a:gd name="T72" fmla="*/ 121 w 1587"/>
                <a:gd name="T73" fmla="*/ 1202 h 1572"/>
                <a:gd name="T74" fmla="*/ 32 w 1587"/>
                <a:gd name="T75" fmla="*/ 1007 h 1572"/>
                <a:gd name="T76" fmla="*/ 0 w 1587"/>
                <a:gd name="T77" fmla="*/ 786 h 1572"/>
                <a:gd name="T78" fmla="*/ 32 w 1587"/>
                <a:gd name="T79" fmla="*/ 565 h 1572"/>
                <a:gd name="T80" fmla="*/ 121 w 1587"/>
                <a:gd name="T81" fmla="*/ 368 h 1572"/>
                <a:gd name="T82" fmla="*/ 259 w 1587"/>
                <a:gd name="T83" fmla="*/ 205 h 1572"/>
                <a:gd name="T84" fmla="*/ 436 w 1587"/>
                <a:gd name="T85" fmla="*/ 83 h 1572"/>
                <a:gd name="T86" fmla="*/ 643 w 1587"/>
                <a:gd name="T87" fmla="*/ 1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7" h="1572">
                  <a:moveTo>
                    <a:pt x="794" y="97"/>
                  </a:moveTo>
                  <a:lnTo>
                    <a:pt x="722" y="101"/>
                  </a:lnTo>
                  <a:lnTo>
                    <a:pt x="654" y="112"/>
                  </a:lnTo>
                  <a:lnTo>
                    <a:pt x="588" y="128"/>
                  </a:lnTo>
                  <a:lnTo>
                    <a:pt x="523" y="151"/>
                  </a:lnTo>
                  <a:lnTo>
                    <a:pt x="463" y="181"/>
                  </a:lnTo>
                  <a:lnTo>
                    <a:pt x="406" y="216"/>
                  </a:lnTo>
                  <a:lnTo>
                    <a:pt x="353" y="255"/>
                  </a:lnTo>
                  <a:lnTo>
                    <a:pt x="303" y="299"/>
                  </a:lnTo>
                  <a:lnTo>
                    <a:pt x="258" y="348"/>
                  </a:lnTo>
                  <a:lnTo>
                    <a:pt x="218" y="402"/>
                  </a:lnTo>
                  <a:lnTo>
                    <a:pt x="184" y="458"/>
                  </a:lnTo>
                  <a:lnTo>
                    <a:pt x="155" y="517"/>
                  </a:lnTo>
                  <a:lnTo>
                    <a:pt x="130" y="581"/>
                  </a:lnTo>
                  <a:lnTo>
                    <a:pt x="114" y="647"/>
                  </a:lnTo>
                  <a:lnTo>
                    <a:pt x="104" y="715"/>
                  </a:lnTo>
                  <a:lnTo>
                    <a:pt x="99" y="786"/>
                  </a:lnTo>
                  <a:lnTo>
                    <a:pt x="104" y="856"/>
                  </a:lnTo>
                  <a:lnTo>
                    <a:pt x="114" y="924"/>
                  </a:lnTo>
                  <a:lnTo>
                    <a:pt x="130" y="991"/>
                  </a:lnTo>
                  <a:lnTo>
                    <a:pt x="155" y="1053"/>
                  </a:lnTo>
                  <a:lnTo>
                    <a:pt x="184" y="1113"/>
                  </a:lnTo>
                  <a:lnTo>
                    <a:pt x="218" y="1170"/>
                  </a:lnTo>
                  <a:lnTo>
                    <a:pt x="258" y="1222"/>
                  </a:lnTo>
                  <a:lnTo>
                    <a:pt x="303" y="1272"/>
                  </a:lnTo>
                  <a:lnTo>
                    <a:pt x="353" y="1315"/>
                  </a:lnTo>
                  <a:lnTo>
                    <a:pt x="406" y="1356"/>
                  </a:lnTo>
                  <a:lnTo>
                    <a:pt x="463" y="1390"/>
                  </a:lnTo>
                  <a:lnTo>
                    <a:pt x="523" y="1419"/>
                  </a:lnTo>
                  <a:lnTo>
                    <a:pt x="588" y="1442"/>
                  </a:lnTo>
                  <a:lnTo>
                    <a:pt x="654" y="1459"/>
                  </a:lnTo>
                  <a:lnTo>
                    <a:pt x="722" y="1469"/>
                  </a:lnTo>
                  <a:lnTo>
                    <a:pt x="794" y="1473"/>
                  </a:lnTo>
                  <a:lnTo>
                    <a:pt x="865" y="1469"/>
                  </a:lnTo>
                  <a:lnTo>
                    <a:pt x="933" y="1459"/>
                  </a:lnTo>
                  <a:lnTo>
                    <a:pt x="1000" y="1442"/>
                  </a:lnTo>
                  <a:lnTo>
                    <a:pt x="1064" y="1419"/>
                  </a:lnTo>
                  <a:lnTo>
                    <a:pt x="1124" y="1390"/>
                  </a:lnTo>
                  <a:lnTo>
                    <a:pt x="1181" y="1356"/>
                  </a:lnTo>
                  <a:lnTo>
                    <a:pt x="1234" y="1315"/>
                  </a:lnTo>
                  <a:lnTo>
                    <a:pt x="1284" y="1272"/>
                  </a:lnTo>
                  <a:lnTo>
                    <a:pt x="1329" y="1222"/>
                  </a:lnTo>
                  <a:lnTo>
                    <a:pt x="1369" y="1170"/>
                  </a:lnTo>
                  <a:lnTo>
                    <a:pt x="1404" y="1113"/>
                  </a:lnTo>
                  <a:lnTo>
                    <a:pt x="1433" y="1053"/>
                  </a:lnTo>
                  <a:lnTo>
                    <a:pt x="1456" y="991"/>
                  </a:lnTo>
                  <a:lnTo>
                    <a:pt x="1473" y="924"/>
                  </a:lnTo>
                  <a:lnTo>
                    <a:pt x="1484" y="856"/>
                  </a:lnTo>
                  <a:lnTo>
                    <a:pt x="1487" y="786"/>
                  </a:lnTo>
                  <a:lnTo>
                    <a:pt x="1484" y="715"/>
                  </a:lnTo>
                  <a:lnTo>
                    <a:pt x="1473" y="647"/>
                  </a:lnTo>
                  <a:lnTo>
                    <a:pt x="1456" y="581"/>
                  </a:lnTo>
                  <a:lnTo>
                    <a:pt x="1433" y="517"/>
                  </a:lnTo>
                  <a:lnTo>
                    <a:pt x="1404" y="458"/>
                  </a:lnTo>
                  <a:lnTo>
                    <a:pt x="1369" y="402"/>
                  </a:lnTo>
                  <a:lnTo>
                    <a:pt x="1329" y="348"/>
                  </a:lnTo>
                  <a:lnTo>
                    <a:pt x="1284" y="299"/>
                  </a:lnTo>
                  <a:lnTo>
                    <a:pt x="1234" y="255"/>
                  </a:lnTo>
                  <a:lnTo>
                    <a:pt x="1181" y="216"/>
                  </a:lnTo>
                  <a:lnTo>
                    <a:pt x="1124" y="181"/>
                  </a:lnTo>
                  <a:lnTo>
                    <a:pt x="1064" y="151"/>
                  </a:lnTo>
                  <a:lnTo>
                    <a:pt x="1000" y="128"/>
                  </a:lnTo>
                  <a:lnTo>
                    <a:pt x="933" y="112"/>
                  </a:lnTo>
                  <a:lnTo>
                    <a:pt x="865" y="101"/>
                  </a:lnTo>
                  <a:lnTo>
                    <a:pt x="794" y="97"/>
                  </a:lnTo>
                  <a:close/>
                  <a:moveTo>
                    <a:pt x="794" y="0"/>
                  </a:moveTo>
                  <a:lnTo>
                    <a:pt x="871" y="3"/>
                  </a:lnTo>
                  <a:lnTo>
                    <a:pt x="945" y="13"/>
                  </a:lnTo>
                  <a:lnTo>
                    <a:pt x="1017" y="31"/>
                  </a:lnTo>
                  <a:lnTo>
                    <a:pt x="1085" y="55"/>
                  </a:lnTo>
                  <a:lnTo>
                    <a:pt x="1151" y="83"/>
                  </a:lnTo>
                  <a:lnTo>
                    <a:pt x="1215" y="119"/>
                  </a:lnTo>
                  <a:lnTo>
                    <a:pt x="1274" y="159"/>
                  </a:lnTo>
                  <a:lnTo>
                    <a:pt x="1328" y="205"/>
                  </a:lnTo>
                  <a:lnTo>
                    <a:pt x="1379" y="256"/>
                  </a:lnTo>
                  <a:lnTo>
                    <a:pt x="1424" y="310"/>
                  </a:lnTo>
                  <a:lnTo>
                    <a:pt x="1466" y="368"/>
                  </a:lnTo>
                  <a:lnTo>
                    <a:pt x="1501" y="430"/>
                  </a:lnTo>
                  <a:lnTo>
                    <a:pt x="1531" y="497"/>
                  </a:lnTo>
                  <a:lnTo>
                    <a:pt x="1554" y="565"/>
                  </a:lnTo>
                  <a:lnTo>
                    <a:pt x="1572" y="636"/>
                  </a:lnTo>
                  <a:lnTo>
                    <a:pt x="1583" y="710"/>
                  </a:lnTo>
                  <a:lnTo>
                    <a:pt x="1587" y="786"/>
                  </a:lnTo>
                  <a:lnTo>
                    <a:pt x="1583" y="861"/>
                  </a:lnTo>
                  <a:lnTo>
                    <a:pt x="1572" y="934"/>
                  </a:lnTo>
                  <a:lnTo>
                    <a:pt x="1554" y="1007"/>
                  </a:lnTo>
                  <a:lnTo>
                    <a:pt x="1531" y="1074"/>
                  </a:lnTo>
                  <a:lnTo>
                    <a:pt x="1501" y="1140"/>
                  </a:lnTo>
                  <a:lnTo>
                    <a:pt x="1466" y="1202"/>
                  </a:lnTo>
                  <a:lnTo>
                    <a:pt x="1424" y="1260"/>
                  </a:lnTo>
                  <a:lnTo>
                    <a:pt x="1379" y="1315"/>
                  </a:lnTo>
                  <a:lnTo>
                    <a:pt x="1328" y="1366"/>
                  </a:lnTo>
                  <a:lnTo>
                    <a:pt x="1274" y="1411"/>
                  </a:lnTo>
                  <a:lnTo>
                    <a:pt x="1215" y="1451"/>
                  </a:lnTo>
                  <a:lnTo>
                    <a:pt x="1151" y="1487"/>
                  </a:lnTo>
                  <a:lnTo>
                    <a:pt x="1085" y="1516"/>
                  </a:lnTo>
                  <a:lnTo>
                    <a:pt x="1017" y="1539"/>
                  </a:lnTo>
                  <a:lnTo>
                    <a:pt x="945" y="1557"/>
                  </a:lnTo>
                  <a:lnTo>
                    <a:pt x="871" y="1568"/>
                  </a:lnTo>
                  <a:lnTo>
                    <a:pt x="794" y="1572"/>
                  </a:lnTo>
                  <a:lnTo>
                    <a:pt x="718" y="1568"/>
                  </a:lnTo>
                  <a:lnTo>
                    <a:pt x="643" y="1557"/>
                  </a:lnTo>
                  <a:lnTo>
                    <a:pt x="570" y="1539"/>
                  </a:lnTo>
                  <a:lnTo>
                    <a:pt x="502" y="1516"/>
                  </a:lnTo>
                  <a:lnTo>
                    <a:pt x="436" y="1487"/>
                  </a:lnTo>
                  <a:lnTo>
                    <a:pt x="372" y="1451"/>
                  </a:lnTo>
                  <a:lnTo>
                    <a:pt x="313" y="1411"/>
                  </a:lnTo>
                  <a:lnTo>
                    <a:pt x="259" y="1366"/>
                  </a:lnTo>
                  <a:lnTo>
                    <a:pt x="208" y="1315"/>
                  </a:lnTo>
                  <a:lnTo>
                    <a:pt x="163" y="1260"/>
                  </a:lnTo>
                  <a:lnTo>
                    <a:pt x="121" y="1202"/>
                  </a:lnTo>
                  <a:lnTo>
                    <a:pt x="86" y="1140"/>
                  </a:lnTo>
                  <a:lnTo>
                    <a:pt x="56" y="1074"/>
                  </a:lnTo>
                  <a:lnTo>
                    <a:pt x="32" y="1007"/>
                  </a:lnTo>
                  <a:lnTo>
                    <a:pt x="14" y="934"/>
                  </a:lnTo>
                  <a:lnTo>
                    <a:pt x="4" y="861"/>
                  </a:lnTo>
                  <a:lnTo>
                    <a:pt x="0" y="786"/>
                  </a:lnTo>
                  <a:lnTo>
                    <a:pt x="4" y="710"/>
                  </a:lnTo>
                  <a:lnTo>
                    <a:pt x="14" y="636"/>
                  </a:lnTo>
                  <a:lnTo>
                    <a:pt x="32" y="565"/>
                  </a:lnTo>
                  <a:lnTo>
                    <a:pt x="56" y="497"/>
                  </a:lnTo>
                  <a:lnTo>
                    <a:pt x="86" y="430"/>
                  </a:lnTo>
                  <a:lnTo>
                    <a:pt x="121" y="368"/>
                  </a:lnTo>
                  <a:lnTo>
                    <a:pt x="163" y="310"/>
                  </a:lnTo>
                  <a:lnTo>
                    <a:pt x="208" y="256"/>
                  </a:lnTo>
                  <a:lnTo>
                    <a:pt x="259" y="205"/>
                  </a:lnTo>
                  <a:lnTo>
                    <a:pt x="313" y="159"/>
                  </a:lnTo>
                  <a:lnTo>
                    <a:pt x="372" y="119"/>
                  </a:lnTo>
                  <a:lnTo>
                    <a:pt x="436" y="83"/>
                  </a:lnTo>
                  <a:lnTo>
                    <a:pt x="502" y="55"/>
                  </a:lnTo>
                  <a:lnTo>
                    <a:pt x="570" y="31"/>
                  </a:lnTo>
                  <a:lnTo>
                    <a:pt x="643" y="13"/>
                  </a:lnTo>
                  <a:lnTo>
                    <a:pt x="718" y="3"/>
                  </a:lnTo>
                  <a:lnTo>
                    <a:pt x="7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10"/>
            <p:cNvSpPr>
              <a:spLocks noEditPoints="1"/>
            </p:cNvSpPr>
            <p:nvPr/>
          </p:nvSpPr>
          <p:spPr bwMode="auto">
            <a:xfrm>
              <a:off x="6648450" y="4000500"/>
              <a:ext cx="479425" cy="474663"/>
            </a:xfrm>
            <a:custGeom>
              <a:avLst/>
              <a:gdLst>
                <a:gd name="T0" fmla="*/ 407 w 906"/>
                <a:gd name="T1" fmla="*/ 116 h 899"/>
                <a:gd name="T2" fmla="*/ 321 w 906"/>
                <a:gd name="T3" fmla="*/ 139 h 899"/>
                <a:gd name="T4" fmla="*/ 245 w 906"/>
                <a:gd name="T5" fmla="*/ 183 h 899"/>
                <a:gd name="T6" fmla="*/ 183 w 906"/>
                <a:gd name="T7" fmla="*/ 243 h 899"/>
                <a:gd name="T8" fmla="*/ 139 w 906"/>
                <a:gd name="T9" fmla="*/ 318 h 899"/>
                <a:gd name="T10" fmla="*/ 116 w 906"/>
                <a:gd name="T11" fmla="*/ 404 h 899"/>
                <a:gd name="T12" fmla="*/ 116 w 906"/>
                <a:gd name="T13" fmla="*/ 495 h 899"/>
                <a:gd name="T14" fmla="*/ 139 w 906"/>
                <a:gd name="T15" fmla="*/ 581 h 899"/>
                <a:gd name="T16" fmla="*/ 183 w 906"/>
                <a:gd name="T17" fmla="*/ 656 h 899"/>
                <a:gd name="T18" fmla="*/ 245 w 906"/>
                <a:gd name="T19" fmla="*/ 717 h 899"/>
                <a:gd name="T20" fmla="*/ 321 w 906"/>
                <a:gd name="T21" fmla="*/ 760 h 899"/>
                <a:gd name="T22" fmla="*/ 407 w 906"/>
                <a:gd name="T23" fmla="*/ 783 h 899"/>
                <a:gd name="T24" fmla="*/ 498 w 906"/>
                <a:gd name="T25" fmla="*/ 783 h 899"/>
                <a:gd name="T26" fmla="*/ 585 w 906"/>
                <a:gd name="T27" fmla="*/ 760 h 899"/>
                <a:gd name="T28" fmla="*/ 661 w 906"/>
                <a:gd name="T29" fmla="*/ 717 h 899"/>
                <a:gd name="T30" fmla="*/ 722 w 906"/>
                <a:gd name="T31" fmla="*/ 656 h 899"/>
                <a:gd name="T32" fmla="*/ 766 w 906"/>
                <a:gd name="T33" fmla="*/ 581 h 899"/>
                <a:gd name="T34" fmla="*/ 789 w 906"/>
                <a:gd name="T35" fmla="*/ 495 h 899"/>
                <a:gd name="T36" fmla="*/ 789 w 906"/>
                <a:gd name="T37" fmla="*/ 404 h 899"/>
                <a:gd name="T38" fmla="*/ 766 w 906"/>
                <a:gd name="T39" fmla="*/ 318 h 899"/>
                <a:gd name="T40" fmla="*/ 722 w 906"/>
                <a:gd name="T41" fmla="*/ 243 h 899"/>
                <a:gd name="T42" fmla="*/ 661 w 906"/>
                <a:gd name="T43" fmla="*/ 183 h 899"/>
                <a:gd name="T44" fmla="*/ 585 w 906"/>
                <a:gd name="T45" fmla="*/ 139 h 899"/>
                <a:gd name="T46" fmla="*/ 498 w 906"/>
                <a:gd name="T47" fmla="*/ 116 h 899"/>
                <a:gd name="T48" fmla="*/ 453 w 906"/>
                <a:gd name="T49" fmla="*/ 0 h 899"/>
                <a:gd name="T50" fmla="*/ 564 w 906"/>
                <a:gd name="T51" fmla="*/ 14 h 899"/>
                <a:gd name="T52" fmla="*/ 665 w 906"/>
                <a:gd name="T53" fmla="*/ 53 h 899"/>
                <a:gd name="T54" fmla="*/ 753 w 906"/>
                <a:gd name="T55" fmla="*/ 114 h 899"/>
                <a:gd name="T56" fmla="*/ 825 w 906"/>
                <a:gd name="T57" fmla="*/ 193 h 899"/>
                <a:gd name="T58" fmla="*/ 875 w 906"/>
                <a:gd name="T59" fmla="*/ 287 h 899"/>
                <a:gd name="T60" fmla="*/ 903 w 906"/>
                <a:gd name="T61" fmla="*/ 393 h 899"/>
                <a:gd name="T62" fmla="*/ 903 w 906"/>
                <a:gd name="T63" fmla="*/ 506 h 899"/>
                <a:gd name="T64" fmla="*/ 875 w 906"/>
                <a:gd name="T65" fmla="*/ 612 h 899"/>
                <a:gd name="T66" fmla="*/ 825 w 906"/>
                <a:gd name="T67" fmla="*/ 706 h 899"/>
                <a:gd name="T68" fmla="*/ 753 w 906"/>
                <a:gd name="T69" fmla="*/ 785 h 899"/>
                <a:gd name="T70" fmla="*/ 665 w 906"/>
                <a:gd name="T71" fmla="*/ 846 h 899"/>
                <a:gd name="T72" fmla="*/ 564 w 906"/>
                <a:gd name="T73" fmla="*/ 885 h 899"/>
                <a:gd name="T74" fmla="*/ 453 w 906"/>
                <a:gd name="T75" fmla="*/ 899 h 899"/>
                <a:gd name="T76" fmla="*/ 341 w 906"/>
                <a:gd name="T77" fmla="*/ 885 h 899"/>
                <a:gd name="T78" fmla="*/ 240 w 906"/>
                <a:gd name="T79" fmla="*/ 846 h 899"/>
                <a:gd name="T80" fmla="*/ 152 w 906"/>
                <a:gd name="T81" fmla="*/ 785 h 899"/>
                <a:gd name="T82" fmla="*/ 81 w 906"/>
                <a:gd name="T83" fmla="*/ 706 h 899"/>
                <a:gd name="T84" fmla="*/ 30 w 906"/>
                <a:gd name="T85" fmla="*/ 612 h 899"/>
                <a:gd name="T86" fmla="*/ 4 w 906"/>
                <a:gd name="T87" fmla="*/ 506 h 899"/>
                <a:gd name="T88" fmla="*/ 4 w 906"/>
                <a:gd name="T89" fmla="*/ 393 h 899"/>
                <a:gd name="T90" fmla="*/ 30 w 906"/>
                <a:gd name="T91" fmla="*/ 287 h 899"/>
                <a:gd name="T92" fmla="*/ 81 w 906"/>
                <a:gd name="T93" fmla="*/ 193 h 899"/>
                <a:gd name="T94" fmla="*/ 152 w 906"/>
                <a:gd name="T95" fmla="*/ 114 h 899"/>
                <a:gd name="T96" fmla="*/ 240 w 906"/>
                <a:gd name="T97" fmla="*/ 53 h 899"/>
                <a:gd name="T98" fmla="*/ 341 w 906"/>
                <a:gd name="T99" fmla="*/ 14 h 899"/>
                <a:gd name="T100" fmla="*/ 453 w 906"/>
                <a:gd name="T101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6" h="899">
                  <a:moveTo>
                    <a:pt x="453" y="113"/>
                  </a:moveTo>
                  <a:lnTo>
                    <a:pt x="407" y="116"/>
                  </a:lnTo>
                  <a:lnTo>
                    <a:pt x="363" y="124"/>
                  </a:lnTo>
                  <a:lnTo>
                    <a:pt x="321" y="139"/>
                  </a:lnTo>
                  <a:lnTo>
                    <a:pt x="282" y="159"/>
                  </a:lnTo>
                  <a:lnTo>
                    <a:pt x="245" y="183"/>
                  </a:lnTo>
                  <a:lnTo>
                    <a:pt x="212" y="211"/>
                  </a:lnTo>
                  <a:lnTo>
                    <a:pt x="183" y="243"/>
                  </a:lnTo>
                  <a:lnTo>
                    <a:pt x="159" y="279"/>
                  </a:lnTo>
                  <a:lnTo>
                    <a:pt x="139" y="318"/>
                  </a:lnTo>
                  <a:lnTo>
                    <a:pt x="124" y="361"/>
                  </a:lnTo>
                  <a:lnTo>
                    <a:pt x="116" y="404"/>
                  </a:lnTo>
                  <a:lnTo>
                    <a:pt x="112" y="450"/>
                  </a:lnTo>
                  <a:lnTo>
                    <a:pt x="116" y="495"/>
                  </a:lnTo>
                  <a:lnTo>
                    <a:pt x="124" y="539"/>
                  </a:lnTo>
                  <a:lnTo>
                    <a:pt x="139" y="581"/>
                  </a:lnTo>
                  <a:lnTo>
                    <a:pt x="159" y="619"/>
                  </a:lnTo>
                  <a:lnTo>
                    <a:pt x="183" y="656"/>
                  </a:lnTo>
                  <a:lnTo>
                    <a:pt x="212" y="688"/>
                  </a:lnTo>
                  <a:lnTo>
                    <a:pt x="245" y="717"/>
                  </a:lnTo>
                  <a:lnTo>
                    <a:pt x="282" y="741"/>
                  </a:lnTo>
                  <a:lnTo>
                    <a:pt x="321" y="760"/>
                  </a:lnTo>
                  <a:lnTo>
                    <a:pt x="363" y="774"/>
                  </a:lnTo>
                  <a:lnTo>
                    <a:pt x="407" y="783"/>
                  </a:lnTo>
                  <a:lnTo>
                    <a:pt x="453" y="787"/>
                  </a:lnTo>
                  <a:lnTo>
                    <a:pt x="498" y="783"/>
                  </a:lnTo>
                  <a:lnTo>
                    <a:pt x="543" y="774"/>
                  </a:lnTo>
                  <a:lnTo>
                    <a:pt x="585" y="760"/>
                  </a:lnTo>
                  <a:lnTo>
                    <a:pt x="625" y="741"/>
                  </a:lnTo>
                  <a:lnTo>
                    <a:pt x="661" y="717"/>
                  </a:lnTo>
                  <a:lnTo>
                    <a:pt x="693" y="688"/>
                  </a:lnTo>
                  <a:lnTo>
                    <a:pt x="722" y="656"/>
                  </a:lnTo>
                  <a:lnTo>
                    <a:pt x="746" y="619"/>
                  </a:lnTo>
                  <a:lnTo>
                    <a:pt x="766" y="581"/>
                  </a:lnTo>
                  <a:lnTo>
                    <a:pt x="780" y="539"/>
                  </a:lnTo>
                  <a:lnTo>
                    <a:pt x="789" y="495"/>
                  </a:lnTo>
                  <a:lnTo>
                    <a:pt x="793" y="450"/>
                  </a:lnTo>
                  <a:lnTo>
                    <a:pt x="789" y="404"/>
                  </a:lnTo>
                  <a:lnTo>
                    <a:pt x="780" y="361"/>
                  </a:lnTo>
                  <a:lnTo>
                    <a:pt x="766" y="318"/>
                  </a:lnTo>
                  <a:lnTo>
                    <a:pt x="746" y="279"/>
                  </a:lnTo>
                  <a:lnTo>
                    <a:pt x="722" y="243"/>
                  </a:lnTo>
                  <a:lnTo>
                    <a:pt x="693" y="211"/>
                  </a:lnTo>
                  <a:lnTo>
                    <a:pt x="661" y="183"/>
                  </a:lnTo>
                  <a:lnTo>
                    <a:pt x="625" y="159"/>
                  </a:lnTo>
                  <a:lnTo>
                    <a:pt x="585" y="139"/>
                  </a:lnTo>
                  <a:lnTo>
                    <a:pt x="543" y="124"/>
                  </a:lnTo>
                  <a:lnTo>
                    <a:pt x="498" y="116"/>
                  </a:lnTo>
                  <a:lnTo>
                    <a:pt x="453" y="113"/>
                  </a:lnTo>
                  <a:close/>
                  <a:moveTo>
                    <a:pt x="453" y="0"/>
                  </a:moveTo>
                  <a:lnTo>
                    <a:pt x="510" y="4"/>
                  </a:lnTo>
                  <a:lnTo>
                    <a:pt x="564" y="14"/>
                  </a:lnTo>
                  <a:lnTo>
                    <a:pt x="616" y="30"/>
                  </a:lnTo>
                  <a:lnTo>
                    <a:pt x="665" y="53"/>
                  </a:lnTo>
                  <a:lnTo>
                    <a:pt x="711" y="80"/>
                  </a:lnTo>
                  <a:lnTo>
                    <a:pt x="753" y="114"/>
                  </a:lnTo>
                  <a:lnTo>
                    <a:pt x="791" y="150"/>
                  </a:lnTo>
                  <a:lnTo>
                    <a:pt x="825" y="193"/>
                  </a:lnTo>
                  <a:lnTo>
                    <a:pt x="853" y="238"/>
                  </a:lnTo>
                  <a:lnTo>
                    <a:pt x="875" y="287"/>
                  </a:lnTo>
                  <a:lnTo>
                    <a:pt x="892" y="339"/>
                  </a:lnTo>
                  <a:lnTo>
                    <a:pt x="903" y="393"/>
                  </a:lnTo>
                  <a:lnTo>
                    <a:pt x="906" y="450"/>
                  </a:lnTo>
                  <a:lnTo>
                    <a:pt x="903" y="506"/>
                  </a:lnTo>
                  <a:lnTo>
                    <a:pt x="892" y="560"/>
                  </a:lnTo>
                  <a:lnTo>
                    <a:pt x="875" y="612"/>
                  </a:lnTo>
                  <a:lnTo>
                    <a:pt x="853" y="660"/>
                  </a:lnTo>
                  <a:lnTo>
                    <a:pt x="825" y="706"/>
                  </a:lnTo>
                  <a:lnTo>
                    <a:pt x="791" y="748"/>
                  </a:lnTo>
                  <a:lnTo>
                    <a:pt x="753" y="785"/>
                  </a:lnTo>
                  <a:lnTo>
                    <a:pt x="711" y="818"/>
                  </a:lnTo>
                  <a:lnTo>
                    <a:pt x="665" y="846"/>
                  </a:lnTo>
                  <a:lnTo>
                    <a:pt x="616" y="868"/>
                  </a:lnTo>
                  <a:lnTo>
                    <a:pt x="564" y="885"/>
                  </a:lnTo>
                  <a:lnTo>
                    <a:pt x="510" y="896"/>
                  </a:lnTo>
                  <a:lnTo>
                    <a:pt x="453" y="899"/>
                  </a:lnTo>
                  <a:lnTo>
                    <a:pt x="396" y="896"/>
                  </a:lnTo>
                  <a:lnTo>
                    <a:pt x="341" y="885"/>
                  </a:lnTo>
                  <a:lnTo>
                    <a:pt x="289" y="868"/>
                  </a:lnTo>
                  <a:lnTo>
                    <a:pt x="240" y="846"/>
                  </a:lnTo>
                  <a:lnTo>
                    <a:pt x="194" y="818"/>
                  </a:lnTo>
                  <a:lnTo>
                    <a:pt x="152" y="785"/>
                  </a:lnTo>
                  <a:lnTo>
                    <a:pt x="114" y="748"/>
                  </a:lnTo>
                  <a:lnTo>
                    <a:pt x="81" y="706"/>
                  </a:lnTo>
                  <a:lnTo>
                    <a:pt x="52" y="660"/>
                  </a:lnTo>
                  <a:lnTo>
                    <a:pt x="30" y="612"/>
                  </a:lnTo>
                  <a:lnTo>
                    <a:pt x="14" y="560"/>
                  </a:lnTo>
                  <a:lnTo>
                    <a:pt x="4" y="506"/>
                  </a:lnTo>
                  <a:lnTo>
                    <a:pt x="0" y="450"/>
                  </a:lnTo>
                  <a:lnTo>
                    <a:pt x="4" y="393"/>
                  </a:lnTo>
                  <a:lnTo>
                    <a:pt x="14" y="339"/>
                  </a:lnTo>
                  <a:lnTo>
                    <a:pt x="30" y="287"/>
                  </a:lnTo>
                  <a:lnTo>
                    <a:pt x="52" y="238"/>
                  </a:lnTo>
                  <a:lnTo>
                    <a:pt x="81" y="193"/>
                  </a:lnTo>
                  <a:lnTo>
                    <a:pt x="114" y="150"/>
                  </a:lnTo>
                  <a:lnTo>
                    <a:pt x="152" y="114"/>
                  </a:lnTo>
                  <a:lnTo>
                    <a:pt x="194" y="80"/>
                  </a:lnTo>
                  <a:lnTo>
                    <a:pt x="240" y="53"/>
                  </a:lnTo>
                  <a:lnTo>
                    <a:pt x="289" y="30"/>
                  </a:lnTo>
                  <a:lnTo>
                    <a:pt x="341" y="14"/>
                  </a:lnTo>
                  <a:lnTo>
                    <a:pt x="396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8" name="Freeform 215"/>
          <p:cNvSpPr>
            <a:spLocks noEditPoints="1"/>
          </p:cNvSpPr>
          <p:nvPr/>
        </p:nvSpPr>
        <p:spPr bwMode="auto">
          <a:xfrm>
            <a:off x="3134745" y="4034985"/>
            <a:ext cx="492981" cy="463223"/>
          </a:xfrm>
          <a:custGeom>
            <a:avLst/>
            <a:gdLst>
              <a:gd name="T0" fmla="*/ 2539 w 4062"/>
              <a:gd name="T1" fmla="*/ 3770 h 4022"/>
              <a:gd name="T2" fmla="*/ 635 w 4062"/>
              <a:gd name="T3" fmla="*/ 2136 h 4022"/>
              <a:gd name="T4" fmla="*/ 1459 w 4062"/>
              <a:gd name="T5" fmla="*/ 2513 h 4022"/>
              <a:gd name="T6" fmla="*/ 1488 w 4062"/>
              <a:gd name="T7" fmla="*/ 2435 h 4022"/>
              <a:gd name="T8" fmla="*/ 1558 w 4062"/>
              <a:gd name="T9" fmla="*/ 2391 h 4022"/>
              <a:gd name="T10" fmla="*/ 2568 w 4062"/>
              <a:gd name="T11" fmla="*/ 2391 h 4022"/>
              <a:gd name="T12" fmla="*/ 2638 w 4062"/>
              <a:gd name="T13" fmla="*/ 2435 h 4022"/>
              <a:gd name="T14" fmla="*/ 2667 w 4062"/>
              <a:gd name="T15" fmla="*/ 2513 h 4022"/>
              <a:gd name="T16" fmla="*/ 3427 w 4062"/>
              <a:gd name="T17" fmla="*/ 2136 h 4022"/>
              <a:gd name="T18" fmla="*/ 3447 w 4062"/>
              <a:gd name="T19" fmla="*/ 1886 h 4022"/>
              <a:gd name="T20" fmla="*/ 3738 w 4062"/>
              <a:gd name="T21" fmla="*/ 1873 h 4022"/>
              <a:gd name="T22" fmla="*/ 3795 w 4062"/>
              <a:gd name="T23" fmla="*/ 1815 h 4022"/>
              <a:gd name="T24" fmla="*/ 3808 w 4062"/>
              <a:gd name="T25" fmla="*/ 1634 h 4022"/>
              <a:gd name="T26" fmla="*/ 3783 w 4062"/>
              <a:gd name="T27" fmla="*/ 1559 h 4022"/>
              <a:gd name="T28" fmla="*/ 3357 w 4062"/>
              <a:gd name="T29" fmla="*/ 1018 h 4022"/>
              <a:gd name="T30" fmla="*/ 2938 w 4062"/>
              <a:gd name="T31" fmla="*/ 1005 h 4022"/>
              <a:gd name="T32" fmla="*/ 3300 w 4062"/>
              <a:gd name="T33" fmla="*/ 1886 h 4022"/>
              <a:gd name="T34" fmla="*/ 2094 w 4062"/>
              <a:gd name="T35" fmla="*/ 1005 h 4022"/>
              <a:gd name="T36" fmla="*/ 2382 w 4062"/>
              <a:gd name="T37" fmla="*/ 1005 h 4022"/>
              <a:gd name="T38" fmla="*/ 1427 w 4062"/>
              <a:gd name="T39" fmla="*/ 1886 h 4022"/>
              <a:gd name="T40" fmla="*/ 1680 w 4062"/>
              <a:gd name="T41" fmla="*/ 1005 h 4022"/>
              <a:gd name="T42" fmla="*/ 1294 w 4062"/>
              <a:gd name="T43" fmla="*/ 1886 h 4022"/>
              <a:gd name="T44" fmla="*/ 762 w 4062"/>
              <a:gd name="T45" fmla="*/ 1005 h 4022"/>
              <a:gd name="T46" fmla="*/ 680 w 4062"/>
              <a:gd name="T47" fmla="*/ 1035 h 4022"/>
              <a:gd name="T48" fmla="*/ 266 w 4062"/>
              <a:gd name="T49" fmla="*/ 1581 h 4022"/>
              <a:gd name="T50" fmla="*/ 254 w 4062"/>
              <a:gd name="T51" fmla="*/ 1760 h 4022"/>
              <a:gd name="T52" fmla="*/ 281 w 4062"/>
              <a:gd name="T53" fmla="*/ 1838 h 4022"/>
              <a:gd name="T54" fmla="*/ 352 w 4062"/>
              <a:gd name="T55" fmla="*/ 1882 h 4022"/>
              <a:gd name="T56" fmla="*/ 1124 w 4062"/>
              <a:gd name="T57" fmla="*/ 1005 h 4022"/>
              <a:gd name="T58" fmla="*/ 762 w 4062"/>
              <a:gd name="T59" fmla="*/ 755 h 4022"/>
              <a:gd name="T60" fmla="*/ 762 w 4062"/>
              <a:gd name="T61" fmla="*/ 252 h 4022"/>
              <a:gd name="T62" fmla="*/ 3342 w 4062"/>
              <a:gd name="T63" fmla="*/ 3 h 4022"/>
              <a:gd name="T64" fmla="*/ 3451 w 4062"/>
              <a:gd name="T65" fmla="*/ 49 h 4022"/>
              <a:gd name="T66" fmla="*/ 3526 w 4062"/>
              <a:gd name="T67" fmla="*/ 136 h 4022"/>
              <a:gd name="T68" fmla="*/ 3555 w 4062"/>
              <a:gd name="T69" fmla="*/ 252 h 4022"/>
              <a:gd name="T70" fmla="*/ 3605 w 4062"/>
              <a:gd name="T71" fmla="*/ 905 h 4022"/>
              <a:gd name="T72" fmla="*/ 4034 w 4062"/>
              <a:gd name="T73" fmla="*/ 1491 h 4022"/>
              <a:gd name="T74" fmla="*/ 4062 w 4062"/>
              <a:gd name="T75" fmla="*/ 1634 h 4022"/>
              <a:gd name="T76" fmla="*/ 4049 w 4062"/>
              <a:gd name="T77" fmla="*/ 1860 h 4022"/>
              <a:gd name="T78" fmla="*/ 3983 w 4062"/>
              <a:gd name="T79" fmla="*/ 1990 h 4022"/>
              <a:gd name="T80" fmla="*/ 3874 w 4062"/>
              <a:gd name="T81" fmla="*/ 2085 h 4022"/>
              <a:gd name="T82" fmla="*/ 3733 w 4062"/>
              <a:gd name="T83" fmla="*/ 2134 h 4022"/>
              <a:gd name="T84" fmla="*/ 3678 w 4062"/>
              <a:gd name="T85" fmla="*/ 3811 h 4022"/>
              <a:gd name="T86" fmla="*/ 3633 w 4062"/>
              <a:gd name="T87" fmla="*/ 3919 h 4022"/>
              <a:gd name="T88" fmla="*/ 3544 w 4062"/>
              <a:gd name="T89" fmla="*/ 3994 h 4022"/>
              <a:gd name="T90" fmla="*/ 3427 w 4062"/>
              <a:gd name="T91" fmla="*/ 4022 h 4022"/>
              <a:gd name="T92" fmla="*/ 546 w 4062"/>
              <a:gd name="T93" fmla="*/ 4007 h 4022"/>
              <a:gd name="T94" fmla="*/ 440 w 4062"/>
              <a:gd name="T95" fmla="*/ 3932 h 4022"/>
              <a:gd name="T96" fmla="*/ 384 w 4062"/>
              <a:gd name="T97" fmla="*/ 3815 h 4022"/>
              <a:gd name="T98" fmla="*/ 329 w 4062"/>
              <a:gd name="T99" fmla="*/ 2134 h 4022"/>
              <a:gd name="T100" fmla="*/ 189 w 4062"/>
              <a:gd name="T101" fmla="*/ 2085 h 4022"/>
              <a:gd name="T102" fmla="*/ 79 w 4062"/>
              <a:gd name="T103" fmla="*/ 1990 h 4022"/>
              <a:gd name="T104" fmla="*/ 14 w 4062"/>
              <a:gd name="T105" fmla="*/ 1860 h 4022"/>
              <a:gd name="T106" fmla="*/ 0 w 4062"/>
              <a:gd name="T107" fmla="*/ 1634 h 4022"/>
              <a:gd name="T108" fmla="*/ 28 w 4062"/>
              <a:gd name="T109" fmla="*/ 1491 h 4022"/>
              <a:gd name="T110" fmla="*/ 457 w 4062"/>
              <a:gd name="T111" fmla="*/ 905 h 4022"/>
              <a:gd name="T112" fmla="*/ 507 w 4062"/>
              <a:gd name="T113" fmla="*/ 252 h 4022"/>
              <a:gd name="T114" fmla="*/ 536 w 4062"/>
              <a:gd name="T115" fmla="*/ 136 h 4022"/>
              <a:gd name="T116" fmla="*/ 611 w 4062"/>
              <a:gd name="T117" fmla="*/ 49 h 4022"/>
              <a:gd name="T118" fmla="*/ 720 w 4062"/>
              <a:gd name="T119" fmla="*/ 3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62" h="4022">
                <a:moveTo>
                  <a:pt x="1586" y="2513"/>
                </a:moveTo>
                <a:lnTo>
                  <a:pt x="1586" y="3770"/>
                </a:lnTo>
                <a:lnTo>
                  <a:pt x="2539" y="3770"/>
                </a:lnTo>
                <a:lnTo>
                  <a:pt x="2539" y="2513"/>
                </a:lnTo>
                <a:lnTo>
                  <a:pt x="1586" y="2513"/>
                </a:lnTo>
                <a:close/>
                <a:moveTo>
                  <a:pt x="635" y="2136"/>
                </a:moveTo>
                <a:lnTo>
                  <a:pt x="635" y="3770"/>
                </a:lnTo>
                <a:lnTo>
                  <a:pt x="1459" y="3770"/>
                </a:lnTo>
                <a:lnTo>
                  <a:pt x="1459" y="2513"/>
                </a:lnTo>
                <a:lnTo>
                  <a:pt x="1463" y="2485"/>
                </a:lnTo>
                <a:lnTo>
                  <a:pt x="1472" y="2458"/>
                </a:lnTo>
                <a:lnTo>
                  <a:pt x="1488" y="2435"/>
                </a:lnTo>
                <a:lnTo>
                  <a:pt x="1507" y="2415"/>
                </a:lnTo>
                <a:lnTo>
                  <a:pt x="1531" y="2401"/>
                </a:lnTo>
                <a:lnTo>
                  <a:pt x="1558" y="2391"/>
                </a:lnTo>
                <a:lnTo>
                  <a:pt x="1586" y="2388"/>
                </a:lnTo>
                <a:lnTo>
                  <a:pt x="2539" y="2388"/>
                </a:lnTo>
                <a:lnTo>
                  <a:pt x="2568" y="2391"/>
                </a:lnTo>
                <a:lnTo>
                  <a:pt x="2595" y="2401"/>
                </a:lnTo>
                <a:lnTo>
                  <a:pt x="2619" y="2415"/>
                </a:lnTo>
                <a:lnTo>
                  <a:pt x="2638" y="2435"/>
                </a:lnTo>
                <a:lnTo>
                  <a:pt x="2654" y="2458"/>
                </a:lnTo>
                <a:lnTo>
                  <a:pt x="2663" y="2485"/>
                </a:lnTo>
                <a:lnTo>
                  <a:pt x="2667" y="2513"/>
                </a:lnTo>
                <a:lnTo>
                  <a:pt x="2667" y="3770"/>
                </a:lnTo>
                <a:lnTo>
                  <a:pt x="3427" y="3770"/>
                </a:lnTo>
                <a:lnTo>
                  <a:pt x="3427" y="2136"/>
                </a:lnTo>
                <a:lnTo>
                  <a:pt x="635" y="2136"/>
                </a:lnTo>
                <a:close/>
                <a:moveTo>
                  <a:pt x="2938" y="1005"/>
                </a:moveTo>
                <a:lnTo>
                  <a:pt x="3447" y="1886"/>
                </a:lnTo>
                <a:lnTo>
                  <a:pt x="3682" y="1886"/>
                </a:lnTo>
                <a:lnTo>
                  <a:pt x="3711" y="1882"/>
                </a:lnTo>
                <a:lnTo>
                  <a:pt x="3738" y="1873"/>
                </a:lnTo>
                <a:lnTo>
                  <a:pt x="3761" y="1857"/>
                </a:lnTo>
                <a:lnTo>
                  <a:pt x="3781" y="1838"/>
                </a:lnTo>
                <a:lnTo>
                  <a:pt x="3795" y="1815"/>
                </a:lnTo>
                <a:lnTo>
                  <a:pt x="3805" y="1788"/>
                </a:lnTo>
                <a:lnTo>
                  <a:pt x="3808" y="1760"/>
                </a:lnTo>
                <a:lnTo>
                  <a:pt x="3808" y="1634"/>
                </a:lnTo>
                <a:lnTo>
                  <a:pt x="3805" y="1607"/>
                </a:lnTo>
                <a:lnTo>
                  <a:pt x="3798" y="1581"/>
                </a:lnTo>
                <a:lnTo>
                  <a:pt x="3783" y="1559"/>
                </a:lnTo>
                <a:lnTo>
                  <a:pt x="3401" y="1055"/>
                </a:lnTo>
                <a:lnTo>
                  <a:pt x="3382" y="1035"/>
                </a:lnTo>
                <a:lnTo>
                  <a:pt x="3357" y="1018"/>
                </a:lnTo>
                <a:lnTo>
                  <a:pt x="3330" y="1009"/>
                </a:lnTo>
                <a:lnTo>
                  <a:pt x="3300" y="1005"/>
                </a:lnTo>
                <a:lnTo>
                  <a:pt x="2938" y="1005"/>
                </a:lnTo>
                <a:close/>
                <a:moveTo>
                  <a:pt x="2515" y="1005"/>
                </a:moveTo>
                <a:lnTo>
                  <a:pt x="2768" y="1886"/>
                </a:lnTo>
                <a:lnTo>
                  <a:pt x="3300" y="1886"/>
                </a:lnTo>
                <a:lnTo>
                  <a:pt x="2791" y="1005"/>
                </a:lnTo>
                <a:lnTo>
                  <a:pt x="2515" y="1005"/>
                </a:lnTo>
                <a:close/>
                <a:moveTo>
                  <a:pt x="2094" y="1005"/>
                </a:moveTo>
                <a:lnTo>
                  <a:pt x="2094" y="1886"/>
                </a:lnTo>
                <a:lnTo>
                  <a:pt x="2637" y="1886"/>
                </a:lnTo>
                <a:lnTo>
                  <a:pt x="2382" y="1005"/>
                </a:lnTo>
                <a:lnTo>
                  <a:pt x="2094" y="1005"/>
                </a:lnTo>
                <a:close/>
                <a:moveTo>
                  <a:pt x="1680" y="1005"/>
                </a:moveTo>
                <a:lnTo>
                  <a:pt x="1427" y="1886"/>
                </a:lnTo>
                <a:lnTo>
                  <a:pt x="1967" y="1886"/>
                </a:lnTo>
                <a:lnTo>
                  <a:pt x="1967" y="1005"/>
                </a:lnTo>
                <a:lnTo>
                  <a:pt x="1680" y="1005"/>
                </a:lnTo>
                <a:close/>
                <a:moveTo>
                  <a:pt x="1270" y="1005"/>
                </a:moveTo>
                <a:lnTo>
                  <a:pt x="762" y="1886"/>
                </a:lnTo>
                <a:lnTo>
                  <a:pt x="1294" y="1886"/>
                </a:lnTo>
                <a:lnTo>
                  <a:pt x="1547" y="1005"/>
                </a:lnTo>
                <a:lnTo>
                  <a:pt x="1270" y="1005"/>
                </a:lnTo>
                <a:close/>
                <a:moveTo>
                  <a:pt x="762" y="1005"/>
                </a:moveTo>
                <a:lnTo>
                  <a:pt x="732" y="1009"/>
                </a:lnTo>
                <a:lnTo>
                  <a:pt x="705" y="1018"/>
                </a:lnTo>
                <a:lnTo>
                  <a:pt x="680" y="1035"/>
                </a:lnTo>
                <a:lnTo>
                  <a:pt x="661" y="1055"/>
                </a:lnTo>
                <a:lnTo>
                  <a:pt x="279" y="1559"/>
                </a:lnTo>
                <a:lnTo>
                  <a:pt x="266" y="1581"/>
                </a:lnTo>
                <a:lnTo>
                  <a:pt x="257" y="1607"/>
                </a:lnTo>
                <a:lnTo>
                  <a:pt x="254" y="1634"/>
                </a:lnTo>
                <a:lnTo>
                  <a:pt x="254" y="1760"/>
                </a:lnTo>
                <a:lnTo>
                  <a:pt x="257" y="1788"/>
                </a:lnTo>
                <a:lnTo>
                  <a:pt x="267" y="1815"/>
                </a:lnTo>
                <a:lnTo>
                  <a:pt x="281" y="1838"/>
                </a:lnTo>
                <a:lnTo>
                  <a:pt x="301" y="1857"/>
                </a:lnTo>
                <a:lnTo>
                  <a:pt x="324" y="1873"/>
                </a:lnTo>
                <a:lnTo>
                  <a:pt x="352" y="1882"/>
                </a:lnTo>
                <a:lnTo>
                  <a:pt x="380" y="1886"/>
                </a:lnTo>
                <a:lnTo>
                  <a:pt x="616" y="1886"/>
                </a:lnTo>
                <a:lnTo>
                  <a:pt x="1124" y="1005"/>
                </a:lnTo>
                <a:lnTo>
                  <a:pt x="762" y="1005"/>
                </a:lnTo>
                <a:close/>
                <a:moveTo>
                  <a:pt x="762" y="252"/>
                </a:moveTo>
                <a:lnTo>
                  <a:pt x="762" y="755"/>
                </a:lnTo>
                <a:lnTo>
                  <a:pt x="3300" y="755"/>
                </a:lnTo>
                <a:lnTo>
                  <a:pt x="3300" y="252"/>
                </a:lnTo>
                <a:lnTo>
                  <a:pt x="762" y="252"/>
                </a:lnTo>
                <a:close/>
                <a:moveTo>
                  <a:pt x="762" y="0"/>
                </a:moveTo>
                <a:lnTo>
                  <a:pt x="3300" y="0"/>
                </a:lnTo>
                <a:lnTo>
                  <a:pt x="3342" y="3"/>
                </a:lnTo>
                <a:lnTo>
                  <a:pt x="3381" y="13"/>
                </a:lnTo>
                <a:lnTo>
                  <a:pt x="3417" y="28"/>
                </a:lnTo>
                <a:lnTo>
                  <a:pt x="3451" y="49"/>
                </a:lnTo>
                <a:lnTo>
                  <a:pt x="3481" y="73"/>
                </a:lnTo>
                <a:lnTo>
                  <a:pt x="3505" y="103"/>
                </a:lnTo>
                <a:lnTo>
                  <a:pt x="3526" y="136"/>
                </a:lnTo>
                <a:lnTo>
                  <a:pt x="3542" y="172"/>
                </a:lnTo>
                <a:lnTo>
                  <a:pt x="3551" y="211"/>
                </a:lnTo>
                <a:lnTo>
                  <a:pt x="3555" y="252"/>
                </a:lnTo>
                <a:lnTo>
                  <a:pt x="3555" y="852"/>
                </a:lnTo>
                <a:lnTo>
                  <a:pt x="3581" y="877"/>
                </a:lnTo>
                <a:lnTo>
                  <a:pt x="3605" y="905"/>
                </a:lnTo>
                <a:lnTo>
                  <a:pt x="3986" y="1408"/>
                </a:lnTo>
                <a:lnTo>
                  <a:pt x="4013" y="1449"/>
                </a:lnTo>
                <a:lnTo>
                  <a:pt x="4034" y="1491"/>
                </a:lnTo>
                <a:lnTo>
                  <a:pt x="4049" y="1537"/>
                </a:lnTo>
                <a:lnTo>
                  <a:pt x="4060" y="1585"/>
                </a:lnTo>
                <a:lnTo>
                  <a:pt x="4062" y="1634"/>
                </a:lnTo>
                <a:lnTo>
                  <a:pt x="4062" y="1760"/>
                </a:lnTo>
                <a:lnTo>
                  <a:pt x="4060" y="1810"/>
                </a:lnTo>
                <a:lnTo>
                  <a:pt x="4049" y="1860"/>
                </a:lnTo>
                <a:lnTo>
                  <a:pt x="4033" y="1906"/>
                </a:lnTo>
                <a:lnTo>
                  <a:pt x="4010" y="1950"/>
                </a:lnTo>
                <a:lnTo>
                  <a:pt x="3983" y="1990"/>
                </a:lnTo>
                <a:lnTo>
                  <a:pt x="3951" y="2026"/>
                </a:lnTo>
                <a:lnTo>
                  <a:pt x="3914" y="2058"/>
                </a:lnTo>
                <a:lnTo>
                  <a:pt x="3874" y="2085"/>
                </a:lnTo>
                <a:lnTo>
                  <a:pt x="3830" y="2107"/>
                </a:lnTo>
                <a:lnTo>
                  <a:pt x="3782" y="2124"/>
                </a:lnTo>
                <a:lnTo>
                  <a:pt x="3733" y="2134"/>
                </a:lnTo>
                <a:lnTo>
                  <a:pt x="3682" y="2136"/>
                </a:lnTo>
                <a:lnTo>
                  <a:pt x="3682" y="3770"/>
                </a:lnTo>
                <a:lnTo>
                  <a:pt x="3678" y="3811"/>
                </a:lnTo>
                <a:lnTo>
                  <a:pt x="3669" y="3850"/>
                </a:lnTo>
                <a:lnTo>
                  <a:pt x="3653" y="3886"/>
                </a:lnTo>
                <a:lnTo>
                  <a:pt x="3633" y="3919"/>
                </a:lnTo>
                <a:lnTo>
                  <a:pt x="3607" y="3949"/>
                </a:lnTo>
                <a:lnTo>
                  <a:pt x="3578" y="3973"/>
                </a:lnTo>
                <a:lnTo>
                  <a:pt x="3544" y="3994"/>
                </a:lnTo>
                <a:lnTo>
                  <a:pt x="3508" y="4009"/>
                </a:lnTo>
                <a:lnTo>
                  <a:pt x="3469" y="4018"/>
                </a:lnTo>
                <a:lnTo>
                  <a:pt x="3427" y="4022"/>
                </a:lnTo>
                <a:lnTo>
                  <a:pt x="635" y="4022"/>
                </a:lnTo>
                <a:lnTo>
                  <a:pt x="589" y="4018"/>
                </a:lnTo>
                <a:lnTo>
                  <a:pt x="546" y="4007"/>
                </a:lnTo>
                <a:lnTo>
                  <a:pt x="506" y="3987"/>
                </a:lnTo>
                <a:lnTo>
                  <a:pt x="471" y="3963"/>
                </a:lnTo>
                <a:lnTo>
                  <a:pt x="440" y="3932"/>
                </a:lnTo>
                <a:lnTo>
                  <a:pt x="415" y="3897"/>
                </a:lnTo>
                <a:lnTo>
                  <a:pt x="396" y="3858"/>
                </a:lnTo>
                <a:lnTo>
                  <a:pt x="384" y="3815"/>
                </a:lnTo>
                <a:lnTo>
                  <a:pt x="380" y="3770"/>
                </a:lnTo>
                <a:lnTo>
                  <a:pt x="380" y="2136"/>
                </a:lnTo>
                <a:lnTo>
                  <a:pt x="329" y="2134"/>
                </a:lnTo>
                <a:lnTo>
                  <a:pt x="279" y="2124"/>
                </a:lnTo>
                <a:lnTo>
                  <a:pt x="232" y="2107"/>
                </a:lnTo>
                <a:lnTo>
                  <a:pt x="189" y="2085"/>
                </a:lnTo>
                <a:lnTo>
                  <a:pt x="148" y="2058"/>
                </a:lnTo>
                <a:lnTo>
                  <a:pt x="111" y="2026"/>
                </a:lnTo>
                <a:lnTo>
                  <a:pt x="79" y="1990"/>
                </a:lnTo>
                <a:lnTo>
                  <a:pt x="52" y="1950"/>
                </a:lnTo>
                <a:lnTo>
                  <a:pt x="30" y="1906"/>
                </a:lnTo>
                <a:lnTo>
                  <a:pt x="14" y="1860"/>
                </a:lnTo>
                <a:lnTo>
                  <a:pt x="4" y="1810"/>
                </a:lnTo>
                <a:lnTo>
                  <a:pt x="0" y="1760"/>
                </a:lnTo>
                <a:lnTo>
                  <a:pt x="0" y="1634"/>
                </a:lnTo>
                <a:lnTo>
                  <a:pt x="4" y="1585"/>
                </a:lnTo>
                <a:lnTo>
                  <a:pt x="13" y="1537"/>
                </a:lnTo>
                <a:lnTo>
                  <a:pt x="28" y="1491"/>
                </a:lnTo>
                <a:lnTo>
                  <a:pt x="49" y="1449"/>
                </a:lnTo>
                <a:lnTo>
                  <a:pt x="76" y="1408"/>
                </a:lnTo>
                <a:lnTo>
                  <a:pt x="457" y="905"/>
                </a:lnTo>
                <a:lnTo>
                  <a:pt x="481" y="877"/>
                </a:lnTo>
                <a:lnTo>
                  <a:pt x="507" y="852"/>
                </a:lnTo>
                <a:lnTo>
                  <a:pt x="507" y="252"/>
                </a:lnTo>
                <a:lnTo>
                  <a:pt x="511" y="211"/>
                </a:lnTo>
                <a:lnTo>
                  <a:pt x="520" y="172"/>
                </a:lnTo>
                <a:lnTo>
                  <a:pt x="536" y="136"/>
                </a:lnTo>
                <a:lnTo>
                  <a:pt x="557" y="103"/>
                </a:lnTo>
                <a:lnTo>
                  <a:pt x="581" y="73"/>
                </a:lnTo>
                <a:lnTo>
                  <a:pt x="611" y="49"/>
                </a:lnTo>
                <a:lnTo>
                  <a:pt x="645" y="28"/>
                </a:lnTo>
                <a:lnTo>
                  <a:pt x="681" y="13"/>
                </a:lnTo>
                <a:lnTo>
                  <a:pt x="720" y="3"/>
                </a:lnTo>
                <a:lnTo>
                  <a:pt x="7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2" name="Группа 251"/>
          <p:cNvGrpSpPr/>
          <p:nvPr/>
        </p:nvGrpSpPr>
        <p:grpSpPr>
          <a:xfrm>
            <a:off x="3971128" y="4035163"/>
            <a:ext cx="318115" cy="462865"/>
            <a:chOff x="5981700" y="3305175"/>
            <a:chExt cx="2082800" cy="3030538"/>
          </a:xfrm>
          <a:solidFill>
            <a:schemeClr val="bg2">
              <a:lumMod val="25000"/>
            </a:schemeClr>
          </a:solidFill>
        </p:grpSpPr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834188" y="4157663"/>
              <a:ext cx="188913" cy="188913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3 h 240"/>
                <a:gd name="T4" fmla="*/ 172 w 239"/>
                <a:gd name="T5" fmla="*/ 13 h 240"/>
                <a:gd name="T6" fmla="*/ 194 w 239"/>
                <a:gd name="T7" fmla="*/ 26 h 240"/>
                <a:gd name="T8" fmla="*/ 212 w 239"/>
                <a:gd name="T9" fmla="*/ 46 h 240"/>
                <a:gd name="T10" fmla="*/ 227 w 239"/>
                <a:gd name="T11" fmla="*/ 67 h 240"/>
                <a:gd name="T12" fmla="*/ 235 w 239"/>
                <a:gd name="T13" fmla="*/ 92 h 240"/>
                <a:gd name="T14" fmla="*/ 239 w 239"/>
                <a:gd name="T15" fmla="*/ 120 h 240"/>
                <a:gd name="T16" fmla="*/ 235 w 239"/>
                <a:gd name="T17" fmla="*/ 147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7 h 240"/>
                <a:gd name="T42" fmla="*/ 0 w 239"/>
                <a:gd name="T43" fmla="*/ 120 h 240"/>
                <a:gd name="T44" fmla="*/ 2 w 239"/>
                <a:gd name="T45" fmla="*/ 92 h 240"/>
                <a:gd name="T46" fmla="*/ 12 w 239"/>
                <a:gd name="T47" fmla="*/ 67 h 240"/>
                <a:gd name="T48" fmla="*/ 25 w 239"/>
                <a:gd name="T49" fmla="*/ 46 h 240"/>
                <a:gd name="T50" fmla="*/ 45 w 239"/>
                <a:gd name="T51" fmla="*/ 26 h 240"/>
                <a:gd name="T52" fmla="*/ 67 w 239"/>
                <a:gd name="T53" fmla="*/ 13 h 240"/>
                <a:gd name="T54" fmla="*/ 91 w 239"/>
                <a:gd name="T55" fmla="*/ 3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3"/>
                  </a:lnTo>
                  <a:lnTo>
                    <a:pt x="172" y="13"/>
                  </a:lnTo>
                  <a:lnTo>
                    <a:pt x="194" y="26"/>
                  </a:lnTo>
                  <a:lnTo>
                    <a:pt x="212" y="46"/>
                  </a:lnTo>
                  <a:lnTo>
                    <a:pt x="227" y="67"/>
                  </a:lnTo>
                  <a:lnTo>
                    <a:pt x="235" y="92"/>
                  </a:lnTo>
                  <a:lnTo>
                    <a:pt x="239" y="120"/>
                  </a:lnTo>
                  <a:lnTo>
                    <a:pt x="235" y="147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7"/>
                  </a:lnTo>
                  <a:lnTo>
                    <a:pt x="0" y="120"/>
                  </a:lnTo>
                  <a:lnTo>
                    <a:pt x="2" y="92"/>
                  </a:lnTo>
                  <a:lnTo>
                    <a:pt x="12" y="67"/>
                  </a:lnTo>
                  <a:lnTo>
                    <a:pt x="25" y="46"/>
                  </a:lnTo>
                  <a:lnTo>
                    <a:pt x="45" y="26"/>
                  </a:lnTo>
                  <a:lnTo>
                    <a:pt x="67" y="13"/>
                  </a:lnTo>
                  <a:lnTo>
                    <a:pt x="91" y="3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834188" y="5292725"/>
              <a:ext cx="188913" cy="190500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4 h 240"/>
                <a:gd name="T4" fmla="*/ 172 w 239"/>
                <a:gd name="T5" fmla="*/ 13 h 240"/>
                <a:gd name="T6" fmla="*/ 194 w 239"/>
                <a:gd name="T7" fmla="*/ 27 h 240"/>
                <a:gd name="T8" fmla="*/ 212 w 239"/>
                <a:gd name="T9" fmla="*/ 46 h 240"/>
                <a:gd name="T10" fmla="*/ 227 w 239"/>
                <a:gd name="T11" fmla="*/ 68 h 240"/>
                <a:gd name="T12" fmla="*/ 235 w 239"/>
                <a:gd name="T13" fmla="*/ 93 h 240"/>
                <a:gd name="T14" fmla="*/ 239 w 239"/>
                <a:gd name="T15" fmla="*/ 120 h 240"/>
                <a:gd name="T16" fmla="*/ 235 w 239"/>
                <a:gd name="T17" fmla="*/ 148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8 h 240"/>
                <a:gd name="T42" fmla="*/ 0 w 239"/>
                <a:gd name="T43" fmla="*/ 120 h 240"/>
                <a:gd name="T44" fmla="*/ 2 w 239"/>
                <a:gd name="T45" fmla="*/ 93 h 240"/>
                <a:gd name="T46" fmla="*/ 12 w 239"/>
                <a:gd name="T47" fmla="*/ 68 h 240"/>
                <a:gd name="T48" fmla="*/ 25 w 239"/>
                <a:gd name="T49" fmla="*/ 46 h 240"/>
                <a:gd name="T50" fmla="*/ 45 w 239"/>
                <a:gd name="T51" fmla="*/ 27 h 240"/>
                <a:gd name="T52" fmla="*/ 67 w 239"/>
                <a:gd name="T53" fmla="*/ 13 h 240"/>
                <a:gd name="T54" fmla="*/ 91 w 239"/>
                <a:gd name="T55" fmla="*/ 4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4"/>
                  </a:lnTo>
                  <a:lnTo>
                    <a:pt x="172" y="13"/>
                  </a:lnTo>
                  <a:lnTo>
                    <a:pt x="194" y="27"/>
                  </a:lnTo>
                  <a:lnTo>
                    <a:pt x="212" y="46"/>
                  </a:lnTo>
                  <a:lnTo>
                    <a:pt x="227" y="68"/>
                  </a:lnTo>
                  <a:lnTo>
                    <a:pt x="235" y="93"/>
                  </a:lnTo>
                  <a:lnTo>
                    <a:pt x="239" y="120"/>
                  </a:lnTo>
                  <a:lnTo>
                    <a:pt x="235" y="148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8"/>
                  </a:lnTo>
                  <a:lnTo>
                    <a:pt x="25" y="46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1" y="4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265863" y="4725988"/>
              <a:ext cx="188913" cy="188913"/>
            </a:xfrm>
            <a:custGeom>
              <a:avLst/>
              <a:gdLst>
                <a:gd name="T0" fmla="*/ 120 w 240"/>
                <a:gd name="T1" fmla="*/ 0 h 237"/>
                <a:gd name="T2" fmla="*/ 147 w 240"/>
                <a:gd name="T3" fmla="*/ 2 h 237"/>
                <a:gd name="T4" fmla="*/ 172 w 240"/>
                <a:gd name="T5" fmla="*/ 12 h 237"/>
                <a:gd name="T6" fmla="*/ 194 w 240"/>
                <a:gd name="T7" fmla="*/ 25 h 237"/>
                <a:gd name="T8" fmla="*/ 213 w 240"/>
                <a:gd name="T9" fmla="*/ 43 h 237"/>
                <a:gd name="T10" fmla="*/ 227 w 240"/>
                <a:gd name="T11" fmla="*/ 65 h 237"/>
                <a:gd name="T12" fmla="*/ 236 w 240"/>
                <a:gd name="T13" fmla="*/ 91 h 237"/>
                <a:gd name="T14" fmla="*/ 240 w 240"/>
                <a:gd name="T15" fmla="*/ 118 h 237"/>
                <a:gd name="T16" fmla="*/ 236 w 240"/>
                <a:gd name="T17" fmla="*/ 146 h 237"/>
                <a:gd name="T18" fmla="*/ 227 w 240"/>
                <a:gd name="T19" fmla="*/ 170 h 237"/>
                <a:gd name="T20" fmla="*/ 213 w 240"/>
                <a:gd name="T21" fmla="*/ 194 h 237"/>
                <a:gd name="T22" fmla="*/ 194 w 240"/>
                <a:gd name="T23" fmla="*/ 212 h 237"/>
                <a:gd name="T24" fmla="*/ 172 w 240"/>
                <a:gd name="T25" fmla="*/ 225 h 237"/>
                <a:gd name="T26" fmla="*/ 147 w 240"/>
                <a:gd name="T27" fmla="*/ 235 h 237"/>
                <a:gd name="T28" fmla="*/ 120 w 240"/>
                <a:gd name="T29" fmla="*/ 237 h 237"/>
                <a:gd name="T30" fmla="*/ 93 w 240"/>
                <a:gd name="T31" fmla="*/ 235 h 237"/>
                <a:gd name="T32" fmla="*/ 68 w 240"/>
                <a:gd name="T33" fmla="*/ 225 h 237"/>
                <a:gd name="T34" fmla="*/ 46 w 240"/>
                <a:gd name="T35" fmla="*/ 212 h 237"/>
                <a:gd name="T36" fmla="*/ 27 w 240"/>
                <a:gd name="T37" fmla="*/ 194 h 237"/>
                <a:gd name="T38" fmla="*/ 13 w 240"/>
                <a:gd name="T39" fmla="*/ 170 h 237"/>
                <a:gd name="T40" fmla="*/ 4 w 240"/>
                <a:gd name="T41" fmla="*/ 146 h 237"/>
                <a:gd name="T42" fmla="*/ 0 w 240"/>
                <a:gd name="T43" fmla="*/ 118 h 237"/>
                <a:gd name="T44" fmla="*/ 4 w 240"/>
                <a:gd name="T45" fmla="*/ 91 h 237"/>
                <a:gd name="T46" fmla="*/ 13 w 240"/>
                <a:gd name="T47" fmla="*/ 65 h 237"/>
                <a:gd name="T48" fmla="*/ 27 w 240"/>
                <a:gd name="T49" fmla="*/ 43 h 237"/>
                <a:gd name="T50" fmla="*/ 46 w 240"/>
                <a:gd name="T51" fmla="*/ 25 h 237"/>
                <a:gd name="T52" fmla="*/ 68 w 240"/>
                <a:gd name="T53" fmla="*/ 12 h 237"/>
                <a:gd name="T54" fmla="*/ 93 w 240"/>
                <a:gd name="T55" fmla="*/ 2 h 237"/>
                <a:gd name="T56" fmla="*/ 120 w 240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37">
                  <a:moveTo>
                    <a:pt x="120" y="0"/>
                  </a:moveTo>
                  <a:lnTo>
                    <a:pt x="147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3" y="43"/>
                  </a:lnTo>
                  <a:lnTo>
                    <a:pt x="227" y="65"/>
                  </a:lnTo>
                  <a:lnTo>
                    <a:pt x="236" y="91"/>
                  </a:lnTo>
                  <a:lnTo>
                    <a:pt x="240" y="118"/>
                  </a:lnTo>
                  <a:lnTo>
                    <a:pt x="236" y="146"/>
                  </a:lnTo>
                  <a:lnTo>
                    <a:pt x="227" y="170"/>
                  </a:lnTo>
                  <a:lnTo>
                    <a:pt x="213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7" y="235"/>
                  </a:lnTo>
                  <a:lnTo>
                    <a:pt x="120" y="237"/>
                  </a:lnTo>
                  <a:lnTo>
                    <a:pt x="93" y="235"/>
                  </a:lnTo>
                  <a:lnTo>
                    <a:pt x="68" y="225"/>
                  </a:lnTo>
                  <a:lnTo>
                    <a:pt x="46" y="212"/>
                  </a:lnTo>
                  <a:lnTo>
                    <a:pt x="27" y="194"/>
                  </a:lnTo>
                  <a:lnTo>
                    <a:pt x="13" y="170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5"/>
                  </a:lnTo>
                  <a:lnTo>
                    <a:pt x="27" y="43"/>
                  </a:lnTo>
                  <a:lnTo>
                    <a:pt x="46" y="25"/>
                  </a:lnTo>
                  <a:lnTo>
                    <a:pt x="68" y="12"/>
                  </a:lnTo>
                  <a:lnTo>
                    <a:pt x="93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7402513" y="4725988"/>
              <a:ext cx="188913" cy="188913"/>
            </a:xfrm>
            <a:custGeom>
              <a:avLst/>
              <a:gdLst>
                <a:gd name="T0" fmla="*/ 119 w 238"/>
                <a:gd name="T1" fmla="*/ 0 h 237"/>
                <a:gd name="T2" fmla="*/ 146 w 238"/>
                <a:gd name="T3" fmla="*/ 2 h 237"/>
                <a:gd name="T4" fmla="*/ 172 w 238"/>
                <a:gd name="T5" fmla="*/ 12 h 237"/>
                <a:gd name="T6" fmla="*/ 194 w 238"/>
                <a:gd name="T7" fmla="*/ 25 h 237"/>
                <a:gd name="T8" fmla="*/ 212 w 238"/>
                <a:gd name="T9" fmla="*/ 43 h 237"/>
                <a:gd name="T10" fmla="*/ 225 w 238"/>
                <a:gd name="T11" fmla="*/ 65 h 237"/>
                <a:gd name="T12" fmla="*/ 235 w 238"/>
                <a:gd name="T13" fmla="*/ 91 h 237"/>
                <a:gd name="T14" fmla="*/ 238 w 238"/>
                <a:gd name="T15" fmla="*/ 118 h 237"/>
                <a:gd name="T16" fmla="*/ 235 w 238"/>
                <a:gd name="T17" fmla="*/ 146 h 237"/>
                <a:gd name="T18" fmla="*/ 225 w 238"/>
                <a:gd name="T19" fmla="*/ 170 h 237"/>
                <a:gd name="T20" fmla="*/ 212 w 238"/>
                <a:gd name="T21" fmla="*/ 194 h 237"/>
                <a:gd name="T22" fmla="*/ 194 w 238"/>
                <a:gd name="T23" fmla="*/ 212 h 237"/>
                <a:gd name="T24" fmla="*/ 172 w 238"/>
                <a:gd name="T25" fmla="*/ 225 h 237"/>
                <a:gd name="T26" fmla="*/ 146 w 238"/>
                <a:gd name="T27" fmla="*/ 235 h 237"/>
                <a:gd name="T28" fmla="*/ 119 w 238"/>
                <a:gd name="T29" fmla="*/ 237 h 237"/>
                <a:gd name="T30" fmla="*/ 91 w 238"/>
                <a:gd name="T31" fmla="*/ 235 h 237"/>
                <a:gd name="T32" fmla="*/ 67 w 238"/>
                <a:gd name="T33" fmla="*/ 225 h 237"/>
                <a:gd name="T34" fmla="*/ 44 w 238"/>
                <a:gd name="T35" fmla="*/ 212 h 237"/>
                <a:gd name="T36" fmla="*/ 25 w 238"/>
                <a:gd name="T37" fmla="*/ 194 h 237"/>
                <a:gd name="T38" fmla="*/ 12 w 238"/>
                <a:gd name="T39" fmla="*/ 170 h 237"/>
                <a:gd name="T40" fmla="*/ 2 w 238"/>
                <a:gd name="T41" fmla="*/ 146 h 237"/>
                <a:gd name="T42" fmla="*/ 0 w 238"/>
                <a:gd name="T43" fmla="*/ 118 h 237"/>
                <a:gd name="T44" fmla="*/ 2 w 238"/>
                <a:gd name="T45" fmla="*/ 91 h 237"/>
                <a:gd name="T46" fmla="*/ 12 w 238"/>
                <a:gd name="T47" fmla="*/ 65 h 237"/>
                <a:gd name="T48" fmla="*/ 25 w 238"/>
                <a:gd name="T49" fmla="*/ 43 h 237"/>
                <a:gd name="T50" fmla="*/ 44 w 238"/>
                <a:gd name="T51" fmla="*/ 25 h 237"/>
                <a:gd name="T52" fmla="*/ 67 w 238"/>
                <a:gd name="T53" fmla="*/ 12 h 237"/>
                <a:gd name="T54" fmla="*/ 91 w 238"/>
                <a:gd name="T55" fmla="*/ 2 h 237"/>
                <a:gd name="T56" fmla="*/ 119 w 238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7">
                  <a:moveTo>
                    <a:pt x="119" y="0"/>
                  </a:moveTo>
                  <a:lnTo>
                    <a:pt x="146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2" y="43"/>
                  </a:lnTo>
                  <a:lnTo>
                    <a:pt x="225" y="65"/>
                  </a:lnTo>
                  <a:lnTo>
                    <a:pt x="235" y="91"/>
                  </a:lnTo>
                  <a:lnTo>
                    <a:pt x="238" y="118"/>
                  </a:lnTo>
                  <a:lnTo>
                    <a:pt x="235" y="146"/>
                  </a:lnTo>
                  <a:lnTo>
                    <a:pt x="225" y="170"/>
                  </a:lnTo>
                  <a:lnTo>
                    <a:pt x="212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6" y="235"/>
                  </a:lnTo>
                  <a:lnTo>
                    <a:pt x="119" y="237"/>
                  </a:lnTo>
                  <a:lnTo>
                    <a:pt x="91" y="235"/>
                  </a:lnTo>
                  <a:lnTo>
                    <a:pt x="67" y="225"/>
                  </a:lnTo>
                  <a:lnTo>
                    <a:pt x="44" y="212"/>
                  </a:lnTo>
                  <a:lnTo>
                    <a:pt x="25" y="194"/>
                  </a:lnTo>
                  <a:lnTo>
                    <a:pt x="12" y="170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5"/>
                  </a:lnTo>
                  <a:lnTo>
                    <a:pt x="25" y="43"/>
                  </a:lnTo>
                  <a:lnTo>
                    <a:pt x="44" y="25"/>
                  </a:lnTo>
                  <a:lnTo>
                    <a:pt x="67" y="12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432550" y="5127625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3 w 239"/>
                <a:gd name="T9" fmla="*/ 44 h 238"/>
                <a:gd name="T10" fmla="*/ 227 w 239"/>
                <a:gd name="T11" fmla="*/ 66 h 238"/>
                <a:gd name="T12" fmla="*/ 236 w 239"/>
                <a:gd name="T13" fmla="*/ 91 h 238"/>
                <a:gd name="T14" fmla="*/ 239 w 239"/>
                <a:gd name="T15" fmla="*/ 118 h 238"/>
                <a:gd name="T16" fmla="*/ 236 w 239"/>
                <a:gd name="T17" fmla="*/ 146 h 238"/>
                <a:gd name="T18" fmla="*/ 227 w 239"/>
                <a:gd name="T19" fmla="*/ 171 h 238"/>
                <a:gd name="T20" fmla="*/ 213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7 w 239"/>
                <a:gd name="T27" fmla="*/ 234 h 238"/>
                <a:gd name="T28" fmla="*/ 120 w 239"/>
                <a:gd name="T29" fmla="*/ 238 h 238"/>
                <a:gd name="T30" fmla="*/ 92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7 w 239"/>
                <a:gd name="T37" fmla="*/ 193 h 238"/>
                <a:gd name="T38" fmla="*/ 13 w 239"/>
                <a:gd name="T39" fmla="*/ 171 h 238"/>
                <a:gd name="T40" fmla="*/ 4 w 239"/>
                <a:gd name="T41" fmla="*/ 146 h 238"/>
                <a:gd name="T42" fmla="*/ 0 w 239"/>
                <a:gd name="T43" fmla="*/ 118 h 238"/>
                <a:gd name="T44" fmla="*/ 4 w 239"/>
                <a:gd name="T45" fmla="*/ 91 h 238"/>
                <a:gd name="T46" fmla="*/ 13 w 239"/>
                <a:gd name="T47" fmla="*/ 66 h 238"/>
                <a:gd name="T48" fmla="*/ 27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2 w 239"/>
                <a:gd name="T55" fmla="*/ 2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3" y="44"/>
                  </a:lnTo>
                  <a:lnTo>
                    <a:pt x="227" y="66"/>
                  </a:lnTo>
                  <a:lnTo>
                    <a:pt x="236" y="91"/>
                  </a:lnTo>
                  <a:lnTo>
                    <a:pt x="239" y="118"/>
                  </a:lnTo>
                  <a:lnTo>
                    <a:pt x="236" y="146"/>
                  </a:lnTo>
                  <a:lnTo>
                    <a:pt x="227" y="171"/>
                  </a:lnTo>
                  <a:lnTo>
                    <a:pt x="213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7" y="234"/>
                  </a:lnTo>
                  <a:lnTo>
                    <a:pt x="120" y="238"/>
                  </a:lnTo>
                  <a:lnTo>
                    <a:pt x="92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7" y="193"/>
                  </a:lnTo>
                  <a:lnTo>
                    <a:pt x="13" y="171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6"/>
                  </a:lnTo>
                  <a:lnTo>
                    <a:pt x="27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2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432550" y="4324350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3 h 238"/>
                <a:gd name="T4" fmla="*/ 172 w 239"/>
                <a:gd name="T5" fmla="*/ 12 h 238"/>
                <a:gd name="T6" fmla="*/ 194 w 239"/>
                <a:gd name="T7" fmla="*/ 26 h 238"/>
                <a:gd name="T8" fmla="*/ 213 w 239"/>
                <a:gd name="T9" fmla="*/ 44 h 238"/>
                <a:gd name="T10" fmla="*/ 227 w 239"/>
                <a:gd name="T11" fmla="*/ 67 h 238"/>
                <a:gd name="T12" fmla="*/ 236 w 239"/>
                <a:gd name="T13" fmla="*/ 92 h 238"/>
                <a:gd name="T14" fmla="*/ 239 w 239"/>
                <a:gd name="T15" fmla="*/ 120 h 238"/>
                <a:gd name="T16" fmla="*/ 236 w 239"/>
                <a:gd name="T17" fmla="*/ 147 h 238"/>
                <a:gd name="T18" fmla="*/ 227 w 239"/>
                <a:gd name="T19" fmla="*/ 172 h 238"/>
                <a:gd name="T20" fmla="*/ 213 w 239"/>
                <a:gd name="T21" fmla="*/ 194 h 238"/>
                <a:gd name="T22" fmla="*/ 194 w 239"/>
                <a:gd name="T23" fmla="*/ 213 h 238"/>
                <a:gd name="T24" fmla="*/ 172 w 239"/>
                <a:gd name="T25" fmla="*/ 226 h 238"/>
                <a:gd name="T26" fmla="*/ 147 w 239"/>
                <a:gd name="T27" fmla="*/ 236 h 238"/>
                <a:gd name="T28" fmla="*/ 120 w 239"/>
                <a:gd name="T29" fmla="*/ 238 h 238"/>
                <a:gd name="T30" fmla="*/ 92 w 239"/>
                <a:gd name="T31" fmla="*/ 236 h 238"/>
                <a:gd name="T32" fmla="*/ 67 w 239"/>
                <a:gd name="T33" fmla="*/ 226 h 238"/>
                <a:gd name="T34" fmla="*/ 45 w 239"/>
                <a:gd name="T35" fmla="*/ 213 h 238"/>
                <a:gd name="T36" fmla="*/ 27 w 239"/>
                <a:gd name="T37" fmla="*/ 194 h 238"/>
                <a:gd name="T38" fmla="*/ 13 w 239"/>
                <a:gd name="T39" fmla="*/ 172 h 238"/>
                <a:gd name="T40" fmla="*/ 4 w 239"/>
                <a:gd name="T41" fmla="*/ 147 h 238"/>
                <a:gd name="T42" fmla="*/ 0 w 239"/>
                <a:gd name="T43" fmla="*/ 120 h 238"/>
                <a:gd name="T44" fmla="*/ 4 w 239"/>
                <a:gd name="T45" fmla="*/ 92 h 238"/>
                <a:gd name="T46" fmla="*/ 13 w 239"/>
                <a:gd name="T47" fmla="*/ 67 h 238"/>
                <a:gd name="T48" fmla="*/ 27 w 239"/>
                <a:gd name="T49" fmla="*/ 44 h 238"/>
                <a:gd name="T50" fmla="*/ 45 w 239"/>
                <a:gd name="T51" fmla="*/ 26 h 238"/>
                <a:gd name="T52" fmla="*/ 67 w 239"/>
                <a:gd name="T53" fmla="*/ 12 h 238"/>
                <a:gd name="T54" fmla="*/ 92 w 239"/>
                <a:gd name="T55" fmla="*/ 3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3"/>
                  </a:lnTo>
                  <a:lnTo>
                    <a:pt x="172" y="12"/>
                  </a:lnTo>
                  <a:lnTo>
                    <a:pt x="194" y="26"/>
                  </a:lnTo>
                  <a:lnTo>
                    <a:pt x="213" y="44"/>
                  </a:lnTo>
                  <a:lnTo>
                    <a:pt x="227" y="67"/>
                  </a:lnTo>
                  <a:lnTo>
                    <a:pt x="236" y="92"/>
                  </a:lnTo>
                  <a:lnTo>
                    <a:pt x="239" y="120"/>
                  </a:lnTo>
                  <a:lnTo>
                    <a:pt x="236" y="147"/>
                  </a:lnTo>
                  <a:lnTo>
                    <a:pt x="227" y="172"/>
                  </a:lnTo>
                  <a:lnTo>
                    <a:pt x="213" y="194"/>
                  </a:lnTo>
                  <a:lnTo>
                    <a:pt x="194" y="213"/>
                  </a:lnTo>
                  <a:lnTo>
                    <a:pt x="172" y="226"/>
                  </a:lnTo>
                  <a:lnTo>
                    <a:pt x="147" y="236"/>
                  </a:lnTo>
                  <a:lnTo>
                    <a:pt x="120" y="238"/>
                  </a:lnTo>
                  <a:lnTo>
                    <a:pt x="92" y="236"/>
                  </a:lnTo>
                  <a:lnTo>
                    <a:pt x="67" y="226"/>
                  </a:lnTo>
                  <a:lnTo>
                    <a:pt x="45" y="213"/>
                  </a:lnTo>
                  <a:lnTo>
                    <a:pt x="27" y="194"/>
                  </a:lnTo>
                  <a:lnTo>
                    <a:pt x="13" y="172"/>
                  </a:lnTo>
                  <a:lnTo>
                    <a:pt x="4" y="147"/>
                  </a:lnTo>
                  <a:lnTo>
                    <a:pt x="0" y="120"/>
                  </a:lnTo>
                  <a:lnTo>
                    <a:pt x="4" y="92"/>
                  </a:lnTo>
                  <a:lnTo>
                    <a:pt x="13" y="67"/>
                  </a:lnTo>
                  <a:lnTo>
                    <a:pt x="27" y="44"/>
                  </a:lnTo>
                  <a:lnTo>
                    <a:pt x="45" y="26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7235825" y="5127625"/>
              <a:ext cx="190500" cy="188913"/>
            </a:xfrm>
            <a:custGeom>
              <a:avLst/>
              <a:gdLst>
                <a:gd name="T0" fmla="*/ 119 w 239"/>
                <a:gd name="T1" fmla="*/ 0 h 238"/>
                <a:gd name="T2" fmla="*/ 146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2 w 239"/>
                <a:gd name="T9" fmla="*/ 44 h 238"/>
                <a:gd name="T10" fmla="*/ 227 w 239"/>
                <a:gd name="T11" fmla="*/ 66 h 238"/>
                <a:gd name="T12" fmla="*/ 235 w 239"/>
                <a:gd name="T13" fmla="*/ 91 h 238"/>
                <a:gd name="T14" fmla="*/ 239 w 239"/>
                <a:gd name="T15" fmla="*/ 118 h 238"/>
                <a:gd name="T16" fmla="*/ 235 w 239"/>
                <a:gd name="T17" fmla="*/ 146 h 238"/>
                <a:gd name="T18" fmla="*/ 227 w 239"/>
                <a:gd name="T19" fmla="*/ 171 h 238"/>
                <a:gd name="T20" fmla="*/ 212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6 w 239"/>
                <a:gd name="T27" fmla="*/ 234 h 238"/>
                <a:gd name="T28" fmla="*/ 119 w 239"/>
                <a:gd name="T29" fmla="*/ 238 h 238"/>
                <a:gd name="T30" fmla="*/ 91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6 w 239"/>
                <a:gd name="T37" fmla="*/ 193 h 238"/>
                <a:gd name="T38" fmla="*/ 12 w 239"/>
                <a:gd name="T39" fmla="*/ 171 h 238"/>
                <a:gd name="T40" fmla="*/ 2 w 239"/>
                <a:gd name="T41" fmla="*/ 146 h 238"/>
                <a:gd name="T42" fmla="*/ 0 w 239"/>
                <a:gd name="T43" fmla="*/ 118 h 238"/>
                <a:gd name="T44" fmla="*/ 2 w 239"/>
                <a:gd name="T45" fmla="*/ 91 h 238"/>
                <a:gd name="T46" fmla="*/ 12 w 239"/>
                <a:gd name="T47" fmla="*/ 66 h 238"/>
                <a:gd name="T48" fmla="*/ 26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1 w 239"/>
                <a:gd name="T55" fmla="*/ 2 h 238"/>
                <a:gd name="T56" fmla="*/ 119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19" y="0"/>
                  </a:moveTo>
                  <a:lnTo>
                    <a:pt x="146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2" y="44"/>
                  </a:lnTo>
                  <a:lnTo>
                    <a:pt x="227" y="66"/>
                  </a:lnTo>
                  <a:lnTo>
                    <a:pt x="235" y="91"/>
                  </a:lnTo>
                  <a:lnTo>
                    <a:pt x="239" y="118"/>
                  </a:lnTo>
                  <a:lnTo>
                    <a:pt x="235" y="146"/>
                  </a:lnTo>
                  <a:lnTo>
                    <a:pt x="227" y="171"/>
                  </a:lnTo>
                  <a:lnTo>
                    <a:pt x="212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6" y="234"/>
                  </a:lnTo>
                  <a:lnTo>
                    <a:pt x="119" y="238"/>
                  </a:lnTo>
                  <a:lnTo>
                    <a:pt x="91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6" y="193"/>
                  </a:lnTo>
                  <a:lnTo>
                    <a:pt x="12" y="171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6"/>
                  </a:lnTo>
                  <a:lnTo>
                    <a:pt x="26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27"/>
            <p:cNvSpPr>
              <a:spLocks noEditPoints="1"/>
            </p:cNvSpPr>
            <p:nvPr/>
          </p:nvSpPr>
          <p:spPr bwMode="auto">
            <a:xfrm>
              <a:off x="5981700" y="3305175"/>
              <a:ext cx="2082800" cy="3030538"/>
            </a:xfrm>
            <a:custGeom>
              <a:avLst/>
              <a:gdLst>
                <a:gd name="T0" fmla="*/ 1790 w 2624"/>
                <a:gd name="T1" fmla="*/ 2936 h 3817"/>
                <a:gd name="T2" fmla="*/ 1507 w 2624"/>
                <a:gd name="T3" fmla="*/ 3057 h 3817"/>
                <a:gd name="T4" fmla="*/ 1193 w 2624"/>
                <a:gd name="T5" fmla="*/ 3101 h 3817"/>
                <a:gd name="T6" fmla="*/ 878 w 2624"/>
                <a:gd name="T7" fmla="*/ 3057 h 3817"/>
                <a:gd name="T8" fmla="*/ 597 w 2624"/>
                <a:gd name="T9" fmla="*/ 2936 h 3817"/>
                <a:gd name="T10" fmla="*/ 939 w 2624"/>
                <a:gd name="T11" fmla="*/ 988 h 3817"/>
                <a:gd name="T12" fmla="*/ 643 w 2624"/>
                <a:gd name="T13" fmla="*/ 1128 h 3817"/>
                <a:gd name="T14" fmla="*/ 414 w 2624"/>
                <a:gd name="T15" fmla="*/ 1358 h 3817"/>
                <a:gd name="T16" fmla="*/ 273 w 2624"/>
                <a:gd name="T17" fmla="*/ 1655 h 3817"/>
                <a:gd name="T18" fmla="*/ 243 w 2624"/>
                <a:gd name="T19" fmla="*/ 1996 h 3817"/>
                <a:gd name="T20" fmla="*/ 331 w 2624"/>
                <a:gd name="T21" fmla="*/ 2317 h 3817"/>
                <a:gd name="T22" fmla="*/ 519 w 2624"/>
                <a:gd name="T23" fmla="*/ 2583 h 3817"/>
                <a:gd name="T24" fmla="*/ 784 w 2624"/>
                <a:gd name="T25" fmla="*/ 2770 h 3817"/>
                <a:gd name="T26" fmla="*/ 1107 w 2624"/>
                <a:gd name="T27" fmla="*/ 2858 h 3817"/>
                <a:gd name="T28" fmla="*/ 1446 w 2624"/>
                <a:gd name="T29" fmla="*/ 2828 h 3817"/>
                <a:gd name="T30" fmla="*/ 1742 w 2624"/>
                <a:gd name="T31" fmla="*/ 2687 h 3817"/>
                <a:gd name="T32" fmla="*/ 1972 w 2624"/>
                <a:gd name="T33" fmla="*/ 2458 h 3817"/>
                <a:gd name="T34" fmla="*/ 2113 w 2624"/>
                <a:gd name="T35" fmla="*/ 2162 h 3817"/>
                <a:gd name="T36" fmla="*/ 2144 w 2624"/>
                <a:gd name="T37" fmla="*/ 1821 h 3817"/>
                <a:gd name="T38" fmla="*/ 2054 w 2624"/>
                <a:gd name="T39" fmla="*/ 1499 h 3817"/>
                <a:gd name="T40" fmla="*/ 1867 w 2624"/>
                <a:gd name="T41" fmla="*/ 1233 h 3817"/>
                <a:gd name="T42" fmla="*/ 1602 w 2624"/>
                <a:gd name="T43" fmla="*/ 1045 h 3817"/>
                <a:gd name="T44" fmla="*/ 1280 w 2624"/>
                <a:gd name="T45" fmla="*/ 957 h 3817"/>
                <a:gd name="T46" fmla="*/ 676 w 2624"/>
                <a:gd name="T47" fmla="*/ 844 h 3817"/>
                <a:gd name="T48" fmla="*/ 967 w 2624"/>
                <a:gd name="T49" fmla="*/ 740 h 3817"/>
                <a:gd name="T50" fmla="*/ 1298 w 2624"/>
                <a:gd name="T51" fmla="*/ 720 h 3817"/>
                <a:gd name="T52" fmla="*/ 1645 w 2624"/>
                <a:gd name="T53" fmla="*/ 804 h 3817"/>
                <a:gd name="T54" fmla="*/ 728 w 2624"/>
                <a:gd name="T55" fmla="*/ 239 h 3817"/>
                <a:gd name="T56" fmla="*/ 1756 w 2624"/>
                <a:gd name="T57" fmla="*/ 11 h 3817"/>
                <a:gd name="T58" fmla="*/ 1873 w 2624"/>
                <a:gd name="T59" fmla="*/ 94 h 3817"/>
                <a:gd name="T60" fmla="*/ 2089 w 2624"/>
                <a:gd name="T61" fmla="*/ 1127 h 3817"/>
                <a:gd name="T62" fmla="*/ 2279 w 2624"/>
                <a:gd name="T63" fmla="*/ 1420 h 3817"/>
                <a:gd name="T64" fmla="*/ 2374 w 2624"/>
                <a:gd name="T65" fmla="*/ 1671 h 3817"/>
                <a:gd name="T66" fmla="*/ 2495 w 2624"/>
                <a:gd name="T67" fmla="*/ 1696 h 3817"/>
                <a:gd name="T68" fmla="*/ 2597 w 2624"/>
                <a:gd name="T69" fmla="*/ 1798 h 3817"/>
                <a:gd name="T70" fmla="*/ 2622 w 2624"/>
                <a:gd name="T71" fmla="*/ 1947 h 3817"/>
                <a:gd name="T72" fmla="*/ 2555 w 2624"/>
                <a:gd name="T73" fmla="*/ 2077 h 3817"/>
                <a:gd name="T74" fmla="*/ 2424 w 2624"/>
                <a:gd name="T75" fmla="*/ 2143 h 3817"/>
                <a:gd name="T76" fmla="*/ 2344 w 2624"/>
                <a:gd name="T77" fmla="*/ 2221 h 3817"/>
                <a:gd name="T78" fmla="*/ 2217 w 2624"/>
                <a:gd name="T79" fmla="*/ 2515 h 3817"/>
                <a:gd name="T80" fmla="*/ 1904 w 2624"/>
                <a:gd name="T81" fmla="*/ 3622 h 3817"/>
                <a:gd name="T82" fmla="*/ 1836 w 2624"/>
                <a:gd name="T83" fmla="*/ 3750 h 3817"/>
                <a:gd name="T84" fmla="*/ 1708 w 2624"/>
                <a:gd name="T85" fmla="*/ 3815 h 3817"/>
                <a:gd name="T86" fmla="*/ 642 w 2624"/>
                <a:gd name="T87" fmla="*/ 3806 h 3817"/>
                <a:gd name="T88" fmla="*/ 526 w 2624"/>
                <a:gd name="T89" fmla="*/ 3723 h 3817"/>
                <a:gd name="T90" fmla="*/ 312 w 2624"/>
                <a:gd name="T91" fmla="*/ 2705 h 3817"/>
                <a:gd name="T92" fmla="*/ 120 w 2624"/>
                <a:gd name="T93" fmla="*/ 2421 h 3817"/>
                <a:gd name="T94" fmla="*/ 15 w 2624"/>
                <a:gd name="T95" fmla="*/ 2090 h 3817"/>
                <a:gd name="T96" fmla="*/ 15 w 2624"/>
                <a:gd name="T97" fmla="*/ 1722 h 3817"/>
                <a:gd name="T98" fmla="*/ 124 w 2624"/>
                <a:gd name="T99" fmla="*/ 1382 h 3817"/>
                <a:gd name="T100" fmla="*/ 327 w 2624"/>
                <a:gd name="T101" fmla="*/ 1095 h 3817"/>
                <a:gd name="T102" fmla="*/ 538 w 2624"/>
                <a:gd name="T103" fmla="*/ 94 h 3817"/>
                <a:gd name="T104" fmla="*/ 655 w 2624"/>
                <a:gd name="T105" fmla="*/ 11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4" h="3817">
                  <a:moveTo>
                    <a:pt x="597" y="2936"/>
                  </a:moveTo>
                  <a:lnTo>
                    <a:pt x="716" y="3578"/>
                  </a:lnTo>
                  <a:lnTo>
                    <a:pt x="1670" y="3578"/>
                  </a:lnTo>
                  <a:lnTo>
                    <a:pt x="1790" y="2936"/>
                  </a:lnTo>
                  <a:lnTo>
                    <a:pt x="1723" y="2972"/>
                  </a:lnTo>
                  <a:lnTo>
                    <a:pt x="1653" y="3005"/>
                  </a:lnTo>
                  <a:lnTo>
                    <a:pt x="1581" y="3033"/>
                  </a:lnTo>
                  <a:lnTo>
                    <a:pt x="1507" y="3057"/>
                  </a:lnTo>
                  <a:lnTo>
                    <a:pt x="1431" y="3075"/>
                  </a:lnTo>
                  <a:lnTo>
                    <a:pt x="1353" y="3090"/>
                  </a:lnTo>
                  <a:lnTo>
                    <a:pt x="1274" y="3099"/>
                  </a:lnTo>
                  <a:lnTo>
                    <a:pt x="1193" y="3101"/>
                  </a:lnTo>
                  <a:lnTo>
                    <a:pt x="1111" y="3099"/>
                  </a:lnTo>
                  <a:lnTo>
                    <a:pt x="1032" y="3090"/>
                  </a:lnTo>
                  <a:lnTo>
                    <a:pt x="954" y="3075"/>
                  </a:lnTo>
                  <a:lnTo>
                    <a:pt x="878" y="3057"/>
                  </a:lnTo>
                  <a:lnTo>
                    <a:pt x="805" y="3033"/>
                  </a:lnTo>
                  <a:lnTo>
                    <a:pt x="733" y="3005"/>
                  </a:lnTo>
                  <a:lnTo>
                    <a:pt x="664" y="2972"/>
                  </a:lnTo>
                  <a:lnTo>
                    <a:pt x="597" y="2936"/>
                  </a:lnTo>
                  <a:close/>
                  <a:moveTo>
                    <a:pt x="1193" y="954"/>
                  </a:moveTo>
                  <a:lnTo>
                    <a:pt x="1107" y="957"/>
                  </a:lnTo>
                  <a:lnTo>
                    <a:pt x="1021" y="968"/>
                  </a:lnTo>
                  <a:lnTo>
                    <a:pt x="939" y="988"/>
                  </a:lnTo>
                  <a:lnTo>
                    <a:pt x="860" y="1014"/>
                  </a:lnTo>
                  <a:lnTo>
                    <a:pt x="784" y="1045"/>
                  </a:lnTo>
                  <a:lnTo>
                    <a:pt x="711" y="1084"/>
                  </a:lnTo>
                  <a:lnTo>
                    <a:pt x="643" y="1128"/>
                  </a:lnTo>
                  <a:lnTo>
                    <a:pt x="578" y="1178"/>
                  </a:lnTo>
                  <a:lnTo>
                    <a:pt x="519" y="1233"/>
                  </a:lnTo>
                  <a:lnTo>
                    <a:pt x="464" y="1294"/>
                  </a:lnTo>
                  <a:lnTo>
                    <a:pt x="414" y="1358"/>
                  </a:lnTo>
                  <a:lnTo>
                    <a:pt x="370" y="1427"/>
                  </a:lnTo>
                  <a:lnTo>
                    <a:pt x="331" y="1499"/>
                  </a:lnTo>
                  <a:lnTo>
                    <a:pt x="299" y="1576"/>
                  </a:lnTo>
                  <a:lnTo>
                    <a:pt x="273" y="1655"/>
                  </a:lnTo>
                  <a:lnTo>
                    <a:pt x="254" y="1737"/>
                  </a:lnTo>
                  <a:lnTo>
                    <a:pt x="243" y="1821"/>
                  </a:lnTo>
                  <a:lnTo>
                    <a:pt x="239" y="1908"/>
                  </a:lnTo>
                  <a:lnTo>
                    <a:pt x="243" y="1996"/>
                  </a:lnTo>
                  <a:lnTo>
                    <a:pt x="254" y="2080"/>
                  </a:lnTo>
                  <a:lnTo>
                    <a:pt x="273" y="2162"/>
                  </a:lnTo>
                  <a:lnTo>
                    <a:pt x="299" y="2241"/>
                  </a:lnTo>
                  <a:lnTo>
                    <a:pt x="331" y="2317"/>
                  </a:lnTo>
                  <a:lnTo>
                    <a:pt x="370" y="2390"/>
                  </a:lnTo>
                  <a:lnTo>
                    <a:pt x="414" y="2458"/>
                  </a:lnTo>
                  <a:lnTo>
                    <a:pt x="464" y="2523"/>
                  </a:lnTo>
                  <a:lnTo>
                    <a:pt x="519" y="2583"/>
                  </a:lnTo>
                  <a:lnTo>
                    <a:pt x="578" y="2637"/>
                  </a:lnTo>
                  <a:lnTo>
                    <a:pt x="643" y="2687"/>
                  </a:lnTo>
                  <a:lnTo>
                    <a:pt x="711" y="2731"/>
                  </a:lnTo>
                  <a:lnTo>
                    <a:pt x="784" y="2770"/>
                  </a:lnTo>
                  <a:lnTo>
                    <a:pt x="860" y="2802"/>
                  </a:lnTo>
                  <a:lnTo>
                    <a:pt x="939" y="2828"/>
                  </a:lnTo>
                  <a:lnTo>
                    <a:pt x="1021" y="2847"/>
                  </a:lnTo>
                  <a:lnTo>
                    <a:pt x="1107" y="2858"/>
                  </a:lnTo>
                  <a:lnTo>
                    <a:pt x="1193" y="2862"/>
                  </a:lnTo>
                  <a:lnTo>
                    <a:pt x="1280" y="2858"/>
                  </a:lnTo>
                  <a:lnTo>
                    <a:pt x="1364" y="2847"/>
                  </a:lnTo>
                  <a:lnTo>
                    <a:pt x="1446" y="2828"/>
                  </a:lnTo>
                  <a:lnTo>
                    <a:pt x="1525" y="2802"/>
                  </a:lnTo>
                  <a:lnTo>
                    <a:pt x="1602" y="2770"/>
                  </a:lnTo>
                  <a:lnTo>
                    <a:pt x="1674" y="2731"/>
                  </a:lnTo>
                  <a:lnTo>
                    <a:pt x="1742" y="2687"/>
                  </a:lnTo>
                  <a:lnTo>
                    <a:pt x="1807" y="2637"/>
                  </a:lnTo>
                  <a:lnTo>
                    <a:pt x="1867" y="2583"/>
                  </a:lnTo>
                  <a:lnTo>
                    <a:pt x="1923" y="2523"/>
                  </a:lnTo>
                  <a:lnTo>
                    <a:pt x="1972" y="2458"/>
                  </a:lnTo>
                  <a:lnTo>
                    <a:pt x="2017" y="2390"/>
                  </a:lnTo>
                  <a:lnTo>
                    <a:pt x="2054" y="2317"/>
                  </a:lnTo>
                  <a:lnTo>
                    <a:pt x="2087" y="2241"/>
                  </a:lnTo>
                  <a:lnTo>
                    <a:pt x="2113" y="2162"/>
                  </a:lnTo>
                  <a:lnTo>
                    <a:pt x="2131" y="2080"/>
                  </a:lnTo>
                  <a:lnTo>
                    <a:pt x="2144" y="1996"/>
                  </a:lnTo>
                  <a:lnTo>
                    <a:pt x="2147" y="1908"/>
                  </a:lnTo>
                  <a:lnTo>
                    <a:pt x="2144" y="1821"/>
                  </a:lnTo>
                  <a:lnTo>
                    <a:pt x="2131" y="1737"/>
                  </a:lnTo>
                  <a:lnTo>
                    <a:pt x="2113" y="1655"/>
                  </a:lnTo>
                  <a:lnTo>
                    <a:pt x="2087" y="1576"/>
                  </a:lnTo>
                  <a:lnTo>
                    <a:pt x="2054" y="1499"/>
                  </a:lnTo>
                  <a:lnTo>
                    <a:pt x="2017" y="1427"/>
                  </a:lnTo>
                  <a:lnTo>
                    <a:pt x="1972" y="1358"/>
                  </a:lnTo>
                  <a:lnTo>
                    <a:pt x="1923" y="1294"/>
                  </a:lnTo>
                  <a:lnTo>
                    <a:pt x="1867" y="1233"/>
                  </a:lnTo>
                  <a:lnTo>
                    <a:pt x="1807" y="1178"/>
                  </a:lnTo>
                  <a:lnTo>
                    <a:pt x="1742" y="1128"/>
                  </a:lnTo>
                  <a:lnTo>
                    <a:pt x="1674" y="1084"/>
                  </a:lnTo>
                  <a:lnTo>
                    <a:pt x="1602" y="1045"/>
                  </a:lnTo>
                  <a:lnTo>
                    <a:pt x="1525" y="1014"/>
                  </a:lnTo>
                  <a:lnTo>
                    <a:pt x="1446" y="988"/>
                  </a:lnTo>
                  <a:lnTo>
                    <a:pt x="1364" y="968"/>
                  </a:lnTo>
                  <a:lnTo>
                    <a:pt x="1280" y="957"/>
                  </a:lnTo>
                  <a:lnTo>
                    <a:pt x="1193" y="954"/>
                  </a:lnTo>
                  <a:close/>
                  <a:moveTo>
                    <a:pt x="728" y="239"/>
                  </a:moveTo>
                  <a:lnTo>
                    <a:pt x="609" y="881"/>
                  </a:lnTo>
                  <a:lnTo>
                    <a:pt x="676" y="844"/>
                  </a:lnTo>
                  <a:lnTo>
                    <a:pt x="745" y="812"/>
                  </a:lnTo>
                  <a:lnTo>
                    <a:pt x="817" y="783"/>
                  </a:lnTo>
                  <a:lnTo>
                    <a:pt x="891" y="760"/>
                  </a:lnTo>
                  <a:lnTo>
                    <a:pt x="967" y="740"/>
                  </a:lnTo>
                  <a:lnTo>
                    <a:pt x="1044" y="727"/>
                  </a:lnTo>
                  <a:lnTo>
                    <a:pt x="1124" y="718"/>
                  </a:lnTo>
                  <a:lnTo>
                    <a:pt x="1205" y="716"/>
                  </a:lnTo>
                  <a:lnTo>
                    <a:pt x="1298" y="720"/>
                  </a:lnTo>
                  <a:lnTo>
                    <a:pt x="1388" y="731"/>
                  </a:lnTo>
                  <a:lnTo>
                    <a:pt x="1476" y="749"/>
                  </a:lnTo>
                  <a:lnTo>
                    <a:pt x="1562" y="773"/>
                  </a:lnTo>
                  <a:lnTo>
                    <a:pt x="1645" y="804"/>
                  </a:lnTo>
                  <a:lnTo>
                    <a:pt x="1725" y="839"/>
                  </a:lnTo>
                  <a:lnTo>
                    <a:pt x="1802" y="881"/>
                  </a:lnTo>
                  <a:lnTo>
                    <a:pt x="1682" y="239"/>
                  </a:lnTo>
                  <a:lnTo>
                    <a:pt x="728" y="239"/>
                  </a:lnTo>
                  <a:close/>
                  <a:moveTo>
                    <a:pt x="728" y="0"/>
                  </a:moveTo>
                  <a:lnTo>
                    <a:pt x="1682" y="0"/>
                  </a:lnTo>
                  <a:lnTo>
                    <a:pt x="1720" y="2"/>
                  </a:lnTo>
                  <a:lnTo>
                    <a:pt x="1756" y="11"/>
                  </a:lnTo>
                  <a:lnTo>
                    <a:pt x="1790" y="25"/>
                  </a:lnTo>
                  <a:lnTo>
                    <a:pt x="1820" y="44"/>
                  </a:lnTo>
                  <a:lnTo>
                    <a:pt x="1848" y="67"/>
                  </a:lnTo>
                  <a:lnTo>
                    <a:pt x="1873" y="94"/>
                  </a:lnTo>
                  <a:lnTo>
                    <a:pt x="1892" y="124"/>
                  </a:lnTo>
                  <a:lnTo>
                    <a:pt x="1907" y="158"/>
                  </a:lnTo>
                  <a:lnTo>
                    <a:pt x="1917" y="195"/>
                  </a:lnTo>
                  <a:lnTo>
                    <a:pt x="2089" y="1127"/>
                  </a:lnTo>
                  <a:lnTo>
                    <a:pt x="2144" y="1194"/>
                  </a:lnTo>
                  <a:lnTo>
                    <a:pt x="2194" y="1266"/>
                  </a:lnTo>
                  <a:lnTo>
                    <a:pt x="2240" y="1341"/>
                  </a:lnTo>
                  <a:lnTo>
                    <a:pt x="2279" y="1420"/>
                  </a:lnTo>
                  <a:lnTo>
                    <a:pt x="2313" y="1502"/>
                  </a:lnTo>
                  <a:lnTo>
                    <a:pt x="2341" y="1587"/>
                  </a:lnTo>
                  <a:lnTo>
                    <a:pt x="2362" y="1674"/>
                  </a:lnTo>
                  <a:lnTo>
                    <a:pt x="2374" y="1671"/>
                  </a:lnTo>
                  <a:lnTo>
                    <a:pt x="2386" y="1670"/>
                  </a:lnTo>
                  <a:lnTo>
                    <a:pt x="2424" y="1672"/>
                  </a:lnTo>
                  <a:lnTo>
                    <a:pt x="2461" y="1682"/>
                  </a:lnTo>
                  <a:lnTo>
                    <a:pt x="2495" y="1696"/>
                  </a:lnTo>
                  <a:lnTo>
                    <a:pt x="2527" y="1715"/>
                  </a:lnTo>
                  <a:lnTo>
                    <a:pt x="2555" y="1740"/>
                  </a:lnTo>
                  <a:lnTo>
                    <a:pt x="2579" y="1768"/>
                  </a:lnTo>
                  <a:lnTo>
                    <a:pt x="2597" y="1798"/>
                  </a:lnTo>
                  <a:lnTo>
                    <a:pt x="2612" y="1832"/>
                  </a:lnTo>
                  <a:lnTo>
                    <a:pt x="2622" y="1870"/>
                  </a:lnTo>
                  <a:lnTo>
                    <a:pt x="2624" y="1908"/>
                  </a:lnTo>
                  <a:lnTo>
                    <a:pt x="2622" y="1947"/>
                  </a:lnTo>
                  <a:lnTo>
                    <a:pt x="2612" y="1984"/>
                  </a:lnTo>
                  <a:lnTo>
                    <a:pt x="2597" y="2018"/>
                  </a:lnTo>
                  <a:lnTo>
                    <a:pt x="2579" y="2049"/>
                  </a:lnTo>
                  <a:lnTo>
                    <a:pt x="2555" y="2077"/>
                  </a:lnTo>
                  <a:lnTo>
                    <a:pt x="2527" y="2101"/>
                  </a:lnTo>
                  <a:lnTo>
                    <a:pt x="2495" y="2120"/>
                  </a:lnTo>
                  <a:lnTo>
                    <a:pt x="2461" y="2135"/>
                  </a:lnTo>
                  <a:lnTo>
                    <a:pt x="2424" y="2143"/>
                  </a:lnTo>
                  <a:lnTo>
                    <a:pt x="2386" y="2147"/>
                  </a:lnTo>
                  <a:lnTo>
                    <a:pt x="2374" y="2145"/>
                  </a:lnTo>
                  <a:lnTo>
                    <a:pt x="2362" y="2142"/>
                  </a:lnTo>
                  <a:lnTo>
                    <a:pt x="2344" y="2221"/>
                  </a:lnTo>
                  <a:lnTo>
                    <a:pt x="2319" y="2298"/>
                  </a:lnTo>
                  <a:lnTo>
                    <a:pt x="2290" y="2374"/>
                  </a:lnTo>
                  <a:lnTo>
                    <a:pt x="2256" y="2446"/>
                  </a:lnTo>
                  <a:lnTo>
                    <a:pt x="2217" y="2515"/>
                  </a:lnTo>
                  <a:lnTo>
                    <a:pt x="2173" y="2581"/>
                  </a:lnTo>
                  <a:lnTo>
                    <a:pt x="2126" y="2645"/>
                  </a:lnTo>
                  <a:lnTo>
                    <a:pt x="2075" y="2706"/>
                  </a:lnTo>
                  <a:lnTo>
                    <a:pt x="1904" y="3622"/>
                  </a:lnTo>
                  <a:lnTo>
                    <a:pt x="1895" y="3659"/>
                  </a:lnTo>
                  <a:lnTo>
                    <a:pt x="1880" y="3693"/>
                  </a:lnTo>
                  <a:lnTo>
                    <a:pt x="1861" y="3723"/>
                  </a:lnTo>
                  <a:lnTo>
                    <a:pt x="1836" y="3750"/>
                  </a:lnTo>
                  <a:lnTo>
                    <a:pt x="1808" y="3773"/>
                  </a:lnTo>
                  <a:lnTo>
                    <a:pt x="1778" y="3792"/>
                  </a:lnTo>
                  <a:lnTo>
                    <a:pt x="1743" y="3806"/>
                  </a:lnTo>
                  <a:lnTo>
                    <a:pt x="1708" y="3815"/>
                  </a:lnTo>
                  <a:lnTo>
                    <a:pt x="1670" y="3817"/>
                  </a:lnTo>
                  <a:lnTo>
                    <a:pt x="716" y="3817"/>
                  </a:lnTo>
                  <a:lnTo>
                    <a:pt x="678" y="3815"/>
                  </a:lnTo>
                  <a:lnTo>
                    <a:pt x="642" y="3806"/>
                  </a:lnTo>
                  <a:lnTo>
                    <a:pt x="609" y="3792"/>
                  </a:lnTo>
                  <a:lnTo>
                    <a:pt x="577" y="3773"/>
                  </a:lnTo>
                  <a:lnTo>
                    <a:pt x="550" y="3750"/>
                  </a:lnTo>
                  <a:lnTo>
                    <a:pt x="526" y="3723"/>
                  </a:lnTo>
                  <a:lnTo>
                    <a:pt x="506" y="3693"/>
                  </a:lnTo>
                  <a:lnTo>
                    <a:pt x="490" y="3659"/>
                  </a:lnTo>
                  <a:lnTo>
                    <a:pt x="481" y="3622"/>
                  </a:lnTo>
                  <a:lnTo>
                    <a:pt x="312" y="2705"/>
                  </a:lnTo>
                  <a:lnTo>
                    <a:pt x="257" y="2640"/>
                  </a:lnTo>
                  <a:lnTo>
                    <a:pt x="206" y="2570"/>
                  </a:lnTo>
                  <a:lnTo>
                    <a:pt x="161" y="2497"/>
                  </a:lnTo>
                  <a:lnTo>
                    <a:pt x="120" y="2421"/>
                  </a:lnTo>
                  <a:lnTo>
                    <a:pt x="84" y="2342"/>
                  </a:lnTo>
                  <a:lnTo>
                    <a:pt x="55" y="2260"/>
                  </a:lnTo>
                  <a:lnTo>
                    <a:pt x="32" y="2176"/>
                  </a:lnTo>
                  <a:lnTo>
                    <a:pt x="15" y="2090"/>
                  </a:lnTo>
                  <a:lnTo>
                    <a:pt x="4" y="1999"/>
                  </a:lnTo>
                  <a:lnTo>
                    <a:pt x="0" y="1908"/>
                  </a:lnTo>
                  <a:lnTo>
                    <a:pt x="4" y="1815"/>
                  </a:lnTo>
                  <a:lnTo>
                    <a:pt x="15" y="1722"/>
                  </a:lnTo>
                  <a:lnTo>
                    <a:pt x="33" y="1633"/>
                  </a:lnTo>
                  <a:lnTo>
                    <a:pt x="57" y="1547"/>
                  </a:lnTo>
                  <a:lnTo>
                    <a:pt x="88" y="1463"/>
                  </a:lnTo>
                  <a:lnTo>
                    <a:pt x="124" y="1382"/>
                  </a:lnTo>
                  <a:lnTo>
                    <a:pt x="167" y="1305"/>
                  </a:lnTo>
                  <a:lnTo>
                    <a:pt x="216" y="1231"/>
                  </a:lnTo>
                  <a:lnTo>
                    <a:pt x="268" y="1161"/>
                  </a:lnTo>
                  <a:lnTo>
                    <a:pt x="327" y="1095"/>
                  </a:lnTo>
                  <a:lnTo>
                    <a:pt x="493" y="195"/>
                  </a:lnTo>
                  <a:lnTo>
                    <a:pt x="504" y="158"/>
                  </a:lnTo>
                  <a:lnTo>
                    <a:pt x="519" y="124"/>
                  </a:lnTo>
                  <a:lnTo>
                    <a:pt x="538" y="94"/>
                  </a:lnTo>
                  <a:lnTo>
                    <a:pt x="562" y="67"/>
                  </a:lnTo>
                  <a:lnTo>
                    <a:pt x="590" y="44"/>
                  </a:lnTo>
                  <a:lnTo>
                    <a:pt x="621" y="25"/>
                  </a:lnTo>
                  <a:lnTo>
                    <a:pt x="655" y="11"/>
                  </a:lnTo>
                  <a:lnTo>
                    <a:pt x="691" y="2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834188" y="4338638"/>
              <a:ext cx="571500" cy="576263"/>
            </a:xfrm>
            <a:custGeom>
              <a:avLst/>
              <a:gdLst>
                <a:gd name="T0" fmla="*/ 682 w 721"/>
                <a:gd name="T1" fmla="*/ 0 h 724"/>
                <a:gd name="T2" fmla="*/ 696 w 721"/>
                <a:gd name="T3" fmla="*/ 3 h 724"/>
                <a:gd name="T4" fmla="*/ 708 w 721"/>
                <a:gd name="T5" fmla="*/ 12 h 724"/>
                <a:gd name="T6" fmla="*/ 717 w 721"/>
                <a:gd name="T7" fmla="*/ 24 h 724"/>
                <a:gd name="T8" fmla="*/ 721 w 721"/>
                <a:gd name="T9" fmla="*/ 39 h 724"/>
                <a:gd name="T10" fmla="*/ 718 w 721"/>
                <a:gd name="T11" fmla="*/ 52 h 724"/>
                <a:gd name="T12" fmla="*/ 712 w 721"/>
                <a:gd name="T13" fmla="*/ 66 h 724"/>
                <a:gd name="T14" fmla="*/ 423 w 721"/>
                <a:gd name="T15" fmla="*/ 426 h 724"/>
                <a:gd name="T16" fmla="*/ 202 w 721"/>
                <a:gd name="T17" fmla="*/ 691 h 724"/>
                <a:gd name="T18" fmla="*/ 184 w 721"/>
                <a:gd name="T19" fmla="*/ 706 h 724"/>
                <a:gd name="T20" fmla="*/ 163 w 721"/>
                <a:gd name="T21" fmla="*/ 716 h 724"/>
                <a:gd name="T22" fmla="*/ 141 w 721"/>
                <a:gd name="T23" fmla="*/ 722 h 724"/>
                <a:gd name="T24" fmla="*/ 118 w 721"/>
                <a:gd name="T25" fmla="*/ 724 h 724"/>
                <a:gd name="T26" fmla="*/ 95 w 721"/>
                <a:gd name="T27" fmla="*/ 722 h 724"/>
                <a:gd name="T28" fmla="*/ 73 w 721"/>
                <a:gd name="T29" fmla="*/ 715 h 724"/>
                <a:gd name="T30" fmla="*/ 52 w 721"/>
                <a:gd name="T31" fmla="*/ 704 h 724"/>
                <a:gd name="T32" fmla="*/ 34 w 721"/>
                <a:gd name="T33" fmla="*/ 689 h 724"/>
                <a:gd name="T34" fmla="*/ 19 w 721"/>
                <a:gd name="T35" fmla="*/ 671 h 724"/>
                <a:gd name="T36" fmla="*/ 8 w 721"/>
                <a:gd name="T37" fmla="*/ 651 h 724"/>
                <a:gd name="T38" fmla="*/ 2 w 721"/>
                <a:gd name="T39" fmla="*/ 629 h 724"/>
                <a:gd name="T40" fmla="*/ 0 w 721"/>
                <a:gd name="T41" fmla="*/ 606 h 724"/>
                <a:gd name="T42" fmla="*/ 2 w 721"/>
                <a:gd name="T43" fmla="*/ 583 h 724"/>
                <a:gd name="T44" fmla="*/ 8 w 721"/>
                <a:gd name="T45" fmla="*/ 560 h 724"/>
                <a:gd name="T46" fmla="*/ 20 w 721"/>
                <a:gd name="T47" fmla="*/ 539 h 724"/>
                <a:gd name="T48" fmla="*/ 35 w 721"/>
                <a:gd name="T49" fmla="*/ 521 h 724"/>
                <a:gd name="T50" fmla="*/ 655 w 721"/>
                <a:gd name="T51" fmla="*/ 10 h 724"/>
                <a:gd name="T52" fmla="*/ 667 w 721"/>
                <a:gd name="T53" fmla="*/ 2 h 724"/>
                <a:gd name="T54" fmla="*/ 682 w 721"/>
                <a:gd name="T55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1" h="724">
                  <a:moveTo>
                    <a:pt x="682" y="0"/>
                  </a:moveTo>
                  <a:lnTo>
                    <a:pt x="696" y="3"/>
                  </a:lnTo>
                  <a:lnTo>
                    <a:pt x="708" y="12"/>
                  </a:lnTo>
                  <a:lnTo>
                    <a:pt x="717" y="24"/>
                  </a:lnTo>
                  <a:lnTo>
                    <a:pt x="721" y="39"/>
                  </a:lnTo>
                  <a:lnTo>
                    <a:pt x="718" y="52"/>
                  </a:lnTo>
                  <a:lnTo>
                    <a:pt x="712" y="66"/>
                  </a:lnTo>
                  <a:lnTo>
                    <a:pt x="423" y="426"/>
                  </a:lnTo>
                  <a:lnTo>
                    <a:pt x="202" y="691"/>
                  </a:lnTo>
                  <a:lnTo>
                    <a:pt x="184" y="706"/>
                  </a:lnTo>
                  <a:lnTo>
                    <a:pt x="163" y="716"/>
                  </a:lnTo>
                  <a:lnTo>
                    <a:pt x="141" y="722"/>
                  </a:lnTo>
                  <a:lnTo>
                    <a:pt x="118" y="724"/>
                  </a:lnTo>
                  <a:lnTo>
                    <a:pt x="95" y="722"/>
                  </a:lnTo>
                  <a:lnTo>
                    <a:pt x="73" y="715"/>
                  </a:lnTo>
                  <a:lnTo>
                    <a:pt x="52" y="704"/>
                  </a:lnTo>
                  <a:lnTo>
                    <a:pt x="34" y="689"/>
                  </a:lnTo>
                  <a:lnTo>
                    <a:pt x="19" y="671"/>
                  </a:lnTo>
                  <a:lnTo>
                    <a:pt x="8" y="651"/>
                  </a:lnTo>
                  <a:lnTo>
                    <a:pt x="2" y="629"/>
                  </a:lnTo>
                  <a:lnTo>
                    <a:pt x="0" y="606"/>
                  </a:lnTo>
                  <a:lnTo>
                    <a:pt x="2" y="583"/>
                  </a:lnTo>
                  <a:lnTo>
                    <a:pt x="8" y="560"/>
                  </a:lnTo>
                  <a:lnTo>
                    <a:pt x="20" y="539"/>
                  </a:lnTo>
                  <a:lnTo>
                    <a:pt x="35" y="521"/>
                  </a:lnTo>
                  <a:lnTo>
                    <a:pt x="655" y="10"/>
                  </a:lnTo>
                  <a:lnTo>
                    <a:pt x="667" y="2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4632645" y="4034190"/>
            <a:ext cx="469565" cy="464812"/>
            <a:chOff x="5929313" y="3284538"/>
            <a:chExt cx="1725613" cy="1708150"/>
          </a:xfrm>
          <a:solidFill>
            <a:schemeClr val="bg2">
              <a:lumMod val="25000"/>
            </a:schemeClr>
          </a:solidFill>
        </p:grpSpPr>
        <p:sp>
          <p:nvSpPr>
            <p:cNvPr id="257" name="Freeform 233"/>
            <p:cNvSpPr>
              <a:spLocks noEditPoints="1"/>
            </p:cNvSpPr>
            <p:nvPr/>
          </p:nvSpPr>
          <p:spPr bwMode="auto">
            <a:xfrm>
              <a:off x="5929313" y="3284538"/>
              <a:ext cx="1725613" cy="1708150"/>
            </a:xfrm>
            <a:custGeom>
              <a:avLst/>
              <a:gdLst>
                <a:gd name="T0" fmla="*/ 2037 w 3262"/>
                <a:gd name="T1" fmla="*/ 227 h 3228"/>
                <a:gd name="T2" fmla="*/ 1794 w 3262"/>
                <a:gd name="T3" fmla="*/ 334 h 3228"/>
                <a:gd name="T4" fmla="*/ 1601 w 3262"/>
                <a:gd name="T5" fmla="*/ 510 h 3228"/>
                <a:gd name="T6" fmla="*/ 1473 w 3262"/>
                <a:gd name="T7" fmla="*/ 740 h 3228"/>
                <a:gd name="T8" fmla="*/ 1427 w 3262"/>
                <a:gd name="T9" fmla="*/ 1009 h 3228"/>
                <a:gd name="T10" fmla="*/ 1468 w 3262"/>
                <a:gd name="T11" fmla="*/ 1252 h 3228"/>
                <a:gd name="T12" fmla="*/ 1393 w 3262"/>
                <a:gd name="T13" fmla="*/ 1564 h 3228"/>
                <a:gd name="T14" fmla="*/ 492 w 3262"/>
                <a:gd name="T15" fmla="*/ 3027 h 3228"/>
                <a:gd name="T16" fmla="*/ 718 w 3262"/>
                <a:gd name="T17" fmla="*/ 2834 h 3228"/>
                <a:gd name="T18" fmla="*/ 1020 w 3262"/>
                <a:gd name="T19" fmla="*/ 2622 h 3228"/>
                <a:gd name="T20" fmla="*/ 1059 w 3262"/>
                <a:gd name="T21" fmla="*/ 2503 h 3228"/>
                <a:gd name="T22" fmla="*/ 1159 w 3262"/>
                <a:gd name="T23" fmla="*/ 2431 h 3228"/>
                <a:gd name="T24" fmla="*/ 1427 w 3262"/>
                <a:gd name="T25" fmla="*/ 2184 h 3228"/>
                <a:gd name="T26" fmla="*/ 1467 w 3262"/>
                <a:gd name="T27" fmla="*/ 2066 h 3228"/>
                <a:gd name="T28" fmla="*/ 1832 w 3262"/>
                <a:gd name="T29" fmla="*/ 1701 h 3228"/>
                <a:gd name="T30" fmla="*/ 2056 w 3262"/>
                <a:gd name="T31" fmla="*/ 1793 h 3228"/>
                <a:gd name="T32" fmla="*/ 2313 w 3262"/>
                <a:gd name="T33" fmla="*/ 1812 h 3228"/>
                <a:gd name="T34" fmla="*/ 2576 w 3262"/>
                <a:gd name="T35" fmla="*/ 1745 h 3228"/>
                <a:gd name="T36" fmla="*/ 2796 w 3262"/>
                <a:gd name="T37" fmla="*/ 1601 h 3228"/>
                <a:gd name="T38" fmla="*/ 2959 w 3262"/>
                <a:gd name="T39" fmla="*/ 1397 h 3228"/>
                <a:gd name="T40" fmla="*/ 3047 w 3262"/>
                <a:gd name="T41" fmla="*/ 1146 h 3228"/>
                <a:gd name="T42" fmla="*/ 3047 w 3262"/>
                <a:gd name="T43" fmla="*/ 870 h 3228"/>
                <a:gd name="T44" fmla="*/ 2959 w 3262"/>
                <a:gd name="T45" fmla="*/ 620 h 3228"/>
                <a:gd name="T46" fmla="*/ 2796 w 3262"/>
                <a:gd name="T47" fmla="*/ 415 h 3228"/>
                <a:gd name="T48" fmla="*/ 2576 w 3262"/>
                <a:gd name="T49" fmla="*/ 271 h 3228"/>
                <a:gd name="T50" fmla="*/ 2313 w 3262"/>
                <a:gd name="T51" fmla="*/ 204 h 3228"/>
                <a:gd name="T52" fmla="*/ 2401 w 3262"/>
                <a:gd name="T53" fmla="*/ 12 h 3228"/>
                <a:gd name="T54" fmla="*/ 2691 w 3262"/>
                <a:gd name="T55" fmla="*/ 102 h 3228"/>
                <a:gd name="T56" fmla="*/ 2937 w 3262"/>
                <a:gd name="T57" fmla="*/ 269 h 3228"/>
                <a:gd name="T58" fmla="*/ 3123 w 3262"/>
                <a:gd name="T59" fmla="*/ 499 h 3228"/>
                <a:gd name="T60" fmla="*/ 3235 w 3262"/>
                <a:gd name="T61" fmla="*/ 777 h 3228"/>
                <a:gd name="T62" fmla="*/ 3259 w 3262"/>
                <a:gd name="T63" fmla="*/ 1087 h 3228"/>
                <a:gd name="T64" fmla="*/ 3189 w 3262"/>
                <a:gd name="T65" fmla="*/ 1383 h 3228"/>
                <a:gd name="T66" fmla="*/ 3038 w 3262"/>
                <a:gd name="T67" fmla="*/ 1639 h 3228"/>
                <a:gd name="T68" fmla="*/ 2821 w 3262"/>
                <a:gd name="T69" fmla="*/ 1839 h 3228"/>
                <a:gd name="T70" fmla="*/ 2551 w 3262"/>
                <a:gd name="T71" fmla="*/ 1970 h 3228"/>
                <a:gd name="T72" fmla="*/ 2242 w 3262"/>
                <a:gd name="T73" fmla="*/ 2017 h 3228"/>
                <a:gd name="T74" fmla="*/ 1943 w 3262"/>
                <a:gd name="T75" fmla="*/ 1970 h 3228"/>
                <a:gd name="T76" fmla="*/ 1628 w 3262"/>
                <a:gd name="T77" fmla="*/ 2457 h 3228"/>
                <a:gd name="T78" fmla="*/ 1558 w 3262"/>
                <a:gd name="T79" fmla="*/ 2575 h 3228"/>
                <a:gd name="T80" fmla="*/ 1427 w 3262"/>
                <a:gd name="T81" fmla="*/ 2622 h 3228"/>
                <a:gd name="T82" fmla="*/ 1213 w 3262"/>
                <a:gd name="T83" fmla="*/ 2888 h 3228"/>
                <a:gd name="T84" fmla="*/ 1140 w 3262"/>
                <a:gd name="T85" fmla="*/ 2987 h 3228"/>
                <a:gd name="T86" fmla="*/ 1020 w 3262"/>
                <a:gd name="T87" fmla="*/ 3026 h 3228"/>
                <a:gd name="T88" fmla="*/ 598 w 3262"/>
                <a:gd name="T89" fmla="*/ 3201 h 3228"/>
                <a:gd name="T90" fmla="*/ 510 w 3262"/>
                <a:gd name="T91" fmla="*/ 3228 h 3228"/>
                <a:gd name="T92" fmla="*/ 102 w 3262"/>
                <a:gd name="T93" fmla="*/ 3199 h 3228"/>
                <a:gd name="T94" fmla="*/ 14 w 3262"/>
                <a:gd name="T95" fmla="*/ 3095 h 3228"/>
                <a:gd name="T96" fmla="*/ 2 w 3262"/>
                <a:gd name="T97" fmla="*/ 2698 h 3228"/>
                <a:gd name="T98" fmla="*/ 41 w 3262"/>
                <a:gd name="T99" fmla="*/ 2617 h 3228"/>
                <a:gd name="T100" fmla="*/ 1251 w 3262"/>
                <a:gd name="T101" fmla="*/ 1234 h 3228"/>
                <a:gd name="T102" fmla="*/ 1227 w 3262"/>
                <a:gd name="T103" fmla="*/ 929 h 3228"/>
                <a:gd name="T104" fmla="*/ 1297 w 3262"/>
                <a:gd name="T105" fmla="*/ 633 h 3228"/>
                <a:gd name="T106" fmla="*/ 1448 w 3262"/>
                <a:gd name="T107" fmla="*/ 377 h 3228"/>
                <a:gd name="T108" fmla="*/ 1665 w 3262"/>
                <a:gd name="T109" fmla="*/ 177 h 3228"/>
                <a:gd name="T110" fmla="*/ 1935 w 3262"/>
                <a:gd name="T111" fmla="*/ 46 h 3228"/>
                <a:gd name="T112" fmla="*/ 2242 w 3262"/>
                <a:gd name="T113" fmla="*/ 0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28">
                  <a:moveTo>
                    <a:pt x="2242" y="201"/>
                  </a:moveTo>
                  <a:lnTo>
                    <a:pt x="2173" y="204"/>
                  </a:lnTo>
                  <a:lnTo>
                    <a:pt x="2104" y="213"/>
                  </a:lnTo>
                  <a:lnTo>
                    <a:pt x="2037" y="227"/>
                  </a:lnTo>
                  <a:lnTo>
                    <a:pt x="1972" y="246"/>
                  </a:lnTo>
                  <a:lnTo>
                    <a:pt x="1910" y="271"/>
                  </a:lnTo>
                  <a:lnTo>
                    <a:pt x="1850" y="301"/>
                  </a:lnTo>
                  <a:lnTo>
                    <a:pt x="1794" y="334"/>
                  </a:lnTo>
                  <a:lnTo>
                    <a:pt x="1740" y="373"/>
                  </a:lnTo>
                  <a:lnTo>
                    <a:pt x="1690" y="415"/>
                  </a:lnTo>
                  <a:lnTo>
                    <a:pt x="1644" y="461"/>
                  </a:lnTo>
                  <a:lnTo>
                    <a:pt x="1601" y="510"/>
                  </a:lnTo>
                  <a:lnTo>
                    <a:pt x="1563" y="564"/>
                  </a:lnTo>
                  <a:lnTo>
                    <a:pt x="1528" y="620"/>
                  </a:lnTo>
                  <a:lnTo>
                    <a:pt x="1498" y="678"/>
                  </a:lnTo>
                  <a:lnTo>
                    <a:pt x="1473" y="740"/>
                  </a:lnTo>
                  <a:lnTo>
                    <a:pt x="1454" y="804"/>
                  </a:lnTo>
                  <a:lnTo>
                    <a:pt x="1440" y="870"/>
                  </a:lnTo>
                  <a:lnTo>
                    <a:pt x="1430" y="939"/>
                  </a:lnTo>
                  <a:lnTo>
                    <a:pt x="1427" y="1009"/>
                  </a:lnTo>
                  <a:lnTo>
                    <a:pt x="1430" y="1072"/>
                  </a:lnTo>
                  <a:lnTo>
                    <a:pt x="1438" y="1134"/>
                  </a:lnTo>
                  <a:lnTo>
                    <a:pt x="1450" y="1193"/>
                  </a:lnTo>
                  <a:lnTo>
                    <a:pt x="1468" y="1252"/>
                  </a:lnTo>
                  <a:lnTo>
                    <a:pt x="1489" y="1309"/>
                  </a:lnTo>
                  <a:lnTo>
                    <a:pt x="1514" y="1363"/>
                  </a:lnTo>
                  <a:lnTo>
                    <a:pt x="1543" y="1415"/>
                  </a:lnTo>
                  <a:lnTo>
                    <a:pt x="1393" y="1564"/>
                  </a:lnTo>
                  <a:lnTo>
                    <a:pt x="1393" y="1564"/>
                  </a:lnTo>
                  <a:lnTo>
                    <a:pt x="204" y="2738"/>
                  </a:lnTo>
                  <a:lnTo>
                    <a:pt x="204" y="3026"/>
                  </a:lnTo>
                  <a:lnTo>
                    <a:pt x="492" y="3027"/>
                  </a:lnTo>
                  <a:lnTo>
                    <a:pt x="637" y="2883"/>
                  </a:lnTo>
                  <a:lnTo>
                    <a:pt x="661" y="2863"/>
                  </a:lnTo>
                  <a:lnTo>
                    <a:pt x="688" y="2846"/>
                  </a:lnTo>
                  <a:lnTo>
                    <a:pt x="718" y="2834"/>
                  </a:lnTo>
                  <a:lnTo>
                    <a:pt x="748" y="2827"/>
                  </a:lnTo>
                  <a:lnTo>
                    <a:pt x="781" y="2824"/>
                  </a:lnTo>
                  <a:lnTo>
                    <a:pt x="1020" y="2824"/>
                  </a:lnTo>
                  <a:lnTo>
                    <a:pt x="1020" y="2622"/>
                  </a:lnTo>
                  <a:lnTo>
                    <a:pt x="1023" y="2589"/>
                  </a:lnTo>
                  <a:lnTo>
                    <a:pt x="1030" y="2558"/>
                  </a:lnTo>
                  <a:lnTo>
                    <a:pt x="1042" y="2530"/>
                  </a:lnTo>
                  <a:lnTo>
                    <a:pt x="1059" y="2503"/>
                  </a:lnTo>
                  <a:lnTo>
                    <a:pt x="1080" y="2480"/>
                  </a:lnTo>
                  <a:lnTo>
                    <a:pt x="1103" y="2459"/>
                  </a:lnTo>
                  <a:lnTo>
                    <a:pt x="1130" y="2443"/>
                  </a:lnTo>
                  <a:lnTo>
                    <a:pt x="1159" y="2431"/>
                  </a:lnTo>
                  <a:lnTo>
                    <a:pt x="1190" y="2423"/>
                  </a:lnTo>
                  <a:lnTo>
                    <a:pt x="1224" y="2420"/>
                  </a:lnTo>
                  <a:lnTo>
                    <a:pt x="1427" y="2420"/>
                  </a:lnTo>
                  <a:lnTo>
                    <a:pt x="1427" y="2184"/>
                  </a:lnTo>
                  <a:lnTo>
                    <a:pt x="1430" y="2152"/>
                  </a:lnTo>
                  <a:lnTo>
                    <a:pt x="1438" y="2122"/>
                  </a:lnTo>
                  <a:lnTo>
                    <a:pt x="1450" y="2093"/>
                  </a:lnTo>
                  <a:lnTo>
                    <a:pt x="1467" y="2066"/>
                  </a:lnTo>
                  <a:lnTo>
                    <a:pt x="1488" y="2042"/>
                  </a:lnTo>
                  <a:lnTo>
                    <a:pt x="1681" y="1850"/>
                  </a:lnTo>
                  <a:lnTo>
                    <a:pt x="1796" y="1736"/>
                  </a:lnTo>
                  <a:lnTo>
                    <a:pt x="1832" y="1701"/>
                  </a:lnTo>
                  <a:lnTo>
                    <a:pt x="1884" y="1730"/>
                  </a:lnTo>
                  <a:lnTo>
                    <a:pt x="1939" y="1755"/>
                  </a:lnTo>
                  <a:lnTo>
                    <a:pt x="1996" y="1775"/>
                  </a:lnTo>
                  <a:lnTo>
                    <a:pt x="2056" y="1793"/>
                  </a:lnTo>
                  <a:lnTo>
                    <a:pt x="2116" y="1805"/>
                  </a:lnTo>
                  <a:lnTo>
                    <a:pt x="2179" y="1812"/>
                  </a:lnTo>
                  <a:lnTo>
                    <a:pt x="2242" y="1816"/>
                  </a:lnTo>
                  <a:lnTo>
                    <a:pt x="2313" y="1812"/>
                  </a:lnTo>
                  <a:lnTo>
                    <a:pt x="2382" y="1803"/>
                  </a:lnTo>
                  <a:lnTo>
                    <a:pt x="2449" y="1789"/>
                  </a:lnTo>
                  <a:lnTo>
                    <a:pt x="2513" y="1770"/>
                  </a:lnTo>
                  <a:lnTo>
                    <a:pt x="2576" y="1745"/>
                  </a:lnTo>
                  <a:lnTo>
                    <a:pt x="2635" y="1715"/>
                  </a:lnTo>
                  <a:lnTo>
                    <a:pt x="2692" y="1681"/>
                  </a:lnTo>
                  <a:lnTo>
                    <a:pt x="2746" y="1643"/>
                  </a:lnTo>
                  <a:lnTo>
                    <a:pt x="2796" y="1601"/>
                  </a:lnTo>
                  <a:lnTo>
                    <a:pt x="2843" y="1556"/>
                  </a:lnTo>
                  <a:lnTo>
                    <a:pt x="2886" y="1506"/>
                  </a:lnTo>
                  <a:lnTo>
                    <a:pt x="2924" y="1452"/>
                  </a:lnTo>
                  <a:lnTo>
                    <a:pt x="2959" y="1397"/>
                  </a:lnTo>
                  <a:lnTo>
                    <a:pt x="2988" y="1338"/>
                  </a:lnTo>
                  <a:lnTo>
                    <a:pt x="3013" y="1276"/>
                  </a:lnTo>
                  <a:lnTo>
                    <a:pt x="3033" y="1212"/>
                  </a:lnTo>
                  <a:lnTo>
                    <a:pt x="3047" y="1146"/>
                  </a:lnTo>
                  <a:lnTo>
                    <a:pt x="3056" y="1078"/>
                  </a:lnTo>
                  <a:lnTo>
                    <a:pt x="3059" y="1009"/>
                  </a:lnTo>
                  <a:lnTo>
                    <a:pt x="3056" y="939"/>
                  </a:lnTo>
                  <a:lnTo>
                    <a:pt x="3047" y="870"/>
                  </a:lnTo>
                  <a:lnTo>
                    <a:pt x="3033" y="804"/>
                  </a:lnTo>
                  <a:lnTo>
                    <a:pt x="3013" y="740"/>
                  </a:lnTo>
                  <a:lnTo>
                    <a:pt x="2988" y="678"/>
                  </a:lnTo>
                  <a:lnTo>
                    <a:pt x="2959" y="620"/>
                  </a:lnTo>
                  <a:lnTo>
                    <a:pt x="2924" y="564"/>
                  </a:lnTo>
                  <a:lnTo>
                    <a:pt x="2886" y="510"/>
                  </a:lnTo>
                  <a:lnTo>
                    <a:pt x="2843" y="461"/>
                  </a:lnTo>
                  <a:lnTo>
                    <a:pt x="2796" y="415"/>
                  </a:lnTo>
                  <a:lnTo>
                    <a:pt x="2746" y="373"/>
                  </a:lnTo>
                  <a:lnTo>
                    <a:pt x="2692" y="334"/>
                  </a:lnTo>
                  <a:lnTo>
                    <a:pt x="2635" y="301"/>
                  </a:lnTo>
                  <a:lnTo>
                    <a:pt x="2576" y="271"/>
                  </a:lnTo>
                  <a:lnTo>
                    <a:pt x="2513" y="246"/>
                  </a:lnTo>
                  <a:lnTo>
                    <a:pt x="2449" y="227"/>
                  </a:lnTo>
                  <a:lnTo>
                    <a:pt x="2382" y="213"/>
                  </a:lnTo>
                  <a:lnTo>
                    <a:pt x="2313" y="204"/>
                  </a:lnTo>
                  <a:lnTo>
                    <a:pt x="2242" y="201"/>
                  </a:lnTo>
                  <a:close/>
                  <a:moveTo>
                    <a:pt x="2242" y="0"/>
                  </a:moveTo>
                  <a:lnTo>
                    <a:pt x="2323" y="3"/>
                  </a:lnTo>
                  <a:lnTo>
                    <a:pt x="2401" y="12"/>
                  </a:lnTo>
                  <a:lnTo>
                    <a:pt x="2477" y="26"/>
                  </a:lnTo>
                  <a:lnTo>
                    <a:pt x="2551" y="46"/>
                  </a:lnTo>
                  <a:lnTo>
                    <a:pt x="2622" y="72"/>
                  </a:lnTo>
                  <a:lnTo>
                    <a:pt x="2691" y="102"/>
                  </a:lnTo>
                  <a:lnTo>
                    <a:pt x="2757" y="137"/>
                  </a:lnTo>
                  <a:lnTo>
                    <a:pt x="2821" y="177"/>
                  </a:lnTo>
                  <a:lnTo>
                    <a:pt x="2880" y="221"/>
                  </a:lnTo>
                  <a:lnTo>
                    <a:pt x="2937" y="269"/>
                  </a:lnTo>
                  <a:lnTo>
                    <a:pt x="2990" y="321"/>
                  </a:lnTo>
                  <a:lnTo>
                    <a:pt x="3038" y="377"/>
                  </a:lnTo>
                  <a:lnTo>
                    <a:pt x="3083" y="437"/>
                  </a:lnTo>
                  <a:lnTo>
                    <a:pt x="3123" y="499"/>
                  </a:lnTo>
                  <a:lnTo>
                    <a:pt x="3159" y="565"/>
                  </a:lnTo>
                  <a:lnTo>
                    <a:pt x="3189" y="633"/>
                  </a:lnTo>
                  <a:lnTo>
                    <a:pt x="3215" y="704"/>
                  </a:lnTo>
                  <a:lnTo>
                    <a:pt x="3235" y="777"/>
                  </a:lnTo>
                  <a:lnTo>
                    <a:pt x="3250" y="852"/>
                  </a:lnTo>
                  <a:lnTo>
                    <a:pt x="3259" y="929"/>
                  </a:lnTo>
                  <a:lnTo>
                    <a:pt x="3262" y="1009"/>
                  </a:lnTo>
                  <a:lnTo>
                    <a:pt x="3259" y="1087"/>
                  </a:lnTo>
                  <a:lnTo>
                    <a:pt x="3250" y="1164"/>
                  </a:lnTo>
                  <a:lnTo>
                    <a:pt x="3235" y="1240"/>
                  </a:lnTo>
                  <a:lnTo>
                    <a:pt x="3215" y="1313"/>
                  </a:lnTo>
                  <a:lnTo>
                    <a:pt x="3189" y="1383"/>
                  </a:lnTo>
                  <a:lnTo>
                    <a:pt x="3159" y="1452"/>
                  </a:lnTo>
                  <a:lnTo>
                    <a:pt x="3123" y="1517"/>
                  </a:lnTo>
                  <a:lnTo>
                    <a:pt x="3083" y="1580"/>
                  </a:lnTo>
                  <a:lnTo>
                    <a:pt x="3038" y="1639"/>
                  </a:lnTo>
                  <a:lnTo>
                    <a:pt x="2990" y="1695"/>
                  </a:lnTo>
                  <a:lnTo>
                    <a:pt x="2937" y="1747"/>
                  </a:lnTo>
                  <a:lnTo>
                    <a:pt x="2880" y="1796"/>
                  </a:lnTo>
                  <a:lnTo>
                    <a:pt x="2821" y="1839"/>
                  </a:lnTo>
                  <a:lnTo>
                    <a:pt x="2757" y="1880"/>
                  </a:lnTo>
                  <a:lnTo>
                    <a:pt x="2691" y="1915"/>
                  </a:lnTo>
                  <a:lnTo>
                    <a:pt x="2622" y="1946"/>
                  </a:lnTo>
                  <a:lnTo>
                    <a:pt x="2551" y="1970"/>
                  </a:lnTo>
                  <a:lnTo>
                    <a:pt x="2477" y="1991"/>
                  </a:lnTo>
                  <a:lnTo>
                    <a:pt x="2401" y="2005"/>
                  </a:lnTo>
                  <a:lnTo>
                    <a:pt x="2323" y="2015"/>
                  </a:lnTo>
                  <a:lnTo>
                    <a:pt x="2242" y="2017"/>
                  </a:lnTo>
                  <a:lnTo>
                    <a:pt x="2165" y="2014"/>
                  </a:lnTo>
                  <a:lnTo>
                    <a:pt x="2089" y="2004"/>
                  </a:lnTo>
                  <a:lnTo>
                    <a:pt x="2015" y="1990"/>
                  </a:lnTo>
                  <a:lnTo>
                    <a:pt x="1943" y="1970"/>
                  </a:lnTo>
                  <a:lnTo>
                    <a:pt x="1873" y="1946"/>
                  </a:lnTo>
                  <a:lnTo>
                    <a:pt x="1631" y="2184"/>
                  </a:lnTo>
                  <a:lnTo>
                    <a:pt x="1631" y="2420"/>
                  </a:lnTo>
                  <a:lnTo>
                    <a:pt x="1628" y="2457"/>
                  </a:lnTo>
                  <a:lnTo>
                    <a:pt x="1619" y="2491"/>
                  </a:lnTo>
                  <a:lnTo>
                    <a:pt x="1603" y="2522"/>
                  </a:lnTo>
                  <a:lnTo>
                    <a:pt x="1584" y="2550"/>
                  </a:lnTo>
                  <a:lnTo>
                    <a:pt x="1558" y="2575"/>
                  </a:lnTo>
                  <a:lnTo>
                    <a:pt x="1530" y="2595"/>
                  </a:lnTo>
                  <a:lnTo>
                    <a:pt x="1499" y="2610"/>
                  </a:lnTo>
                  <a:lnTo>
                    <a:pt x="1465" y="2619"/>
                  </a:lnTo>
                  <a:lnTo>
                    <a:pt x="1427" y="2622"/>
                  </a:lnTo>
                  <a:lnTo>
                    <a:pt x="1224" y="2622"/>
                  </a:lnTo>
                  <a:lnTo>
                    <a:pt x="1224" y="2824"/>
                  </a:lnTo>
                  <a:lnTo>
                    <a:pt x="1221" y="2857"/>
                  </a:lnTo>
                  <a:lnTo>
                    <a:pt x="1213" y="2888"/>
                  </a:lnTo>
                  <a:lnTo>
                    <a:pt x="1201" y="2917"/>
                  </a:lnTo>
                  <a:lnTo>
                    <a:pt x="1184" y="2943"/>
                  </a:lnTo>
                  <a:lnTo>
                    <a:pt x="1164" y="2967"/>
                  </a:lnTo>
                  <a:lnTo>
                    <a:pt x="1140" y="2987"/>
                  </a:lnTo>
                  <a:lnTo>
                    <a:pt x="1113" y="3003"/>
                  </a:lnTo>
                  <a:lnTo>
                    <a:pt x="1084" y="3016"/>
                  </a:lnTo>
                  <a:lnTo>
                    <a:pt x="1053" y="3024"/>
                  </a:lnTo>
                  <a:lnTo>
                    <a:pt x="1020" y="3026"/>
                  </a:lnTo>
                  <a:lnTo>
                    <a:pt x="781" y="3026"/>
                  </a:lnTo>
                  <a:lnTo>
                    <a:pt x="635" y="3171"/>
                  </a:lnTo>
                  <a:lnTo>
                    <a:pt x="617" y="3188"/>
                  </a:lnTo>
                  <a:lnTo>
                    <a:pt x="598" y="3201"/>
                  </a:lnTo>
                  <a:lnTo>
                    <a:pt x="580" y="3213"/>
                  </a:lnTo>
                  <a:lnTo>
                    <a:pt x="559" y="3221"/>
                  </a:lnTo>
                  <a:lnTo>
                    <a:pt x="536" y="3226"/>
                  </a:lnTo>
                  <a:lnTo>
                    <a:pt x="510" y="3228"/>
                  </a:lnTo>
                  <a:lnTo>
                    <a:pt x="204" y="3228"/>
                  </a:lnTo>
                  <a:lnTo>
                    <a:pt x="169" y="3225"/>
                  </a:lnTo>
                  <a:lnTo>
                    <a:pt x="134" y="3215"/>
                  </a:lnTo>
                  <a:lnTo>
                    <a:pt x="102" y="3199"/>
                  </a:lnTo>
                  <a:lnTo>
                    <a:pt x="74" y="3180"/>
                  </a:lnTo>
                  <a:lnTo>
                    <a:pt x="49" y="3155"/>
                  </a:lnTo>
                  <a:lnTo>
                    <a:pt x="29" y="3126"/>
                  </a:lnTo>
                  <a:lnTo>
                    <a:pt x="14" y="3095"/>
                  </a:lnTo>
                  <a:lnTo>
                    <a:pt x="3" y="3061"/>
                  </a:lnTo>
                  <a:lnTo>
                    <a:pt x="0" y="3026"/>
                  </a:lnTo>
                  <a:lnTo>
                    <a:pt x="0" y="2724"/>
                  </a:lnTo>
                  <a:lnTo>
                    <a:pt x="2" y="2698"/>
                  </a:lnTo>
                  <a:lnTo>
                    <a:pt x="7" y="2675"/>
                  </a:lnTo>
                  <a:lnTo>
                    <a:pt x="16" y="2654"/>
                  </a:lnTo>
                  <a:lnTo>
                    <a:pt x="27" y="2636"/>
                  </a:lnTo>
                  <a:lnTo>
                    <a:pt x="41" y="2617"/>
                  </a:lnTo>
                  <a:lnTo>
                    <a:pt x="57" y="2600"/>
                  </a:lnTo>
                  <a:lnTo>
                    <a:pt x="1296" y="1374"/>
                  </a:lnTo>
                  <a:lnTo>
                    <a:pt x="1272" y="1305"/>
                  </a:lnTo>
                  <a:lnTo>
                    <a:pt x="1251" y="1234"/>
                  </a:lnTo>
                  <a:lnTo>
                    <a:pt x="1236" y="1160"/>
                  </a:lnTo>
                  <a:lnTo>
                    <a:pt x="1227" y="1085"/>
                  </a:lnTo>
                  <a:lnTo>
                    <a:pt x="1224" y="1009"/>
                  </a:lnTo>
                  <a:lnTo>
                    <a:pt x="1227" y="929"/>
                  </a:lnTo>
                  <a:lnTo>
                    <a:pt x="1235" y="852"/>
                  </a:lnTo>
                  <a:lnTo>
                    <a:pt x="1251" y="777"/>
                  </a:lnTo>
                  <a:lnTo>
                    <a:pt x="1271" y="704"/>
                  </a:lnTo>
                  <a:lnTo>
                    <a:pt x="1297" y="633"/>
                  </a:lnTo>
                  <a:lnTo>
                    <a:pt x="1327" y="565"/>
                  </a:lnTo>
                  <a:lnTo>
                    <a:pt x="1362" y="499"/>
                  </a:lnTo>
                  <a:lnTo>
                    <a:pt x="1403" y="437"/>
                  </a:lnTo>
                  <a:lnTo>
                    <a:pt x="1448" y="377"/>
                  </a:lnTo>
                  <a:lnTo>
                    <a:pt x="1496" y="321"/>
                  </a:lnTo>
                  <a:lnTo>
                    <a:pt x="1549" y="269"/>
                  </a:lnTo>
                  <a:lnTo>
                    <a:pt x="1605" y="221"/>
                  </a:lnTo>
                  <a:lnTo>
                    <a:pt x="1665" y="177"/>
                  </a:lnTo>
                  <a:lnTo>
                    <a:pt x="1728" y="137"/>
                  </a:lnTo>
                  <a:lnTo>
                    <a:pt x="1794" y="102"/>
                  </a:lnTo>
                  <a:lnTo>
                    <a:pt x="1864" y="72"/>
                  </a:lnTo>
                  <a:lnTo>
                    <a:pt x="1935" y="46"/>
                  </a:lnTo>
                  <a:lnTo>
                    <a:pt x="2009" y="26"/>
                  </a:lnTo>
                  <a:lnTo>
                    <a:pt x="2085" y="12"/>
                  </a:lnTo>
                  <a:lnTo>
                    <a:pt x="2163" y="3"/>
                  </a:lnTo>
                  <a:lnTo>
                    <a:pt x="2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234"/>
            <p:cNvSpPr>
              <a:spLocks noEditPoints="1"/>
            </p:cNvSpPr>
            <p:nvPr/>
          </p:nvSpPr>
          <p:spPr bwMode="auto">
            <a:xfrm>
              <a:off x="7007226" y="3497263"/>
              <a:ext cx="431800" cy="427038"/>
            </a:xfrm>
            <a:custGeom>
              <a:avLst/>
              <a:gdLst>
                <a:gd name="T0" fmla="*/ 285 w 815"/>
                <a:gd name="T1" fmla="*/ 117 h 807"/>
                <a:gd name="T2" fmla="*/ 216 w 815"/>
                <a:gd name="T3" fmla="*/ 160 h 807"/>
                <a:gd name="T4" fmla="*/ 161 w 815"/>
                <a:gd name="T5" fmla="*/ 216 h 807"/>
                <a:gd name="T6" fmla="*/ 118 w 815"/>
                <a:gd name="T7" fmla="*/ 285 h 807"/>
                <a:gd name="T8" fmla="*/ 157 w 815"/>
                <a:gd name="T9" fmla="*/ 396 h 807"/>
                <a:gd name="T10" fmla="*/ 281 w 815"/>
                <a:gd name="T11" fmla="*/ 530 h 807"/>
                <a:gd name="T12" fmla="*/ 417 w 815"/>
                <a:gd name="T13" fmla="*/ 652 h 807"/>
                <a:gd name="T14" fmla="*/ 530 w 815"/>
                <a:gd name="T15" fmla="*/ 691 h 807"/>
                <a:gd name="T16" fmla="*/ 598 w 815"/>
                <a:gd name="T17" fmla="*/ 649 h 807"/>
                <a:gd name="T18" fmla="*/ 654 w 815"/>
                <a:gd name="T19" fmla="*/ 593 h 807"/>
                <a:gd name="T20" fmla="*/ 696 w 815"/>
                <a:gd name="T21" fmla="*/ 525 h 807"/>
                <a:gd name="T22" fmla="*/ 658 w 815"/>
                <a:gd name="T23" fmla="*/ 413 h 807"/>
                <a:gd name="T24" fmla="*/ 535 w 815"/>
                <a:gd name="T25" fmla="*/ 278 h 807"/>
                <a:gd name="T26" fmla="*/ 398 w 815"/>
                <a:gd name="T27" fmla="*/ 156 h 807"/>
                <a:gd name="T28" fmla="*/ 331 w 815"/>
                <a:gd name="T29" fmla="*/ 0 h 807"/>
                <a:gd name="T30" fmla="*/ 367 w 815"/>
                <a:gd name="T31" fmla="*/ 9 h 807"/>
                <a:gd name="T32" fmla="*/ 462 w 815"/>
                <a:gd name="T33" fmla="*/ 77 h 807"/>
                <a:gd name="T34" fmla="*/ 607 w 815"/>
                <a:gd name="T35" fmla="*/ 206 h 807"/>
                <a:gd name="T36" fmla="*/ 738 w 815"/>
                <a:gd name="T37" fmla="*/ 351 h 807"/>
                <a:gd name="T38" fmla="*/ 807 w 815"/>
                <a:gd name="T39" fmla="*/ 446 h 807"/>
                <a:gd name="T40" fmla="*/ 815 w 815"/>
                <a:gd name="T41" fmla="*/ 485 h 807"/>
                <a:gd name="T42" fmla="*/ 810 w 815"/>
                <a:gd name="T43" fmla="*/ 517 h 807"/>
                <a:gd name="T44" fmla="*/ 769 w 815"/>
                <a:gd name="T45" fmla="*/ 604 h 807"/>
                <a:gd name="T46" fmla="*/ 716 w 815"/>
                <a:gd name="T47" fmla="*/ 677 h 807"/>
                <a:gd name="T48" fmla="*/ 649 w 815"/>
                <a:gd name="T49" fmla="*/ 738 h 807"/>
                <a:gd name="T50" fmla="*/ 567 w 815"/>
                <a:gd name="T51" fmla="*/ 784 h 807"/>
                <a:gd name="T52" fmla="*/ 498 w 815"/>
                <a:gd name="T53" fmla="*/ 807 h 807"/>
                <a:gd name="T54" fmla="*/ 453 w 815"/>
                <a:gd name="T55" fmla="*/ 801 h 807"/>
                <a:gd name="T56" fmla="*/ 353 w 815"/>
                <a:gd name="T57" fmla="*/ 731 h 807"/>
                <a:gd name="T58" fmla="*/ 209 w 815"/>
                <a:gd name="T59" fmla="*/ 602 h 807"/>
                <a:gd name="T60" fmla="*/ 78 w 815"/>
                <a:gd name="T61" fmla="*/ 457 h 807"/>
                <a:gd name="T62" fmla="*/ 8 w 815"/>
                <a:gd name="T63" fmla="*/ 362 h 807"/>
                <a:gd name="T64" fmla="*/ 0 w 815"/>
                <a:gd name="T65" fmla="*/ 324 h 807"/>
                <a:gd name="T66" fmla="*/ 5 w 815"/>
                <a:gd name="T67" fmla="*/ 291 h 807"/>
                <a:gd name="T68" fmla="*/ 46 w 815"/>
                <a:gd name="T69" fmla="*/ 204 h 807"/>
                <a:gd name="T70" fmla="*/ 99 w 815"/>
                <a:gd name="T71" fmla="*/ 131 h 807"/>
                <a:gd name="T72" fmla="*/ 167 w 815"/>
                <a:gd name="T73" fmla="*/ 70 h 807"/>
                <a:gd name="T74" fmla="*/ 248 w 815"/>
                <a:gd name="T75" fmla="*/ 24 h 807"/>
                <a:gd name="T76" fmla="*/ 312 w 815"/>
                <a:gd name="T77" fmla="*/ 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5" h="807">
                  <a:moveTo>
                    <a:pt x="324" y="100"/>
                  </a:moveTo>
                  <a:lnTo>
                    <a:pt x="285" y="117"/>
                  </a:lnTo>
                  <a:lnTo>
                    <a:pt x="249" y="136"/>
                  </a:lnTo>
                  <a:lnTo>
                    <a:pt x="216" y="160"/>
                  </a:lnTo>
                  <a:lnTo>
                    <a:pt x="187" y="186"/>
                  </a:lnTo>
                  <a:lnTo>
                    <a:pt x="161" y="216"/>
                  </a:lnTo>
                  <a:lnTo>
                    <a:pt x="138" y="248"/>
                  </a:lnTo>
                  <a:lnTo>
                    <a:pt x="118" y="285"/>
                  </a:lnTo>
                  <a:lnTo>
                    <a:pt x="102" y="324"/>
                  </a:lnTo>
                  <a:lnTo>
                    <a:pt x="157" y="396"/>
                  </a:lnTo>
                  <a:lnTo>
                    <a:pt x="217" y="464"/>
                  </a:lnTo>
                  <a:lnTo>
                    <a:pt x="281" y="530"/>
                  </a:lnTo>
                  <a:lnTo>
                    <a:pt x="347" y="592"/>
                  </a:lnTo>
                  <a:lnTo>
                    <a:pt x="417" y="652"/>
                  </a:lnTo>
                  <a:lnTo>
                    <a:pt x="491" y="708"/>
                  </a:lnTo>
                  <a:lnTo>
                    <a:pt x="530" y="691"/>
                  </a:lnTo>
                  <a:lnTo>
                    <a:pt x="566" y="672"/>
                  </a:lnTo>
                  <a:lnTo>
                    <a:pt x="598" y="649"/>
                  </a:lnTo>
                  <a:lnTo>
                    <a:pt x="628" y="623"/>
                  </a:lnTo>
                  <a:lnTo>
                    <a:pt x="654" y="593"/>
                  </a:lnTo>
                  <a:lnTo>
                    <a:pt x="677" y="561"/>
                  </a:lnTo>
                  <a:lnTo>
                    <a:pt x="696" y="525"/>
                  </a:lnTo>
                  <a:lnTo>
                    <a:pt x="713" y="485"/>
                  </a:lnTo>
                  <a:lnTo>
                    <a:pt x="658" y="413"/>
                  </a:lnTo>
                  <a:lnTo>
                    <a:pt x="598" y="344"/>
                  </a:lnTo>
                  <a:lnTo>
                    <a:pt x="535" y="278"/>
                  </a:lnTo>
                  <a:lnTo>
                    <a:pt x="468" y="215"/>
                  </a:lnTo>
                  <a:lnTo>
                    <a:pt x="398" y="156"/>
                  </a:lnTo>
                  <a:lnTo>
                    <a:pt x="324" y="100"/>
                  </a:lnTo>
                  <a:close/>
                  <a:moveTo>
                    <a:pt x="331" y="0"/>
                  </a:moveTo>
                  <a:lnTo>
                    <a:pt x="349" y="3"/>
                  </a:lnTo>
                  <a:lnTo>
                    <a:pt x="367" y="9"/>
                  </a:lnTo>
                  <a:lnTo>
                    <a:pt x="384" y="19"/>
                  </a:lnTo>
                  <a:lnTo>
                    <a:pt x="462" y="77"/>
                  </a:lnTo>
                  <a:lnTo>
                    <a:pt x="536" y="140"/>
                  </a:lnTo>
                  <a:lnTo>
                    <a:pt x="607" y="206"/>
                  </a:lnTo>
                  <a:lnTo>
                    <a:pt x="675" y="277"/>
                  </a:lnTo>
                  <a:lnTo>
                    <a:pt x="738" y="351"/>
                  </a:lnTo>
                  <a:lnTo>
                    <a:pt x="798" y="427"/>
                  </a:lnTo>
                  <a:lnTo>
                    <a:pt x="807" y="446"/>
                  </a:lnTo>
                  <a:lnTo>
                    <a:pt x="813" y="464"/>
                  </a:lnTo>
                  <a:lnTo>
                    <a:pt x="815" y="485"/>
                  </a:lnTo>
                  <a:lnTo>
                    <a:pt x="814" y="500"/>
                  </a:lnTo>
                  <a:lnTo>
                    <a:pt x="810" y="517"/>
                  </a:lnTo>
                  <a:lnTo>
                    <a:pt x="791" y="561"/>
                  </a:lnTo>
                  <a:lnTo>
                    <a:pt x="769" y="604"/>
                  </a:lnTo>
                  <a:lnTo>
                    <a:pt x="744" y="642"/>
                  </a:lnTo>
                  <a:lnTo>
                    <a:pt x="716" y="677"/>
                  </a:lnTo>
                  <a:lnTo>
                    <a:pt x="684" y="709"/>
                  </a:lnTo>
                  <a:lnTo>
                    <a:pt x="649" y="738"/>
                  </a:lnTo>
                  <a:lnTo>
                    <a:pt x="609" y="763"/>
                  </a:lnTo>
                  <a:lnTo>
                    <a:pt x="567" y="784"/>
                  </a:lnTo>
                  <a:lnTo>
                    <a:pt x="521" y="802"/>
                  </a:lnTo>
                  <a:lnTo>
                    <a:pt x="498" y="807"/>
                  </a:lnTo>
                  <a:lnTo>
                    <a:pt x="474" y="807"/>
                  </a:lnTo>
                  <a:lnTo>
                    <a:pt x="453" y="801"/>
                  </a:lnTo>
                  <a:lnTo>
                    <a:pt x="432" y="789"/>
                  </a:lnTo>
                  <a:lnTo>
                    <a:pt x="353" y="731"/>
                  </a:lnTo>
                  <a:lnTo>
                    <a:pt x="279" y="668"/>
                  </a:lnTo>
                  <a:lnTo>
                    <a:pt x="209" y="602"/>
                  </a:lnTo>
                  <a:lnTo>
                    <a:pt x="141" y="531"/>
                  </a:lnTo>
                  <a:lnTo>
                    <a:pt x="78" y="457"/>
                  </a:lnTo>
                  <a:lnTo>
                    <a:pt x="19" y="380"/>
                  </a:lnTo>
                  <a:lnTo>
                    <a:pt x="8" y="362"/>
                  </a:lnTo>
                  <a:lnTo>
                    <a:pt x="2" y="344"/>
                  </a:lnTo>
                  <a:lnTo>
                    <a:pt x="0" y="324"/>
                  </a:lnTo>
                  <a:lnTo>
                    <a:pt x="1" y="307"/>
                  </a:lnTo>
                  <a:lnTo>
                    <a:pt x="5" y="291"/>
                  </a:lnTo>
                  <a:lnTo>
                    <a:pt x="24" y="246"/>
                  </a:lnTo>
                  <a:lnTo>
                    <a:pt x="46" y="204"/>
                  </a:lnTo>
                  <a:lnTo>
                    <a:pt x="71" y="166"/>
                  </a:lnTo>
                  <a:lnTo>
                    <a:pt x="99" y="131"/>
                  </a:lnTo>
                  <a:lnTo>
                    <a:pt x="131" y="99"/>
                  </a:lnTo>
                  <a:lnTo>
                    <a:pt x="167" y="70"/>
                  </a:lnTo>
                  <a:lnTo>
                    <a:pt x="205" y="45"/>
                  </a:lnTo>
                  <a:lnTo>
                    <a:pt x="248" y="24"/>
                  </a:lnTo>
                  <a:lnTo>
                    <a:pt x="293" y="6"/>
                  </a:lnTo>
                  <a:lnTo>
                    <a:pt x="312" y="1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4" name="Группа 273"/>
          <p:cNvGrpSpPr/>
          <p:nvPr/>
        </p:nvGrpSpPr>
        <p:grpSpPr>
          <a:xfrm>
            <a:off x="5445614" y="4034213"/>
            <a:ext cx="469247" cy="464768"/>
            <a:chOff x="5929313" y="3294063"/>
            <a:chExt cx="2328863" cy="2306638"/>
          </a:xfrm>
          <a:solidFill>
            <a:schemeClr val="bg2">
              <a:lumMod val="25000"/>
            </a:schemeClr>
          </a:solidFill>
        </p:grpSpPr>
        <p:sp>
          <p:nvSpPr>
            <p:cNvPr id="264" name="Freeform 239"/>
            <p:cNvSpPr>
              <a:spLocks noEditPoints="1"/>
            </p:cNvSpPr>
            <p:nvPr/>
          </p:nvSpPr>
          <p:spPr bwMode="auto">
            <a:xfrm>
              <a:off x="5929313" y="3294063"/>
              <a:ext cx="2328863" cy="2306638"/>
            </a:xfrm>
            <a:custGeom>
              <a:avLst/>
              <a:gdLst>
                <a:gd name="T0" fmla="*/ 320 w 4402"/>
                <a:gd name="T1" fmla="*/ 694 h 4361"/>
                <a:gd name="T2" fmla="*/ 278 w 4402"/>
                <a:gd name="T3" fmla="*/ 747 h 4361"/>
                <a:gd name="T4" fmla="*/ 278 w 4402"/>
                <a:gd name="T5" fmla="*/ 4021 h 4361"/>
                <a:gd name="T6" fmla="*/ 320 w 4402"/>
                <a:gd name="T7" fmla="*/ 4075 h 4361"/>
                <a:gd name="T8" fmla="*/ 4036 w 4402"/>
                <a:gd name="T9" fmla="*/ 4088 h 4361"/>
                <a:gd name="T10" fmla="*/ 4100 w 4402"/>
                <a:gd name="T11" fmla="*/ 4061 h 4361"/>
                <a:gd name="T12" fmla="*/ 4126 w 4402"/>
                <a:gd name="T13" fmla="*/ 3997 h 4361"/>
                <a:gd name="T14" fmla="*/ 4115 w 4402"/>
                <a:gd name="T15" fmla="*/ 726 h 4361"/>
                <a:gd name="T16" fmla="*/ 4060 w 4402"/>
                <a:gd name="T17" fmla="*/ 685 h 4361"/>
                <a:gd name="T18" fmla="*/ 3440 w 4402"/>
                <a:gd name="T19" fmla="*/ 955 h 4361"/>
                <a:gd name="T20" fmla="*/ 3409 w 4402"/>
                <a:gd name="T21" fmla="*/ 1039 h 4361"/>
                <a:gd name="T22" fmla="*/ 3333 w 4402"/>
                <a:gd name="T23" fmla="*/ 1086 h 4361"/>
                <a:gd name="T24" fmla="*/ 3241 w 4402"/>
                <a:gd name="T25" fmla="*/ 1076 h 4361"/>
                <a:gd name="T26" fmla="*/ 3178 w 4402"/>
                <a:gd name="T27" fmla="*/ 1013 h 4361"/>
                <a:gd name="T28" fmla="*/ 3164 w 4402"/>
                <a:gd name="T29" fmla="*/ 682 h 4361"/>
                <a:gd name="T30" fmla="*/ 2335 w 4402"/>
                <a:gd name="T31" fmla="*/ 986 h 4361"/>
                <a:gd name="T32" fmla="*/ 2287 w 4402"/>
                <a:gd name="T33" fmla="*/ 1061 h 4361"/>
                <a:gd name="T34" fmla="*/ 2202 w 4402"/>
                <a:gd name="T35" fmla="*/ 1090 h 4361"/>
                <a:gd name="T36" fmla="*/ 2114 w 4402"/>
                <a:gd name="T37" fmla="*/ 1061 h 4361"/>
                <a:gd name="T38" fmla="*/ 2066 w 4402"/>
                <a:gd name="T39" fmla="*/ 986 h 4361"/>
                <a:gd name="T40" fmla="*/ 1238 w 4402"/>
                <a:gd name="T41" fmla="*/ 682 h 4361"/>
                <a:gd name="T42" fmla="*/ 1224 w 4402"/>
                <a:gd name="T43" fmla="*/ 1013 h 4361"/>
                <a:gd name="T44" fmla="*/ 1160 w 4402"/>
                <a:gd name="T45" fmla="*/ 1076 h 4361"/>
                <a:gd name="T46" fmla="*/ 1069 w 4402"/>
                <a:gd name="T47" fmla="*/ 1086 h 4361"/>
                <a:gd name="T48" fmla="*/ 993 w 4402"/>
                <a:gd name="T49" fmla="*/ 1039 h 4361"/>
                <a:gd name="T50" fmla="*/ 963 w 4402"/>
                <a:gd name="T51" fmla="*/ 955 h 4361"/>
                <a:gd name="T52" fmla="*/ 1100 w 4402"/>
                <a:gd name="T53" fmla="*/ 0 h 4361"/>
                <a:gd name="T54" fmla="*/ 1186 w 4402"/>
                <a:gd name="T55" fmla="*/ 30 h 4361"/>
                <a:gd name="T56" fmla="*/ 1234 w 4402"/>
                <a:gd name="T57" fmla="*/ 105 h 4361"/>
                <a:gd name="T58" fmla="*/ 2064 w 4402"/>
                <a:gd name="T59" fmla="*/ 409 h 4361"/>
                <a:gd name="T60" fmla="*/ 2078 w 4402"/>
                <a:gd name="T61" fmla="*/ 77 h 4361"/>
                <a:gd name="T62" fmla="*/ 2141 w 4402"/>
                <a:gd name="T63" fmla="*/ 14 h 4361"/>
                <a:gd name="T64" fmla="*/ 2232 w 4402"/>
                <a:gd name="T65" fmla="*/ 3 h 4361"/>
                <a:gd name="T66" fmla="*/ 2308 w 4402"/>
                <a:gd name="T67" fmla="*/ 52 h 4361"/>
                <a:gd name="T68" fmla="*/ 2339 w 4402"/>
                <a:gd name="T69" fmla="*/ 137 h 4361"/>
                <a:gd name="T70" fmla="*/ 3164 w 4402"/>
                <a:gd name="T71" fmla="*/ 137 h 4361"/>
                <a:gd name="T72" fmla="*/ 3193 w 4402"/>
                <a:gd name="T73" fmla="*/ 52 h 4361"/>
                <a:gd name="T74" fmla="*/ 3269 w 4402"/>
                <a:gd name="T75" fmla="*/ 3 h 4361"/>
                <a:gd name="T76" fmla="*/ 3362 w 4402"/>
                <a:gd name="T77" fmla="*/ 14 h 4361"/>
                <a:gd name="T78" fmla="*/ 3426 w 4402"/>
                <a:gd name="T79" fmla="*/ 77 h 4361"/>
                <a:gd name="T80" fmla="*/ 3440 w 4402"/>
                <a:gd name="T81" fmla="*/ 409 h 4361"/>
                <a:gd name="T82" fmla="*/ 4142 w 4402"/>
                <a:gd name="T83" fmla="*/ 424 h 4361"/>
                <a:gd name="T84" fmla="*/ 4275 w 4402"/>
                <a:gd name="T85" fmla="*/ 498 h 4361"/>
                <a:gd name="T86" fmla="*/ 4368 w 4402"/>
                <a:gd name="T87" fmla="*/ 619 h 4361"/>
                <a:gd name="T88" fmla="*/ 4402 w 4402"/>
                <a:gd name="T89" fmla="*/ 772 h 4361"/>
                <a:gd name="T90" fmla="*/ 4387 w 4402"/>
                <a:gd name="T91" fmla="*/ 4102 h 4361"/>
                <a:gd name="T92" fmla="*/ 4312 w 4402"/>
                <a:gd name="T93" fmla="*/ 4236 h 4361"/>
                <a:gd name="T94" fmla="*/ 4190 w 4402"/>
                <a:gd name="T95" fmla="*/ 4328 h 4361"/>
                <a:gd name="T96" fmla="*/ 4036 w 4402"/>
                <a:gd name="T97" fmla="*/ 4361 h 4361"/>
                <a:gd name="T98" fmla="*/ 261 w 4402"/>
                <a:gd name="T99" fmla="*/ 4346 h 4361"/>
                <a:gd name="T100" fmla="*/ 126 w 4402"/>
                <a:gd name="T101" fmla="*/ 4272 h 4361"/>
                <a:gd name="T102" fmla="*/ 33 w 4402"/>
                <a:gd name="T103" fmla="*/ 4151 h 4361"/>
                <a:gd name="T104" fmla="*/ 0 w 4402"/>
                <a:gd name="T105" fmla="*/ 3997 h 4361"/>
                <a:gd name="T106" fmla="*/ 15 w 4402"/>
                <a:gd name="T107" fmla="*/ 666 h 4361"/>
                <a:gd name="T108" fmla="*/ 90 w 4402"/>
                <a:gd name="T109" fmla="*/ 534 h 4361"/>
                <a:gd name="T110" fmla="*/ 212 w 4402"/>
                <a:gd name="T111" fmla="*/ 442 h 4361"/>
                <a:gd name="T112" fmla="*/ 367 w 4402"/>
                <a:gd name="T113" fmla="*/ 409 h 4361"/>
                <a:gd name="T114" fmla="*/ 966 w 4402"/>
                <a:gd name="T115" fmla="*/ 105 h 4361"/>
                <a:gd name="T116" fmla="*/ 1014 w 4402"/>
                <a:gd name="T117" fmla="*/ 30 h 4361"/>
                <a:gd name="T118" fmla="*/ 1100 w 4402"/>
                <a:gd name="T119" fmla="*/ 0 h 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02" h="4361">
                  <a:moveTo>
                    <a:pt x="367" y="682"/>
                  </a:moveTo>
                  <a:lnTo>
                    <a:pt x="343" y="685"/>
                  </a:lnTo>
                  <a:lnTo>
                    <a:pt x="320" y="694"/>
                  </a:lnTo>
                  <a:lnTo>
                    <a:pt x="302" y="708"/>
                  </a:lnTo>
                  <a:lnTo>
                    <a:pt x="288" y="726"/>
                  </a:lnTo>
                  <a:lnTo>
                    <a:pt x="278" y="747"/>
                  </a:lnTo>
                  <a:lnTo>
                    <a:pt x="275" y="772"/>
                  </a:lnTo>
                  <a:lnTo>
                    <a:pt x="275" y="3997"/>
                  </a:lnTo>
                  <a:lnTo>
                    <a:pt x="278" y="4021"/>
                  </a:lnTo>
                  <a:lnTo>
                    <a:pt x="288" y="4043"/>
                  </a:lnTo>
                  <a:lnTo>
                    <a:pt x="302" y="4061"/>
                  </a:lnTo>
                  <a:lnTo>
                    <a:pt x="320" y="4075"/>
                  </a:lnTo>
                  <a:lnTo>
                    <a:pt x="343" y="4085"/>
                  </a:lnTo>
                  <a:lnTo>
                    <a:pt x="367" y="4088"/>
                  </a:lnTo>
                  <a:lnTo>
                    <a:pt x="4036" y="4088"/>
                  </a:lnTo>
                  <a:lnTo>
                    <a:pt x="4060" y="4085"/>
                  </a:lnTo>
                  <a:lnTo>
                    <a:pt x="4081" y="4075"/>
                  </a:lnTo>
                  <a:lnTo>
                    <a:pt x="4100" y="4061"/>
                  </a:lnTo>
                  <a:lnTo>
                    <a:pt x="4115" y="4043"/>
                  </a:lnTo>
                  <a:lnTo>
                    <a:pt x="4123" y="4021"/>
                  </a:lnTo>
                  <a:lnTo>
                    <a:pt x="4126" y="3997"/>
                  </a:lnTo>
                  <a:lnTo>
                    <a:pt x="4126" y="772"/>
                  </a:lnTo>
                  <a:lnTo>
                    <a:pt x="4123" y="747"/>
                  </a:lnTo>
                  <a:lnTo>
                    <a:pt x="4115" y="726"/>
                  </a:lnTo>
                  <a:lnTo>
                    <a:pt x="4100" y="708"/>
                  </a:lnTo>
                  <a:lnTo>
                    <a:pt x="4081" y="694"/>
                  </a:lnTo>
                  <a:lnTo>
                    <a:pt x="4060" y="685"/>
                  </a:lnTo>
                  <a:lnTo>
                    <a:pt x="4036" y="682"/>
                  </a:lnTo>
                  <a:lnTo>
                    <a:pt x="3440" y="682"/>
                  </a:lnTo>
                  <a:lnTo>
                    <a:pt x="3440" y="955"/>
                  </a:lnTo>
                  <a:lnTo>
                    <a:pt x="3435" y="986"/>
                  </a:lnTo>
                  <a:lnTo>
                    <a:pt x="3426" y="1013"/>
                  </a:lnTo>
                  <a:lnTo>
                    <a:pt x="3409" y="1039"/>
                  </a:lnTo>
                  <a:lnTo>
                    <a:pt x="3388" y="1061"/>
                  </a:lnTo>
                  <a:lnTo>
                    <a:pt x="3362" y="1076"/>
                  </a:lnTo>
                  <a:lnTo>
                    <a:pt x="3333" y="1086"/>
                  </a:lnTo>
                  <a:lnTo>
                    <a:pt x="3302" y="1090"/>
                  </a:lnTo>
                  <a:lnTo>
                    <a:pt x="3269" y="1086"/>
                  </a:lnTo>
                  <a:lnTo>
                    <a:pt x="3241" y="1076"/>
                  </a:lnTo>
                  <a:lnTo>
                    <a:pt x="3215" y="1061"/>
                  </a:lnTo>
                  <a:lnTo>
                    <a:pt x="3193" y="1039"/>
                  </a:lnTo>
                  <a:lnTo>
                    <a:pt x="3178" y="1013"/>
                  </a:lnTo>
                  <a:lnTo>
                    <a:pt x="3167" y="986"/>
                  </a:lnTo>
                  <a:lnTo>
                    <a:pt x="3164" y="955"/>
                  </a:lnTo>
                  <a:lnTo>
                    <a:pt x="3164" y="682"/>
                  </a:lnTo>
                  <a:lnTo>
                    <a:pt x="2339" y="682"/>
                  </a:lnTo>
                  <a:lnTo>
                    <a:pt x="2339" y="955"/>
                  </a:lnTo>
                  <a:lnTo>
                    <a:pt x="2335" y="986"/>
                  </a:lnTo>
                  <a:lnTo>
                    <a:pt x="2325" y="1013"/>
                  </a:lnTo>
                  <a:lnTo>
                    <a:pt x="2308" y="1039"/>
                  </a:lnTo>
                  <a:lnTo>
                    <a:pt x="2287" y="1061"/>
                  </a:lnTo>
                  <a:lnTo>
                    <a:pt x="2262" y="1076"/>
                  </a:lnTo>
                  <a:lnTo>
                    <a:pt x="2232" y="1086"/>
                  </a:lnTo>
                  <a:lnTo>
                    <a:pt x="2202" y="1090"/>
                  </a:lnTo>
                  <a:lnTo>
                    <a:pt x="2169" y="1086"/>
                  </a:lnTo>
                  <a:lnTo>
                    <a:pt x="2141" y="1076"/>
                  </a:lnTo>
                  <a:lnTo>
                    <a:pt x="2114" y="1061"/>
                  </a:lnTo>
                  <a:lnTo>
                    <a:pt x="2093" y="1039"/>
                  </a:lnTo>
                  <a:lnTo>
                    <a:pt x="2078" y="1013"/>
                  </a:lnTo>
                  <a:lnTo>
                    <a:pt x="2066" y="986"/>
                  </a:lnTo>
                  <a:lnTo>
                    <a:pt x="2064" y="955"/>
                  </a:lnTo>
                  <a:lnTo>
                    <a:pt x="2064" y="682"/>
                  </a:lnTo>
                  <a:lnTo>
                    <a:pt x="1238" y="682"/>
                  </a:lnTo>
                  <a:lnTo>
                    <a:pt x="1238" y="955"/>
                  </a:lnTo>
                  <a:lnTo>
                    <a:pt x="1234" y="986"/>
                  </a:lnTo>
                  <a:lnTo>
                    <a:pt x="1224" y="1013"/>
                  </a:lnTo>
                  <a:lnTo>
                    <a:pt x="1207" y="1039"/>
                  </a:lnTo>
                  <a:lnTo>
                    <a:pt x="1186" y="1061"/>
                  </a:lnTo>
                  <a:lnTo>
                    <a:pt x="1160" y="1076"/>
                  </a:lnTo>
                  <a:lnTo>
                    <a:pt x="1132" y="1086"/>
                  </a:lnTo>
                  <a:lnTo>
                    <a:pt x="1100" y="1090"/>
                  </a:lnTo>
                  <a:lnTo>
                    <a:pt x="1069" y="1086"/>
                  </a:lnTo>
                  <a:lnTo>
                    <a:pt x="1039" y="1076"/>
                  </a:lnTo>
                  <a:lnTo>
                    <a:pt x="1014" y="1061"/>
                  </a:lnTo>
                  <a:lnTo>
                    <a:pt x="993" y="1039"/>
                  </a:lnTo>
                  <a:lnTo>
                    <a:pt x="977" y="1013"/>
                  </a:lnTo>
                  <a:lnTo>
                    <a:pt x="966" y="986"/>
                  </a:lnTo>
                  <a:lnTo>
                    <a:pt x="963" y="955"/>
                  </a:lnTo>
                  <a:lnTo>
                    <a:pt x="963" y="682"/>
                  </a:lnTo>
                  <a:lnTo>
                    <a:pt x="367" y="682"/>
                  </a:lnTo>
                  <a:close/>
                  <a:moveTo>
                    <a:pt x="1100" y="0"/>
                  </a:moveTo>
                  <a:lnTo>
                    <a:pt x="1132" y="3"/>
                  </a:lnTo>
                  <a:lnTo>
                    <a:pt x="1160" y="14"/>
                  </a:lnTo>
                  <a:lnTo>
                    <a:pt x="1186" y="30"/>
                  </a:lnTo>
                  <a:lnTo>
                    <a:pt x="1207" y="52"/>
                  </a:lnTo>
                  <a:lnTo>
                    <a:pt x="1224" y="77"/>
                  </a:lnTo>
                  <a:lnTo>
                    <a:pt x="1234" y="105"/>
                  </a:lnTo>
                  <a:lnTo>
                    <a:pt x="1238" y="137"/>
                  </a:lnTo>
                  <a:lnTo>
                    <a:pt x="1238" y="409"/>
                  </a:lnTo>
                  <a:lnTo>
                    <a:pt x="2064" y="409"/>
                  </a:lnTo>
                  <a:lnTo>
                    <a:pt x="2064" y="137"/>
                  </a:lnTo>
                  <a:lnTo>
                    <a:pt x="2066" y="105"/>
                  </a:lnTo>
                  <a:lnTo>
                    <a:pt x="2078" y="77"/>
                  </a:lnTo>
                  <a:lnTo>
                    <a:pt x="2093" y="52"/>
                  </a:lnTo>
                  <a:lnTo>
                    <a:pt x="2114" y="30"/>
                  </a:lnTo>
                  <a:lnTo>
                    <a:pt x="2141" y="14"/>
                  </a:lnTo>
                  <a:lnTo>
                    <a:pt x="2169" y="3"/>
                  </a:lnTo>
                  <a:lnTo>
                    <a:pt x="2202" y="0"/>
                  </a:lnTo>
                  <a:lnTo>
                    <a:pt x="2232" y="3"/>
                  </a:lnTo>
                  <a:lnTo>
                    <a:pt x="2262" y="14"/>
                  </a:lnTo>
                  <a:lnTo>
                    <a:pt x="2287" y="30"/>
                  </a:lnTo>
                  <a:lnTo>
                    <a:pt x="2308" y="52"/>
                  </a:lnTo>
                  <a:lnTo>
                    <a:pt x="2325" y="77"/>
                  </a:lnTo>
                  <a:lnTo>
                    <a:pt x="2335" y="105"/>
                  </a:lnTo>
                  <a:lnTo>
                    <a:pt x="2339" y="137"/>
                  </a:lnTo>
                  <a:lnTo>
                    <a:pt x="2339" y="409"/>
                  </a:lnTo>
                  <a:lnTo>
                    <a:pt x="3164" y="409"/>
                  </a:lnTo>
                  <a:lnTo>
                    <a:pt x="3164" y="137"/>
                  </a:lnTo>
                  <a:lnTo>
                    <a:pt x="3167" y="105"/>
                  </a:lnTo>
                  <a:lnTo>
                    <a:pt x="3178" y="77"/>
                  </a:lnTo>
                  <a:lnTo>
                    <a:pt x="3193" y="52"/>
                  </a:lnTo>
                  <a:lnTo>
                    <a:pt x="3215" y="30"/>
                  </a:lnTo>
                  <a:lnTo>
                    <a:pt x="3241" y="14"/>
                  </a:lnTo>
                  <a:lnTo>
                    <a:pt x="3269" y="3"/>
                  </a:lnTo>
                  <a:lnTo>
                    <a:pt x="3302" y="0"/>
                  </a:lnTo>
                  <a:lnTo>
                    <a:pt x="3333" y="3"/>
                  </a:lnTo>
                  <a:lnTo>
                    <a:pt x="3362" y="14"/>
                  </a:lnTo>
                  <a:lnTo>
                    <a:pt x="3388" y="30"/>
                  </a:lnTo>
                  <a:lnTo>
                    <a:pt x="3409" y="52"/>
                  </a:lnTo>
                  <a:lnTo>
                    <a:pt x="3426" y="77"/>
                  </a:lnTo>
                  <a:lnTo>
                    <a:pt x="3435" y="105"/>
                  </a:lnTo>
                  <a:lnTo>
                    <a:pt x="3440" y="137"/>
                  </a:lnTo>
                  <a:lnTo>
                    <a:pt x="3440" y="409"/>
                  </a:lnTo>
                  <a:lnTo>
                    <a:pt x="4036" y="409"/>
                  </a:lnTo>
                  <a:lnTo>
                    <a:pt x="4090" y="413"/>
                  </a:lnTo>
                  <a:lnTo>
                    <a:pt x="4142" y="424"/>
                  </a:lnTo>
                  <a:lnTo>
                    <a:pt x="4190" y="442"/>
                  </a:lnTo>
                  <a:lnTo>
                    <a:pt x="4235" y="467"/>
                  </a:lnTo>
                  <a:lnTo>
                    <a:pt x="4275" y="498"/>
                  </a:lnTo>
                  <a:lnTo>
                    <a:pt x="4312" y="534"/>
                  </a:lnTo>
                  <a:lnTo>
                    <a:pt x="4343" y="574"/>
                  </a:lnTo>
                  <a:lnTo>
                    <a:pt x="4368" y="619"/>
                  </a:lnTo>
                  <a:lnTo>
                    <a:pt x="4387" y="666"/>
                  </a:lnTo>
                  <a:lnTo>
                    <a:pt x="4398" y="718"/>
                  </a:lnTo>
                  <a:lnTo>
                    <a:pt x="4402" y="772"/>
                  </a:lnTo>
                  <a:lnTo>
                    <a:pt x="4402" y="3997"/>
                  </a:lnTo>
                  <a:lnTo>
                    <a:pt x="4398" y="4050"/>
                  </a:lnTo>
                  <a:lnTo>
                    <a:pt x="4387" y="4102"/>
                  </a:lnTo>
                  <a:lnTo>
                    <a:pt x="4368" y="4151"/>
                  </a:lnTo>
                  <a:lnTo>
                    <a:pt x="4343" y="4195"/>
                  </a:lnTo>
                  <a:lnTo>
                    <a:pt x="4312" y="4236"/>
                  </a:lnTo>
                  <a:lnTo>
                    <a:pt x="4275" y="4272"/>
                  </a:lnTo>
                  <a:lnTo>
                    <a:pt x="4235" y="4302"/>
                  </a:lnTo>
                  <a:lnTo>
                    <a:pt x="4190" y="4328"/>
                  </a:lnTo>
                  <a:lnTo>
                    <a:pt x="4142" y="4346"/>
                  </a:lnTo>
                  <a:lnTo>
                    <a:pt x="4090" y="4357"/>
                  </a:lnTo>
                  <a:lnTo>
                    <a:pt x="4036" y="4361"/>
                  </a:lnTo>
                  <a:lnTo>
                    <a:pt x="367" y="4361"/>
                  </a:lnTo>
                  <a:lnTo>
                    <a:pt x="312" y="4357"/>
                  </a:lnTo>
                  <a:lnTo>
                    <a:pt x="261" y="4346"/>
                  </a:lnTo>
                  <a:lnTo>
                    <a:pt x="212" y="4328"/>
                  </a:lnTo>
                  <a:lnTo>
                    <a:pt x="167" y="4302"/>
                  </a:lnTo>
                  <a:lnTo>
                    <a:pt x="126" y="4272"/>
                  </a:lnTo>
                  <a:lnTo>
                    <a:pt x="90" y="4236"/>
                  </a:lnTo>
                  <a:lnTo>
                    <a:pt x="59" y="4195"/>
                  </a:lnTo>
                  <a:lnTo>
                    <a:pt x="33" y="4151"/>
                  </a:lnTo>
                  <a:lnTo>
                    <a:pt x="15" y="4102"/>
                  </a:lnTo>
                  <a:lnTo>
                    <a:pt x="4" y="4050"/>
                  </a:lnTo>
                  <a:lnTo>
                    <a:pt x="0" y="3997"/>
                  </a:lnTo>
                  <a:lnTo>
                    <a:pt x="0" y="772"/>
                  </a:lnTo>
                  <a:lnTo>
                    <a:pt x="4" y="718"/>
                  </a:lnTo>
                  <a:lnTo>
                    <a:pt x="15" y="666"/>
                  </a:lnTo>
                  <a:lnTo>
                    <a:pt x="33" y="619"/>
                  </a:lnTo>
                  <a:lnTo>
                    <a:pt x="59" y="574"/>
                  </a:lnTo>
                  <a:lnTo>
                    <a:pt x="90" y="534"/>
                  </a:lnTo>
                  <a:lnTo>
                    <a:pt x="126" y="498"/>
                  </a:lnTo>
                  <a:lnTo>
                    <a:pt x="167" y="467"/>
                  </a:lnTo>
                  <a:lnTo>
                    <a:pt x="212" y="442"/>
                  </a:lnTo>
                  <a:lnTo>
                    <a:pt x="261" y="424"/>
                  </a:lnTo>
                  <a:lnTo>
                    <a:pt x="312" y="413"/>
                  </a:lnTo>
                  <a:lnTo>
                    <a:pt x="367" y="409"/>
                  </a:lnTo>
                  <a:lnTo>
                    <a:pt x="963" y="409"/>
                  </a:lnTo>
                  <a:lnTo>
                    <a:pt x="963" y="137"/>
                  </a:lnTo>
                  <a:lnTo>
                    <a:pt x="966" y="105"/>
                  </a:lnTo>
                  <a:lnTo>
                    <a:pt x="977" y="77"/>
                  </a:lnTo>
                  <a:lnTo>
                    <a:pt x="993" y="52"/>
                  </a:lnTo>
                  <a:lnTo>
                    <a:pt x="1014" y="30"/>
                  </a:lnTo>
                  <a:lnTo>
                    <a:pt x="1039" y="14"/>
                  </a:lnTo>
                  <a:lnTo>
                    <a:pt x="1069" y="3"/>
                  </a:lnTo>
                  <a:lnTo>
                    <a:pt x="1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Rectangle 240"/>
            <p:cNvSpPr>
              <a:spLocks noChangeArrowheads="1"/>
            </p:cNvSpPr>
            <p:nvPr/>
          </p:nvSpPr>
          <p:spPr bwMode="auto">
            <a:xfrm>
              <a:off x="6438901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Rectangle 241"/>
            <p:cNvSpPr>
              <a:spLocks noChangeArrowheads="1"/>
            </p:cNvSpPr>
            <p:nvPr/>
          </p:nvSpPr>
          <p:spPr bwMode="auto">
            <a:xfrm>
              <a:off x="6438901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Rectangle 242"/>
            <p:cNvSpPr>
              <a:spLocks noChangeArrowheads="1"/>
            </p:cNvSpPr>
            <p:nvPr/>
          </p:nvSpPr>
          <p:spPr bwMode="auto">
            <a:xfrm>
              <a:off x="6438901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Rectangle 243"/>
            <p:cNvSpPr>
              <a:spLocks noChangeArrowheads="1"/>
            </p:cNvSpPr>
            <p:nvPr/>
          </p:nvSpPr>
          <p:spPr bwMode="auto">
            <a:xfrm>
              <a:off x="6948488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Rectangle 244"/>
            <p:cNvSpPr>
              <a:spLocks noChangeArrowheads="1"/>
            </p:cNvSpPr>
            <p:nvPr/>
          </p:nvSpPr>
          <p:spPr bwMode="auto">
            <a:xfrm>
              <a:off x="6948488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Rectangle 245"/>
            <p:cNvSpPr>
              <a:spLocks noChangeArrowheads="1"/>
            </p:cNvSpPr>
            <p:nvPr/>
          </p:nvSpPr>
          <p:spPr bwMode="auto">
            <a:xfrm>
              <a:off x="6948488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Rectangle 246"/>
            <p:cNvSpPr>
              <a:spLocks noChangeArrowheads="1"/>
            </p:cNvSpPr>
            <p:nvPr/>
          </p:nvSpPr>
          <p:spPr bwMode="auto">
            <a:xfrm>
              <a:off x="7458076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7"/>
            <p:cNvSpPr>
              <a:spLocks noChangeArrowheads="1"/>
            </p:cNvSpPr>
            <p:nvPr/>
          </p:nvSpPr>
          <p:spPr bwMode="auto">
            <a:xfrm>
              <a:off x="7458076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48"/>
            <p:cNvSpPr>
              <a:spLocks noChangeArrowheads="1"/>
            </p:cNvSpPr>
            <p:nvPr/>
          </p:nvSpPr>
          <p:spPr bwMode="auto">
            <a:xfrm>
              <a:off x="7458076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6299420" y="4065945"/>
            <a:ext cx="504880" cy="401302"/>
            <a:chOff x="5929313" y="3303588"/>
            <a:chExt cx="1725613" cy="1371600"/>
          </a:xfrm>
          <a:solidFill>
            <a:schemeClr val="bg2">
              <a:lumMod val="25000"/>
            </a:schemeClr>
          </a:solidFill>
        </p:grpSpPr>
        <p:sp>
          <p:nvSpPr>
            <p:cNvPr id="279" name="Freeform 253"/>
            <p:cNvSpPr>
              <a:spLocks noEditPoints="1"/>
            </p:cNvSpPr>
            <p:nvPr/>
          </p:nvSpPr>
          <p:spPr bwMode="auto">
            <a:xfrm>
              <a:off x="7115176" y="3725863"/>
              <a:ext cx="323850" cy="422275"/>
            </a:xfrm>
            <a:custGeom>
              <a:avLst/>
              <a:gdLst>
                <a:gd name="T0" fmla="*/ 101 w 611"/>
                <a:gd name="T1" fmla="*/ 134 h 1065"/>
                <a:gd name="T2" fmla="*/ 101 w 611"/>
                <a:gd name="T3" fmla="*/ 931 h 1065"/>
                <a:gd name="T4" fmla="*/ 510 w 611"/>
                <a:gd name="T5" fmla="*/ 931 h 1065"/>
                <a:gd name="T6" fmla="*/ 510 w 611"/>
                <a:gd name="T7" fmla="*/ 732 h 1065"/>
                <a:gd name="T8" fmla="*/ 204 w 611"/>
                <a:gd name="T9" fmla="*/ 134 h 1065"/>
                <a:gd name="T10" fmla="*/ 101 w 611"/>
                <a:gd name="T11" fmla="*/ 134 h 1065"/>
                <a:gd name="T12" fmla="*/ 101 w 611"/>
                <a:gd name="T13" fmla="*/ 0 h 1065"/>
                <a:gd name="T14" fmla="*/ 204 w 611"/>
                <a:gd name="T15" fmla="*/ 0 h 1065"/>
                <a:gd name="T16" fmla="*/ 224 w 611"/>
                <a:gd name="T17" fmla="*/ 3 h 1065"/>
                <a:gd name="T18" fmla="*/ 243 w 611"/>
                <a:gd name="T19" fmla="*/ 10 h 1065"/>
                <a:gd name="T20" fmla="*/ 260 w 611"/>
                <a:gd name="T21" fmla="*/ 24 h 1065"/>
                <a:gd name="T22" fmla="*/ 276 w 611"/>
                <a:gd name="T23" fmla="*/ 39 h 1065"/>
                <a:gd name="T24" fmla="*/ 289 w 611"/>
                <a:gd name="T25" fmla="*/ 60 h 1065"/>
                <a:gd name="T26" fmla="*/ 594 w 611"/>
                <a:gd name="T27" fmla="*/ 659 h 1065"/>
                <a:gd name="T28" fmla="*/ 603 w 611"/>
                <a:gd name="T29" fmla="*/ 681 h 1065"/>
                <a:gd name="T30" fmla="*/ 609 w 611"/>
                <a:gd name="T31" fmla="*/ 706 h 1065"/>
                <a:gd name="T32" fmla="*/ 611 w 611"/>
                <a:gd name="T33" fmla="*/ 732 h 1065"/>
                <a:gd name="T34" fmla="*/ 611 w 611"/>
                <a:gd name="T35" fmla="*/ 931 h 1065"/>
                <a:gd name="T36" fmla="*/ 608 w 611"/>
                <a:gd name="T37" fmla="*/ 962 h 1065"/>
                <a:gd name="T38" fmla="*/ 601 w 611"/>
                <a:gd name="T39" fmla="*/ 990 h 1065"/>
                <a:gd name="T40" fmla="*/ 589 w 611"/>
                <a:gd name="T41" fmla="*/ 1015 h 1065"/>
                <a:gd name="T42" fmla="*/ 573 w 611"/>
                <a:gd name="T43" fmla="*/ 1036 h 1065"/>
                <a:gd name="T44" fmla="*/ 554 w 611"/>
                <a:gd name="T45" fmla="*/ 1052 h 1065"/>
                <a:gd name="T46" fmla="*/ 533 w 611"/>
                <a:gd name="T47" fmla="*/ 1061 h 1065"/>
                <a:gd name="T48" fmla="*/ 510 w 611"/>
                <a:gd name="T49" fmla="*/ 1065 h 1065"/>
                <a:gd name="T50" fmla="*/ 101 w 611"/>
                <a:gd name="T51" fmla="*/ 1065 h 1065"/>
                <a:gd name="T52" fmla="*/ 78 w 611"/>
                <a:gd name="T53" fmla="*/ 1061 h 1065"/>
                <a:gd name="T54" fmla="*/ 57 w 611"/>
                <a:gd name="T55" fmla="*/ 1052 h 1065"/>
                <a:gd name="T56" fmla="*/ 38 w 611"/>
                <a:gd name="T57" fmla="*/ 1036 h 1065"/>
                <a:gd name="T58" fmla="*/ 22 w 611"/>
                <a:gd name="T59" fmla="*/ 1015 h 1065"/>
                <a:gd name="T60" fmla="*/ 10 w 611"/>
                <a:gd name="T61" fmla="*/ 990 h 1065"/>
                <a:gd name="T62" fmla="*/ 3 w 611"/>
                <a:gd name="T63" fmla="*/ 962 h 1065"/>
                <a:gd name="T64" fmla="*/ 0 w 611"/>
                <a:gd name="T65" fmla="*/ 931 h 1065"/>
                <a:gd name="T66" fmla="*/ 0 w 611"/>
                <a:gd name="T67" fmla="*/ 134 h 1065"/>
                <a:gd name="T68" fmla="*/ 3 w 611"/>
                <a:gd name="T69" fmla="*/ 103 h 1065"/>
                <a:gd name="T70" fmla="*/ 10 w 611"/>
                <a:gd name="T71" fmla="*/ 75 h 1065"/>
                <a:gd name="T72" fmla="*/ 22 w 611"/>
                <a:gd name="T73" fmla="*/ 50 h 1065"/>
                <a:gd name="T74" fmla="*/ 38 w 611"/>
                <a:gd name="T75" fmla="*/ 30 h 1065"/>
                <a:gd name="T76" fmla="*/ 57 w 611"/>
                <a:gd name="T77" fmla="*/ 14 h 1065"/>
                <a:gd name="T78" fmla="*/ 78 w 611"/>
                <a:gd name="T79" fmla="*/ 4 h 1065"/>
                <a:gd name="T80" fmla="*/ 101 w 611"/>
                <a:gd name="T81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1065">
                  <a:moveTo>
                    <a:pt x="101" y="134"/>
                  </a:moveTo>
                  <a:lnTo>
                    <a:pt x="101" y="931"/>
                  </a:lnTo>
                  <a:lnTo>
                    <a:pt x="510" y="931"/>
                  </a:lnTo>
                  <a:lnTo>
                    <a:pt x="510" y="732"/>
                  </a:lnTo>
                  <a:lnTo>
                    <a:pt x="204" y="134"/>
                  </a:lnTo>
                  <a:lnTo>
                    <a:pt x="101" y="134"/>
                  </a:lnTo>
                  <a:close/>
                  <a:moveTo>
                    <a:pt x="101" y="0"/>
                  </a:moveTo>
                  <a:lnTo>
                    <a:pt x="204" y="0"/>
                  </a:lnTo>
                  <a:lnTo>
                    <a:pt x="224" y="3"/>
                  </a:lnTo>
                  <a:lnTo>
                    <a:pt x="243" y="10"/>
                  </a:lnTo>
                  <a:lnTo>
                    <a:pt x="260" y="24"/>
                  </a:lnTo>
                  <a:lnTo>
                    <a:pt x="276" y="39"/>
                  </a:lnTo>
                  <a:lnTo>
                    <a:pt x="289" y="60"/>
                  </a:lnTo>
                  <a:lnTo>
                    <a:pt x="594" y="659"/>
                  </a:lnTo>
                  <a:lnTo>
                    <a:pt x="603" y="681"/>
                  </a:lnTo>
                  <a:lnTo>
                    <a:pt x="609" y="706"/>
                  </a:lnTo>
                  <a:lnTo>
                    <a:pt x="611" y="732"/>
                  </a:lnTo>
                  <a:lnTo>
                    <a:pt x="611" y="931"/>
                  </a:lnTo>
                  <a:lnTo>
                    <a:pt x="608" y="962"/>
                  </a:lnTo>
                  <a:lnTo>
                    <a:pt x="601" y="990"/>
                  </a:lnTo>
                  <a:lnTo>
                    <a:pt x="589" y="1015"/>
                  </a:lnTo>
                  <a:lnTo>
                    <a:pt x="573" y="1036"/>
                  </a:lnTo>
                  <a:lnTo>
                    <a:pt x="554" y="1052"/>
                  </a:lnTo>
                  <a:lnTo>
                    <a:pt x="533" y="1061"/>
                  </a:lnTo>
                  <a:lnTo>
                    <a:pt x="510" y="1065"/>
                  </a:lnTo>
                  <a:lnTo>
                    <a:pt x="101" y="1065"/>
                  </a:lnTo>
                  <a:lnTo>
                    <a:pt x="78" y="1061"/>
                  </a:lnTo>
                  <a:lnTo>
                    <a:pt x="57" y="1052"/>
                  </a:lnTo>
                  <a:lnTo>
                    <a:pt x="38" y="1036"/>
                  </a:lnTo>
                  <a:lnTo>
                    <a:pt x="22" y="1015"/>
                  </a:lnTo>
                  <a:lnTo>
                    <a:pt x="10" y="990"/>
                  </a:lnTo>
                  <a:lnTo>
                    <a:pt x="3" y="962"/>
                  </a:lnTo>
                  <a:lnTo>
                    <a:pt x="0" y="931"/>
                  </a:lnTo>
                  <a:lnTo>
                    <a:pt x="0" y="134"/>
                  </a:lnTo>
                  <a:lnTo>
                    <a:pt x="3" y="103"/>
                  </a:lnTo>
                  <a:lnTo>
                    <a:pt x="10" y="75"/>
                  </a:lnTo>
                  <a:lnTo>
                    <a:pt x="22" y="50"/>
                  </a:lnTo>
                  <a:lnTo>
                    <a:pt x="38" y="30"/>
                  </a:lnTo>
                  <a:lnTo>
                    <a:pt x="57" y="14"/>
                  </a:lnTo>
                  <a:lnTo>
                    <a:pt x="78" y="4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54"/>
            <p:cNvSpPr>
              <a:spLocks noEditPoints="1"/>
            </p:cNvSpPr>
            <p:nvPr/>
          </p:nvSpPr>
          <p:spPr bwMode="auto">
            <a:xfrm>
              <a:off x="5929313" y="3303588"/>
              <a:ext cx="1725613" cy="1371600"/>
            </a:xfrm>
            <a:custGeom>
              <a:avLst/>
              <a:gdLst>
                <a:gd name="T0" fmla="*/ 2301 w 3261"/>
                <a:gd name="T1" fmla="*/ 2738 h 3457"/>
                <a:gd name="T2" fmla="*/ 2245 w 3261"/>
                <a:gd name="T3" fmla="*/ 2968 h 3457"/>
                <a:gd name="T4" fmla="*/ 2353 w 3261"/>
                <a:gd name="T5" fmla="*/ 3161 h 3457"/>
                <a:gd name="T6" fmla="*/ 2539 w 3261"/>
                <a:gd name="T7" fmla="*/ 3161 h 3457"/>
                <a:gd name="T8" fmla="*/ 2647 w 3261"/>
                <a:gd name="T9" fmla="*/ 2968 h 3457"/>
                <a:gd name="T10" fmla="*/ 2589 w 3261"/>
                <a:gd name="T11" fmla="*/ 2738 h 3457"/>
                <a:gd name="T12" fmla="*/ 1121 w 3261"/>
                <a:gd name="T13" fmla="*/ 2659 h 3457"/>
                <a:gd name="T14" fmla="*/ 956 w 3261"/>
                <a:gd name="T15" fmla="*/ 2768 h 3457"/>
                <a:gd name="T16" fmla="*/ 927 w 3261"/>
                <a:gd name="T17" fmla="*/ 3009 h 3457"/>
                <a:gd name="T18" fmla="*/ 1057 w 3261"/>
                <a:gd name="T19" fmla="*/ 3178 h 3457"/>
                <a:gd name="T20" fmla="*/ 1241 w 3261"/>
                <a:gd name="T21" fmla="*/ 3140 h 3457"/>
                <a:gd name="T22" fmla="*/ 1325 w 3261"/>
                <a:gd name="T23" fmla="*/ 2925 h 3457"/>
                <a:gd name="T24" fmla="*/ 1241 w 3261"/>
                <a:gd name="T25" fmla="*/ 2710 h 3457"/>
                <a:gd name="T26" fmla="*/ 2140 w 3261"/>
                <a:gd name="T27" fmla="*/ 1862 h 3457"/>
                <a:gd name="T28" fmla="*/ 2050 w 3261"/>
                <a:gd name="T29" fmla="*/ 2143 h 3457"/>
                <a:gd name="T30" fmla="*/ 1834 w 3261"/>
                <a:gd name="T31" fmla="*/ 2261 h 3457"/>
                <a:gd name="T32" fmla="*/ 548 w 3261"/>
                <a:gd name="T33" fmla="*/ 2763 h 3457"/>
                <a:gd name="T34" fmla="*/ 764 w 3261"/>
                <a:gd name="T35" fmla="*/ 2674 h 3457"/>
                <a:gd name="T36" fmla="*/ 975 w 3261"/>
                <a:gd name="T37" fmla="*/ 2429 h 3457"/>
                <a:gd name="T38" fmla="*/ 1268 w 3261"/>
                <a:gd name="T39" fmla="*/ 2429 h 3457"/>
                <a:gd name="T40" fmla="*/ 1478 w 3261"/>
                <a:gd name="T41" fmla="*/ 2674 h 3457"/>
                <a:gd name="T42" fmla="*/ 2114 w 3261"/>
                <a:gd name="T43" fmla="*/ 2620 h 3457"/>
                <a:gd name="T44" fmla="*/ 2345 w 3261"/>
                <a:gd name="T45" fmla="*/ 2409 h 3457"/>
                <a:gd name="T46" fmla="*/ 2637 w 3261"/>
                <a:gd name="T47" fmla="*/ 2455 h 3457"/>
                <a:gd name="T48" fmla="*/ 2823 w 3261"/>
                <a:gd name="T49" fmla="*/ 2731 h 3457"/>
                <a:gd name="T50" fmla="*/ 3035 w 3261"/>
                <a:gd name="T51" fmla="*/ 2743 h 3457"/>
                <a:gd name="T52" fmla="*/ 3050 w 3261"/>
                <a:gd name="T53" fmla="*/ 1811 h 3457"/>
                <a:gd name="T54" fmla="*/ 2567 w 3261"/>
                <a:gd name="T55" fmla="*/ 933 h 3457"/>
                <a:gd name="T56" fmla="*/ 242 w 3261"/>
                <a:gd name="T57" fmla="*/ 296 h 3457"/>
                <a:gd name="T58" fmla="*/ 207 w 3261"/>
                <a:gd name="T59" fmla="*/ 1892 h 3457"/>
                <a:gd name="T60" fmla="*/ 305 w 3261"/>
                <a:gd name="T61" fmla="*/ 1994 h 3457"/>
                <a:gd name="T62" fmla="*/ 1926 w 3261"/>
                <a:gd name="T63" fmla="*/ 1919 h 3457"/>
                <a:gd name="T64" fmla="*/ 1914 w 3261"/>
                <a:gd name="T65" fmla="*/ 315 h 3457"/>
                <a:gd name="T66" fmla="*/ 305 w 3261"/>
                <a:gd name="T67" fmla="*/ 0 h 3457"/>
                <a:gd name="T68" fmla="*/ 2021 w 3261"/>
                <a:gd name="T69" fmla="*/ 84 h 3457"/>
                <a:gd name="T70" fmla="*/ 2138 w 3261"/>
                <a:gd name="T71" fmla="*/ 344 h 3457"/>
                <a:gd name="T72" fmla="*/ 2659 w 3261"/>
                <a:gd name="T73" fmla="*/ 691 h 3457"/>
                <a:gd name="T74" fmla="*/ 3210 w 3261"/>
                <a:gd name="T75" fmla="*/ 1640 h 3457"/>
                <a:gd name="T76" fmla="*/ 3261 w 3261"/>
                <a:gd name="T77" fmla="*/ 2659 h 3457"/>
                <a:gd name="T78" fmla="*/ 3171 w 3261"/>
                <a:gd name="T79" fmla="*/ 2941 h 3457"/>
                <a:gd name="T80" fmla="*/ 2955 w 3261"/>
                <a:gd name="T81" fmla="*/ 3057 h 3457"/>
                <a:gd name="T82" fmla="*/ 2715 w 3261"/>
                <a:gd name="T83" fmla="*/ 3323 h 3457"/>
                <a:gd name="T84" fmla="*/ 2446 w 3261"/>
                <a:gd name="T85" fmla="*/ 3457 h 3457"/>
                <a:gd name="T86" fmla="*/ 2177 w 3261"/>
                <a:gd name="T87" fmla="*/ 3323 h 3457"/>
                <a:gd name="T88" fmla="*/ 1514 w 3261"/>
                <a:gd name="T89" fmla="*/ 3057 h 3457"/>
                <a:gd name="T90" fmla="*/ 1352 w 3261"/>
                <a:gd name="T91" fmla="*/ 3362 h 3457"/>
                <a:gd name="T92" fmla="*/ 1070 w 3261"/>
                <a:gd name="T93" fmla="*/ 3453 h 3457"/>
                <a:gd name="T94" fmla="*/ 818 w 3261"/>
                <a:gd name="T95" fmla="*/ 3279 h 3457"/>
                <a:gd name="T96" fmla="*/ 570 w 3261"/>
                <a:gd name="T97" fmla="*/ 3055 h 3457"/>
                <a:gd name="T98" fmla="*/ 369 w 3261"/>
                <a:gd name="T99" fmla="*/ 2903 h 3457"/>
                <a:gd name="T100" fmla="*/ 305 w 3261"/>
                <a:gd name="T101" fmla="*/ 2261 h 3457"/>
                <a:gd name="T102" fmla="*/ 89 w 3261"/>
                <a:gd name="T103" fmla="*/ 2143 h 3457"/>
                <a:gd name="T104" fmla="*/ 0 w 3261"/>
                <a:gd name="T105" fmla="*/ 1862 h 3457"/>
                <a:gd name="T106" fmla="*/ 64 w 3261"/>
                <a:gd name="T107" fmla="*/ 156 h 3457"/>
                <a:gd name="T108" fmla="*/ 264 w 3261"/>
                <a:gd name="T109" fmla="*/ 4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1" h="3457">
                  <a:moveTo>
                    <a:pt x="2446" y="2659"/>
                  </a:moveTo>
                  <a:lnTo>
                    <a:pt x="2413" y="2663"/>
                  </a:lnTo>
                  <a:lnTo>
                    <a:pt x="2382" y="2672"/>
                  </a:lnTo>
                  <a:lnTo>
                    <a:pt x="2353" y="2689"/>
                  </a:lnTo>
                  <a:lnTo>
                    <a:pt x="2325" y="2710"/>
                  </a:lnTo>
                  <a:lnTo>
                    <a:pt x="2301" y="2738"/>
                  </a:lnTo>
                  <a:lnTo>
                    <a:pt x="2281" y="2768"/>
                  </a:lnTo>
                  <a:lnTo>
                    <a:pt x="2265" y="2803"/>
                  </a:lnTo>
                  <a:lnTo>
                    <a:pt x="2252" y="2841"/>
                  </a:lnTo>
                  <a:lnTo>
                    <a:pt x="2245" y="2882"/>
                  </a:lnTo>
                  <a:lnTo>
                    <a:pt x="2242" y="2925"/>
                  </a:lnTo>
                  <a:lnTo>
                    <a:pt x="2245" y="2968"/>
                  </a:lnTo>
                  <a:lnTo>
                    <a:pt x="2252" y="3009"/>
                  </a:lnTo>
                  <a:lnTo>
                    <a:pt x="2265" y="3047"/>
                  </a:lnTo>
                  <a:lnTo>
                    <a:pt x="2281" y="3082"/>
                  </a:lnTo>
                  <a:lnTo>
                    <a:pt x="2301" y="3114"/>
                  </a:lnTo>
                  <a:lnTo>
                    <a:pt x="2325" y="3140"/>
                  </a:lnTo>
                  <a:lnTo>
                    <a:pt x="2353" y="3161"/>
                  </a:lnTo>
                  <a:lnTo>
                    <a:pt x="2382" y="3178"/>
                  </a:lnTo>
                  <a:lnTo>
                    <a:pt x="2413" y="3187"/>
                  </a:lnTo>
                  <a:lnTo>
                    <a:pt x="2446" y="3191"/>
                  </a:lnTo>
                  <a:lnTo>
                    <a:pt x="2479" y="3187"/>
                  </a:lnTo>
                  <a:lnTo>
                    <a:pt x="2510" y="3178"/>
                  </a:lnTo>
                  <a:lnTo>
                    <a:pt x="2539" y="3161"/>
                  </a:lnTo>
                  <a:lnTo>
                    <a:pt x="2566" y="3140"/>
                  </a:lnTo>
                  <a:lnTo>
                    <a:pt x="2589" y="3114"/>
                  </a:lnTo>
                  <a:lnTo>
                    <a:pt x="2610" y="3082"/>
                  </a:lnTo>
                  <a:lnTo>
                    <a:pt x="2627" y="3047"/>
                  </a:lnTo>
                  <a:lnTo>
                    <a:pt x="2640" y="3009"/>
                  </a:lnTo>
                  <a:lnTo>
                    <a:pt x="2647" y="2968"/>
                  </a:lnTo>
                  <a:lnTo>
                    <a:pt x="2650" y="2925"/>
                  </a:lnTo>
                  <a:lnTo>
                    <a:pt x="2647" y="2882"/>
                  </a:lnTo>
                  <a:lnTo>
                    <a:pt x="2640" y="2841"/>
                  </a:lnTo>
                  <a:lnTo>
                    <a:pt x="2627" y="2803"/>
                  </a:lnTo>
                  <a:lnTo>
                    <a:pt x="2610" y="2768"/>
                  </a:lnTo>
                  <a:lnTo>
                    <a:pt x="2589" y="2738"/>
                  </a:lnTo>
                  <a:lnTo>
                    <a:pt x="2566" y="2710"/>
                  </a:lnTo>
                  <a:lnTo>
                    <a:pt x="2539" y="2689"/>
                  </a:lnTo>
                  <a:lnTo>
                    <a:pt x="2510" y="2672"/>
                  </a:lnTo>
                  <a:lnTo>
                    <a:pt x="2479" y="2663"/>
                  </a:lnTo>
                  <a:lnTo>
                    <a:pt x="2446" y="2659"/>
                  </a:lnTo>
                  <a:close/>
                  <a:moveTo>
                    <a:pt x="1121" y="2659"/>
                  </a:moveTo>
                  <a:lnTo>
                    <a:pt x="1088" y="2663"/>
                  </a:lnTo>
                  <a:lnTo>
                    <a:pt x="1057" y="2672"/>
                  </a:lnTo>
                  <a:lnTo>
                    <a:pt x="1028" y="2689"/>
                  </a:lnTo>
                  <a:lnTo>
                    <a:pt x="1001" y="2710"/>
                  </a:lnTo>
                  <a:lnTo>
                    <a:pt x="977" y="2738"/>
                  </a:lnTo>
                  <a:lnTo>
                    <a:pt x="956" y="2768"/>
                  </a:lnTo>
                  <a:lnTo>
                    <a:pt x="939" y="2803"/>
                  </a:lnTo>
                  <a:lnTo>
                    <a:pt x="927" y="2841"/>
                  </a:lnTo>
                  <a:lnTo>
                    <a:pt x="919" y="2882"/>
                  </a:lnTo>
                  <a:lnTo>
                    <a:pt x="917" y="2925"/>
                  </a:lnTo>
                  <a:lnTo>
                    <a:pt x="919" y="2968"/>
                  </a:lnTo>
                  <a:lnTo>
                    <a:pt x="927" y="3009"/>
                  </a:lnTo>
                  <a:lnTo>
                    <a:pt x="939" y="3047"/>
                  </a:lnTo>
                  <a:lnTo>
                    <a:pt x="956" y="3082"/>
                  </a:lnTo>
                  <a:lnTo>
                    <a:pt x="977" y="3114"/>
                  </a:lnTo>
                  <a:lnTo>
                    <a:pt x="1001" y="3140"/>
                  </a:lnTo>
                  <a:lnTo>
                    <a:pt x="1028" y="3161"/>
                  </a:lnTo>
                  <a:lnTo>
                    <a:pt x="1057" y="3178"/>
                  </a:lnTo>
                  <a:lnTo>
                    <a:pt x="1088" y="3187"/>
                  </a:lnTo>
                  <a:lnTo>
                    <a:pt x="1121" y="3191"/>
                  </a:lnTo>
                  <a:lnTo>
                    <a:pt x="1154" y="3187"/>
                  </a:lnTo>
                  <a:lnTo>
                    <a:pt x="1185" y="3178"/>
                  </a:lnTo>
                  <a:lnTo>
                    <a:pt x="1214" y="3161"/>
                  </a:lnTo>
                  <a:lnTo>
                    <a:pt x="1241" y="3140"/>
                  </a:lnTo>
                  <a:lnTo>
                    <a:pt x="1266" y="3114"/>
                  </a:lnTo>
                  <a:lnTo>
                    <a:pt x="1286" y="3082"/>
                  </a:lnTo>
                  <a:lnTo>
                    <a:pt x="1303" y="3047"/>
                  </a:lnTo>
                  <a:lnTo>
                    <a:pt x="1315" y="3009"/>
                  </a:lnTo>
                  <a:lnTo>
                    <a:pt x="1323" y="2968"/>
                  </a:lnTo>
                  <a:lnTo>
                    <a:pt x="1325" y="2925"/>
                  </a:lnTo>
                  <a:lnTo>
                    <a:pt x="1323" y="2882"/>
                  </a:lnTo>
                  <a:lnTo>
                    <a:pt x="1315" y="2841"/>
                  </a:lnTo>
                  <a:lnTo>
                    <a:pt x="1303" y="2803"/>
                  </a:lnTo>
                  <a:lnTo>
                    <a:pt x="1286" y="2768"/>
                  </a:lnTo>
                  <a:lnTo>
                    <a:pt x="1266" y="2738"/>
                  </a:lnTo>
                  <a:lnTo>
                    <a:pt x="1241" y="2710"/>
                  </a:lnTo>
                  <a:lnTo>
                    <a:pt x="1214" y="2689"/>
                  </a:lnTo>
                  <a:lnTo>
                    <a:pt x="1185" y="2672"/>
                  </a:lnTo>
                  <a:lnTo>
                    <a:pt x="1154" y="2663"/>
                  </a:lnTo>
                  <a:lnTo>
                    <a:pt x="1121" y="2659"/>
                  </a:lnTo>
                  <a:close/>
                  <a:moveTo>
                    <a:pt x="2140" y="931"/>
                  </a:moveTo>
                  <a:lnTo>
                    <a:pt x="2140" y="1862"/>
                  </a:lnTo>
                  <a:lnTo>
                    <a:pt x="2138" y="1915"/>
                  </a:lnTo>
                  <a:lnTo>
                    <a:pt x="2130" y="1968"/>
                  </a:lnTo>
                  <a:lnTo>
                    <a:pt x="2116" y="2016"/>
                  </a:lnTo>
                  <a:lnTo>
                    <a:pt x="2099" y="2062"/>
                  </a:lnTo>
                  <a:lnTo>
                    <a:pt x="2077" y="2105"/>
                  </a:lnTo>
                  <a:lnTo>
                    <a:pt x="2050" y="2143"/>
                  </a:lnTo>
                  <a:lnTo>
                    <a:pt x="2021" y="2177"/>
                  </a:lnTo>
                  <a:lnTo>
                    <a:pt x="1988" y="2206"/>
                  </a:lnTo>
                  <a:lnTo>
                    <a:pt x="1953" y="2230"/>
                  </a:lnTo>
                  <a:lnTo>
                    <a:pt x="1915" y="2247"/>
                  </a:lnTo>
                  <a:lnTo>
                    <a:pt x="1876" y="2257"/>
                  </a:lnTo>
                  <a:lnTo>
                    <a:pt x="1834" y="2261"/>
                  </a:lnTo>
                  <a:lnTo>
                    <a:pt x="510" y="2261"/>
                  </a:lnTo>
                  <a:lnTo>
                    <a:pt x="510" y="2659"/>
                  </a:lnTo>
                  <a:lnTo>
                    <a:pt x="512" y="2689"/>
                  </a:lnTo>
                  <a:lnTo>
                    <a:pt x="520" y="2718"/>
                  </a:lnTo>
                  <a:lnTo>
                    <a:pt x="532" y="2743"/>
                  </a:lnTo>
                  <a:lnTo>
                    <a:pt x="548" y="2763"/>
                  </a:lnTo>
                  <a:lnTo>
                    <a:pt x="567" y="2778"/>
                  </a:lnTo>
                  <a:lnTo>
                    <a:pt x="588" y="2789"/>
                  </a:lnTo>
                  <a:lnTo>
                    <a:pt x="611" y="2793"/>
                  </a:lnTo>
                  <a:lnTo>
                    <a:pt x="728" y="2793"/>
                  </a:lnTo>
                  <a:lnTo>
                    <a:pt x="743" y="2731"/>
                  </a:lnTo>
                  <a:lnTo>
                    <a:pt x="764" y="2674"/>
                  </a:lnTo>
                  <a:lnTo>
                    <a:pt x="789" y="2620"/>
                  </a:lnTo>
                  <a:lnTo>
                    <a:pt x="818" y="2572"/>
                  </a:lnTo>
                  <a:lnTo>
                    <a:pt x="852" y="2527"/>
                  </a:lnTo>
                  <a:lnTo>
                    <a:pt x="889" y="2488"/>
                  </a:lnTo>
                  <a:lnTo>
                    <a:pt x="930" y="2455"/>
                  </a:lnTo>
                  <a:lnTo>
                    <a:pt x="975" y="2429"/>
                  </a:lnTo>
                  <a:lnTo>
                    <a:pt x="1022" y="2409"/>
                  </a:lnTo>
                  <a:lnTo>
                    <a:pt x="1070" y="2397"/>
                  </a:lnTo>
                  <a:lnTo>
                    <a:pt x="1121" y="2393"/>
                  </a:lnTo>
                  <a:lnTo>
                    <a:pt x="1172" y="2397"/>
                  </a:lnTo>
                  <a:lnTo>
                    <a:pt x="1220" y="2409"/>
                  </a:lnTo>
                  <a:lnTo>
                    <a:pt x="1268" y="2429"/>
                  </a:lnTo>
                  <a:lnTo>
                    <a:pt x="1312" y="2455"/>
                  </a:lnTo>
                  <a:lnTo>
                    <a:pt x="1353" y="2488"/>
                  </a:lnTo>
                  <a:lnTo>
                    <a:pt x="1390" y="2527"/>
                  </a:lnTo>
                  <a:lnTo>
                    <a:pt x="1424" y="2572"/>
                  </a:lnTo>
                  <a:lnTo>
                    <a:pt x="1453" y="2620"/>
                  </a:lnTo>
                  <a:lnTo>
                    <a:pt x="1478" y="2674"/>
                  </a:lnTo>
                  <a:lnTo>
                    <a:pt x="1499" y="2731"/>
                  </a:lnTo>
                  <a:lnTo>
                    <a:pt x="1514" y="2793"/>
                  </a:lnTo>
                  <a:lnTo>
                    <a:pt x="2052" y="2793"/>
                  </a:lnTo>
                  <a:lnTo>
                    <a:pt x="2067" y="2731"/>
                  </a:lnTo>
                  <a:lnTo>
                    <a:pt x="2088" y="2674"/>
                  </a:lnTo>
                  <a:lnTo>
                    <a:pt x="2114" y="2620"/>
                  </a:lnTo>
                  <a:lnTo>
                    <a:pt x="2143" y="2572"/>
                  </a:lnTo>
                  <a:lnTo>
                    <a:pt x="2177" y="2527"/>
                  </a:lnTo>
                  <a:lnTo>
                    <a:pt x="2214" y="2488"/>
                  </a:lnTo>
                  <a:lnTo>
                    <a:pt x="2255" y="2455"/>
                  </a:lnTo>
                  <a:lnTo>
                    <a:pt x="2299" y="2429"/>
                  </a:lnTo>
                  <a:lnTo>
                    <a:pt x="2345" y="2409"/>
                  </a:lnTo>
                  <a:lnTo>
                    <a:pt x="2395" y="2397"/>
                  </a:lnTo>
                  <a:lnTo>
                    <a:pt x="2446" y="2393"/>
                  </a:lnTo>
                  <a:lnTo>
                    <a:pt x="2497" y="2397"/>
                  </a:lnTo>
                  <a:lnTo>
                    <a:pt x="2545" y="2409"/>
                  </a:lnTo>
                  <a:lnTo>
                    <a:pt x="2592" y="2429"/>
                  </a:lnTo>
                  <a:lnTo>
                    <a:pt x="2637" y="2455"/>
                  </a:lnTo>
                  <a:lnTo>
                    <a:pt x="2677" y="2488"/>
                  </a:lnTo>
                  <a:lnTo>
                    <a:pt x="2715" y="2527"/>
                  </a:lnTo>
                  <a:lnTo>
                    <a:pt x="2749" y="2572"/>
                  </a:lnTo>
                  <a:lnTo>
                    <a:pt x="2778" y="2620"/>
                  </a:lnTo>
                  <a:lnTo>
                    <a:pt x="2803" y="2674"/>
                  </a:lnTo>
                  <a:lnTo>
                    <a:pt x="2823" y="2731"/>
                  </a:lnTo>
                  <a:lnTo>
                    <a:pt x="2838" y="2793"/>
                  </a:lnTo>
                  <a:lnTo>
                    <a:pt x="2955" y="2793"/>
                  </a:lnTo>
                  <a:lnTo>
                    <a:pt x="2979" y="2789"/>
                  </a:lnTo>
                  <a:lnTo>
                    <a:pt x="3000" y="2778"/>
                  </a:lnTo>
                  <a:lnTo>
                    <a:pt x="3019" y="2763"/>
                  </a:lnTo>
                  <a:lnTo>
                    <a:pt x="3035" y="2743"/>
                  </a:lnTo>
                  <a:lnTo>
                    <a:pt x="3047" y="2718"/>
                  </a:lnTo>
                  <a:lnTo>
                    <a:pt x="3054" y="2689"/>
                  </a:lnTo>
                  <a:lnTo>
                    <a:pt x="3057" y="2659"/>
                  </a:lnTo>
                  <a:lnTo>
                    <a:pt x="3057" y="1862"/>
                  </a:lnTo>
                  <a:lnTo>
                    <a:pt x="3055" y="1836"/>
                  </a:lnTo>
                  <a:lnTo>
                    <a:pt x="3050" y="1811"/>
                  </a:lnTo>
                  <a:lnTo>
                    <a:pt x="3040" y="1788"/>
                  </a:lnTo>
                  <a:lnTo>
                    <a:pt x="2633" y="990"/>
                  </a:lnTo>
                  <a:lnTo>
                    <a:pt x="2619" y="970"/>
                  </a:lnTo>
                  <a:lnTo>
                    <a:pt x="2604" y="953"/>
                  </a:lnTo>
                  <a:lnTo>
                    <a:pt x="2586" y="941"/>
                  </a:lnTo>
                  <a:lnTo>
                    <a:pt x="2567" y="933"/>
                  </a:lnTo>
                  <a:lnTo>
                    <a:pt x="2547" y="931"/>
                  </a:lnTo>
                  <a:lnTo>
                    <a:pt x="2140" y="931"/>
                  </a:lnTo>
                  <a:close/>
                  <a:moveTo>
                    <a:pt x="305" y="267"/>
                  </a:moveTo>
                  <a:lnTo>
                    <a:pt x="282" y="269"/>
                  </a:lnTo>
                  <a:lnTo>
                    <a:pt x="261" y="280"/>
                  </a:lnTo>
                  <a:lnTo>
                    <a:pt x="242" y="296"/>
                  </a:lnTo>
                  <a:lnTo>
                    <a:pt x="226" y="315"/>
                  </a:lnTo>
                  <a:lnTo>
                    <a:pt x="215" y="340"/>
                  </a:lnTo>
                  <a:lnTo>
                    <a:pt x="207" y="368"/>
                  </a:lnTo>
                  <a:lnTo>
                    <a:pt x="204" y="399"/>
                  </a:lnTo>
                  <a:lnTo>
                    <a:pt x="204" y="1862"/>
                  </a:lnTo>
                  <a:lnTo>
                    <a:pt x="207" y="1892"/>
                  </a:lnTo>
                  <a:lnTo>
                    <a:pt x="215" y="1919"/>
                  </a:lnTo>
                  <a:lnTo>
                    <a:pt x="226" y="1944"/>
                  </a:lnTo>
                  <a:lnTo>
                    <a:pt x="242" y="1965"/>
                  </a:lnTo>
                  <a:lnTo>
                    <a:pt x="261" y="1981"/>
                  </a:lnTo>
                  <a:lnTo>
                    <a:pt x="282" y="1991"/>
                  </a:lnTo>
                  <a:lnTo>
                    <a:pt x="305" y="1994"/>
                  </a:lnTo>
                  <a:lnTo>
                    <a:pt x="1834" y="1994"/>
                  </a:lnTo>
                  <a:lnTo>
                    <a:pt x="1858" y="1991"/>
                  </a:lnTo>
                  <a:lnTo>
                    <a:pt x="1879" y="1981"/>
                  </a:lnTo>
                  <a:lnTo>
                    <a:pt x="1898" y="1965"/>
                  </a:lnTo>
                  <a:lnTo>
                    <a:pt x="1914" y="1944"/>
                  </a:lnTo>
                  <a:lnTo>
                    <a:pt x="1926" y="1919"/>
                  </a:lnTo>
                  <a:lnTo>
                    <a:pt x="1933" y="1892"/>
                  </a:lnTo>
                  <a:lnTo>
                    <a:pt x="1936" y="1862"/>
                  </a:lnTo>
                  <a:lnTo>
                    <a:pt x="1936" y="399"/>
                  </a:lnTo>
                  <a:lnTo>
                    <a:pt x="1933" y="368"/>
                  </a:lnTo>
                  <a:lnTo>
                    <a:pt x="1926" y="340"/>
                  </a:lnTo>
                  <a:lnTo>
                    <a:pt x="1914" y="315"/>
                  </a:lnTo>
                  <a:lnTo>
                    <a:pt x="1898" y="296"/>
                  </a:lnTo>
                  <a:lnTo>
                    <a:pt x="1879" y="280"/>
                  </a:lnTo>
                  <a:lnTo>
                    <a:pt x="1858" y="269"/>
                  </a:lnTo>
                  <a:lnTo>
                    <a:pt x="1834" y="267"/>
                  </a:lnTo>
                  <a:lnTo>
                    <a:pt x="305" y="267"/>
                  </a:lnTo>
                  <a:close/>
                  <a:moveTo>
                    <a:pt x="305" y="0"/>
                  </a:moveTo>
                  <a:lnTo>
                    <a:pt x="1834" y="0"/>
                  </a:lnTo>
                  <a:lnTo>
                    <a:pt x="1876" y="4"/>
                  </a:lnTo>
                  <a:lnTo>
                    <a:pt x="1915" y="14"/>
                  </a:lnTo>
                  <a:lnTo>
                    <a:pt x="1953" y="31"/>
                  </a:lnTo>
                  <a:lnTo>
                    <a:pt x="1988" y="55"/>
                  </a:lnTo>
                  <a:lnTo>
                    <a:pt x="2021" y="84"/>
                  </a:lnTo>
                  <a:lnTo>
                    <a:pt x="2050" y="118"/>
                  </a:lnTo>
                  <a:lnTo>
                    <a:pt x="2077" y="156"/>
                  </a:lnTo>
                  <a:lnTo>
                    <a:pt x="2099" y="197"/>
                  </a:lnTo>
                  <a:lnTo>
                    <a:pt x="2116" y="243"/>
                  </a:lnTo>
                  <a:lnTo>
                    <a:pt x="2130" y="293"/>
                  </a:lnTo>
                  <a:lnTo>
                    <a:pt x="2138" y="344"/>
                  </a:lnTo>
                  <a:lnTo>
                    <a:pt x="2140" y="399"/>
                  </a:lnTo>
                  <a:lnTo>
                    <a:pt x="2140" y="665"/>
                  </a:lnTo>
                  <a:lnTo>
                    <a:pt x="2547" y="665"/>
                  </a:lnTo>
                  <a:lnTo>
                    <a:pt x="2585" y="668"/>
                  </a:lnTo>
                  <a:lnTo>
                    <a:pt x="2623" y="677"/>
                  </a:lnTo>
                  <a:lnTo>
                    <a:pt x="2659" y="691"/>
                  </a:lnTo>
                  <a:lnTo>
                    <a:pt x="2692" y="712"/>
                  </a:lnTo>
                  <a:lnTo>
                    <a:pt x="2724" y="737"/>
                  </a:lnTo>
                  <a:lnTo>
                    <a:pt x="2753" y="768"/>
                  </a:lnTo>
                  <a:lnTo>
                    <a:pt x="2779" y="802"/>
                  </a:lnTo>
                  <a:lnTo>
                    <a:pt x="2802" y="843"/>
                  </a:lnTo>
                  <a:lnTo>
                    <a:pt x="3210" y="1640"/>
                  </a:lnTo>
                  <a:lnTo>
                    <a:pt x="3228" y="1681"/>
                  </a:lnTo>
                  <a:lnTo>
                    <a:pt x="3243" y="1724"/>
                  </a:lnTo>
                  <a:lnTo>
                    <a:pt x="3253" y="1769"/>
                  </a:lnTo>
                  <a:lnTo>
                    <a:pt x="3259" y="1815"/>
                  </a:lnTo>
                  <a:lnTo>
                    <a:pt x="3261" y="1862"/>
                  </a:lnTo>
                  <a:lnTo>
                    <a:pt x="3261" y="2659"/>
                  </a:lnTo>
                  <a:lnTo>
                    <a:pt x="3259" y="2713"/>
                  </a:lnTo>
                  <a:lnTo>
                    <a:pt x="3251" y="2765"/>
                  </a:lnTo>
                  <a:lnTo>
                    <a:pt x="3237" y="2814"/>
                  </a:lnTo>
                  <a:lnTo>
                    <a:pt x="3220" y="2861"/>
                  </a:lnTo>
                  <a:lnTo>
                    <a:pt x="3198" y="2903"/>
                  </a:lnTo>
                  <a:lnTo>
                    <a:pt x="3171" y="2941"/>
                  </a:lnTo>
                  <a:lnTo>
                    <a:pt x="3142" y="2975"/>
                  </a:lnTo>
                  <a:lnTo>
                    <a:pt x="3109" y="3004"/>
                  </a:lnTo>
                  <a:lnTo>
                    <a:pt x="3074" y="3026"/>
                  </a:lnTo>
                  <a:lnTo>
                    <a:pt x="3036" y="3043"/>
                  </a:lnTo>
                  <a:lnTo>
                    <a:pt x="2997" y="3055"/>
                  </a:lnTo>
                  <a:lnTo>
                    <a:pt x="2955" y="3057"/>
                  </a:lnTo>
                  <a:lnTo>
                    <a:pt x="2838" y="3057"/>
                  </a:lnTo>
                  <a:lnTo>
                    <a:pt x="2823" y="3119"/>
                  </a:lnTo>
                  <a:lnTo>
                    <a:pt x="2803" y="3176"/>
                  </a:lnTo>
                  <a:lnTo>
                    <a:pt x="2778" y="3230"/>
                  </a:lnTo>
                  <a:lnTo>
                    <a:pt x="2748" y="3279"/>
                  </a:lnTo>
                  <a:lnTo>
                    <a:pt x="2715" y="3323"/>
                  </a:lnTo>
                  <a:lnTo>
                    <a:pt x="2677" y="3362"/>
                  </a:lnTo>
                  <a:lnTo>
                    <a:pt x="2636" y="3395"/>
                  </a:lnTo>
                  <a:lnTo>
                    <a:pt x="2591" y="3421"/>
                  </a:lnTo>
                  <a:lnTo>
                    <a:pt x="2545" y="3441"/>
                  </a:lnTo>
                  <a:lnTo>
                    <a:pt x="2496" y="3453"/>
                  </a:lnTo>
                  <a:lnTo>
                    <a:pt x="2446" y="3457"/>
                  </a:lnTo>
                  <a:lnTo>
                    <a:pt x="2395" y="3453"/>
                  </a:lnTo>
                  <a:lnTo>
                    <a:pt x="2345" y="3441"/>
                  </a:lnTo>
                  <a:lnTo>
                    <a:pt x="2299" y="3421"/>
                  </a:lnTo>
                  <a:lnTo>
                    <a:pt x="2255" y="3395"/>
                  </a:lnTo>
                  <a:lnTo>
                    <a:pt x="2214" y="3362"/>
                  </a:lnTo>
                  <a:lnTo>
                    <a:pt x="2177" y="3323"/>
                  </a:lnTo>
                  <a:lnTo>
                    <a:pt x="2143" y="3279"/>
                  </a:lnTo>
                  <a:lnTo>
                    <a:pt x="2114" y="3230"/>
                  </a:lnTo>
                  <a:lnTo>
                    <a:pt x="2088" y="3176"/>
                  </a:lnTo>
                  <a:lnTo>
                    <a:pt x="2067" y="3119"/>
                  </a:lnTo>
                  <a:lnTo>
                    <a:pt x="2052" y="3057"/>
                  </a:lnTo>
                  <a:lnTo>
                    <a:pt x="1514" y="3057"/>
                  </a:lnTo>
                  <a:lnTo>
                    <a:pt x="1499" y="3119"/>
                  </a:lnTo>
                  <a:lnTo>
                    <a:pt x="1478" y="3176"/>
                  </a:lnTo>
                  <a:lnTo>
                    <a:pt x="1453" y="3230"/>
                  </a:lnTo>
                  <a:lnTo>
                    <a:pt x="1423" y="3279"/>
                  </a:lnTo>
                  <a:lnTo>
                    <a:pt x="1390" y="3323"/>
                  </a:lnTo>
                  <a:lnTo>
                    <a:pt x="1352" y="3362"/>
                  </a:lnTo>
                  <a:lnTo>
                    <a:pt x="1311" y="3395"/>
                  </a:lnTo>
                  <a:lnTo>
                    <a:pt x="1268" y="3421"/>
                  </a:lnTo>
                  <a:lnTo>
                    <a:pt x="1220" y="3441"/>
                  </a:lnTo>
                  <a:lnTo>
                    <a:pt x="1172" y="3453"/>
                  </a:lnTo>
                  <a:lnTo>
                    <a:pt x="1121" y="3457"/>
                  </a:lnTo>
                  <a:lnTo>
                    <a:pt x="1070" y="3453"/>
                  </a:lnTo>
                  <a:lnTo>
                    <a:pt x="1022" y="3441"/>
                  </a:lnTo>
                  <a:lnTo>
                    <a:pt x="975" y="3421"/>
                  </a:lnTo>
                  <a:lnTo>
                    <a:pt x="930" y="3395"/>
                  </a:lnTo>
                  <a:lnTo>
                    <a:pt x="889" y="3362"/>
                  </a:lnTo>
                  <a:lnTo>
                    <a:pt x="852" y="3323"/>
                  </a:lnTo>
                  <a:lnTo>
                    <a:pt x="818" y="3279"/>
                  </a:lnTo>
                  <a:lnTo>
                    <a:pt x="789" y="3230"/>
                  </a:lnTo>
                  <a:lnTo>
                    <a:pt x="764" y="3176"/>
                  </a:lnTo>
                  <a:lnTo>
                    <a:pt x="743" y="3119"/>
                  </a:lnTo>
                  <a:lnTo>
                    <a:pt x="728" y="3057"/>
                  </a:lnTo>
                  <a:lnTo>
                    <a:pt x="611" y="3057"/>
                  </a:lnTo>
                  <a:lnTo>
                    <a:pt x="570" y="3055"/>
                  </a:lnTo>
                  <a:lnTo>
                    <a:pt x="530" y="3043"/>
                  </a:lnTo>
                  <a:lnTo>
                    <a:pt x="493" y="3026"/>
                  </a:lnTo>
                  <a:lnTo>
                    <a:pt x="458" y="3004"/>
                  </a:lnTo>
                  <a:lnTo>
                    <a:pt x="425" y="2975"/>
                  </a:lnTo>
                  <a:lnTo>
                    <a:pt x="395" y="2941"/>
                  </a:lnTo>
                  <a:lnTo>
                    <a:pt x="369" y="2903"/>
                  </a:lnTo>
                  <a:lnTo>
                    <a:pt x="347" y="2861"/>
                  </a:lnTo>
                  <a:lnTo>
                    <a:pt x="329" y="2814"/>
                  </a:lnTo>
                  <a:lnTo>
                    <a:pt x="316" y="2765"/>
                  </a:lnTo>
                  <a:lnTo>
                    <a:pt x="308" y="2713"/>
                  </a:lnTo>
                  <a:lnTo>
                    <a:pt x="305" y="2659"/>
                  </a:lnTo>
                  <a:lnTo>
                    <a:pt x="305" y="2261"/>
                  </a:lnTo>
                  <a:lnTo>
                    <a:pt x="264" y="2257"/>
                  </a:lnTo>
                  <a:lnTo>
                    <a:pt x="225" y="2247"/>
                  </a:lnTo>
                  <a:lnTo>
                    <a:pt x="187" y="2230"/>
                  </a:lnTo>
                  <a:lnTo>
                    <a:pt x="152" y="2206"/>
                  </a:lnTo>
                  <a:lnTo>
                    <a:pt x="119" y="2177"/>
                  </a:lnTo>
                  <a:lnTo>
                    <a:pt x="89" y="2143"/>
                  </a:lnTo>
                  <a:lnTo>
                    <a:pt x="64" y="2105"/>
                  </a:lnTo>
                  <a:lnTo>
                    <a:pt x="42" y="2062"/>
                  </a:lnTo>
                  <a:lnTo>
                    <a:pt x="24" y="2016"/>
                  </a:lnTo>
                  <a:lnTo>
                    <a:pt x="11" y="1968"/>
                  </a:lnTo>
                  <a:lnTo>
                    <a:pt x="3" y="1915"/>
                  </a:lnTo>
                  <a:lnTo>
                    <a:pt x="0" y="1862"/>
                  </a:lnTo>
                  <a:lnTo>
                    <a:pt x="0" y="399"/>
                  </a:lnTo>
                  <a:lnTo>
                    <a:pt x="3" y="344"/>
                  </a:lnTo>
                  <a:lnTo>
                    <a:pt x="11" y="293"/>
                  </a:lnTo>
                  <a:lnTo>
                    <a:pt x="24" y="243"/>
                  </a:lnTo>
                  <a:lnTo>
                    <a:pt x="42" y="197"/>
                  </a:lnTo>
                  <a:lnTo>
                    <a:pt x="64" y="156"/>
                  </a:lnTo>
                  <a:lnTo>
                    <a:pt x="89" y="118"/>
                  </a:lnTo>
                  <a:lnTo>
                    <a:pt x="119" y="84"/>
                  </a:lnTo>
                  <a:lnTo>
                    <a:pt x="152" y="55"/>
                  </a:lnTo>
                  <a:lnTo>
                    <a:pt x="187" y="31"/>
                  </a:lnTo>
                  <a:lnTo>
                    <a:pt x="225" y="14"/>
                  </a:lnTo>
                  <a:lnTo>
                    <a:pt x="264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" name="Freeform 259"/>
          <p:cNvSpPr>
            <a:spLocks noEditPoints="1"/>
          </p:cNvSpPr>
          <p:nvPr/>
        </p:nvSpPr>
        <p:spPr bwMode="auto">
          <a:xfrm>
            <a:off x="7188858" y="4036075"/>
            <a:ext cx="640043" cy="461042"/>
          </a:xfrm>
          <a:custGeom>
            <a:avLst/>
            <a:gdLst>
              <a:gd name="T0" fmla="*/ 1487 w 3261"/>
              <a:gd name="T1" fmla="*/ 249 h 2349"/>
              <a:gd name="T2" fmla="*/ 1230 w 3261"/>
              <a:gd name="T3" fmla="*/ 415 h 2349"/>
              <a:gd name="T4" fmla="*/ 1075 w 3261"/>
              <a:gd name="T5" fmla="*/ 647 h 2349"/>
              <a:gd name="T6" fmla="*/ 1024 w 3261"/>
              <a:gd name="T7" fmla="*/ 738 h 2349"/>
              <a:gd name="T8" fmla="*/ 949 w 3261"/>
              <a:gd name="T9" fmla="*/ 754 h 2349"/>
              <a:gd name="T10" fmla="*/ 827 w 3261"/>
              <a:gd name="T11" fmla="*/ 719 h 2349"/>
              <a:gd name="T12" fmla="*/ 765 w 3261"/>
              <a:gd name="T13" fmla="*/ 716 h 2349"/>
              <a:gd name="T14" fmla="*/ 597 w 3261"/>
              <a:gd name="T15" fmla="*/ 778 h 2349"/>
              <a:gd name="T16" fmla="*/ 512 w 3261"/>
              <a:gd name="T17" fmla="*/ 933 h 2349"/>
              <a:gd name="T18" fmla="*/ 536 w 3261"/>
              <a:gd name="T19" fmla="*/ 1081 h 2349"/>
              <a:gd name="T20" fmla="*/ 556 w 3261"/>
              <a:gd name="T21" fmla="*/ 1186 h 2349"/>
              <a:gd name="T22" fmla="*/ 489 w 3261"/>
              <a:gd name="T23" fmla="*/ 1258 h 2349"/>
              <a:gd name="T24" fmla="*/ 320 w 3261"/>
              <a:gd name="T25" fmla="*/ 1382 h 2349"/>
              <a:gd name="T26" fmla="*/ 214 w 3261"/>
              <a:gd name="T27" fmla="*/ 1590 h 2349"/>
              <a:gd name="T28" fmla="*/ 231 w 3261"/>
              <a:gd name="T29" fmla="*/ 1840 h 2349"/>
              <a:gd name="T30" fmla="*/ 375 w 3261"/>
              <a:gd name="T31" fmla="*/ 2044 h 2349"/>
              <a:gd name="T32" fmla="*/ 609 w 3261"/>
              <a:gd name="T33" fmla="*/ 2142 h 2349"/>
              <a:gd name="T34" fmla="*/ 2609 w 3261"/>
              <a:gd name="T35" fmla="*/ 2133 h 2349"/>
              <a:gd name="T36" fmla="*/ 2853 w 3261"/>
              <a:gd name="T37" fmla="*/ 2016 h 2349"/>
              <a:gd name="T38" fmla="*/ 3013 w 3261"/>
              <a:gd name="T39" fmla="*/ 1802 h 2349"/>
              <a:gd name="T40" fmla="*/ 3054 w 3261"/>
              <a:gd name="T41" fmla="*/ 1526 h 2349"/>
              <a:gd name="T42" fmla="*/ 2962 w 3261"/>
              <a:gd name="T43" fmla="*/ 1270 h 2349"/>
              <a:gd name="T44" fmla="*/ 2761 w 3261"/>
              <a:gd name="T45" fmla="*/ 1089 h 2349"/>
              <a:gd name="T46" fmla="*/ 2538 w 3261"/>
              <a:gd name="T47" fmla="*/ 1017 h 2349"/>
              <a:gd name="T48" fmla="*/ 2459 w 3261"/>
              <a:gd name="T49" fmla="*/ 971 h 2349"/>
              <a:gd name="T50" fmla="*/ 2438 w 3261"/>
              <a:gd name="T51" fmla="*/ 851 h 2349"/>
              <a:gd name="T52" fmla="*/ 2342 w 3261"/>
              <a:gd name="T53" fmla="*/ 555 h 2349"/>
              <a:gd name="T54" fmla="*/ 2139 w 3261"/>
              <a:gd name="T55" fmla="*/ 333 h 2349"/>
              <a:gd name="T56" fmla="*/ 1859 w 3261"/>
              <a:gd name="T57" fmla="*/ 216 h 2349"/>
              <a:gd name="T58" fmla="*/ 1807 w 3261"/>
              <a:gd name="T59" fmla="*/ 3 h 2349"/>
              <a:gd name="T60" fmla="*/ 2149 w 3261"/>
              <a:gd name="T61" fmla="*/ 101 h 2349"/>
              <a:gd name="T62" fmla="*/ 2421 w 3261"/>
              <a:gd name="T63" fmla="*/ 316 h 2349"/>
              <a:gd name="T64" fmla="*/ 2594 w 3261"/>
              <a:gd name="T65" fmla="*/ 620 h 2349"/>
              <a:gd name="T66" fmla="*/ 2769 w 3261"/>
              <a:gd name="T67" fmla="*/ 869 h 2349"/>
              <a:gd name="T68" fmla="*/ 3040 w 3261"/>
              <a:gd name="T69" fmla="*/ 1045 h 2349"/>
              <a:gd name="T70" fmla="*/ 3214 w 3261"/>
              <a:gd name="T71" fmla="*/ 1318 h 2349"/>
              <a:gd name="T72" fmla="*/ 3258 w 3261"/>
              <a:gd name="T73" fmla="*/ 1653 h 2349"/>
              <a:gd name="T74" fmla="*/ 3156 w 3261"/>
              <a:gd name="T75" fmla="*/ 1970 h 2349"/>
              <a:gd name="T76" fmla="*/ 2938 w 3261"/>
              <a:gd name="T77" fmla="*/ 2209 h 2349"/>
              <a:gd name="T78" fmla="*/ 2634 w 3261"/>
              <a:gd name="T79" fmla="*/ 2337 h 2349"/>
              <a:gd name="T80" fmla="*/ 536 w 3261"/>
              <a:gd name="T81" fmla="*/ 2337 h 2349"/>
              <a:gd name="T82" fmla="*/ 262 w 3261"/>
              <a:gd name="T83" fmla="*/ 2214 h 2349"/>
              <a:gd name="T84" fmla="*/ 71 w 3261"/>
              <a:gd name="T85" fmla="*/ 1985 h 2349"/>
              <a:gd name="T86" fmla="*/ 0 w 3261"/>
              <a:gd name="T87" fmla="*/ 1685 h 2349"/>
              <a:gd name="T88" fmla="*/ 64 w 3261"/>
              <a:gd name="T89" fmla="*/ 1402 h 2349"/>
              <a:gd name="T90" fmla="*/ 238 w 3261"/>
              <a:gd name="T91" fmla="*/ 1179 h 2349"/>
              <a:gd name="T92" fmla="*/ 307 w 3261"/>
              <a:gd name="T93" fmla="*/ 1008 h 2349"/>
              <a:gd name="T94" fmla="*/ 352 w 3261"/>
              <a:gd name="T95" fmla="*/ 769 h 2349"/>
              <a:gd name="T96" fmla="*/ 519 w 3261"/>
              <a:gd name="T97" fmla="*/ 583 h 2349"/>
              <a:gd name="T98" fmla="*/ 765 w 3261"/>
              <a:gd name="T99" fmla="*/ 511 h 2349"/>
              <a:gd name="T100" fmla="*/ 970 w 3261"/>
              <a:gd name="T101" fmla="*/ 414 h 2349"/>
              <a:gd name="T102" fmla="*/ 1205 w 3261"/>
              <a:gd name="T103" fmla="*/ 168 h 2349"/>
              <a:gd name="T104" fmla="*/ 1519 w 3261"/>
              <a:gd name="T105" fmla="*/ 26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2349">
                <a:moveTo>
                  <a:pt x="1732" y="205"/>
                </a:moveTo>
                <a:lnTo>
                  <a:pt x="1669" y="208"/>
                </a:lnTo>
                <a:lnTo>
                  <a:pt x="1607" y="216"/>
                </a:lnTo>
                <a:lnTo>
                  <a:pt x="1547" y="230"/>
                </a:lnTo>
                <a:lnTo>
                  <a:pt x="1487" y="249"/>
                </a:lnTo>
                <a:lnTo>
                  <a:pt x="1431" y="273"/>
                </a:lnTo>
                <a:lnTo>
                  <a:pt x="1377" y="302"/>
                </a:lnTo>
                <a:lnTo>
                  <a:pt x="1325" y="335"/>
                </a:lnTo>
                <a:lnTo>
                  <a:pt x="1276" y="373"/>
                </a:lnTo>
                <a:lnTo>
                  <a:pt x="1230" y="415"/>
                </a:lnTo>
                <a:lnTo>
                  <a:pt x="1188" y="461"/>
                </a:lnTo>
                <a:lnTo>
                  <a:pt x="1150" y="510"/>
                </a:lnTo>
                <a:lnTo>
                  <a:pt x="1117" y="564"/>
                </a:lnTo>
                <a:lnTo>
                  <a:pt x="1087" y="621"/>
                </a:lnTo>
                <a:lnTo>
                  <a:pt x="1075" y="647"/>
                </a:lnTo>
                <a:lnTo>
                  <a:pt x="1064" y="670"/>
                </a:lnTo>
                <a:lnTo>
                  <a:pt x="1054" y="692"/>
                </a:lnTo>
                <a:lnTo>
                  <a:pt x="1044" y="710"/>
                </a:lnTo>
                <a:lnTo>
                  <a:pt x="1034" y="725"/>
                </a:lnTo>
                <a:lnTo>
                  <a:pt x="1024" y="738"/>
                </a:lnTo>
                <a:lnTo>
                  <a:pt x="1012" y="747"/>
                </a:lnTo>
                <a:lnTo>
                  <a:pt x="1000" y="753"/>
                </a:lnTo>
                <a:lnTo>
                  <a:pt x="985" y="757"/>
                </a:lnTo>
                <a:lnTo>
                  <a:pt x="969" y="757"/>
                </a:lnTo>
                <a:lnTo>
                  <a:pt x="949" y="754"/>
                </a:lnTo>
                <a:lnTo>
                  <a:pt x="927" y="748"/>
                </a:lnTo>
                <a:lnTo>
                  <a:pt x="902" y="739"/>
                </a:lnTo>
                <a:lnTo>
                  <a:pt x="876" y="730"/>
                </a:lnTo>
                <a:lnTo>
                  <a:pt x="850" y="724"/>
                </a:lnTo>
                <a:lnTo>
                  <a:pt x="827" y="719"/>
                </a:lnTo>
                <a:lnTo>
                  <a:pt x="807" y="717"/>
                </a:lnTo>
                <a:lnTo>
                  <a:pt x="789" y="716"/>
                </a:lnTo>
                <a:lnTo>
                  <a:pt x="776" y="716"/>
                </a:lnTo>
                <a:lnTo>
                  <a:pt x="768" y="716"/>
                </a:lnTo>
                <a:lnTo>
                  <a:pt x="765" y="716"/>
                </a:lnTo>
                <a:lnTo>
                  <a:pt x="727" y="719"/>
                </a:lnTo>
                <a:lnTo>
                  <a:pt x="691" y="727"/>
                </a:lnTo>
                <a:lnTo>
                  <a:pt x="657" y="740"/>
                </a:lnTo>
                <a:lnTo>
                  <a:pt x="625" y="757"/>
                </a:lnTo>
                <a:lnTo>
                  <a:pt x="597" y="778"/>
                </a:lnTo>
                <a:lnTo>
                  <a:pt x="572" y="803"/>
                </a:lnTo>
                <a:lnTo>
                  <a:pt x="551" y="831"/>
                </a:lnTo>
                <a:lnTo>
                  <a:pt x="533" y="864"/>
                </a:lnTo>
                <a:lnTo>
                  <a:pt x="520" y="897"/>
                </a:lnTo>
                <a:lnTo>
                  <a:pt x="512" y="933"/>
                </a:lnTo>
                <a:lnTo>
                  <a:pt x="510" y="971"/>
                </a:lnTo>
                <a:lnTo>
                  <a:pt x="511" y="995"/>
                </a:lnTo>
                <a:lnTo>
                  <a:pt x="516" y="1021"/>
                </a:lnTo>
                <a:lnTo>
                  <a:pt x="524" y="1050"/>
                </a:lnTo>
                <a:lnTo>
                  <a:pt x="536" y="1081"/>
                </a:lnTo>
                <a:lnTo>
                  <a:pt x="546" y="1108"/>
                </a:lnTo>
                <a:lnTo>
                  <a:pt x="553" y="1132"/>
                </a:lnTo>
                <a:lnTo>
                  <a:pt x="557" y="1152"/>
                </a:lnTo>
                <a:lnTo>
                  <a:pt x="558" y="1170"/>
                </a:lnTo>
                <a:lnTo>
                  <a:pt x="556" y="1186"/>
                </a:lnTo>
                <a:lnTo>
                  <a:pt x="550" y="1202"/>
                </a:lnTo>
                <a:lnTo>
                  <a:pt x="540" y="1216"/>
                </a:lnTo>
                <a:lnTo>
                  <a:pt x="527" y="1229"/>
                </a:lnTo>
                <a:lnTo>
                  <a:pt x="510" y="1243"/>
                </a:lnTo>
                <a:lnTo>
                  <a:pt x="489" y="1258"/>
                </a:lnTo>
                <a:lnTo>
                  <a:pt x="464" y="1273"/>
                </a:lnTo>
                <a:lnTo>
                  <a:pt x="434" y="1290"/>
                </a:lnTo>
                <a:lnTo>
                  <a:pt x="392" y="1317"/>
                </a:lnTo>
                <a:lnTo>
                  <a:pt x="354" y="1348"/>
                </a:lnTo>
                <a:lnTo>
                  <a:pt x="320" y="1382"/>
                </a:lnTo>
                <a:lnTo>
                  <a:pt x="290" y="1419"/>
                </a:lnTo>
                <a:lnTo>
                  <a:pt x="265" y="1458"/>
                </a:lnTo>
                <a:lnTo>
                  <a:pt x="243" y="1500"/>
                </a:lnTo>
                <a:lnTo>
                  <a:pt x="227" y="1544"/>
                </a:lnTo>
                <a:lnTo>
                  <a:pt x="214" y="1590"/>
                </a:lnTo>
                <a:lnTo>
                  <a:pt x="207" y="1637"/>
                </a:lnTo>
                <a:lnTo>
                  <a:pt x="204" y="1685"/>
                </a:lnTo>
                <a:lnTo>
                  <a:pt x="207" y="1739"/>
                </a:lnTo>
                <a:lnTo>
                  <a:pt x="216" y="1791"/>
                </a:lnTo>
                <a:lnTo>
                  <a:pt x="231" y="1840"/>
                </a:lnTo>
                <a:lnTo>
                  <a:pt x="251" y="1888"/>
                </a:lnTo>
                <a:lnTo>
                  <a:pt x="275" y="1932"/>
                </a:lnTo>
                <a:lnTo>
                  <a:pt x="305" y="1973"/>
                </a:lnTo>
                <a:lnTo>
                  <a:pt x="338" y="2010"/>
                </a:lnTo>
                <a:lnTo>
                  <a:pt x="375" y="2044"/>
                </a:lnTo>
                <a:lnTo>
                  <a:pt x="417" y="2074"/>
                </a:lnTo>
                <a:lnTo>
                  <a:pt x="461" y="2099"/>
                </a:lnTo>
                <a:lnTo>
                  <a:pt x="508" y="2118"/>
                </a:lnTo>
                <a:lnTo>
                  <a:pt x="557" y="2133"/>
                </a:lnTo>
                <a:lnTo>
                  <a:pt x="609" y="2142"/>
                </a:lnTo>
                <a:lnTo>
                  <a:pt x="662" y="2145"/>
                </a:lnTo>
                <a:lnTo>
                  <a:pt x="2496" y="2145"/>
                </a:lnTo>
                <a:lnTo>
                  <a:pt x="2496" y="2145"/>
                </a:lnTo>
                <a:lnTo>
                  <a:pt x="2554" y="2142"/>
                </a:lnTo>
                <a:lnTo>
                  <a:pt x="2609" y="2133"/>
                </a:lnTo>
                <a:lnTo>
                  <a:pt x="2663" y="2120"/>
                </a:lnTo>
                <a:lnTo>
                  <a:pt x="2715" y="2101"/>
                </a:lnTo>
                <a:lnTo>
                  <a:pt x="2764" y="2077"/>
                </a:lnTo>
                <a:lnTo>
                  <a:pt x="2810" y="2048"/>
                </a:lnTo>
                <a:lnTo>
                  <a:pt x="2853" y="2016"/>
                </a:lnTo>
                <a:lnTo>
                  <a:pt x="2892" y="1980"/>
                </a:lnTo>
                <a:lnTo>
                  <a:pt x="2929" y="1940"/>
                </a:lnTo>
                <a:lnTo>
                  <a:pt x="2962" y="1897"/>
                </a:lnTo>
                <a:lnTo>
                  <a:pt x="2990" y="1850"/>
                </a:lnTo>
                <a:lnTo>
                  <a:pt x="3013" y="1802"/>
                </a:lnTo>
                <a:lnTo>
                  <a:pt x="3032" y="1750"/>
                </a:lnTo>
                <a:lnTo>
                  <a:pt x="3046" y="1696"/>
                </a:lnTo>
                <a:lnTo>
                  <a:pt x="3054" y="1641"/>
                </a:lnTo>
                <a:lnTo>
                  <a:pt x="3057" y="1584"/>
                </a:lnTo>
                <a:lnTo>
                  <a:pt x="3054" y="1526"/>
                </a:lnTo>
                <a:lnTo>
                  <a:pt x="3046" y="1471"/>
                </a:lnTo>
                <a:lnTo>
                  <a:pt x="3032" y="1417"/>
                </a:lnTo>
                <a:lnTo>
                  <a:pt x="3013" y="1365"/>
                </a:lnTo>
                <a:lnTo>
                  <a:pt x="2990" y="1316"/>
                </a:lnTo>
                <a:lnTo>
                  <a:pt x="2962" y="1270"/>
                </a:lnTo>
                <a:lnTo>
                  <a:pt x="2929" y="1227"/>
                </a:lnTo>
                <a:lnTo>
                  <a:pt x="2892" y="1186"/>
                </a:lnTo>
                <a:lnTo>
                  <a:pt x="2851" y="1149"/>
                </a:lnTo>
                <a:lnTo>
                  <a:pt x="2808" y="1117"/>
                </a:lnTo>
                <a:lnTo>
                  <a:pt x="2761" y="1089"/>
                </a:lnTo>
                <a:lnTo>
                  <a:pt x="2711" y="1065"/>
                </a:lnTo>
                <a:lnTo>
                  <a:pt x="2658" y="1047"/>
                </a:lnTo>
                <a:lnTo>
                  <a:pt x="2602" y="1033"/>
                </a:lnTo>
                <a:lnTo>
                  <a:pt x="2567" y="1024"/>
                </a:lnTo>
                <a:lnTo>
                  <a:pt x="2538" y="1017"/>
                </a:lnTo>
                <a:lnTo>
                  <a:pt x="2514" y="1010"/>
                </a:lnTo>
                <a:lnTo>
                  <a:pt x="2495" y="1002"/>
                </a:lnTo>
                <a:lnTo>
                  <a:pt x="2480" y="994"/>
                </a:lnTo>
                <a:lnTo>
                  <a:pt x="2468" y="984"/>
                </a:lnTo>
                <a:lnTo>
                  <a:pt x="2459" y="971"/>
                </a:lnTo>
                <a:lnTo>
                  <a:pt x="2453" y="956"/>
                </a:lnTo>
                <a:lnTo>
                  <a:pt x="2448" y="937"/>
                </a:lnTo>
                <a:lnTo>
                  <a:pt x="2444" y="914"/>
                </a:lnTo>
                <a:lnTo>
                  <a:pt x="2441" y="886"/>
                </a:lnTo>
                <a:lnTo>
                  <a:pt x="2438" y="851"/>
                </a:lnTo>
                <a:lnTo>
                  <a:pt x="2429" y="787"/>
                </a:lnTo>
                <a:lnTo>
                  <a:pt x="2415" y="726"/>
                </a:lnTo>
                <a:lnTo>
                  <a:pt x="2395" y="665"/>
                </a:lnTo>
                <a:lnTo>
                  <a:pt x="2371" y="609"/>
                </a:lnTo>
                <a:lnTo>
                  <a:pt x="2342" y="555"/>
                </a:lnTo>
                <a:lnTo>
                  <a:pt x="2309" y="503"/>
                </a:lnTo>
                <a:lnTo>
                  <a:pt x="2272" y="455"/>
                </a:lnTo>
                <a:lnTo>
                  <a:pt x="2231" y="411"/>
                </a:lnTo>
                <a:lnTo>
                  <a:pt x="2187" y="370"/>
                </a:lnTo>
                <a:lnTo>
                  <a:pt x="2139" y="333"/>
                </a:lnTo>
                <a:lnTo>
                  <a:pt x="2088" y="300"/>
                </a:lnTo>
                <a:lnTo>
                  <a:pt x="2034" y="272"/>
                </a:lnTo>
                <a:lnTo>
                  <a:pt x="1978" y="249"/>
                </a:lnTo>
                <a:lnTo>
                  <a:pt x="1919" y="230"/>
                </a:lnTo>
                <a:lnTo>
                  <a:pt x="1859" y="216"/>
                </a:lnTo>
                <a:lnTo>
                  <a:pt x="1797" y="208"/>
                </a:lnTo>
                <a:lnTo>
                  <a:pt x="1732" y="205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807" y="3"/>
                </a:lnTo>
                <a:lnTo>
                  <a:pt x="1880" y="13"/>
                </a:lnTo>
                <a:lnTo>
                  <a:pt x="1950" y="27"/>
                </a:lnTo>
                <a:lnTo>
                  <a:pt x="2019" y="47"/>
                </a:lnTo>
                <a:lnTo>
                  <a:pt x="2086" y="72"/>
                </a:lnTo>
                <a:lnTo>
                  <a:pt x="2149" y="101"/>
                </a:lnTo>
                <a:lnTo>
                  <a:pt x="2210" y="136"/>
                </a:lnTo>
                <a:lnTo>
                  <a:pt x="2268" y="175"/>
                </a:lnTo>
                <a:lnTo>
                  <a:pt x="2322" y="219"/>
                </a:lnTo>
                <a:lnTo>
                  <a:pt x="2374" y="266"/>
                </a:lnTo>
                <a:lnTo>
                  <a:pt x="2421" y="316"/>
                </a:lnTo>
                <a:lnTo>
                  <a:pt x="2465" y="371"/>
                </a:lnTo>
                <a:lnTo>
                  <a:pt x="2504" y="429"/>
                </a:lnTo>
                <a:lnTo>
                  <a:pt x="2539" y="490"/>
                </a:lnTo>
                <a:lnTo>
                  <a:pt x="2569" y="554"/>
                </a:lnTo>
                <a:lnTo>
                  <a:pt x="2594" y="620"/>
                </a:lnTo>
                <a:lnTo>
                  <a:pt x="2615" y="688"/>
                </a:lnTo>
                <a:lnTo>
                  <a:pt x="2631" y="760"/>
                </a:lnTo>
                <a:lnTo>
                  <a:pt x="2641" y="832"/>
                </a:lnTo>
                <a:lnTo>
                  <a:pt x="2706" y="847"/>
                </a:lnTo>
                <a:lnTo>
                  <a:pt x="2769" y="869"/>
                </a:lnTo>
                <a:lnTo>
                  <a:pt x="2829" y="895"/>
                </a:lnTo>
                <a:lnTo>
                  <a:pt x="2886" y="926"/>
                </a:lnTo>
                <a:lnTo>
                  <a:pt x="2941" y="961"/>
                </a:lnTo>
                <a:lnTo>
                  <a:pt x="2992" y="1001"/>
                </a:lnTo>
                <a:lnTo>
                  <a:pt x="3040" y="1045"/>
                </a:lnTo>
                <a:lnTo>
                  <a:pt x="3083" y="1093"/>
                </a:lnTo>
                <a:lnTo>
                  <a:pt x="3122" y="1144"/>
                </a:lnTo>
                <a:lnTo>
                  <a:pt x="3157" y="1199"/>
                </a:lnTo>
                <a:lnTo>
                  <a:pt x="3189" y="1257"/>
                </a:lnTo>
                <a:lnTo>
                  <a:pt x="3214" y="1318"/>
                </a:lnTo>
                <a:lnTo>
                  <a:pt x="3234" y="1381"/>
                </a:lnTo>
                <a:lnTo>
                  <a:pt x="3249" y="1447"/>
                </a:lnTo>
                <a:lnTo>
                  <a:pt x="3258" y="1514"/>
                </a:lnTo>
                <a:lnTo>
                  <a:pt x="3261" y="1584"/>
                </a:lnTo>
                <a:lnTo>
                  <a:pt x="3258" y="1653"/>
                </a:lnTo>
                <a:lnTo>
                  <a:pt x="3249" y="1721"/>
                </a:lnTo>
                <a:lnTo>
                  <a:pt x="3234" y="1787"/>
                </a:lnTo>
                <a:lnTo>
                  <a:pt x="3213" y="1850"/>
                </a:lnTo>
                <a:lnTo>
                  <a:pt x="3188" y="1912"/>
                </a:lnTo>
                <a:lnTo>
                  <a:pt x="3156" y="1970"/>
                </a:lnTo>
                <a:lnTo>
                  <a:pt x="3121" y="2025"/>
                </a:lnTo>
                <a:lnTo>
                  <a:pt x="3081" y="2077"/>
                </a:lnTo>
                <a:lnTo>
                  <a:pt x="3037" y="2125"/>
                </a:lnTo>
                <a:lnTo>
                  <a:pt x="2989" y="2169"/>
                </a:lnTo>
                <a:lnTo>
                  <a:pt x="2938" y="2209"/>
                </a:lnTo>
                <a:lnTo>
                  <a:pt x="2882" y="2245"/>
                </a:lnTo>
                <a:lnTo>
                  <a:pt x="2824" y="2276"/>
                </a:lnTo>
                <a:lnTo>
                  <a:pt x="2763" y="2301"/>
                </a:lnTo>
                <a:lnTo>
                  <a:pt x="2700" y="2322"/>
                </a:lnTo>
                <a:lnTo>
                  <a:pt x="2634" y="2337"/>
                </a:lnTo>
                <a:lnTo>
                  <a:pt x="2566" y="2346"/>
                </a:lnTo>
                <a:lnTo>
                  <a:pt x="2496" y="2349"/>
                </a:lnTo>
                <a:lnTo>
                  <a:pt x="662" y="2349"/>
                </a:lnTo>
                <a:lnTo>
                  <a:pt x="598" y="2346"/>
                </a:lnTo>
                <a:lnTo>
                  <a:pt x="536" y="2337"/>
                </a:lnTo>
                <a:lnTo>
                  <a:pt x="477" y="2323"/>
                </a:lnTo>
                <a:lnTo>
                  <a:pt x="419" y="2303"/>
                </a:lnTo>
                <a:lnTo>
                  <a:pt x="363" y="2278"/>
                </a:lnTo>
                <a:lnTo>
                  <a:pt x="311" y="2249"/>
                </a:lnTo>
                <a:lnTo>
                  <a:pt x="262" y="2214"/>
                </a:lnTo>
                <a:lnTo>
                  <a:pt x="216" y="2175"/>
                </a:lnTo>
                <a:lnTo>
                  <a:pt x="174" y="2133"/>
                </a:lnTo>
                <a:lnTo>
                  <a:pt x="134" y="2087"/>
                </a:lnTo>
                <a:lnTo>
                  <a:pt x="100" y="2037"/>
                </a:lnTo>
                <a:lnTo>
                  <a:pt x="71" y="1985"/>
                </a:lnTo>
                <a:lnTo>
                  <a:pt x="46" y="1930"/>
                </a:lnTo>
                <a:lnTo>
                  <a:pt x="26" y="1871"/>
                </a:lnTo>
                <a:lnTo>
                  <a:pt x="12" y="1812"/>
                </a:lnTo>
                <a:lnTo>
                  <a:pt x="3" y="1750"/>
                </a:lnTo>
                <a:lnTo>
                  <a:pt x="0" y="1685"/>
                </a:lnTo>
                <a:lnTo>
                  <a:pt x="3" y="1625"/>
                </a:lnTo>
                <a:lnTo>
                  <a:pt x="11" y="1566"/>
                </a:lnTo>
                <a:lnTo>
                  <a:pt x="24" y="1509"/>
                </a:lnTo>
                <a:lnTo>
                  <a:pt x="42" y="1454"/>
                </a:lnTo>
                <a:lnTo>
                  <a:pt x="64" y="1402"/>
                </a:lnTo>
                <a:lnTo>
                  <a:pt x="91" y="1351"/>
                </a:lnTo>
                <a:lnTo>
                  <a:pt x="122" y="1303"/>
                </a:lnTo>
                <a:lnTo>
                  <a:pt x="158" y="1259"/>
                </a:lnTo>
                <a:lnTo>
                  <a:pt x="196" y="1218"/>
                </a:lnTo>
                <a:lnTo>
                  <a:pt x="238" y="1179"/>
                </a:lnTo>
                <a:lnTo>
                  <a:pt x="283" y="1145"/>
                </a:lnTo>
                <a:lnTo>
                  <a:pt x="331" y="1114"/>
                </a:lnTo>
                <a:lnTo>
                  <a:pt x="320" y="1080"/>
                </a:lnTo>
                <a:lnTo>
                  <a:pt x="312" y="1045"/>
                </a:lnTo>
                <a:lnTo>
                  <a:pt x="307" y="1008"/>
                </a:lnTo>
                <a:lnTo>
                  <a:pt x="305" y="971"/>
                </a:lnTo>
                <a:lnTo>
                  <a:pt x="308" y="917"/>
                </a:lnTo>
                <a:lnTo>
                  <a:pt x="317" y="866"/>
                </a:lnTo>
                <a:lnTo>
                  <a:pt x="332" y="816"/>
                </a:lnTo>
                <a:lnTo>
                  <a:pt x="352" y="769"/>
                </a:lnTo>
                <a:lnTo>
                  <a:pt x="377" y="725"/>
                </a:lnTo>
                <a:lnTo>
                  <a:pt x="406" y="683"/>
                </a:lnTo>
                <a:lnTo>
                  <a:pt x="440" y="646"/>
                </a:lnTo>
                <a:lnTo>
                  <a:pt x="478" y="612"/>
                </a:lnTo>
                <a:lnTo>
                  <a:pt x="519" y="583"/>
                </a:lnTo>
                <a:lnTo>
                  <a:pt x="563" y="558"/>
                </a:lnTo>
                <a:lnTo>
                  <a:pt x="609" y="538"/>
                </a:lnTo>
                <a:lnTo>
                  <a:pt x="659" y="524"/>
                </a:lnTo>
                <a:lnTo>
                  <a:pt x="711" y="514"/>
                </a:lnTo>
                <a:lnTo>
                  <a:pt x="765" y="511"/>
                </a:lnTo>
                <a:lnTo>
                  <a:pt x="812" y="514"/>
                </a:lnTo>
                <a:lnTo>
                  <a:pt x="858" y="523"/>
                </a:lnTo>
                <a:lnTo>
                  <a:pt x="902" y="535"/>
                </a:lnTo>
                <a:lnTo>
                  <a:pt x="933" y="473"/>
                </a:lnTo>
                <a:lnTo>
                  <a:pt x="970" y="414"/>
                </a:lnTo>
                <a:lnTo>
                  <a:pt x="1009" y="359"/>
                </a:lnTo>
                <a:lnTo>
                  <a:pt x="1053" y="305"/>
                </a:lnTo>
                <a:lnTo>
                  <a:pt x="1100" y="256"/>
                </a:lnTo>
                <a:lnTo>
                  <a:pt x="1151" y="211"/>
                </a:lnTo>
                <a:lnTo>
                  <a:pt x="1205" y="168"/>
                </a:lnTo>
                <a:lnTo>
                  <a:pt x="1263" y="131"/>
                </a:lnTo>
                <a:lnTo>
                  <a:pt x="1323" y="98"/>
                </a:lnTo>
                <a:lnTo>
                  <a:pt x="1385" y="69"/>
                </a:lnTo>
                <a:lnTo>
                  <a:pt x="1450" y="45"/>
                </a:lnTo>
                <a:lnTo>
                  <a:pt x="1519" y="26"/>
                </a:lnTo>
                <a:lnTo>
                  <a:pt x="1588" y="12"/>
                </a:lnTo>
                <a:lnTo>
                  <a:pt x="1659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3" name="Группа 292"/>
          <p:cNvGrpSpPr/>
          <p:nvPr/>
        </p:nvGrpSpPr>
        <p:grpSpPr>
          <a:xfrm>
            <a:off x="8172305" y="4033330"/>
            <a:ext cx="320450" cy="466532"/>
            <a:chOff x="5981700" y="3300413"/>
            <a:chExt cx="1852613" cy="2697163"/>
          </a:xfrm>
          <a:solidFill>
            <a:schemeClr val="bg2">
              <a:lumMod val="25000"/>
            </a:schemeClr>
          </a:solidFill>
        </p:grpSpPr>
        <p:sp>
          <p:nvSpPr>
            <p:cNvPr id="291" name="Freeform 264"/>
            <p:cNvSpPr>
              <a:spLocks noEditPoints="1"/>
            </p:cNvSpPr>
            <p:nvPr/>
          </p:nvSpPr>
          <p:spPr bwMode="auto">
            <a:xfrm>
              <a:off x="5981700" y="3300413"/>
              <a:ext cx="1852613" cy="2697163"/>
            </a:xfrm>
            <a:custGeom>
              <a:avLst/>
              <a:gdLst>
                <a:gd name="T0" fmla="*/ 992 w 2335"/>
                <a:gd name="T1" fmla="*/ 3118 h 3399"/>
                <a:gd name="T2" fmla="*/ 1077 w 2335"/>
                <a:gd name="T3" fmla="*/ 3178 h 3399"/>
                <a:gd name="T4" fmla="*/ 1197 w 2335"/>
                <a:gd name="T5" fmla="*/ 3186 h 3399"/>
                <a:gd name="T6" fmla="*/ 1291 w 2335"/>
                <a:gd name="T7" fmla="*/ 3168 h 3399"/>
                <a:gd name="T8" fmla="*/ 1358 w 2335"/>
                <a:gd name="T9" fmla="*/ 3100 h 3399"/>
                <a:gd name="T10" fmla="*/ 1509 w 2335"/>
                <a:gd name="T11" fmla="*/ 2665 h 3399"/>
                <a:gd name="T12" fmla="*/ 867 w 2335"/>
                <a:gd name="T13" fmla="*/ 2798 h 3399"/>
                <a:gd name="T14" fmla="*/ 916 w 2335"/>
                <a:gd name="T15" fmla="*/ 2951 h 3399"/>
                <a:gd name="T16" fmla="*/ 1481 w 2335"/>
                <a:gd name="T17" fmla="*/ 2759 h 3399"/>
                <a:gd name="T18" fmla="*/ 779 w 2335"/>
                <a:gd name="T19" fmla="*/ 2512 h 3399"/>
                <a:gd name="T20" fmla="*/ 1561 w 2335"/>
                <a:gd name="T21" fmla="*/ 2499 h 3399"/>
                <a:gd name="T22" fmla="*/ 1090 w 2335"/>
                <a:gd name="T23" fmla="*/ 216 h 3399"/>
                <a:gd name="T24" fmla="*/ 796 w 2335"/>
                <a:gd name="T25" fmla="*/ 288 h 3399"/>
                <a:gd name="T26" fmla="*/ 546 w 2335"/>
                <a:gd name="T27" fmla="*/ 443 h 3399"/>
                <a:gd name="T28" fmla="*/ 356 w 2335"/>
                <a:gd name="T29" fmla="*/ 665 h 3399"/>
                <a:gd name="T30" fmla="*/ 240 w 2335"/>
                <a:gd name="T31" fmla="*/ 939 h 3399"/>
                <a:gd name="T32" fmla="*/ 215 w 2335"/>
                <a:gd name="T33" fmla="*/ 1223 h 3399"/>
                <a:gd name="T34" fmla="*/ 277 w 2335"/>
                <a:gd name="T35" fmla="*/ 1456 h 3399"/>
                <a:gd name="T36" fmla="*/ 392 w 2335"/>
                <a:gd name="T37" fmla="*/ 1702 h 3399"/>
                <a:gd name="T38" fmla="*/ 557 w 2335"/>
                <a:gd name="T39" fmla="*/ 2002 h 3399"/>
                <a:gd name="T40" fmla="*/ 1719 w 2335"/>
                <a:gd name="T41" fmla="*/ 2116 h 3399"/>
                <a:gd name="T42" fmla="*/ 1910 w 2335"/>
                <a:gd name="T43" fmla="*/ 1764 h 3399"/>
                <a:gd name="T44" fmla="*/ 2034 w 2335"/>
                <a:gd name="T45" fmla="*/ 1515 h 3399"/>
                <a:gd name="T46" fmla="*/ 2111 w 2335"/>
                <a:gd name="T47" fmla="*/ 1279 h 3399"/>
                <a:gd name="T48" fmla="*/ 2110 w 2335"/>
                <a:gd name="T49" fmla="*/ 1014 h 3399"/>
                <a:gd name="T50" fmla="*/ 2016 w 2335"/>
                <a:gd name="T51" fmla="*/ 729 h 3399"/>
                <a:gd name="T52" fmla="*/ 1843 w 2335"/>
                <a:gd name="T53" fmla="*/ 493 h 3399"/>
                <a:gd name="T54" fmla="*/ 1606 w 2335"/>
                <a:gd name="T55" fmla="*/ 320 h 3399"/>
                <a:gd name="T56" fmla="*/ 1322 w 2335"/>
                <a:gd name="T57" fmla="*/ 225 h 3399"/>
                <a:gd name="T58" fmla="*/ 1255 w 2335"/>
                <a:gd name="T59" fmla="*/ 3 h 3399"/>
                <a:gd name="T60" fmla="*/ 1584 w 2335"/>
                <a:gd name="T61" fmla="*/ 76 h 3399"/>
                <a:gd name="T62" fmla="*/ 1870 w 2335"/>
                <a:gd name="T63" fmla="*/ 235 h 3399"/>
                <a:gd name="T64" fmla="*/ 2100 w 2335"/>
                <a:gd name="T65" fmla="*/ 465 h 3399"/>
                <a:gd name="T66" fmla="*/ 2259 w 2335"/>
                <a:gd name="T67" fmla="*/ 752 h 3399"/>
                <a:gd name="T68" fmla="*/ 2332 w 2335"/>
                <a:gd name="T69" fmla="*/ 1081 h 3399"/>
                <a:gd name="T70" fmla="*/ 2306 w 2335"/>
                <a:gd name="T71" fmla="*/ 1383 h 3399"/>
                <a:gd name="T72" fmla="*/ 2195 w 2335"/>
                <a:gd name="T73" fmla="*/ 1674 h 3399"/>
                <a:gd name="T74" fmla="*/ 2043 w 2335"/>
                <a:gd name="T75" fmla="*/ 1964 h 3399"/>
                <a:gd name="T76" fmla="*/ 1890 w 2335"/>
                <a:gd name="T77" fmla="*/ 2246 h 3399"/>
                <a:gd name="T78" fmla="*/ 1777 w 2335"/>
                <a:gd name="T79" fmla="*/ 2521 h 3399"/>
                <a:gd name="T80" fmla="*/ 1697 w 2335"/>
                <a:gd name="T81" fmla="*/ 2777 h 3399"/>
                <a:gd name="T82" fmla="*/ 1631 w 2335"/>
                <a:gd name="T83" fmla="*/ 2993 h 3399"/>
                <a:gd name="T84" fmla="*/ 1564 w 2335"/>
                <a:gd name="T85" fmla="*/ 3166 h 3399"/>
                <a:gd name="T86" fmla="*/ 1476 w 2335"/>
                <a:gd name="T87" fmla="*/ 3293 h 3399"/>
                <a:gd name="T88" fmla="*/ 1350 w 2335"/>
                <a:gd name="T89" fmla="*/ 3371 h 3399"/>
                <a:gd name="T90" fmla="*/ 1168 w 2335"/>
                <a:gd name="T91" fmla="*/ 3399 h 3399"/>
                <a:gd name="T92" fmla="*/ 981 w 2335"/>
                <a:gd name="T93" fmla="*/ 3369 h 3399"/>
                <a:gd name="T94" fmla="*/ 853 w 2335"/>
                <a:gd name="T95" fmla="*/ 3284 h 3399"/>
                <a:gd name="T96" fmla="*/ 764 w 2335"/>
                <a:gd name="T97" fmla="*/ 3147 h 3399"/>
                <a:gd name="T98" fmla="*/ 694 w 2335"/>
                <a:gd name="T99" fmla="*/ 2959 h 3399"/>
                <a:gd name="T100" fmla="*/ 624 w 2335"/>
                <a:gd name="T101" fmla="*/ 2725 h 3399"/>
                <a:gd name="T102" fmla="*/ 534 w 2335"/>
                <a:gd name="T103" fmla="*/ 2448 h 3399"/>
                <a:gd name="T104" fmla="*/ 401 w 2335"/>
                <a:gd name="T105" fmla="*/ 2159 h 3399"/>
                <a:gd name="T106" fmla="*/ 234 w 2335"/>
                <a:gd name="T107" fmla="*/ 1857 h 3399"/>
                <a:gd name="T108" fmla="*/ 86 w 2335"/>
                <a:gd name="T109" fmla="*/ 1550 h 3399"/>
                <a:gd name="T110" fmla="*/ 4 w 2335"/>
                <a:gd name="T111" fmla="*/ 1244 h 3399"/>
                <a:gd name="T112" fmla="*/ 28 w 2335"/>
                <a:gd name="T113" fmla="*/ 913 h 3399"/>
                <a:gd name="T114" fmla="*/ 145 w 2335"/>
                <a:gd name="T115" fmla="*/ 602 h 3399"/>
                <a:gd name="T116" fmla="*/ 342 w 2335"/>
                <a:gd name="T117" fmla="*/ 342 h 3399"/>
                <a:gd name="T118" fmla="*/ 602 w 2335"/>
                <a:gd name="T119" fmla="*/ 146 h 3399"/>
                <a:gd name="T120" fmla="*/ 912 w 2335"/>
                <a:gd name="T121" fmla="*/ 28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5" h="3399">
                  <a:moveTo>
                    <a:pt x="1406" y="2997"/>
                  </a:moveTo>
                  <a:lnTo>
                    <a:pt x="955" y="3053"/>
                  </a:lnTo>
                  <a:lnTo>
                    <a:pt x="974" y="3089"/>
                  </a:lnTo>
                  <a:lnTo>
                    <a:pt x="992" y="3118"/>
                  </a:lnTo>
                  <a:lnTo>
                    <a:pt x="1011" y="3141"/>
                  </a:lnTo>
                  <a:lnTo>
                    <a:pt x="1031" y="3158"/>
                  </a:lnTo>
                  <a:lnTo>
                    <a:pt x="1053" y="3170"/>
                  </a:lnTo>
                  <a:lnTo>
                    <a:pt x="1077" y="3178"/>
                  </a:lnTo>
                  <a:lnTo>
                    <a:pt x="1104" y="3183"/>
                  </a:lnTo>
                  <a:lnTo>
                    <a:pt x="1133" y="3186"/>
                  </a:lnTo>
                  <a:lnTo>
                    <a:pt x="1168" y="3186"/>
                  </a:lnTo>
                  <a:lnTo>
                    <a:pt x="1197" y="3186"/>
                  </a:lnTo>
                  <a:lnTo>
                    <a:pt x="1224" y="3185"/>
                  </a:lnTo>
                  <a:lnTo>
                    <a:pt x="1248" y="3181"/>
                  </a:lnTo>
                  <a:lnTo>
                    <a:pt x="1270" y="3176"/>
                  </a:lnTo>
                  <a:lnTo>
                    <a:pt x="1291" y="3168"/>
                  </a:lnTo>
                  <a:lnTo>
                    <a:pt x="1309" y="3157"/>
                  </a:lnTo>
                  <a:lnTo>
                    <a:pt x="1326" y="3142"/>
                  </a:lnTo>
                  <a:lnTo>
                    <a:pt x="1343" y="3124"/>
                  </a:lnTo>
                  <a:lnTo>
                    <a:pt x="1358" y="3100"/>
                  </a:lnTo>
                  <a:lnTo>
                    <a:pt x="1374" y="3072"/>
                  </a:lnTo>
                  <a:lnTo>
                    <a:pt x="1389" y="3037"/>
                  </a:lnTo>
                  <a:lnTo>
                    <a:pt x="1406" y="2997"/>
                  </a:lnTo>
                  <a:close/>
                  <a:moveTo>
                    <a:pt x="1509" y="2665"/>
                  </a:moveTo>
                  <a:lnTo>
                    <a:pt x="852" y="2747"/>
                  </a:lnTo>
                  <a:lnTo>
                    <a:pt x="852" y="2749"/>
                  </a:lnTo>
                  <a:lnTo>
                    <a:pt x="853" y="2751"/>
                  </a:lnTo>
                  <a:lnTo>
                    <a:pt x="867" y="2798"/>
                  </a:lnTo>
                  <a:lnTo>
                    <a:pt x="880" y="2841"/>
                  </a:lnTo>
                  <a:lnTo>
                    <a:pt x="893" y="2882"/>
                  </a:lnTo>
                  <a:lnTo>
                    <a:pt x="905" y="2917"/>
                  </a:lnTo>
                  <a:lnTo>
                    <a:pt x="916" y="2951"/>
                  </a:lnTo>
                  <a:lnTo>
                    <a:pt x="1443" y="2886"/>
                  </a:lnTo>
                  <a:lnTo>
                    <a:pt x="1455" y="2847"/>
                  </a:lnTo>
                  <a:lnTo>
                    <a:pt x="1468" y="2804"/>
                  </a:lnTo>
                  <a:lnTo>
                    <a:pt x="1481" y="2759"/>
                  </a:lnTo>
                  <a:lnTo>
                    <a:pt x="1495" y="2713"/>
                  </a:lnTo>
                  <a:lnTo>
                    <a:pt x="1509" y="2665"/>
                  </a:lnTo>
                  <a:close/>
                  <a:moveTo>
                    <a:pt x="755" y="2443"/>
                  </a:moveTo>
                  <a:lnTo>
                    <a:pt x="779" y="2512"/>
                  </a:lnTo>
                  <a:lnTo>
                    <a:pt x="801" y="2580"/>
                  </a:lnTo>
                  <a:lnTo>
                    <a:pt x="821" y="2645"/>
                  </a:lnTo>
                  <a:lnTo>
                    <a:pt x="1542" y="2555"/>
                  </a:lnTo>
                  <a:lnTo>
                    <a:pt x="1561" y="2499"/>
                  </a:lnTo>
                  <a:lnTo>
                    <a:pt x="1580" y="2443"/>
                  </a:lnTo>
                  <a:lnTo>
                    <a:pt x="755" y="2443"/>
                  </a:lnTo>
                  <a:close/>
                  <a:moveTo>
                    <a:pt x="1168" y="213"/>
                  </a:moveTo>
                  <a:lnTo>
                    <a:pt x="1090" y="216"/>
                  </a:lnTo>
                  <a:lnTo>
                    <a:pt x="1013" y="225"/>
                  </a:lnTo>
                  <a:lnTo>
                    <a:pt x="938" y="240"/>
                  </a:lnTo>
                  <a:lnTo>
                    <a:pt x="866" y="262"/>
                  </a:lnTo>
                  <a:lnTo>
                    <a:pt x="796" y="288"/>
                  </a:lnTo>
                  <a:lnTo>
                    <a:pt x="728" y="320"/>
                  </a:lnTo>
                  <a:lnTo>
                    <a:pt x="664" y="356"/>
                  </a:lnTo>
                  <a:lnTo>
                    <a:pt x="604" y="398"/>
                  </a:lnTo>
                  <a:lnTo>
                    <a:pt x="546" y="443"/>
                  </a:lnTo>
                  <a:lnTo>
                    <a:pt x="493" y="493"/>
                  </a:lnTo>
                  <a:lnTo>
                    <a:pt x="443" y="547"/>
                  </a:lnTo>
                  <a:lnTo>
                    <a:pt x="397" y="604"/>
                  </a:lnTo>
                  <a:lnTo>
                    <a:pt x="356" y="665"/>
                  </a:lnTo>
                  <a:lnTo>
                    <a:pt x="319" y="729"/>
                  </a:lnTo>
                  <a:lnTo>
                    <a:pt x="288" y="796"/>
                  </a:lnTo>
                  <a:lnTo>
                    <a:pt x="262" y="867"/>
                  </a:lnTo>
                  <a:lnTo>
                    <a:pt x="240" y="939"/>
                  </a:lnTo>
                  <a:lnTo>
                    <a:pt x="225" y="1014"/>
                  </a:lnTo>
                  <a:lnTo>
                    <a:pt x="216" y="1090"/>
                  </a:lnTo>
                  <a:lnTo>
                    <a:pt x="213" y="1169"/>
                  </a:lnTo>
                  <a:lnTo>
                    <a:pt x="215" y="1223"/>
                  </a:lnTo>
                  <a:lnTo>
                    <a:pt x="224" y="1280"/>
                  </a:lnTo>
                  <a:lnTo>
                    <a:pt x="237" y="1337"/>
                  </a:lnTo>
                  <a:lnTo>
                    <a:pt x="255" y="1396"/>
                  </a:lnTo>
                  <a:lnTo>
                    <a:pt x="277" y="1456"/>
                  </a:lnTo>
                  <a:lnTo>
                    <a:pt x="302" y="1516"/>
                  </a:lnTo>
                  <a:lnTo>
                    <a:pt x="329" y="1578"/>
                  </a:lnTo>
                  <a:lnTo>
                    <a:pt x="359" y="1639"/>
                  </a:lnTo>
                  <a:lnTo>
                    <a:pt x="392" y="1702"/>
                  </a:lnTo>
                  <a:lnTo>
                    <a:pt x="425" y="1764"/>
                  </a:lnTo>
                  <a:lnTo>
                    <a:pt x="459" y="1827"/>
                  </a:lnTo>
                  <a:lnTo>
                    <a:pt x="494" y="1889"/>
                  </a:lnTo>
                  <a:lnTo>
                    <a:pt x="557" y="2002"/>
                  </a:lnTo>
                  <a:lnTo>
                    <a:pt x="617" y="2116"/>
                  </a:lnTo>
                  <a:lnTo>
                    <a:pt x="673" y="2230"/>
                  </a:lnTo>
                  <a:lnTo>
                    <a:pt x="1664" y="2230"/>
                  </a:lnTo>
                  <a:lnTo>
                    <a:pt x="1719" y="2116"/>
                  </a:lnTo>
                  <a:lnTo>
                    <a:pt x="1779" y="2002"/>
                  </a:lnTo>
                  <a:lnTo>
                    <a:pt x="1841" y="1890"/>
                  </a:lnTo>
                  <a:lnTo>
                    <a:pt x="1876" y="1827"/>
                  </a:lnTo>
                  <a:lnTo>
                    <a:pt x="1910" y="1764"/>
                  </a:lnTo>
                  <a:lnTo>
                    <a:pt x="1943" y="1702"/>
                  </a:lnTo>
                  <a:lnTo>
                    <a:pt x="1976" y="1639"/>
                  </a:lnTo>
                  <a:lnTo>
                    <a:pt x="2006" y="1577"/>
                  </a:lnTo>
                  <a:lnTo>
                    <a:pt x="2034" y="1515"/>
                  </a:lnTo>
                  <a:lnTo>
                    <a:pt x="2059" y="1454"/>
                  </a:lnTo>
                  <a:lnTo>
                    <a:pt x="2081" y="1395"/>
                  </a:lnTo>
                  <a:lnTo>
                    <a:pt x="2098" y="1336"/>
                  </a:lnTo>
                  <a:lnTo>
                    <a:pt x="2111" y="1279"/>
                  </a:lnTo>
                  <a:lnTo>
                    <a:pt x="2120" y="1223"/>
                  </a:lnTo>
                  <a:lnTo>
                    <a:pt x="2123" y="1169"/>
                  </a:lnTo>
                  <a:lnTo>
                    <a:pt x="2120" y="1090"/>
                  </a:lnTo>
                  <a:lnTo>
                    <a:pt x="2110" y="1014"/>
                  </a:lnTo>
                  <a:lnTo>
                    <a:pt x="2095" y="939"/>
                  </a:lnTo>
                  <a:lnTo>
                    <a:pt x="2074" y="867"/>
                  </a:lnTo>
                  <a:lnTo>
                    <a:pt x="2047" y="796"/>
                  </a:lnTo>
                  <a:lnTo>
                    <a:pt x="2016" y="729"/>
                  </a:lnTo>
                  <a:lnTo>
                    <a:pt x="1980" y="665"/>
                  </a:lnTo>
                  <a:lnTo>
                    <a:pt x="1939" y="604"/>
                  </a:lnTo>
                  <a:lnTo>
                    <a:pt x="1892" y="547"/>
                  </a:lnTo>
                  <a:lnTo>
                    <a:pt x="1843" y="493"/>
                  </a:lnTo>
                  <a:lnTo>
                    <a:pt x="1789" y="443"/>
                  </a:lnTo>
                  <a:lnTo>
                    <a:pt x="1731" y="398"/>
                  </a:lnTo>
                  <a:lnTo>
                    <a:pt x="1671" y="356"/>
                  </a:lnTo>
                  <a:lnTo>
                    <a:pt x="1606" y="320"/>
                  </a:lnTo>
                  <a:lnTo>
                    <a:pt x="1539" y="288"/>
                  </a:lnTo>
                  <a:lnTo>
                    <a:pt x="1469" y="262"/>
                  </a:lnTo>
                  <a:lnTo>
                    <a:pt x="1397" y="240"/>
                  </a:lnTo>
                  <a:lnTo>
                    <a:pt x="1322" y="225"/>
                  </a:lnTo>
                  <a:lnTo>
                    <a:pt x="1246" y="216"/>
                  </a:lnTo>
                  <a:lnTo>
                    <a:pt x="1168" y="213"/>
                  </a:lnTo>
                  <a:close/>
                  <a:moveTo>
                    <a:pt x="1168" y="0"/>
                  </a:moveTo>
                  <a:lnTo>
                    <a:pt x="1255" y="3"/>
                  </a:lnTo>
                  <a:lnTo>
                    <a:pt x="1341" y="13"/>
                  </a:lnTo>
                  <a:lnTo>
                    <a:pt x="1423" y="28"/>
                  </a:lnTo>
                  <a:lnTo>
                    <a:pt x="1504" y="49"/>
                  </a:lnTo>
                  <a:lnTo>
                    <a:pt x="1584" y="76"/>
                  </a:lnTo>
                  <a:lnTo>
                    <a:pt x="1660" y="109"/>
                  </a:lnTo>
                  <a:lnTo>
                    <a:pt x="1733" y="146"/>
                  </a:lnTo>
                  <a:lnTo>
                    <a:pt x="1803" y="188"/>
                  </a:lnTo>
                  <a:lnTo>
                    <a:pt x="1870" y="235"/>
                  </a:lnTo>
                  <a:lnTo>
                    <a:pt x="1933" y="287"/>
                  </a:lnTo>
                  <a:lnTo>
                    <a:pt x="1993" y="342"/>
                  </a:lnTo>
                  <a:lnTo>
                    <a:pt x="2048" y="402"/>
                  </a:lnTo>
                  <a:lnTo>
                    <a:pt x="2100" y="465"/>
                  </a:lnTo>
                  <a:lnTo>
                    <a:pt x="2147" y="532"/>
                  </a:lnTo>
                  <a:lnTo>
                    <a:pt x="2189" y="602"/>
                  </a:lnTo>
                  <a:lnTo>
                    <a:pt x="2226" y="676"/>
                  </a:lnTo>
                  <a:lnTo>
                    <a:pt x="2259" y="752"/>
                  </a:lnTo>
                  <a:lnTo>
                    <a:pt x="2286" y="831"/>
                  </a:lnTo>
                  <a:lnTo>
                    <a:pt x="2307" y="913"/>
                  </a:lnTo>
                  <a:lnTo>
                    <a:pt x="2323" y="996"/>
                  </a:lnTo>
                  <a:lnTo>
                    <a:pt x="2332" y="1081"/>
                  </a:lnTo>
                  <a:lnTo>
                    <a:pt x="2335" y="1169"/>
                  </a:lnTo>
                  <a:lnTo>
                    <a:pt x="2332" y="1239"/>
                  </a:lnTo>
                  <a:lnTo>
                    <a:pt x="2322" y="1311"/>
                  </a:lnTo>
                  <a:lnTo>
                    <a:pt x="2306" y="1383"/>
                  </a:lnTo>
                  <a:lnTo>
                    <a:pt x="2284" y="1456"/>
                  </a:lnTo>
                  <a:lnTo>
                    <a:pt x="2259" y="1528"/>
                  </a:lnTo>
                  <a:lnTo>
                    <a:pt x="2228" y="1601"/>
                  </a:lnTo>
                  <a:lnTo>
                    <a:pt x="2195" y="1674"/>
                  </a:lnTo>
                  <a:lnTo>
                    <a:pt x="2159" y="1747"/>
                  </a:lnTo>
                  <a:lnTo>
                    <a:pt x="2122" y="1819"/>
                  </a:lnTo>
                  <a:lnTo>
                    <a:pt x="2083" y="1891"/>
                  </a:lnTo>
                  <a:lnTo>
                    <a:pt x="2043" y="1964"/>
                  </a:lnTo>
                  <a:lnTo>
                    <a:pt x="2003" y="2035"/>
                  </a:lnTo>
                  <a:lnTo>
                    <a:pt x="1964" y="2106"/>
                  </a:lnTo>
                  <a:lnTo>
                    <a:pt x="1926" y="2177"/>
                  </a:lnTo>
                  <a:lnTo>
                    <a:pt x="1890" y="2246"/>
                  </a:lnTo>
                  <a:lnTo>
                    <a:pt x="1857" y="2316"/>
                  </a:lnTo>
                  <a:lnTo>
                    <a:pt x="1827" y="2383"/>
                  </a:lnTo>
                  <a:lnTo>
                    <a:pt x="1801" y="2450"/>
                  </a:lnTo>
                  <a:lnTo>
                    <a:pt x="1777" y="2521"/>
                  </a:lnTo>
                  <a:lnTo>
                    <a:pt x="1754" y="2588"/>
                  </a:lnTo>
                  <a:lnTo>
                    <a:pt x="1733" y="2653"/>
                  </a:lnTo>
                  <a:lnTo>
                    <a:pt x="1715" y="2716"/>
                  </a:lnTo>
                  <a:lnTo>
                    <a:pt x="1697" y="2777"/>
                  </a:lnTo>
                  <a:lnTo>
                    <a:pt x="1680" y="2835"/>
                  </a:lnTo>
                  <a:lnTo>
                    <a:pt x="1664" y="2890"/>
                  </a:lnTo>
                  <a:lnTo>
                    <a:pt x="1648" y="2943"/>
                  </a:lnTo>
                  <a:lnTo>
                    <a:pt x="1631" y="2993"/>
                  </a:lnTo>
                  <a:lnTo>
                    <a:pt x="1616" y="3041"/>
                  </a:lnTo>
                  <a:lnTo>
                    <a:pt x="1600" y="3086"/>
                  </a:lnTo>
                  <a:lnTo>
                    <a:pt x="1583" y="3127"/>
                  </a:lnTo>
                  <a:lnTo>
                    <a:pt x="1564" y="3166"/>
                  </a:lnTo>
                  <a:lnTo>
                    <a:pt x="1545" y="3203"/>
                  </a:lnTo>
                  <a:lnTo>
                    <a:pt x="1524" y="3236"/>
                  </a:lnTo>
                  <a:lnTo>
                    <a:pt x="1501" y="3266"/>
                  </a:lnTo>
                  <a:lnTo>
                    <a:pt x="1476" y="3293"/>
                  </a:lnTo>
                  <a:lnTo>
                    <a:pt x="1449" y="3318"/>
                  </a:lnTo>
                  <a:lnTo>
                    <a:pt x="1419" y="3339"/>
                  </a:lnTo>
                  <a:lnTo>
                    <a:pt x="1386" y="3357"/>
                  </a:lnTo>
                  <a:lnTo>
                    <a:pt x="1350" y="3371"/>
                  </a:lnTo>
                  <a:lnTo>
                    <a:pt x="1310" y="3383"/>
                  </a:lnTo>
                  <a:lnTo>
                    <a:pt x="1267" y="3392"/>
                  </a:lnTo>
                  <a:lnTo>
                    <a:pt x="1219" y="3396"/>
                  </a:lnTo>
                  <a:lnTo>
                    <a:pt x="1168" y="3399"/>
                  </a:lnTo>
                  <a:lnTo>
                    <a:pt x="1115" y="3396"/>
                  </a:lnTo>
                  <a:lnTo>
                    <a:pt x="1066" y="3391"/>
                  </a:lnTo>
                  <a:lnTo>
                    <a:pt x="1021" y="3382"/>
                  </a:lnTo>
                  <a:lnTo>
                    <a:pt x="981" y="3369"/>
                  </a:lnTo>
                  <a:lnTo>
                    <a:pt x="944" y="3353"/>
                  </a:lnTo>
                  <a:lnTo>
                    <a:pt x="911" y="3333"/>
                  </a:lnTo>
                  <a:lnTo>
                    <a:pt x="880" y="3311"/>
                  </a:lnTo>
                  <a:lnTo>
                    <a:pt x="853" y="3284"/>
                  </a:lnTo>
                  <a:lnTo>
                    <a:pt x="828" y="3255"/>
                  </a:lnTo>
                  <a:lnTo>
                    <a:pt x="804" y="3221"/>
                  </a:lnTo>
                  <a:lnTo>
                    <a:pt x="784" y="3186"/>
                  </a:lnTo>
                  <a:lnTo>
                    <a:pt x="764" y="3147"/>
                  </a:lnTo>
                  <a:lnTo>
                    <a:pt x="746" y="3104"/>
                  </a:lnTo>
                  <a:lnTo>
                    <a:pt x="727" y="3059"/>
                  </a:lnTo>
                  <a:lnTo>
                    <a:pt x="711" y="3011"/>
                  </a:lnTo>
                  <a:lnTo>
                    <a:pt x="694" y="2959"/>
                  </a:lnTo>
                  <a:lnTo>
                    <a:pt x="677" y="2904"/>
                  </a:lnTo>
                  <a:lnTo>
                    <a:pt x="660" y="2848"/>
                  </a:lnTo>
                  <a:lnTo>
                    <a:pt x="643" y="2788"/>
                  </a:lnTo>
                  <a:lnTo>
                    <a:pt x="624" y="2725"/>
                  </a:lnTo>
                  <a:lnTo>
                    <a:pt x="604" y="2660"/>
                  </a:lnTo>
                  <a:lnTo>
                    <a:pt x="583" y="2592"/>
                  </a:lnTo>
                  <a:lnTo>
                    <a:pt x="559" y="2522"/>
                  </a:lnTo>
                  <a:lnTo>
                    <a:pt x="534" y="2448"/>
                  </a:lnTo>
                  <a:lnTo>
                    <a:pt x="506" y="2378"/>
                  </a:lnTo>
                  <a:lnTo>
                    <a:pt x="474" y="2306"/>
                  </a:lnTo>
                  <a:lnTo>
                    <a:pt x="439" y="2233"/>
                  </a:lnTo>
                  <a:lnTo>
                    <a:pt x="401" y="2159"/>
                  </a:lnTo>
                  <a:lnTo>
                    <a:pt x="359" y="2084"/>
                  </a:lnTo>
                  <a:lnTo>
                    <a:pt x="318" y="2009"/>
                  </a:lnTo>
                  <a:lnTo>
                    <a:pt x="276" y="1933"/>
                  </a:lnTo>
                  <a:lnTo>
                    <a:pt x="234" y="1857"/>
                  </a:lnTo>
                  <a:lnTo>
                    <a:pt x="193" y="1781"/>
                  </a:lnTo>
                  <a:lnTo>
                    <a:pt x="154" y="1704"/>
                  </a:lnTo>
                  <a:lnTo>
                    <a:pt x="118" y="1627"/>
                  </a:lnTo>
                  <a:lnTo>
                    <a:pt x="86" y="1550"/>
                  </a:lnTo>
                  <a:lnTo>
                    <a:pt x="56" y="1474"/>
                  </a:lnTo>
                  <a:lnTo>
                    <a:pt x="33" y="1397"/>
                  </a:lnTo>
                  <a:lnTo>
                    <a:pt x="15" y="1320"/>
                  </a:lnTo>
                  <a:lnTo>
                    <a:pt x="4" y="1244"/>
                  </a:lnTo>
                  <a:lnTo>
                    <a:pt x="0" y="1169"/>
                  </a:lnTo>
                  <a:lnTo>
                    <a:pt x="3" y="1081"/>
                  </a:lnTo>
                  <a:lnTo>
                    <a:pt x="13" y="996"/>
                  </a:lnTo>
                  <a:lnTo>
                    <a:pt x="28" y="913"/>
                  </a:lnTo>
                  <a:lnTo>
                    <a:pt x="50" y="831"/>
                  </a:lnTo>
                  <a:lnTo>
                    <a:pt x="76" y="752"/>
                  </a:lnTo>
                  <a:lnTo>
                    <a:pt x="109" y="676"/>
                  </a:lnTo>
                  <a:lnTo>
                    <a:pt x="145" y="602"/>
                  </a:lnTo>
                  <a:lnTo>
                    <a:pt x="188" y="532"/>
                  </a:lnTo>
                  <a:lnTo>
                    <a:pt x="234" y="465"/>
                  </a:lnTo>
                  <a:lnTo>
                    <a:pt x="287" y="402"/>
                  </a:lnTo>
                  <a:lnTo>
                    <a:pt x="342" y="342"/>
                  </a:lnTo>
                  <a:lnTo>
                    <a:pt x="402" y="287"/>
                  </a:lnTo>
                  <a:lnTo>
                    <a:pt x="465" y="235"/>
                  </a:lnTo>
                  <a:lnTo>
                    <a:pt x="532" y="188"/>
                  </a:lnTo>
                  <a:lnTo>
                    <a:pt x="602" y="146"/>
                  </a:lnTo>
                  <a:lnTo>
                    <a:pt x="675" y="109"/>
                  </a:lnTo>
                  <a:lnTo>
                    <a:pt x="751" y="76"/>
                  </a:lnTo>
                  <a:lnTo>
                    <a:pt x="830" y="49"/>
                  </a:lnTo>
                  <a:lnTo>
                    <a:pt x="912" y="28"/>
                  </a:lnTo>
                  <a:lnTo>
                    <a:pt x="995" y="13"/>
                  </a:lnTo>
                  <a:lnTo>
                    <a:pt x="1080" y="3"/>
                  </a:lnTo>
                  <a:lnTo>
                    <a:pt x="1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65"/>
            <p:cNvSpPr>
              <a:spLocks/>
            </p:cNvSpPr>
            <p:nvPr/>
          </p:nvSpPr>
          <p:spPr bwMode="auto">
            <a:xfrm>
              <a:off x="6402388" y="3721100"/>
              <a:ext cx="547688" cy="547688"/>
            </a:xfrm>
            <a:custGeom>
              <a:avLst/>
              <a:gdLst>
                <a:gd name="T0" fmla="*/ 637 w 689"/>
                <a:gd name="T1" fmla="*/ 0 h 690"/>
                <a:gd name="T2" fmla="*/ 653 w 689"/>
                <a:gd name="T3" fmla="*/ 2 h 690"/>
                <a:gd name="T4" fmla="*/ 667 w 689"/>
                <a:gd name="T5" fmla="*/ 10 h 690"/>
                <a:gd name="T6" fmla="*/ 679 w 689"/>
                <a:gd name="T7" fmla="*/ 22 h 690"/>
                <a:gd name="T8" fmla="*/ 687 w 689"/>
                <a:gd name="T9" fmla="*/ 36 h 690"/>
                <a:gd name="T10" fmla="*/ 689 w 689"/>
                <a:gd name="T11" fmla="*/ 52 h 690"/>
                <a:gd name="T12" fmla="*/ 687 w 689"/>
                <a:gd name="T13" fmla="*/ 70 h 690"/>
                <a:gd name="T14" fmla="*/ 679 w 689"/>
                <a:gd name="T15" fmla="*/ 85 h 690"/>
                <a:gd name="T16" fmla="*/ 667 w 689"/>
                <a:gd name="T17" fmla="*/ 96 h 690"/>
                <a:gd name="T18" fmla="*/ 653 w 689"/>
                <a:gd name="T19" fmla="*/ 103 h 690"/>
                <a:gd name="T20" fmla="*/ 637 w 689"/>
                <a:gd name="T21" fmla="*/ 107 h 690"/>
                <a:gd name="T22" fmla="*/ 578 w 689"/>
                <a:gd name="T23" fmla="*/ 110 h 690"/>
                <a:gd name="T24" fmla="*/ 523 w 689"/>
                <a:gd name="T25" fmla="*/ 119 h 690"/>
                <a:gd name="T26" fmla="*/ 469 w 689"/>
                <a:gd name="T27" fmla="*/ 134 h 690"/>
                <a:gd name="T28" fmla="*/ 418 w 689"/>
                <a:gd name="T29" fmla="*/ 153 h 690"/>
                <a:gd name="T30" fmla="*/ 369 w 689"/>
                <a:gd name="T31" fmla="*/ 178 h 690"/>
                <a:gd name="T32" fmla="*/ 323 w 689"/>
                <a:gd name="T33" fmla="*/ 209 h 690"/>
                <a:gd name="T34" fmla="*/ 281 w 689"/>
                <a:gd name="T35" fmla="*/ 244 h 690"/>
                <a:gd name="T36" fmla="*/ 243 w 689"/>
                <a:gd name="T37" fmla="*/ 282 h 690"/>
                <a:gd name="T38" fmla="*/ 208 w 689"/>
                <a:gd name="T39" fmla="*/ 324 h 690"/>
                <a:gd name="T40" fmla="*/ 179 w 689"/>
                <a:gd name="T41" fmla="*/ 370 h 690"/>
                <a:gd name="T42" fmla="*/ 153 w 689"/>
                <a:gd name="T43" fmla="*/ 418 h 690"/>
                <a:gd name="T44" fmla="*/ 133 w 689"/>
                <a:gd name="T45" fmla="*/ 469 h 690"/>
                <a:gd name="T46" fmla="*/ 118 w 689"/>
                <a:gd name="T47" fmla="*/ 524 h 690"/>
                <a:gd name="T48" fmla="*/ 109 w 689"/>
                <a:gd name="T49" fmla="*/ 579 h 690"/>
                <a:gd name="T50" fmla="*/ 106 w 689"/>
                <a:gd name="T51" fmla="*/ 638 h 690"/>
                <a:gd name="T52" fmla="*/ 103 w 689"/>
                <a:gd name="T53" fmla="*/ 654 h 690"/>
                <a:gd name="T54" fmla="*/ 95 w 689"/>
                <a:gd name="T55" fmla="*/ 668 h 690"/>
                <a:gd name="T56" fmla="*/ 84 w 689"/>
                <a:gd name="T57" fmla="*/ 680 h 690"/>
                <a:gd name="T58" fmla="*/ 69 w 689"/>
                <a:gd name="T59" fmla="*/ 688 h 690"/>
                <a:gd name="T60" fmla="*/ 53 w 689"/>
                <a:gd name="T61" fmla="*/ 690 h 690"/>
                <a:gd name="T62" fmla="*/ 36 w 689"/>
                <a:gd name="T63" fmla="*/ 688 h 690"/>
                <a:gd name="T64" fmla="*/ 21 w 689"/>
                <a:gd name="T65" fmla="*/ 680 h 690"/>
                <a:gd name="T66" fmla="*/ 10 w 689"/>
                <a:gd name="T67" fmla="*/ 668 h 690"/>
                <a:gd name="T68" fmla="*/ 2 w 689"/>
                <a:gd name="T69" fmla="*/ 654 h 690"/>
                <a:gd name="T70" fmla="*/ 0 w 689"/>
                <a:gd name="T71" fmla="*/ 638 h 690"/>
                <a:gd name="T72" fmla="*/ 3 w 689"/>
                <a:gd name="T73" fmla="*/ 573 h 690"/>
                <a:gd name="T74" fmla="*/ 13 w 689"/>
                <a:gd name="T75" fmla="*/ 509 h 690"/>
                <a:gd name="T76" fmla="*/ 28 w 689"/>
                <a:gd name="T77" fmla="*/ 448 h 690"/>
                <a:gd name="T78" fmla="*/ 50 w 689"/>
                <a:gd name="T79" fmla="*/ 389 h 690"/>
                <a:gd name="T80" fmla="*/ 77 w 689"/>
                <a:gd name="T81" fmla="*/ 334 h 690"/>
                <a:gd name="T82" fmla="*/ 108 w 689"/>
                <a:gd name="T83" fmla="*/ 282 h 690"/>
                <a:gd name="T84" fmla="*/ 145 w 689"/>
                <a:gd name="T85" fmla="*/ 232 h 690"/>
                <a:gd name="T86" fmla="*/ 186 w 689"/>
                <a:gd name="T87" fmla="*/ 187 h 690"/>
                <a:gd name="T88" fmla="*/ 232 w 689"/>
                <a:gd name="T89" fmla="*/ 146 h 690"/>
                <a:gd name="T90" fmla="*/ 281 w 689"/>
                <a:gd name="T91" fmla="*/ 109 h 690"/>
                <a:gd name="T92" fmla="*/ 333 w 689"/>
                <a:gd name="T93" fmla="*/ 77 h 690"/>
                <a:gd name="T94" fmla="*/ 388 w 689"/>
                <a:gd name="T95" fmla="*/ 50 h 690"/>
                <a:gd name="T96" fmla="*/ 447 w 689"/>
                <a:gd name="T97" fmla="*/ 29 h 690"/>
                <a:gd name="T98" fmla="*/ 509 w 689"/>
                <a:gd name="T99" fmla="*/ 13 h 690"/>
                <a:gd name="T100" fmla="*/ 572 w 689"/>
                <a:gd name="T101" fmla="*/ 4 h 690"/>
                <a:gd name="T102" fmla="*/ 637 w 689"/>
                <a:gd name="T10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9" h="690">
                  <a:moveTo>
                    <a:pt x="637" y="0"/>
                  </a:moveTo>
                  <a:lnTo>
                    <a:pt x="653" y="2"/>
                  </a:lnTo>
                  <a:lnTo>
                    <a:pt x="667" y="10"/>
                  </a:lnTo>
                  <a:lnTo>
                    <a:pt x="679" y="22"/>
                  </a:lnTo>
                  <a:lnTo>
                    <a:pt x="687" y="36"/>
                  </a:lnTo>
                  <a:lnTo>
                    <a:pt x="689" y="52"/>
                  </a:lnTo>
                  <a:lnTo>
                    <a:pt x="687" y="70"/>
                  </a:lnTo>
                  <a:lnTo>
                    <a:pt x="679" y="85"/>
                  </a:lnTo>
                  <a:lnTo>
                    <a:pt x="667" y="96"/>
                  </a:lnTo>
                  <a:lnTo>
                    <a:pt x="653" y="103"/>
                  </a:lnTo>
                  <a:lnTo>
                    <a:pt x="637" y="107"/>
                  </a:lnTo>
                  <a:lnTo>
                    <a:pt x="578" y="110"/>
                  </a:lnTo>
                  <a:lnTo>
                    <a:pt x="523" y="119"/>
                  </a:lnTo>
                  <a:lnTo>
                    <a:pt x="469" y="134"/>
                  </a:lnTo>
                  <a:lnTo>
                    <a:pt x="418" y="153"/>
                  </a:lnTo>
                  <a:lnTo>
                    <a:pt x="369" y="178"/>
                  </a:lnTo>
                  <a:lnTo>
                    <a:pt x="323" y="209"/>
                  </a:lnTo>
                  <a:lnTo>
                    <a:pt x="281" y="244"/>
                  </a:lnTo>
                  <a:lnTo>
                    <a:pt x="243" y="282"/>
                  </a:lnTo>
                  <a:lnTo>
                    <a:pt x="208" y="324"/>
                  </a:lnTo>
                  <a:lnTo>
                    <a:pt x="179" y="370"/>
                  </a:lnTo>
                  <a:lnTo>
                    <a:pt x="153" y="418"/>
                  </a:lnTo>
                  <a:lnTo>
                    <a:pt x="133" y="469"/>
                  </a:lnTo>
                  <a:lnTo>
                    <a:pt x="118" y="524"/>
                  </a:lnTo>
                  <a:lnTo>
                    <a:pt x="109" y="579"/>
                  </a:lnTo>
                  <a:lnTo>
                    <a:pt x="106" y="638"/>
                  </a:lnTo>
                  <a:lnTo>
                    <a:pt x="103" y="654"/>
                  </a:lnTo>
                  <a:lnTo>
                    <a:pt x="95" y="668"/>
                  </a:lnTo>
                  <a:lnTo>
                    <a:pt x="84" y="680"/>
                  </a:lnTo>
                  <a:lnTo>
                    <a:pt x="69" y="688"/>
                  </a:lnTo>
                  <a:lnTo>
                    <a:pt x="53" y="690"/>
                  </a:lnTo>
                  <a:lnTo>
                    <a:pt x="36" y="688"/>
                  </a:lnTo>
                  <a:lnTo>
                    <a:pt x="21" y="680"/>
                  </a:lnTo>
                  <a:lnTo>
                    <a:pt x="10" y="668"/>
                  </a:lnTo>
                  <a:lnTo>
                    <a:pt x="2" y="654"/>
                  </a:lnTo>
                  <a:lnTo>
                    <a:pt x="0" y="638"/>
                  </a:lnTo>
                  <a:lnTo>
                    <a:pt x="3" y="573"/>
                  </a:lnTo>
                  <a:lnTo>
                    <a:pt x="13" y="509"/>
                  </a:lnTo>
                  <a:lnTo>
                    <a:pt x="28" y="448"/>
                  </a:lnTo>
                  <a:lnTo>
                    <a:pt x="50" y="389"/>
                  </a:lnTo>
                  <a:lnTo>
                    <a:pt x="77" y="334"/>
                  </a:lnTo>
                  <a:lnTo>
                    <a:pt x="108" y="282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2" y="146"/>
                  </a:lnTo>
                  <a:lnTo>
                    <a:pt x="281" y="109"/>
                  </a:lnTo>
                  <a:lnTo>
                    <a:pt x="333" y="77"/>
                  </a:lnTo>
                  <a:lnTo>
                    <a:pt x="388" y="50"/>
                  </a:lnTo>
                  <a:lnTo>
                    <a:pt x="447" y="29"/>
                  </a:lnTo>
                  <a:lnTo>
                    <a:pt x="509" y="13"/>
                  </a:lnTo>
                  <a:lnTo>
                    <a:pt x="572" y="4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8836158" y="4033585"/>
            <a:ext cx="470856" cy="466021"/>
            <a:chOff x="5867231" y="4097824"/>
            <a:chExt cx="2628900" cy="2601913"/>
          </a:xfrm>
          <a:solidFill>
            <a:schemeClr val="bg2">
              <a:lumMod val="25000"/>
            </a:schemeClr>
          </a:solidFill>
        </p:grpSpPr>
        <p:sp>
          <p:nvSpPr>
            <p:cNvPr id="298" name="Freeform 270"/>
            <p:cNvSpPr>
              <a:spLocks/>
            </p:cNvSpPr>
            <p:nvPr/>
          </p:nvSpPr>
          <p:spPr bwMode="auto">
            <a:xfrm>
              <a:off x="7305505" y="4423262"/>
              <a:ext cx="862012" cy="852488"/>
            </a:xfrm>
            <a:custGeom>
              <a:avLst/>
              <a:gdLst>
                <a:gd name="T0" fmla="*/ 52 w 1086"/>
                <a:gd name="T1" fmla="*/ 0 h 1075"/>
                <a:gd name="T2" fmla="*/ 135 w 1086"/>
                <a:gd name="T3" fmla="*/ 3 h 1075"/>
                <a:gd name="T4" fmla="*/ 291 w 1086"/>
                <a:gd name="T5" fmla="*/ 28 h 1075"/>
                <a:gd name="T6" fmla="*/ 439 w 1086"/>
                <a:gd name="T7" fmla="*/ 74 h 1075"/>
                <a:gd name="T8" fmla="*/ 575 w 1086"/>
                <a:gd name="T9" fmla="*/ 140 h 1075"/>
                <a:gd name="T10" fmla="*/ 699 w 1086"/>
                <a:gd name="T11" fmla="*/ 226 h 1075"/>
                <a:gd name="T12" fmla="*/ 810 w 1086"/>
                <a:gd name="T13" fmla="*/ 328 h 1075"/>
                <a:gd name="T14" fmla="*/ 904 w 1086"/>
                <a:gd name="T15" fmla="*/ 444 h 1075"/>
                <a:gd name="T16" fmla="*/ 981 w 1086"/>
                <a:gd name="T17" fmla="*/ 574 h 1075"/>
                <a:gd name="T18" fmla="*/ 1038 w 1086"/>
                <a:gd name="T19" fmla="*/ 716 h 1075"/>
                <a:gd name="T20" fmla="*/ 1074 w 1086"/>
                <a:gd name="T21" fmla="*/ 866 h 1075"/>
                <a:gd name="T22" fmla="*/ 1086 w 1086"/>
                <a:gd name="T23" fmla="*/ 1024 h 1075"/>
                <a:gd name="T24" fmla="*/ 1083 w 1086"/>
                <a:gd name="T25" fmla="*/ 1041 h 1075"/>
                <a:gd name="T26" fmla="*/ 1065 w 1086"/>
                <a:gd name="T27" fmla="*/ 1066 h 1075"/>
                <a:gd name="T28" fmla="*/ 1035 w 1086"/>
                <a:gd name="T29" fmla="*/ 1075 h 1075"/>
                <a:gd name="T30" fmla="*/ 1004 w 1086"/>
                <a:gd name="T31" fmla="*/ 1066 h 1075"/>
                <a:gd name="T32" fmla="*/ 986 w 1086"/>
                <a:gd name="T33" fmla="*/ 1041 h 1075"/>
                <a:gd name="T34" fmla="*/ 983 w 1086"/>
                <a:gd name="T35" fmla="*/ 1025 h 1075"/>
                <a:gd name="T36" fmla="*/ 970 w 1086"/>
                <a:gd name="T37" fmla="*/ 876 h 1075"/>
                <a:gd name="T38" fmla="*/ 935 w 1086"/>
                <a:gd name="T39" fmla="*/ 734 h 1075"/>
                <a:gd name="T40" fmla="*/ 878 w 1086"/>
                <a:gd name="T41" fmla="*/ 602 h 1075"/>
                <a:gd name="T42" fmla="*/ 803 w 1086"/>
                <a:gd name="T43" fmla="*/ 481 h 1075"/>
                <a:gd name="T44" fmla="*/ 710 w 1086"/>
                <a:gd name="T45" fmla="*/ 373 h 1075"/>
                <a:gd name="T46" fmla="*/ 601 w 1086"/>
                <a:gd name="T47" fmla="*/ 281 h 1075"/>
                <a:gd name="T48" fmla="*/ 479 w 1086"/>
                <a:gd name="T49" fmla="*/ 206 h 1075"/>
                <a:gd name="T50" fmla="*/ 346 w 1086"/>
                <a:gd name="T51" fmla="*/ 150 h 1075"/>
                <a:gd name="T52" fmla="*/ 202 w 1086"/>
                <a:gd name="T53" fmla="*/ 115 h 1075"/>
                <a:gd name="T54" fmla="*/ 51 w 1086"/>
                <a:gd name="T55" fmla="*/ 103 h 1075"/>
                <a:gd name="T56" fmla="*/ 36 w 1086"/>
                <a:gd name="T57" fmla="*/ 100 h 1075"/>
                <a:gd name="T58" fmla="*/ 10 w 1086"/>
                <a:gd name="T59" fmla="*/ 82 h 1075"/>
                <a:gd name="T60" fmla="*/ 0 w 1086"/>
                <a:gd name="T61" fmla="*/ 51 h 1075"/>
                <a:gd name="T62" fmla="*/ 10 w 1086"/>
                <a:gd name="T63" fmla="*/ 21 h 1075"/>
                <a:gd name="T64" fmla="*/ 36 w 1086"/>
                <a:gd name="T65" fmla="*/ 2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6" h="1075">
                  <a:moveTo>
                    <a:pt x="51" y="0"/>
                  </a:moveTo>
                  <a:lnTo>
                    <a:pt x="52" y="0"/>
                  </a:lnTo>
                  <a:lnTo>
                    <a:pt x="55" y="0"/>
                  </a:lnTo>
                  <a:lnTo>
                    <a:pt x="135" y="3"/>
                  </a:lnTo>
                  <a:lnTo>
                    <a:pt x="214" y="13"/>
                  </a:lnTo>
                  <a:lnTo>
                    <a:pt x="291" y="28"/>
                  </a:lnTo>
                  <a:lnTo>
                    <a:pt x="366" y="48"/>
                  </a:lnTo>
                  <a:lnTo>
                    <a:pt x="439" y="74"/>
                  </a:lnTo>
                  <a:lnTo>
                    <a:pt x="508" y="105"/>
                  </a:lnTo>
                  <a:lnTo>
                    <a:pt x="575" y="140"/>
                  </a:lnTo>
                  <a:lnTo>
                    <a:pt x="639" y="181"/>
                  </a:lnTo>
                  <a:lnTo>
                    <a:pt x="699" y="226"/>
                  </a:lnTo>
                  <a:lnTo>
                    <a:pt x="756" y="275"/>
                  </a:lnTo>
                  <a:lnTo>
                    <a:pt x="810" y="328"/>
                  </a:lnTo>
                  <a:lnTo>
                    <a:pt x="859" y="385"/>
                  </a:lnTo>
                  <a:lnTo>
                    <a:pt x="904" y="444"/>
                  </a:lnTo>
                  <a:lnTo>
                    <a:pt x="945" y="508"/>
                  </a:lnTo>
                  <a:lnTo>
                    <a:pt x="981" y="574"/>
                  </a:lnTo>
                  <a:lnTo>
                    <a:pt x="1012" y="643"/>
                  </a:lnTo>
                  <a:lnTo>
                    <a:pt x="1038" y="716"/>
                  </a:lnTo>
                  <a:lnTo>
                    <a:pt x="1059" y="789"/>
                  </a:lnTo>
                  <a:lnTo>
                    <a:pt x="1074" y="866"/>
                  </a:lnTo>
                  <a:lnTo>
                    <a:pt x="1083" y="944"/>
                  </a:lnTo>
                  <a:lnTo>
                    <a:pt x="1086" y="1024"/>
                  </a:lnTo>
                  <a:lnTo>
                    <a:pt x="1086" y="1025"/>
                  </a:lnTo>
                  <a:lnTo>
                    <a:pt x="1083" y="1041"/>
                  </a:lnTo>
                  <a:lnTo>
                    <a:pt x="1076" y="1055"/>
                  </a:lnTo>
                  <a:lnTo>
                    <a:pt x="1065" y="1066"/>
                  </a:lnTo>
                  <a:lnTo>
                    <a:pt x="1050" y="1073"/>
                  </a:lnTo>
                  <a:lnTo>
                    <a:pt x="1035" y="1075"/>
                  </a:lnTo>
                  <a:lnTo>
                    <a:pt x="1019" y="1073"/>
                  </a:lnTo>
                  <a:lnTo>
                    <a:pt x="1004" y="1066"/>
                  </a:lnTo>
                  <a:lnTo>
                    <a:pt x="993" y="1055"/>
                  </a:lnTo>
                  <a:lnTo>
                    <a:pt x="986" y="1041"/>
                  </a:lnTo>
                  <a:lnTo>
                    <a:pt x="983" y="1025"/>
                  </a:lnTo>
                  <a:lnTo>
                    <a:pt x="983" y="1025"/>
                  </a:lnTo>
                  <a:lnTo>
                    <a:pt x="979" y="949"/>
                  </a:lnTo>
                  <a:lnTo>
                    <a:pt x="970" y="876"/>
                  </a:lnTo>
                  <a:lnTo>
                    <a:pt x="955" y="804"/>
                  </a:lnTo>
                  <a:lnTo>
                    <a:pt x="935" y="734"/>
                  </a:lnTo>
                  <a:lnTo>
                    <a:pt x="910" y="667"/>
                  </a:lnTo>
                  <a:lnTo>
                    <a:pt x="878" y="602"/>
                  </a:lnTo>
                  <a:lnTo>
                    <a:pt x="843" y="540"/>
                  </a:lnTo>
                  <a:lnTo>
                    <a:pt x="803" y="481"/>
                  </a:lnTo>
                  <a:lnTo>
                    <a:pt x="758" y="426"/>
                  </a:lnTo>
                  <a:lnTo>
                    <a:pt x="710" y="373"/>
                  </a:lnTo>
                  <a:lnTo>
                    <a:pt x="657" y="325"/>
                  </a:lnTo>
                  <a:lnTo>
                    <a:pt x="601" y="281"/>
                  </a:lnTo>
                  <a:lnTo>
                    <a:pt x="541" y="241"/>
                  </a:lnTo>
                  <a:lnTo>
                    <a:pt x="479" y="206"/>
                  </a:lnTo>
                  <a:lnTo>
                    <a:pt x="413" y="176"/>
                  </a:lnTo>
                  <a:lnTo>
                    <a:pt x="346" y="150"/>
                  </a:lnTo>
                  <a:lnTo>
                    <a:pt x="275" y="130"/>
                  </a:lnTo>
                  <a:lnTo>
                    <a:pt x="202" y="115"/>
                  </a:lnTo>
                  <a:lnTo>
                    <a:pt x="128" y="106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36" y="100"/>
                  </a:lnTo>
                  <a:lnTo>
                    <a:pt x="21" y="92"/>
                  </a:lnTo>
                  <a:lnTo>
                    <a:pt x="10" y="82"/>
                  </a:lnTo>
                  <a:lnTo>
                    <a:pt x="3" y="67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6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271"/>
            <p:cNvSpPr>
              <a:spLocks noEditPoints="1"/>
            </p:cNvSpPr>
            <p:nvPr/>
          </p:nvSpPr>
          <p:spPr bwMode="auto">
            <a:xfrm>
              <a:off x="5867231" y="4097824"/>
              <a:ext cx="2628900" cy="2601913"/>
            </a:xfrm>
            <a:custGeom>
              <a:avLst/>
              <a:gdLst>
                <a:gd name="T0" fmla="*/ 561 w 3311"/>
                <a:gd name="T1" fmla="*/ 1862 h 3279"/>
                <a:gd name="T2" fmla="*/ 216 w 3311"/>
                <a:gd name="T3" fmla="*/ 2215 h 3279"/>
                <a:gd name="T4" fmla="*/ 207 w 3311"/>
                <a:gd name="T5" fmla="*/ 2254 h 3279"/>
                <a:gd name="T6" fmla="*/ 216 w 3311"/>
                <a:gd name="T7" fmla="*/ 2294 h 3279"/>
                <a:gd name="T8" fmla="*/ 962 w 3311"/>
                <a:gd name="T9" fmla="*/ 3044 h 3279"/>
                <a:gd name="T10" fmla="*/ 1009 w 3311"/>
                <a:gd name="T11" fmla="*/ 3071 h 3279"/>
                <a:gd name="T12" fmla="*/ 1047 w 3311"/>
                <a:gd name="T13" fmla="*/ 3074 h 3279"/>
                <a:gd name="T14" fmla="*/ 1092 w 3311"/>
                <a:gd name="T15" fmla="*/ 3057 h 3279"/>
                <a:gd name="T16" fmla="*/ 1433 w 3311"/>
                <a:gd name="T17" fmla="*/ 2723 h 3279"/>
                <a:gd name="T18" fmla="*/ 621 w 3311"/>
                <a:gd name="T19" fmla="*/ 483 h 3279"/>
                <a:gd name="T20" fmla="*/ 616 w 3311"/>
                <a:gd name="T21" fmla="*/ 1748 h 3279"/>
                <a:gd name="T22" fmla="*/ 1546 w 3311"/>
                <a:gd name="T23" fmla="*/ 2669 h 3279"/>
                <a:gd name="T24" fmla="*/ 2823 w 3311"/>
                <a:gd name="T25" fmla="*/ 2664 h 3279"/>
                <a:gd name="T26" fmla="*/ 704 w 3311"/>
                <a:gd name="T27" fmla="*/ 207 h 3279"/>
                <a:gd name="T28" fmla="*/ 651 w 3311"/>
                <a:gd name="T29" fmla="*/ 235 h 3279"/>
                <a:gd name="T30" fmla="*/ 623 w 3311"/>
                <a:gd name="T31" fmla="*/ 287 h 3279"/>
                <a:gd name="T32" fmla="*/ 2969 w 3311"/>
                <a:gd name="T33" fmla="*/ 2664 h 3279"/>
                <a:gd name="T34" fmla="*/ 3048 w 3311"/>
                <a:gd name="T35" fmla="*/ 2653 h 3279"/>
                <a:gd name="T36" fmla="*/ 3096 w 3311"/>
                <a:gd name="T37" fmla="*/ 2601 h 3279"/>
                <a:gd name="T38" fmla="*/ 3100 w 3311"/>
                <a:gd name="T39" fmla="*/ 2530 h 3279"/>
                <a:gd name="T40" fmla="*/ 797 w 3311"/>
                <a:gd name="T41" fmla="*/ 235 h 3279"/>
                <a:gd name="T42" fmla="*/ 745 w 3311"/>
                <a:gd name="T43" fmla="*/ 208 h 3279"/>
                <a:gd name="T44" fmla="*/ 764 w 3311"/>
                <a:gd name="T45" fmla="*/ 2 h 3279"/>
                <a:gd name="T46" fmla="*/ 878 w 3311"/>
                <a:gd name="T47" fmla="*/ 40 h 3279"/>
                <a:gd name="T48" fmla="*/ 3220 w 3311"/>
                <a:gd name="T49" fmla="*/ 2344 h 3279"/>
                <a:gd name="T50" fmla="*/ 3288 w 3311"/>
                <a:gd name="T51" fmla="*/ 2445 h 3279"/>
                <a:gd name="T52" fmla="*/ 3311 w 3311"/>
                <a:gd name="T53" fmla="*/ 2561 h 3279"/>
                <a:gd name="T54" fmla="*/ 3287 w 3311"/>
                <a:gd name="T55" fmla="*/ 2680 h 3279"/>
                <a:gd name="T56" fmla="*/ 3220 w 3311"/>
                <a:gd name="T57" fmla="*/ 2779 h 3279"/>
                <a:gd name="T58" fmla="*/ 3121 w 3311"/>
                <a:gd name="T59" fmla="*/ 2845 h 3279"/>
                <a:gd name="T60" fmla="*/ 3001 w 3311"/>
                <a:gd name="T61" fmla="*/ 2868 h 3279"/>
                <a:gd name="T62" fmla="*/ 1222 w 3311"/>
                <a:gd name="T63" fmla="*/ 3216 h 3279"/>
                <a:gd name="T64" fmla="*/ 1113 w 3311"/>
                <a:gd name="T65" fmla="*/ 3269 h 3279"/>
                <a:gd name="T66" fmla="*/ 996 w 3311"/>
                <a:gd name="T67" fmla="*/ 3277 h 3279"/>
                <a:gd name="T68" fmla="*/ 881 w 3311"/>
                <a:gd name="T69" fmla="*/ 3239 h 3279"/>
                <a:gd name="T70" fmla="*/ 91 w 3311"/>
                <a:gd name="T71" fmla="*/ 2471 h 3279"/>
                <a:gd name="T72" fmla="*/ 23 w 3311"/>
                <a:gd name="T73" fmla="*/ 2370 h 3279"/>
                <a:gd name="T74" fmla="*/ 0 w 3311"/>
                <a:gd name="T75" fmla="*/ 2254 h 3279"/>
                <a:gd name="T76" fmla="*/ 23 w 3311"/>
                <a:gd name="T77" fmla="*/ 2139 h 3279"/>
                <a:gd name="T78" fmla="*/ 91 w 3311"/>
                <a:gd name="T79" fmla="*/ 2036 h 3279"/>
                <a:gd name="T80" fmla="*/ 417 w 3311"/>
                <a:gd name="T81" fmla="*/ 267 h 3279"/>
                <a:gd name="T82" fmla="*/ 456 w 3311"/>
                <a:gd name="T83" fmla="*/ 153 h 3279"/>
                <a:gd name="T84" fmla="*/ 534 w 3311"/>
                <a:gd name="T85" fmla="*/ 64 h 3279"/>
                <a:gd name="T86" fmla="*/ 644 w 3311"/>
                <a:gd name="T87" fmla="*/ 11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1" h="3279">
                  <a:moveTo>
                    <a:pt x="563" y="1859"/>
                  </a:moveTo>
                  <a:lnTo>
                    <a:pt x="561" y="1860"/>
                  </a:lnTo>
                  <a:lnTo>
                    <a:pt x="561" y="1862"/>
                  </a:lnTo>
                  <a:lnTo>
                    <a:pt x="238" y="2182"/>
                  </a:lnTo>
                  <a:lnTo>
                    <a:pt x="224" y="2198"/>
                  </a:lnTo>
                  <a:lnTo>
                    <a:pt x="216" y="2215"/>
                  </a:lnTo>
                  <a:lnTo>
                    <a:pt x="211" y="2229"/>
                  </a:lnTo>
                  <a:lnTo>
                    <a:pt x="207" y="2244"/>
                  </a:lnTo>
                  <a:lnTo>
                    <a:pt x="207" y="2254"/>
                  </a:lnTo>
                  <a:lnTo>
                    <a:pt x="207" y="2266"/>
                  </a:lnTo>
                  <a:lnTo>
                    <a:pt x="211" y="2279"/>
                  </a:lnTo>
                  <a:lnTo>
                    <a:pt x="216" y="2294"/>
                  </a:lnTo>
                  <a:lnTo>
                    <a:pt x="224" y="2311"/>
                  </a:lnTo>
                  <a:lnTo>
                    <a:pt x="238" y="2327"/>
                  </a:lnTo>
                  <a:lnTo>
                    <a:pt x="962" y="3044"/>
                  </a:lnTo>
                  <a:lnTo>
                    <a:pt x="978" y="3057"/>
                  </a:lnTo>
                  <a:lnTo>
                    <a:pt x="994" y="3065"/>
                  </a:lnTo>
                  <a:lnTo>
                    <a:pt x="1009" y="3071"/>
                  </a:lnTo>
                  <a:lnTo>
                    <a:pt x="1023" y="3074"/>
                  </a:lnTo>
                  <a:lnTo>
                    <a:pt x="1035" y="3074"/>
                  </a:lnTo>
                  <a:lnTo>
                    <a:pt x="1047" y="3074"/>
                  </a:lnTo>
                  <a:lnTo>
                    <a:pt x="1060" y="3071"/>
                  </a:lnTo>
                  <a:lnTo>
                    <a:pt x="1075" y="3065"/>
                  </a:lnTo>
                  <a:lnTo>
                    <a:pt x="1092" y="3057"/>
                  </a:lnTo>
                  <a:lnTo>
                    <a:pt x="1108" y="3044"/>
                  </a:lnTo>
                  <a:lnTo>
                    <a:pt x="1431" y="2725"/>
                  </a:lnTo>
                  <a:lnTo>
                    <a:pt x="1433" y="2723"/>
                  </a:lnTo>
                  <a:lnTo>
                    <a:pt x="1434" y="2723"/>
                  </a:lnTo>
                  <a:lnTo>
                    <a:pt x="563" y="1859"/>
                  </a:lnTo>
                  <a:close/>
                  <a:moveTo>
                    <a:pt x="621" y="483"/>
                  </a:moveTo>
                  <a:lnTo>
                    <a:pt x="621" y="1717"/>
                  </a:lnTo>
                  <a:lnTo>
                    <a:pt x="619" y="1732"/>
                  </a:lnTo>
                  <a:lnTo>
                    <a:pt x="616" y="1748"/>
                  </a:lnTo>
                  <a:lnTo>
                    <a:pt x="612" y="1763"/>
                  </a:lnTo>
                  <a:lnTo>
                    <a:pt x="1531" y="2673"/>
                  </a:lnTo>
                  <a:lnTo>
                    <a:pt x="1546" y="2669"/>
                  </a:lnTo>
                  <a:lnTo>
                    <a:pt x="1562" y="2666"/>
                  </a:lnTo>
                  <a:lnTo>
                    <a:pt x="1578" y="2664"/>
                  </a:lnTo>
                  <a:lnTo>
                    <a:pt x="2823" y="2664"/>
                  </a:lnTo>
                  <a:lnTo>
                    <a:pt x="621" y="483"/>
                  </a:lnTo>
                  <a:close/>
                  <a:moveTo>
                    <a:pt x="724" y="206"/>
                  </a:moveTo>
                  <a:lnTo>
                    <a:pt x="704" y="207"/>
                  </a:lnTo>
                  <a:lnTo>
                    <a:pt x="685" y="213"/>
                  </a:lnTo>
                  <a:lnTo>
                    <a:pt x="667" y="222"/>
                  </a:lnTo>
                  <a:lnTo>
                    <a:pt x="651" y="235"/>
                  </a:lnTo>
                  <a:lnTo>
                    <a:pt x="638" y="251"/>
                  </a:lnTo>
                  <a:lnTo>
                    <a:pt x="629" y="268"/>
                  </a:lnTo>
                  <a:lnTo>
                    <a:pt x="623" y="287"/>
                  </a:lnTo>
                  <a:lnTo>
                    <a:pt x="621" y="307"/>
                  </a:lnTo>
                  <a:lnTo>
                    <a:pt x="621" y="338"/>
                  </a:lnTo>
                  <a:lnTo>
                    <a:pt x="2969" y="2664"/>
                  </a:lnTo>
                  <a:lnTo>
                    <a:pt x="3001" y="2664"/>
                  </a:lnTo>
                  <a:lnTo>
                    <a:pt x="3025" y="2661"/>
                  </a:lnTo>
                  <a:lnTo>
                    <a:pt x="3048" y="2653"/>
                  </a:lnTo>
                  <a:lnTo>
                    <a:pt x="3068" y="2640"/>
                  </a:lnTo>
                  <a:lnTo>
                    <a:pt x="3084" y="2622"/>
                  </a:lnTo>
                  <a:lnTo>
                    <a:pt x="3096" y="2601"/>
                  </a:lnTo>
                  <a:lnTo>
                    <a:pt x="3103" y="2577"/>
                  </a:lnTo>
                  <a:lnTo>
                    <a:pt x="3104" y="2554"/>
                  </a:lnTo>
                  <a:lnTo>
                    <a:pt x="3100" y="2530"/>
                  </a:lnTo>
                  <a:lnTo>
                    <a:pt x="3089" y="2509"/>
                  </a:lnTo>
                  <a:lnTo>
                    <a:pt x="3074" y="2489"/>
                  </a:lnTo>
                  <a:lnTo>
                    <a:pt x="797" y="235"/>
                  </a:lnTo>
                  <a:lnTo>
                    <a:pt x="782" y="222"/>
                  </a:lnTo>
                  <a:lnTo>
                    <a:pt x="764" y="213"/>
                  </a:lnTo>
                  <a:lnTo>
                    <a:pt x="745" y="208"/>
                  </a:lnTo>
                  <a:lnTo>
                    <a:pt x="724" y="206"/>
                  </a:lnTo>
                  <a:close/>
                  <a:moveTo>
                    <a:pt x="724" y="0"/>
                  </a:moveTo>
                  <a:lnTo>
                    <a:pt x="764" y="2"/>
                  </a:lnTo>
                  <a:lnTo>
                    <a:pt x="804" y="11"/>
                  </a:lnTo>
                  <a:lnTo>
                    <a:pt x="842" y="23"/>
                  </a:lnTo>
                  <a:lnTo>
                    <a:pt x="878" y="40"/>
                  </a:lnTo>
                  <a:lnTo>
                    <a:pt x="912" y="63"/>
                  </a:lnTo>
                  <a:lnTo>
                    <a:pt x="944" y="90"/>
                  </a:lnTo>
                  <a:lnTo>
                    <a:pt x="3220" y="2344"/>
                  </a:lnTo>
                  <a:lnTo>
                    <a:pt x="3248" y="2375"/>
                  </a:lnTo>
                  <a:lnTo>
                    <a:pt x="3270" y="2408"/>
                  </a:lnTo>
                  <a:lnTo>
                    <a:pt x="3288" y="2445"/>
                  </a:lnTo>
                  <a:lnTo>
                    <a:pt x="3301" y="2483"/>
                  </a:lnTo>
                  <a:lnTo>
                    <a:pt x="3308" y="2522"/>
                  </a:lnTo>
                  <a:lnTo>
                    <a:pt x="3311" y="2561"/>
                  </a:lnTo>
                  <a:lnTo>
                    <a:pt x="3308" y="2601"/>
                  </a:lnTo>
                  <a:lnTo>
                    <a:pt x="3301" y="2641"/>
                  </a:lnTo>
                  <a:lnTo>
                    <a:pt x="3287" y="2680"/>
                  </a:lnTo>
                  <a:lnTo>
                    <a:pt x="3269" y="2716"/>
                  </a:lnTo>
                  <a:lnTo>
                    <a:pt x="3247" y="2750"/>
                  </a:lnTo>
                  <a:lnTo>
                    <a:pt x="3220" y="2779"/>
                  </a:lnTo>
                  <a:lnTo>
                    <a:pt x="3189" y="2806"/>
                  </a:lnTo>
                  <a:lnTo>
                    <a:pt x="3157" y="2828"/>
                  </a:lnTo>
                  <a:lnTo>
                    <a:pt x="3121" y="2845"/>
                  </a:lnTo>
                  <a:lnTo>
                    <a:pt x="3083" y="2858"/>
                  </a:lnTo>
                  <a:lnTo>
                    <a:pt x="3042" y="2866"/>
                  </a:lnTo>
                  <a:lnTo>
                    <a:pt x="3001" y="2868"/>
                  </a:lnTo>
                  <a:lnTo>
                    <a:pt x="1578" y="2868"/>
                  </a:lnTo>
                  <a:lnTo>
                    <a:pt x="1254" y="3189"/>
                  </a:lnTo>
                  <a:lnTo>
                    <a:pt x="1222" y="3216"/>
                  </a:lnTo>
                  <a:lnTo>
                    <a:pt x="1188" y="3239"/>
                  </a:lnTo>
                  <a:lnTo>
                    <a:pt x="1151" y="3256"/>
                  </a:lnTo>
                  <a:lnTo>
                    <a:pt x="1113" y="3269"/>
                  </a:lnTo>
                  <a:lnTo>
                    <a:pt x="1074" y="3277"/>
                  </a:lnTo>
                  <a:lnTo>
                    <a:pt x="1035" y="3279"/>
                  </a:lnTo>
                  <a:lnTo>
                    <a:pt x="996" y="3277"/>
                  </a:lnTo>
                  <a:lnTo>
                    <a:pt x="957" y="3269"/>
                  </a:lnTo>
                  <a:lnTo>
                    <a:pt x="918" y="3256"/>
                  </a:lnTo>
                  <a:lnTo>
                    <a:pt x="881" y="3239"/>
                  </a:lnTo>
                  <a:lnTo>
                    <a:pt x="848" y="3216"/>
                  </a:lnTo>
                  <a:lnTo>
                    <a:pt x="816" y="3189"/>
                  </a:lnTo>
                  <a:lnTo>
                    <a:pt x="91" y="2471"/>
                  </a:lnTo>
                  <a:lnTo>
                    <a:pt x="63" y="2440"/>
                  </a:lnTo>
                  <a:lnTo>
                    <a:pt x="40" y="2406"/>
                  </a:lnTo>
                  <a:lnTo>
                    <a:pt x="23" y="2370"/>
                  </a:lnTo>
                  <a:lnTo>
                    <a:pt x="11" y="2332"/>
                  </a:lnTo>
                  <a:lnTo>
                    <a:pt x="3" y="2293"/>
                  </a:lnTo>
                  <a:lnTo>
                    <a:pt x="0" y="2254"/>
                  </a:lnTo>
                  <a:lnTo>
                    <a:pt x="3" y="2215"/>
                  </a:lnTo>
                  <a:lnTo>
                    <a:pt x="11" y="2177"/>
                  </a:lnTo>
                  <a:lnTo>
                    <a:pt x="23" y="2139"/>
                  </a:lnTo>
                  <a:lnTo>
                    <a:pt x="40" y="2102"/>
                  </a:lnTo>
                  <a:lnTo>
                    <a:pt x="63" y="2069"/>
                  </a:lnTo>
                  <a:lnTo>
                    <a:pt x="91" y="2036"/>
                  </a:lnTo>
                  <a:lnTo>
                    <a:pt x="414" y="1717"/>
                  </a:lnTo>
                  <a:lnTo>
                    <a:pt x="414" y="307"/>
                  </a:lnTo>
                  <a:lnTo>
                    <a:pt x="417" y="267"/>
                  </a:lnTo>
                  <a:lnTo>
                    <a:pt x="424" y="227"/>
                  </a:lnTo>
                  <a:lnTo>
                    <a:pt x="438" y="189"/>
                  </a:lnTo>
                  <a:lnTo>
                    <a:pt x="456" y="153"/>
                  </a:lnTo>
                  <a:lnTo>
                    <a:pt x="478" y="121"/>
                  </a:lnTo>
                  <a:lnTo>
                    <a:pt x="505" y="90"/>
                  </a:lnTo>
                  <a:lnTo>
                    <a:pt x="534" y="64"/>
                  </a:lnTo>
                  <a:lnTo>
                    <a:pt x="568" y="42"/>
                  </a:lnTo>
                  <a:lnTo>
                    <a:pt x="606" y="23"/>
                  </a:lnTo>
                  <a:lnTo>
                    <a:pt x="644" y="11"/>
                  </a:lnTo>
                  <a:lnTo>
                    <a:pt x="685" y="2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272"/>
            <p:cNvSpPr>
              <a:spLocks/>
            </p:cNvSpPr>
            <p:nvPr/>
          </p:nvSpPr>
          <p:spPr bwMode="auto">
            <a:xfrm>
              <a:off x="7264230" y="4097824"/>
              <a:ext cx="1231900" cy="1219200"/>
            </a:xfrm>
            <a:custGeom>
              <a:avLst/>
              <a:gdLst>
                <a:gd name="T0" fmla="*/ 103 w 1551"/>
                <a:gd name="T1" fmla="*/ 0 h 1538"/>
                <a:gd name="T2" fmla="*/ 204 w 1551"/>
                <a:gd name="T3" fmla="*/ 5 h 1538"/>
                <a:gd name="T4" fmla="*/ 397 w 1551"/>
                <a:gd name="T5" fmla="*/ 31 h 1538"/>
                <a:gd name="T6" fmla="*/ 580 w 1551"/>
                <a:gd name="T7" fmla="*/ 81 h 1538"/>
                <a:gd name="T8" fmla="*/ 753 w 1551"/>
                <a:gd name="T9" fmla="*/ 153 h 1538"/>
                <a:gd name="T10" fmla="*/ 913 w 1551"/>
                <a:gd name="T11" fmla="*/ 247 h 1538"/>
                <a:gd name="T12" fmla="*/ 1060 w 1551"/>
                <a:gd name="T13" fmla="*/ 359 h 1538"/>
                <a:gd name="T14" fmla="*/ 1190 w 1551"/>
                <a:gd name="T15" fmla="*/ 489 h 1538"/>
                <a:gd name="T16" fmla="*/ 1304 w 1551"/>
                <a:gd name="T17" fmla="*/ 633 h 1538"/>
                <a:gd name="T18" fmla="*/ 1398 w 1551"/>
                <a:gd name="T19" fmla="*/ 793 h 1538"/>
                <a:gd name="T20" fmla="*/ 1471 w 1551"/>
                <a:gd name="T21" fmla="*/ 963 h 1538"/>
                <a:gd name="T22" fmla="*/ 1522 w 1551"/>
                <a:gd name="T23" fmla="*/ 1146 h 1538"/>
                <a:gd name="T24" fmla="*/ 1548 w 1551"/>
                <a:gd name="T25" fmla="*/ 1336 h 1538"/>
                <a:gd name="T26" fmla="*/ 1551 w 1551"/>
                <a:gd name="T27" fmla="*/ 1434 h 1538"/>
                <a:gd name="T28" fmla="*/ 1549 w 1551"/>
                <a:gd name="T29" fmla="*/ 1458 h 1538"/>
                <a:gd name="T30" fmla="*/ 1529 w 1551"/>
                <a:gd name="T31" fmla="*/ 1499 h 1538"/>
                <a:gd name="T32" fmla="*/ 1493 w 1551"/>
                <a:gd name="T33" fmla="*/ 1527 h 1538"/>
                <a:gd name="T34" fmla="*/ 1447 w 1551"/>
                <a:gd name="T35" fmla="*/ 1538 h 1538"/>
                <a:gd name="T36" fmla="*/ 1402 w 1551"/>
                <a:gd name="T37" fmla="*/ 1527 h 1538"/>
                <a:gd name="T38" fmla="*/ 1367 w 1551"/>
                <a:gd name="T39" fmla="*/ 1499 h 1538"/>
                <a:gd name="T40" fmla="*/ 1347 w 1551"/>
                <a:gd name="T41" fmla="*/ 1459 h 1538"/>
                <a:gd name="T42" fmla="*/ 1341 w 1551"/>
                <a:gd name="T43" fmla="*/ 1347 h 1538"/>
                <a:gd name="T44" fmla="*/ 1316 w 1551"/>
                <a:gd name="T45" fmla="*/ 1177 h 1538"/>
                <a:gd name="T46" fmla="*/ 1270 w 1551"/>
                <a:gd name="T47" fmla="*/ 1015 h 1538"/>
                <a:gd name="T48" fmla="*/ 1202 w 1551"/>
                <a:gd name="T49" fmla="*/ 863 h 1538"/>
                <a:gd name="T50" fmla="*/ 1114 w 1551"/>
                <a:gd name="T51" fmla="*/ 722 h 1538"/>
                <a:gd name="T52" fmla="*/ 1009 w 1551"/>
                <a:gd name="T53" fmla="*/ 596 h 1538"/>
                <a:gd name="T54" fmla="*/ 888 w 1551"/>
                <a:gd name="T55" fmla="*/ 483 h 1538"/>
                <a:gd name="T56" fmla="*/ 752 w 1551"/>
                <a:gd name="T57" fmla="*/ 388 h 1538"/>
                <a:gd name="T58" fmla="*/ 604 w 1551"/>
                <a:gd name="T59" fmla="*/ 311 h 1538"/>
                <a:gd name="T60" fmla="*/ 445 w 1551"/>
                <a:gd name="T61" fmla="*/ 253 h 1538"/>
                <a:gd name="T62" fmla="*/ 278 w 1551"/>
                <a:gd name="T63" fmla="*/ 217 h 1538"/>
                <a:gd name="T64" fmla="*/ 102 w 1551"/>
                <a:gd name="T65" fmla="*/ 206 h 1538"/>
                <a:gd name="T66" fmla="*/ 57 w 1551"/>
                <a:gd name="T67" fmla="*/ 194 h 1538"/>
                <a:gd name="T68" fmla="*/ 22 w 1551"/>
                <a:gd name="T69" fmla="*/ 167 h 1538"/>
                <a:gd name="T70" fmla="*/ 2 w 1551"/>
                <a:gd name="T71" fmla="*/ 126 h 1538"/>
                <a:gd name="T72" fmla="*/ 2 w 1551"/>
                <a:gd name="T73" fmla="*/ 79 h 1538"/>
                <a:gd name="T74" fmla="*/ 22 w 1551"/>
                <a:gd name="T75" fmla="*/ 39 h 1538"/>
                <a:gd name="T76" fmla="*/ 57 w 1551"/>
                <a:gd name="T77" fmla="*/ 11 h 1538"/>
                <a:gd name="T78" fmla="*/ 102 w 1551"/>
                <a:gd name="T79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1" h="1538">
                  <a:moveTo>
                    <a:pt x="102" y="0"/>
                  </a:moveTo>
                  <a:lnTo>
                    <a:pt x="103" y="0"/>
                  </a:lnTo>
                  <a:lnTo>
                    <a:pt x="106" y="0"/>
                  </a:lnTo>
                  <a:lnTo>
                    <a:pt x="204" y="5"/>
                  </a:lnTo>
                  <a:lnTo>
                    <a:pt x="301" y="14"/>
                  </a:lnTo>
                  <a:lnTo>
                    <a:pt x="397" y="31"/>
                  </a:lnTo>
                  <a:lnTo>
                    <a:pt x="490" y="53"/>
                  </a:lnTo>
                  <a:lnTo>
                    <a:pt x="580" y="81"/>
                  </a:lnTo>
                  <a:lnTo>
                    <a:pt x="668" y="115"/>
                  </a:lnTo>
                  <a:lnTo>
                    <a:pt x="753" y="153"/>
                  </a:lnTo>
                  <a:lnTo>
                    <a:pt x="835" y="197"/>
                  </a:lnTo>
                  <a:lnTo>
                    <a:pt x="913" y="247"/>
                  </a:lnTo>
                  <a:lnTo>
                    <a:pt x="988" y="300"/>
                  </a:lnTo>
                  <a:lnTo>
                    <a:pt x="1060" y="359"/>
                  </a:lnTo>
                  <a:lnTo>
                    <a:pt x="1127" y="422"/>
                  </a:lnTo>
                  <a:lnTo>
                    <a:pt x="1190" y="489"/>
                  </a:lnTo>
                  <a:lnTo>
                    <a:pt x="1250" y="559"/>
                  </a:lnTo>
                  <a:lnTo>
                    <a:pt x="1304" y="633"/>
                  </a:lnTo>
                  <a:lnTo>
                    <a:pt x="1353" y="711"/>
                  </a:lnTo>
                  <a:lnTo>
                    <a:pt x="1398" y="793"/>
                  </a:lnTo>
                  <a:lnTo>
                    <a:pt x="1437" y="876"/>
                  </a:lnTo>
                  <a:lnTo>
                    <a:pt x="1471" y="963"/>
                  </a:lnTo>
                  <a:lnTo>
                    <a:pt x="1499" y="1053"/>
                  </a:lnTo>
                  <a:lnTo>
                    <a:pt x="1522" y="1146"/>
                  </a:lnTo>
                  <a:lnTo>
                    <a:pt x="1537" y="1240"/>
                  </a:lnTo>
                  <a:lnTo>
                    <a:pt x="1548" y="1336"/>
                  </a:lnTo>
                  <a:lnTo>
                    <a:pt x="1551" y="1434"/>
                  </a:lnTo>
                  <a:lnTo>
                    <a:pt x="1551" y="1434"/>
                  </a:lnTo>
                  <a:lnTo>
                    <a:pt x="1551" y="1435"/>
                  </a:lnTo>
                  <a:lnTo>
                    <a:pt x="1549" y="1458"/>
                  </a:lnTo>
                  <a:lnTo>
                    <a:pt x="1541" y="1480"/>
                  </a:lnTo>
                  <a:lnTo>
                    <a:pt x="1529" y="1499"/>
                  </a:lnTo>
                  <a:lnTo>
                    <a:pt x="1513" y="1515"/>
                  </a:lnTo>
                  <a:lnTo>
                    <a:pt x="1493" y="1527"/>
                  </a:lnTo>
                  <a:lnTo>
                    <a:pt x="1472" y="1534"/>
                  </a:lnTo>
                  <a:lnTo>
                    <a:pt x="1447" y="1538"/>
                  </a:lnTo>
                  <a:lnTo>
                    <a:pt x="1424" y="1534"/>
                  </a:lnTo>
                  <a:lnTo>
                    <a:pt x="1402" y="1527"/>
                  </a:lnTo>
                  <a:lnTo>
                    <a:pt x="1383" y="1515"/>
                  </a:lnTo>
                  <a:lnTo>
                    <a:pt x="1367" y="1499"/>
                  </a:lnTo>
                  <a:lnTo>
                    <a:pt x="1354" y="1480"/>
                  </a:lnTo>
                  <a:lnTo>
                    <a:pt x="1347" y="1459"/>
                  </a:lnTo>
                  <a:lnTo>
                    <a:pt x="1344" y="1435"/>
                  </a:lnTo>
                  <a:lnTo>
                    <a:pt x="1341" y="1347"/>
                  </a:lnTo>
                  <a:lnTo>
                    <a:pt x="1332" y="1261"/>
                  </a:lnTo>
                  <a:lnTo>
                    <a:pt x="1316" y="1177"/>
                  </a:lnTo>
                  <a:lnTo>
                    <a:pt x="1296" y="1095"/>
                  </a:lnTo>
                  <a:lnTo>
                    <a:pt x="1270" y="1015"/>
                  </a:lnTo>
                  <a:lnTo>
                    <a:pt x="1238" y="938"/>
                  </a:lnTo>
                  <a:lnTo>
                    <a:pt x="1202" y="863"/>
                  </a:lnTo>
                  <a:lnTo>
                    <a:pt x="1160" y="791"/>
                  </a:lnTo>
                  <a:lnTo>
                    <a:pt x="1114" y="722"/>
                  </a:lnTo>
                  <a:lnTo>
                    <a:pt x="1063" y="657"/>
                  </a:lnTo>
                  <a:lnTo>
                    <a:pt x="1009" y="596"/>
                  </a:lnTo>
                  <a:lnTo>
                    <a:pt x="950" y="538"/>
                  </a:lnTo>
                  <a:lnTo>
                    <a:pt x="888" y="483"/>
                  </a:lnTo>
                  <a:lnTo>
                    <a:pt x="822" y="433"/>
                  </a:lnTo>
                  <a:lnTo>
                    <a:pt x="752" y="388"/>
                  </a:lnTo>
                  <a:lnTo>
                    <a:pt x="680" y="347"/>
                  </a:lnTo>
                  <a:lnTo>
                    <a:pt x="604" y="311"/>
                  </a:lnTo>
                  <a:lnTo>
                    <a:pt x="527" y="279"/>
                  </a:lnTo>
                  <a:lnTo>
                    <a:pt x="445" y="253"/>
                  </a:lnTo>
                  <a:lnTo>
                    <a:pt x="363" y="233"/>
                  </a:lnTo>
                  <a:lnTo>
                    <a:pt x="278" y="217"/>
                  </a:lnTo>
                  <a:lnTo>
                    <a:pt x="191" y="209"/>
                  </a:lnTo>
                  <a:lnTo>
                    <a:pt x="102" y="206"/>
                  </a:lnTo>
                  <a:lnTo>
                    <a:pt x="79" y="203"/>
                  </a:lnTo>
                  <a:lnTo>
                    <a:pt x="57" y="194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9" y="148"/>
                  </a:lnTo>
                  <a:lnTo>
                    <a:pt x="2" y="126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9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" name="Группа 307"/>
          <p:cNvGrpSpPr/>
          <p:nvPr/>
        </p:nvGrpSpPr>
        <p:grpSpPr>
          <a:xfrm>
            <a:off x="9650413" y="4036458"/>
            <a:ext cx="530949" cy="460275"/>
            <a:chOff x="5929313" y="3341688"/>
            <a:chExt cx="2814637" cy="2439988"/>
          </a:xfrm>
          <a:solidFill>
            <a:schemeClr val="bg2">
              <a:lumMod val="25000"/>
            </a:schemeClr>
          </a:solidFill>
        </p:grpSpPr>
        <p:sp>
          <p:nvSpPr>
            <p:cNvPr id="306" name="Freeform 277"/>
            <p:cNvSpPr>
              <a:spLocks noEditPoints="1"/>
            </p:cNvSpPr>
            <p:nvPr/>
          </p:nvSpPr>
          <p:spPr bwMode="auto">
            <a:xfrm>
              <a:off x="5929313" y="3341688"/>
              <a:ext cx="2814637" cy="2439988"/>
            </a:xfrm>
            <a:custGeom>
              <a:avLst/>
              <a:gdLst>
                <a:gd name="T0" fmla="*/ 222 w 3546"/>
                <a:gd name="T1" fmla="*/ 1867 h 3075"/>
                <a:gd name="T2" fmla="*/ 225 w 3546"/>
                <a:gd name="T3" fmla="*/ 2671 h 3075"/>
                <a:gd name="T4" fmla="*/ 247 w 3546"/>
                <a:gd name="T5" fmla="*/ 2736 h 3075"/>
                <a:gd name="T6" fmla="*/ 287 w 3546"/>
                <a:gd name="T7" fmla="*/ 2791 h 3075"/>
                <a:gd name="T8" fmla="*/ 342 w 3546"/>
                <a:gd name="T9" fmla="*/ 2830 h 3075"/>
                <a:gd name="T10" fmla="*/ 407 w 3546"/>
                <a:gd name="T11" fmla="*/ 2853 h 3075"/>
                <a:gd name="T12" fmla="*/ 3103 w 3546"/>
                <a:gd name="T13" fmla="*/ 2855 h 3075"/>
                <a:gd name="T14" fmla="*/ 3173 w 3546"/>
                <a:gd name="T15" fmla="*/ 2844 h 3075"/>
                <a:gd name="T16" fmla="*/ 3234 w 3546"/>
                <a:gd name="T17" fmla="*/ 2813 h 3075"/>
                <a:gd name="T18" fmla="*/ 3282 w 3546"/>
                <a:gd name="T19" fmla="*/ 2765 h 3075"/>
                <a:gd name="T20" fmla="*/ 3314 w 3546"/>
                <a:gd name="T21" fmla="*/ 2705 h 3075"/>
                <a:gd name="T22" fmla="*/ 3325 w 3546"/>
                <a:gd name="T23" fmla="*/ 2636 h 3075"/>
                <a:gd name="T24" fmla="*/ 2882 w 3546"/>
                <a:gd name="T25" fmla="*/ 220 h 3075"/>
                <a:gd name="T26" fmla="*/ 665 w 3546"/>
                <a:gd name="T27" fmla="*/ 0 h 3075"/>
                <a:gd name="T28" fmla="*/ 2918 w 3546"/>
                <a:gd name="T29" fmla="*/ 3 h 3075"/>
                <a:gd name="T30" fmla="*/ 2985 w 3546"/>
                <a:gd name="T31" fmla="*/ 26 h 3075"/>
                <a:gd name="T32" fmla="*/ 3041 w 3546"/>
                <a:gd name="T33" fmla="*/ 68 h 3075"/>
                <a:gd name="T34" fmla="*/ 3081 w 3546"/>
                <a:gd name="T35" fmla="*/ 126 h 3075"/>
                <a:gd name="T36" fmla="*/ 3538 w 3546"/>
                <a:gd name="T37" fmla="*/ 1807 h 3075"/>
                <a:gd name="T38" fmla="*/ 3546 w 3546"/>
                <a:gd name="T39" fmla="*/ 1867 h 3075"/>
                <a:gd name="T40" fmla="*/ 3543 w 3546"/>
                <a:gd name="T41" fmla="*/ 2691 h 3075"/>
                <a:gd name="T42" fmla="*/ 3517 w 3546"/>
                <a:gd name="T43" fmla="*/ 2795 h 3075"/>
                <a:gd name="T44" fmla="*/ 3468 w 3546"/>
                <a:gd name="T45" fmla="*/ 2886 h 3075"/>
                <a:gd name="T46" fmla="*/ 3398 w 3546"/>
                <a:gd name="T47" fmla="*/ 2964 h 3075"/>
                <a:gd name="T48" fmla="*/ 3312 w 3546"/>
                <a:gd name="T49" fmla="*/ 3023 h 3075"/>
                <a:gd name="T50" fmla="*/ 3212 w 3546"/>
                <a:gd name="T51" fmla="*/ 3062 h 3075"/>
                <a:gd name="T52" fmla="*/ 3103 w 3546"/>
                <a:gd name="T53" fmla="*/ 3075 h 3075"/>
                <a:gd name="T54" fmla="*/ 387 w 3546"/>
                <a:gd name="T55" fmla="*/ 3071 h 3075"/>
                <a:gd name="T56" fmla="*/ 283 w 3546"/>
                <a:gd name="T57" fmla="*/ 3045 h 3075"/>
                <a:gd name="T58" fmla="*/ 190 w 3546"/>
                <a:gd name="T59" fmla="*/ 2996 h 3075"/>
                <a:gd name="T60" fmla="*/ 112 w 3546"/>
                <a:gd name="T61" fmla="*/ 2928 h 3075"/>
                <a:gd name="T62" fmla="*/ 52 w 3546"/>
                <a:gd name="T63" fmla="*/ 2842 h 3075"/>
                <a:gd name="T64" fmla="*/ 13 w 3546"/>
                <a:gd name="T65" fmla="*/ 2744 h 3075"/>
                <a:gd name="T66" fmla="*/ 0 w 3546"/>
                <a:gd name="T67" fmla="*/ 2636 h 3075"/>
                <a:gd name="T68" fmla="*/ 2 w 3546"/>
                <a:gd name="T69" fmla="*/ 1838 h 3075"/>
                <a:gd name="T70" fmla="*/ 452 w 3546"/>
                <a:gd name="T71" fmla="*/ 159 h 3075"/>
                <a:gd name="T72" fmla="*/ 482 w 3546"/>
                <a:gd name="T73" fmla="*/ 95 h 3075"/>
                <a:gd name="T74" fmla="*/ 532 w 3546"/>
                <a:gd name="T75" fmla="*/ 45 h 3075"/>
                <a:gd name="T76" fmla="*/ 594 w 3546"/>
                <a:gd name="T77" fmla="*/ 12 h 3075"/>
                <a:gd name="T78" fmla="*/ 665 w 3546"/>
                <a:gd name="T79" fmla="*/ 0 h 3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6" h="3075">
                  <a:moveTo>
                    <a:pt x="665" y="220"/>
                  </a:moveTo>
                  <a:lnTo>
                    <a:pt x="222" y="1867"/>
                  </a:lnTo>
                  <a:lnTo>
                    <a:pt x="222" y="2636"/>
                  </a:lnTo>
                  <a:lnTo>
                    <a:pt x="225" y="2671"/>
                  </a:lnTo>
                  <a:lnTo>
                    <a:pt x="234" y="2705"/>
                  </a:lnTo>
                  <a:lnTo>
                    <a:pt x="247" y="2736"/>
                  </a:lnTo>
                  <a:lnTo>
                    <a:pt x="264" y="2765"/>
                  </a:lnTo>
                  <a:lnTo>
                    <a:pt x="287" y="2791"/>
                  </a:lnTo>
                  <a:lnTo>
                    <a:pt x="312" y="2813"/>
                  </a:lnTo>
                  <a:lnTo>
                    <a:pt x="342" y="2830"/>
                  </a:lnTo>
                  <a:lnTo>
                    <a:pt x="373" y="2844"/>
                  </a:lnTo>
                  <a:lnTo>
                    <a:pt x="407" y="2853"/>
                  </a:lnTo>
                  <a:lnTo>
                    <a:pt x="443" y="2855"/>
                  </a:lnTo>
                  <a:lnTo>
                    <a:pt x="3103" y="2855"/>
                  </a:lnTo>
                  <a:lnTo>
                    <a:pt x="3139" y="2853"/>
                  </a:lnTo>
                  <a:lnTo>
                    <a:pt x="3173" y="2844"/>
                  </a:lnTo>
                  <a:lnTo>
                    <a:pt x="3205" y="2830"/>
                  </a:lnTo>
                  <a:lnTo>
                    <a:pt x="3234" y="2813"/>
                  </a:lnTo>
                  <a:lnTo>
                    <a:pt x="3260" y="2791"/>
                  </a:lnTo>
                  <a:lnTo>
                    <a:pt x="3282" y="2765"/>
                  </a:lnTo>
                  <a:lnTo>
                    <a:pt x="3300" y="2736"/>
                  </a:lnTo>
                  <a:lnTo>
                    <a:pt x="3314" y="2705"/>
                  </a:lnTo>
                  <a:lnTo>
                    <a:pt x="3321" y="2671"/>
                  </a:lnTo>
                  <a:lnTo>
                    <a:pt x="3325" y="2636"/>
                  </a:lnTo>
                  <a:lnTo>
                    <a:pt x="3325" y="1867"/>
                  </a:lnTo>
                  <a:lnTo>
                    <a:pt x="2882" y="220"/>
                  </a:lnTo>
                  <a:lnTo>
                    <a:pt x="665" y="220"/>
                  </a:lnTo>
                  <a:close/>
                  <a:moveTo>
                    <a:pt x="665" y="0"/>
                  </a:moveTo>
                  <a:lnTo>
                    <a:pt x="2882" y="0"/>
                  </a:lnTo>
                  <a:lnTo>
                    <a:pt x="2918" y="3"/>
                  </a:lnTo>
                  <a:lnTo>
                    <a:pt x="2953" y="12"/>
                  </a:lnTo>
                  <a:lnTo>
                    <a:pt x="2985" y="26"/>
                  </a:lnTo>
                  <a:lnTo>
                    <a:pt x="3015" y="45"/>
                  </a:lnTo>
                  <a:lnTo>
                    <a:pt x="3041" y="68"/>
                  </a:lnTo>
                  <a:lnTo>
                    <a:pt x="3064" y="95"/>
                  </a:lnTo>
                  <a:lnTo>
                    <a:pt x="3081" y="126"/>
                  </a:lnTo>
                  <a:lnTo>
                    <a:pt x="3094" y="159"/>
                  </a:lnTo>
                  <a:lnTo>
                    <a:pt x="3538" y="1807"/>
                  </a:lnTo>
                  <a:lnTo>
                    <a:pt x="3544" y="1838"/>
                  </a:lnTo>
                  <a:lnTo>
                    <a:pt x="3546" y="1867"/>
                  </a:lnTo>
                  <a:lnTo>
                    <a:pt x="3546" y="2636"/>
                  </a:lnTo>
                  <a:lnTo>
                    <a:pt x="3543" y="2691"/>
                  </a:lnTo>
                  <a:lnTo>
                    <a:pt x="3533" y="2744"/>
                  </a:lnTo>
                  <a:lnTo>
                    <a:pt x="3517" y="2795"/>
                  </a:lnTo>
                  <a:lnTo>
                    <a:pt x="3495" y="2842"/>
                  </a:lnTo>
                  <a:lnTo>
                    <a:pt x="3468" y="2886"/>
                  </a:lnTo>
                  <a:lnTo>
                    <a:pt x="3435" y="2928"/>
                  </a:lnTo>
                  <a:lnTo>
                    <a:pt x="3398" y="2964"/>
                  </a:lnTo>
                  <a:lnTo>
                    <a:pt x="3356" y="2996"/>
                  </a:lnTo>
                  <a:lnTo>
                    <a:pt x="3312" y="3023"/>
                  </a:lnTo>
                  <a:lnTo>
                    <a:pt x="3264" y="3045"/>
                  </a:lnTo>
                  <a:lnTo>
                    <a:pt x="3212" y="3062"/>
                  </a:lnTo>
                  <a:lnTo>
                    <a:pt x="3159" y="3071"/>
                  </a:lnTo>
                  <a:lnTo>
                    <a:pt x="3103" y="3075"/>
                  </a:lnTo>
                  <a:lnTo>
                    <a:pt x="443" y="3075"/>
                  </a:lnTo>
                  <a:lnTo>
                    <a:pt x="387" y="3071"/>
                  </a:lnTo>
                  <a:lnTo>
                    <a:pt x="334" y="3062"/>
                  </a:lnTo>
                  <a:lnTo>
                    <a:pt x="283" y="3045"/>
                  </a:lnTo>
                  <a:lnTo>
                    <a:pt x="235" y="3023"/>
                  </a:lnTo>
                  <a:lnTo>
                    <a:pt x="190" y="2996"/>
                  </a:lnTo>
                  <a:lnTo>
                    <a:pt x="148" y="2964"/>
                  </a:lnTo>
                  <a:lnTo>
                    <a:pt x="112" y="2928"/>
                  </a:lnTo>
                  <a:lnTo>
                    <a:pt x="80" y="2886"/>
                  </a:lnTo>
                  <a:lnTo>
                    <a:pt x="52" y="2842"/>
                  </a:lnTo>
                  <a:lnTo>
                    <a:pt x="29" y="2795"/>
                  </a:lnTo>
                  <a:lnTo>
                    <a:pt x="13" y="2744"/>
                  </a:lnTo>
                  <a:lnTo>
                    <a:pt x="3" y="2691"/>
                  </a:lnTo>
                  <a:lnTo>
                    <a:pt x="0" y="2636"/>
                  </a:lnTo>
                  <a:lnTo>
                    <a:pt x="0" y="1867"/>
                  </a:lnTo>
                  <a:lnTo>
                    <a:pt x="2" y="1838"/>
                  </a:lnTo>
                  <a:lnTo>
                    <a:pt x="9" y="1807"/>
                  </a:lnTo>
                  <a:lnTo>
                    <a:pt x="452" y="159"/>
                  </a:lnTo>
                  <a:lnTo>
                    <a:pt x="465" y="126"/>
                  </a:lnTo>
                  <a:lnTo>
                    <a:pt x="482" y="95"/>
                  </a:lnTo>
                  <a:lnTo>
                    <a:pt x="505" y="68"/>
                  </a:lnTo>
                  <a:lnTo>
                    <a:pt x="532" y="45"/>
                  </a:lnTo>
                  <a:lnTo>
                    <a:pt x="561" y="26"/>
                  </a:lnTo>
                  <a:lnTo>
                    <a:pt x="594" y="12"/>
                  </a:lnTo>
                  <a:lnTo>
                    <a:pt x="629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278"/>
            <p:cNvSpPr>
              <a:spLocks noEditPoints="1"/>
            </p:cNvSpPr>
            <p:nvPr/>
          </p:nvSpPr>
          <p:spPr bwMode="auto">
            <a:xfrm>
              <a:off x="6264275" y="3690938"/>
              <a:ext cx="2144712" cy="1568450"/>
            </a:xfrm>
            <a:custGeom>
              <a:avLst/>
              <a:gdLst>
                <a:gd name="T0" fmla="*/ 169 w 2702"/>
                <a:gd name="T1" fmla="*/ 1318 h 1977"/>
                <a:gd name="T2" fmla="*/ 653 w 2702"/>
                <a:gd name="T3" fmla="*/ 1321 h 1977"/>
                <a:gd name="T4" fmla="*/ 720 w 2702"/>
                <a:gd name="T5" fmla="*/ 1342 h 1977"/>
                <a:gd name="T6" fmla="*/ 775 w 2702"/>
                <a:gd name="T7" fmla="*/ 1382 h 1977"/>
                <a:gd name="T8" fmla="*/ 816 w 2702"/>
                <a:gd name="T9" fmla="*/ 1440 h 1977"/>
                <a:gd name="T10" fmla="*/ 1726 w 2702"/>
                <a:gd name="T11" fmla="*/ 1758 h 1977"/>
                <a:gd name="T12" fmla="*/ 1905 w 2702"/>
                <a:gd name="T13" fmla="*/ 1409 h 1977"/>
                <a:gd name="T14" fmla="*/ 1954 w 2702"/>
                <a:gd name="T15" fmla="*/ 1361 h 1977"/>
                <a:gd name="T16" fmla="*/ 2015 w 2702"/>
                <a:gd name="T17" fmla="*/ 1329 h 1977"/>
                <a:gd name="T18" fmla="*/ 2085 w 2702"/>
                <a:gd name="T19" fmla="*/ 1318 h 1977"/>
                <a:gd name="T20" fmla="*/ 2210 w 2702"/>
                <a:gd name="T21" fmla="*/ 111 h 1977"/>
                <a:gd name="T22" fmla="*/ 493 w 2702"/>
                <a:gd name="T23" fmla="*/ 0 h 1977"/>
                <a:gd name="T24" fmla="*/ 2234 w 2702"/>
                <a:gd name="T25" fmla="*/ 3 h 1977"/>
                <a:gd name="T26" fmla="*/ 2276 w 2702"/>
                <a:gd name="T27" fmla="*/ 23 h 1977"/>
                <a:gd name="T28" fmla="*/ 2308 w 2702"/>
                <a:gd name="T29" fmla="*/ 59 h 1977"/>
                <a:gd name="T30" fmla="*/ 2699 w 2702"/>
                <a:gd name="T31" fmla="*/ 1400 h 1977"/>
                <a:gd name="T32" fmla="*/ 2700 w 2702"/>
                <a:gd name="T33" fmla="*/ 1449 h 1977"/>
                <a:gd name="T34" fmla="*/ 2679 w 2702"/>
                <a:gd name="T35" fmla="*/ 1495 h 1977"/>
                <a:gd name="T36" fmla="*/ 2650 w 2702"/>
                <a:gd name="T37" fmla="*/ 1522 h 1977"/>
                <a:gd name="T38" fmla="*/ 2611 w 2702"/>
                <a:gd name="T39" fmla="*/ 1536 h 1977"/>
                <a:gd name="T40" fmla="*/ 2085 w 2702"/>
                <a:gd name="T41" fmla="*/ 1538 h 1977"/>
                <a:gd name="T42" fmla="*/ 1906 w 2702"/>
                <a:gd name="T43" fmla="*/ 1886 h 1977"/>
                <a:gd name="T44" fmla="*/ 1857 w 2702"/>
                <a:gd name="T45" fmla="*/ 1935 h 1977"/>
                <a:gd name="T46" fmla="*/ 1796 w 2702"/>
                <a:gd name="T47" fmla="*/ 1966 h 1977"/>
                <a:gd name="T48" fmla="*/ 1726 w 2702"/>
                <a:gd name="T49" fmla="*/ 1977 h 1977"/>
                <a:gd name="T50" fmla="*/ 941 w 2702"/>
                <a:gd name="T51" fmla="*/ 1975 h 1977"/>
                <a:gd name="T52" fmla="*/ 875 w 2702"/>
                <a:gd name="T53" fmla="*/ 1953 h 1977"/>
                <a:gd name="T54" fmla="*/ 819 w 2702"/>
                <a:gd name="T55" fmla="*/ 1912 h 1977"/>
                <a:gd name="T56" fmla="*/ 778 w 2702"/>
                <a:gd name="T57" fmla="*/ 1856 h 1977"/>
                <a:gd name="T58" fmla="*/ 111 w 2702"/>
                <a:gd name="T59" fmla="*/ 1538 h 1977"/>
                <a:gd name="T60" fmla="*/ 63 w 2702"/>
                <a:gd name="T61" fmla="*/ 1526 h 1977"/>
                <a:gd name="T62" fmla="*/ 23 w 2702"/>
                <a:gd name="T63" fmla="*/ 1495 h 1977"/>
                <a:gd name="T64" fmla="*/ 3 w 2702"/>
                <a:gd name="T65" fmla="*/ 1449 h 1977"/>
                <a:gd name="T66" fmla="*/ 5 w 2702"/>
                <a:gd name="T67" fmla="*/ 1400 h 1977"/>
                <a:gd name="T68" fmla="*/ 394 w 2702"/>
                <a:gd name="T69" fmla="*/ 60 h 1977"/>
                <a:gd name="T70" fmla="*/ 425 w 2702"/>
                <a:gd name="T71" fmla="*/ 23 h 1977"/>
                <a:gd name="T72" fmla="*/ 469 w 2702"/>
                <a:gd name="T73" fmla="*/ 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2" h="1977">
                  <a:moveTo>
                    <a:pt x="493" y="111"/>
                  </a:moveTo>
                  <a:lnTo>
                    <a:pt x="169" y="1318"/>
                  </a:lnTo>
                  <a:lnTo>
                    <a:pt x="617" y="1318"/>
                  </a:lnTo>
                  <a:lnTo>
                    <a:pt x="653" y="1321"/>
                  </a:lnTo>
                  <a:lnTo>
                    <a:pt x="687" y="1329"/>
                  </a:lnTo>
                  <a:lnTo>
                    <a:pt x="720" y="1342"/>
                  </a:lnTo>
                  <a:lnTo>
                    <a:pt x="749" y="1361"/>
                  </a:lnTo>
                  <a:lnTo>
                    <a:pt x="775" y="1382"/>
                  </a:lnTo>
                  <a:lnTo>
                    <a:pt x="797" y="1409"/>
                  </a:lnTo>
                  <a:lnTo>
                    <a:pt x="816" y="1440"/>
                  </a:lnTo>
                  <a:lnTo>
                    <a:pt x="976" y="1758"/>
                  </a:lnTo>
                  <a:lnTo>
                    <a:pt x="1726" y="1758"/>
                  </a:lnTo>
                  <a:lnTo>
                    <a:pt x="1887" y="1440"/>
                  </a:lnTo>
                  <a:lnTo>
                    <a:pt x="1905" y="1409"/>
                  </a:lnTo>
                  <a:lnTo>
                    <a:pt x="1928" y="1382"/>
                  </a:lnTo>
                  <a:lnTo>
                    <a:pt x="1954" y="1361"/>
                  </a:lnTo>
                  <a:lnTo>
                    <a:pt x="1984" y="1342"/>
                  </a:lnTo>
                  <a:lnTo>
                    <a:pt x="2015" y="1329"/>
                  </a:lnTo>
                  <a:lnTo>
                    <a:pt x="2049" y="1321"/>
                  </a:lnTo>
                  <a:lnTo>
                    <a:pt x="2085" y="1318"/>
                  </a:lnTo>
                  <a:lnTo>
                    <a:pt x="2534" y="1318"/>
                  </a:lnTo>
                  <a:lnTo>
                    <a:pt x="2210" y="111"/>
                  </a:lnTo>
                  <a:lnTo>
                    <a:pt x="493" y="111"/>
                  </a:lnTo>
                  <a:close/>
                  <a:moveTo>
                    <a:pt x="493" y="0"/>
                  </a:moveTo>
                  <a:lnTo>
                    <a:pt x="2210" y="0"/>
                  </a:lnTo>
                  <a:lnTo>
                    <a:pt x="2234" y="3"/>
                  </a:lnTo>
                  <a:lnTo>
                    <a:pt x="2257" y="11"/>
                  </a:lnTo>
                  <a:lnTo>
                    <a:pt x="2276" y="23"/>
                  </a:lnTo>
                  <a:lnTo>
                    <a:pt x="2294" y="39"/>
                  </a:lnTo>
                  <a:lnTo>
                    <a:pt x="2308" y="59"/>
                  </a:lnTo>
                  <a:lnTo>
                    <a:pt x="2317" y="81"/>
                  </a:lnTo>
                  <a:lnTo>
                    <a:pt x="2699" y="1400"/>
                  </a:lnTo>
                  <a:lnTo>
                    <a:pt x="2702" y="1424"/>
                  </a:lnTo>
                  <a:lnTo>
                    <a:pt x="2700" y="1449"/>
                  </a:lnTo>
                  <a:lnTo>
                    <a:pt x="2692" y="1473"/>
                  </a:lnTo>
                  <a:lnTo>
                    <a:pt x="2679" y="1495"/>
                  </a:lnTo>
                  <a:lnTo>
                    <a:pt x="2665" y="1510"/>
                  </a:lnTo>
                  <a:lnTo>
                    <a:pt x="2650" y="1522"/>
                  </a:lnTo>
                  <a:lnTo>
                    <a:pt x="2631" y="1530"/>
                  </a:lnTo>
                  <a:lnTo>
                    <a:pt x="2611" y="1536"/>
                  </a:lnTo>
                  <a:lnTo>
                    <a:pt x="2592" y="1538"/>
                  </a:lnTo>
                  <a:lnTo>
                    <a:pt x="2085" y="1538"/>
                  </a:lnTo>
                  <a:lnTo>
                    <a:pt x="1925" y="1856"/>
                  </a:lnTo>
                  <a:lnTo>
                    <a:pt x="1906" y="1886"/>
                  </a:lnTo>
                  <a:lnTo>
                    <a:pt x="1883" y="1912"/>
                  </a:lnTo>
                  <a:lnTo>
                    <a:pt x="1857" y="1935"/>
                  </a:lnTo>
                  <a:lnTo>
                    <a:pt x="1828" y="1953"/>
                  </a:lnTo>
                  <a:lnTo>
                    <a:pt x="1796" y="1966"/>
                  </a:lnTo>
                  <a:lnTo>
                    <a:pt x="1762" y="1975"/>
                  </a:lnTo>
                  <a:lnTo>
                    <a:pt x="1726" y="1977"/>
                  </a:lnTo>
                  <a:lnTo>
                    <a:pt x="976" y="1977"/>
                  </a:lnTo>
                  <a:lnTo>
                    <a:pt x="941" y="1975"/>
                  </a:lnTo>
                  <a:lnTo>
                    <a:pt x="907" y="1966"/>
                  </a:lnTo>
                  <a:lnTo>
                    <a:pt x="875" y="1953"/>
                  </a:lnTo>
                  <a:lnTo>
                    <a:pt x="845" y="1935"/>
                  </a:lnTo>
                  <a:lnTo>
                    <a:pt x="819" y="1912"/>
                  </a:lnTo>
                  <a:lnTo>
                    <a:pt x="796" y="1886"/>
                  </a:lnTo>
                  <a:lnTo>
                    <a:pt x="778" y="1856"/>
                  </a:lnTo>
                  <a:lnTo>
                    <a:pt x="617" y="1538"/>
                  </a:lnTo>
                  <a:lnTo>
                    <a:pt x="111" y="1538"/>
                  </a:lnTo>
                  <a:lnTo>
                    <a:pt x="86" y="1535"/>
                  </a:lnTo>
                  <a:lnTo>
                    <a:pt x="63" y="1526"/>
                  </a:lnTo>
                  <a:lnTo>
                    <a:pt x="41" y="1513"/>
                  </a:lnTo>
                  <a:lnTo>
                    <a:pt x="23" y="1495"/>
                  </a:lnTo>
                  <a:lnTo>
                    <a:pt x="10" y="1473"/>
                  </a:lnTo>
                  <a:lnTo>
                    <a:pt x="3" y="1449"/>
                  </a:lnTo>
                  <a:lnTo>
                    <a:pt x="0" y="1424"/>
                  </a:lnTo>
                  <a:lnTo>
                    <a:pt x="5" y="1400"/>
                  </a:lnTo>
                  <a:lnTo>
                    <a:pt x="386" y="81"/>
                  </a:lnTo>
                  <a:lnTo>
                    <a:pt x="394" y="60"/>
                  </a:lnTo>
                  <a:lnTo>
                    <a:pt x="409" y="39"/>
                  </a:lnTo>
                  <a:lnTo>
                    <a:pt x="425" y="23"/>
                  </a:lnTo>
                  <a:lnTo>
                    <a:pt x="446" y="11"/>
                  </a:lnTo>
                  <a:lnTo>
                    <a:pt x="469" y="3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3" name="Freeform 283"/>
          <p:cNvSpPr>
            <a:spLocks noEditPoints="1"/>
          </p:cNvSpPr>
          <p:nvPr/>
        </p:nvSpPr>
        <p:spPr bwMode="auto">
          <a:xfrm>
            <a:off x="2389679" y="4872106"/>
            <a:ext cx="538772" cy="467211"/>
          </a:xfrm>
          <a:custGeom>
            <a:avLst/>
            <a:gdLst>
              <a:gd name="T0" fmla="*/ 3998 w 4157"/>
              <a:gd name="T1" fmla="*/ 2892 h 3603"/>
              <a:gd name="T2" fmla="*/ 4098 w 4157"/>
              <a:gd name="T3" fmla="*/ 3078 h 3603"/>
              <a:gd name="T4" fmla="*/ 4152 w 4157"/>
              <a:gd name="T5" fmla="*/ 3284 h 3603"/>
              <a:gd name="T6" fmla="*/ 4129 w 4157"/>
              <a:gd name="T7" fmla="*/ 3464 h 3603"/>
              <a:gd name="T8" fmla="*/ 3979 w 4157"/>
              <a:gd name="T9" fmla="*/ 3590 h 3603"/>
              <a:gd name="T10" fmla="*/ 3778 w 4157"/>
              <a:gd name="T11" fmla="*/ 3574 h 3603"/>
              <a:gd name="T12" fmla="*/ 3650 w 4157"/>
              <a:gd name="T13" fmla="*/ 3427 h 3603"/>
              <a:gd name="T14" fmla="*/ 3649 w 4157"/>
              <a:gd name="T15" fmla="*/ 3246 h 3603"/>
              <a:gd name="T16" fmla="*/ 3713 w 4157"/>
              <a:gd name="T17" fmla="*/ 3035 h 3603"/>
              <a:gd name="T18" fmla="*/ 3820 w 4157"/>
              <a:gd name="T19" fmla="*/ 2867 h 3603"/>
              <a:gd name="T20" fmla="*/ 910 w 4157"/>
              <a:gd name="T21" fmla="*/ 2317 h 3603"/>
              <a:gd name="T22" fmla="*/ 983 w 4157"/>
              <a:gd name="T23" fmla="*/ 2437 h 3603"/>
              <a:gd name="T24" fmla="*/ 1201 w 4157"/>
              <a:gd name="T25" fmla="*/ 2563 h 3603"/>
              <a:gd name="T26" fmla="*/ 1567 w 4157"/>
              <a:gd name="T27" fmla="*/ 2663 h 3603"/>
              <a:gd name="T28" fmla="*/ 2079 w 4157"/>
              <a:gd name="T29" fmla="*/ 2703 h 3603"/>
              <a:gd name="T30" fmla="*/ 2591 w 4157"/>
              <a:gd name="T31" fmla="*/ 2663 h 3603"/>
              <a:gd name="T32" fmla="*/ 2955 w 4157"/>
              <a:gd name="T33" fmla="*/ 2563 h 3603"/>
              <a:gd name="T34" fmla="*/ 3174 w 4157"/>
              <a:gd name="T35" fmla="*/ 2437 h 3603"/>
              <a:gd name="T36" fmla="*/ 3247 w 4157"/>
              <a:gd name="T37" fmla="*/ 2317 h 3603"/>
              <a:gd name="T38" fmla="*/ 2036 w 4157"/>
              <a:gd name="T39" fmla="*/ 1543 h 3603"/>
              <a:gd name="T40" fmla="*/ 3955 w 4157"/>
              <a:gd name="T41" fmla="*/ 1300 h 3603"/>
              <a:gd name="T42" fmla="*/ 4028 w 4157"/>
              <a:gd name="T43" fmla="*/ 1416 h 3603"/>
              <a:gd name="T44" fmla="*/ 3979 w 4157"/>
              <a:gd name="T45" fmla="*/ 2674 h 3603"/>
              <a:gd name="T46" fmla="*/ 3841 w 4157"/>
              <a:gd name="T47" fmla="*/ 2689 h 3603"/>
              <a:gd name="T48" fmla="*/ 3767 w 4157"/>
              <a:gd name="T49" fmla="*/ 2574 h 3603"/>
              <a:gd name="T50" fmla="*/ 3816 w 4157"/>
              <a:gd name="T51" fmla="*/ 1316 h 3603"/>
              <a:gd name="T52" fmla="*/ 2050 w 4157"/>
              <a:gd name="T53" fmla="*/ 261 h 3603"/>
              <a:gd name="T54" fmla="*/ 273 w 4157"/>
              <a:gd name="T55" fmla="*/ 716 h 3603"/>
              <a:gd name="T56" fmla="*/ 288 w 4157"/>
              <a:gd name="T57" fmla="*/ 852 h 3603"/>
              <a:gd name="T58" fmla="*/ 2079 w 4157"/>
              <a:gd name="T59" fmla="*/ 1287 h 3603"/>
              <a:gd name="T60" fmla="*/ 3869 w 4157"/>
              <a:gd name="T61" fmla="*/ 852 h 3603"/>
              <a:gd name="T62" fmla="*/ 3884 w 4157"/>
              <a:gd name="T63" fmla="*/ 716 h 3603"/>
              <a:gd name="T64" fmla="*/ 2107 w 4157"/>
              <a:gd name="T65" fmla="*/ 261 h 3603"/>
              <a:gd name="T66" fmla="*/ 2165 w 4157"/>
              <a:gd name="T67" fmla="*/ 10 h 3603"/>
              <a:gd name="T68" fmla="*/ 4038 w 4157"/>
              <a:gd name="T69" fmla="*/ 495 h 3603"/>
              <a:gd name="T70" fmla="*/ 4154 w 4157"/>
              <a:gd name="T71" fmla="*/ 719 h 3603"/>
              <a:gd name="T72" fmla="*/ 4102 w 4157"/>
              <a:gd name="T73" fmla="*/ 971 h 3603"/>
              <a:gd name="T74" fmla="*/ 3906 w 4157"/>
              <a:gd name="T75" fmla="*/ 1133 h 3603"/>
              <a:gd name="T76" fmla="*/ 3499 w 4157"/>
              <a:gd name="T77" fmla="*/ 2400 h 3603"/>
              <a:gd name="T78" fmla="*/ 3401 w 4157"/>
              <a:gd name="T79" fmla="*/ 2598 h 3603"/>
              <a:gd name="T80" fmla="*/ 3181 w 4157"/>
              <a:gd name="T81" fmla="*/ 2767 h 3603"/>
              <a:gd name="T82" fmla="*/ 2826 w 4157"/>
              <a:gd name="T83" fmla="*/ 2890 h 3603"/>
              <a:gd name="T84" fmla="*/ 2323 w 4157"/>
              <a:gd name="T85" fmla="*/ 2953 h 3603"/>
              <a:gd name="T86" fmla="*/ 1721 w 4157"/>
              <a:gd name="T87" fmla="*/ 2945 h 3603"/>
              <a:gd name="T88" fmla="*/ 1249 w 4157"/>
              <a:gd name="T89" fmla="*/ 2869 h 3603"/>
              <a:gd name="T90" fmla="*/ 922 w 4157"/>
              <a:gd name="T91" fmla="*/ 2736 h 3603"/>
              <a:gd name="T92" fmla="*/ 728 w 4157"/>
              <a:gd name="T93" fmla="*/ 2561 h 3603"/>
              <a:gd name="T94" fmla="*/ 651 w 4157"/>
              <a:gd name="T95" fmla="*/ 2359 h 3603"/>
              <a:gd name="T96" fmla="*/ 202 w 4157"/>
              <a:gd name="T97" fmla="*/ 1112 h 3603"/>
              <a:gd name="T98" fmla="*/ 32 w 4157"/>
              <a:gd name="T99" fmla="*/ 925 h 3603"/>
              <a:gd name="T100" fmla="*/ 14 w 4157"/>
              <a:gd name="T101" fmla="*/ 668 h 3603"/>
              <a:gd name="T102" fmla="*/ 159 w 4157"/>
              <a:gd name="T103" fmla="*/ 462 h 3603"/>
              <a:gd name="T104" fmla="*/ 2036 w 4157"/>
              <a:gd name="T105" fmla="*/ 3 h 3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57" h="3603">
                <a:moveTo>
                  <a:pt x="3897" y="2831"/>
                </a:moveTo>
                <a:lnTo>
                  <a:pt x="3924" y="2836"/>
                </a:lnTo>
                <a:lnTo>
                  <a:pt x="3949" y="2848"/>
                </a:lnTo>
                <a:lnTo>
                  <a:pt x="3975" y="2867"/>
                </a:lnTo>
                <a:lnTo>
                  <a:pt x="3998" y="2892"/>
                </a:lnTo>
                <a:lnTo>
                  <a:pt x="4021" y="2923"/>
                </a:lnTo>
                <a:lnTo>
                  <a:pt x="4043" y="2957"/>
                </a:lnTo>
                <a:lnTo>
                  <a:pt x="4062" y="2995"/>
                </a:lnTo>
                <a:lnTo>
                  <a:pt x="4081" y="3035"/>
                </a:lnTo>
                <a:lnTo>
                  <a:pt x="4098" y="3078"/>
                </a:lnTo>
                <a:lnTo>
                  <a:pt x="4113" y="3120"/>
                </a:lnTo>
                <a:lnTo>
                  <a:pt x="4126" y="3163"/>
                </a:lnTo>
                <a:lnTo>
                  <a:pt x="4136" y="3205"/>
                </a:lnTo>
                <a:lnTo>
                  <a:pt x="4145" y="3246"/>
                </a:lnTo>
                <a:lnTo>
                  <a:pt x="4152" y="3284"/>
                </a:lnTo>
                <a:lnTo>
                  <a:pt x="4155" y="3317"/>
                </a:lnTo>
                <a:lnTo>
                  <a:pt x="4157" y="3346"/>
                </a:lnTo>
                <a:lnTo>
                  <a:pt x="4154" y="3388"/>
                </a:lnTo>
                <a:lnTo>
                  <a:pt x="4144" y="3427"/>
                </a:lnTo>
                <a:lnTo>
                  <a:pt x="4129" y="3464"/>
                </a:lnTo>
                <a:lnTo>
                  <a:pt x="4107" y="3498"/>
                </a:lnTo>
                <a:lnTo>
                  <a:pt x="4081" y="3528"/>
                </a:lnTo>
                <a:lnTo>
                  <a:pt x="4051" y="3554"/>
                </a:lnTo>
                <a:lnTo>
                  <a:pt x="4016" y="3574"/>
                </a:lnTo>
                <a:lnTo>
                  <a:pt x="3979" y="3590"/>
                </a:lnTo>
                <a:lnTo>
                  <a:pt x="3939" y="3599"/>
                </a:lnTo>
                <a:lnTo>
                  <a:pt x="3897" y="3603"/>
                </a:lnTo>
                <a:lnTo>
                  <a:pt x="3855" y="3599"/>
                </a:lnTo>
                <a:lnTo>
                  <a:pt x="3815" y="3590"/>
                </a:lnTo>
                <a:lnTo>
                  <a:pt x="3778" y="3574"/>
                </a:lnTo>
                <a:lnTo>
                  <a:pt x="3744" y="3554"/>
                </a:lnTo>
                <a:lnTo>
                  <a:pt x="3713" y="3528"/>
                </a:lnTo>
                <a:lnTo>
                  <a:pt x="3687" y="3498"/>
                </a:lnTo>
                <a:lnTo>
                  <a:pt x="3667" y="3464"/>
                </a:lnTo>
                <a:lnTo>
                  <a:pt x="3650" y="3427"/>
                </a:lnTo>
                <a:lnTo>
                  <a:pt x="3640" y="3388"/>
                </a:lnTo>
                <a:lnTo>
                  <a:pt x="3637" y="3346"/>
                </a:lnTo>
                <a:lnTo>
                  <a:pt x="3639" y="3317"/>
                </a:lnTo>
                <a:lnTo>
                  <a:pt x="3642" y="3284"/>
                </a:lnTo>
                <a:lnTo>
                  <a:pt x="3649" y="3246"/>
                </a:lnTo>
                <a:lnTo>
                  <a:pt x="3658" y="3205"/>
                </a:lnTo>
                <a:lnTo>
                  <a:pt x="3668" y="3163"/>
                </a:lnTo>
                <a:lnTo>
                  <a:pt x="3682" y="3120"/>
                </a:lnTo>
                <a:lnTo>
                  <a:pt x="3696" y="3078"/>
                </a:lnTo>
                <a:lnTo>
                  <a:pt x="3713" y="3035"/>
                </a:lnTo>
                <a:lnTo>
                  <a:pt x="3732" y="2995"/>
                </a:lnTo>
                <a:lnTo>
                  <a:pt x="3752" y="2957"/>
                </a:lnTo>
                <a:lnTo>
                  <a:pt x="3773" y="2923"/>
                </a:lnTo>
                <a:lnTo>
                  <a:pt x="3796" y="2892"/>
                </a:lnTo>
                <a:lnTo>
                  <a:pt x="3820" y="2867"/>
                </a:lnTo>
                <a:lnTo>
                  <a:pt x="3845" y="2848"/>
                </a:lnTo>
                <a:lnTo>
                  <a:pt x="3870" y="2836"/>
                </a:lnTo>
                <a:lnTo>
                  <a:pt x="3897" y="2831"/>
                </a:lnTo>
                <a:close/>
                <a:moveTo>
                  <a:pt x="910" y="1288"/>
                </a:moveTo>
                <a:lnTo>
                  <a:pt x="910" y="2317"/>
                </a:lnTo>
                <a:lnTo>
                  <a:pt x="912" y="2338"/>
                </a:lnTo>
                <a:lnTo>
                  <a:pt x="921" y="2361"/>
                </a:lnTo>
                <a:lnTo>
                  <a:pt x="937" y="2387"/>
                </a:lnTo>
                <a:lnTo>
                  <a:pt x="957" y="2411"/>
                </a:lnTo>
                <a:lnTo>
                  <a:pt x="983" y="2437"/>
                </a:lnTo>
                <a:lnTo>
                  <a:pt x="1015" y="2463"/>
                </a:lnTo>
                <a:lnTo>
                  <a:pt x="1053" y="2488"/>
                </a:lnTo>
                <a:lnTo>
                  <a:pt x="1096" y="2515"/>
                </a:lnTo>
                <a:lnTo>
                  <a:pt x="1146" y="2539"/>
                </a:lnTo>
                <a:lnTo>
                  <a:pt x="1201" y="2563"/>
                </a:lnTo>
                <a:lnTo>
                  <a:pt x="1263" y="2585"/>
                </a:lnTo>
                <a:lnTo>
                  <a:pt x="1331" y="2608"/>
                </a:lnTo>
                <a:lnTo>
                  <a:pt x="1403" y="2627"/>
                </a:lnTo>
                <a:lnTo>
                  <a:pt x="1483" y="2646"/>
                </a:lnTo>
                <a:lnTo>
                  <a:pt x="1567" y="2663"/>
                </a:lnTo>
                <a:lnTo>
                  <a:pt x="1658" y="2677"/>
                </a:lnTo>
                <a:lnTo>
                  <a:pt x="1754" y="2687"/>
                </a:lnTo>
                <a:lnTo>
                  <a:pt x="1856" y="2696"/>
                </a:lnTo>
                <a:lnTo>
                  <a:pt x="1965" y="2701"/>
                </a:lnTo>
                <a:lnTo>
                  <a:pt x="2079" y="2703"/>
                </a:lnTo>
                <a:lnTo>
                  <a:pt x="2193" y="2701"/>
                </a:lnTo>
                <a:lnTo>
                  <a:pt x="2300" y="2696"/>
                </a:lnTo>
                <a:lnTo>
                  <a:pt x="2403" y="2687"/>
                </a:lnTo>
                <a:lnTo>
                  <a:pt x="2500" y="2677"/>
                </a:lnTo>
                <a:lnTo>
                  <a:pt x="2591" y="2663"/>
                </a:lnTo>
                <a:lnTo>
                  <a:pt x="2675" y="2646"/>
                </a:lnTo>
                <a:lnTo>
                  <a:pt x="2755" y="2627"/>
                </a:lnTo>
                <a:lnTo>
                  <a:pt x="2827" y="2608"/>
                </a:lnTo>
                <a:lnTo>
                  <a:pt x="2894" y="2585"/>
                </a:lnTo>
                <a:lnTo>
                  <a:pt x="2955" y="2563"/>
                </a:lnTo>
                <a:lnTo>
                  <a:pt x="3012" y="2539"/>
                </a:lnTo>
                <a:lnTo>
                  <a:pt x="3060" y="2515"/>
                </a:lnTo>
                <a:lnTo>
                  <a:pt x="3105" y="2488"/>
                </a:lnTo>
                <a:lnTo>
                  <a:pt x="3142" y="2463"/>
                </a:lnTo>
                <a:lnTo>
                  <a:pt x="3174" y="2437"/>
                </a:lnTo>
                <a:lnTo>
                  <a:pt x="3201" y="2411"/>
                </a:lnTo>
                <a:lnTo>
                  <a:pt x="3222" y="2387"/>
                </a:lnTo>
                <a:lnTo>
                  <a:pt x="3236" y="2361"/>
                </a:lnTo>
                <a:lnTo>
                  <a:pt x="3245" y="2338"/>
                </a:lnTo>
                <a:lnTo>
                  <a:pt x="3247" y="2317"/>
                </a:lnTo>
                <a:lnTo>
                  <a:pt x="3247" y="1288"/>
                </a:lnTo>
                <a:lnTo>
                  <a:pt x="2166" y="1535"/>
                </a:lnTo>
                <a:lnTo>
                  <a:pt x="2123" y="1543"/>
                </a:lnTo>
                <a:lnTo>
                  <a:pt x="2079" y="1545"/>
                </a:lnTo>
                <a:lnTo>
                  <a:pt x="2036" y="1543"/>
                </a:lnTo>
                <a:lnTo>
                  <a:pt x="1992" y="1535"/>
                </a:lnTo>
                <a:lnTo>
                  <a:pt x="910" y="1288"/>
                </a:lnTo>
                <a:close/>
                <a:moveTo>
                  <a:pt x="3897" y="1287"/>
                </a:moveTo>
                <a:lnTo>
                  <a:pt x="3926" y="1290"/>
                </a:lnTo>
                <a:lnTo>
                  <a:pt x="3955" y="1300"/>
                </a:lnTo>
                <a:lnTo>
                  <a:pt x="3979" y="1316"/>
                </a:lnTo>
                <a:lnTo>
                  <a:pt x="3998" y="1336"/>
                </a:lnTo>
                <a:lnTo>
                  <a:pt x="4013" y="1359"/>
                </a:lnTo>
                <a:lnTo>
                  <a:pt x="4024" y="1387"/>
                </a:lnTo>
                <a:lnTo>
                  <a:pt x="4028" y="1416"/>
                </a:lnTo>
                <a:lnTo>
                  <a:pt x="4028" y="2574"/>
                </a:lnTo>
                <a:lnTo>
                  <a:pt x="4024" y="2603"/>
                </a:lnTo>
                <a:lnTo>
                  <a:pt x="4013" y="2630"/>
                </a:lnTo>
                <a:lnTo>
                  <a:pt x="3998" y="2654"/>
                </a:lnTo>
                <a:lnTo>
                  <a:pt x="3979" y="2674"/>
                </a:lnTo>
                <a:lnTo>
                  <a:pt x="3955" y="2689"/>
                </a:lnTo>
                <a:lnTo>
                  <a:pt x="3926" y="2700"/>
                </a:lnTo>
                <a:lnTo>
                  <a:pt x="3897" y="2703"/>
                </a:lnTo>
                <a:lnTo>
                  <a:pt x="3868" y="2700"/>
                </a:lnTo>
                <a:lnTo>
                  <a:pt x="3841" y="2689"/>
                </a:lnTo>
                <a:lnTo>
                  <a:pt x="3816" y="2674"/>
                </a:lnTo>
                <a:lnTo>
                  <a:pt x="3796" y="2654"/>
                </a:lnTo>
                <a:lnTo>
                  <a:pt x="3781" y="2630"/>
                </a:lnTo>
                <a:lnTo>
                  <a:pt x="3770" y="2603"/>
                </a:lnTo>
                <a:lnTo>
                  <a:pt x="3767" y="2574"/>
                </a:lnTo>
                <a:lnTo>
                  <a:pt x="3767" y="1416"/>
                </a:lnTo>
                <a:lnTo>
                  <a:pt x="3770" y="1387"/>
                </a:lnTo>
                <a:lnTo>
                  <a:pt x="3781" y="1359"/>
                </a:lnTo>
                <a:lnTo>
                  <a:pt x="3796" y="1336"/>
                </a:lnTo>
                <a:lnTo>
                  <a:pt x="3816" y="1316"/>
                </a:lnTo>
                <a:lnTo>
                  <a:pt x="3841" y="1300"/>
                </a:lnTo>
                <a:lnTo>
                  <a:pt x="3868" y="1290"/>
                </a:lnTo>
                <a:lnTo>
                  <a:pt x="3897" y="1287"/>
                </a:lnTo>
                <a:close/>
                <a:moveTo>
                  <a:pt x="2079" y="258"/>
                </a:moveTo>
                <a:lnTo>
                  <a:pt x="2050" y="261"/>
                </a:lnTo>
                <a:lnTo>
                  <a:pt x="361" y="647"/>
                </a:lnTo>
                <a:lnTo>
                  <a:pt x="333" y="657"/>
                </a:lnTo>
                <a:lnTo>
                  <a:pt x="308" y="672"/>
                </a:lnTo>
                <a:lnTo>
                  <a:pt x="288" y="692"/>
                </a:lnTo>
                <a:lnTo>
                  <a:pt x="273" y="716"/>
                </a:lnTo>
                <a:lnTo>
                  <a:pt x="264" y="743"/>
                </a:lnTo>
                <a:lnTo>
                  <a:pt x="260" y="772"/>
                </a:lnTo>
                <a:lnTo>
                  <a:pt x="264" y="801"/>
                </a:lnTo>
                <a:lnTo>
                  <a:pt x="273" y="829"/>
                </a:lnTo>
                <a:lnTo>
                  <a:pt x="288" y="852"/>
                </a:lnTo>
                <a:lnTo>
                  <a:pt x="308" y="872"/>
                </a:lnTo>
                <a:lnTo>
                  <a:pt x="333" y="887"/>
                </a:lnTo>
                <a:lnTo>
                  <a:pt x="361" y="898"/>
                </a:lnTo>
                <a:lnTo>
                  <a:pt x="2050" y="1284"/>
                </a:lnTo>
                <a:lnTo>
                  <a:pt x="2079" y="1287"/>
                </a:lnTo>
                <a:lnTo>
                  <a:pt x="2107" y="1284"/>
                </a:lnTo>
                <a:lnTo>
                  <a:pt x="3796" y="898"/>
                </a:lnTo>
                <a:lnTo>
                  <a:pt x="3824" y="887"/>
                </a:lnTo>
                <a:lnTo>
                  <a:pt x="3848" y="872"/>
                </a:lnTo>
                <a:lnTo>
                  <a:pt x="3869" y="852"/>
                </a:lnTo>
                <a:lnTo>
                  <a:pt x="3884" y="829"/>
                </a:lnTo>
                <a:lnTo>
                  <a:pt x="3894" y="801"/>
                </a:lnTo>
                <a:lnTo>
                  <a:pt x="3897" y="772"/>
                </a:lnTo>
                <a:lnTo>
                  <a:pt x="3894" y="743"/>
                </a:lnTo>
                <a:lnTo>
                  <a:pt x="3884" y="716"/>
                </a:lnTo>
                <a:lnTo>
                  <a:pt x="3869" y="692"/>
                </a:lnTo>
                <a:lnTo>
                  <a:pt x="3848" y="672"/>
                </a:lnTo>
                <a:lnTo>
                  <a:pt x="3824" y="657"/>
                </a:lnTo>
                <a:lnTo>
                  <a:pt x="3796" y="647"/>
                </a:lnTo>
                <a:lnTo>
                  <a:pt x="2107" y="261"/>
                </a:lnTo>
                <a:lnTo>
                  <a:pt x="2079" y="258"/>
                </a:lnTo>
                <a:close/>
                <a:moveTo>
                  <a:pt x="2079" y="0"/>
                </a:moveTo>
                <a:lnTo>
                  <a:pt x="2079" y="0"/>
                </a:lnTo>
                <a:lnTo>
                  <a:pt x="2121" y="3"/>
                </a:lnTo>
                <a:lnTo>
                  <a:pt x="2165" y="10"/>
                </a:lnTo>
                <a:lnTo>
                  <a:pt x="3855" y="396"/>
                </a:lnTo>
                <a:lnTo>
                  <a:pt x="3906" y="412"/>
                </a:lnTo>
                <a:lnTo>
                  <a:pt x="3955" y="434"/>
                </a:lnTo>
                <a:lnTo>
                  <a:pt x="3998" y="462"/>
                </a:lnTo>
                <a:lnTo>
                  <a:pt x="4038" y="495"/>
                </a:lnTo>
                <a:lnTo>
                  <a:pt x="4072" y="531"/>
                </a:lnTo>
                <a:lnTo>
                  <a:pt x="4102" y="573"/>
                </a:lnTo>
                <a:lnTo>
                  <a:pt x="4126" y="619"/>
                </a:lnTo>
                <a:lnTo>
                  <a:pt x="4143" y="668"/>
                </a:lnTo>
                <a:lnTo>
                  <a:pt x="4154" y="719"/>
                </a:lnTo>
                <a:lnTo>
                  <a:pt x="4157" y="772"/>
                </a:lnTo>
                <a:lnTo>
                  <a:pt x="4154" y="827"/>
                </a:lnTo>
                <a:lnTo>
                  <a:pt x="4143" y="877"/>
                </a:lnTo>
                <a:lnTo>
                  <a:pt x="4126" y="925"/>
                </a:lnTo>
                <a:lnTo>
                  <a:pt x="4102" y="971"/>
                </a:lnTo>
                <a:lnTo>
                  <a:pt x="4072" y="1013"/>
                </a:lnTo>
                <a:lnTo>
                  <a:pt x="4038" y="1051"/>
                </a:lnTo>
                <a:lnTo>
                  <a:pt x="3998" y="1084"/>
                </a:lnTo>
                <a:lnTo>
                  <a:pt x="3955" y="1112"/>
                </a:lnTo>
                <a:lnTo>
                  <a:pt x="3906" y="1133"/>
                </a:lnTo>
                <a:lnTo>
                  <a:pt x="3855" y="1148"/>
                </a:lnTo>
                <a:lnTo>
                  <a:pt x="3508" y="1228"/>
                </a:lnTo>
                <a:lnTo>
                  <a:pt x="3508" y="2317"/>
                </a:lnTo>
                <a:lnTo>
                  <a:pt x="3506" y="2359"/>
                </a:lnTo>
                <a:lnTo>
                  <a:pt x="3499" y="2400"/>
                </a:lnTo>
                <a:lnTo>
                  <a:pt x="3489" y="2442"/>
                </a:lnTo>
                <a:lnTo>
                  <a:pt x="3474" y="2483"/>
                </a:lnTo>
                <a:lnTo>
                  <a:pt x="3454" y="2522"/>
                </a:lnTo>
                <a:lnTo>
                  <a:pt x="3430" y="2561"/>
                </a:lnTo>
                <a:lnTo>
                  <a:pt x="3401" y="2598"/>
                </a:lnTo>
                <a:lnTo>
                  <a:pt x="3367" y="2635"/>
                </a:lnTo>
                <a:lnTo>
                  <a:pt x="3328" y="2670"/>
                </a:lnTo>
                <a:lnTo>
                  <a:pt x="3284" y="2703"/>
                </a:lnTo>
                <a:lnTo>
                  <a:pt x="3236" y="2736"/>
                </a:lnTo>
                <a:lnTo>
                  <a:pt x="3181" y="2767"/>
                </a:lnTo>
                <a:lnTo>
                  <a:pt x="3122" y="2795"/>
                </a:lnTo>
                <a:lnTo>
                  <a:pt x="3056" y="2821"/>
                </a:lnTo>
                <a:lnTo>
                  <a:pt x="2985" y="2847"/>
                </a:lnTo>
                <a:lnTo>
                  <a:pt x="2909" y="2869"/>
                </a:lnTo>
                <a:lnTo>
                  <a:pt x="2826" y="2890"/>
                </a:lnTo>
                <a:lnTo>
                  <a:pt x="2738" y="2907"/>
                </a:lnTo>
                <a:lnTo>
                  <a:pt x="2645" y="2923"/>
                </a:lnTo>
                <a:lnTo>
                  <a:pt x="2543" y="2935"/>
                </a:lnTo>
                <a:lnTo>
                  <a:pt x="2437" y="2945"/>
                </a:lnTo>
                <a:lnTo>
                  <a:pt x="2323" y="2953"/>
                </a:lnTo>
                <a:lnTo>
                  <a:pt x="2204" y="2958"/>
                </a:lnTo>
                <a:lnTo>
                  <a:pt x="2079" y="2959"/>
                </a:lnTo>
                <a:lnTo>
                  <a:pt x="1952" y="2958"/>
                </a:lnTo>
                <a:lnTo>
                  <a:pt x="1833" y="2953"/>
                </a:lnTo>
                <a:lnTo>
                  <a:pt x="1721" y="2945"/>
                </a:lnTo>
                <a:lnTo>
                  <a:pt x="1613" y="2935"/>
                </a:lnTo>
                <a:lnTo>
                  <a:pt x="1514" y="2923"/>
                </a:lnTo>
                <a:lnTo>
                  <a:pt x="1419" y="2907"/>
                </a:lnTo>
                <a:lnTo>
                  <a:pt x="1331" y="2890"/>
                </a:lnTo>
                <a:lnTo>
                  <a:pt x="1249" y="2869"/>
                </a:lnTo>
                <a:lnTo>
                  <a:pt x="1172" y="2847"/>
                </a:lnTo>
                <a:lnTo>
                  <a:pt x="1102" y="2821"/>
                </a:lnTo>
                <a:lnTo>
                  <a:pt x="1036" y="2795"/>
                </a:lnTo>
                <a:lnTo>
                  <a:pt x="976" y="2767"/>
                </a:lnTo>
                <a:lnTo>
                  <a:pt x="922" y="2736"/>
                </a:lnTo>
                <a:lnTo>
                  <a:pt x="873" y="2703"/>
                </a:lnTo>
                <a:lnTo>
                  <a:pt x="829" y="2670"/>
                </a:lnTo>
                <a:lnTo>
                  <a:pt x="791" y="2635"/>
                </a:lnTo>
                <a:lnTo>
                  <a:pt x="756" y="2598"/>
                </a:lnTo>
                <a:lnTo>
                  <a:pt x="728" y="2561"/>
                </a:lnTo>
                <a:lnTo>
                  <a:pt x="704" y="2522"/>
                </a:lnTo>
                <a:lnTo>
                  <a:pt x="683" y="2483"/>
                </a:lnTo>
                <a:lnTo>
                  <a:pt x="669" y="2442"/>
                </a:lnTo>
                <a:lnTo>
                  <a:pt x="658" y="2400"/>
                </a:lnTo>
                <a:lnTo>
                  <a:pt x="651" y="2359"/>
                </a:lnTo>
                <a:lnTo>
                  <a:pt x="650" y="2317"/>
                </a:lnTo>
                <a:lnTo>
                  <a:pt x="650" y="1228"/>
                </a:lnTo>
                <a:lnTo>
                  <a:pt x="302" y="1148"/>
                </a:lnTo>
                <a:lnTo>
                  <a:pt x="251" y="1133"/>
                </a:lnTo>
                <a:lnTo>
                  <a:pt x="202" y="1112"/>
                </a:lnTo>
                <a:lnTo>
                  <a:pt x="159" y="1084"/>
                </a:lnTo>
                <a:lnTo>
                  <a:pt x="119" y="1051"/>
                </a:lnTo>
                <a:lnTo>
                  <a:pt x="84" y="1013"/>
                </a:lnTo>
                <a:lnTo>
                  <a:pt x="55" y="971"/>
                </a:lnTo>
                <a:lnTo>
                  <a:pt x="32" y="925"/>
                </a:lnTo>
                <a:lnTo>
                  <a:pt x="14" y="877"/>
                </a:lnTo>
                <a:lnTo>
                  <a:pt x="4" y="827"/>
                </a:lnTo>
                <a:lnTo>
                  <a:pt x="0" y="772"/>
                </a:lnTo>
                <a:lnTo>
                  <a:pt x="4" y="719"/>
                </a:lnTo>
                <a:lnTo>
                  <a:pt x="14" y="668"/>
                </a:lnTo>
                <a:lnTo>
                  <a:pt x="32" y="619"/>
                </a:lnTo>
                <a:lnTo>
                  <a:pt x="55" y="573"/>
                </a:lnTo>
                <a:lnTo>
                  <a:pt x="84" y="531"/>
                </a:lnTo>
                <a:lnTo>
                  <a:pt x="119" y="495"/>
                </a:lnTo>
                <a:lnTo>
                  <a:pt x="159" y="462"/>
                </a:lnTo>
                <a:lnTo>
                  <a:pt x="202" y="434"/>
                </a:lnTo>
                <a:lnTo>
                  <a:pt x="251" y="412"/>
                </a:lnTo>
                <a:lnTo>
                  <a:pt x="302" y="396"/>
                </a:lnTo>
                <a:lnTo>
                  <a:pt x="1991" y="10"/>
                </a:lnTo>
                <a:lnTo>
                  <a:pt x="2036" y="3"/>
                </a:lnTo>
                <a:lnTo>
                  <a:pt x="20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" name="Freeform 288"/>
          <p:cNvSpPr>
            <a:spLocks noEditPoints="1"/>
          </p:cNvSpPr>
          <p:nvPr/>
        </p:nvSpPr>
        <p:spPr bwMode="auto">
          <a:xfrm>
            <a:off x="3265779" y="4875475"/>
            <a:ext cx="531068" cy="460473"/>
          </a:xfrm>
          <a:custGeom>
            <a:avLst/>
            <a:gdLst>
              <a:gd name="T0" fmla="*/ 1312 w 3310"/>
              <a:gd name="T1" fmla="*/ 272 h 2869"/>
              <a:gd name="T2" fmla="*/ 1415 w 3310"/>
              <a:gd name="T3" fmla="*/ 352 h 2869"/>
              <a:gd name="T4" fmla="*/ 1552 w 3310"/>
              <a:gd name="T5" fmla="*/ 399 h 2869"/>
              <a:gd name="T6" fmla="*/ 1709 w 3310"/>
              <a:gd name="T7" fmla="*/ 407 h 2869"/>
              <a:gd name="T8" fmla="*/ 1853 w 3310"/>
              <a:gd name="T9" fmla="*/ 372 h 2869"/>
              <a:gd name="T10" fmla="*/ 1968 w 3310"/>
              <a:gd name="T11" fmla="*/ 301 h 2869"/>
              <a:gd name="T12" fmla="*/ 2044 w 3310"/>
              <a:gd name="T13" fmla="*/ 205 h 2869"/>
              <a:gd name="T14" fmla="*/ 207 w 3310"/>
              <a:gd name="T15" fmla="*/ 614 h 2869"/>
              <a:gd name="T16" fmla="*/ 724 w 3310"/>
              <a:gd name="T17" fmla="*/ 2664 h 2869"/>
              <a:gd name="T18" fmla="*/ 2896 w 3310"/>
              <a:gd name="T19" fmla="*/ 1230 h 2869"/>
              <a:gd name="T20" fmla="*/ 2154 w 3310"/>
              <a:gd name="T21" fmla="*/ 205 h 2869"/>
              <a:gd name="T22" fmla="*/ 2085 w 3310"/>
              <a:gd name="T23" fmla="*/ 328 h 2869"/>
              <a:gd name="T24" fmla="*/ 1973 w 3310"/>
              <a:gd name="T25" fmla="*/ 425 h 2869"/>
              <a:gd name="T26" fmla="*/ 1827 w 3310"/>
              <a:gd name="T27" fmla="*/ 489 h 2869"/>
              <a:gd name="T28" fmla="*/ 1656 w 3310"/>
              <a:gd name="T29" fmla="*/ 512 h 2869"/>
              <a:gd name="T30" fmla="*/ 1483 w 3310"/>
              <a:gd name="T31" fmla="*/ 489 h 2869"/>
              <a:gd name="T32" fmla="*/ 1337 w 3310"/>
              <a:gd name="T33" fmla="*/ 425 h 2869"/>
              <a:gd name="T34" fmla="*/ 1225 w 3310"/>
              <a:gd name="T35" fmla="*/ 328 h 2869"/>
              <a:gd name="T36" fmla="*/ 1156 w 3310"/>
              <a:gd name="T37" fmla="*/ 205 h 2869"/>
              <a:gd name="T38" fmla="*/ 2586 w 3310"/>
              <a:gd name="T39" fmla="*/ 0 h 2869"/>
              <a:gd name="T40" fmla="*/ 2667 w 3310"/>
              <a:gd name="T41" fmla="*/ 17 h 2869"/>
              <a:gd name="T42" fmla="*/ 3233 w 3310"/>
              <a:gd name="T43" fmla="*/ 455 h 2869"/>
              <a:gd name="T44" fmla="*/ 3291 w 3310"/>
              <a:gd name="T45" fmla="*/ 528 h 2869"/>
              <a:gd name="T46" fmla="*/ 3310 w 3310"/>
              <a:gd name="T47" fmla="*/ 617 h 2869"/>
              <a:gd name="T48" fmla="*/ 3093 w 3310"/>
              <a:gd name="T49" fmla="*/ 1294 h 2869"/>
              <a:gd name="T50" fmla="*/ 3043 w 3310"/>
              <a:gd name="T51" fmla="*/ 1374 h 2869"/>
              <a:gd name="T52" fmla="*/ 2964 w 3310"/>
              <a:gd name="T53" fmla="*/ 1424 h 2869"/>
              <a:gd name="T54" fmla="*/ 2870 w 3310"/>
              <a:gd name="T55" fmla="*/ 1433 h 2869"/>
              <a:gd name="T56" fmla="*/ 2794 w 3310"/>
              <a:gd name="T57" fmla="*/ 1407 h 2869"/>
              <a:gd name="T58" fmla="*/ 2782 w 3310"/>
              <a:gd name="T59" fmla="*/ 2729 h 2869"/>
              <a:gd name="T60" fmla="*/ 2732 w 3310"/>
              <a:gd name="T61" fmla="*/ 2809 h 2869"/>
              <a:gd name="T62" fmla="*/ 2652 w 3310"/>
              <a:gd name="T63" fmla="*/ 2859 h 2869"/>
              <a:gd name="T64" fmla="*/ 724 w 3310"/>
              <a:gd name="T65" fmla="*/ 2869 h 2869"/>
              <a:gd name="T66" fmla="*/ 629 w 3310"/>
              <a:gd name="T67" fmla="*/ 2846 h 2869"/>
              <a:gd name="T68" fmla="*/ 557 w 3310"/>
              <a:gd name="T69" fmla="*/ 2785 h 2869"/>
              <a:gd name="T70" fmla="*/ 520 w 3310"/>
              <a:gd name="T71" fmla="*/ 2697 h 2869"/>
              <a:gd name="T72" fmla="*/ 493 w 3310"/>
              <a:gd name="T73" fmla="*/ 1419 h 2869"/>
              <a:gd name="T74" fmla="*/ 414 w 3310"/>
              <a:gd name="T75" fmla="*/ 1434 h 2869"/>
              <a:gd name="T76" fmla="*/ 346 w 3310"/>
              <a:gd name="T77" fmla="*/ 1424 h 2869"/>
              <a:gd name="T78" fmla="*/ 267 w 3310"/>
              <a:gd name="T79" fmla="*/ 1374 h 2869"/>
              <a:gd name="T80" fmla="*/ 218 w 3310"/>
              <a:gd name="T81" fmla="*/ 1294 h 2869"/>
              <a:gd name="T82" fmla="*/ 0 w 3310"/>
              <a:gd name="T83" fmla="*/ 617 h 2869"/>
              <a:gd name="T84" fmla="*/ 19 w 3310"/>
              <a:gd name="T85" fmla="*/ 528 h 2869"/>
              <a:gd name="T86" fmla="*/ 77 w 3310"/>
              <a:gd name="T87" fmla="*/ 455 h 2869"/>
              <a:gd name="T88" fmla="*/ 643 w 3310"/>
              <a:gd name="T89" fmla="*/ 17 h 2869"/>
              <a:gd name="T90" fmla="*/ 724 w 3310"/>
              <a:gd name="T91" fmla="*/ 0 h 2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10" h="2869">
                <a:moveTo>
                  <a:pt x="1266" y="205"/>
                </a:moveTo>
                <a:lnTo>
                  <a:pt x="1287" y="240"/>
                </a:lnTo>
                <a:lnTo>
                  <a:pt x="1312" y="272"/>
                </a:lnTo>
                <a:lnTo>
                  <a:pt x="1342" y="301"/>
                </a:lnTo>
                <a:lnTo>
                  <a:pt x="1376" y="328"/>
                </a:lnTo>
                <a:lnTo>
                  <a:pt x="1415" y="352"/>
                </a:lnTo>
                <a:lnTo>
                  <a:pt x="1457" y="372"/>
                </a:lnTo>
                <a:lnTo>
                  <a:pt x="1503" y="388"/>
                </a:lnTo>
                <a:lnTo>
                  <a:pt x="1552" y="399"/>
                </a:lnTo>
                <a:lnTo>
                  <a:pt x="1603" y="407"/>
                </a:lnTo>
                <a:lnTo>
                  <a:pt x="1656" y="409"/>
                </a:lnTo>
                <a:lnTo>
                  <a:pt x="1709" y="407"/>
                </a:lnTo>
                <a:lnTo>
                  <a:pt x="1759" y="399"/>
                </a:lnTo>
                <a:lnTo>
                  <a:pt x="1807" y="388"/>
                </a:lnTo>
                <a:lnTo>
                  <a:pt x="1853" y="372"/>
                </a:lnTo>
                <a:lnTo>
                  <a:pt x="1895" y="352"/>
                </a:lnTo>
                <a:lnTo>
                  <a:pt x="1934" y="328"/>
                </a:lnTo>
                <a:lnTo>
                  <a:pt x="1968" y="301"/>
                </a:lnTo>
                <a:lnTo>
                  <a:pt x="1999" y="272"/>
                </a:lnTo>
                <a:lnTo>
                  <a:pt x="2023" y="240"/>
                </a:lnTo>
                <a:lnTo>
                  <a:pt x="2044" y="205"/>
                </a:lnTo>
                <a:lnTo>
                  <a:pt x="1266" y="205"/>
                </a:lnTo>
                <a:close/>
                <a:moveTo>
                  <a:pt x="724" y="205"/>
                </a:moveTo>
                <a:lnTo>
                  <a:pt x="207" y="614"/>
                </a:lnTo>
                <a:lnTo>
                  <a:pt x="414" y="1230"/>
                </a:lnTo>
                <a:lnTo>
                  <a:pt x="724" y="1024"/>
                </a:lnTo>
                <a:lnTo>
                  <a:pt x="724" y="2664"/>
                </a:lnTo>
                <a:lnTo>
                  <a:pt x="2586" y="2664"/>
                </a:lnTo>
                <a:lnTo>
                  <a:pt x="2586" y="1024"/>
                </a:lnTo>
                <a:lnTo>
                  <a:pt x="2896" y="1230"/>
                </a:lnTo>
                <a:lnTo>
                  <a:pt x="3103" y="614"/>
                </a:lnTo>
                <a:lnTo>
                  <a:pt x="2586" y="205"/>
                </a:lnTo>
                <a:lnTo>
                  <a:pt x="2154" y="205"/>
                </a:lnTo>
                <a:lnTo>
                  <a:pt x="2136" y="248"/>
                </a:lnTo>
                <a:lnTo>
                  <a:pt x="2114" y="289"/>
                </a:lnTo>
                <a:lnTo>
                  <a:pt x="2085" y="328"/>
                </a:lnTo>
                <a:lnTo>
                  <a:pt x="2053" y="363"/>
                </a:lnTo>
                <a:lnTo>
                  <a:pt x="2015" y="395"/>
                </a:lnTo>
                <a:lnTo>
                  <a:pt x="1973" y="425"/>
                </a:lnTo>
                <a:lnTo>
                  <a:pt x="1928" y="450"/>
                </a:lnTo>
                <a:lnTo>
                  <a:pt x="1879" y="472"/>
                </a:lnTo>
                <a:lnTo>
                  <a:pt x="1827" y="489"/>
                </a:lnTo>
                <a:lnTo>
                  <a:pt x="1772" y="501"/>
                </a:lnTo>
                <a:lnTo>
                  <a:pt x="1715" y="509"/>
                </a:lnTo>
                <a:lnTo>
                  <a:pt x="1656" y="512"/>
                </a:lnTo>
                <a:lnTo>
                  <a:pt x="1596" y="509"/>
                </a:lnTo>
                <a:lnTo>
                  <a:pt x="1538" y="501"/>
                </a:lnTo>
                <a:lnTo>
                  <a:pt x="1483" y="489"/>
                </a:lnTo>
                <a:lnTo>
                  <a:pt x="1431" y="472"/>
                </a:lnTo>
                <a:lnTo>
                  <a:pt x="1382" y="450"/>
                </a:lnTo>
                <a:lnTo>
                  <a:pt x="1337" y="425"/>
                </a:lnTo>
                <a:lnTo>
                  <a:pt x="1295" y="395"/>
                </a:lnTo>
                <a:lnTo>
                  <a:pt x="1257" y="363"/>
                </a:lnTo>
                <a:lnTo>
                  <a:pt x="1225" y="328"/>
                </a:lnTo>
                <a:lnTo>
                  <a:pt x="1196" y="289"/>
                </a:lnTo>
                <a:lnTo>
                  <a:pt x="1174" y="248"/>
                </a:lnTo>
                <a:lnTo>
                  <a:pt x="1156" y="205"/>
                </a:lnTo>
                <a:lnTo>
                  <a:pt x="724" y="205"/>
                </a:lnTo>
                <a:close/>
                <a:moveTo>
                  <a:pt x="724" y="0"/>
                </a:moveTo>
                <a:lnTo>
                  <a:pt x="2586" y="0"/>
                </a:lnTo>
                <a:lnTo>
                  <a:pt x="2614" y="2"/>
                </a:lnTo>
                <a:lnTo>
                  <a:pt x="2642" y="8"/>
                </a:lnTo>
                <a:lnTo>
                  <a:pt x="2667" y="17"/>
                </a:lnTo>
                <a:lnTo>
                  <a:pt x="2693" y="29"/>
                </a:lnTo>
                <a:lnTo>
                  <a:pt x="2715" y="45"/>
                </a:lnTo>
                <a:lnTo>
                  <a:pt x="3233" y="455"/>
                </a:lnTo>
                <a:lnTo>
                  <a:pt x="3256" y="476"/>
                </a:lnTo>
                <a:lnTo>
                  <a:pt x="3275" y="501"/>
                </a:lnTo>
                <a:lnTo>
                  <a:pt x="3291" y="528"/>
                </a:lnTo>
                <a:lnTo>
                  <a:pt x="3302" y="557"/>
                </a:lnTo>
                <a:lnTo>
                  <a:pt x="3308" y="587"/>
                </a:lnTo>
                <a:lnTo>
                  <a:pt x="3310" y="617"/>
                </a:lnTo>
                <a:lnTo>
                  <a:pt x="3307" y="649"/>
                </a:lnTo>
                <a:lnTo>
                  <a:pt x="3300" y="679"/>
                </a:lnTo>
                <a:lnTo>
                  <a:pt x="3093" y="1294"/>
                </a:lnTo>
                <a:lnTo>
                  <a:pt x="3080" y="1324"/>
                </a:lnTo>
                <a:lnTo>
                  <a:pt x="3063" y="1350"/>
                </a:lnTo>
                <a:lnTo>
                  <a:pt x="3043" y="1374"/>
                </a:lnTo>
                <a:lnTo>
                  <a:pt x="3020" y="1394"/>
                </a:lnTo>
                <a:lnTo>
                  <a:pt x="2993" y="1411"/>
                </a:lnTo>
                <a:lnTo>
                  <a:pt x="2964" y="1424"/>
                </a:lnTo>
                <a:lnTo>
                  <a:pt x="2930" y="1432"/>
                </a:lnTo>
                <a:lnTo>
                  <a:pt x="2896" y="1434"/>
                </a:lnTo>
                <a:lnTo>
                  <a:pt x="2870" y="1433"/>
                </a:lnTo>
                <a:lnTo>
                  <a:pt x="2843" y="1428"/>
                </a:lnTo>
                <a:lnTo>
                  <a:pt x="2818" y="1419"/>
                </a:lnTo>
                <a:lnTo>
                  <a:pt x="2794" y="1407"/>
                </a:lnTo>
                <a:lnTo>
                  <a:pt x="2794" y="2664"/>
                </a:lnTo>
                <a:lnTo>
                  <a:pt x="2790" y="2697"/>
                </a:lnTo>
                <a:lnTo>
                  <a:pt x="2782" y="2729"/>
                </a:lnTo>
                <a:lnTo>
                  <a:pt x="2770" y="2758"/>
                </a:lnTo>
                <a:lnTo>
                  <a:pt x="2753" y="2785"/>
                </a:lnTo>
                <a:lnTo>
                  <a:pt x="2732" y="2809"/>
                </a:lnTo>
                <a:lnTo>
                  <a:pt x="2708" y="2829"/>
                </a:lnTo>
                <a:lnTo>
                  <a:pt x="2681" y="2846"/>
                </a:lnTo>
                <a:lnTo>
                  <a:pt x="2652" y="2859"/>
                </a:lnTo>
                <a:lnTo>
                  <a:pt x="2619" y="2866"/>
                </a:lnTo>
                <a:lnTo>
                  <a:pt x="2586" y="2869"/>
                </a:lnTo>
                <a:lnTo>
                  <a:pt x="724" y="2869"/>
                </a:lnTo>
                <a:lnTo>
                  <a:pt x="691" y="2866"/>
                </a:lnTo>
                <a:lnTo>
                  <a:pt x="659" y="2859"/>
                </a:lnTo>
                <a:lnTo>
                  <a:pt x="629" y="2846"/>
                </a:lnTo>
                <a:lnTo>
                  <a:pt x="602" y="2829"/>
                </a:lnTo>
                <a:lnTo>
                  <a:pt x="578" y="2809"/>
                </a:lnTo>
                <a:lnTo>
                  <a:pt x="557" y="2785"/>
                </a:lnTo>
                <a:lnTo>
                  <a:pt x="540" y="2758"/>
                </a:lnTo>
                <a:lnTo>
                  <a:pt x="528" y="2729"/>
                </a:lnTo>
                <a:lnTo>
                  <a:pt x="520" y="2697"/>
                </a:lnTo>
                <a:lnTo>
                  <a:pt x="518" y="2664"/>
                </a:lnTo>
                <a:lnTo>
                  <a:pt x="518" y="1407"/>
                </a:lnTo>
                <a:lnTo>
                  <a:pt x="493" y="1419"/>
                </a:lnTo>
                <a:lnTo>
                  <a:pt x="467" y="1428"/>
                </a:lnTo>
                <a:lnTo>
                  <a:pt x="440" y="1433"/>
                </a:lnTo>
                <a:lnTo>
                  <a:pt x="414" y="1434"/>
                </a:lnTo>
                <a:lnTo>
                  <a:pt x="391" y="1433"/>
                </a:lnTo>
                <a:lnTo>
                  <a:pt x="369" y="1430"/>
                </a:lnTo>
                <a:lnTo>
                  <a:pt x="346" y="1424"/>
                </a:lnTo>
                <a:lnTo>
                  <a:pt x="317" y="1411"/>
                </a:lnTo>
                <a:lnTo>
                  <a:pt x="290" y="1394"/>
                </a:lnTo>
                <a:lnTo>
                  <a:pt x="267" y="1374"/>
                </a:lnTo>
                <a:lnTo>
                  <a:pt x="247" y="1350"/>
                </a:lnTo>
                <a:lnTo>
                  <a:pt x="230" y="1324"/>
                </a:lnTo>
                <a:lnTo>
                  <a:pt x="218" y="1294"/>
                </a:lnTo>
                <a:lnTo>
                  <a:pt x="10" y="679"/>
                </a:lnTo>
                <a:lnTo>
                  <a:pt x="3" y="649"/>
                </a:lnTo>
                <a:lnTo>
                  <a:pt x="0" y="617"/>
                </a:lnTo>
                <a:lnTo>
                  <a:pt x="2" y="587"/>
                </a:lnTo>
                <a:lnTo>
                  <a:pt x="8" y="557"/>
                </a:lnTo>
                <a:lnTo>
                  <a:pt x="19" y="528"/>
                </a:lnTo>
                <a:lnTo>
                  <a:pt x="35" y="501"/>
                </a:lnTo>
                <a:lnTo>
                  <a:pt x="54" y="476"/>
                </a:lnTo>
                <a:lnTo>
                  <a:pt x="77" y="455"/>
                </a:lnTo>
                <a:lnTo>
                  <a:pt x="595" y="45"/>
                </a:lnTo>
                <a:lnTo>
                  <a:pt x="618" y="29"/>
                </a:lnTo>
                <a:lnTo>
                  <a:pt x="643" y="17"/>
                </a:lnTo>
                <a:lnTo>
                  <a:pt x="669" y="8"/>
                </a:lnTo>
                <a:lnTo>
                  <a:pt x="697" y="2"/>
                </a:lnTo>
                <a:lnTo>
                  <a:pt x="7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5" name="Группа 324"/>
          <p:cNvGrpSpPr/>
          <p:nvPr/>
        </p:nvGrpSpPr>
        <p:grpSpPr>
          <a:xfrm>
            <a:off x="4126698" y="4913517"/>
            <a:ext cx="516939" cy="384390"/>
            <a:chOff x="5929313" y="3375025"/>
            <a:chExt cx="2600325" cy="1933575"/>
          </a:xfrm>
          <a:solidFill>
            <a:schemeClr val="bg2">
              <a:lumMod val="25000"/>
            </a:schemeClr>
          </a:solidFill>
        </p:grpSpPr>
        <p:sp>
          <p:nvSpPr>
            <p:cNvPr id="323" name="Freeform 293"/>
            <p:cNvSpPr>
              <a:spLocks noEditPoints="1"/>
            </p:cNvSpPr>
            <p:nvPr/>
          </p:nvSpPr>
          <p:spPr bwMode="auto">
            <a:xfrm>
              <a:off x="5929313" y="3375025"/>
              <a:ext cx="2600325" cy="1933575"/>
            </a:xfrm>
            <a:custGeom>
              <a:avLst/>
              <a:gdLst>
                <a:gd name="T0" fmla="*/ 376 w 3277"/>
                <a:gd name="T1" fmla="*/ 309 h 3652"/>
                <a:gd name="T2" fmla="*/ 316 w 3277"/>
                <a:gd name="T3" fmla="*/ 339 h 3652"/>
                <a:gd name="T4" fmla="*/ 265 w 3277"/>
                <a:gd name="T5" fmla="*/ 393 h 3652"/>
                <a:gd name="T6" fmla="*/ 228 w 3277"/>
                <a:gd name="T7" fmla="*/ 469 h 3652"/>
                <a:gd name="T8" fmla="*/ 208 w 3277"/>
                <a:gd name="T9" fmla="*/ 559 h 3652"/>
                <a:gd name="T10" fmla="*/ 205 w 3277"/>
                <a:gd name="T11" fmla="*/ 3043 h 3652"/>
                <a:gd name="T12" fmla="*/ 216 w 3277"/>
                <a:gd name="T13" fmla="*/ 3139 h 3652"/>
                <a:gd name="T14" fmla="*/ 244 w 3277"/>
                <a:gd name="T15" fmla="*/ 3223 h 3652"/>
                <a:gd name="T16" fmla="*/ 288 w 3277"/>
                <a:gd name="T17" fmla="*/ 3289 h 3652"/>
                <a:gd name="T18" fmla="*/ 345 w 3277"/>
                <a:gd name="T19" fmla="*/ 3333 h 3652"/>
                <a:gd name="T20" fmla="*/ 409 w 3277"/>
                <a:gd name="T21" fmla="*/ 3348 h 3652"/>
                <a:gd name="T22" fmla="*/ 2385 w 3277"/>
                <a:gd name="T23" fmla="*/ 3345 h 3652"/>
                <a:gd name="T24" fmla="*/ 2442 w 3277"/>
                <a:gd name="T25" fmla="*/ 3319 h 3652"/>
                <a:gd name="T26" fmla="*/ 2490 w 3277"/>
                <a:gd name="T27" fmla="*/ 3271 h 3652"/>
                <a:gd name="T28" fmla="*/ 2529 w 3277"/>
                <a:gd name="T29" fmla="*/ 3204 h 3652"/>
                <a:gd name="T30" fmla="*/ 3056 w 3277"/>
                <a:gd name="T31" fmla="*/ 1944 h 3652"/>
                <a:gd name="T32" fmla="*/ 3071 w 3277"/>
                <a:gd name="T33" fmla="*/ 1849 h 3652"/>
                <a:gd name="T34" fmla="*/ 3066 w 3277"/>
                <a:gd name="T35" fmla="*/ 1753 h 3652"/>
                <a:gd name="T36" fmla="*/ 3041 w 3277"/>
                <a:gd name="T37" fmla="*/ 1663 h 3652"/>
                <a:gd name="T38" fmla="*/ 2511 w 3277"/>
                <a:gd name="T39" fmla="*/ 411 h 3652"/>
                <a:gd name="T40" fmla="*/ 2467 w 3277"/>
                <a:gd name="T41" fmla="*/ 354 h 3652"/>
                <a:gd name="T42" fmla="*/ 2414 w 3277"/>
                <a:gd name="T43" fmla="*/ 318 h 3652"/>
                <a:gd name="T44" fmla="*/ 2355 w 3277"/>
                <a:gd name="T45" fmla="*/ 304 h 3652"/>
                <a:gd name="T46" fmla="*/ 409 w 3277"/>
                <a:gd name="T47" fmla="*/ 0 h 3652"/>
                <a:gd name="T48" fmla="*/ 2401 w 3277"/>
                <a:gd name="T49" fmla="*/ 3 h 3652"/>
                <a:gd name="T50" fmla="*/ 2491 w 3277"/>
                <a:gd name="T51" fmla="*/ 35 h 3652"/>
                <a:gd name="T52" fmla="*/ 2574 w 3277"/>
                <a:gd name="T53" fmla="*/ 93 h 3652"/>
                <a:gd name="T54" fmla="*/ 2644 w 3277"/>
                <a:gd name="T55" fmla="*/ 179 h 3652"/>
                <a:gd name="T56" fmla="*/ 2703 w 3277"/>
                <a:gd name="T57" fmla="*/ 287 h 3652"/>
                <a:gd name="T58" fmla="*/ 3237 w 3277"/>
                <a:gd name="T59" fmla="*/ 1563 h 3652"/>
                <a:gd name="T60" fmla="*/ 3266 w 3277"/>
                <a:gd name="T61" fmla="*/ 1692 h 3652"/>
                <a:gd name="T62" fmla="*/ 3277 w 3277"/>
                <a:gd name="T63" fmla="*/ 1825 h 3652"/>
                <a:gd name="T64" fmla="*/ 3266 w 3277"/>
                <a:gd name="T65" fmla="*/ 1959 h 3652"/>
                <a:gd name="T66" fmla="*/ 3237 w 3277"/>
                <a:gd name="T67" fmla="*/ 2087 h 3652"/>
                <a:gd name="T68" fmla="*/ 2703 w 3277"/>
                <a:gd name="T69" fmla="*/ 3366 h 3652"/>
                <a:gd name="T70" fmla="*/ 2644 w 3277"/>
                <a:gd name="T71" fmla="*/ 3473 h 3652"/>
                <a:gd name="T72" fmla="*/ 2574 w 3277"/>
                <a:gd name="T73" fmla="*/ 3557 h 3652"/>
                <a:gd name="T74" fmla="*/ 2491 w 3277"/>
                <a:gd name="T75" fmla="*/ 3617 h 3652"/>
                <a:gd name="T76" fmla="*/ 2401 w 3277"/>
                <a:gd name="T77" fmla="*/ 3647 h 3652"/>
                <a:gd name="T78" fmla="*/ 409 w 3277"/>
                <a:gd name="T79" fmla="*/ 3652 h 3652"/>
                <a:gd name="T80" fmla="*/ 309 w 3277"/>
                <a:gd name="T81" fmla="*/ 3632 h 3652"/>
                <a:gd name="T82" fmla="*/ 217 w 3277"/>
                <a:gd name="T83" fmla="*/ 3580 h 3652"/>
                <a:gd name="T84" fmla="*/ 137 w 3277"/>
                <a:gd name="T85" fmla="*/ 3497 h 3652"/>
                <a:gd name="T86" fmla="*/ 74 w 3277"/>
                <a:gd name="T87" fmla="*/ 3391 h 3652"/>
                <a:gd name="T88" fmla="*/ 27 w 3277"/>
                <a:gd name="T89" fmla="*/ 3262 h 3652"/>
                <a:gd name="T90" fmla="*/ 3 w 3277"/>
                <a:gd name="T91" fmla="*/ 3120 h 3652"/>
                <a:gd name="T92" fmla="*/ 0 w 3277"/>
                <a:gd name="T93" fmla="*/ 609 h 3652"/>
                <a:gd name="T94" fmla="*/ 12 w 3277"/>
                <a:gd name="T95" fmla="*/ 459 h 3652"/>
                <a:gd name="T96" fmla="*/ 48 w 3277"/>
                <a:gd name="T97" fmla="*/ 322 h 3652"/>
                <a:gd name="T98" fmla="*/ 104 w 3277"/>
                <a:gd name="T99" fmla="*/ 204 h 3652"/>
                <a:gd name="T100" fmla="*/ 175 w 3277"/>
                <a:gd name="T101" fmla="*/ 110 h 3652"/>
                <a:gd name="T102" fmla="*/ 261 w 3277"/>
                <a:gd name="T103" fmla="*/ 41 h 3652"/>
                <a:gd name="T104" fmla="*/ 358 w 3277"/>
                <a:gd name="T105" fmla="*/ 5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3652">
                  <a:moveTo>
                    <a:pt x="409" y="304"/>
                  </a:moveTo>
                  <a:lnTo>
                    <a:pt x="376" y="309"/>
                  </a:lnTo>
                  <a:lnTo>
                    <a:pt x="345" y="319"/>
                  </a:lnTo>
                  <a:lnTo>
                    <a:pt x="316" y="339"/>
                  </a:lnTo>
                  <a:lnTo>
                    <a:pt x="288" y="363"/>
                  </a:lnTo>
                  <a:lnTo>
                    <a:pt x="265" y="393"/>
                  </a:lnTo>
                  <a:lnTo>
                    <a:pt x="244" y="429"/>
                  </a:lnTo>
                  <a:lnTo>
                    <a:pt x="228" y="469"/>
                  </a:lnTo>
                  <a:lnTo>
                    <a:pt x="216" y="513"/>
                  </a:lnTo>
                  <a:lnTo>
                    <a:pt x="208" y="559"/>
                  </a:lnTo>
                  <a:lnTo>
                    <a:pt x="205" y="609"/>
                  </a:lnTo>
                  <a:lnTo>
                    <a:pt x="205" y="3043"/>
                  </a:lnTo>
                  <a:lnTo>
                    <a:pt x="208" y="3093"/>
                  </a:lnTo>
                  <a:lnTo>
                    <a:pt x="216" y="3139"/>
                  </a:lnTo>
                  <a:lnTo>
                    <a:pt x="228" y="3183"/>
                  </a:lnTo>
                  <a:lnTo>
                    <a:pt x="244" y="3223"/>
                  </a:lnTo>
                  <a:lnTo>
                    <a:pt x="265" y="3258"/>
                  </a:lnTo>
                  <a:lnTo>
                    <a:pt x="288" y="3289"/>
                  </a:lnTo>
                  <a:lnTo>
                    <a:pt x="316" y="3313"/>
                  </a:lnTo>
                  <a:lnTo>
                    <a:pt x="345" y="3333"/>
                  </a:lnTo>
                  <a:lnTo>
                    <a:pt x="376" y="3343"/>
                  </a:lnTo>
                  <a:lnTo>
                    <a:pt x="409" y="3348"/>
                  </a:lnTo>
                  <a:lnTo>
                    <a:pt x="2355" y="3348"/>
                  </a:lnTo>
                  <a:lnTo>
                    <a:pt x="2385" y="3345"/>
                  </a:lnTo>
                  <a:lnTo>
                    <a:pt x="2414" y="3334"/>
                  </a:lnTo>
                  <a:lnTo>
                    <a:pt x="2442" y="3319"/>
                  </a:lnTo>
                  <a:lnTo>
                    <a:pt x="2467" y="3298"/>
                  </a:lnTo>
                  <a:lnTo>
                    <a:pt x="2490" y="3271"/>
                  </a:lnTo>
                  <a:lnTo>
                    <a:pt x="2511" y="3240"/>
                  </a:lnTo>
                  <a:lnTo>
                    <a:pt x="2529" y="3204"/>
                  </a:lnTo>
                  <a:lnTo>
                    <a:pt x="3041" y="1987"/>
                  </a:lnTo>
                  <a:lnTo>
                    <a:pt x="3056" y="1944"/>
                  </a:lnTo>
                  <a:lnTo>
                    <a:pt x="3066" y="1897"/>
                  </a:lnTo>
                  <a:lnTo>
                    <a:pt x="3071" y="1849"/>
                  </a:lnTo>
                  <a:lnTo>
                    <a:pt x="3071" y="1801"/>
                  </a:lnTo>
                  <a:lnTo>
                    <a:pt x="3066" y="1753"/>
                  </a:lnTo>
                  <a:lnTo>
                    <a:pt x="3056" y="1708"/>
                  </a:lnTo>
                  <a:lnTo>
                    <a:pt x="3041" y="1663"/>
                  </a:lnTo>
                  <a:lnTo>
                    <a:pt x="2529" y="447"/>
                  </a:lnTo>
                  <a:lnTo>
                    <a:pt x="2511" y="411"/>
                  </a:lnTo>
                  <a:lnTo>
                    <a:pt x="2490" y="379"/>
                  </a:lnTo>
                  <a:lnTo>
                    <a:pt x="2467" y="354"/>
                  </a:lnTo>
                  <a:lnTo>
                    <a:pt x="2442" y="333"/>
                  </a:lnTo>
                  <a:lnTo>
                    <a:pt x="2414" y="318"/>
                  </a:lnTo>
                  <a:lnTo>
                    <a:pt x="2385" y="307"/>
                  </a:lnTo>
                  <a:lnTo>
                    <a:pt x="2355" y="304"/>
                  </a:lnTo>
                  <a:lnTo>
                    <a:pt x="409" y="304"/>
                  </a:lnTo>
                  <a:close/>
                  <a:moveTo>
                    <a:pt x="409" y="0"/>
                  </a:moveTo>
                  <a:lnTo>
                    <a:pt x="2355" y="0"/>
                  </a:lnTo>
                  <a:lnTo>
                    <a:pt x="2401" y="3"/>
                  </a:lnTo>
                  <a:lnTo>
                    <a:pt x="2448" y="15"/>
                  </a:lnTo>
                  <a:lnTo>
                    <a:pt x="2491" y="35"/>
                  </a:lnTo>
                  <a:lnTo>
                    <a:pt x="2533" y="60"/>
                  </a:lnTo>
                  <a:lnTo>
                    <a:pt x="2574" y="93"/>
                  </a:lnTo>
                  <a:lnTo>
                    <a:pt x="2611" y="134"/>
                  </a:lnTo>
                  <a:lnTo>
                    <a:pt x="2644" y="179"/>
                  </a:lnTo>
                  <a:lnTo>
                    <a:pt x="2676" y="230"/>
                  </a:lnTo>
                  <a:lnTo>
                    <a:pt x="2703" y="287"/>
                  </a:lnTo>
                  <a:lnTo>
                    <a:pt x="3214" y="1503"/>
                  </a:lnTo>
                  <a:lnTo>
                    <a:pt x="3237" y="1563"/>
                  </a:lnTo>
                  <a:lnTo>
                    <a:pt x="3254" y="1627"/>
                  </a:lnTo>
                  <a:lnTo>
                    <a:pt x="3266" y="1692"/>
                  </a:lnTo>
                  <a:lnTo>
                    <a:pt x="3275" y="1758"/>
                  </a:lnTo>
                  <a:lnTo>
                    <a:pt x="3277" y="1825"/>
                  </a:lnTo>
                  <a:lnTo>
                    <a:pt x="3275" y="1893"/>
                  </a:lnTo>
                  <a:lnTo>
                    <a:pt x="3266" y="1959"/>
                  </a:lnTo>
                  <a:lnTo>
                    <a:pt x="3254" y="2025"/>
                  </a:lnTo>
                  <a:lnTo>
                    <a:pt x="3237" y="2087"/>
                  </a:lnTo>
                  <a:lnTo>
                    <a:pt x="3214" y="2149"/>
                  </a:lnTo>
                  <a:lnTo>
                    <a:pt x="2703" y="3366"/>
                  </a:lnTo>
                  <a:lnTo>
                    <a:pt x="2676" y="3422"/>
                  </a:lnTo>
                  <a:lnTo>
                    <a:pt x="2644" y="3473"/>
                  </a:lnTo>
                  <a:lnTo>
                    <a:pt x="2611" y="3518"/>
                  </a:lnTo>
                  <a:lnTo>
                    <a:pt x="2574" y="3557"/>
                  </a:lnTo>
                  <a:lnTo>
                    <a:pt x="2533" y="3590"/>
                  </a:lnTo>
                  <a:lnTo>
                    <a:pt x="2491" y="3617"/>
                  </a:lnTo>
                  <a:lnTo>
                    <a:pt x="2448" y="3635"/>
                  </a:lnTo>
                  <a:lnTo>
                    <a:pt x="2401" y="3647"/>
                  </a:lnTo>
                  <a:lnTo>
                    <a:pt x="2355" y="3652"/>
                  </a:lnTo>
                  <a:lnTo>
                    <a:pt x="409" y="3652"/>
                  </a:lnTo>
                  <a:lnTo>
                    <a:pt x="358" y="3646"/>
                  </a:lnTo>
                  <a:lnTo>
                    <a:pt x="309" y="3632"/>
                  </a:lnTo>
                  <a:lnTo>
                    <a:pt x="261" y="3610"/>
                  </a:lnTo>
                  <a:lnTo>
                    <a:pt x="217" y="3580"/>
                  </a:lnTo>
                  <a:lnTo>
                    <a:pt x="175" y="3542"/>
                  </a:lnTo>
                  <a:lnTo>
                    <a:pt x="137" y="3497"/>
                  </a:lnTo>
                  <a:lnTo>
                    <a:pt x="104" y="3446"/>
                  </a:lnTo>
                  <a:lnTo>
                    <a:pt x="74" y="3391"/>
                  </a:lnTo>
                  <a:lnTo>
                    <a:pt x="48" y="3328"/>
                  </a:lnTo>
                  <a:lnTo>
                    <a:pt x="27" y="3262"/>
                  </a:lnTo>
                  <a:lnTo>
                    <a:pt x="12" y="3193"/>
                  </a:lnTo>
                  <a:lnTo>
                    <a:pt x="3" y="3120"/>
                  </a:lnTo>
                  <a:lnTo>
                    <a:pt x="0" y="3043"/>
                  </a:lnTo>
                  <a:lnTo>
                    <a:pt x="0" y="609"/>
                  </a:lnTo>
                  <a:lnTo>
                    <a:pt x="3" y="532"/>
                  </a:lnTo>
                  <a:lnTo>
                    <a:pt x="12" y="459"/>
                  </a:lnTo>
                  <a:lnTo>
                    <a:pt x="27" y="388"/>
                  </a:lnTo>
                  <a:lnTo>
                    <a:pt x="48" y="322"/>
                  </a:lnTo>
                  <a:lnTo>
                    <a:pt x="74" y="261"/>
                  </a:lnTo>
                  <a:lnTo>
                    <a:pt x="104" y="204"/>
                  </a:lnTo>
                  <a:lnTo>
                    <a:pt x="137" y="153"/>
                  </a:lnTo>
                  <a:lnTo>
                    <a:pt x="175" y="110"/>
                  </a:lnTo>
                  <a:lnTo>
                    <a:pt x="217" y="71"/>
                  </a:lnTo>
                  <a:lnTo>
                    <a:pt x="261" y="41"/>
                  </a:lnTo>
                  <a:lnTo>
                    <a:pt x="309" y="18"/>
                  </a:lnTo>
                  <a:lnTo>
                    <a:pt x="358" y="5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294"/>
            <p:cNvSpPr>
              <a:spLocks noEditPoints="1"/>
            </p:cNvSpPr>
            <p:nvPr/>
          </p:nvSpPr>
          <p:spPr bwMode="auto">
            <a:xfrm>
              <a:off x="7554913" y="4100513"/>
              <a:ext cx="487363" cy="482600"/>
            </a:xfrm>
            <a:custGeom>
              <a:avLst/>
              <a:gdLst>
                <a:gd name="T0" fmla="*/ 274 w 614"/>
                <a:gd name="T1" fmla="*/ 156 h 912"/>
                <a:gd name="T2" fmla="*/ 213 w 614"/>
                <a:gd name="T3" fmla="*/ 186 h 912"/>
                <a:gd name="T4" fmla="*/ 163 w 614"/>
                <a:gd name="T5" fmla="*/ 241 h 912"/>
                <a:gd name="T6" fmla="*/ 125 w 614"/>
                <a:gd name="T7" fmla="*/ 316 h 912"/>
                <a:gd name="T8" fmla="*/ 105 w 614"/>
                <a:gd name="T9" fmla="*/ 407 h 912"/>
                <a:gd name="T10" fmla="*/ 105 w 614"/>
                <a:gd name="T11" fmla="*/ 505 h 912"/>
                <a:gd name="T12" fmla="*/ 125 w 614"/>
                <a:gd name="T13" fmla="*/ 596 h 912"/>
                <a:gd name="T14" fmla="*/ 163 w 614"/>
                <a:gd name="T15" fmla="*/ 671 h 912"/>
                <a:gd name="T16" fmla="*/ 213 w 614"/>
                <a:gd name="T17" fmla="*/ 726 h 912"/>
                <a:gd name="T18" fmla="*/ 274 w 614"/>
                <a:gd name="T19" fmla="*/ 756 h 912"/>
                <a:gd name="T20" fmla="*/ 340 w 614"/>
                <a:gd name="T21" fmla="*/ 756 h 912"/>
                <a:gd name="T22" fmla="*/ 401 w 614"/>
                <a:gd name="T23" fmla="*/ 726 h 912"/>
                <a:gd name="T24" fmla="*/ 452 w 614"/>
                <a:gd name="T25" fmla="*/ 671 h 912"/>
                <a:gd name="T26" fmla="*/ 489 w 614"/>
                <a:gd name="T27" fmla="*/ 596 h 912"/>
                <a:gd name="T28" fmla="*/ 510 w 614"/>
                <a:gd name="T29" fmla="*/ 505 h 912"/>
                <a:gd name="T30" fmla="*/ 510 w 614"/>
                <a:gd name="T31" fmla="*/ 407 h 912"/>
                <a:gd name="T32" fmla="*/ 489 w 614"/>
                <a:gd name="T33" fmla="*/ 316 h 912"/>
                <a:gd name="T34" fmla="*/ 452 w 614"/>
                <a:gd name="T35" fmla="*/ 241 h 912"/>
                <a:gd name="T36" fmla="*/ 401 w 614"/>
                <a:gd name="T37" fmla="*/ 186 h 912"/>
                <a:gd name="T38" fmla="*/ 340 w 614"/>
                <a:gd name="T39" fmla="*/ 156 h 912"/>
                <a:gd name="T40" fmla="*/ 307 w 614"/>
                <a:gd name="T41" fmla="*/ 0 h 912"/>
                <a:gd name="T42" fmla="*/ 388 w 614"/>
                <a:gd name="T43" fmla="*/ 15 h 912"/>
                <a:gd name="T44" fmla="*/ 462 w 614"/>
                <a:gd name="T45" fmla="*/ 61 h 912"/>
                <a:gd name="T46" fmla="*/ 525 w 614"/>
                <a:gd name="T47" fmla="*/ 133 h 912"/>
                <a:gd name="T48" fmla="*/ 573 w 614"/>
                <a:gd name="T49" fmla="*/ 226 h 912"/>
                <a:gd name="T50" fmla="*/ 603 w 614"/>
                <a:gd name="T51" fmla="*/ 334 h 912"/>
                <a:gd name="T52" fmla="*/ 614 w 614"/>
                <a:gd name="T53" fmla="*/ 457 h 912"/>
                <a:gd name="T54" fmla="*/ 603 w 614"/>
                <a:gd name="T55" fmla="*/ 577 h 912"/>
                <a:gd name="T56" fmla="*/ 573 w 614"/>
                <a:gd name="T57" fmla="*/ 686 h 912"/>
                <a:gd name="T58" fmla="*/ 525 w 614"/>
                <a:gd name="T59" fmla="*/ 779 h 912"/>
                <a:gd name="T60" fmla="*/ 462 w 614"/>
                <a:gd name="T61" fmla="*/ 849 h 912"/>
                <a:gd name="T62" fmla="*/ 388 w 614"/>
                <a:gd name="T63" fmla="*/ 896 h 912"/>
                <a:gd name="T64" fmla="*/ 307 w 614"/>
                <a:gd name="T65" fmla="*/ 912 h 912"/>
                <a:gd name="T66" fmla="*/ 225 w 614"/>
                <a:gd name="T67" fmla="*/ 896 h 912"/>
                <a:gd name="T68" fmla="*/ 153 w 614"/>
                <a:gd name="T69" fmla="*/ 849 h 912"/>
                <a:gd name="T70" fmla="*/ 90 w 614"/>
                <a:gd name="T71" fmla="*/ 779 h 912"/>
                <a:gd name="T72" fmla="*/ 42 w 614"/>
                <a:gd name="T73" fmla="*/ 686 h 912"/>
                <a:gd name="T74" fmla="*/ 11 w 614"/>
                <a:gd name="T75" fmla="*/ 577 h 912"/>
                <a:gd name="T76" fmla="*/ 0 w 614"/>
                <a:gd name="T77" fmla="*/ 457 h 912"/>
                <a:gd name="T78" fmla="*/ 11 w 614"/>
                <a:gd name="T79" fmla="*/ 334 h 912"/>
                <a:gd name="T80" fmla="*/ 42 w 614"/>
                <a:gd name="T81" fmla="*/ 226 h 912"/>
                <a:gd name="T82" fmla="*/ 90 w 614"/>
                <a:gd name="T83" fmla="*/ 133 h 912"/>
                <a:gd name="T84" fmla="*/ 153 w 614"/>
                <a:gd name="T85" fmla="*/ 61 h 912"/>
                <a:gd name="T86" fmla="*/ 225 w 614"/>
                <a:gd name="T87" fmla="*/ 15 h 912"/>
                <a:gd name="T88" fmla="*/ 307 w 614"/>
                <a:gd name="T8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912">
                  <a:moveTo>
                    <a:pt x="307" y="151"/>
                  </a:moveTo>
                  <a:lnTo>
                    <a:pt x="274" y="156"/>
                  </a:lnTo>
                  <a:lnTo>
                    <a:pt x="242" y="168"/>
                  </a:lnTo>
                  <a:lnTo>
                    <a:pt x="213" y="186"/>
                  </a:lnTo>
                  <a:lnTo>
                    <a:pt x="186" y="211"/>
                  </a:lnTo>
                  <a:lnTo>
                    <a:pt x="163" y="241"/>
                  </a:lnTo>
                  <a:lnTo>
                    <a:pt x="142" y="277"/>
                  </a:lnTo>
                  <a:lnTo>
                    <a:pt x="125" y="316"/>
                  </a:lnTo>
                  <a:lnTo>
                    <a:pt x="113" y="359"/>
                  </a:lnTo>
                  <a:lnTo>
                    <a:pt x="105" y="407"/>
                  </a:lnTo>
                  <a:lnTo>
                    <a:pt x="102" y="457"/>
                  </a:lnTo>
                  <a:lnTo>
                    <a:pt x="105" y="505"/>
                  </a:lnTo>
                  <a:lnTo>
                    <a:pt x="113" y="553"/>
                  </a:lnTo>
                  <a:lnTo>
                    <a:pt x="125" y="596"/>
                  </a:lnTo>
                  <a:lnTo>
                    <a:pt x="142" y="635"/>
                  </a:lnTo>
                  <a:lnTo>
                    <a:pt x="163" y="671"/>
                  </a:lnTo>
                  <a:lnTo>
                    <a:pt x="186" y="701"/>
                  </a:lnTo>
                  <a:lnTo>
                    <a:pt x="213" y="726"/>
                  </a:lnTo>
                  <a:lnTo>
                    <a:pt x="242" y="744"/>
                  </a:lnTo>
                  <a:lnTo>
                    <a:pt x="274" y="756"/>
                  </a:lnTo>
                  <a:lnTo>
                    <a:pt x="307" y="759"/>
                  </a:lnTo>
                  <a:lnTo>
                    <a:pt x="340" y="756"/>
                  </a:lnTo>
                  <a:lnTo>
                    <a:pt x="371" y="744"/>
                  </a:lnTo>
                  <a:lnTo>
                    <a:pt x="401" y="726"/>
                  </a:lnTo>
                  <a:lnTo>
                    <a:pt x="428" y="701"/>
                  </a:lnTo>
                  <a:lnTo>
                    <a:pt x="452" y="671"/>
                  </a:lnTo>
                  <a:lnTo>
                    <a:pt x="472" y="635"/>
                  </a:lnTo>
                  <a:lnTo>
                    <a:pt x="489" y="596"/>
                  </a:lnTo>
                  <a:lnTo>
                    <a:pt x="501" y="553"/>
                  </a:lnTo>
                  <a:lnTo>
                    <a:pt x="510" y="505"/>
                  </a:lnTo>
                  <a:lnTo>
                    <a:pt x="512" y="457"/>
                  </a:lnTo>
                  <a:lnTo>
                    <a:pt x="510" y="407"/>
                  </a:lnTo>
                  <a:lnTo>
                    <a:pt x="501" y="359"/>
                  </a:lnTo>
                  <a:lnTo>
                    <a:pt x="489" y="316"/>
                  </a:lnTo>
                  <a:lnTo>
                    <a:pt x="472" y="277"/>
                  </a:lnTo>
                  <a:lnTo>
                    <a:pt x="452" y="241"/>
                  </a:lnTo>
                  <a:lnTo>
                    <a:pt x="428" y="211"/>
                  </a:lnTo>
                  <a:lnTo>
                    <a:pt x="401" y="186"/>
                  </a:lnTo>
                  <a:lnTo>
                    <a:pt x="371" y="168"/>
                  </a:lnTo>
                  <a:lnTo>
                    <a:pt x="340" y="156"/>
                  </a:lnTo>
                  <a:lnTo>
                    <a:pt x="307" y="151"/>
                  </a:lnTo>
                  <a:close/>
                  <a:moveTo>
                    <a:pt x="307" y="0"/>
                  </a:moveTo>
                  <a:lnTo>
                    <a:pt x="349" y="3"/>
                  </a:lnTo>
                  <a:lnTo>
                    <a:pt x="388" y="15"/>
                  </a:lnTo>
                  <a:lnTo>
                    <a:pt x="427" y="36"/>
                  </a:lnTo>
                  <a:lnTo>
                    <a:pt x="462" y="61"/>
                  </a:lnTo>
                  <a:lnTo>
                    <a:pt x="495" y="94"/>
                  </a:lnTo>
                  <a:lnTo>
                    <a:pt x="525" y="133"/>
                  </a:lnTo>
                  <a:lnTo>
                    <a:pt x="551" y="177"/>
                  </a:lnTo>
                  <a:lnTo>
                    <a:pt x="573" y="226"/>
                  </a:lnTo>
                  <a:lnTo>
                    <a:pt x="590" y="278"/>
                  </a:lnTo>
                  <a:lnTo>
                    <a:pt x="603" y="334"/>
                  </a:lnTo>
                  <a:lnTo>
                    <a:pt x="611" y="394"/>
                  </a:lnTo>
                  <a:lnTo>
                    <a:pt x="614" y="457"/>
                  </a:lnTo>
                  <a:lnTo>
                    <a:pt x="611" y="518"/>
                  </a:lnTo>
                  <a:lnTo>
                    <a:pt x="603" y="577"/>
                  </a:lnTo>
                  <a:lnTo>
                    <a:pt x="590" y="634"/>
                  </a:lnTo>
                  <a:lnTo>
                    <a:pt x="573" y="686"/>
                  </a:lnTo>
                  <a:lnTo>
                    <a:pt x="551" y="735"/>
                  </a:lnTo>
                  <a:lnTo>
                    <a:pt x="525" y="779"/>
                  </a:lnTo>
                  <a:lnTo>
                    <a:pt x="495" y="816"/>
                  </a:lnTo>
                  <a:lnTo>
                    <a:pt x="462" y="849"/>
                  </a:lnTo>
                  <a:lnTo>
                    <a:pt x="427" y="876"/>
                  </a:lnTo>
                  <a:lnTo>
                    <a:pt x="388" y="896"/>
                  </a:lnTo>
                  <a:lnTo>
                    <a:pt x="349" y="908"/>
                  </a:lnTo>
                  <a:lnTo>
                    <a:pt x="307" y="912"/>
                  </a:lnTo>
                  <a:lnTo>
                    <a:pt x="265" y="908"/>
                  </a:lnTo>
                  <a:lnTo>
                    <a:pt x="225" y="896"/>
                  </a:lnTo>
                  <a:lnTo>
                    <a:pt x="188" y="876"/>
                  </a:lnTo>
                  <a:lnTo>
                    <a:pt x="153" y="849"/>
                  </a:lnTo>
                  <a:lnTo>
                    <a:pt x="119" y="816"/>
                  </a:lnTo>
                  <a:lnTo>
                    <a:pt x="90" y="779"/>
                  </a:lnTo>
                  <a:lnTo>
                    <a:pt x="64" y="735"/>
                  </a:lnTo>
                  <a:lnTo>
                    <a:pt x="42" y="686"/>
                  </a:lnTo>
                  <a:lnTo>
                    <a:pt x="24" y="634"/>
                  </a:lnTo>
                  <a:lnTo>
                    <a:pt x="11" y="577"/>
                  </a:lnTo>
                  <a:lnTo>
                    <a:pt x="3" y="518"/>
                  </a:lnTo>
                  <a:lnTo>
                    <a:pt x="0" y="457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8"/>
                  </a:lnTo>
                  <a:lnTo>
                    <a:pt x="42" y="226"/>
                  </a:lnTo>
                  <a:lnTo>
                    <a:pt x="64" y="177"/>
                  </a:lnTo>
                  <a:lnTo>
                    <a:pt x="90" y="133"/>
                  </a:lnTo>
                  <a:lnTo>
                    <a:pt x="119" y="94"/>
                  </a:lnTo>
                  <a:lnTo>
                    <a:pt x="153" y="61"/>
                  </a:lnTo>
                  <a:lnTo>
                    <a:pt x="188" y="36"/>
                  </a:lnTo>
                  <a:lnTo>
                    <a:pt x="225" y="15"/>
                  </a:lnTo>
                  <a:lnTo>
                    <a:pt x="265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0" name="Freeform 299"/>
          <p:cNvSpPr>
            <a:spLocks noEditPoints="1"/>
          </p:cNvSpPr>
          <p:nvPr/>
        </p:nvSpPr>
        <p:spPr bwMode="auto">
          <a:xfrm>
            <a:off x="5007506" y="4900303"/>
            <a:ext cx="523934" cy="410817"/>
          </a:xfrm>
          <a:custGeom>
            <a:avLst/>
            <a:gdLst>
              <a:gd name="T0" fmla="*/ 2951 w 3372"/>
              <a:gd name="T1" fmla="*/ 1956 h 2644"/>
              <a:gd name="T2" fmla="*/ 2565 w 3372"/>
              <a:gd name="T3" fmla="*/ 2006 h 2644"/>
              <a:gd name="T4" fmla="*/ 2551 w 3372"/>
              <a:gd name="T5" fmla="*/ 1914 h 2644"/>
              <a:gd name="T6" fmla="*/ 3046 w 3372"/>
              <a:gd name="T7" fmla="*/ 1608 h 2644"/>
              <a:gd name="T8" fmla="*/ 3003 w 3372"/>
              <a:gd name="T9" fmla="*/ 1693 h 2644"/>
              <a:gd name="T10" fmla="*/ 2638 w 3372"/>
              <a:gd name="T11" fmla="*/ 1622 h 2644"/>
              <a:gd name="T12" fmla="*/ 3020 w 3372"/>
              <a:gd name="T13" fmla="*/ 1272 h 2644"/>
              <a:gd name="T14" fmla="*/ 3035 w 3372"/>
              <a:gd name="T15" fmla="*/ 1365 h 2644"/>
              <a:gd name="T16" fmla="*/ 2638 w 3372"/>
              <a:gd name="T17" fmla="*/ 1339 h 2644"/>
              <a:gd name="T18" fmla="*/ 1422 w 3372"/>
              <a:gd name="T19" fmla="*/ 825 h 2644"/>
              <a:gd name="T20" fmla="*/ 1465 w 3372"/>
              <a:gd name="T21" fmla="*/ 907 h 2644"/>
              <a:gd name="T22" fmla="*/ 982 w 3372"/>
              <a:gd name="T23" fmla="*/ 983 h 2644"/>
              <a:gd name="T24" fmla="*/ 913 w 3372"/>
              <a:gd name="T25" fmla="*/ 1267 h 2644"/>
              <a:gd name="T26" fmla="*/ 878 w 3372"/>
              <a:gd name="T27" fmla="*/ 922 h 2644"/>
              <a:gd name="T28" fmla="*/ 2793 w 3372"/>
              <a:gd name="T29" fmla="*/ 634 h 2644"/>
              <a:gd name="T30" fmla="*/ 2750 w 3372"/>
              <a:gd name="T31" fmla="*/ 719 h 2644"/>
              <a:gd name="T32" fmla="*/ 2844 w 3372"/>
              <a:gd name="T33" fmla="*/ 704 h 2644"/>
              <a:gd name="T34" fmla="*/ 2793 w 3372"/>
              <a:gd name="T35" fmla="*/ 528 h 2644"/>
              <a:gd name="T36" fmla="*/ 2947 w 3372"/>
              <a:gd name="T37" fmla="*/ 655 h 2644"/>
              <a:gd name="T38" fmla="*/ 2854 w 3372"/>
              <a:gd name="T39" fmla="*/ 833 h 2644"/>
              <a:gd name="T40" fmla="*/ 2662 w 3372"/>
              <a:gd name="T41" fmla="*/ 776 h 2644"/>
              <a:gd name="T42" fmla="*/ 2682 w 3372"/>
              <a:gd name="T43" fmla="*/ 575 h 2644"/>
              <a:gd name="T44" fmla="*/ 1139 w 3372"/>
              <a:gd name="T45" fmla="*/ 520 h 2644"/>
              <a:gd name="T46" fmla="*/ 535 w 3372"/>
              <a:gd name="T47" fmla="*/ 1076 h 2644"/>
              <a:gd name="T48" fmla="*/ 635 w 3372"/>
              <a:gd name="T49" fmla="*/ 1923 h 2644"/>
              <a:gd name="T50" fmla="*/ 1811 w 3372"/>
              <a:gd name="T51" fmla="*/ 1996 h 2644"/>
              <a:gd name="T52" fmla="*/ 2416 w 3372"/>
              <a:gd name="T53" fmla="*/ 1439 h 2644"/>
              <a:gd name="T54" fmla="*/ 2315 w 3372"/>
              <a:gd name="T55" fmla="*/ 592 h 2644"/>
              <a:gd name="T56" fmla="*/ 1647 w 3372"/>
              <a:gd name="T57" fmla="*/ 403 h 2644"/>
              <a:gd name="T58" fmla="*/ 2393 w 3372"/>
              <a:gd name="T59" fmla="*/ 521 h 2644"/>
              <a:gd name="T60" fmla="*/ 2528 w 3372"/>
              <a:gd name="T61" fmla="*/ 1194 h 2644"/>
              <a:gd name="T62" fmla="*/ 2405 w 3372"/>
              <a:gd name="T63" fmla="*/ 1976 h 2644"/>
              <a:gd name="T64" fmla="*/ 1819 w 3372"/>
              <a:gd name="T65" fmla="*/ 2101 h 2644"/>
              <a:gd name="T66" fmla="*/ 615 w 3372"/>
              <a:gd name="T67" fmla="*/ 2026 h 2644"/>
              <a:gd name="T68" fmla="*/ 467 w 3372"/>
              <a:gd name="T69" fmla="*/ 1703 h 2644"/>
              <a:gd name="T70" fmla="*/ 467 w 3372"/>
              <a:gd name="T71" fmla="*/ 813 h 2644"/>
              <a:gd name="T72" fmla="*/ 615 w 3372"/>
              <a:gd name="T73" fmla="*/ 489 h 2644"/>
              <a:gd name="T74" fmla="*/ 1232 w 3372"/>
              <a:gd name="T75" fmla="*/ 221 h 2644"/>
              <a:gd name="T76" fmla="*/ 219 w 3372"/>
              <a:gd name="T77" fmla="*/ 1003 h 2644"/>
              <a:gd name="T78" fmla="*/ 326 w 3372"/>
              <a:gd name="T79" fmla="*/ 2244 h 2644"/>
              <a:gd name="T80" fmla="*/ 2442 w 3372"/>
              <a:gd name="T81" fmla="*/ 2301 h 2644"/>
              <a:gd name="T82" fmla="*/ 3161 w 3372"/>
              <a:gd name="T83" fmla="*/ 1357 h 2644"/>
              <a:gd name="T84" fmla="*/ 2744 w 3372"/>
              <a:gd name="T85" fmla="*/ 261 h 2644"/>
              <a:gd name="T86" fmla="*/ 2240 w 3372"/>
              <a:gd name="T87" fmla="*/ 14 h 2644"/>
              <a:gd name="T88" fmla="*/ 3186 w 3372"/>
              <a:gd name="T89" fmla="*/ 136 h 2644"/>
              <a:gd name="T90" fmla="*/ 3342 w 3372"/>
              <a:gd name="T91" fmla="*/ 756 h 2644"/>
              <a:gd name="T92" fmla="*/ 3318 w 3372"/>
              <a:gd name="T93" fmla="*/ 1952 h 2644"/>
              <a:gd name="T94" fmla="*/ 3161 w 3372"/>
              <a:gd name="T95" fmla="*/ 2421 h 2644"/>
              <a:gd name="T96" fmla="*/ 2415 w 3372"/>
              <a:gd name="T97" fmla="*/ 2522 h 2644"/>
              <a:gd name="T98" fmla="*/ 2335 w 3372"/>
              <a:gd name="T99" fmla="*/ 2589 h 2644"/>
              <a:gd name="T100" fmla="*/ 1974 w 3372"/>
              <a:gd name="T101" fmla="*/ 2636 h 2644"/>
              <a:gd name="T102" fmla="*/ 1467 w 3372"/>
              <a:gd name="T103" fmla="*/ 2640 h 2644"/>
              <a:gd name="T104" fmla="*/ 1075 w 3372"/>
              <a:gd name="T105" fmla="*/ 2597 h 2644"/>
              <a:gd name="T106" fmla="*/ 951 w 3372"/>
              <a:gd name="T107" fmla="*/ 2530 h 2644"/>
              <a:gd name="T108" fmla="*/ 239 w 3372"/>
              <a:gd name="T109" fmla="*/ 2437 h 2644"/>
              <a:gd name="T110" fmla="*/ 84 w 3372"/>
              <a:gd name="T111" fmla="*/ 2123 h 2644"/>
              <a:gd name="T112" fmla="*/ 13 w 3372"/>
              <a:gd name="T113" fmla="*/ 927 h 2644"/>
              <a:gd name="T114" fmla="*/ 164 w 3372"/>
              <a:gd name="T115" fmla="*/ 159 h 2644"/>
              <a:gd name="T116" fmla="*/ 854 w 3372"/>
              <a:gd name="T117" fmla="*/ 3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2" h="2644">
                <a:moveTo>
                  <a:pt x="2582" y="1903"/>
                </a:moveTo>
                <a:lnTo>
                  <a:pt x="2899" y="1903"/>
                </a:lnTo>
                <a:lnTo>
                  <a:pt x="2915" y="1906"/>
                </a:lnTo>
                <a:lnTo>
                  <a:pt x="2930" y="1914"/>
                </a:lnTo>
                <a:lnTo>
                  <a:pt x="2941" y="1925"/>
                </a:lnTo>
                <a:lnTo>
                  <a:pt x="2948" y="1940"/>
                </a:lnTo>
                <a:lnTo>
                  <a:pt x="2951" y="1956"/>
                </a:lnTo>
                <a:lnTo>
                  <a:pt x="2948" y="1973"/>
                </a:lnTo>
                <a:lnTo>
                  <a:pt x="2941" y="1988"/>
                </a:lnTo>
                <a:lnTo>
                  <a:pt x="2930" y="1999"/>
                </a:lnTo>
                <a:lnTo>
                  <a:pt x="2915" y="2006"/>
                </a:lnTo>
                <a:lnTo>
                  <a:pt x="2899" y="2010"/>
                </a:lnTo>
                <a:lnTo>
                  <a:pt x="2582" y="2010"/>
                </a:lnTo>
                <a:lnTo>
                  <a:pt x="2565" y="2006"/>
                </a:lnTo>
                <a:lnTo>
                  <a:pt x="2551" y="1999"/>
                </a:lnTo>
                <a:lnTo>
                  <a:pt x="2539" y="1988"/>
                </a:lnTo>
                <a:lnTo>
                  <a:pt x="2532" y="1973"/>
                </a:lnTo>
                <a:lnTo>
                  <a:pt x="2529" y="1956"/>
                </a:lnTo>
                <a:lnTo>
                  <a:pt x="2532" y="1940"/>
                </a:lnTo>
                <a:lnTo>
                  <a:pt x="2539" y="1925"/>
                </a:lnTo>
                <a:lnTo>
                  <a:pt x="2551" y="1914"/>
                </a:lnTo>
                <a:lnTo>
                  <a:pt x="2565" y="1906"/>
                </a:lnTo>
                <a:lnTo>
                  <a:pt x="2582" y="1903"/>
                </a:lnTo>
                <a:close/>
                <a:moveTo>
                  <a:pt x="2688" y="1587"/>
                </a:moveTo>
                <a:lnTo>
                  <a:pt x="3003" y="1587"/>
                </a:lnTo>
                <a:lnTo>
                  <a:pt x="3020" y="1589"/>
                </a:lnTo>
                <a:lnTo>
                  <a:pt x="3035" y="1597"/>
                </a:lnTo>
                <a:lnTo>
                  <a:pt x="3046" y="1608"/>
                </a:lnTo>
                <a:lnTo>
                  <a:pt x="3053" y="1622"/>
                </a:lnTo>
                <a:lnTo>
                  <a:pt x="3056" y="1639"/>
                </a:lnTo>
                <a:lnTo>
                  <a:pt x="3053" y="1656"/>
                </a:lnTo>
                <a:lnTo>
                  <a:pt x="3046" y="1671"/>
                </a:lnTo>
                <a:lnTo>
                  <a:pt x="3035" y="1682"/>
                </a:lnTo>
                <a:lnTo>
                  <a:pt x="3020" y="1690"/>
                </a:lnTo>
                <a:lnTo>
                  <a:pt x="3003" y="1693"/>
                </a:lnTo>
                <a:lnTo>
                  <a:pt x="2688" y="1693"/>
                </a:lnTo>
                <a:lnTo>
                  <a:pt x="2671" y="1690"/>
                </a:lnTo>
                <a:lnTo>
                  <a:pt x="2657" y="1682"/>
                </a:lnTo>
                <a:lnTo>
                  <a:pt x="2645" y="1671"/>
                </a:lnTo>
                <a:lnTo>
                  <a:pt x="2638" y="1656"/>
                </a:lnTo>
                <a:lnTo>
                  <a:pt x="2635" y="1639"/>
                </a:lnTo>
                <a:lnTo>
                  <a:pt x="2638" y="1622"/>
                </a:lnTo>
                <a:lnTo>
                  <a:pt x="2645" y="1608"/>
                </a:lnTo>
                <a:lnTo>
                  <a:pt x="2657" y="1597"/>
                </a:lnTo>
                <a:lnTo>
                  <a:pt x="2671" y="1589"/>
                </a:lnTo>
                <a:lnTo>
                  <a:pt x="2688" y="1587"/>
                </a:lnTo>
                <a:close/>
                <a:moveTo>
                  <a:pt x="2688" y="1269"/>
                </a:moveTo>
                <a:lnTo>
                  <a:pt x="3003" y="1269"/>
                </a:lnTo>
                <a:lnTo>
                  <a:pt x="3020" y="1272"/>
                </a:lnTo>
                <a:lnTo>
                  <a:pt x="3035" y="1279"/>
                </a:lnTo>
                <a:lnTo>
                  <a:pt x="3046" y="1291"/>
                </a:lnTo>
                <a:lnTo>
                  <a:pt x="3053" y="1305"/>
                </a:lnTo>
                <a:lnTo>
                  <a:pt x="3056" y="1322"/>
                </a:lnTo>
                <a:lnTo>
                  <a:pt x="3053" y="1339"/>
                </a:lnTo>
                <a:lnTo>
                  <a:pt x="3046" y="1353"/>
                </a:lnTo>
                <a:lnTo>
                  <a:pt x="3035" y="1365"/>
                </a:lnTo>
                <a:lnTo>
                  <a:pt x="3020" y="1372"/>
                </a:lnTo>
                <a:lnTo>
                  <a:pt x="3003" y="1375"/>
                </a:lnTo>
                <a:lnTo>
                  <a:pt x="2688" y="1375"/>
                </a:lnTo>
                <a:lnTo>
                  <a:pt x="2671" y="1372"/>
                </a:lnTo>
                <a:lnTo>
                  <a:pt x="2657" y="1365"/>
                </a:lnTo>
                <a:lnTo>
                  <a:pt x="2645" y="1353"/>
                </a:lnTo>
                <a:lnTo>
                  <a:pt x="2638" y="1339"/>
                </a:lnTo>
                <a:lnTo>
                  <a:pt x="2635" y="1322"/>
                </a:lnTo>
                <a:lnTo>
                  <a:pt x="2638" y="1305"/>
                </a:lnTo>
                <a:lnTo>
                  <a:pt x="2645" y="1291"/>
                </a:lnTo>
                <a:lnTo>
                  <a:pt x="2657" y="1279"/>
                </a:lnTo>
                <a:lnTo>
                  <a:pt x="2671" y="1272"/>
                </a:lnTo>
                <a:lnTo>
                  <a:pt x="2688" y="1269"/>
                </a:lnTo>
                <a:close/>
                <a:moveTo>
                  <a:pt x="1422" y="825"/>
                </a:moveTo>
                <a:lnTo>
                  <a:pt x="1439" y="827"/>
                </a:lnTo>
                <a:lnTo>
                  <a:pt x="1453" y="834"/>
                </a:lnTo>
                <a:lnTo>
                  <a:pt x="1465" y="845"/>
                </a:lnTo>
                <a:lnTo>
                  <a:pt x="1472" y="859"/>
                </a:lnTo>
                <a:lnTo>
                  <a:pt x="1475" y="876"/>
                </a:lnTo>
                <a:lnTo>
                  <a:pt x="1472" y="893"/>
                </a:lnTo>
                <a:lnTo>
                  <a:pt x="1465" y="907"/>
                </a:lnTo>
                <a:lnTo>
                  <a:pt x="1453" y="920"/>
                </a:lnTo>
                <a:lnTo>
                  <a:pt x="1439" y="928"/>
                </a:lnTo>
                <a:lnTo>
                  <a:pt x="1422" y="931"/>
                </a:lnTo>
                <a:lnTo>
                  <a:pt x="1028" y="957"/>
                </a:lnTo>
                <a:lnTo>
                  <a:pt x="1010" y="963"/>
                </a:lnTo>
                <a:lnTo>
                  <a:pt x="996" y="971"/>
                </a:lnTo>
                <a:lnTo>
                  <a:pt x="982" y="983"/>
                </a:lnTo>
                <a:lnTo>
                  <a:pt x="973" y="999"/>
                </a:lnTo>
                <a:lnTo>
                  <a:pt x="968" y="1016"/>
                </a:lnTo>
                <a:lnTo>
                  <a:pt x="950" y="1216"/>
                </a:lnTo>
                <a:lnTo>
                  <a:pt x="947" y="1233"/>
                </a:lnTo>
                <a:lnTo>
                  <a:pt x="939" y="1248"/>
                </a:lnTo>
                <a:lnTo>
                  <a:pt x="927" y="1259"/>
                </a:lnTo>
                <a:lnTo>
                  <a:pt x="913" y="1267"/>
                </a:lnTo>
                <a:lnTo>
                  <a:pt x="896" y="1269"/>
                </a:lnTo>
                <a:lnTo>
                  <a:pt x="879" y="1267"/>
                </a:lnTo>
                <a:lnTo>
                  <a:pt x="865" y="1259"/>
                </a:lnTo>
                <a:lnTo>
                  <a:pt x="854" y="1248"/>
                </a:lnTo>
                <a:lnTo>
                  <a:pt x="847" y="1233"/>
                </a:lnTo>
                <a:lnTo>
                  <a:pt x="846" y="1216"/>
                </a:lnTo>
                <a:lnTo>
                  <a:pt x="878" y="922"/>
                </a:lnTo>
                <a:lnTo>
                  <a:pt x="883" y="905"/>
                </a:lnTo>
                <a:lnTo>
                  <a:pt x="893" y="890"/>
                </a:lnTo>
                <a:lnTo>
                  <a:pt x="906" y="877"/>
                </a:lnTo>
                <a:lnTo>
                  <a:pt x="922" y="868"/>
                </a:lnTo>
                <a:lnTo>
                  <a:pt x="939" y="864"/>
                </a:lnTo>
                <a:lnTo>
                  <a:pt x="1422" y="825"/>
                </a:lnTo>
                <a:close/>
                <a:moveTo>
                  <a:pt x="2793" y="634"/>
                </a:moveTo>
                <a:lnTo>
                  <a:pt x="2776" y="638"/>
                </a:lnTo>
                <a:lnTo>
                  <a:pt x="2762" y="645"/>
                </a:lnTo>
                <a:lnTo>
                  <a:pt x="2750" y="656"/>
                </a:lnTo>
                <a:lnTo>
                  <a:pt x="2743" y="671"/>
                </a:lnTo>
                <a:lnTo>
                  <a:pt x="2741" y="688"/>
                </a:lnTo>
                <a:lnTo>
                  <a:pt x="2743" y="704"/>
                </a:lnTo>
                <a:lnTo>
                  <a:pt x="2750" y="719"/>
                </a:lnTo>
                <a:lnTo>
                  <a:pt x="2762" y="730"/>
                </a:lnTo>
                <a:lnTo>
                  <a:pt x="2776" y="738"/>
                </a:lnTo>
                <a:lnTo>
                  <a:pt x="2793" y="741"/>
                </a:lnTo>
                <a:lnTo>
                  <a:pt x="2809" y="738"/>
                </a:lnTo>
                <a:lnTo>
                  <a:pt x="2824" y="730"/>
                </a:lnTo>
                <a:lnTo>
                  <a:pt x="2835" y="719"/>
                </a:lnTo>
                <a:lnTo>
                  <a:pt x="2844" y="704"/>
                </a:lnTo>
                <a:lnTo>
                  <a:pt x="2846" y="688"/>
                </a:lnTo>
                <a:lnTo>
                  <a:pt x="2844" y="671"/>
                </a:lnTo>
                <a:lnTo>
                  <a:pt x="2835" y="656"/>
                </a:lnTo>
                <a:lnTo>
                  <a:pt x="2824" y="645"/>
                </a:lnTo>
                <a:lnTo>
                  <a:pt x="2809" y="638"/>
                </a:lnTo>
                <a:lnTo>
                  <a:pt x="2793" y="634"/>
                </a:lnTo>
                <a:close/>
                <a:moveTo>
                  <a:pt x="2793" y="528"/>
                </a:moveTo>
                <a:lnTo>
                  <a:pt x="2825" y="532"/>
                </a:lnTo>
                <a:lnTo>
                  <a:pt x="2854" y="541"/>
                </a:lnTo>
                <a:lnTo>
                  <a:pt x="2881" y="556"/>
                </a:lnTo>
                <a:lnTo>
                  <a:pt x="2905" y="575"/>
                </a:lnTo>
                <a:lnTo>
                  <a:pt x="2924" y="599"/>
                </a:lnTo>
                <a:lnTo>
                  <a:pt x="2938" y="626"/>
                </a:lnTo>
                <a:lnTo>
                  <a:pt x="2947" y="655"/>
                </a:lnTo>
                <a:lnTo>
                  <a:pt x="2951" y="688"/>
                </a:lnTo>
                <a:lnTo>
                  <a:pt x="2947" y="719"/>
                </a:lnTo>
                <a:lnTo>
                  <a:pt x="2938" y="749"/>
                </a:lnTo>
                <a:lnTo>
                  <a:pt x="2924" y="776"/>
                </a:lnTo>
                <a:lnTo>
                  <a:pt x="2905" y="799"/>
                </a:lnTo>
                <a:lnTo>
                  <a:pt x="2881" y="819"/>
                </a:lnTo>
                <a:lnTo>
                  <a:pt x="2854" y="833"/>
                </a:lnTo>
                <a:lnTo>
                  <a:pt x="2825" y="843"/>
                </a:lnTo>
                <a:lnTo>
                  <a:pt x="2793" y="846"/>
                </a:lnTo>
                <a:lnTo>
                  <a:pt x="2762" y="843"/>
                </a:lnTo>
                <a:lnTo>
                  <a:pt x="2731" y="833"/>
                </a:lnTo>
                <a:lnTo>
                  <a:pt x="2704" y="819"/>
                </a:lnTo>
                <a:lnTo>
                  <a:pt x="2682" y="799"/>
                </a:lnTo>
                <a:lnTo>
                  <a:pt x="2662" y="776"/>
                </a:lnTo>
                <a:lnTo>
                  <a:pt x="2647" y="749"/>
                </a:lnTo>
                <a:lnTo>
                  <a:pt x="2638" y="719"/>
                </a:lnTo>
                <a:lnTo>
                  <a:pt x="2635" y="688"/>
                </a:lnTo>
                <a:lnTo>
                  <a:pt x="2638" y="655"/>
                </a:lnTo>
                <a:lnTo>
                  <a:pt x="2647" y="626"/>
                </a:lnTo>
                <a:lnTo>
                  <a:pt x="2662" y="599"/>
                </a:lnTo>
                <a:lnTo>
                  <a:pt x="2682" y="575"/>
                </a:lnTo>
                <a:lnTo>
                  <a:pt x="2704" y="556"/>
                </a:lnTo>
                <a:lnTo>
                  <a:pt x="2731" y="541"/>
                </a:lnTo>
                <a:lnTo>
                  <a:pt x="2762" y="532"/>
                </a:lnTo>
                <a:lnTo>
                  <a:pt x="2793" y="528"/>
                </a:lnTo>
                <a:close/>
                <a:moveTo>
                  <a:pt x="1475" y="505"/>
                </a:moveTo>
                <a:lnTo>
                  <a:pt x="1307" y="509"/>
                </a:lnTo>
                <a:lnTo>
                  <a:pt x="1139" y="520"/>
                </a:lnTo>
                <a:lnTo>
                  <a:pt x="972" y="537"/>
                </a:lnTo>
                <a:lnTo>
                  <a:pt x="804" y="562"/>
                </a:lnTo>
                <a:lnTo>
                  <a:pt x="635" y="592"/>
                </a:lnTo>
                <a:lnTo>
                  <a:pt x="600" y="714"/>
                </a:lnTo>
                <a:lnTo>
                  <a:pt x="571" y="834"/>
                </a:lnTo>
                <a:lnTo>
                  <a:pt x="549" y="955"/>
                </a:lnTo>
                <a:lnTo>
                  <a:pt x="535" y="1076"/>
                </a:lnTo>
                <a:lnTo>
                  <a:pt x="527" y="1197"/>
                </a:lnTo>
                <a:lnTo>
                  <a:pt x="527" y="1318"/>
                </a:lnTo>
                <a:lnTo>
                  <a:pt x="535" y="1439"/>
                </a:lnTo>
                <a:lnTo>
                  <a:pt x="549" y="1561"/>
                </a:lnTo>
                <a:lnTo>
                  <a:pt x="571" y="1681"/>
                </a:lnTo>
                <a:lnTo>
                  <a:pt x="600" y="1802"/>
                </a:lnTo>
                <a:lnTo>
                  <a:pt x="635" y="1923"/>
                </a:lnTo>
                <a:lnTo>
                  <a:pt x="804" y="1954"/>
                </a:lnTo>
                <a:lnTo>
                  <a:pt x="972" y="1978"/>
                </a:lnTo>
                <a:lnTo>
                  <a:pt x="1139" y="1996"/>
                </a:lnTo>
                <a:lnTo>
                  <a:pt x="1307" y="2006"/>
                </a:lnTo>
                <a:lnTo>
                  <a:pt x="1475" y="2010"/>
                </a:lnTo>
                <a:lnTo>
                  <a:pt x="1643" y="2006"/>
                </a:lnTo>
                <a:lnTo>
                  <a:pt x="1811" y="1996"/>
                </a:lnTo>
                <a:lnTo>
                  <a:pt x="1979" y="1978"/>
                </a:lnTo>
                <a:lnTo>
                  <a:pt x="2147" y="1954"/>
                </a:lnTo>
                <a:lnTo>
                  <a:pt x="2315" y="1923"/>
                </a:lnTo>
                <a:lnTo>
                  <a:pt x="2350" y="1802"/>
                </a:lnTo>
                <a:lnTo>
                  <a:pt x="2380" y="1681"/>
                </a:lnTo>
                <a:lnTo>
                  <a:pt x="2401" y="1561"/>
                </a:lnTo>
                <a:lnTo>
                  <a:pt x="2416" y="1439"/>
                </a:lnTo>
                <a:lnTo>
                  <a:pt x="2423" y="1318"/>
                </a:lnTo>
                <a:lnTo>
                  <a:pt x="2423" y="1197"/>
                </a:lnTo>
                <a:lnTo>
                  <a:pt x="2416" y="1076"/>
                </a:lnTo>
                <a:lnTo>
                  <a:pt x="2401" y="955"/>
                </a:lnTo>
                <a:lnTo>
                  <a:pt x="2380" y="834"/>
                </a:lnTo>
                <a:lnTo>
                  <a:pt x="2350" y="714"/>
                </a:lnTo>
                <a:lnTo>
                  <a:pt x="2315" y="592"/>
                </a:lnTo>
                <a:lnTo>
                  <a:pt x="2147" y="562"/>
                </a:lnTo>
                <a:lnTo>
                  <a:pt x="1979" y="537"/>
                </a:lnTo>
                <a:lnTo>
                  <a:pt x="1811" y="520"/>
                </a:lnTo>
                <a:lnTo>
                  <a:pt x="1643" y="509"/>
                </a:lnTo>
                <a:lnTo>
                  <a:pt x="1475" y="505"/>
                </a:lnTo>
                <a:close/>
                <a:moveTo>
                  <a:pt x="1475" y="400"/>
                </a:moveTo>
                <a:lnTo>
                  <a:pt x="1647" y="403"/>
                </a:lnTo>
                <a:lnTo>
                  <a:pt x="1819" y="415"/>
                </a:lnTo>
                <a:lnTo>
                  <a:pt x="1992" y="432"/>
                </a:lnTo>
                <a:lnTo>
                  <a:pt x="2165" y="457"/>
                </a:lnTo>
                <a:lnTo>
                  <a:pt x="2336" y="489"/>
                </a:lnTo>
                <a:lnTo>
                  <a:pt x="2357" y="496"/>
                </a:lnTo>
                <a:lnTo>
                  <a:pt x="2376" y="506"/>
                </a:lnTo>
                <a:lnTo>
                  <a:pt x="2393" y="521"/>
                </a:lnTo>
                <a:lnTo>
                  <a:pt x="2405" y="539"/>
                </a:lnTo>
                <a:lnTo>
                  <a:pt x="2415" y="559"/>
                </a:lnTo>
                <a:lnTo>
                  <a:pt x="2452" y="685"/>
                </a:lnTo>
                <a:lnTo>
                  <a:pt x="2482" y="813"/>
                </a:lnTo>
                <a:lnTo>
                  <a:pt x="2505" y="940"/>
                </a:lnTo>
                <a:lnTo>
                  <a:pt x="2521" y="1067"/>
                </a:lnTo>
                <a:lnTo>
                  <a:pt x="2528" y="1194"/>
                </a:lnTo>
                <a:lnTo>
                  <a:pt x="2528" y="1321"/>
                </a:lnTo>
                <a:lnTo>
                  <a:pt x="2521" y="1448"/>
                </a:lnTo>
                <a:lnTo>
                  <a:pt x="2505" y="1576"/>
                </a:lnTo>
                <a:lnTo>
                  <a:pt x="2482" y="1703"/>
                </a:lnTo>
                <a:lnTo>
                  <a:pt x="2452" y="1829"/>
                </a:lnTo>
                <a:lnTo>
                  <a:pt x="2415" y="1956"/>
                </a:lnTo>
                <a:lnTo>
                  <a:pt x="2405" y="1976"/>
                </a:lnTo>
                <a:lnTo>
                  <a:pt x="2393" y="1994"/>
                </a:lnTo>
                <a:lnTo>
                  <a:pt x="2376" y="2009"/>
                </a:lnTo>
                <a:lnTo>
                  <a:pt x="2357" y="2020"/>
                </a:lnTo>
                <a:lnTo>
                  <a:pt x="2336" y="2026"/>
                </a:lnTo>
                <a:lnTo>
                  <a:pt x="2165" y="2059"/>
                </a:lnTo>
                <a:lnTo>
                  <a:pt x="1992" y="2084"/>
                </a:lnTo>
                <a:lnTo>
                  <a:pt x="1819" y="2101"/>
                </a:lnTo>
                <a:lnTo>
                  <a:pt x="1647" y="2112"/>
                </a:lnTo>
                <a:lnTo>
                  <a:pt x="1475" y="2116"/>
                </a:lnTo>
                <a:lnTo>
                  <a:pt x="1303" y="2112"/>
                </a:lnTo>
                <a:lnTo>
                  <a:pt x="1131" y="2101"/>
                </a:lnTo>
                <a:lnTo>
                  <a:pt x="958" y="2084"/>
                </a:lnTo>
                <a:lnTo>
                  <a:pt x="786" y="2059"/>
                </a:lnTo>
                <a:lnTo>
                  <a:pt x="615" y="2026"/>
                </a:lnTo>
                <a:lnTo>
                  <a:pt x="593" y="2020"/>
                </a:lnTo>
                <a:lnTo>
                  <a:pt x="574" y="2009"/>
                </a:lnTo>
                <a:lnTo>
                  <a:pt x="558" y="1994"/>
                </a:lnTo>
                <a:lnTo>
                  <a:pt x="544" y="1976"/>
                </a:lnTo>
                <a:lnTo>
                  <a:pt x="536" y="1956"/>
                </a:lnTo>
                <a:lnTo>
                  <a:pt x="497" y="1829"/>
                </a:lnTo>
                <a:lnTo>
                  <a:pt x="467" y="1703"/>
                </a:lnTo>
                <a:lnTo>
                  <a:pt x="445" y="1576"/>
                </a:lnTo>
                <a:lnTo>
                  <a:pt x="430" y="1449"/>
                </a:lnTo>
                <a:lnTo>
                  <a:pt x="423" y="1321"/>
                </a:lnTo>
                <a:lnTo>
                  <a:pt x="423" y="1194"/>
                </a:lnTo>
                <a:lnTo>
                  <a:pt x="430" y="1067"/>
                </a:lnTo>
                <a:lnTo>
                  <a:pt x="445" y="940"/>
                </a:lnTo>
                <a:lnTo>
                  <a:pt x="467" y="813"/>
                </a:lnTo>
                <a:lnTo>
                  <a:pt x="497" y="687"/>
                </a:lnTo>
                <a:lnTo>
                  <a:pt x="536" y="559"/>
                </a:lnTo>
                <a:lnTo>
                  <a:pt x="544" y="540"/>
                </a:lnTo>
                <a:lnTo>
                  <a:pt x="558" y="521"/>
                </a:lnTo>
                <a:lnTo>
                  <a:pt x="574" y="506"/>
                </a:lnTo>
                <a:lnTo>
                  <a:pt x="593" y="496"/>
                </a:lnTo>
                <a:lnTo>
                  <a:pt x="615" y="489"/>
                </a:lnTo>
                <a:lnTo>
                  <a:pt x="786" y="457"/>
                </a:lnTo>
                <a:lnTo>
                  <a:pt x="958" y="432"/>
                </a:lnTo>
                <a:lnTo>
                  <a:pt x="1131" y="415"/>
                </a:lnTo>
                <a:lnTo>
                  <a:pt x="1303" y="403"/>
                </a:lnTo>
                <a:lnTo>
                  <a:pt x="1475" y="400"/>
                </a:lnTo>
                <a:close/>
                <a:moveTo>
                  <a:pt x="1535" y="213"/>
                </a:moveTo>
                <a:lnTo>
                  <a:pt x="1232" y="221"/>
                </a:lnTo>
                <a:lnTo>
                  <a:pt x="930" y="236"/>
                </a:lnTo>
                <a:lnTo>
                  <a:pt x="628" y="261"/>
                </a:lnTo>
                <a:lnTo>
                  <a:pt x="326" y="294"/>
                </a:lnTo>
                <a:lnTo>
                  <a:pt x="288" y="472"/>
                </a:lnTo>
                <a:lnTo>
                  <a:pt x="257" y="649"/>
                </a:lnTo>
                <a:lnTo>
                  <a:pt x="235" y="826"/>
                </a:lnTo>
                <a:lnTo>
                  <a:pt x="219" y="1003"/>
                </a:lnTo>
                <a:lnTo>
                  <a:pt x="212" y="1180"/>
                </a:lnTo>
                <a:lnTo>
                  <a:pt x="212" y="1357"/>
                </a:lnTo>
                <a:lnTo>
                  <a:pt x="219" y="1535"/>
                </a:lnTo>
                <a:lnTo>
                  <a:pt x="235" y="1713"/>
                </a:lnTo>
                <a:lnTo>
                  <a:pt x="257" y="1890"/>
                </a:lnTo>
                <a:lnTo>
                  <a:pt x="288" y="2067"/>
                </a:lnTo>
                <a:lnTo>
                  <a:pt x="326" y="2244"/>
                </a:lnTo>
                <a:lnTo>
                  <a:pt x="628" y="2276"/>
                </a:lnTo>
                <a:lnTo>
                  <a:pt x="930" y="2301"/>
                </a:lnTo>
                <a:lnTo>
                  <a:pt x="1232" y="2318"/>
                </a:lnTo>
                <a:lnTo>
                  <a:pt x="1534" y="2326"/>
                </a:lnTo>
                <a:lnTo>
                  <a:pt x="1837" y="2326"/>
                </a:lnTo>
                <a:lnTo>
                  <a:pt x="2140" y="2318"/>
                </a:lnTo>
                <a:lnTo>
                  <a:pt x="2442" y="2301"/>
                </a:lnTo>
                <a:lnTo>
                  <a:pt x="2744" y="2276"/>
                </a:lnTo>
                <a:lnTo>
                  <a:pt x="3046" y="2244"/>
                </a:lnTo>
                <a:lnTo>
                  <a:pt x="3084" y="2067"/>
                </a:lnTo>
                <a:lnTo>
                  <a:pt x="3115" y="1890"/>
                </a:lnTo>
                <a:lnTo>
                  <a:pt x="3138" y="1713"/>
                </a:lnTo>
                <a:lnTo>
                  <a:pt x="3153" y="1535"/>
                </a:lnTo>
                <a:lnTo>
                  <a:pt x="3161" y="1357"/>
                </a:lnTo>
                <a:lnTo>
                  <a:pt x="3161" y="1180"/>
                </a:lnTo>
                <a:lnTo>
                  <a:pt x="3153" y="1003"/>
                </a:lnTo>
                <a:lnTo>
                  <a:pt x="3138" y="826"/>
                </a:lnTo>
                <a:lnTo>
                  <a:pt x="3115" y="649"/>
                </a:lnTo>
                <a:lnTo>
                  <a:pt x="3084" y="472"/>
                </a:lnTo>
                <a:lnTo>
                  <a:pt x="3046" y="294"/>
                </a:lnTo>
                <a:lnTo>
                  <a:pt x="2744" y="261"/>
                </a:lnTo>
                <a:lnTo>
                  <a:pt x="2442" y="236"/>
                </a:lnTo>
                <a:lnTo>
                  <a:pt x="2140" y="221"/>
                </a:lnTo>
                <a:lnTo>
                  <a:pt x="1838" y="213"/>
                </a:lnTo>
                <a:lnTo>
                  <a:pt x="1535" y="213"/>
                </a:lnTo>
                <a:close/>
                <a:moveTo>
                  <a:pt x="1686" y="0"/>
                </a:moveTo>
                <a:lnTo>
                  <a:pt x="1962" y="3"/>
                </a:lnTo>
                <a:lnTo>
                  <a:pt x="2240" y="14"/>
                </a:lnTo>
                <a:lnTo>
                  <a:pt x="2518" y="30"/>
                </a:lnTo>
                <a:lnTo>
                  <a:pt x="2795" y="54"/>
                </a:lnTo>
                <a:lnTo>
                  <a:pt x="3071" y="84"/>
                </a:lnTo>
                <a:lnTo>
                  <a:pt x="3103" y="91"/>
                </a:lnTo>
                <a:lnTo>
                  <a:pt x="3133" y="102"/>
                </a:lnTo>
                <a:lnTo>
                  <a:pt x="3161" y="117"/>
                </a:lnTo>
                <a:lnTo>
                  <a:pt x="3186" y="136"/>
                </a:lnTo>
                <a:lnTo>
                  <a:pt x="3209" y="159"/>
                </a:lnTo>
                <a:lnTo>
                  <a:pt x="3227" y="185"/>
                </a:lnTo>
                <a:lnTo>
                  <a:pt x="3241" y="214"/>
                </a:lnTo>
                <a:lnTo>
                  <a:pt x="3252" y="245"/>
                </a:lnTo>
                <a:lnTo>
                  <a:pt x="3288" y="416"/>
                </a:lnTo>
                <a:lnTo>
                  <a:pt x="3319" y="585"/>
                </a:lnTo>
                <a:lnTo>
                  <a:pt x="3342" y="756"/>
                </a:lnTo>
                <a:lnTo>
                  <a:pt x="3359" y="927"/>
                </a:lnTo>
                <a:lnTo>
                  <a:pt x="3369" y="1098"/>
                </a:lnTo>
                <a:lnTo>
                  <a:pt x="3372" y="1269"/>
                </a:lnTo>
                <a:lnTo>
                  <a:pt x="3369" y="1440"/>
                </a:lnTo>
                <a:lnTo>
                  <a:pt x="3359" y="1611"/>
                </a:lnTo>
                <a:lnTo>
                  <a:pt x="3342" y="1781"/>
                </a:lnTo>
                <a:lnTo>
                  <a:pt x="3318" y="1952"/>
                </a:lnTo>
                <a:lnTo>
                  <a:pt x="3288" y="2123"/>
                </a:lnTo>
                <a:lnTo>
                  <a:pt x="3251" y="2293"/>
                </a:lnTo>
                <a:lnTo>
                  <a:pt x="3241" y="2324"/>
                </a:lnTo>
                <a:lnTo>
                  <a:pt x="3227" y="2353"/>
                </a:lnTo>
                <a:lnTo>
                  <a:pt x="3208" y="2379"/>
                </a:lnTo>
                <a:lnTo>
                  <a:pt x="3186" y="2402"/>
                </a:lnTo>
                <a:lnTo>
                  <a:pt x="3161" y="2421"/>
                </a:lnTo>
                <a:lnTo>
                  <a:pt x="3133" y="2437"/>
                </a:lnTo>
                <a:lnTo>
                  <a:pt x="3103" y="2447"/>
                </a:lnTo>
                <a:lnTo>
                  <a:pt x="3071" y="2454"/>
                </a:lnTo>
                <a:lnTo>
                  <a:pt x="2850" y="2478"/>
                </a:lnTo>
                <a:lnTo>
                  <a:pt x="2628" y="2499"/>
                </a:lnTo>
                <a:lnTo>
                  <a:pt x="2404" y="2515"/>
                </a:lnTo>
                <a:lnTo>
                  <a:pt x="2415" y="2522"/>
                </a:lnTo>
                <a:lnTo>
                  <a:pt x="2421" y="2530"/>
                </a:lnTo>
                <a:lnTo>
                  <a:pt x="2424" y="2539"/>
                </a:lnTo>
                <a:lnTo>
                  <a:pt x="2420" y="2549"/>
                </a:lnTo>
                <a:lnTo>
                  <a:pt x="2409" y="2560"/>
                </a:lnTo>
                <a:lnTo>
                  <a:pt x="2391" y="2570"/>
                </a:lnTo>
                <a:lnTo>
                  <a:pt x="2366" y="2579"/>
                </a:lnTo>
                <a:lnTo>
                  <a:pt x="2335" y="2589"/>
                </a:lnTo>
                <a:lnTo>
                  <a:pt x="2297" y="2597"/>
                </a:lnTo>
                <a:lnTo>
                  <a:pt x="2255" y="2605"/>
                </a:lnTo>
                <a:lnTo>
                  <a:pt x="2208" y="2613"/>
                </a:lnTo>
                <a:lnTo>
                  <a:pt x="2155" y="2620"/>
                </a:lnTo>
                <a:lnTo>
                  <a:pt x="2098" y="2626"/>
                </a:lnTo>
                <a:lnTo>
                  <a:pt x="2038" y="2631"/>
                </a:lnTo>
                <a:lnTo>
                  <a:pt x="1974" y="2636"/>
                </a:lnTo>
                <a:lnTo>
                  <a:pt x="1905" y="2640"/>
                </a:lnTo>
                <a:lnTo>
                  <a:pt x="1834" y="2642"/>
                </a:lnTo>
                <a:lnTo>
                  <a:pt x="1762" y="2644"/>
                </a:lnTo>
                <a:lnTo>
                  <a:pt x="1686" y="2644"/>
                </a:lnTo>
                <a:lnTo>
                  <a:pt x="1611" y="2644"/>
                </a:lnTo>
                <a:lnTo>
                  <a:pt x="1538" y="2642"/>
                </a:lnTo>
                <a:lnTo>
                  <a:pt x="1467" y="2640"/>
                </a:lnTo>
                <a:lnTo>
                  <a:pt x="1398" y="2636"/>
                </a:lnTo>
                <a:lnTo>
                  <a:pt x="1334" y="2631"/>
                </a:lnTo>
                <a:lnTo>
                  <a:pt x="1274" y="2626"/>
                </a:lnTo>
                <a:lnTo>
                  <a:pt x="1217" y="2620"/>
                </a:lnTo>
                <a:lnTo>
                  <a:pt x="1164" y="2613"/>
                </a:lnTo>
                <a:lnTo>
                  <a:pt x="1117" y="2605"/>
                </a:lnTo>
                <a:lnTo>
                  <a:pt x="1075" y="2597"/>
                </a:lnTo>
                <a:lnTo>
                  <a:pt x="1037" y="2589"/>
                </a:lnTo>
                <a:lnTo>
                  <a:pt x="1006" y="2579"/>
                </a:lnTo>
                <a:lnTo>
                  <a:pt x="981" y="2570"/>
                </a:lnTo>
                <a:lnTo>
                  <a:pt x="963" y="2560"/>
                </a:lnTo>
                <a:lnTo>
                  <a:pt x="952" y="2549"/>
                </a:lnTo>
                <a:lnTo>
                  <a:pt x="948" y="2539"/>
                </a:lnTo>
                <a:lnTo>
                  <a:pt x="951" y="2530"/>
                </a:lnTo>
                <a:lnTo>
                  <a:pt x="957" y="2522"/>
                </a:lnTo>
                <a:lnTo>
                  <a:pt x="968" y="2515"/>
                </a:lnTo>
                <a:lnTo>
                  <a:pt x="744" y="2499"/>
                </a:lnTo>
                <a:lnTo>
                  <a:pt x="522" y="2478"/>
                </a:lnTo>
                <a:lnTo>
                  <a:pt x="301" y="2454"/>
                </a:lnTo>
                <a:lnTo>
                  <a:pt x="269" y="2447"/>
                </a:lnTo>
                <a:lnTo>
                  <a:pt x="239" y="2437"/>
                </a:lnTo>
                <a:lnTo>
                  <a:pt x="211" y="2421"/>
                </a:lnTo>
                <a:lnTo>
                  <a:pt x="186" y="2402"/>
                </a:lnTo>
                <a:lnTo>
                  <a:pt x="164" y="2379"/>
                </a:lnTo>
                <a:lnTo>
                  <a:pt x="145" y="2353"/>
                </a:lnTo>
                <a:lnTo>
                  <a:pt x="131" y="2324"/>
                </a:lnTo>
                <a:lnTo>
                  <a:pt x="121" y="2293"/>
                </a:lnTo>
                <a:lnTo>
                  <a:pt x="84" y="2123"/>
                </a:lnTo>
                <a:lnTo>
                  <a:pt x="54" y="1952"/>
                </a:lnTo>
                <a:lnTo>
                  <a:pt x="30" y="1781"/>
                </a:lnTo>
                <a:lnTo>
                  <a:pt x="13" y="1611"/>
                </a:lnTo>
                <a:lnTo>
                  <a:pt x="3" y="1440"/>
                </a:lnTo>
                <a:lnTo>
                  <a:pt x="0" y="1269"/>
                </a:lnTo>
                <a:lnTo>
                  <a:pt x="3" y="1098"/>
                </a:lnTo>
                <a:lnTo>
                  <a:pt x="13" y="927"/>
                </a:lnTo>
                <a:lnTo>
                  <a:pt x="30" y="756"/>
                </a:lnTo>
                <a:lnTo>
                  <a:pt x="54" y="585"/>
                </a:lnTo>
                <a:lnTo>
                  <a:pt x="84" y="416"/>
                </a:lnTo>
                <a:lnTo>
                  <a:pt x="121" y="245"/>
                </a:lnTo>
                <a:lnTo>
                  <a:pt x="131" y="214"/>
                </a:lnTo>
                <a:lnTo>
                  <a:pt x="145" y="185"/>
                </a:lnTo>
                <a:lnTo>
                  <a:pt x="164" y="159"/>
                </a:lnTo>
                <a:lnTo>
                  <a:pt x="186" y="136"/>
                </a:lnTo>
                <a:lnTo>
                  <a:pt x="211" y="117"/>
                </a:lnTo>
                <a:lnTo>
                  <a:pt x="239" y="102"/>
                </a:lnTo>
                <a:lnTo>
                  <a:pt x="269" y="91"/>
                </a:lnTo>
                <a:lnTo>
                  <a:pt x="301" y="84"/>
                </a:lnTo>
                <a:lnTo>
                  <a:pt x="577" y="54"/>
                </a:lnTo>
                <a:lnTo>
                  <a:pt x="854" y="30"/>
                </a:lnTo>
                <a:lnTo>
                  <a:pt x="1132" y="14"/>
                </a:lnTo>
                <a:lnTo>
                  <a:pt x="1410" y="3"/>
                </a:lnTo>
                <a:lnTo>
                  <a:pt x="168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5" name="Freeform 304"/>
          <p:cNvSpPr>
            <a:spLocks noEditPoints="1"/>
          </p:cNvSpPr>
          <p:nvPr/>
        </p:nvSpPr>
        <p:spPr bwMode="auto">
          <a:xfrm>
            <a:off x="5847535" y="4872476"/>
            <a:ext cx="471242" cy="466471"/>
          </a:xfrm>
          <a:custGeom>
            <a:avLst/>
            <a:gdLst>
              <a:gd name="T0" fmla="*/ 1092 w 4149"/>
              <a:gd name="T1" fmla="*/ 3485 h 4107"/>
              <a:gd name="T2" fmla="*/ 703 w 4149"/>
              <a:gd name="T3" fmla="*/ 3625 h 4107"/>
              <a:gd name="T4" fmla="*/ 424 w 4149"/>
              <a:gd name="T5" fmla="*/ 3756 h 4107"/>
              <a:gd name="T6" fmla="*/ 276 w 4149"/>
              <a:gd name="T7" fmla="*/ 3839 h 4107"/>
              <a:gd name="T8" fmla="*/ 3871 w 4149"/>
              <a:gd name="T9" fmla="*/ 3838 h 4107"/>
              <a:gd name="T10" fmla="*/ 3721 w 4149"/>
              <a:gd name="T11" fmla="*/ 3753 h 4107"/>
              <a:gd name="T12" fmla="*/ 3443 w 4149"/>
              <a:gd name="T13" fmla="*/ 3622 h 4107"/>
              <a:gd name="T14" fmla="*/ 3054 w 4149"/>
              <a:gd name="T15" fmla="*/ 3484 h 4107"/>
              <a:gd name="T16" fmla="*/ 2396 w 4149"/>
              <a:gd name="T17" fmla="*/ 3379 h 4107"/>
              <a:gd name="T18" fmla="*/ 2075 w 4149"/>
              <a:gd name="T19" fmla="*/ 3466 h 4107"/>
              <a:gd name="T20" fmla="*/ 1753 w 4149"/>
              <a:gd name="T21" fmla="*/ 3379 h 4107"/>
              <a:gd name="T22" fmla="*/ 1844 w 4149"/>
              <a:gd name="T23" fmla="*/ 285 h 4107"/>
              <a:gd name="T24" fmla="*/ 1530 w 4149"/>
              <a:gd name="T25" fmla="*/ 441 h 4107"/>
              <a:gd name="T26" fmla="*/ 1296 w 4149"/>
              <a:gd name="T27" fmla="*/ 699 h 4107"/>
              <a:gd name="T28" fmla="*/ 1140 w 4149"/>
              <a:gd name="T29" fmla="*/ 1025 h 4107"/>
              <a:gd name="T30" fmla="*/ 1058 w 4149"/>
              <a:gd name="T31" fmla="*/ 1379 h 4107"/>
              <a:gd name="T32" fmla="*/ 1070 w 4149"/>
              <a:gd name="T33" fmla="*/ 1995 h 4107"/>
              <a:gd name="T34" fmla="*/ 1259 w 4149"/>
              <a:gd name="T35" fmla="*/ 2583 h 4107"/>
              <a:gd name="T36" fmla="*/ 1564 w 4149"/>
              <a:gd name="T37" fmla="*/ 3056 h 4107"/>
              <a:gd name="T38" fmla="*/ 1876 w 4149"/>
              <a:gd name="T39" fmla="*/ 3283 h 4107"/>
              <a:gd name="T40" fmla="*/ 2207 w 4149"/>
              <a:gd name="T41" fmla="*/ 3303 h 4107"/>
              <a:gd name="T42" fmla="*/ 2527 w 4149"/>
              <a:gd name="T43" fmla="*/ 3118 h 4107"/>
              <a:gd name="T44" fmla="*/ 2835 w 4149"/>
              <a:gd name="T45" fmla="*/ 2694 h 4107"/>
              <a:gd name="T46" fmla="*/ 3056 w 4149"/>
              <a:gd name="T47" fmla="*/ 2116 h 4107"/>
              <a:gd name="T48" fmla="*/ 3103 w 4149"/>
              <a:gd name="T49" fmla="*/ 1503 h 4107"/>
              <a:gd name="T50" fmla="*/ 3032 w 4149"/>
              <a:gd name="T51" fmla="*/ 1094 h 4107"/>
              <a:gd name="T52" fmla="*/ 2892 w 4149"/>
              <a:gd name="T53" fmla="*/ 760 h 4107"/>
              <a:gd name="T54" fmla="*/ 2674 w 4149"/>
              <a:gd name="T55" fmla="*/ 485 h 4107"/>
              <a:gd name="T56" fmla="*/ 2375 w 4149"/>
              <a:gd name="T57" fmla="*/ 306 h 4107"/>
              <a:gd name="T58" fmla="*/ 2075 w 4149"/>
              <a:gd name="T59" fmla="*/ 0 h 4107"/>
              <a:gd name="T60" fmla="*/ 2511 w 4149"/>
              <a:gd name="T61" fmla="*/ 78 h 4107"/>
              <a:gd name="T62" fmla="*/ 2875 w 4149"/>
              <a:gd name="T63" fmla="*/ 306 h 4107"/>
              <a:gd name="T64" fmla="*/ 3149 w 4149"/>
              <a:gd name="T65" fmla="*/ 676 h 4107"/>
              <a:gd name="T66" fmla="*/ 3309 w 4149"/>
              <a:gd name="T67" fmla="*/ 1123 h 4107"/>
              <a:gd name="T68" fmla="*/ 3370 w 4149"/>
              <a:gd name="T69" fmla="*/ 1580 h 4107"/>
              <a:gd name="T70" fmla="*/ 3351 w 4149"/>
              <a:gd name="T71" fmla="*/ 1982 h 4107"/>
              <a:gd name="T72" fmla="*/ 3255 w 4149"/>
              <a:gd name="T73" fmla="*/ 2354 h 4107"/>
              <a:gd name="T74" fmla="*/ 3059 w 4149"/>
              <a:gd name="T75" fmla="*/ 2811 h 4107"/>
              <a:gd name="T76" fmla="*/ 2930 w 4149"/>
              <a:gd name="T77" fmla="*/ 3185 h 4107"/>
              <a:gd name="T78" fmla="*/ 3373 w 4149"/>
              <a:gd name="T79" fmla="*/ 3319 h 4107"/>
              <a:gd name="T80" fmla="*/ 3716 w 4149"/>
              <a:gd name="T81" fmla="*/ 3464 h 4107"/>
              <a:gd name="T82" fmla="*/ 3943 w 4149"/>
              <a:gd name="T83" fmla="*/ 3582 h 4107"/>
              <a:gd name="T84" fmla="*/ 4034 w 4149"/>
              <a:gd name="T85" fmla="*/ 3637 h 4107"/>
              <a:gd name="T86" fmla="*/ 4145 w 4149"/>
              <a:gd name="T87" fmla="*/ 3803 h 4107"/>
              <a:gd name="T88" fmla="*/ 4102 w 4149"/>
              <a:gd name="T89" fmla="*/ 3999 h 4107"/>
              <a:gd name="T90" fmla="*/ 3933 w 4149"/>
              <a:gd name="T91" fmla="*/ 4104 h 4107"/>
              <a:gd name="T92" fmla="*/ 139 w 4149"/>
              <a:gd name="T93" fmla="*/ 4079 h 4107"/>
              <a:gd name="T94" fmla="*/ 11 w 4149"/>
              <a:gd name="T95" fmla="*/ 3924 h 4107"/>
              <a:gd name="T96" fmla="*/ 32 w 4149"/>
              <a:gd name="T97" fmla="*/ 3727 h 4107"/>
              <a:gd name="T98" fmla="*/ 135 w 4149"/>
              <a:gd name="T99" fmla="*/ 3625 h 4107"/>
              <a:gd name="T100" fmla="*/ 283 w 4149"/>
              <a:gd name="T101" fmla="*/ 3540 h 4107"/>
              <a:gd name="T102" fmla="*/ 557 w 4149"/>
              <a:gd name="T103" fmla="*/ 3407 h 4107"/>
              <a:gd name="T104" fmla="*/ 943 w 4149"/>
              <a:gd name="T105" fmla="*/ 3263 h 4107"/>
              <a:gd name="T106" fmla="*/ 1255 w 4149"/>
              <a:gd name="T107" fmla="*/ 3079 h 4107"/>
              <a:gd name="T108" fmla="*/ 1000 w 4149"/>
              <a:gd name="T109" fmla="*/ 2625 h 4107"/>
              <a:gd name="T110" fmla="*/ 843 w 4149"/>
              <a:gd name="T111" fmla="*/ 2188 h 4107"/>
              <a:gd name="T112" fmla="*/ 783 w 4149"/>
              <a:gd name="T113" fmla="*/ 1833 h 4107"/>
              <a:gd name="T114" fmla="*/ 794 w 4149"/>
              <a:gd name="T115" fmla="*/ 1400 h 4107"/>
              <a:gd name="T116" fmla="*/ 892 w 4149"/>
              <a:gd name="T117" fmla="*/ 940 h 4107"/>
              <a:gd name="T118" fmla="*/ 1098 w 4149"/>
              <a:gd name="T119" fmla="*/ 514 h 4107"/>
              <a:gd name="T120" fmla="*/ 1411 w 4149"/>
              <a:gd name="T121" fmla="*/ 197 h 4107"/>
              <a:gd name="T122" fmla="*/ 1805 w 4149"/>
              <a:gd name="T123" fmla="*/ 29 h 4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49" h="4107">
                <a:moveTo>
                  <a:pt x="1695" y="3344"/>
                </a:moveTo>
                <a:lnTo>
                  <a:pt x="1373" y="3413"/>
                </a:lnTo>
                <a:lnTo>
                  <a:pt x="1276" y="3436"/>
                </a:lnTo>
                <a:lnTo>
                  <a:pt x="1182" y="3459"/>
                </a:lnTo>
                <a:lnTo>
                  <a:pt x="1092" y="3485"/>
                </a:lnTo>
                <a:lnTo>
                  <a:pt x="1007" y="3511"/>
                </a:lnTo>
                <a:lnTo>
                  <a:pt x="925" y="3539"/>
                </a:lnTo>
                <a:lnTo>
                  <a:pt x="847" y="3568"/>
                </a:lnTo>
                <a:lnTo>
                  <a:pt x="771" y="3596"/>
                </a:lnTo>
                <a:lnTo>
                  <a:pt x="703" y="3625"/>
                </a:lnTo>
                <a:lnTo>
                  <a:pt x="637" y="3653"/>
                </a:lnTo>
                <a:lnTo>
                  <a:pt x="576" y="3680"/>
                </a:lnTo>
                <a:lnTo>
                  <a:pt x="520" y="3706"/>
                </a:lnTo>
                <a:lnTo>
                  <a:pt x="470" y="3732"/>
                </a:lnTo>
                <a:lnTo>
                  <a:pt x="424" y="3756"/>
                </a:lnTo>
                <a:lnTo>
                  <a:pt x="383" y="3778"/>
                </a:lnTo>
                <a:lnTo>
                  <a:pt x="349" y="3796"/>
                </a:lnTo>
                <a:lnTo>
                  <a:pt x="318" y="3815"/>
                </a:lnTo>
                <a:lnTo>
                  <a:pt x="295" y="3828"/>
                </a:lnTo>
                <a:lnTo>
                  <a:pt x="276" y="3839"/>
                </a:lnTo>
                <a:lnTo>
                  <a:pt x="264" y="3847"/>
                </a:lnTo>
                <a:lnTo>
                  <a:pt x="259" y="3851"/>
                </a:lnTo>
                <a:lnTo>
                  <a:pt x="3890" y="3851"/>
                </a:lnTo>
                <a:lnTo>
                  <a:pt x="3884" y="3846"/>
                </a:lnTo>
                <a:lnTo>
                  <a:pt x="3871" y="3838"/>
                </a:lnTo>
                <a:lnTo>
                  <a:pt x="3852" y="3826"/>
                </a:lnTo>
                <a:lnTo>
                  <a:pt x="3827" y="3812"/>
                </a:lnTo>
                <a:lnTo>
                  <a:pt x="3798" y="3795"/>
                </a:lnTo>
                <a:lnTo>
                  <a:pt x="3762" y="3775"/>
                </a:lnTo>
                <a:lnTo>
                  <a:pt x="3721" y="3753"/>
                </a:lnTo>
                <a:lnTo>
                  <a:pt x="3675" y="3730"/>
                </a:lnTo>
                <a:lnTo>
                  <a:pt x="3624" y="3705"/>
                </a:lnTo>
                <a:lnTo>
                  <a:pt x="3568" y="3679"/>
                </a:lnTo>
                <a:lnTo>
                  <a:pt x="3507" y="3651"/>
                </a:lnTo>
                <a:lnTo>
                  <a:pt x="3443" y="3622"/>
                </a:lnTo>
                <a:lnTo>
                  <a:pt x="3374" y="3595"/>
                </a:lnTo>
                <a:lnTo>
                  <a:pt x="3300" y="3566"/>
                </a:lnTo>
                <a:lnTo>
                  <a:pt x="3222" y="3537"/>
                </a:lnTo>
                <a:lnTo>
                  <a:pt x="3140" y="3511"/>
                </a:lnTo>
                <a:lnTo>
                  <a:pt x="3054" y="3484"/>
                </a:lnTo>
                <a:lnTo>
                  <a:pt x="2966" y="3459"/>
                </a:lnTo>
                <a:lnTo>
                  <a:pt x="2873" y="3436"/>
                </a:lnTo>
                <a:lnTo>
                  <a:pt x="2777" y="3413"/>
                </a:lnTo>
                <a:lnTo>
                  <a:pt x="2454" y="3344"/>
                </a:lnTo>
                <a:lnTo>
                  <a:pt x="2396" y="3379"/>
                </a:lnTo>
                <a:lnTo>
                  <a:pt x="2336" y="3409"/>
                </a:lnTo>
                <a:lnTo>
                  <a:pt x="2273" y="3433"/>
                </a:lnTo>
                <a:lnTo>
                  <a:pt x="2210" y="3451"/>
                </a:lnTo>
                <a:lnTo>
                  <a:pt x="2143" y="3462"/>
                </a:lnTo>
                <a:lnTo>
                  <a:pt x="2075" y="3466"/>
                </a:lnTo>
                <a:lnTo>
                  <a:pt x="2007" y="3462"/>
                </a:lnTo>
                <a:lnTo>
                  <a:pt x="1941" y="3451"/>
                </a:lnTo>
                <a:lnTo>
                  <a:pt x="1876" y="3433"/>
                </a:lnTo>
                <a:lnTo>
                  <a:pt x="1814" y="3409"/>
                </a:lnTo>
                <a:lnTo>
                  <a:pt x="1753" y="3379"/>
                </a:lnTo>
                <a:lnTo>
                  <a:pt x="1695" y="3344"/>
                </a:lnTo>
                <a:close/>
                <a:moveTo>
                  <a:pt x="2075" y="258"/>
                </a:moveTo>
                <a:lnTo>
                  <a:pt x="1995" y="260"/>
                </a:lnTo>
                <a:lnTo>
                  <a:pt x="1918" y="269"/>
                </a:lnTo>
                <a:lnTo>
                  <a:pt x="1844" y="285"/>
                </a:lnTo>
                <a:lnTo>
                  <a:pt x="1775" y="306"/>
                </a:lnTo>
                <a:lnTo>
                  <a:pt x="1708" y="332"/>
                </a:lnTo>
                <a:lnTo>
                  <a:pt x="1646" y="363"/>
                </a:lnTo>
                <a:lnTo>
                  <a:pt x="1585" y="400"/>
                </a:lnTo>
                <a:lnTo>
                  <a:pt x="1530" y="441"/>
                </a:lnTo>
                <a:lnTo>
                  <a:pt x="1477" y="485"/>
                </a:lnTo>
                <a:lnTo>
                  <a:pt x="1427" y="533"/>
                </a:lnTo>
                <a:lnTo>
                  <a:pt x="1380" y="586"/>
                </a:lnTo>
                <a:lnTo>
                  <a:pt x="1337" y="641"/>
                </a:lnTo>
                <a:lnTo>
                  <a:pt x="1296" y="699"/>
                </a:lnTo>
                <a:lnTo>
                  <a:pt x="1259" y="760"/>
                </a:lnTo>
                <a:lnTo>
                  <a:pt x="1225" y="824"/>
                </a:lnTo>
                <a:lnTo>
                  <a:pt x="1193" y="889"/>
                </a:lnTo>
                <a:lnTo>
                  <a:pt x="1165" y="956"/>
                </a:lnTo>
                <a:lnTo>
                  <a:pt x="1140" y="1025"/>
                </a:lnTo>
                <a:lnTo>
                  <a:pt x="1118" y="1094"/>
                </a:lnTo>
                <a:lnTo>
                  <a:pt x="1099" y="1165"/>
                </a:lnTo>
                <a:lnTo>
                  <a:pt x="1083" y="1237"/>
                </a:lnTo>
                <a:lnTo>
                  <a:pt x="1069" y="1307"/>
                </a:lnTo>
                <a:lnTo>
                  <a:pt x="1058" y="1379"/>
                </a:lnTo>
                <a:lnTo>
                  <a:pt x="1046" y="1502"/>
                </a:lnTo>
                <a:lnTo>
                  <a:pt x="1041" y="1626"/>
                </a:lnTo>
                <a:lnTo>
                  <a:pt x="1044" y="1749"/>
                </a:lnTo>
                <a:lnTo>
                  <a:pt x="1053" y="1872"/>
                </a:lnTo>
                <a:lnTo>
                  <a:pt x="1070" y="1995"/>
                </a:lnTo>
                <a:lnTo>
                  <a:pt x="1095" y="2116"/>
                </a:lnTo>
                <a:lnTo>
                  <a:pt x="1126" y="2235"/>
                </a:lnTo>
                <a:lnTo>
                  <a:pt x="1164" y="2354"/>
                </a:lnTo>
                <a:lnTo>
                  <a:pt x="1207" y="2469"/>
                </a:lnTo>
                <a:lnTo>
                  <a:pt x="1259" y="2583"/>
                </a:lnTo>
                <a:lnTo>
                  <a:pt x="1316" y="2694"/>
                </a:lnTo>
                <a:lnTo>
                  <a:pt x="1378" y="2800"/>
                </a:lnTo>
                <a:lnTo>
                  <a:pt x="1448" y="2905"/>
                </a:lnTo>
                <a:lnTo>
                  <a:pt x="1522" y="3003"/>
                </a:lnTo>
                <a:lnTo>
                  <a:pt x="1564" y="3056"/>
                </a:lnTo>
                <a:lnTo>
                  <a:pt x="1624" y="3118"/>
                </a:lnTo>
                <a:lnTo>
                  <a:pt x="1684" y="3171"/>
                </a:lnTo>
                <a:lnTo>
                  <a:pt x="1746" y="3217"/>
                </a:lnTo>
                <a:lnTo>
                  <a:pt x="1811" y="3254"/>
                </a:lnTo>
                <a:lnTo>
                  <a:pt x="1876" y="3283"/>
                </a:lnTo>
                <a:lnTo>
                  <a:pt x="1942" y="3303"/>
                </a:lnTo>
                <a:lnTo>
                  <a:pt x="2008" y="3315"/>
                </a:lnTo>
                <a:lnTo>
                  <a:pt x="2075" y="3320"/>
                </a:lnTo>
                <a:lnTo>
                  <a:pt x="2141" y="3315"/>
                </a:lnTo>
                <a:lnTo>
                  <a:pt x="2207" y="3303"/>
                </a:lnTo>
                <a:lnTo>
                  <a:pt x="2273" y="3283"/>
                </a:lnTo>
                <a:lnTo>
                  <a:pt x="2340" y="3254"/>
                </a:lnTo>
                <a:lnTo>
                  <a:pt x="2403" y="3217"/>
                </a:lnTo>
                <a:lnTo>
                  <a:pt x="2465" y="3171"/>
                </a:lnTo>
                <a:lnTo>
                  <a:pt x="2527" y="3118"/>
                </a:lnTo>
                <a:lnTo>
                  <a:pt x="2585" y="3056"/>
                </a:lnTo>
                <a:lnTo>
                  <a:pt x="2628" y="3003"/>
                </a:lnTo>
                <a:lnTo>
                  <a:pt x="2703" y="2905"/>
                </a:lnTo>
                <a:lnTo>
                  <a:pt x="2772" y="2801"/>
                </a:lnTo>
                <a:lnTo>
                  <a:pt x="2835" y="2694"/>
                </a:lnTo>
                <a:lnTo>
                  <a:pt x="2892" y="2583"/>
                </a:lnTo>
                <a:lnTo>
                  <a:pt x="2942" y="2471"/>
                </a:lnTo>
                <a:lnTo>
                  <a:pt x="2987" y="2354"/>
                </a:lnTo>
                <a:lnTo>
                  <a:pt x="3024" y="2237"/>
                </a:lnTo>
                <a:lnTo>
                  <a:pt x="3056" y="2116"/>
                </a:lnTo>
                <a:lnTo>
                  <a:pt x="3079" y="1995"/>
                </a:lnTo>
                <a:lnTo>
                  <a:pt x="3096" y="1873"/>
                </a:lnTo>
                <a:lnTo>
                  <a:pt x="3106" y="1749"/>
                </a:lnTo>
                <a:lnTo>
                  <a:pt x="3108" y="1626"/>
                </a:lnTo>
                <a:lnTo>
                  <a:pt x="3103" y="1503"/>
                </a:lnTo>
                <a:lnTo>
                  <a:pt x="3091" y="1380"/>
                </a:lnTo>
                <a:lnTo>
                  <a:pt x="3081" y="1309"/>
                </a:lnTo>
                <a:lnTo>
                  <a:pt x="3067" y="1237"/>
                </a:lnTo>
                <a:lnTo>
                  <a:pt x="3050" y="1165"/>
                </a:lnTo>
                <a:lnTo>
                  <a:pt x="3032" y="1094"/>
                </a:lnTo>
                <a:lnTo>
                  <a:pt x="3009" y="1025"/>
                </a:lnTo>
                <a:lnTo>
                  <a:pt x="2984" y="956"/>
                </a:lnTo>
                <a:lnTo>
                  <a:pt x="2956" y="889"/>
                </a:lnTo>
                <a:lnTo>
                  <a:pt x="2925" y="824"/>
                </a:lnTo>
                <a:lnTo>
                  <a:pt x="2892" y="760"/>
                </a:lnTo>
                <a:lnTo>
                  <a:pt x="2853" y="699"/>
                </a:lnTo>
                <a:lnTo>
                  <a:pt x="2814" y="641"/>
                </a:lnTo>
                <a:lnTo>
                  <a:pt x="2770" y="586"/>
                </a:lnTo>
                <a:lnTo>
                  <a:pt x="2723" y="533"/>
                </a:lnTo>
                <a:lnTo>
                  <a:pt x="2674" y="485"/>
                </a:lnTo>
                <a:lnTo>
                  <a:pt x="2620" y="441"/>
                </a:lnTo>
                <a:lnTo>
                  <a:pt x="2564" y="400"/>
                </a:lnTo>
                <a:lnTo>
                  <a:pt x="2505" y="363"/>
                </a:lnTo>
                <a:lnTo>
                  <a:pt x="2441" y="332"/>
                </a:lnTo>
                <a:lnTo>
                  <a:pt x="2375" y="306"/>
                </a:lnTo>
                <a:lnTo>
                  <a:pt x="2305" y="285"/>
                </a:lnTo>
                <a:lnTo>
                  <a:pt x="2231" y="269"/>
                </a:lnTo>
                <a:lnTo>
                  <a:pt x="2155" y="260"/>
                </a:lnTo>
                <a:lnTo>
                  <a:pt x="2075" y="258"/>
                </a:lnTo>
                <a:close/>
                <a:moveTo>
                  <a:pt x="2075" y="0"/>
                </a:moveTo>
                <a:lnTo>
                  <a:pt x="2168" y="4"/>
                </a:lnTo>
                <a:lnTo>
                  <a:pt x="2258" y="13"/>
                </a:lnTo>
                <a:lnTo>
                  <a:pt x="2345" y="29"/>
                </a:lnTo>
                <a:lnTo>
                  <a:pt x="2429" y="50"/>
                </a:lnTo>
                <a:lnTo>
                  <a:pt x="2511" y="78"/>
                </a:lnTo>
                <a:lnTo>
                  <a:pt x="2591" y="111"/>
                </a:lnTo>
                <a:lnTo>
                  <a:pt x="2667" y="152"/>
                </a:lnTo>
                <a:lnTo>
                  <a:pt x="2740" y="197"/>
                </a:lnTo>
                <a:lnTo>
                  <a:pt x="2808" y="248"/>
                </a:lnTo>
                <a:lnTo>
                  <a:pt x="2875" y="306"/>
                </a:lnTo>
                <a:lnTo>
                  <a:pt x="2938" y="369"/>
                </a:lnTo>
                <a:lnTo>
                  <a:pt x="2996" y="437"/>
                </a:lnTo>
                <a:lnTo>
                  <a:pt x="3053" y="512"/>
                </a:lnTo>
                <a:lnTo>
                  <a:pt x="3103" y="592"/>
                </a:lnTo>
                <a:lnTo>
                  <a:pt x="3149" y="676"/>
                </a:lnTo>
                <a:lnTo>
                  <a:pt x="3190" y="761"/>
                </a:lnTo>
                <a:lnTo>
                  <a:pt x="3226" y="850"/>
                </a:lnTo>
                <a:lnTo>
                  <a:pt x="3258" y="940"/>
                </a:lnTo>
                <a:lnTo>
                  <a:pt x="3285" y="1031"/>
                </a:lnTo>
                <a:lnTo>
                  <a:pt x="3309" y="1123"/>
                </a:lnTo>
                <a:lnTo>
                  <a:pt x="3329" y="1216"/>
                </a:lnTo>
                <a:lnTo>
                  <a:pt x="3344" y="1309"/>
                </a:lnTo>
                <a:lnTo>
                  <a:pt x="3357" y="1400"/>
                </a:lnTo>
                <a:lnTo>
                  <a:pt x="3365" y="1492"/>
                </a:lnTo>
                <a:lnTo>
                  <a:pt x="3370" y="1580"/>
                </a:lnTo>
                <a:lnTo>
                  <a:pt x="3371" y="1667"/>
                </a:lnTo>
                <a:lnTo>
                  <a:pt x="3371" y="1752"/>
                </a:lnTo>
                <a:lnTo>
                  <a:pt x="3367" y="1833"/>
                </a:lnTo>
                <a:lnTo>
                  <a:pt x="3361" y="1910"/>
                </a:lnTo>
                <a:lnTo>
                  <a:pt x="3351" y="1982"/>
                </a:lnTo>
                <a:lnTo>
                  <a:pt x="3340" y="2051"/>
                </a:lnTo>
                <a:lnTo>
                  <a:pt x="3326" y="2114"/>
                </a:lnTo>
                <a:lnTo>
                  <a:pt x="3307" y="2188"/>
                </a:lnTo>
                <a:lnTo>
                  <a:pt x="3283" y="2269"/>
                </a:lnTo>
                <a:lnTo>
                  <a:pt x="3255" y="2354"/>
                </a:lnTo>
                <a:lnTo>
                  <a:pt x="3225" y="2442"/>
                </a:lnTo>
                <a:lnTo>
                  <a:pt x="3189" y="2533"/>
                </a:lnTo>
                <a:lnTo>
                  <a:pt x="3149" y="2625"/>
                </a:lnTo>
                <a:lnTo>
                  <a:pt x="3106" y="2718"/>
                </a:lnTo>
                <a:lnTo>
                  <a:pt x="3059" y="2811"/>
                </a:lnTo>
                <a:lnTo>
                  <a:pt x="3008" y="2902"/>
                </a:lnTo>
                <a:lnTo>
                  <a:pt x="2952" y="2992"/>
                </a:lnTo>
                <a:lnTo>
                  <a:pt x="2894" y="3079"/>
                </a:lnTo>
                <a:lnTo>
                  <a:pt x="2831" y="3162"/>
                </a:lnTo>
                <a:lnTo>
                  <a:pt x="2930" y="3185"/>
                </a:lnTo>
                <a:lnTo>
                  <a:pt x="3026" y="3209"/>
                </a:lnTo>
                <a:lnTo>
                  <a:pt x="3119" y="3235"/>
                </a:lnTo>
                <a:lnTo>
                  <a:pt x="3207" y="3263"/>
                </a:lnTo>
                <a:lnTo>
                  <a:pt x="3292" y="3290"/>
                </a:lnTo>
                <a:lnTo>
                  <a:pt x="3373" y="3319"/>
                </a:lnTo>
                <a:lnTo>
                  <a:pt x="3451" y="3349"/>
                </a:lnTo>
                <a:lnTo>
                  <a:pt x="3523" y="3378"/>
                </a:lnTo>
                <a:lnTo>
                  <a:pt x="3592" y="3407"/>
                </a:lnTo>
                <a:lnTo>
                  <a:pt x="3657" y="3436"/>
                </a:lnTo>
                <a:lnTo>
                  <a:pt x="3716" y="3464"/>
                </a:lnTo>
                <a:lnTo>
                  <a:pt x="3772" y="3490"/>
                </a:lnTo>
                <a:lnTo>
                  <a:pt x="3822" y="3517"/>
                </a:lnTo>
                <a:lnTo>
                  <a:pt x="3868" y="3540"/>
                </a:lnTo>
                <a:lnTo>
                  <a:pt x="3908" y="3562"/>
                </a:lnTo>
                <a:lnTo>
                  <a:pt x="3943" y="3582"/>
                </a:lnTo>
                <a:lnTo>
                  <a:pt x="3972" y="3599"/>
                </a:lnTo>
                <a:lnTo>
                  <a:pt x="3996" y="3613"/>
                </a:lnTo>
                <a:lnTo>
                  <a:pt x="4015" y="3625"/>
                </a:lnTo>
                <a:lnTo>
                  <a:pt x="4028" y="3633"/>
                </a:lnTo>
                <a:lnTo>
                  <a:pt x="4034" y="3637"/>
                </a:lnTo>
                <a:lnTo>
                  <a:pt x="4067" y="3663"/>
                </a:lnTo>
                <a:lnTo>
                  <a:pt x="4095" y="3693"/>
                </a:lnTo>
                <a:lnTo>
                  <a:pt x="4118" y="3727"/>
                </a:lnTo>
                <a:lnTo>
                  <a:pt x="4135" y="3764"/>
                </a:lnTo>
                <a:lnTo>
                  <a:pt x="4145" y="3803"/>
                </a:lnTo>
                <a:lnTo>
                  <a:pt x="4149" y="3843"/>
                </a:lnTo>
                <a:lnTo>
                  <a:pt x="4148" y="3884"/>
                </a:lnTo>
                <a:lnTo>
                  <a:pt x="4139" y="3924"/>
                </a:lnTo>
                <a:lnTo>
                  <a:pt x="4123" y="3964"/>
                </a:lnTo>
                <a:lnTo>
                  <a:pt x="4102" y="3999"/>
                </a:lnTo>
                <a:lnTo>
                  <a:pt x="4075" y="4030"/>
                </a:lnTo>
                <a:lnTo>
                  <a:pt x="4045" y="4056"/>
                </a:lnTo>
                <a:lnTo>
                  <a:pt x="4011" y="4079"/>
                </a:lnTo>
                <a:lnTo>
                  <a:pt x="3974" y="4094"/>
                </a:lnTo>
                <a:lnTo>
                  <a:pt x="3933" y="4104"/>
                </a:lnTo>
                <a:lnTo>
                  <a:pt x="3890" y="4107"/>
                </a:lnTo>
                <a:lnTo>
                  <a:pt x="259" y="4107"/>
                </a:lnTo>
                <a:lnTo>
                  <a:pt x="218" y="4104"/>
                </a:lnTo>
                <a:lnTo>
                  <a:pt x="177" y="4094"/>
                </a:lnTo>
                <a:lnTo>
                  <a:pt x="139" y="4079"/>
                </a:lnTo>
                <a:lnTo>
                  <a:pt x="104" y="4056"/>
                </a:lnTo>
                <a:lnTo>
                  <a:pt x="74" y="4030"/>
                </a:lnTo>
                <a:lnTo>
                  <a:pt x="48" y="3999"/>
                </a:lnTo>
                <a:lnTo>
                  <a:pt x="26" y="3964"/>
                </a:lnTo>
                <a:lnTo>
                  <a:pt x="11" y="3924"/>
                </a:lnTo>
                <a:lnTo>
                  <a:pt x="3" y="3884"/>
                </a:lnTo>
                <a:lnTo>
                  <a:pt x="0" y="3843"/>
                </a:lnTo>
                <a:lnTo>
                  <a:pt x="4" y="3803"/>
                </a:lnTo>
                <a:lnTo>
                  <a:pt x="16" y="3764"/>
                </a:lnTo>
                <a:lnTo>
                  <a:pt x="32" y="3727"/>
                </a:lnTo>
                <a:lnTo>
                  <a:pt x="54" y="3693"/>
                </a:lnTo>
                <a:lnTo>
                  <a:pt x="82" y="3663"/>
                </a:lnTo>
                <a:lnTo>
                  <a:pt x="116" y="3637"/>
                </a:lnTo>
                <a:lnTo>
                  <a:pt x="123" y="3633"/>
                </a:lnTo>
                <a:lnTo>
                  <a:pt x="135" y="3625"/>
                </a:lnTo>
                <a:lnTo>
                  <a:pt x="153" y="3613"/>
                </a:lnTo>
                <a:lnTo>
                  <a:pt x="178" y="3599"/>
                </a:lnTo>
                <a:lnTo>
                  <a:pt x="207" y="3582"/>
                </a:lnTo>
                <a:lnTo>
                  <a:pt x="242" y="3562"/>
                </a:lnTo>
                <a:lnTo>
                  <a:pt x="283" y="3540"/>
                </a:lnTo>
                <a:lnTo>
                  <a:pt x="328" y="3517"/>
                </a:lnTo>
                <a:lnTo>
                  <a:pt x="378" y="3490"/>
                </a:lnTo>
                <a:lnTo>
                  <a:pt x="433" y="3463"/>
                </a:lnTo>
                <a:lnTo>
                  <a:pt x="493" y="3436"/>
                </a:lnTo>
                <a:lnTo>
                  <a:pt x="557" y="3407"/>
                </a:lnTo>
                <a:lnTo>
                  <a:pt x="626" y="3378"/>
                </a:lnTo>
                <a:lnTo>
                  <a:pt x="699" y="3348"/>
                </a:lnTo>
                <a:lnTo>
                  <a:pt x="777" y="3319"/>
                </a:lnTo>
                <a:lnTo>
                  <a:pt x="857" y="3290"/>
                </a:lnTo>
                <a:lnTo>
                  <a:pt x="943" y="3263"/>
                </a:lnTo>
                <a:lnTo>
                  <a:pt x="1032" y="3235"/>
                </a:lnTo>
                <a:lnTo>
                  <a:pt x="1123" y="3209"/>
                </a:lnTo>
                <a:lnTo>
                  <a:pt x="1219" y="3185"/>
                </a:lnTo>
                <a:lnTo>
                  <a:pt x="1318" y="3162"/>
                </a:lnTo>
                <a:lnTo>
                  <a:pt x="1255" y="3079"/>
                </a:lnTo>
                <a:lnTo>
                  <a:pt x="1197" y="2992"/>
                </a:lnTo>
                <a:lnTo>
                  <a:pt x="1141" y="2902"/>
                </a:lnTo>
                <a:lnTo>
                  <a:pt x="1091" y="2811"/>
                </a:lnTo>
                <a:lnTo>
                  <a:pt x="1044" y="2718"/>
                </a:lnTo>
                <a:lnTo>
                  <a:pt x="1000" y="2625"/>
                </a:lnTo>
                <a:lnTo>
                  <a:pt x="962" y="2533"/>
                </a:lnTo>
                <a:lnTo>
                  <a:pt x="926" y="2442"/>
                </a:lnTo>
                <a:lnTo>
                  <a:pt x="894" y="2354"/>
                </a:lnTo>
                <a:lnTo>
                  <a:pt x="867" y="2269"/>
                </a:lnTo>
                <a:lnTo>
                  <a:pt x="843" y="2188"/>
                </a:lnTo>
                <a:lnTo>
                  <a:pt x="823" y="2114"/>
                </a:lnTo>
                <a:lnTo>
                  <a:pt x="810" y="2051"/>
                </a:lnTo>
                <a:lnTo>
                  <a:pt x="799" y="1982"/>
                </a:lnTo>
                <a:lnTo>
                  <a:pt x="790" y="1910"/>
                </a:lnTo>
                <a:lnTo>
                  <a:pt x="783" y="1833"/>
                </a:lnTo>
                <a:lnTo>
                  <a:pt x="779" y="1752"/>
                </a:lnTo>
                <a:lnTo>
                  <a:pt x="778" y="1667"/>
                </a:lnTo>
                <a:lnTo>
                  <a:pt x="781" y="1580"/>
                </a:lnTo>
                <a:lnTo>
                  <a:pt x="786" y="1492"/>
                </a:lnTo>
                <a:lnTo>
                  <a:pt x="794" y="1400"/>
                </a:lnTo>
                <a:lnTo>
                  <a:pt x="806" y="1309"/>
                </a:lnTo>
                <a:lnTo>
                  <a:pt x="822" y="1216"/>
                </a:lnTo>
                <a:lnTo>
                  <a:pt x="841" y="1123"/>
                </a:lnTo>
                <a:lnTo>
                  <a:pt x="865" y="1031"/>
                </a:lnTo>
                <a:lnTo>
                  <a:pt x="892" y="940"/>
                </a:lnTo>
                <a:lnTo>
                  <a:pt x="925" y="850"/>
                </a:lnTo>
                <a:lnTo>
                  <a:pt x="960" y="762"/>
                </a:lnTo>
                <a:lnTo>
                  <a:pt x="1001" y="676"/>
                </a:lnTo>
                <a:lnTo>
                  <a:pt x="1048" y="592"/>
                </a:lnTo>
                <a:lnTo>
                  <a:pt x="1098" y="514"/>
                </a:lnTo>
                <a:lnTo>
                  <a:pt x="1153" y="438"/>
                </a:lnTo>
                <a:lnTo>
                  <a:pt x="1213" y="369"/>
                </a:lnTo>
                <a:lnTo>
                  <a:pt x="1275" y="306"/>
                </a:lnTo>
                <a:lnTo>
                  <a:pt x="1341" y="248"/>
                </a:lnTo>
                <a:lnTo>
                  <a:pt x="1411" y="197"/>
                </a:lnTo>
                <a:lnTo>
                  <a:pt x="1484" y="152"/>
                </a:lnTo>
                <a:lnTo>
                  <a:pt x="1559" y="111"/>
                </a:lnTo>
                <a:lnTo>
                  <a:pt x="1638" y="78"/>
                </a:lnTo>
                <a:lnTo>
                  <a:pt x="1720" y="50"/>
                </a:lnTo>
                <a:lnTo>
                  <a:pt x="1805" y="29"/>
                </a:lnTo>
                <a:lnTo>
                  <a:pt x="1892" y="13"/>
                </a:lnTo>
                <a:lnTo>
                  <a:pt x="1982" y="4"/>
                </a:lnTo>
                <a:lnTo>
                  <a:pt x="207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9" name="Группа 348"/>
          <p:cNvGrpSpPr/>
          <p:nvPr/>
        </p:nvGrpSpPr>
        <p:grpSpPr>
          <a:xfrm>
            <a:off x="6600855" y="4875439"/>
            <a:ext cx="464791" cy="460544"/>
            <a:chOff x="5929313" y="3308350"/>
            <a:chExt cx="3300412" cy="3270250"/>
          </a:xfrm>
          <a:solidFill>
            <a:schemeClr val="bg2">
              <a:lumMod val="25000"/>
            </a:schemeClr>
          </a:solidFill>
        </p:grpSpPr>
        <p:sp>
          <p:nvSpPr>
            <p:cNvPr id="340" name="Freeform 309"/>
            <p:cNvSpPr>
              <a:spLocks noEditPoints="1"/>
            </p:cNvSpPr>
            <p:nvPr/>
          </p:nvSpPr>
          <p:spPr bwMode="auto">
            <a:xfrm>
              <a:off x="5929313" y="3308350"/>
              <a:ext cx="3300412" cy="3270250"/>
            </a:xfrm>
            <a:custGeom>
              <a:avLst/>
              <a:gdLst>
                <a:gd name="T0" fmla="*/ 1775 w 4158"/>
                <a:gd name="T1" fmla="*/ 283 h 4120"/>
                <a:gd name="T2" fmla="*/ 1363 w 4158"/>
                <a:gd name="T3" fmla="*/ 404 h 4120"/>
                <a:gd name="T4" fmla="*/ 990 w 4158"/>
                <a:gd name="T5" fmla="*/ 616 h 4120"/>
                <a:gd name="T6" fmla="*/ 675 w 4158"/>
                <a:gd name="T7" fmla="*/ 912 h 4120"/>
                <a:gd name="T8" fmla="*/ 436 w 4158"/>
                <a:gd name="T9" fmla="*/ 1286 h 4120"/>
                <a:gd name="T10" fmla="*/ 292 w 4158"/>
                <a:gd name="T11" fmla="*/ 1714 h 4120"/>
                <a:gd name="T12" fmla="*/ 262 w 4158"/>
                <a:gd name="T13" fmla="*/ 2147 h 4120"/>
                <a:gd name="T14" fmla="*/ 334 w 4158"/>
                <a:gd name="T15" fmla="*/ 2568 h 4120"/>
                <a:gd name="T16" fmla="*/ 502 w 4158"/>
                <a:gd name="T17" fmla="*/ 2959 h 4120"/>
                <a:gd name="T18" fmla="*/ 760 w 4158"/>
                <a:gd name="T19" fmla="*/ 3303 h 4120"/>
                <a:gd name="T20" fmla="*/ 1099 w 4158"/>
                <a:gd name="T21" fmla="*/ 3579 h 4120"/>
                <a:gd name="T22" fmla="*/ 1510 w 4158"/>
                <a:gd name="T23" fmla="*/ 3773 h 4120"/>
                <a:gd name="T24" fmla="*/ 1948 w 4158"/>
                <a:gd name="T25" fmla="*/ 3857 h 4120"/>
                <a:gd name="T26" fmla="*/ 2383 w 4158"/>
                <a:gd name="T27" fmla="*/ 3836 h 4120"/>
                <a:gd name="T28" fmla="*/ 2795 w 4158"/>
                <a:gd name="T29" fmla="*/ 3716 h 4120"/>
                <a:gd name="T30" fmla="*/ 3167 w 4158"/>
                <a:gd name="T31" fmla="*/ 3503 h 4120"/>
                <a:gd name="T32" fmla="*/ 3482 w 4158"/>
                <a:gd name="T33" fmla="*/ 3207 h 4120"/>
                <a:gd name="T34" fmla="*/ 3721 w 4158"/>
                <a:gd name="T35" fmla="*/ 2834 h 4120"/>
                <a:gd name="T36" fmla="*/ 3865 w 4158"/>
                <a:gd name="T37" fmla="*/ 2406 h 4120"/>
                <a:gd name="T38" fmla="*/ 3895 w 4158"/>
                <a:gd name="T39" fmla="*/ 1973 h 4120"/>
                <a:gd name="T40" fmla="*/ 3823 w 4158"/>
                <a:gd name="T41" fmla="*/ 1552 h 4120"/>
                <a:gd name="T42" fmla="*/ 3655 w 4158"/>
                <a:gd name="T43" fmla="*/ 1161 h 4120"/>
                <a:gd name="T44" fmla="*/ 3397 w 4158"/>
                <a:gd name="T45" fmla="*/ 818 h 4120"/>
                <a:gd name="T46" fmla="*/ 3058 w 4158"/>
                <a:gd name="T47" fmla="*/ 541 h 4120"/>
                <a:gd name="T48" fmla="*/ 2647 w 4158"/>
                <a:gd name="T49" fmla="*/ 348 h 4120"/>
                <a:gd name="T50" fmla="*/ 2209 w 4158"/>
                <a:gd name="T51" fmla="*/ 262 h 4120"/>
                <a:gd name="T52" fmla="*/ 2272 w 4158"/>
                <a:gd name="T53" fmla="*/ 9 h 4120"/>
                <a:gd name="T54" fmla="*/ 2736 w 4158"/>
                <a:gd name="T55" fmla="*/ 107 h 4120"/>
                <a:gd name="T56" fmla="*/ 3175 w 4158"/>
                <a:gd name="T57" fmla="*/ 310 h 4120"/>
                <a:gd name="T58" fmla="*/ 3542 w 4158"/>
                <a:gd name="T59" fmla="*/ 596 h 4120"/>
                <a:gd name="T60" fmla="*/ 3830 w 4158"/>
                <a:gd name="T61" fmla="*/ 951 h 4120"/>
                <a:gd name="T62" fmla="*/ 4032 w 4158"/>
                <a:gd name="T63" fmla="*/ 1355 h 4120"/>
                <a:gd name="T64" fmla="*/ 4141 w 4158"/>
                <a:gd name="T65" fmla="*/ 1794 h 4120"/>
                <a:gd name="T66" fmla="*/ 4149 w 4158"/>
                <a:gd name="T67" fmla="*/ 2252 h 4120"/>
                <a:gd name="T68" fmla="*/ 4051 w 4158"/>
                <a:gd name="T69" fmla="*/ 2712 h 4120"/>
                <a:gd name="T70" fmla="*/ 3846 w 4158"/>
                <a:gd name="T71" fmla="*/ 3146 h 4120"/>
                <a:gd name="T72" fmla="*/ 3556 w 4158"/>
                <a:gd name="T73" fmla="*/ 3510 h 4120"/>
                <a:gd name="T74" fmla="*/ 3199 w 4158"/>
                <a:gd name="T75" fmla="*/ 3795 h 4120"/>
                <a:gd name="T76" fmla="*/ 2791 w 4158"/>
                <a:gd name="T77" fmla="*/ 3995 h 4120"/>
                <a:gd name="T78" fmla="*/ 2347 w 4158"/>
                <a:gd name="T79" fmla="*/ 4103 h 4120"/>
                <a:gd name="T80" fmla="*/ 1886 w 4158"/>
                <a:gd name="T81" fmla="*/ 4111 h 4120"/>
                <a:gd name="T82" fmla="*/ 1421 w 4158"/>
                <a:gd name="T83" fmla="*/ 4014 h 4120"/>
                <a:gd name="T84" fmla="*/ 982 w 4158"/>
                <a:gd name="T85" fmla="*/ 3811 h 4120"/>
                <a:gd name="T86" fmla="*/ 615 w 4158"/>
                <a:gd name="T87" fmla="*/ 3524 h 4120"/>
                <a:gd name="T88" fmla="*/ 327 w 4158"/>
                <a:gd name="T89" fmla="*/ 3170 h 4120"/>
                <a:gd name="T90" fmla="*/ 125 w 4158"/>
                <a:gd name="T91" fmla="*/ 2766 h 4120"/>
                <a:gd name="T92" fmla="*/ 16 w 4158"/>
                <a:gd name="T93" fmla="*/ 2326 h 4120"/>
                <a:gd name="T94" fmla="*/ 8 w 4158"/>
                <a:gd name="T95" fmla="*/ 1868 h 4120"/>
                <a:gd name="T96" fmla="*/ 106 w 4158"/>
                <a:gd name="T97" fmla="*/ 1407 h 4120"/>
                <a:gd name="T98" fmla="*/ 312 w 4158"/>
                <a:gd name="T99" fmla="*/ 974 h 4120"/>
                <a:gd name="T100" fmla="*/ 601 w 4158"/>
                <a:gd name="T101" fmla="*/ 611 h 4120"/>
                <a:gd name="T102" fmla="*/ 958 w 4158"/>
                <a:gd name="T103" fmla="*/ 325 h 4120"/>
                <a:gd name="T104" fmla="*/ 1366 w 4158"/>
                <a:gd name="T105" fmla="*/ 125 h 4120"/>
                <a:gd name="T106" fmla="*/ 1810 w 4158"/>
                <a:gd name="T107" fmla="*/ 17 h 4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58" h="4120">
                  <a:moveTo>
                    <a:pt x="2100" y="258"/>
                  </a:moveTo>
                  <a:lnTo>
                    <a:pt x="1991" y="261"/>
                  </a:lnTo>
                  <a:lnTo>
                    <a:pt x="1882" y="269"/>
                  </a:lnTo>
                  <a:lnTo>
                    <a:pt x="1775" y="283"/>
                  </a:lnTo>
                  <a:lnTo>
                    <a:pt x="1669" y="306"/>
                  </a:lnTo>
                  <a:lnTo>
                    <a:pt x="1565" y="332"/>
                  </a:lnTo>
                  <a:lnTo>
                    <a:pt x="1463" y="365"/>
                  </a:lnTo>
                  <a:lnTo>
                    <a:pt x="1363" y="404"/>
                  </a:lnTo>
                  <a:lnTo>
                    <a:pt x="1265" y="449"/>
                  </a:lnTo>
                  <a:lnTo>
                    <a:pt x="1171" y="499"/>
                  </a:lnTo>
                  <a:lnTo>
                    <a:pt x="1079" y="556"/>
                  </a:lnTo>
                  <a:lnTo>
                    <a:pt x="990" y="616"/>
                  </a:lnTo>
                  <a:lnTo>
                    <a:pt x="905" y="683"/>
                  </a:lnTo>
                  <a:lnTo>
                    <a:pt x="824" y="754"/>
                  </a:lnTo>
                  <a:lnTo>
                    <a:pt x="748" y="832"/>
                  </a:lnTo>
                  <a:lnTo>
                    <a:pt x="675" y="912"/>
                  </a:lnTo>
                  <a:lnTo>
                    <a:pt x="607" y="999"/>
                  </a:lnTo>
                  <a:lnTo>
                    <a:pt x="545" y="1090"/>
                  </a:lnTo>
                  <a:lnTo>
                    <a:pt x="488" y="1186"/>
                  </a:lnTo>
                  <a:lnTo>
                    <a:pt x="436" y="1286"/>
                  </a:lnTo>
                  <a:lnTo>
                    <a:pt x="389" y="1390"/>
                  </a:lnTo>
                  <a:lnTo>
                    <a:pt x="351" y="1497"/>
                  </a:lnTo>
                  <a:lnTo>
                    <a:pt x="318" y="1605"/>
                  </a:lnTo>
                  <a:lnTo>
                    <a:pt x="292" y="1714"/>
                  </a:lnTo>
                  <a:lnTo>
                    <a:pt x="275" y="1822"/>
                  </a:lnTo>
                  <a:lnTo>
                    <a:pt x="263" y="1931"/>
                  </a:lnTo>
                  <a:lnTo>
                    <a:pt x="259" y="2039"/>
                  </a:lnTo>
                  <a:lnTo>
                    <a:pt x="262" y="2147"/>
                  </a:lnTo>
                  <a:lnTo>
                    <a:pt x="270" y="2255"/>
                  </a:lnTo>
                  <a:lnTo>
                    <a:pt x="286" y="2360"/>
                  </a:lnTo>
                  <a:lnTo>
                    <a:pt x="307" y="2466"/>
                  </a:lnTo>
                  <a:lnTo>
                    <a:pt x="334" y="2568"/>
                  </a:lnTo>
                  <a:lnTo>
                    <a:pt x="367" y="2670"/>
                  </a:lnTo>
                  <a:lnTo>
                    <a:pt x="407" y="2770"/>
                  </a:lnTo>
                  <a:lnTo>
                    <a:pt x="452" y="2866"/>
                  </a:lnTo>
                  <a:lnTo>
                    <a:pt x="502" y="2959"/>
                  </a:lnTo>
                  <a:lnTo>
                    <a:pt x="559" y="3050"/>
                  </a:lnTo>
                  <a:lnTo>
                    <a:pt x="621" y="3138"/>
                  </a:lnTo>
                  <a:lnTo>
                    <a:pt x="688" y="3223"/>
                  </a:lnTo>
                  <a:lnTo>
                    <a:pt x="760" y="3303"/>
                  </a:lnTo>
                  <a:lnTo>
                    <a:pt x="839" y="3378"/>
                  </a:lnTo>
                  <a:lnTo>
                    <a:pt x="921" y="3450"/>
                  </a:lnTo>
                  <a:lnTo>
                    <a:pt x="1007" y="3518"/>
                  </a:lnTo>
                  <a:lnTo>
                    <a:pt x="1099" y="3579"/>
                  </a:lnTo>
                  <a:lnTo>
                    <a:pt x="1196" y="3636"/>
                  </a:lnTo>
                  <a:lnTo>
                    <a:pt x="1297" y="3687"/>
                  </a:lnTo>
                  <a:lnTo>
                    <a:pt x="1402" y="3733"/>
                  </a:lnTo>
                  <a:lnTo>
                    <a:pt x="1510" y="3773"/>
                  </a:lnTo>
                  <a:lnTo>
                    <a:pt x="1619" y="3804"/>
                  </a:lnTo>
                  <a:lnTo>
                    <a:pt x="1729" y="3829"/>
                  </a:lnTo>
                  <a:lnTo>
                    <a:pt x="1838" y="3847"/>
                  </a:lnTo>
                  <a:lnTo>
                    <a:pt x="1948" y="3857"/>
                  </a:lnTo>
                  <a:lnTo>
                    <a:pt x="2057" y="3862"/>
                  </a:lnTo>
                  <a:lnTo>
                    <a:pt x="2166" y="3860"/>
                  </a:lnTo>
                  <a:lnTo>
                    <a:pt x="2275" y="3852"/>
                  </a:lnTo>
                  <a:lnTo>
                    <a:pt x="2383" y="3836"/>
                  </a:lnTo>
                  <a:lnTo>
                    <a:pt x="2488" y="3815"/>
                  </a:lnTo>
                  <a:lnTo>
                    <a:pt x="2591" y="3789"/>
                  </a:lnTo>
                  <a:lnTo>
                    <a:pt x="2694" y="3754"/>
                  </a:lnTo>
                  <a:lnTo>
                    <a:pt x="2795" y="3716"/>
                  </a:lnTo>
                  <a:lnTo>
                    <a:pt x="2892" y="3672"/>
                  </a:lnTo>
                  <a:lnTo>
                    <a:pt x="2986" y="3620"/>
                  </a:lnTo>
                  <a:lnTo>
                    <a:pt x="3078" y="3565"/>
                  </a:lnTo>
                  <a:lnTo>
                    <a:pt x="3167" y="3503"/>
                  </a:lnTo>
                  <a:lnTo>
                    <a:pt x="3252" y="3437"/>
                  </a:lnTo>
                  <a:lnTo>
                    <a:pt x="3333" y="3366"/>
                  </a:lnTo>
                  <a:lnTo>
                    <a:pt x="3410" y="3288"/>
                  </a:lnTo>
                  <a:lnTo>
                    <a:pt x="3482" y="3207"/>
                  </a:lnTo>
                  <a:lnTo>
                    <a:pt x="3550" y="3121"/>
                  </a:lnTo>
                  <a:lnTo>
                    <a:pt x="3612" y="3030"/>
                  </a:lnTo>
                  <a:lnTo>
                    <a:pt x="3669" y="2934"/>
                  </a:lnTo>
                  <a:lnTo>
                    <a:pt x="3721" y="2834"/>
                  </a:lnTo>
                  <a:lnTo>
                    <a:pt x="3768" y="2730"/>
                  </a:lnTo>
                  <a:lnTo>
                    <a:pt x="3807" y="2624"/>
                  </a:lnTo>
                  <a:lnTo>
                    <a:pt x="3839" y="2516"/>
                  </a:lnTo>
                  <a:lnTo>
                    <a:pt x="3865" y="2406"/>
                  </a:lnTo>
                  <a:lnTo>
                    <a:pt x="3882" y="2299"/>
                  </a:lnTo>
                  <a:lnTo>
                    <a:pt x="3894" y="2189"/>
                  </a:lnTo>
                  <a:lnTo>
                    <a:pt x="3898" y="2081"/>
                  </a:lnTo>
                  <a:lnTo>
                    <a:pt x="3895" y="1973"/>
                  </a:lnTo>
                  <a:lnTo>
                    <a:pt x="3887" y="1865"/>
                  </a:lnTo>
                  <a:lnTo>
                    <a:pt x="3871" y="1760"/>
                  </a:lnTo>
                  <a:lnTo>
                    <a:pt x="3850" y="1655"/>
                  </a:lnTo>
                  <a:lnTo>
                    <a:pt x="3823" y="1552"/>
                  </a:lnTo>
                  <a:lnTo>
                    <a:pt x="3789" y="1451"/>
                  </a:lnTo>
                  <a:lnTo>
                    <a:pt x="3750" y="1352"/>
                  </a:lnTo>
                  <a:lnTo>
                    <a:pt x="3705" y="1255"/>
                  </a:lnTo>
                  <a:lnTo>
                    <a:pt x="3655" y="1161"/>
                  </a:lnTo>
                  <a:lnTo>
                    <a:pt x="3597" y="1070"/>
                  </a:lnTo>
                  <a:lnTo>
                    <a:pt x="3536" y="982"/>
                  </a:lnTo>
                  <a:lnTo>
                    <a:pt x="3468" y="898"/>
                  </a:lnTo>
                  <a:lnTo>
                    <a:pt x="3397" y="818"/>
                  </a:lnTo>
                  <a:lnTo>
                    <a:pt x="3318" y="743"/>
                  </a:lnTo>
                  <a:lnTo>
                    <a:pt x="3236" y="670"/>
                  </a:lnTo>
                  <a:lnTo>
                    <a:pt x="3150" y="603"/>
                  </a:lnTo>
                  <a:lnTo>
                    <a:pt x="3058" y="541"/>
                  </a:lnTo>
                  <a:lnTo>
                    <a:pt x="2961" y="485"/>
                  </a:lnTo>
                  <a:lnTo>
                    <a:pt x="2860" y="433"/>
                  </a:lnTo>
                  <a:lnTo>
                    <a:pt x="2755" y="387"/>
                  </a:lnTo>
                  <a:lnTo>
                    <a:pt x="2647" y="348"/>
                  </a:lnTo>
                  <a:lnTo>
                    <a:pt x="2538" y="316"/>
                  </a:lnTo>
                  <a:lnTo>
                    <a:pt x="2429" y="291"/>
                  </a:lnTo>
                  <a:lnTo>
                    <a:pt x="2319" y="274"/>
                  </a:lnTo>
                  <a:lnTo>
                    <a:pt x="2209" y="262"/>
                  </a:lnTo>
                  <a:lnTo>
                    <a:pt x="2100" y="258"/>
                  </a:lnTo>
                  <a:close/>
                  <a:moveTo>
                    <a:pt x="2040" y="0"/>
                  </a:moveTo>
                  <a:lnTo>
                    <a:pt x="2156" y="2"/>
                  </a:lnTo>
                  <a:lnTo>
                    <a:pt x="2272" y="9"/>
                  </a:lnTo>
                  <a:lnTo>
                    <a:pt x="2388" y="24"/>
                  </a:lnTo>
                  <a:lnTo>
                    <a:pt x="2505" y="45"/>
                  </a:lnTo>
                  <a:lnTo>
                    <a:pt x="2621" y="73"/>
                  </a:lnTo>
                  <a:lnTo>
                    <a:pt x="2736" y="107"/>
                  </a:lnTo>
                  <a:lnTo>
                    <a:pt x="2852" y="149"/>
                  </a:lnTo>
                  <a:lnTo>
                    <a:pt x="2964" y="196"/>
                  </a:lnTo>
                  <a:lnTo>
                    <a:pt x="3071" y="250"/>
                  </a:lnTo>
                  <a:lnTo>
                    <a:pt x="3175" y="310"/>
                  </a:lnTo>
                  <a:lnTo>
                    <a:pt x="3273" y="374"/>
                  </a:lnTo>
                  <a:lnTo>
                    <a:pt x="3368" y="444"/>
                  </a:lnTo>
                  <a:lnTo>
                    <a:pt x="3458" y="519"/>
                  </a:lnTo>
                  <a:lnTo>
                    <a:pt x="3542" y="596"/>
                  </a:lnTo>
                  <a:lnTo>
                    <a:pt x="3621" y="679"/>
                  </a:lnTo>
                  <a:lnTo>
                    <a:pt x="3696" y="766"/>
                  </a:lnTo>
                  <a:lnTo>
                    <a:pt x="3766" y="857"/>
                  </a:lnTo>
                  <a:lnTo>
                    <a:pt x="3830" y="951"/>
                  </a:lnTo>
                  <a:lnTo>
                    <a:pt x="3888" y="1048"/>
                  </a:lnTo>
                  <a:lnTo>
                    <a:pt x="3942" y="1147"/>
                  </a:lnTo>
                  <a:lnTo>
                    <a:pt x="3989" y="1249"/>
                  </a:lnTo>
                  <a:lnTo>
                    <a:pt x="4032" y="1355"/>
                  </a:lnTo>
                  <a:lnTo>
                    <a:pt x="4068" y="1463"/>
                  </a:lnTo>
                  <a:lnTo>
                    <a:pt x="4098" y="1571"/>
                  </a:lnTo>
                  <a:lnTo>
                    <a:pt x="4122" y="1682"/>
                  </a:lnTo>
                  <a:lnTo>
                    <a:pt x="4141" y="1794"/>
                  </a:lnTo>
                  <a:lnTo>
                    <a:pt x="4153" y="1908"/>
                  </a:lnTo>
                  <a:lnTo>
                    <a:pt x="4158" y="2022"/>
                  </a:lnTo>
                  <a:lnTo>
                    <a:pt x="4157" y="2137"/>
                  </a:lnTo>
                  <a:lnTo>
                    <a:pt x="4149" y="2252"/>
                  </a:lnTo>
                  <a:lnTo>
                    <a:pt x="4136" y="2367"/>
                  </a:lnTo>
                  <a:lnTo>
                    <a:pt x="4114" y="2483"/>
                  </a:lnTo>
                  <a:lnTo>
                    <a:pt x="4086" y="2597"/>
                  </a:lnTo>
                  <a:lnTo>
                    <a:pt x="4051" y="2712"/>
                  </a:lnTo>
                  <a:lnTo>
                    <a:pt x="4009" y="2826"/>
                  </a:lnTo>
                  <a:lnTo>
                    <a:pt x="3960" y="2937"/>
                  </a:lnTo>
                  <a:lnTo>
                    <a:pt x="3906" y="3044"/>
                  </a:lnTo>
                  <a:lnTo>
                    <a:pt x="3846" y="3146"/>
                  </a:lnTo>
                  <a:lnTo>
                    <a:pt x="3781" y="3244"/>
                  </a:lnTo>
                  <a:lnTo>
                    <a:pt x="3710" y="3337"/>
                  </a:lnTo>
                  <a:lnTo>
                    <a:pt x="3636" y="3425"/>
                  </a:lnTo>
                  <a:lnTo>
                    <a:pt x="3556" y="3510"/>
                  </a:lnTo>
                  <a:lnTo>
                    <a:pt x="3472" y="3589"/>
                  </a:lnTo>
                  <a:lnTo>
                    <a:pt x="3385" y="3662"/>
                  </a:lnTo>
                  <a:lnTo>
                    <a:pt x="3294" y="3732"/>
                  </a:lnTo>
                  <a:lnTo>
                    <a:pt x="3199" y="3795"/>
                  </a:lnTo>
                  <a:lnTo>
                    <a:pt x="3102" y="3853"/>
                  </a:lnTo>
                  <a:lnTo>
                    <a:pt x="3001" y="3906"/>
                  </a:lnTo>
                  <a:lnTo>
                    <a:pt x="2897" y="3953"/>
                  </a:lnTo>
                  <a:lnTo>
                    <a:pt x="2791" y="3995"/>
                  </a:lnTo>
                  <a:lnTo>
                    <a:pt x="2683" y="4031"/>
                  </a:lnTo>
                  <a:lnTo>
                    <a:pt x="2573" y="4061"/>
                  </a:lnTo>
                  <a:lnTo>
                    <a:pt x="2461" y="4085"/>
                  </a:lnTo>
                  <a:lnTo>
                    <a:pt x="2347" y="4103"/>
                  </a:lnTo>
                  <a:lnTo>
                    <a:pt x="2233" y="4114"/>
                  </a:lnTo>
                  <a:lnTo>
                    <a:pt x="2118" y="4120"/>
                  </a:lnTo>
                  <a:lnTo>
                    <a:pt x="2001" y="4119"/>
                  </a:lnTo>
                  <a:lnTo>
                    <a:pt x="1886" y="4111"/>
                  </a:lnTo>
                  <a:lnTo>
                    <a:pt x="1769" y="4097"/>
                  </a:lnTo>
                  <a:lnTo>
                    <a:pt x="1652" y="4076"/>
                  </a:lnTo>
                  <a:lnTo>
                    <a:pt x="1536" y="4048"/>
                  </a:lnTo>
                  <a:lnTo>
                    <a:pt x="1421" y="4014"/>
                  </a:lnTo>
                  <a:lnTo>
                    <a:pt x="1306" y="3972"/>
                  </a:lnTo>
                  <a:lnTo>
                    <a:pt x="1193" y="3924"/>
                  </a:lnTo>
                  <a:lnTo>
                    <a:pt x="1086" y="3870"/>
                  </a:lnTo>
                  <a:lnTo>
                    <a:pt x="982" y="3811"/>
                  </a:lnTo>
                  <a:lnTo>
                    <a:pt x="884" y="3747"/>
                  </a:lnTo>
                  <a:lnTo>
                    <a:pt x="789" y="3677"/>
                  </a:lnTo>
                  <a:lnTo>
                    <a:pt x="700" y="3603"/>
                  </a:lnTo>
                  <a:lnTo>
                    <a:pt x="615" y="3524"/>
                  </a:lnTo>
                  <a:lnTo>
                    <a:pt x="536" y="3441"/>
                  </a:lnTo>
                  <a:lnTo>
                    <a:pt x="461" y="3354"/>
                  </a:lnTo>
                  <a:lnTo>
                    <a:pt x="392" y="3265"/>
                  </a:lnTo>
                  <a:lnTo>
                    <a:pt x="327" y="3170"/>
                  </a:lnTo>
                  <a:lnTo>
                    <a:pt x="268" y="3074"/>
                  </a:lnTo>
                  <a:lnTo>
                    <a:pt x="215" y="2974"/>
                  </a:lnTo>
                  <a:lnTo>
                    <a:pt x="167" y="2871"/>
                  </a:lnTo>
                  <a:lnTo>
                    <a:pt x="125" y="2766"/>
                  </a:lnTo>
                  <a:lnTo>
                    <a:pt x="89" y="2659"/>
                  </a:lnTo>
                  <a:lnTo>
                    <a:pt x="58" y="2550"/>
                  </a:lnTo>
                  <a:lnTo>
                    <a:pt x="35" y="2439"/>
                  </a:lnTo>
                  <a:lnTo>
                    <a:pt x="16" y="2326"/>
                  </a:lnTo>
                  <a:lnTo>
                    <a:pt x="5" y="2213"/>
                  </a:lnTo>
                  <a:lnTo>
                    <a:pt x="0" y="2098"/>
                  </a:lnTo>
                  <a:lnTo>
                    <a:pt x="0" y="1984"/>
                  </a:lnTo>
                  <a:lnTo>
                    <a:pt x="8" y="1868"/>
                  </a:lnTo>
                  <a:lnTo>
                    <a:pt x="23" y="1754"/>
                  </a:lnTo>
                  <a:lnTo>
                    <a:pt x="44" y="1638"/>
                  </a:lnTo>
                  <a:lnTo>
                    <a:pt x="72" y="1522"/>
                  </a:lnTo>
                  <a:lnTo>
                    <a:pt x="106" y="1407"/>
                  </a:lnTo>
                  <a:lnTo>
                    <a:pt x="149" y="1294"/>
                  </a:lnTo>
                  <a:lnTo>
                    <a:pt x="197" y="1184"/>
                  </a:lnTo>
                  <a:lnTo>
                    <a:pt x="251" y="1077"/>
                  </a:lnTo>
                  <a:lnTo>
                    <a:pt x="312" y="974"/>
                  </a:lnTo>
                  <a:lnTo>
                    <a:pt x="377" y="876"/>
                  </a:lnTo>
                  <a:lnTo>
                    <a:pt x="447" y="783"/>
                  </a:lnTo>
                  <a:lnTo>
                    <a:pt x="522" y="694"/>
                  </a:lnTo>
                  <a:lnTo>
                    <a:pt x="601" y="611"/>
                  </a:lnTo>
                  <a:lnTo>
                    <a:pt x="684" y="532"/>
                  </a:lnTo>
                  <a:lnTo>
                    <a:pt x="772" y="457"/>
                  </a:lnTo>
                  <a:lnTo>
                    <a:pt x="864" y="389"/>
                  </a:lnTo>
                  <a:lnTo>
                    <a:pt x="958" y="325"/>
                  </a:lnTo>
                  <a:lnTo>
                    <a:pt x="1056" y="267"/>
                  </a:lnTo>
                  <a:lnTo>
                    <a:pt x="1157" y="215"/>
                  </a:lnTo>
                  <a:lnTo>
                    <a:pt x="1260" y="167"/>
                  </a:lnTo>
                  <a:lnTo>
                    <a:pt x="1366" y="125"/>
                  </a:lnTo>
                  <a:lnTo>
                    <a:pt x="1475" y="90"/>
                  </a:lnTo>
                  <a:lnTo>
                    <a:pt x="1584" y="59"/>
                  </a:lnTo>
                  <a:lnTo>
                    <a:pt x="1697" y="36"/>
                  </a:lnTo>
                  <a:lnTo>
                    <a:pt x="1810" y="17"/>
                  </a:lnTo>
                  <a:lnTo>
                    <a:pt x="1924" y="5"/>
                  </a:lnTo>
                  <a:lnTo>
                    <a:pt x="20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310"/>
            <p:cNvSpPr>
              <a:spLocks noEditPoints="1"/>
            </p:cNvSpPr>
            <p:nvPr/>
          </p:nvSpPr>
          <p:spPr bwMode="auto">
            <a:xfrm>
              <a:off x="7373938" y="4738688"/>
              <a:ext cx="411162" cy="407988"/>
            </a:xfrm>
            <a:custGeom>
              <a:avLst/>
              <a:gdLst>
                <a:gd name="T0" fmla="*/ 222 w 519"/>
                <a:gd name="T1" fmla="*/ 134 h 513"/>
                <a:gd name="T2" fmla="*/ 172 w 519"/>
                <a:gd name="T3" fmla="*/ 162 h 513"/>
                <a:gd name="T4" fmla="*/ 139 w 519"/>
                <a:gd name="T5" fmla="*/ 209 h 513"/>
                <a:gd name="T6" fmla="*/ 129 w 519"/>
                <a:gd name="T7" fmla="*/ 266 h 513"/>
                <a:gd name="T8" fmla="*/ 146 w 519"/>
                <a:gd name="T9" fmla="*/ 319 h 513"/>
                <a:gd name="T10" fmla="*/ 185 w 519"/>
                <a:gd name="T11" fmla="*/ 362 h 513"/>
                <a:gd name="T12" fmla="*/ 240 w 519"/>
                <a:gd name="T13" fmla="*/ 384 h 513"/>
                <a:gd name="T14" fmla="*/ 297 w 519"/>
                <a:gd name="T15" fmla="*/ 380 h 513"/>
                <a:gd name="T16" fmla="*/ 347 w 519"/>
                <a:gd name="T17" fmla="*/ 352 h 513"/>
                <a:gd name="T18" fmla="*/ 380 w 519"/>
                <a:gd name="T19" fmla="*/ 304 h 513"/>
                <a:gd name="T20" fmla="*/ 390 w 519"/>
                <a:gd name="T21" fmla="*/ 247 h 513"/>
                <a:gd name="T22" fmla="*/ 372 w 519"/>
                <a:gd name="T23" fmla="*/ 193 h 513"/>
                <a:gd name="T24" fmla="*/ 334 w 519"/>
                <a:gd name="T25" fmla="*/ 151 h 513"/>
                <a:gd name="T26" fmla="*/ 279 w 519"/>
                <a:gd name="T27" fmla="*/ 129 h 513"/>
                <a:gd name="T28" fmla="*/ 275 w 519"/>
                <a:gd name="T29" fmla="*/ 0 h 513"/>
                <a:gd name="T30" fmla="*/ 356 w 519"/>
                <a:gd name="T31" fmla="*/ 17 h 513"/>
                <a:gd name="T32" fmla="*/ 427 w 519"/>
                <a:gd name="T33" fmla="*/ 60 h 513"/>
                <a:gd name="T34" fmla="*/ 480 w 519"/>
                <a:gd name="T35" fmla="*/ 119 h 513"/>
                <a:gd name="T36" fmla="*/ 511 w 519"/>
                <a:gd name="T37" fmla="*/ 192 h 513"/>
                <a:gd name="T38" fmla="*/ 519 w 519"/>
                <a:gd name="T39" fmla="*/ 272 h 513"/>
                <a:gd name="T40" fmla="*/ 501 w 519"/>
                <a:gd name="T41" fmla="*/ 352 h 513"/>
                <a:gd name="T42" fmla="*/ 457 w 519"/>
                <a:gd name="T43" fmla="*/ 422 h 513"/>
                <a:gd name="T44" fmla="*/ 398 w 519"/>
                <a:gd name="T45" fmla="*/ 475 h 513"/>
                <a:gd name="T46" fmla="*/ 323 w 519"/>
                <a:gd name="T47" fmla="*/ 505 h 513"/>
                <a:gd name="T48" fmla="*/ 243 w 519"/>
                <a:gd name="T49" fmla="*/ 513 h 513"/>
                <a:gd name="T50" fmla="*/ 162 w 519"/>
                <a:gd name="T51" fmla="*/ 495 h 513"/>
                <a:gd name="T52" fmla="*/ 92 w 519"/>
                <a:gd name="T53" fmla="*/ 452 h 513"/>
                <a:gd name="T54" fmla="*/ 39 w 519"/>
                <a:gd name="T55" fmla="*/ 392 h 513"/>
                <a:gd name="T56" fmla="*/ 8 w 519"/>
                <a:gd name="T57" fmla="*/ 319 h 513"/>
                <a:gd name="T58" fmla="*/ 0 w 519"/>
                <a:gd name="T59" fmla="*/ 240 h 513"/>
                <a:gd name="T60" fmla="*/ 19 w 519"/>
                <a:gd name="T61" fmla="*/ 160 h 513"/>
                <a:gd name="T62" fmla="*/ 61 w 519"/>
                <a:gd name="T63" fmla="*/ 89 h 513"/>
                <a:gd name="T64" fmla="*/ 123 w 519"/>
                <a:gd name="T65" fmla="*/ 38 h 513"/>
                <a:gd name="T66" fmla="*/ 194 w 519"/>
                <a:gd name="T67" fmla="*/ 6 h 513"/>
                <a:gd name="T68" fmla="*/ 275 w 519"/>
                <a:gd name="T6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9" h="513">
                  <a:moveTo>
                    <a:pt x="250" y="127"/>
                  </a:moveTo>
                  <a:lnTo>
                    <a:pt x="222" y="134"/>
                  </a:lnTo>
                  <a:lnTo>
                    <a:pt x="196" y="144"/>
                  </a:lnTo>
                  <a:lnTo>
                    <a:pt x="172" y="162"/>
                  </a:lnTo>
                  <a:lnTo>
                    <a:pt x="153" y="183"/>
                  </a:lnTo>
                  <a:lnTo>
                    <a:pt x="139" y="209"/>
                  </a:lnTo>
                  <a:lnTo>
                    <a:pt x="131" y="238"/>
                  </a:lnTo>
                  <a:lnTo>
                    <a:pt x="129" y="266"/>
                  </a:lnTo>
                  <a:lnTo>
                    <a:pt x="136" y="293"/>
                  </a:lnTo>
                  <a:lnTo>
                    <a:pt x="146" y="319"/>
                  </a:lnTo>
                  <a:lnTo>
                    <a:pt x="164" y="343"/>
                  </a:lnTo>
                  <a:lnTo>
                    <a:pt x="185" y="362"/>
                  </a:lnTo>
                  <a:lnTo>
                    <a:pt x="212" y="376"/>
                  </a:lnTo>
                  <a:lnTo>
                    <a:pt x="240" y="384"/>
                  </a:lnTo>
                  <a:lnTo>
                    <a:pt x="269" y="385"/>
                  </a:lnTo>
                  <a:lnTo>
                    <a:pt x="297" y="380"/>
                  </a:lnTo>
                  <a:lnTo>
                    <a:pt x="323" y="368"/>
                  </a:lnTo>
                  <a:lnTo>
                    <a:pt x="347" y="352"/>
                  </a:lnTo>
                  <a:lnTo>
                    <a:pt x="366" y="330"/>
                  </a:lnTo>
                  <a:lnTo>
                    <a:pt x="380" y="304"/>
                  </a:lnTo>
                  <a:lnTo>
                    <a:pt x="388" y="276"/>
                  </a:lnTo>
                  <a:lnTo>
                    <a:pt x="390" y="247"/>
                  </a:lnTo>
                  <a:lnTo>
                    <a:pt x="384" y="218"/>
                  </a:lnTo>
                  <a:lnTo>
                    <a:pt x="372" y="193"/>
                  </a:lnTo>
                  <a:lnTo>
                    <a:pt x="356" y="169"/>
                  </a:lnTo>
                  <a:lnTo>
                    <a:pt x="334" y="151"/>
                  </a:lnTo>
                  <a:lnTo>
                    <a:pt x="307" y="137"/>
                  </a:lnTo>
                  <a:lnTo>
                    <a:pt x="279" y="129"/>
                  </a:lnTo>
                  <a:lnTo>
                    <a:pt x="250" y="127"/>
                  </a:lnTo>
                  <a:close/>
                  <a:moveTo>
                    <a:pt x="275" y="0"/>
                  </a:moveTo>
                  <a:lnTo>
                    <a:pt x="315" y="5"/>
                  </a:lnTo>
                  <a:lnTo>
                    <a:pt x="356" y="17"/>
                  </a:lnTo>
                  <a:lnTo>
                    <a:pt x="394" y="35"/>
                  </a:lnTo>
                  <a:lnTo>
                    <a:pt x="427" y="60"/>
                  </a:lnTo>
                  <a:lnTo>
                    <a:pt x="456" y="88"/>
                  </a:lnTo>
                  <a:lnTo>
                    <a:pt x="480" y="119"/>
                  </a:lnTo>
                  <a:lnTo>
                    <a:pt x="499" y="155"/>
                  </a:lnTo>
                  <a:lnTo>
                    <a:pt x="511" y="192"/>
                  </a:lnTo>
                  <a:lnTo>
                    <a:pt x="519" y="231"/>
                  </a:lnTo>
                  <a:lnTo>
                    <a:pt x="519" y="272"/>
                  </a:lnTo>
                  <a:lnTo>
                    <a:pt x="513" y="312"/>
                  </a:lnTo>
                  <a:lnTo>
                    <a:pt x="501" y="352"/>
                  </a:lnTo>
                  <a:lnTo>
                    <a:pt x="481" y="389"/>
                  </a:lnTo>
                  <a:lnTo>
                    <a:pt x="457" y="422"/>
                  </a:lnTo>
                  <a:lnTo>
                    <a:pt x="430" y="451"/>
                  </a:lnTo>
                  <a:lnTo>
                    <a:pt x="398" y="475"/>
                  </a:lnTo>
                  <a:lnTo>
                    <a:pt x="362" y="493"/>
                  </a:lnTo>
                  <a:lnTo>
                    <a:pt x="323" y="505"/>
                  </a:lnTo>
                  <a:lnTo>
                    <a:pt x="285" y="513"/>
                  </a:lnTo>
                  <a:lnTo>
                    <a:pt x="243" y="513"/>
                  </a:lnTo>
                  <a:lnTo>
                    <a:pt x="202" y="508"/>
                  </a:lnTo>
                  <a:lnTo>
                    <a:pt x="162" y="495"/>
                  </a:lnTo>
                  <a:lnTo>
                    <a:pt x="125" y="476"/>
                  </a:lnTo>
                  <a:lnTo>
                    <a:pt x="92" y="452"/>
                  </a:lnTo>
                  <a:lnTo>
                    <a:pt x="63" y="425"/>
                  </a:lnTo>
                  <a:lnTo>
                    <a:pt x="39" y="392"/>
                  </a:lnTo>
                  <a:lnTo>
                    <a:pt x="20" y="358"/>
                  </a:lnTo>
                  <a:lnTo>
                    <a:pt x="8" y="319"/>
                  </a:lnTo>
                  <a:lnTo>
                    <a:pt x="0" y="281"/>
                  </a:lnTo>
                  <a:lnTo>
                    <a:pt x="0" y="240"/>
                  </a:lnTo>
                  <a:lnTo>
                    <a:pt x="6" y="200"/>
                  </a:lnTo>
                  <a:lnTo>
                    <a:pt x="19" y="160"/>
                  </a:lnTo>
                  <a:lnTo>
                    <a:pt x="38" y="123"/>
                  </a:lnTo>
                  <a:lnTo>
                    <a:pt x="61" y="89"/>
                  </a:lnTo>
                  <a:lnTo>
                    <a:pt x="89" y="61"/>
                  </a:lnTo>
                  <a:lnTo>
                    <a:pt x="123" y="38"/>
                  </a:lnTo>
                  <a:lnTo>
                    <a:pt x="157" y="19"/>
                  </a:lnTo>
                  <a:lnTo>
                    <a:pt x="194" y="6"/>
                  </a:lnTo>
                  <a:lnTo>
                    <a:pt x="234" y="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311"/>
            <p:cNvSpPr>
              <a:spLocks noEditPoints="1"/>
            </p:cNvSpPr>
            <p:nvPr/>
          </p:nvSpPr>
          <p:spPr bwMode="auto">
            <a:xfrm>
              <a:off x="6959600" y="4329113"/>
              <a:ext cx="1238250" cy="1227138"/>
            </a:xfrm>
            <a:custGeom>
              <a:avLst/>
              <a:gdLst>
                <a:gd name="T0" fmla="*/ 742 w 1561"/>
                <a:gd name="T1" fmla="*/ 259 h 1545"/>
                <a:gd name="T2" fmla="*/ 629 w 1561"/>
                <a:gd name="T3" fmla="*/ 280 h 1545"/>
                <a:gd name="T4" fmla="*/ 525 w 1561"/>
                <a:gd name="T5" fmla="*/ 325 h 1545"/>
                <a:gd name="T6" fmla="*/ 432 w 1561"/>
                <a:gd name="T7" fmla="*/ 391 h 1545"/>
                <a:gd name="T8" fmla="*/ 355 w 1561"/>
                <a:gd name="T9" fmla="*/ 476 h 1545"/>
                <a:gd name="T10" fmla="*/ 298 w 1561"/>
                <a:gd name="T11" fmla="*/ 581 h 1545"/>
                <a:gd name="T12" fmla="*/ 266 w 1561"/>
                <a:gd name="T13" fmla="*/ 695 h 1545"/>
                <a:gd name="T14" fmla="*/ 262 w 1561"/>
                <a:gd name="T15" fmla="*/ 810 h 1545"/>
                <a:gd name="T16" fmla="*/ 283 w 1561"/>
                <a:gd name="T17" fmla="*/ 921 h 1545"/>
                <a:gd name="T18" fmla="*/ 329 w 1561"/>
                <a:gd name="T19" fmla="*/ 1025 h 1545"/>
                <a:gd name="T20" fmla="*/ 395 w 1561"/>
                <a:gd name="T21" fmla="*/ 1117 h 1545"/>
                <a:gd name="T22" fmla="*/ 481 w 1561"/>
                <a:gd name="T23" fmla="*/ 1194 h 1545"/>
                <a:gd name="T24" fmla="*/ 586 w 1561"/>
                <a:gd name="T25" fmla="*/ 1250 h 1545"/>
                <a:gd name="T26" fmla="*/ 703 w 1561"/>
                <a:gd name="T27" fmla="*/ 1282 h 1545"/>
                <a:gd name="T28" fmla="*/ 819 w 1561"/>
                <a:gd name="T29" fmla="*/ 1286 h 1545"/>
                <a:gd name="T30" fmla="*/ 932 w 1561"/>
                <a:gd name="T31" fmla="*/ 1265 h 1545"/>
                <a:gd name="T32" fmla="*/ 1036 w 1561"/>
                <a:gd name="T33" fmla="*/ 1220 h 1545"/>
                <a:gd name="T34" fmla="*/ 1129 w 1561"/>
                <a:gd name="T35" fmla="*/ 1154 h 1545"/>
                <a:gd name="T36" fmla="*/ 1206 w 1561"/>
                <a:gd name="T37" fmla="*/ 1067 h 1545"/>
                <a:gd name="T38" fmla="*/ 1263 w 1561"/>
                <a:gd name="T39" fmla="*/ 963 h 1545"/>
                <a:gd name="T40" fmla="*/ 1295 w 1561"/>
                <a:gd name="T41" fmla="*/ 849 h 1545"/>
                <a:gd name="T42" fmla="*/ 1299 w 1561"/>
                <a:gd name="T43" fmla="*/ 734 h 1545"/>
                <a:gd name="T44" fmla="*/ 1277 w 1561"/>
                <a:gd name="T45" fmla="*/ 622 h 1545"/>
                <a:gd name="T46" fmla="*/ 1232 w 1561"/>
                <a:gd name="T47" fmla="*/ 520 h 1545"/>
                <a:gd name="T48" fmla="*/ 1166 w 1561"/>
                <a:gd name="T49" fmla="*/ 427 h 1545"/>
                <a:gd name="T50" fmla="*/ 1079 w 1561"/>
                <a:gd name="T51" fmla="*/ 351 h 1545"/>
                <a:gd name="T52" fmla="*/ 973 w 1561"/>
                <a:gd name="T53" fmla="*/ 294 h 1545"/>
                <a:gd name="T54" fmla="*/ 858 w 1561"/>
                <a:gd name="T55" fmla="*/ 263 h 1545"/>
                <a:gd name="T56" fmla="*/ 783 w 1561"/>
                <a:gd name="T57" fmla="*/ 0 h 1545"/>
                <a:gd name="T58" fmla="*/ 927 w 1561"/>
                <a:gd name="T59" fmla="*/ 14 h 1545"/>
                <a:gd name="T60" fmla="*/ 1070 w 1561"/>
                <a:gd name="T61" fmla="*/ 55 h 1545"/>
                <a:gd name="T62" fmla="*/ 1203 w 1561"/>
                <a:gd name="T63" fmla="*/ 123 h 1545"/>
                <a:gd name="T64" fmla="*/ 1316 w 1561"/>
                <a:gd name="T65" fmla="*/ 212 h 1545"/>
                <a:gd name="T66" fmla="*/ 1410 w 1561"/>
                <a:gd name="T67" fmla="*/ 317 h 1545"/>
                <a:gd name="T68" fmla="*/ 1482 w 1561"/>
                <a:gd name="T69" fmla="*/ 437 h 1545"/>
                <a:gd name="T70" fmla="*/ 1533 w 1561"/>
                <a:gd name="T71" fmla="*/ 567 h 1545"/>
                <a:gd name="T72" fmla="*/ 1558 w 1561"/>
                <a:gd name="T73" fmla="*/ 705 h 1545"/>
                <a:gd name="T74" fmla="*/ 1557 w 1561"/>
                <a:gd name="T75" fmla="*/ 847 h 1545"/>
                <a:gd name="T76" fmla="*/ 1529 w 1561"/>
                <a:gd name="T77" fmla="*/ 989 h 1545"/>
                <a:gd name="T78" fmla="*/ 1473 w 1561"/>
                <a:gd name="T79" fmla="*/ 1128 h 1545"/>
                <a:gd name="T80" fmla="*/ 1393 w 1561"/>
                <a:gd name="T81" fmla="*/ 1249 h 1545"/>
                <a:gd name="T82" fmla="*/ 1296 w 1561"/>
                <a:gd name="T83" fmla="*/ 1353 h 1545"/>
                <a:gd name="T84" fmla="*/ 1182 w 1561"/>
                <a:gd name="T85" fmla="*/ 1434 h 1545"/>
                <a:gd name="T86" fmla="*/ 1054 w 1561"/>
                <a:gd name="T87" fmla="*/ 1495 h 1545"/>
                <a:gd name="T88" fmla="*/ 919 w 1561"/>
                <a:gd name="T89" fmla="*/ 1532 h 1545"/>
                <a:gd name="T90" fmla="*/ 778 w 1561"/>
                <a:gd name="T91" fmla="*/ 1545 h 1545"/>
                <a:gd name="T92" fmla="*/ 633 w 1561"/>
                <a:gd name="T93" fmla="*/ 1531 h 1545"/>
                <a:gd name="T94" fmla="*/ 491 w 1561"/>
                <a:gd name="T95" fmla="*/ 1488 h 1545"/>
                <a:gd name="T96" fmla="*/ 358 w 1561"/>
                <a:gd name="T97" fmla="*/ 1421 h 1545"/>
                <a:gd name="T98" fmla="*/ 245 w 1561"/>
                <a:gd name="T99" fmla="*/ 1333 h 1545"/>
                <a:gd name="T100" fmla="*/ 151 w 1561"/>
                <a:gd name="T101" fmla="*/ 1228 h 1545"/>
                <a:gd name="T102" fmla="*/ 79 w 1561"/>
                <a:gd name="T103" fmla="*/ 1108 h 1545"/>
                <a:gd name="T104" fmla="*/ 28 w 1561"/>
                <a:gd name="T105" fmla="*/ 978 h 1545"/>
                <a:gd name="T106" fmla="*/ 4 w 1561"/>
                <a:gd name="T107" fmla="*/ 839 h 1545"/>
                <a:gd name="T108" fmla="*/ 4 w 1561"/>
                <a:gd name="T109" fmla="*/ 699 h 1545"/>
                <a:gd name="T110" fmla="*/ 32 w 1561"/>
                <a:gd name="T111" fmla="*/ 555 h 1545"/>
                <a:gd name="T112" fmla="*/ 88 w 1561"/>
                <a:gd name="T113" fmla="*/ 417 h 1545"/>
                <a:gd name="T114" fmla="*/ 166 w 1561"/>
                <a:gd name="T115" fmla="*/ 296 h 1545"/>
                <a:gd name="T116" fmla="*/ 265 w 1561"/>
                <a:gd name="T117" fmla="*/ 193 h 1545"/>
                <a:gd name="T118" fmla="*/ 379 w 1561"/>
                <a:gd name="T119" fmla="*/ 110 h 1545"/>
                <a:gd name="T120" fmla="*/ 507 w 1561"/>
                <a:gd name="T121" fmla="*/ 50 h 1545"/>
                <a:gd name="T122" fmla="*/ 642 w 1561"/>
                <a:gd name="T123" fmla="*/ 13 h 1545"/>
                <a:gd name="T124" fmla="*/ 783 w 1561"/>
                <a:gd name="T12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1" h="1545">
                  <a:moveTo>
                    <a:pt x="799" y="258"/>
                  </a:moveTo>
                  <a:lnTo>
                    <a:pt x="742" y="259"/>
                  </a:lnTo>
                  <a:lnTo>
                    <a:pt x="685" y="267"/>
                  </a:lnTo>
                  <a:lnTo>
                    <a:pt x="629" y="280"/>
                  </a:lnTo>
                  <a:lnTo>
                    <a:pt x="576" y="300"/>
                  </a:lnTo>
                  <a:lnTo>
                    <a:pt x="525" y="325"/>
                  </a:lnTo>
                  <a:lnTo>
                    <a:pt x="476" y="355"/>
                  </a:lnTo>
                  <a:lnTo>
                    <a:pt x="432" y="391"/>
                  </a:lnTo>
                  <a:lnTo>
                    <a:pt x="391" y="431"/>
                  </a:lnTo>
                  <a:lnTo>
                    <a:pt x="355" y="476"/>
                  </a:lnTo>
                  <a:lnTo>
                    <a:pt x="323" y="526"/>
                  </a:lnTo>
                  <a:lnTo>
                    <a:pt x="298" y="581"/>
                  </a:lnTo>
                  <a:lnTo>
                    <a:pt x="278" y="638"/>
                  </a:lnTo>
                  <a:lnTo>
                    <a:pt x="266" y="695"/>
                  </a:lnTo>
                  <a:lnTo>
                    <a:pt x="261" y="753"/>
                  </a:lnTo>
                  <a:lnTo>
                    <a:pt x="262" y="810"/>
                  </a:lnTo>
                  <a:lnTo>
                    <a:pt x="270" y="867"/>
                  </a:lnTo>
                  <a:lnTo>
                    <a:pt x="283" y="921"/>
                  </a:lnTo>
                  <a:lnTo>
                    <a:pt x="303" y="975"/>
                  </a:lnTo>
                  <a:lnTo>
                    <a:pt x="329" y="1025"/>
                  </a:lnTo>
                  <a:lnTo>
                    <a:pt x="359" y="1072"/>
                  </a:lnTo>
                  <a:lnTo>
                    <a:pt x="395" y="1117"/>
                  </a:lnTo>
                  <a:lnTo>
                    <a:pt x="436" y="1158"/>
                  </a:lnTo>
                  <a:lnTo>
                    <a:pt x="481" y="1194"/>
                  </a:lnTo>
                  <a:lnTo>
                    <a:pt x="532" y="1225"/>
                  </a:lnTo>
                  <a:lnTo>
                    <a:pt x="586" y="1250"/>
                  </a:lnTo>
                  <a:lnTo>
                    <a:pt x="645" y="1269"/>
                  </a:lnTo>
                  <a:lnTo>
                    <a:pt x="703" y="1282"/>
                  </a:lnTo>
                  <a:lnTo>
                    <a:pt x="761" y="1287"/>
                  </a:lnTo>
                  <a:lnTo>
                    <a:pt x="819" y="1286"/>
                  </a:lnTo>
                  <a:lnTo>
                    <a:pt x="876" y="1278"/>
                  </a:lnTo>
                  <a:lnTo>
                    <a:pt x="932" y="1265"/>
                  </a:lnTo>
                  <a:lnTo>
                    <a:pt x="985" y="1245"/>
                  </a:lnTo>
                  <a:lnTo>
                    <a:pt x="1036" y="1220"/>
                  </a:lnTo>
                  <a:lnTo>
                    <a:pt x="1085" y="1190"/>
                  </a:lnTo>
                  <a:lnTo>
                    <a:pt x="1129" y="1154"/>
                  </a:lnTo>
                  <a:lnTo>
                    <a:pt x="1170" y="1113"/>
                  </a:lnTo>
                  <a:lnTo>
                    <a:pt x="1206" y="1067"/>
                  </a:lnTo>
                  <a:lnTo>
                    <a:pt x="1238" y="1017"/>
                  </a:lnTo>
                  <a:lnTo>
                    <a:pt x="1263" y="963"/>
                  </a:lnTo>
                  <a:lnTo>
                    <a:pt x="1283" y="907"/>
                  </a:lnTo>
                  <a:lnTo>
                    <a:pt x="1295" y="849"/>
                  </a:lnTo>
                  <a:lnTo>
                    <a:pt x="1300" y="791"/>
                  </a:lnTo>
                  <a:lnTo>
                    <a:pt x="1299" y="734"/>
                  </a:lnTo>
                  <a:lnTo>
                    <a:pt x="1291" y="678"/>
                  </a:lnTo>
                  <a:lnTo>
                    <a:pt x="1277" y="622"/>
                  </a:lnTo>
                  <a:lnTo>
                    <a:pt x="1258" y="570"/>
                  </a:lnTo>
                  <a:lnTo>
                    <a:pt x="1232" y="520"/>
                  </a:lnTo>
                  <a:lnTo>
                    <a:pt x="1202" y="471"/>
                  </a:lnTo>
                  <a:lnTo>
                    <a:pt x="1166" y="427"/>
                  </a:lnTo>
                  <a:lnTo>
                    <a:pt x="1125" y="387"/>
                  </a:lnTo>
                  <a:lnTo>
                    <a:pt x="1079" y="351"/>
                  </a:lnTo>
                  <a:lnTo>
                    <a:pt x="1029" y="319"/>
                  </a:lnTo>
                  <a:lnTo>
                    <a:pt x="973" y="294"/>
                  </a:lnTo>
                  <a:lnTo>
                    <a:pt x="916" y="275"/>
                  </a:lnTo>
                  <a:lnTo>
                    <a:pt x="858" y="263"/>
                  </a:lnTo>
                  <a:lnTo>
                    <a:pt x="799" y="258"/>
                  </a:lnTo>
                  <a:close/>
                  <a:moveTo>
                    <a:pt x="783" y="0"/>
                  </a:moveTo>
                  <a:lnTo>
                    <a:pt x="855" y="4"/>
                  </a:lnTo>
                  <a:lnTo>
                    <a:pt x="927" y="14"/>
                  </a:lnTo>
                  <a:lnTo>
                    <a:pt x="998" y="31"/>
                  </a:lnTo>
                  <a:lnTo>
                    <a:pt x="1070" y="55"/>
                  </a:lnTo>
                  <a:lnTo>
                    <a:pt x="1138" y="86"/>
                  </a:lnTo>
                  <a:lnTo>
                    <a:pt x="1203" y="123"/>
                  </a:lnTo>
                  <a:lnTo>
                    <a:pt x="1262" y="164"/>
                  </a:lnTo>
                  <a:lnTo>
                    <a:pt x="1316" y="212"/>
                  </a:lnTo>
                  <a:lnTo>
                    <a:pt x="1366" y="262"/>
                  </a:lnTo>
                  <a:lnTo>
                    <a:pt x="1410" y="317"/>
                  </a:lnTo>
                  <a:lnTo>
                    <a:pt x="1449" y="375"/>
                  </a:lnTo>
                  <a:lnTo>
                    <a:pt x="1482" y="437"/>
                  </a:lnTo>
                  <a:lnTo>
                    <a:pt x="1510" y="501"/>
                  </a:lnTo>
                  <a:lnTo>
                    <a:pt x="1533" y="567"/>
                  </a:lnTo>
                  <a:lnTo>
                    <a:pt x="1547" y="635"/>
                  </a:lnTo>
                  <a:lnTo>
                    <a:pt x="1558" y="705"/>
                  </a:lnTo>
                  <a:lnTo>
                    <a:pt x="1561" y="776"/>
                  </a:lnTo>
                  <a:lnTo>
                    <a:pt x="1557" y="847"/>
                  </a:lnTo>
                  <a:lnTo>
                    <a:pt x="1546" y="918"/>
                  </a:lnTo>
                  <a:lnTo>
                    <a:pt x="1529" y="989"/>
                  </a:lnTo>
                  <a:lnTo>
                    <a:pt x="1503" y="1059"/>
                  </a:lnTo>
                  <a:lnTo>
                    <a:pt x="1473" y="1128"/>
                  </a:lnTo>
                  <a:lnTo>
                    <a:pt x="1436" y="1191"/>
                  </a:lnTo>
                  <a:lnTo>
                    <a:pt x="1393" y="1249"/>
                  </a:lnTo>
                  <a:lnTo>
                    <a:pt x="1347" y="1303"/>
                  </a:lnTo>
                  <a:lnTo>
                    <a:pt x="1296" y="1353"/>
                  </a:lnTo>
                  <a:lnTo>
                    <a:pt x="1240" y="1396"/>
                  </a:lnTo>
                  <a:lnTo>
                    <a:pt x="1182" y="1434"/>
                  </a:lnTo>
                  <a:lnTo>
                    <a:pt x="1119" y="1467"/>
                  </a:lnTo>
                  <a:lnTo>
                    <a:pt x="1054" y="1495"/>
                  </a:lnTo>
                  <a:lnTo>
                    <a:pt x="988" y="1517"/>
                  </a:lnTo>
                  <a:lnTo>
                    <a:pt x="919" y="1532"/>
                  </a:lnTo>
                  <a:lnTo>
                    <a:pt x="848" y="1542"/>
                  </a:lnTo>
                  <a:lnTo>
                    <a:pt x="778" y="1545"/>
                  </a:lnTo>
                  <a:lnTo>
                    <a:pt x="706" y="1541"/>
                  </a:lnTo>
                  <a:lnTo>
                    <a:pt x="633" y="1531"/>
                  </a:lnTo>
                  <a:lnTo>
                    <a:pt x="561" y="1513"/>
                  </a:lnTo>
                  <a:lnTo>
                    <a:pt x="491" y="1488"/>
                  </a:lnTo>
                  <a:lnTo>
                    <a:pt x="423" y="1458"/>
                  </a:lnTo>
                  <a:lnTo>
                    <a:pt x="358" y="1421"/>
                  </a:lnTo>
                  <a:lnTo>
                    <a:pt x="299" y="1379"/>
                  </a:lnTo>
                  <a:lnTo>
                    <a:pt x="245" y="1333"/>
                  </a:lnTo>
                  <a:lnTo>
                    <a:pt x="196" y="1283"/>
                  </a:lnTo>
                  <a:lnTo>
                    <a:pt x="151" y="1228"/>
                  </a:lnTo>
                  <a:lnTo>
                    <a:pt x="112" y="1170"/>
                  </a:lnTo>
                  <a:lnTo>
                    <a:pt x="79" y="1108"/>
                  </a:lnTo>
                  <a:lnTo>
                    <a:pt x="51" y="1043"/>
                  </a:lnTo>
                  <a:lnTo>
                    <a:pt x="28" y="978"/>
                  </a:lnTo>
                  <a:lnTo>
                    <a:pt x="14" y="909"/>
                  </a:lnTo>
                  <a:lnTo>
                    <a:pt x="4" y="839"/>
                  </a:lnTo>
                  <a:lnTo>
                    <a:pt x="0" y="770"/>
                  </a:lnTo>
                  <a:lnTo>
                    <a:pt x="4" y="699"/>
                  </a:lnTo>
                  <a:lnTo>
                    <a:pt x="15" y="626"/>
                  </a:lnTo>
                  <a:lnTo>
                    <a:pt x="32" y="555"/>
                  </a:lnTo>
                  <a:lnTo>
                    <a:pt x="56" y="485"/>
                  </a:lnTo>
                  <a:lnTo>
                    <a:pt x="88" y="417"/>
                  </a:lnTo>
                  <a:lnTo>
                    <a:pt x="125" y="354"/>
                  </a:lnTo>
                  <a:lnTo>
                    <a:pt x="166" y="296"/>
                  </a:lnTo>
                  <a:lnTo>
                    <a:pt x="214" y="242"/>
                  </a:lnTo>
                  <a:lnTo>
                    <a:pt x="265" y="193"/>
                  </a:lnTo>
                  <a:lnTo>
                    <a:pt x="321" y="148"/>
                  </a:lnTo>
                  <a:lnTo>
                    <a:pt x="379" y="110"/>
                  </a:lnTo>
                  <a:lnTo>
                    <a:pt x="442" y="77"/>
                  </a:lnTo>
                  <a:lnTo>
                    <a:pt x="507" y="50"/>
                  </a:lnTo>
                  <a:lnTo>
                    <a:pt x="573" y="27"/>
                  </a:lnTo>
                  <a:lnTo>
                    <a:pt x="642" y="13"/>
                  </a:lnTo>
                  <a:lnTo>
                    <a:pt x="713" y="4"/>
                  </a:lnTo>
                  <a:lnTo>
                    <a:pt x="7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312"/>
            <p:cNvSpPr>
              <a:spLocks/>
            </p:cNvSpPr>
            <p:nvPr/>
          </p:nvSpPr>
          <p:spPr bwMode="auto">
            <a:xfrm>
              <a:off x="7832725" y="5176838"/>
              <a:ext cx="515937" cy="522288"/>
            </a:xfrm>
            <a:custGeom>
              <a:avLst/>
              <a:gdLst>
                <a:gd name="T0" fmla="*/ 590 w 652"/>
                <a:gd name="T1" fmla="*/ 0 h 657"/>
                <a:gd name="T2" fmla="*/ 610 w 652"/>
                <a:gd name="T3" fmla="*/ 4 h 657"/>
                <a:gd name="T4" fmla="*/ 628 w 652"/>
                <a:gd name="T5" fmla="*/ 15 h 657"/>
                <a:gd name="T6" fmla="*/ 641 w 652"/>
                <a:gd name="T7" fmla="*/ 30 h 657"/>
                <a:gd name="T8" fmla="*/ 649 w 652"/>
                <a:gd name="T9" fmla="*/ 48 h 657"/>
                <a:gd name="T10" fmla="*/ 652 w 652"/>
                <a:gd name="T11" fmla="*/ 67 h 657"/>
                <a:gd name="T12" fmla="*/ 646 w 652"/>
                <a:gd name="T13" fmla="*/ 88 h 657"/>
                <a:gd name="T14" fmla="*/ 612 w 652"/>
                <a:gd name="T15" fmla="*/ 165 h 657"/>
                <a:gd name="T16" fmla="*/ 572 w 652"/>
                <a:gd name="T17" fmla="*/ 237 h 657"/>
                <a:gd name="T18" fmla="*/ 527 w 652"/>
                <a:gd name="T19" fmla="*/ 306 h 657"/>
                <a:gd name="T20" fmla="*/ 476 w 652"/>
                <a:gd name="T21" fmla="*/ 369 h 657"/>
                <a:gd name="T22" fmla="*/ 422 w 652"/>
                <a:gd name="T23" fmla="*/ 428 h 657"/>
                <a:gd name="T24" fmla="*/ 362 w 652"/>
                <a:gd name="T25" fmla="*/ 483 h 657"/>
                <a:gd name="T26" fmla="*/ 299 w 652"/>
                <a:gd name="T27" fmla="*/ 532 h 657"/>
                <a:gd name="T28" fmla="*/ 234 w 652"/>
                <a:gd name="T29" fmla="*/ 577 h 657"/>
                <a:gd name="T30" fmla="*/ 165 w 652"/>
                <a:gd name="T31" fmla="*/ 616 h 657"/>
                <a:gd name="T32" fmla="*/ 93 w 652"/>
                <a:gd name="T33" fmla="*/ 650 h 657"/>
                <a:gd name="T34" fmla="*/ 92 w 652"/>
                <a:gd name="T35" fmla="*/ 650 h 657"/>
                <a:gd name="T36" fmla="*/ 91 w 652"/>
                <a:gd name="T37" fmla="*/ 652 h 657"/>
                <a:gd name="T38" fmla="*/ 71 w 652"/>
                <a:gd name="T39" fmla="*/ 657 h 657"/>
                <a:gd name="T40" fmla="*/ 51 w 652"/>
                <a:gd name="T41" fmla="*/ 656 h 657"/>
                <a:gd name="T42" fmla="*/ 32 w 652"/>
                <a:gd name="T43" fmla="*/ 648 h 657"/>
                <a:gd name="T44" fmla="*/ 16 w 652"/>
                <a:gd name="T45" fmla="*/ 636 h 657"/>
                <a:gd name="T46" fmla="*/ 6 w 652"/>
                <a:gd name="T47" fmla="*/ 618 h 657"/>
                <a:gd name="T48" fmla="*/ 0 w 652"/>
                <a:gd name="T49" fmla="*/ 598 h 657"/>
                <a:gd name="T50" fmla="*/ 2 w 652"/>
                <a:gd name="T51" fmla="*/ 578 h 657"/>
                <a:gd name="T52" fmla="*/ 10 w 652"/>
                <a:gd name="T53" fmla="*/ 560 h 657"/>
                <a:gd name="T54" fmla="*/ 22 w 652"/>
                <a:gd name="T55" fmla="*/ 545 h 657"/>
                <a:gd name="T56" fmla="*/ 39 w 652"/>
                <a:gd name="T57" fmla="*/ 533 h 657"/>
                <a:gd name="T58" fmla="*/ 103 w 652"/>
                <a:gd name="T59" fmla="*/ 504 h 657"/>
                <a:gd name="T60" fmla="*/ 163 w 652"/>
                <a:gd name="T61" fmla="*/ 470 h 657"/>
                <a:gd name="T62" fmla="*/ 221 w 652"/>
                <a:gd name="T63" fmla="*/ 431 h 657"/>
                <a:gd name="T64" fmla="*/ 275 w 652"/>
                <a:gd name="T65" fmla="*/ 387 h 657"/>
                <a:gd name="T66" fmla="*/ 327 w 652"/>
                <a:gd name="T67" fmla="*/ 340 h 657"/>
                <a:gd name="T68" fmla="*/ 376 w 652"/>
                <a:gd name="T69" fmla="*/ 287 h 657"/>
                <a:gd name="T70" fmla="*/ 420 w 652"/>
                <a:gd name="T71" fmla="*/ 232 h 657"/>
                <a:gd name="T72" fmla="*/ 460 w 652"/>
                <a:gd name="T73" fmla="*/ 171 h 657"/>
                <a:gd name="T74" fmla="*/ 496 w 652"/>
                <a:gd name="T75" fmla="*/ 108 h 657"/>
                <a:gd name="T76" fmla="*/ 527 w 652"/>
                <a:gd name="T77" fmla="*/ 41 h 657"/>
                <a:gd name="T78" fmla="*/ 537 w 652"/>
                <a:gd name="T79" fmla="*/ 23 h 657"/>
                <a:gd name="T80" fmla="*/ 552 w 652"/>
                <a:gd name="T81" fmla="*/ 9 h 657"/>
                <a:gd name="T82" fmla="*/ 570 w 652"/>
                <a:gd name="T83" fmla="*/ 1 h 657"/>
                <a:gd name="T84" fmla="*/ 590 w 652"/>
                <a:gd name="T8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2" h="657">
                  <a:moveTo>
                    <a:pt x="590" y="0"/>
                  </a:moveTo>
                  <a:lnTo>
                    <a:pt x="610" y="4"/>
                  </a:lnTo>
                  <a:lnTo>
                    <a:pt x="628" y="15"/>
                  </a:lnTo>
                  <a:lnTo>
                    <a:pt x="641" y="30"/>
                  </a:lnTo>
                  <a:lnTo>
                    <a:pt x="649" y="48"/>
                  </a:lnTo>
                  <a:lnTo>
                    <a:pt x="652" y="67"/>
                  </a:lnTo>
                  <a:lnTo>
                    <a:pt x="646" y="88"/>
                  </a:lnTo>
                  <a:lnTo>
                    <a:pt x="612" y="165"/>
                  </a:lnTo>
                  <a:lnTo>
                    <a:pt x="572" y="237"/>
                  </a:lnTo>
                  <a:lnTo>
                    <a:pt x="527" y="306"/>
                  </a:lnTo>
                  <a:lnTo>
                    <a:pt x="476" y="369"/>
                  </a:lnTo>
                  <a:lnTo>
                    <a:pt x="422" y="428"/>
                  </a:lnTo>
                  <a:lnTo>
                    <a:pt x="362" y="483"/>
                  </a:lnTo>
                  <a:lnTo>
                    <a:pt x="299" y="532"/>
                  </a:lnTo>
                  <a:lnTo>
                    <a:pt x="234" y="577"/>
                  </a:lnTo>
                  <a:lnTo>
                    <a:pt x="165" y="616"/>
                  </a:lnTo>
                  <a:lnTo>
                    <a:pt x="93" y="650"/>
                  </a:lnTo>
                  <a:lnTo>
                    <a:pt x="92" y="650"/>
                  </a:lnTo>
                  <a:lnTo>
                    <a:pt x="91" y="652"/>
                  </a:lnTo>
                  <a:lnTo>
                    <a:pt x="71" y="657"/>
                  </a:lnTo>
                  <a:lnTo>
                    <a:pt x="51" y="656"/>
                  </a:lnTo>
                  <a:lnTo>
                    <a:pt x="32" y="648"/>
                  </a:lnTo>
                  <a:lnTo>
                    <a:pt x="16" y="636"/>
                  </a:lnTo>
                  <a:lnTo>
                    <a:pt x="6" y="618"/>
                  </a:lnTo>
                  <a:lnTo>
                    <a:pt x="0" y="598"/>
                  </a:lnTo>
                  <a:lnTo>
                    <a:pt x="2" y="578"/>
                  </a:lnTo>
                  <a:lnTo>
                    <a:pt x="10" y="560"/>
                  </a:lnTo>
                  <a:lnTo>
                    <a:pt x="22" y="545"/>
                  </a:lnTo>
                  <a:lnTo>
                    <a:pt x="39" y="533"/>
                  </a:lnTo>
                  <a:lnTo>
                    <a:pt x="103" y="504"/>
                  </a:lnTo>
                  <a:lnTo>
                    <a:pt x="163" y="470"/>
                  </a:lnTo>
                  <a:lnTo>
                    <a:pt x="221" y="431"/>
                  </a:lnTo>
                  <a:lnTo>
                    <a:pt x="275" y="387"/>
                  </a:lnTo>
                  <a:lnTo>
                    <a:pt x="327" y="340"/>
                  </a:lnTo>
                  <a:lnTo>
                    <a:pt x="376" y="287"/>
                  </a:lnTo>
                  <a:lnTo>
                    <a:pt x="420" y="232"/>
                  </a:lnTo>
                  <a:lnTo>
                    <a:pt x="460" y="171"/>
                  </a:lnTo>
                  <a:lnTo>
                    <a:pt x="496" y="108"/>
                  </a:lnTo>
                  <a:lnTo>
                    <a:pt x="527" y="41"/>
                  </a:lnTo>
                  <a:lnTo>
                    <a:pt x="537" y="23"/>
                  </a:lnTo>
                  <a:lnTo>
                    <a:pt x="552" y="9"/>
                  </a:lnTo>
                  <a:lnTo>
                    <a:pt x="570" y="1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313"/>
            <p:cNvSpPr>
              <a:spLocks/>
            </p:cNvSpPr>
            <p:nvPr/>
          </p:nvSpPr>
          <p:spPr bwMode="auto">
            <a:xfrm>
              <a:off x="7994650" y="5329238"/>
              <a:ext cx="736600" cy="744538"/>
            </a:xfrm>
            <a:custGeom>
              <a:avLst/>
              <a:gdLst>
                <a:gd name="T0" fmla="*/ 868 w 929"/>
                <a:gd name="T1" fmla="*/ 0 h 939"/>
                <a:gd name="T2" fmla="*/ 888 w 929"/>
                <a:gd name="T3" fmla="*/ 4 h 939"/>
                <a:gd name="T4" fmla="*/ 905 w 929"/>
                <a:gd name="T5" fmla="*/ 16 h 939"/>
                <a:gd name="T6" fmla="*/ 918 w 929"/>
                <a:gd name="T7" fmla="*/ 30 h 939"/>
                <a:gd name="T8" fmla="*/ 926 w 929"/>
                <a:gd name="T9" fmla="*/ 49 h 939"/>
                <a:gd name="T10" fmla="*/ 929 w 929"/>
                <a:gd name="T11" fmla="*/ 68 h 939"/>
                <a:gd name="T12" fmla="*/ 924 w 929"/>
                <a:gd name="T13" fmla="*/ 88 h 939"/>
                <a:gd name="T14" fmla="*/ 881 w 929"/>
                <a:gd name="T15" fmla="*/ 184 h 939"/>
                <a:gd name="T16" fmla="*/ 832 w 929"/>
                <a:gd name="T17" fmla="*/ 276 h 939"/>
                <a:gd name="T18" fmla="*/ 779 w 929"/>
                <a:gd name="T19" fmla="*/ 363 h 939"/>
                <a:gd name="T20" fmla="*/ 719 w 929"/>
                <a:gd name="T21" fmla="*/ 446 h 939"/>
                <a:gd name="T22" fmla="*/ 655 w 929"/>
                <a:gd name="T23" fmla="*/ 525 h 939"/>
                <a:gd name="T24" fmla="*/ 586 w 929"/>
                <a:gd name="T25" fmla="*/ 599 h 939"/>
                <a:gd name="T26" fmla="*/ 513 w 929"/>
                <a:gd name="T27" fmla="*/ 667 h 939"/>
                <a:gd name="T28" fmla="*/ 436 w 929"/>
                <a:gd name="T29" fmla="*/ 731 h 939"/>
                <a:gd name="T30" fmla="*/ 356 w 929"/>
                <a:gd name="T31" fmla="*/ 789 h 939"/>
                <a:gd name="T32" fmla="*/ 271 w 929"/>
                <a:gd name="T33" fmla="*/ 841 h 939"/>
                <a:gd name="T34" fmla="*/ 185 w 929"/>
                <a:gd name="T35" fmla="*/ 889 h 939"/>
                <a:gd name="T36" fmla="*/ 94 w 929"/>
                <a:gd name="T37" fmla="*/ 931 h 939"/>
                <a:gd name="T38" fmla="*/ 92 w 929"/>
                <a:gd name="T39" fmla="*/ 932 h 939"/>
                <a:gd name="T40" fmla="*/ 90 w 929"/>
                <a:gd name="T41" fmla="*/ 935 h 939"/>
                <a:gd name="T42" fmla="*/ 70 w 929"/>
                <a:gd name="T43" fmla="*/ 939 h 939"/>
                <a:gd name="T44" fmla="*/ 51 w 929"/>
                <a:gd name="T45" fmla="*/ 937 h 939"/>
                <a:gd name="T46" fmla="*/ 32 w 929"/>
                <a:gd name="T47" fmla="*/ 931 h 939"/>
                <a:gd name="T48" fmla="*/ 16 w 929"/>
                <a:gd name="T49" fmla="*/ 918 h 939"/>
                <a:gd name="T50" fmla="*/ 4 w 929"/>
                <a:gd name="T51" fmla="*/ 900 h 939"/>
                <a:gd name="T52" fmla="*/ 0 w 929"/>
                <a:gd name="T53" fmla="*/ 881 h 939"/>
                <a:gd name="T54" fmla="*/ 1 w 929"/>
                <a:gd name="T55" fmla="*/ 861 h 939"/>
                <a:gd name="T56" fmla="*/ 8 w 929"/>
                <a:gd name="T57" fmla="*/ 843 h 939"/>
                <a:gd name="T58" fmla="*/ 21 w 929"/>
                <a:gd name="T59" fmla="*/ 827 h 939"/>
                <a:gd name="T60" fmla="*/ 39 w 929"/>
                <a:gd name="T61" fmla="*/ 815 h 939"/>
                <a:gd name="T62" fmla="*/ 122 w 929"/>
                <a:gd name="T63" fmla="*/ 777 h 939"/>
                <a:gd name="T64" fmla="*/ 202 w 929"/>
                <a:gd name="T65" fmla="*/ 733 h 939"/>
                <a:gd name="T66" fmla="*/ 279 w 929"/>
                <a:gd name="T67" fmla="*/ 686 h 939"/>
                <a:gd name="T68" fmla="*/ 354 w 929"/>
                <a:gd name="T69" fmla="*/ 632 h 939"/>
                <a:gd name="T70" fmla="*/ 425 w 929"/>
                <a:gd name="T71" fmla="*/ 574 h 939"/>
                <a:gd name="T72" fmla="*/ 492 w 929"/>
                <a:gd name="T73" fmla="*/ 511 h 939"/>
                <a:gd name="T74" fmla="*/ 556 w 929"/>
                <a:gd name="T75" fmla="*/ 442 h 939"/>
                <a:gd name="T76" fmla="*/ 614 w 929"/>
                <a:gd name="T77" fmla="*/ 371 h 939"/>
                <a:gd name="T78" fmla="*/ 670 w 929"/>
                <a:gd name="T79" fmla="*/ 295 h 939"/>
                <a:gd name="T80" fmla="*/ 719 w 929"/>
                <a:gd name="T81" fmla="*/ 213 h 939"/>
                <a:gd name="T82" fmla="*/ 764 w 929"/>
                <a:gd name="T83" fmla="*/ 129 h 939"/>
                <a:gd name="T84" fmla="*/ 803 w 929"/>
                <a:gd name="T85" fmla="*/ 41 h 939"/>
                <a:gd name="T86" fmla="*/ 815 w 929"/>
                <a:gd name="T87" fmla="*/ 22 h 939"/>
                <a:gd name="T88" fmla="*/ 829 w 929"/>
                <a:gd name="T89" fmla="*/ 9 h 939"/>
                <a:gd name="T90" fmla="*/ 848 w 929"/>
                <a:gd name="T91" fmla="*/ 3 h 939"/>
                <a:gd name="T92" fmla="*/ 868 w 929"/>
                <a:gd name="T93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39">
                  <a:moveTo>
                    <a:pt x="868" y="0"/>
                  </a:moveTo>
                  <a:lnTo>
                    <a:pt x="888" y="4"/>
                  </a:lnTo>
                  <a:lnTo>
                    <a:pt x="905" y="16"/>
                  </a:lnTo>
                  <a:lnTo>
                    <a:pt x="918" y="30"/>
                  </a:lnTo>
                  <a:lnTo>
                    <a:pt x="926" y="49"/>
                  </a:lnTo>
                  <a:lnTo>
                    <a:pt x="929" y="68"/>
                  </a:lnTo>
                  <a:lnTo>
                    <a:pt x="924" y="88"/>
                  </a:lnTo>
                  <a:lnTo>
                    <a:pt x="881" y="184"/>
                  </a:lnTo>
                  <a:lnTo>
                    <a:pt x="832" y="276"/>
                  </a:lnTo>
                  <a:lnTo>
                    <a:pt x="779" y="363"/>
                  </a:lnTo>
                  <a:lnTo>
                    <a:pt x="719" y="446"/>
                  </a:lnTo>
                  <a:lnTo>
                    <a:pt x="655" y="525"/>
                  </a:lnTo>
                  <a:lnTo>
                    <a:pt x="586" y="599"/>
                  </a:lnTo>
                  <a:lnTo>
                    <a:pt x="513" y="667"/>
                  </a:lnTo>
                  <a:lnTo>
                    <a:pt x="436" y="731"/>
                  </a:lnTo>
                  <a:lnTo>
                    <a:pt x="356" y="789"/>
                  </a:lnTo>
                  <a:lnTo>
                    <a:pt x="271" y="841"/>
                  </a:lnTo>
                  <a:lnTo>
                    <a:pt x="185" y="889"/>
                  </a:lnTo>
                  <a:lnTo>
                    <a:pt x="94" y="931"/>
                  </a:lnTo>
                  <a:lnTo>
                    <a:pt x="92" y="932"/>
                  </a:lnTo>
                  <a:lnTo>
                    <a:pt x="90" y="935"/>
                  </a:lnTo>
                  <a:lnTo>
                    <a:pt x="70" y="939"/>
                  </a:lnTo>
                  <a:lnTo>
                    <a:pt x="51" y="937"/>
                  </a:lnTo>
                  <a:lnTo>
                    <a:pt x="32" y="931"/>
                  </a:lnTo>
                  <a:lnTo>
                    <a:pt x="16" y="918"/>
                  </a:lnTo>
                  <a:lnTo>
                    <a:pt x="4" y="900"/>
                  </a:lnTo>
                  <a:lnTo>
                    <a:pt x="0" y="881"/>
                  </a:lnTo>
                  <a:lnTo>
                    <a:pt x="1" y="861"/>
                  </a:lnTo>
                  <a:lnTo>
                    <a:pt x="8" y="843"/>
                  </a:lnTo>
                  <a:lnTo>
                    <a:pt x="21" y="827"/>
                  </a:lnTo>
                  <a:lnTo>
                    <a:pt x="39" y="815"/>
                  </a:lnTo>
                  <a:lnTo>
                    <a:pt x="122" y="777"/>
                  </a:lnTo>
                  <a:lnTo>
                    <a:pt x="202" y="733"/>
                  </a:lnTo>
                  <a:lnTo>
                    <a:pt x="279" y="686"/>
                  </a:lnTo>
                  <a:lnTo>
                    <a:pt x="354" y="632"/>
                  </a:lnTo>
                  <a:lnTo>
                    <a:pt x="425" y="574"/>
                  </a:lnTo>
                  <a:lnTo>
                    <a:pt x="492" y="511"/>
                  </a:lnTo>
                  <a:lnTo>
                    <a:pt x="556" y="442"/>
                  </a:lnTo>
                  <a:lnTo>
                    <a:pt x="614" y="371"/>
                  </a:lnTo>
                  <a:lnTo>
                    <a:pt x="670" y="295"/>
                  </a:lnTo>
                  <a:lnTo>
                    <a:pt x="719" y="213"/>
                  </a:lnTo>
                  <a:lnTo>
                    <a:pt x="764" y="129"/>
                  </a:lnTo>
                  <a:lnTo>
                    <a:pt x="803" y="41"/>
                  </a:lnTo>
                  <a:lnTo>
                    <a:pt x="815" y="22"/>
                  </a:lnTo>
                  <a:lnTo>
                    <a:pt x="829" y="9"/>
                  </a:lnTo>
                  <a:lnTo>
                    <a:pt x="848" y="3"/>
                  </a:lnTo>
                  <a:lnTo>
                    <a:pt x="8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14"/>
            <p:cNvSpPr>
              <a:spLocks/>
            </p:cNvSpPr>
            <p:nvPr/>
          </p:nvSpPr>
          <p:spPr bwMode="auto">
            <a:xfrm>
              <a:off x="7913688" y="5251450"/>
              <a:ext cx="627062" cy="635000"/>
            </a:xfrm>
            <a:custGeom>
              <a:avLst/>
              <a:gdLst>
                <a:gd name="T0" fmla="*/ 728 w 789"/>
                <a:gd name="T1" fmla="*/ 0 h 799"/>
                <a:gd name="T2" fmla="*/ 749 w 789"/>
                <a:gd name="T3" fmla="*/ 5 h 799"/>
                <a:gd name="T4" fmla="*/ 767 w 789"/>
                <a:gd name="T5" fmla="*/ 16 h 799"/>
                <a:gd name="T6" fmla="*/ 780 w 789"/>
                <a:gd name="T7" fmla="*/ 30 h 799"/>
                <a:gd name="T8" fmla="*/ 788 w 789"/>
                <a:gd name="T9" fmla="*/ 49 h 799"/>
                <a:gd name="T10" fmla="*/ 789 w 789"/>
                <a:gd name="T11" fmla="*/ 68 h 799"/>
                <a:gd name="T12" fmla="*/ 785 w 789"/>
                <a:gd name="T13" fmla="*/ 88 h 799"/>
                <a:gd name="T14" fmla="*/ 745 w 789"/>
                <a:gd name="T15" fmla="*/ 176 h 799"/>
                <a:gd name="T16" fmla="*/ 700 w 789"/>
                <a:gd name="T17" fmla="*/ 259 h 799"/>
                <a:gd name="T18" fmla="*/ 651 w 789"/>
                <a:gd name="T19" fmla="*/ 338 h 799"/>
                <a:gd name="T20" fmla="*/ 595 w 789"/>
                <a:gd name="T21" fmla="*/ 412 h 799"/>
                <a:gd name="T22" fmla="*/ 535 w 789"/>
                <a:gd name="T23" fmla="*/ 482 h 799"/>
                <a:gd name="T24" fmla="*/ 470 w 789"/>
                <a:gd name="T25" fmla="*/ 545 h 799"/>
                <a:gd name="T26" fmla="*/ 402 w 789"/>
                <a:gd name="T27" fmla="*/ 605 h 799"/>
                <a:gd name="T28" fmla="*/ 329 w 789"/>
                <a:gd name="T29" fmla="*/ 659 h 799"/>
                <a:gd name="T30" fmla="*/ 254 w 789"/>
                <a:gd name="T31" fmla="*/ 708 h 799"/>
                <a:gd name="T32" fmla="*/ 175 w 789"/>
                <a:gd name="T33" fmla="*/ 753 h 799"/>
                <a:gd name="T34" fmla="*/ 93 w 789"/>
                <a:gd name="T35" fmla="*/ 791 h 799"/>
                <a:gd name="T36" fmla="*/ 91 w 789"/>
                <a:gd name="T37" fmla="*/ 792 h 799"/>
                <a:gd name="T38" fmla="*/ 90 w 789"/>
                <a:gd name="T39" fmla="*/ 794 h 799"/>
                <a:gd name="T40" fmla="*/ 70 w 789"/>
                <a:gd name="T41" fmla="*/ 799 h 799"/>
                <a:gd name="T42" fmla="*/ 50 w 789"/>
                <a:gd name="T43" fmla="*/ 798 h 799"/>
                <a:gd name="T44" fmla="*/ 32 w 789"/>
                <a:gd name="T45" fmla="*/ 790 h 799"/>
                <a:gd name="T46" fmla="*/ 16 w 789"/>
                <a:gd name="T47" fmla="*/ 778 h 799"/>
                <a:gd name="T48" fmla="*/ 5 w 789"/>
                <a:gd name="T49" fmla="*/ 759 h 799"/>
                <a:gd name="T50" fmla="*/ 0 w 789"/>
                <a:gd name="T51" fmla="*/ 740 h 799"/>
                <a:gd name="T52" fmla="*/ 1 w 789"/>
                <a:gd name="T53" fmla="*/ 720 h 799"/>
                <a:gd name="T54" fmla="*/ 9 w 789"/>
                <a:gd name="T55" fmla="*/ 702 h 799"/>
                <a:gd name="T56" fmla="*/ 21 w 789"/>
                <a:gd name="T57" fmla="*/ 686 h 799"/>
                <a:gd name="T58" fmla="*/ 40 w 789"/>
                <a:gd name="T59" fmla="*/ 675 h 799"/>
                <a:gd name="T60" fmla="*/ 38 w 789"/>
                <a:gd name="T61" fmla="*/ 675 h 799"/>
                <a:gd name="T62" fmla="*/ 113 w 789"/>
                <a:gd name="T63" fmla="*/ 641 h 799"/>
                <a:gd name="T64" fmla="*/ 184 w 789"/>
                <a:gd name="T65" fmla="*/ 602 h 799"/>
                <a:gd name="T66" fmla="*/ 252 w 789"/>
                <a:gd name="T67" fmla="*/ 557 h 799"/>
                <a:gd name="T68" fmla="*/ 319 w 789"/>
                <a:gd name="T69" fmla="*/ 508 h 799"/>
                <a:gd name="T70" fmla="*/ 380 w 789"/>
                <a:gd name="T71" fmla="*/ 454 h 799"/>
                <a:gd name="T72" fmla="*/ 438 w 789"/>
                <a:gd name="T73" fmla="*/ 396 h 799"/>
                <a:gd name="T74" fmla="*/ 493 w 789"/>
                <a:gd name="T75" fmla="*/ 333 h 799"/>
                <a:gd name="T76" fmla="*/ 543 w 789"/>
                <a:gd name="T77" fmla="*/ 266 h 799"/>
                <a:gd name="T78" fmla="*/ 588 w 789"/>
                <a:gd name="T79" fmla="*/ 195 h 799"/>
                <a:gd name="T80" fmla="*/ 628 w 789"/>
                <a:gd name="T81" fmla="*/ 120 h 799"/>
                <a:gd name="T82" fmla="*/ 664 w 789"/>
                <a:gd name="T83" fmla="*/ 41 h 799"/>
                <a:gd name="T84" fmla="*/ 675 w 789"/>
                <a:gd name="T85" fmla="*/ 24 h 799"/>
                <a:gd name="T86" fmla="*/ 689 w 789"/>
                <a:gd name="T87" fmla="*/ 10 h 799"/>
                <a:gd name="T88" fmla="*/ 708 w 789"/>
                <a:gd name="T89" fmla="*/ 3 h 799"/>
                <a:gd name="T90" fmla="*/ 728 w 789"/>
                <a:gd name="T9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9" h="799">
                  <a:moveTo>
                    <a:pt x="728" y="0"/>
                  </a:moveTo>
                  <a:lnTo>
                    <a:pt x="749" y="5"/>
                  </a:lnTo>
                  <a:lnTo>
                    <a:pt x="767" y="16"/>
                  </a:lnTo>
                  <a:lnTo>
                    <a:pt x="780" y="30"/>
                  </a:lnTo>
                  <a:lnTo>
                    <a:pt x="788" y="49"/>
                  </a:lnTo>
                  <a:lnTo>
                    <a:pt x="789" y="68"/>
                  </a:lnTo>
                  <a:lnTo>
                    <a:pt x="785" y="88"/>
                  </a:lnTo>
                  <a:lnTo>
                    <a:pt x="745" y="176"/>
                  </a:lnTo>
                  <a:lnTo>
                    <a:pt x="700" y="259"/>
                  </a:lnTo>
                  <a:lnTo>
                    <a:pt x="651" y="338"/>
                  </a:lnTo>
                  <a:lnTo>
                    <a:pt x="595" y="412"/>
                  </a:lnTo>
                  <a:lnTo>
                    <a:pt x="535" y="482"/>
                  </a:lnTo>
                  <a:lnTo>
                    <a:pt x="470" y="545"/>
                  </a:lnTo>
                  <a:lnTo>
                    <a:pt x="402" y="605"/>
                  </a:lnTo>
                  <a:lnTo>
                    <a:pt x="329" y="659"/>
                  </a:lnTo>
                  <a:lnTo>
                    <a:pt x="254" y="708"/>
                  </a:lnTo>
                  <a:lnTo>
                    <a:pt x="175" y="753"/>
                  </a:lnTo>
                  <a:lnTo>
                    <a:pt x="93" y="791"/>
                  </a:lnTo>
                  <a:lnTo>
                    <a:pt x="91" y="792"/>
                  </a:lnTo>
                  <a:lnTo>
                    <a:pt x="90" y="794"/>
                  </a:lnTo>
                  <a:lnTo>
                    <a:pt x="70" y="799"/>
                  </a:lnTo>
                  <a:lnTo>
                    <a:pt x="50" y="798"/>
                  </a:lnTo>
                  <a:lnTo>
                    <a:pt x="32" y="790"/>
                  </a:lnTo>
                  <a:lnTo>
                    <a:pt x="16" y="778"/>
                  </a:lnTo>
                  <a:lnTo>
                    <a:pt x="5" y="759"/>
                  </a:lnTo>
                  <a:lnTo>
                    <a:pt x="0" y="740"/>
                  </a:lnTo>
                  <a:lnTo>
                    <a:pt x="1" y="720"/>
                  </a:lnTo>
                  <a:lnTo>
                    <a:pt x="9" y="702"/>
                  </a:lnTo>
                  <a:lnTo>
                    <a:pt x="21" y="686"/>
                  </a:lnTo>
                  <a:lnTo>
                    <a:pt x="40" y="675"/>
                  </a:lnTo>
                  <a:lnTo>
                    <a:pt x="38" y="675"/>
                  </a:lnTo>
                  <a:lnTo>
                    <a:pt x="113" y="641"/>
                  </a:lnTo>
                  <a:lnTo>
                    <a:pt x="184" y="602"/>
                  </a:lnTo>
                  <a:lnTo>
                    <a:pt x="252" y="557"/>
                  </a:lnTo>
                  <a:lnTo>
                    <a:pt x="319" y="508"/>
                  </a:lnTo>
                  <a:lnTo>
                    <a:pt x="380" y="454"/>
                  </a:lnTo>
                  <a:lnTo>
                    <a:pt x="438" y="396"/>
                  </a:lnTo>
                  <a:lnTo>
                    <a:pt x="493" y="333"/>
                  </a:lnTo>
                  <a:lnTo>
                    <a:pt x="543" y="266"/>
                  </a:lnTo>
                  <a:lnTo>
                    <a:pt x="588" y="195"/>
                  </a:lnTo>
                  <a:lnTo>
                    <a:pt x="628" y="120"/>
                  </a:lnTo>
                  <a:lnTo>
                    <a:pt x="664" y="41"/>
                  </a:lnTo>
                  <a:lnTo>
                    <a:pt x="675" y="24"/>
                  </a:lnTo>
                  <a:lnTo>
                    <a:pt x="689" y="10"/>
                  </a:lnTo>
                  <a:lnTo>
                    <a:pt x="708" y="3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315"/>
            <p:cNvSpPr>
              <a:spLocks/>
            </p:cNvSpPr>
            <p:nvPr/>
          </p:nvSpPr>
          <p:spPr bwMode="auto">
            <a:xfrm>
              <a:off x="6808788" y="4187825"/>
              <a:ext cx="517525" cy="520700"/>
            </a:xfrm>
            <a:custGeom>
              <a:avLst/>
              <a:gdLst>
                <a:gd name="T0" fmla="*/ 581 w 651"/>
                <a:gd name="T1" fmla="*/ 0 h 656"/>
                <a:gd name="T2" fmla="*/ 601 w 651"/>
                <a:gd name="T3" fmla="*/ 1 h 656"/>
                <a:gd name="T4" fmla="*/ 620 w 651"/>
                <a:gd name="T5" fmla="*/ 9 h 656"/>
                <a:gd name="T6" fmla="*/ 636 w 651"/>
                <a:gd name="T7" fmla="*/ 21 h 656"/>
                <a:gd name="T8" fmla="*/ 648 w 651"/>
                <a:gd name="T9" fmla="*/ 38 h 656"/>
                <a:gd name="T10" fmla="*/ 651 w 651"/>
                <a:gd name="T11" fmla="*/ 59 h 656"/>
                <a:gd name="T12" fmla="*/ 650 w 651"/>
                <a:gd name="T13" fmla="*/ 79 h 656"/>
                <a:gd name="T14" fmla="*/ 644 w 651"/>
                <a:gd name="T15" fmla="*/ 97 h 656"/>
                <a:gd name="T16" fmla="*/ 630 w 651"/>
                <a:gd name="T17" fmla="*/ 113 h 656"/>
                <a:gd name="T18" fmla="*/ 613 w 651"/>
                <a:gd name="T19" fmla="*/ 123 h 656"/>
                <a:gd name="T20" fmla="*/ 549 w 651"/>
                <a:gd name="T21" fmla="*/ 152 h 656"/>
                <a:gd name="T22" fmla="*/ 489 w 651"/>
                <a:gd name="T23" fmla="*/ 186 h 656"/>
                <a:gd name="T24" fmla="*/ 431 w 651"/>
                <a:gd name="T25" fmla="*/ 226 h 656"/>
                <a:gd name="T26" fmla="*/ 376 w 651"/>
                <a:gd name="T27" fmla="*/ 269 h 656"/>
                <a:gd name="T28" fmla="*/ 325 w 651"/>
                <a:gd name="T29" fmla="*/ 317 h 656"/>
                <a:gd name="T30" fmla="*/ 277 w 651"/>
                <a:gd name="T31" fmla="*/ 369 h 656"/>
                <a:gd name="T32" fmla="*/ 232 w 651"/>
                <a:gd name="T33" fmla="*/ 425 h 656"/>
                <a:gd name="T34" fmla="*/ 192 w 651"/>
                <a:gd name="T35" fmla="*/ 485 h 656"/>
                <a:gd name="T36" fmla="*/ 157 w 651"/>
                <a:gd name="T37" fmla="*/ 548 h 656"/>
                <a:gd name="T38" fmla="*/ 127 w 651"/>
                <a:gd name="T39" fmla="*/ 617 h 656"/>
                <a:gd name="T40" fmla="*/ 116 w 651"/>
                <a:gd name="T41" fmla="*/ 634 h 656"/>
                <a:gd name="T42" fmla="*/ 100 w 651"/>
                <a:gd name="T43" fmla="*/ 647 h 656"/>
                <a:gd name="T44" fmla="*/ 81 w 651"/>
                <a:gd name="T45" fmla="*/ 655 h 656"/>
                <a:gd name="T46" fmla="*/ 61 w 651"/>
                <a:gd name="T47" fmla="*/ 656 h 656"/>
                <a:gd name="T48" fmla="*/ 42 w 651"/>
                <a:gd name="T49" fmla="*/ 652 h 656"/>
                <a:gd name="T50" fmla="*/ 24 w 651"/>
                <a:gd name="T51" fmla="*/ 642 h 656"/>
                <a:gd name="T52" fmla="*/ 11 w 651"/>
                <a:gd name="T53" fmla="*/ 626 h 656"/>
                <a:gd name="T54" fmla="*/ 3 w 651"/>
                <a:gd name="T55" fmla="*/ 609 h 656"/>
                <a:gd name="T56" fmla="*/ 0 w 651"/>
                <a:gd name="T57" fmla="*/ 588 h 656"/>
                <a:gd name="T58" fmla="*/ 6 w 651"/>
                <a:gd name="T59" fmla="*/ 568 h 656"/>
                <a:gd name="T60" fmla="*/ 40 w 651"/>
                <a:gd name="T61" fmla="*/ 492 h 656"/>
                <a:gd name="T62" fmla="*/ 80 w 651"/>
                <a:gd name="T63" fmla="*/ 419 h 656"/>
                <a:gd name="T64" fmla="*/ 125 w 651"/>
                <a:gd name="T65" fmla="*/ 351 h 656"/>
                <a:gd name="T66" fmla="*/ 176 w 651"/>
                <a:gd name="T67" fmla="*/ 288 h 656"/>
                <a:gd name="T68" fmla="*/ 230 w 651"/>
                <a:gd name="T69" fmla="*/ 229 h 656"/>
                <a:gd name="T70" fmla="*/ 290 w 651"/>
                <a:gd name="T71" fmla="*/ 173 h 656"/>
                <a:gd name="T72" fmla="*/ 352 w 651"/>
                <a:gd name="T73" fmla="*/ 125 h 656"/>
                <a:gd name="T74" fmla="*/ 418 w 651"/>
                <a:gd name="T75" fmla="*/ 80 h 656"/>
                <a:gd name="T76" fmla="*/ 487 w 651"/>
                <a:gd name="T77" fmla="*/ 40 h 656"/>
                <a:gd name="T78" fmla="*/ 558 w 651"/>
                <a:gd name="T79" fmla="*/ 6 h 656"/>
                <a:gd name="T80" fmla="*/ 560 w 651"/>
                <a:gd name="T81" fmla="*/ 6 h 656"/>
                <a:gd name="T82" fmla="*/ 560 w 651"/>
                <a:gd name="T83" fmla="*/ 5 h 656"/>
                <a:gd name="T84" fmla="*/ 561 w 651"/>
                <a:gd name="T85" fmla="*/ 5 h 656"/>
                <a:gd name="T86" fmla="*/ 581 w 651"/>
                <a:gd name="T8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1" h="656">
                  <a:moveTo>
                    <a:pt x="581" y="0"/>
                  </a:moveTo>
                  <a:lnTo>
                    <a:pt x="601" y="1"/>
                  </a:lnTo>
                  <a:lnTo>
                    <a:pt x="620" y="9"/>
                  </a:lnTo>
                  <a:lnTo>
                    <a:pt x="636" y="21"/>
                  </a:lnTo>
                  <a:lnTo>
                    <a:pt x="648" y="38"/>
                  </a:lnTo>
                  <a:lnTo>
                    <a:pt x="651" y="59"/>
                  </a:lnTo>
                  <a:lnTo>
                    <a:pt x="650" y="79"/>
                  </a:lnTo>
                  <a:lnTo>
                    <a:pt x="644" y="97"/>
                  </a:lnTo>
                  <a:lnTo>
                    <a:pt x="630" y="113"/>
                  </a:lnTo>
                  <a:lnTo>
                    <a:pt x="613" y="123"/>
                  </a:lnTo>
                  <a:lnTo>
                    <a:pt x="549" y="152"/>
                  </a:lnTo>
                  <a:lnTo>
                    <a:pt x="489" y="186"/>
                  </a:lnTo>
                  <a:lnTo>
                    <a:pt x="431" y="226"/>
                  </a:lnTo>
                  <a:lnTo>
                    <a:pt x="376" y="269"/>
                  </a:lnTo>
                  <a:lnTo>
                    <a:pt x="325" y="317"/>
                  </a:lnTo>
                  <a:lnTo>
                    <a:pt x="277" y="369"/>
                  </a:lnTo>
                  <a:lnTo>
                    <a:pt x="232" y="425"/>
                  </a:lnTo>
                  <a:lnTo>
                    <a:pt x="192" y="485"/>
                  </a:lnTo>
                  <a:lnTo>
                    <a:pt x="157" y="548"/>
                  </a:lnTo>
                  <a:lnTo>
                    <a:pt x="127" y="617"/>
                  </a:lnTo>
                  <a:lnTo>
                    <a:pt x="116" y="634"/>
                  </a:lnTo>
                  <a:lnTo>
                    <a:pt x="100" y="647"/>
                  </a:lnTo>
                  <a:lnTo>
                    <a:pt x="81" y="655"/>
                  </a:lnTo>
                  <a:lnTo>
                    <a:pt x="61" y="656"/>
                  </a:lnTo>
                  <a:lnTo>
                    <a:pt x="42" y="652"/>
                  </a:lnTo>
                  <a:lnTo>
                    <a:pt x="24" y="642"/>
                  </a:lnTo>
                  <a:lnTo>
                    <a:pt x="11" y="626"/>
                  </a:lnTo>
                  <a:lnTo>
                    <a:pt x="3" y="609"/>
                  </a:lnTo>
                  <a:lnTo>
                    <a:pt x="0" y="588"/>
                  </a:lnTo>
                  <a:lnTo>
                    <a:pt x="6" y="568"/>
                  </a:lnTo>
                  <a:lnTo>
                    <a:pt x="40" y="492"/>
                  </a:lnTo>
                  <a:lnTo>
                    <a:pt x="80" y="419"/>
                  </a:lnTo>
                  <a:lnTo>
                    <a:pt x="125" y="351"/>
                  </a:lnTo>
                  <a:lnTo>
                    <a:pt x="176" y="288"/>
                  </a:lnTo>
                  <a:lnTo>
                    <a:pt x="230" y="229"/>
                  </a:lnTo>
                  <a:lnTo>
                    <a:pt x="290" y="173"/>
                  </a:lnTo>
                  <a:lnTo>
                    <a:pt x="352" y="125"/>
                  </a:lnTo>
                  <a:lnTo>
                    <a:pt x="418" y="80"/>
                  </a:lnTo>
                  <a:lnTo>
                    <a:pt x="487" y="40"/>
                  </a:lnTo>
                  <a:lnTo>
                    <a:pt x="558" y="6"/>
                  </a:lnTo>
                  <a:lnTo>
                    <a:pt x="560" y="6"/>
                  </a:lnTo>
                  <a:lnTo>
                    <a:pt x="560" y="5"/>
                  </a:lnTo>
                  <a:lnTo>
                    <a:pt x="561" y="5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316"/>
            <p:cNvSpPr>
              <a:spLocks/>
            </p:cNvSpPr>
            <p:nvPr/>
          </p:nvSpPr>
          <p:spPr bwMode="auto">
            <a:xfrm>
              <a:off x="6426200" y="3811588"/>
              <a:ext cx="736600" cy="746125"/>
            </a:xfrm>
            <a:custGeom>
              <a:avLst/>
              <a:gdLst>
                <a:gd name="T0" fmla="*/ 858 w 929"/>
                <a:gd name="T1" fmla="*/ 0 h 940"/>
                <a:gd name="T2" fmla="*/ 878 w 929"/>
                <a:gd name="T3" fmla="*/ 2 h 940"/>
                <a:gd name="T4" fmla="*/ 897 w 929"/>
                <a:gd name="T5" fmla="*/ 9 h 940"/>
                <a:gd name="T6" fmla="*/ 913 w 929"/>
                <a:gd name="T7" fmla="*/ 22 h 940"/>
                <a:gd name="T8" fmla="*/ 924 w 929"/>
                <a:gd name="T9" fmla="*/ 39 h 940"/>
                <a:gd name="T10" fmla="*/ 929 w 929"/>
                <a:gd name="T11" fmla="*/ 59 h 940"/>
                <a:gd name="T12" fmla="*/ 928 w 929"/>
                <a:gd name="T13" fmla="*/ 79 h 940"/>
                <a:gd name="T14" fmla="*/ 920 w 929"/>
                <a:gd name="T15" fmla="*/ 97 h 940"/>
                <a:gd name="T16" fmla="*/ 908 w 929"/>
                <a:gd name="T17" fmla="*/ 113 h 940"/>
                <a:gd name="T18" fmla="*/ 890 w 929"/>
                <a:gd name="T19" fmla="*/ 123 h 940"/>
                <a:gd name="T20" fmla="*/ 807 w 929"/>
                <a:gd name="T21" fmla="*/ 162 h 940"/>
                <a:gd name="T22" fmla="*/ 727 w 929"/>
                <a:gd name="T23" fmla="*/ 205 h 940"/>
                <a:gd name="T24" fmla="*/ 650 w 929"/>
                <a:gd name="T25" fmla="*/ 254 h 940"/>
                <a:gd name="T26" fmla="*/ 575 w 929"/>
                <a:gd name="T27" fmla="*/ 308 h 940"/>
                <a:gd name="T28" fmla="*/ 504 w 929"/>
                <a:gd name="T29" fmla="*/ 366 h 940"/>
                <a:gd name="T30" fmla="*/ 437 w 929"/>
                <a:gd name="T31" fmla="*/ 429 h 940"/>
                <a:gd name="T32" fmla="*/ 373 w 929"/>
                <a:gd name="T33" fmla="*/ 496 h 940"/>
                <a:gd name="T34" fmla="*/ 315 w 929"/>
                <a:gd name="T35" fmla="*/ 568 h 940"/>
                <a:gd name="T36" fmla="*/ 259 w 929"/>
                <a:gd name="T37" fmla="*/ 645 h 940"/>
                <a:gd name="T38" fmla="*/ 210 w 929"/>
                <a:gd name="T39" fmla="*/ 725 h 940"/>
                <a:gd name="T40" fmla="*/ 165 w 929"/>
                <a:gd name="T41" fmla="*/ 811 h 940"/>
                <a:gd name="T42" fmla="*/ 125 w 929"/>
                <a:gd name="T43" fmla="*/ 899 h 940"/>
                <a:gd name="T44" fmla="*/ 114 w 929"/>
                <a:gd name="T45" fmla="*/ 916 h 940"/>
                <a:gd name="T46" fmla="*/ 100 w 929"/>
                <a:gd name="T47" fmla="*/ 929 h 940"/>
                <a:gd name="T48" fmla="*/ 81 w 929"/>
                <a:gd name="T49" fmla="*/ 937 h 940"/>
                <a:gd name="T50" fmla="*/ 61 w 929"/>
                <a:gd name="T51" fmla="*/ 940 h 940"/>
                <a:gd name="T52" fmla="*/ 41 w 929"/>
                <a:gd name="T53" fmla="*/ 934 h 940"/>
                <a:gd name="T54" fmla="*/ 23 w 929"/>
                <a:gd name="T55" fmla="*/ 924 h 940"/>
                <a:gd name="T56" fmla="*/ 11 w 929"/>
                <a:gd name="T57" fmla="*/ 909 h 940"/>
                <a:gd name="T58" fmla="*/ 3 w 929"/>
                <a:gd name="T59" fmla="*/ 891 h 940"/>
                <a:gd name="T60" fmla="*/ 0 w 929"/>
                <a:gd name="T61" fmla="*/ 871 h 940"/>
                <a:gd name="T62" fmla="*/ 5 w 929"/>
                <a:gd name="T63" fmla="*/ 851 h 940"/>
                <a:gd name="T64" fmla="*/ 48 w 929"/>
                <a:gd name="T65" fmla="*/ 755 h 940"/>
                <a:gd name="T66" fmla="*/ 96 w 929"/>
                <a:gd name="T67" fmla="*/ 663 h 940"/>
                <a:gd name="T68" fmla="*/ 150 w 929"/>
                <a:gd name="T69" fmla="*/ 575 h 940"/>
                <a:gd name="T70" fmla="*/ 210 w 929"/>
                <a:gd name="T71" fmla="*/ 492 h 940"/>
                <a:gd name="T72" fmla="*/ 274 w 929"/>
                <a:gd name="T73" fmla="*/ 414 h 940"/>
                <a:gd name="T74" fmla="*/ 343 w 929"/>
                <a:gd name="T75" fmla="*/ 341 h 940"/>
                <a:gd name="T76" fmla="*/ 416 w 929"/>
                <a:gd name="T77" fmla="*/ 272 h 940"/>
                <a:gd name="T78" fmla="*/ 493 w 929"/>
                <a:gd name="T79" fmla="*/ 209 h 940"/>
                <a:gd name="T80" fmla="*/ 574 w 929"/>
                <a:gd name="T81" fmla="*/ 150 h 940"/>
                <a:gd name="T82" fmla="*/ 658 w 929"/>
                <a:gd name="T83" fmla="*/ 97 h 940"/>
                <a:gd name="T84" fmla="*/ 744 w 929"/>
                <a:gd name="T85" fmla="*/ 50 h 940"/>
                <a:gd name="T86" fmla="*/ 834 w 929"/>
                <a:gd name="T87" fmla="*/ 8 h 940"/>
                <a:gd name="T88" fmla="*/ 837 w 929"/>
                <a:gd name="T89" fmla="*/ 6 h 940"/>
                <a:gd name="T90" fmla="*/ 838 w 929"/>
                <a:gd name="T91" fmla="*/ 5 h 940"/>
                <a:gd name="T92" fmla="*/ 858 w 929"/>
                <a:gd name="T9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40">
                  <a:moveTo>
                    <a:pt x="858" y="0"/>
                  </a:moveTo>
                  <a:lnTo>
                    <a:pt x="878" y="2"/>
                  </a:lnTo>
                  <a:lnTo>
                    <a:pt x="897" y="9"/>
                  </a:lnTo>
                  <a:lnTo>
                    <a:pt x="913" y="22"/>
                  </a:lnTo>
                  <a:lnTo>
                    <a:pt x="924" y="39"/>
                  </a:lnTo>
                  <a:lnTo>
                    <a:pt x="929" y="59"/>
                  </a:lnTo>
                  <a:lnTo>
                    <a:pt x="928" y="79"/>
                  </a:lnTo>
                  <a:lnTo>
                    <a:pt x="920" y="97"/>
                  </a:lnTo>
                  <a:lnTo>
                    <a:pt x="908" y="113"/>
                  </a:lnTo>
                  <a:lnTo>
                    <a:pt x="890" y="123"/>
                  </a:lnTo>
                  <a:lnTo>
                    <a:pt x="807" y="162"/>
                  </a:lnTo>
                  <a:lnTo>
                    <a:pt x="727" y="205"/>
                  </a:lnTo>
                  <a:lnTo>
                    <a:pt x="650" y="254"/>
                  </a:lnTo>
                  <a:lnTo>
                    <a:pt x="575" y="308"/>
                  </a:lnTo>
                  <a:lnTo>
                    <a:pt x="504" y="366"/>
                  </a:lnTo>
                  <a:lnTo>
                    <a:pt x="437" y="429"/>
                  </a:lnTo>
                  <a:lnTo>
                    <a:pt x="373" y="496"/>
                  </a:lnTo>
                  <a:lnTo>
                    <a:pt x="315" y="568"/>
                  </a:lnTo>
                  <a:lnTo>
                    <a:pt x="259" y="645"/>
                  </a:lnTo>
                  <a:lnTo>
                    <a:pt x="210" y="725"/>
                  </a:lnTo>
                  <a:lnTo>
                    <a:pt x="165" y="811"/>
                  </a:lnTo>
                  <a:lnTo>
                    <a:pt x="125" y="899"/>
                  </a:lnTo>
                  <a:lnTo>
                    <a:pt x="114" y="916"/>
                  </a:lnTo>
                  <a:lnTo>
                    <a:pt x="100" y="929"/>
                  </a:lnTo>
                  <a:lnTo>
                    <a:pt x="81" y="937"/>
                  </a:lnTo>
                  <a:lnTo>
                    <a:pt x="61" y="940"/>
                  </a:lnTo>
                  <a:lnTo>
                    <a:pt x="41" y="934"/>
                  </a:lnTo>
                  <a:lnTo>
                    <a:pt x="23" y="924"/>
                  </a:lnTo>
                  <a:lnTo>
                    <a:pt x="11" y="909"/>
                  </a:lnTo>
                  <a:lnTo>
                    <a:pt x="3" y="891"/>
                  </a:lnTo>
                  <a:lnTo>
                    <a:pt x="0" y="871"/>
                  </a:lnTo>
                  <a:lnTo>
                    <a:pt x="5" y="851"/>
                  </a:lnTo>
                  <a:lnTo>
                    <a:pt x="48" y="755"/>
                  </a:lnTo>
                  <a:lnTo>
                    <a:pt x="96" y="663"/>
                  </a:lnTo>
                  <a:lnTo>
                    <a:pt x="150" y="575"/>
                  </a:lnTo>
                  <a:lnTo>
                    <a:pt x="210" y="492"/>
                  </a:lnTo>
                  <a:lnTo>
                    <a:pt x="274" y="414"/>
                  </a:lnTo>
                  <a:lnTo>
                    <a:pt x="343" y="341"/>
                  </a:lnTo>
                  <a:lnTo>
                    <a:pt x="416" y="272"/>
                  </a:lnTo>
                  <a:lnTo>
                    <a:pt x="493" y="209"/>
                  </a:lnTo>
                  <a:lnTo>
                    <a:pt x="574" y="150"/>
                  </a:lnTo>
                  <a:lnTo>
                    <a:pt x="658" y="97"/>
                  </a:lnTo>
                  <a:lnTo>
                    <a:pt x="744" y="50"/>
                  </a:lnTo>
                  <a:lnTo>
                    <a:pt x="834" y="8"/>
                  </a:lnTo>
                  <a:lnTo>
                    <a:pt x="837" y="6"/>
                  </a:lnTo>
                  <a:lnTo>
                    <a:pt x="838" y="5"/>
                  </a:lnTo>
                  <a:lnTo>
                    <a:pt x="8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317"/>
            <p:cNvSpPr>
              <a:spLocks/>
            </p:cNvSpPr>
            <p:nvPr/>
          </p:nvSpPr>
          <p:spPr bwMode="auto">
            <a:xfrm>
              <a:off x="6618288" y="3998913"/>
              <a:ext cx="627062" cy="635000"/>
            </a:xfrm>
            <a:custGeom>
              <a:avLst/>
              <a:gdLst>
                <a:gd name="T0" fmla="*/ 719 w 789"/>
                <a:gd name="T1" fmla="*/ 0 h 799"/>
                <a:gd name="T2" fmla="*/ 740 w 789"/>
                <a:gd name="T3" fmla="*/ 1 h 799"/>
                <a:gd name="T4" fmla="*/ 757 w 789"/>
                <a:gd name="T5" fmla="*/ 9 h 799"/>
                <a:gd name="T6" fmla="*/ 773 w 789"/>
                <a:gd name="T7" fmla="*/ 22 h 799"/>
                <a:gd name="T8" fmla="*/ 784 w 789"/>
                <a:gd name="T9" fmla="*/ 39 h 799"/>
                <a:gd name="T10" fmla="*/ 789 w 789"/>
                <a:gd name="T11" fmla="*/ 59 h 799"/>
                <a:gd name="T12" fmla="*/ 788 w 789"/>
                <a:gd name="T13" fmla="*/ 79 h 799"/>
                <a:gd name="T14" fmla="*/ 781 w 789"/>
                <a:gd name="T15" fmla="*/ 97 h 799"/>
                <a:gd name="T16" fmla="*/ 768 w 789"/>
                <a:gd name="T17" fmla="*/ 113 h 799"/>
                <a:gd name="T18" fmla="*/ 751 w 789"/>
                <a:gd name="T19" fmla="*/ 123 h 799"/>
                <a:gd name="T20" fmla="*/ 751 w 789"/>
                <a:gd name="T21" fmla="*/ 123 h 799"/>
                <a:gd name="T22" fmla="*/ 676 w 789"/>
                <a:gd name="T23" fmla="*/ 158 h 799"/>
                <a:gd name="T24" fmla="*/ 604 w 789"/>
                <a:gd name="T25" fmla="*/ 197 h 799"/>
                <a:gd name="T26" fmla="*/ 537 w 789"/>
                <a:gd name="T27" fmla="*/ 242 h 799"/>
                <a:gd name="T28" fmla="*/ 472 w 789"/>
                <a:gd name="T29" fmla="*/ 291 h 799"/>
                <a:gd name="T30" fmla="*/ 409 w 789"/>
                <a:gd name="T31" fmla="*/ 345 h 799"/>
                <a:gd name="T32" fmla="*/ 351 w 789"/>
                <a:gd name="T33" fmla="*/ 402 h 799"/>
                <a:gd name="T34" fmla="*/ 296 w 789"/>
                <a:gd name="T35" fmla="*/ 466 h 799"/>
                <a:gd name="T36" fmla="*/ 247 w 789"/>
                <a:gd name="T37" fmla="*/ 533 h 799"/>
                <a:gd name="T38" fmla="*/ 200 w 789"/>
                <a:gd name="T39" fmla="*/ 604 h 799"/>
                <a:gd name="T40" fmla="*/ 161 w 789"/>
                <a:gd name="T41" fmla="*/ 679 h 799"/>
                <a:gd name="T42" fmla="*/ 125 w 789"/>
                <a:gd name="T43" fmla="*/ 758 h 799"/>
                <a:gd name="T44" fmla="*/ 114 w 789"/>
                <a:gd name="T45" fmla="*/ 776 h 799"/>
                <a:gd name="T46" fmla="*/ 99 w 789"/>
                <a:gd name="T47" fmla="*/ 788 h 799"/>
                <a:gd name="T48" fmla="*/ 81 w 789"/>
                <a:gd name="T49" fmla="*/ 796 h 799"/>
                <a:gd name="T50" fmla="*/ 61 w 789"/>
                <a:gd name="T51" fmla="*/ 799 h 799"/>
                <a:gd name="T52" fmla="*/ 41 w 789"/>
                <a:gd name="T53" fmla="*/ 793 h 799"/>
                <a:gd name="T54" fmla="*/ 22 w 789"/>
                <a:gd name="T55" fmla="*/ 783 h 799"/>
                <a:gd name="T56" fmla="*/ 9 w 789"/>
                <a:gd name="T57" fmla="*/ 768 h 799"/>
                <a:gd name="T58" fmla="*/ 2 w 789"/>
                <a:gd name="T59" fmla="*/ 750 h 799"/>
                <a:gd name="T60" fmla="*/ 0 w 789"/>
                <a:gd name="T61" fmla="*/ 730 h 799"/>
                <a:gd name="T62" fmla="*/ 5 w 789"/>
                <a:gd name="T63" fmla="*/ 709 h 799"/>
                <a:gd name="T64" fmla="*/ 44 w 789"/>
                <a:gd name="T65" fmla="*/ 622 h 799"/>
                <a:gd name="T66" fmla="*/ 89 w 789"/>
                <a:gd name="T67" fmla="*/ 539 h 799"/>
                <a:gd name="T68" fmla="*/ 139 w 789"/>
                <a:gd name="T69" fmla="*/ 460 h 799"/>
                <a:gd name="T70" fmla="*/ 194 w 789"/>
                <a:gd name="T71" fmla="*/ 387 h 799"/>
                <a:gd name="T72" fmla="*/ 254 w 789"/>
                <a:gd name="T73" fmla="*/ 317 h 799"/>
                <a:gd name="T74" fmla="*/ 319 w 789"/>
                <a:gd name="T75" fmla="*/ 252 h 799"/>
                <a:gd name="T76" fmla="*/ 387 w 789"/>
                <a:gd name="T77" fmla="*/ 193 h 799"/>
                <a:gd name="T78" fmla="*/ 460 w 789"/>
                <a:gd name="T79" fmla="*/ 139 h 799"/>
                <a:gd name="T80" fmla="*/ 535 w 789"/>
                <a:gd name="T81" fmla="*/ 89 h 799"/>
                <a:gd name="T82" fmla="*/ 614 w 789"/>
                <a:gd name="T83" fmla="*/ 46 h 799"/>
                <a:gd name="T84" fmla="*/ 695 w 789"/>
                <a:gd name="T85" fmla="*/ 8 h 799"/>
                <a:gd name="T86" fmla="*/ 697 w 789"/>
                <a:gd name="T87" fmla="*/ 6 h 799"/>
                <a:gd name="T88" fmla="*/ 697 w 789"/>
                <a:gd name="T89" fmla="*/ 6 h 799"/>
                <a:gd name="T90" fmla="*/ 699 w 789"/>
                <a:gd name="T91" fmla="*/ 5 h 799"/>
                <a:gd name="T92" fmla="*/ 719 w 789"/>
                <a:gd name="T93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799">
                  <a:moveTo>
                    <a:pt x="719" y="0"/>
                  </a:moveTo>
                  <a:lnTo>
                    <a:pt x="740" y="1"/>
                  </a:lnTo>
                  <a:lnTo>
                    <a:pt x="757" y="9"/>
                  </a:lnTo>
                  <a:lnTo>
                    <a:pt x="773" y="22"/>
                  </a:lnTo>
                  <a:lnTo>
                    <a:pt x="784" y="39"/>
                  </a:lnTo>
                  <a:lnTo>
                    <a:pt x="789" y="59"/>
                  </a:lnTo>
                  <a:lnTo>
                    <a:pt x="788" y="79"/>
                  </a:lnTo>
                  <a:lnTo>
                    <a:pt x="781" y="97"/>
                  </a:lnTo>
                  <a:lnTo>
                    <a:pt x="768" y="113"/>
                  </a:lnTo>
                  <a:lnTo>
                    <a:pt x="751" y="123"/>
                  </a:lnTo>
                  <a:lnTo>
                    <a:pt x="751" y="123"/>
                  </a:lnTo>
                  <a:lnTo>
                    <a:pt x="676" y="158"/>
                  </a:lnTo>
                  <a:lnTo>
                    <a:pt x="604" y="197"/>
                  </a:lnTo>
                  <a:lnTo>
                    <a:pt x="537" y="242"/>
                  </a:lnTo>
                  <a:lnTo>
                    <a:pt x="472" y="291"/>
                  </a:lnTo>
                  <a:lnTo>
                    <a:pt x="409" y="345"/>
                  </a:lnTo>
                  <a:lnTo>
                    <a:pt x="351" y="402"/>
                  </a:lnTo>
                  <a:lnTo>
                    <a:pt x="296" y="466"/>
                  </a:lnTo>
                  <a:lnTo>
                    <a:pt x="247" y="533"/>
                  </a:lnTo>
                  <a:lnTo>
                    <a:pt x="200" y="604"/>
                  </a:lnTo>
                  <a:lnTo>
                    <a:pt x="161" y="679"/>
                  </a:lnTo>
                  <a:lnTo>
                    <a:pt x="125" y="758"/>
                  </a:lnTo>
                  <a:lnTo>
                    <a:pt x="114" y="776"/>
                  </a:lnTo>
                  <a:lnTo>
                    <a:pt x="99" y="788"/>
                  </a:lnTo>
                  <a:lnTo>
                    <a:pt x="81" y="796"/>
                  </a:lnTo>
                  <a:lnTo>
                    <a:pt x="61" y="799"/>
                  </a:lnTo>
                  <a:lnTo>
                    <a:pt x="41" y="793"/>
                  </a:lnTo>
                  <a:lnTo>
                    <a:pt x="22" y="783"/>
                  </a:lnTo>
                  <a:lnTo>
                    <a:pt x="9" y="768"/>
                  </a:lnTo>
                  <a:lnTo>
                    <a:pt x="2" y="750"/>
                  </a:lnTo>
                  <a:lnTo>
                    <a:pt x="0" y="730"/>
                  </a:lnTo>
                  <a:lnTo>
                    <a:pt x="5" y="709"/>
                  </a:lnTo>
                  <a:lnTo>
                    <a:pt x="44" y="622"/>
                  </a:lnTo>
                  <a:lnTo>
                    <a:pt x="89" y="539"/>
                  </a:lnTo>
                  <a:lnTo>
                    <a:pt x="139" y="460"/>
                  </a:lnTo>
                  <a:lnTo>
                    <a:pt x="194" y="387"/>
                  </a:lnTo>
                  <a:lnTo>
                    <a:pt x="254" y="317"/>
                  </a:lnTo>
                  <a:lnTo>
                    <a:pt x="319" y="252"/>
                  </a:lnTo>
                  <a:lnTo>
                    <a:pt x="387" y="193"/>
                  </a:lnTo>
                  <a:lnTo>
                    <a:pt x="460" y="139"/>
                  </a:lnTo>
                  <a:lnTo>
                    <a:pt x="535" y="89"/>
                  </a:lnTo>
                  <a:lnTo>
                    <a:pt x="614" y="46"/>
                  </a:lnTo>
                  <a:lnTo>
                    <a:pt x="695" y="8"/>
                  </a:lnTo>
                  <a:lnTo>
                    <a:pt x="697" y="6"/>
                  </a:lnTo>
                  <a:lnTo>
                    <a:pt x="697" y="6"/>
                  </a:lnTo>
                  <a:lnTo>
                    <a:pt x="699" y="5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7347724" y="4876114"/>
            <a:ext cx="473692" cy="459195"/>
            <a:chOff x="8062913" y="3871913"/>
            <a:chExt cx="1919288" cy="1860550"/>
          </a:xfrm>
          <a:solidFill>
            <a:schemeClr val="bg2">
              <a:lumMod val="25000"/>
            </a:schemeClr>
          </a:solidFill>
        </p:grpSpPr>
        <p:sp>
          <p:nvSpPr>
            <p:cNvPr id="354" name="Freeform 322"/>
            <p:cNvSpPr>
              <a:spLocks/>
            </p:cNvSpPr>
            <p:nvPr/>
          </p:nvSpPr>
          <p:spPr bwMode="auto">
            <a:xfrm>
              <a:off x="9023351" y="4892675"/>
              <a:ext cx="239713" cy="239713"/>
            </a:xfrm>
            <a:custGeom>
              <a:avLst/>
              <a:gdLst>
                <a:gd name="T0" fmla="*/ 226 w 453"/>
                <a:gd name="T1" fmla="*/ 0 h 453"/>
                <a:gd name="T2" fmla="*/ 262 w 453"/>
                <a:gd name="T3" fmla="*/ 2 h 453"/>
                <a:gd name="T4" fmla="*/ 298 w 453"/>
                <a:gd name="T5" fmla="*/ 11 h 453"/>
                <a:gd name="T6" fmla="*/ 331 w 453"/>
                <a:gd name="T7" fmla="*/ 24 h 453"/>
                <a:gd name="T8" fmla="*/ 361 w 453"/>
                <a:gd name="T9" fmla="*/ 43 h 453"/>
                <a:gd name="T10" fmla="*/ 386 w 453"/>
                <a:gd name="T11" fmla="*/ 66 h 453"/>
                <a:gd name="T12" fmla="*/ 410 w 453"/>
                <a:gd name="T13" fmla="*/ 93 h 453"/>
                <a:gd name="T14" fmla="*/ 428 w 453"/>
                <a:gd name="T15" fmla="*/ 122 h 453"/>
                <a:gd name="T16" fmla="*/ 441 w 453"/>
                <a:gd name="T17" fmla="*/ 154 h 453"/>
                <a:gd name="T18" fmla="*/ 450 w 453"/>
                <a:gd name="T19" fmla="*/ 190 h 453"/>
                <a:gd name="T20" fmla="*/ 453 w 453"/>
                <a:gd name="T21" fmla="*/ 225 h 453"/>
                <a:gd name="T22" fmla="*/ 450 w 453"/>
                <a:gd name="T23" fmla="*/ 262 h 453"/>
                <a:gd name="T24" fmla="*/ 441 w 453"/>
                <a:gd name="T25" fmla="*/ 298 h 453"/>
                <a:gd name="T26" fmla="*/ 428 w 453"/>
                <a:gd name="T27" fmla="*/ 330 h 453"/>
                <a:gd name="T28" fmla="*/ 410 w 453"/>
                <a:gd name="T29" fmla="*/ 359 h 453"/>
                <a:gd name="T30" fmla="*/ 386 w 453"/>
                <a:gd name="T31" fmla="*/ 386 h 453"/>
                <a:gd name="T32" fmla="*/ 361 w 453"/>
                <a:gd name="T33" fmla="*/ 410 h 453"/>
                <a:gd name="T34" fmla="*/ 331 w 453"/>
                <a:gd name="T35" fmla="*/ 427 h 453"/>
                <a:gd name="T36" fmla="*/ 298 w 453"/>
                <a:gd name="T37" fmla="*/ 441 h 453"/>
                <a:gd name="T38" fmla="*/ 262 w 453"/>
                <a:gd name="T39" fmla="*/ 450 h 453"/>
                <a:gd name="T40" fmla="*/ 226 w 453"/>
                <a:gd name="T41" fmla="*/ 453 h 453"/>
                <a:gd name="T42" fmla="*/ 190 w 453"/>
                <a:gd name="T43" fmla="*/ 450 h 453"/>
                <a:gd name="T44" fmla="*/ 154 w 453"/>
                <a:gd name="T45" fmla="*/ 441 h 453"/>
                <a:gd name="T46" fmla="*/ 122 w 453"/>
                <a:gd name="T47" fmla="*/ 427 h 453"/>
                <a:gd name="T48" fmla="*/ 93 w 453"/>
                <a:gd name="T49" fmla="*/ 410 h 453"/>
                <a:gd name="T50" fmla="*/ 66 w 453"/>
                <a:gd name="T51" fmla="*/ 386 h 453"/>
                <a:gd name="T52" fmla="*/ 44 w 453"/>
                <a:gd name="T53" fmla="*/ 359 h 453"/>
                <a:gd name="T54" fmla="*/ 25 w 453"/>
                <a:gd name="T55" fmla="*/ 330 h 453"/>
                <a:gd name="T56" fmla="*/ 11 w 453"/>
                <a:gd name="T57" fmla="*/ 298 h 453"/>
                <a:gd name="T58" fmla="*/ 2 w 453"/>
                <a:gd name="T59" fmla="*/ 262 h 453"/>
                <a:gd name="T60" fmla="*/ 0 w 453"/>
                <a:gd name="T61" fmla="*/ 225 h 453"/>
                <a:gd name="T62" fmla="*/ 2 w 453"/>
                <a:gd name="T63" fmla="*/ 190 h 453"/>
                <a:gd name="T64" fmla="*/ 11 w 453"/>
                <a:gd name="T65" fmla="*/ 154 h 453"/>
                <a:gd name="T66" fmla="*/ 25 w 453"/>
                <a:gd name="T67" fmla="*/ 122 h 453"/>
                <a:gd name="T68" fmla="*/ 44 w 453"/>
                <a:gd name="T69" fmla="*/ 93 h 453"/>
                <a:gd name="T70" fmla="*/ 66 w 453"/>
                <a:gd name="T71" fmla="*/ 66 h 453"/>
                <a:gd name="T72" fmla="*/ 93 w 453"/>
                <a:gd name="T73" fmla="*/ 43 h 453"/>
                <a:gd name="T74" fmla="*/ 122 w 453"/>
                <a:gd name="T75" fmla="*/ 24 h 453"/>
                <a:gd name="T76" fmla="*/ 154 w 453"/>
                <a:gd name="T77" fmla="*/ 11 h 453"/>
                <a:gd name="T78" fmla="*/ 190 w 453"/>
                <a:gd name="T79" fmla="*/ 2 h 453"/>
                <a:gd name="T80" fmla="*/ 226 w 453"/>
                <a:gd name="T8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453">
                  <a:moveTo>
                    <a:pt x="226" y="0"/>
                  </a:moveTo>
                  <a:lnTo>
                    <a:pt x="262" y="2"/>
                  </a:lnTo>
                  <a:lnTo>
                    <a:pt x="298" y="11"/>
                  </a:lnTo>
                  <a:lnTo>
                    <a:pt x="331" y="24"/>
                  </a:lnTo>
                  <a:lnTo>
                    <a:pt x="361" y="43"/>
                  </a:lnTo>
                  <a:lnTo>
                    <a:pt x="386" y="66"/>
                  </a:lnTo>
                  <a:lnTo>
                    <a:pt x="410" y="93"/>
                  </a:lnTo>
                  <a:lnTo>
                    <a:pt x="428" y="122"/>
                  </a:lnTo>
                  <a:lnTo>
                    <a:pt x="441" y="154"/>
                  </a:lnTo>
                  <a:lnTo>
                    <a:pt x="450" y="190"/>
                  </a:lnTo>
                  <a:lnTo>
                    <a:pt x="453" y="225"/>
                  </a:lnTo>
                  <a:lnTo>
                    <a:pt x="450" y="262"/>
                  </a:lnTo>
                  <a:lnTo>
                    <a:pt x="441" y="298"/>
                  </a:lnTo>
                  <a:lnTo>
                    <a:pt x="428" y="330"/>
                  </a:lnTo>
                  <a:lnTo>
                    <a:pt x="410" y="359"/>
                  </a:lnTo>
                  <a:lnTo>
                    <a:pt x="386" y="386"/>
                  </a:lnTo>
                  <a:lnTo>
                    <a:pt x="361" y="410"/>
                  </a:lnTo>
                  <a:lnTo>
                    <a:pt x="331" y="427"/>
                  </a:lnTo>
                  <a:lnTo>
                    <a:pt x="298" y="441"/>
                  </a:lnTo>
                  <a:lnTo>
                    <a:pt x="262" y="450"/>
                  </a:lnTo>
                  <a:lnTo>
                    <a:pt x="226" y="453"/>
                  </a:lnTo>
                  <a:lnTo>
                    <a:pt x="190" y="450"/>
                  </a:lnTo>
                  <a:lnTo>
                    <a:pt x="154" y="441"/>
                  </a:lnTo>
                  <a:lnTo>
                    <a:pt x="122" y="427"/>
                  </a:lnTo>
                  <a:lnTo>
                    <a:pt x="93" y="410"/>
                  </a:lnTo>
                  <a:lnTo>
                    <a:pt x="66" y="386"/>
                  </a:lnTo>
                  <a:lnTo>
                    <a:pt x="44" y="359"/>
                  </a:lnTo>
                  <a:lnTo>
                    <a:pt x="25" y="330"/>
                  </a:lnTo>
                  <a:lnTo>
                    <a:pt x="11" y="298"/>
                  </a:lnTo>
                  <a:lnTo>
                    <a:pt x="2" y="262"/>
                  </a:lnTo>
                  <a:lnTo>
                    <a:pt x="0" y="225"/>
                  </a:lnTo>
                  <a:lnTo>
                    <a:pt x="2" y="190"/>
                  </a:lnTo>
                  <a:lnTo>
                    <a:pt x="11" y="154"/>
                  </a:lnTo>
                  <a:lnTo>
                    <a:pt x="25" y="122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3" y="43"/>
                  </a:lnTo>
                  <a:lnTo>
                    <a:pt x="122" y="24"/>
                  </a:lnTo>
                  <a:lnTo>
                    <a:pt x="154" y="11"/>
                  </a:lnTo>
                  <a:lnTo>
                    <a:pt x="190" y="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323"/>
            <p:cNvSpPr>
              <a:spLocks noEditPoints="1"/>
            </p:cNvSpPr>
            <p:nvPr/>
          </p:nvSpPr>
          <p:spPr bwMode="auto">
            <a:xfrm>
              <a:off x="8062913" y="3871913"/>
              <a:ext cx="1919288" cy="1860550"/>
            </a:xfrm>
            <a:custGeom>
              <a:avLst/>
              <a:gdLst>
                <a:gd name="T0" fmla="*/ 3258 w 3627"/>
                <a:gd name="T1" fmla="*/ 1698 h 3514"/>
                <a:gd name="T2" fmla="*/ 3129 w 3627"/>
                <a:gd name="T3" fmla="*/ 1803 h 3514"/>
                <a:gd name="T4" fmla="*/ 1950 w 3627"/>
                <a:gd name="T5" fmla="*/ 1826 h 3514"/>
                <a:gd name="T6" fmla="*/ 1772 w 3627"/>
                <a:gd name="T7" fmla="*/ 1947 h 3514"/>
                <a:gd name="T8" fmla="*/ 1700 w 3627"/>
                <a:gd name="T9" fmla="*/ 2153 h 3514"/>
                <a:gd name="T10" fmla="*/ 1772 w 3627"/>
                <a:gd name="T11" fmla="*/ 2362 h 3514"/>
                <a:gd name="T12" fmla="*/ 1950 w 3627"/>
                <a:gd name="T13" fmla="*/ 2483 h 3514"/>
                <a:gd name="T14" fmla="*/ 3280 w 3627"/>
                <a:gd name="T15" fmla="*/ 2410 h 3514"/>
                <a:gd name="T16" fmla="*/ 3390 w 3627"/>
                <a:gd name="T17" fmla="*/ 2154 h 3514"/>
                <a:gd name="T18" fmla="*/ 3377 w 3627"/>
                <a:gd name="T19" fmla="*/ 1868 h 3514"/>
                <a:gd name="T20" fmla="*/ 227 w 3627"/>
                <a:gd name="T21" fmla="*/ 1104 h 3514"/>
                <a:gd name="T22" fmla="*/ 274 w 3627"/>
                <a:gd name="T23" fmla="*/ 3077 h 3514"/>
                <a:gd name="T24" fmla="*/ 436 w 3627"/>
                <a:gd name="T25" fmla="*/ 3241 h 3514"/>
                <a:gd name="T26" fmla="*/ 2664 w 3627"/>
                <a:gd name="T27" fmla="*/ 3288 h 3514"/>
                <a:gd name="T28" fmla="*/ 2890 w 3627"/>
                <a:gd name="T29" fmla="*/ 3216 h 3514"/>
                <a:gd name="T30" fmla="*/ 3034 w 3627"/>
                <a:gd name="T31" fmla="*/ 3034 h 3514"/>
                <a:gd name="T32" fmla="*/ 2040 w 3627"/>
                <a:gd name="T33" fmla="*/ 2720 h 3514"/>
                <a:gd name="T34" fmla="*/ 1754 w 3627"/>
                <a:gd name="T35" fmla="*/ 2643 h 3514"/>
                <a:gd name="T36" fmla="*/ 1551 w 3627"/>
                <a:gd name="T37" fmla="*/ 2440 h 3514"/>
                <a:gd name="T38" fmla="*/ 1474 w 3627"/>
                <a:gd name="T39" fmla="*/ 2153 h 3514"/>
                <a:gd name="T40" fmla="*/ 1551 w 3627"/>
                <a:gd name="T41" fmla="*/ 1868 h 3514"/>
                <a:gd name="T42" fmla="*/ 1754 w 3627"/>
                <a:gd name="T43" fmla="*/ 1664 h 3514"/>
                <a:gd name="T44" fmla="*/ 2040 w 3627"/>
                <a:gd name="T45" fmla="*/ 1587 h 3514"/>
                <a:gd name="T46" fmla="*/ 3035 w 3627"/>
                <a:gd name="T47" fmla="*/ 1290 h 3514"/>
                <a:gd name="T48" fmla="*/ 623 w 3627"/>
                <a:gd name="T49" fmla="*/ 1247 h 3514"/>
                <a:gd name="T50" fmla="*/ 326 w 3627"/>
                <a:gd name="T51" fmla="*/ 1172 h 3514"/>
                <a:gd name="T52" fmla="*/ 493 w 3627"/>
                <a:gd name="T53" fmla="*/ 998 h 3514"/>
                <a:gd name="T54" fmla="*/ 2833 w 3627"/>
                <a:gd name="T55" fmla="*/ 906 h 3514"/>
                <a:gd name="T56" fmla="*/ 2833 w 3627"/>
                <a:gd name="T57" fmla="*/ 681 h 3514"/>
                <a:gd name="T58" fmla="*/ 2833 w 3627"/>
                <a:gd name="T59" fmla="*/ 453 h 3514"/>
                <a:gd name="T60" fmla="*/ 480 w 3627"/>
                <a:gd name="T61" fmla="*/ 254 h 3514"/>
                <a:gd name="T62" fmla="*/ 298 w 3627"/>
                <a:gd name="T63" fmla="*/ 397 h 3514"/>
                <a:gd name="T64" fmla="*/ 227 w 3627"/>
                <a:gd name="T65" fmla="*/ 624 h 3514"/>
                <a:gd name="T66" fmla="*/ 307 w 3627"/>
                <a:gd name="T67" fmla="*/ 863 h 3514"/>
                <a:gd name="T68" fmla="*/ 365 w 3627"/>
                <a:gd name="T69" fmla="*/ 383 h 3514"/>
                <a:gd name="T70" fmla="*/ 2833 w 3627"/>
                <a:gd name="T71" fmla="*/ 340 h 3514"/>
                <a:gd name="T72" fmla="*/ 2936 w 3627"/>
                <a:gd name="T73" fmla="*/ 404 h 3514"/>
                <a:gd name="T74" fmla="*/ 3024 w 3627"/>
                <a:gd name="T75" fmla="*/ 1030 h 3514"/>
                <a:gd name="T76" fmla="*/ 3035 w 3627"/>
                <a:gd name="T77" fmla="*/ 269 h 3514"/>
                <a:gd name="T78" fmla="*/ 623 w 3627"/>
                <a:gd name="T79" fmla="*/ 228 h 3514"/>
                <a:gd name="T80" fmla="*/ 3080 w 3627"/>
                <a:gd name="T81" fmla="*/ 27 h 3514"/>
                <a:gd name="T82" fmla="*/ 3241 w 3627"/>
                <a:gd name="T83" fmla="*/ 168 h 3514"/>
                <a:gd name="T84" fmla="*/ 3287 w 3627"/>
                <a:gd name="T85" fmla="*/ 1361 h 3514"/>
                <a:gd name="T86" fmla="*/ 3511 w 3627"/>
                <a:gd name="T87" fmla="*/ 1612 h 3514"/>
                <a:gd name="T88" fmla="*/ 3618 w 3627"/>
                <a:gd name="T89" fmla="*/ 1913 h 3514"/>
                <a:gd name="T90" fmla="*/ 3606 w 3627"/>
                <a:gd name="T91" fmla="*/ 2230 h 3514"/>
                <a:gd name="T92" fmla="*/ 3476 w 3627"/>
                <a:gd name="T93" fmla="*/ 2525 h 3514"/>
                <a:gd name="T94" fmla="*/ 3287 w 3627"/>
                <a:gd name="T95" fmla="*/ 2890 h 3514"/>
                <a:gd name="T96" fmla="*/ 3212 w 3627"/>
                <a:gd name="T97" fmla="*/ 3187 h 3514"/>
                <a:gd name="T98" fmla="*/ 3012 w 3627"/>
                <a:gd name="T99" fmla="*/ 3408 h 3514"/>
                <a:gd name="T100" fmla="*/ 2727 w 3627"/>
                <a:gd name="T101" fmla="*/ 3511 h 3514"/>
                <a:gd name="T102" fmla="*/ 438 w 3627"/>
                <a:gd name="T103" fmla="*/ 3486 h 3514"/>
                <a:gd name="T104" fmla="*/ 183 w 3627"/>
                <a:gd name="T105" fmla="*/ 3331 h 3514"/>
                <a:gd name="T106" fmla="*/ 28 w 3627"/>
                <a:gd name="T107" fmla="*/ 3075 h 3514"/>
                <a:gd name="T108" fmla="*/ 3 w 3627"/>
                <a:gd name="T109" fmla="*/ 560 h 3514"/>
                <a:gd name="T110" fmla="*/ 106 w 3627"/>
                <a:gd name="T111" fmla="*/ 276 h 3514"/>
                <a:gd name="T112" fmla="*/ 326 w 3627"/>
                <a:gd name="T113" fmla="*/ 76 h 3514"/>
                <a:gd name="T114" fmla="*/ 623 w 3627"/>
                <a:gd name="T115" fmla="*/ 0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7" h="3514">
                  <a:moveTo>
                    <a:pt x="3274" y="1663"/>
                  </a:moveTo>
                  <a:lnTo>
                    <a:pt x="3273" y="1666"/>
                  </a:lnTo>
                  <a:lnTo>
                    <a:pt x="3272" y="1668"/>
                  </a:lnTo>
                  <a:lnTo>
                    <a:pt x="3271" y="1671"/>
                  </a:lnTo>
                  <a:lnTo>
                    <a:pt x="3258" y="1698"/>
                  </a:lnTo>
                  <a:lnTo>
                    <a:pt x="3242" y="1722"/>
                  </a:lnTo>
                  <a:lnTo>
                    <a:pt x="3218" y="1749"/>
                  </a:lnTo>
                  <a:lnTo>
                    <a:pt x="3192" y="1772"/>
                  </a:lnTo>
                  <a:lnTo>
                    <a:pt x="3162" y="1789"/>
                  </a:lnTo>
                  <a:lnTo>
                    <a:pt x="3129" y="1803"/>
                  </a:lnTo>
                  <a:lnTo>
                    <a:pt x="3096" y="1811"/>
                  </a:lnTo>
                  <a:lnTo>
                    <a:pt x="3061" y="1814"/>
                  </a:lnTo>
                  <a:lnTo>
                    <a:pt x="2040" y="1814"/>
                  </a:lnTo>
                  <a:lnTo>
                    <a:pt x="1994" y="1817"/>
                  </a:lnTo>
                  <a:lnTo>
                    <a:pt x="1950" y="1826"/>
                  </a:lnTo>
                  <a:lnTo>
                    <a:pt x="1908" y="1841"/>
                  </a:lnTo>
                  <a:lnTo>
                    <a:pt x="1869" y="1861"/>
                  </a:lnTo>
                  <a:lnTo>
                    <a:pt x="1833" y="1885"/>
                  </a:lnTo>
                  <a:lnTo>
                    <a:pt x="1800" y="1913"/>
                  </a:lnTo>
                  <a:lnTo>
                    <a:pt x="1772" y="1947"/>
                  </a:lnTo>
                  <a:lnTo>
                    <a:pt x="1747" y="1983"/>
                  </a:lnTo>
                  <a:lnTo>
                    <a:pt x="1727" y="2022"/>
                  </a:lnTo>
                  <a:lnTo>
                    <a:pt x="1713" y="2064"/>
                  </a:lnTo>
                  <a:lnTo>
                    <a:pt x="1704" y="2108"/>
                  </a:lnTo>
                  <a:lnTo>
                    <a:pt x="1700" y="2153"/>
                  </a:lnTo>
                  <a:lnTo>
                    <a:pt x="1704" y="2200"/>
                  </a:lnTo>
                  <a:lnTo>
                    <a:pt x="1713" y="2244"/>
                  </a:lnTo>
                  <a:lnTo>
                    <a:pt x="1727" y="2286"/>
                  </a:lnTo>
                  <a:lnTo>
                    <a:pt x="1747" y="2325"/>
                  </a:lnTo>
                  <a:lnTo>
                    <a:pt x="1772" y="2362"/>
                  </a:lnTo>
                  <a:lnTo>
                    <a:pt x="1800" y="2395"/>
                  </a:lnTo>
                  <a:lnTo>
                    <a:pt x="1833" y="2424"/>
                  </a:lnTo>
                  <a:lnTo>
                    <a:pt x="1869" y="2448"/>
                  </a:lnTo>
                  <a:lnTo>
                    <a:pt x="1908" y="2467"/>
                  </a:lnTo>
                  <a:lnTo>
                    <a:pt x="1950" y="2483"/>
                  </a:lnTo>
                  <a:lnTo>
                    <a:pt x="1994" y="2492"/>
                  </a:lnTo>
                  <a:lnTo>
                    <a:pt x="2040" y="2494"/>
                  </a:lnTo>
                  <a:lnTo>
                    <a:pt x="3205" y="2494"/>
                  </a:lnTo>
                  <a:lnTo>
                    <a:pt x="3245" y="2454"/>
                  </a:lnTo>
                  <a:lnTo>
                    <a:pt x="3280" y="2410"/>
                  </a:lnTo>
                  <a:lnTo>
                    <a:pt x="3311" y="2363"/>
                  </a:lnTo>
                  <a:lnTo>
                    <a:pt x="3338" y="2314"/>
                  </a:lnTo>
                  <a:lnTo>
                    <a:pt x="3360" y="2263"/>
                  </a:lnTo>
                  <a:lnTo>
                    <a:pt x="3378" y="2209"/>
                  </a:lnTo>
                  <a:lnTo>
                    <a:pt x="3390" y="2154"/>
                  </a:lnTo>
                  <a:lnTo>
                    <a:pt x="3398" y="2098"/>
                  </a:lnTo>
                  <a:lnTo>
                    <a:pt x="3400" y="2041"/>
                  </a:lnTo>
                  <a:lnTo>
                    <a:pt x="3398" y="1981"/>
                  </a:lnTo>
                  <a:lnTo>
                    <a:pt x="3390" y="1923"/>
                  </a:lnTo>
                  <a:lnTo>
                    <a:pt x="3377" y="1868"/>
                  </a:lnTo>
                  <a:lnTo>
                    <a:pt x="3358" y="1813"/>
                  </a:lnTo>
                  <a:lnTo>
                    <a:pt x="3335" y="1760"/>
                  </a:lnTo>
                  <a:lnTo>
                    <a:pt x="3307" y="1711"/>
                  </a:lnTo>
                  <a:lnTo>
                    <a:pt x="3274" y="1663"/>
                  </a:lnTo>
                  <a:close/>
                  <a:moveTo>
                    <a:pt x="227" y="1104"/>
                  </a:moveTo>
                  <a:lnTo>
                    <a:pt x="227" y="2890"/>
                  </a:lnTo>
                  <a:lnTo>
                    <a:pt x="230" y="2940"/>
                  </a:lnTo>
                  <a:lnTo>
                    <a:pt x="239" y="2988"/>
                  </a:lnTo>
                  <a:lnTo>
                    <a:pt x="253" y="3034"/>
                  </a:lnTo>
                  <a:lnTo>
                    <a:pt x="274" y="3077"/>
                  </a:lnTo>
                  <a:lnTo>
                    <a:pt x="298" y="3117"/>
                  </a:lnTo>
                  <a:lnTo>
                    <a:pt x="327" y="3154"/>
                  </a:lnTo>
                  <a:lnTo>
                    <a:pt x="359" y="3187"/>
                  </a:lnTo>
                  <a:lnTo>
                    <a:pt x="396" y="3216"/>
                  </a:lnTo>
                  <a:lnTo>
                    <a:pt x="436" y="3241"/>
                  </a:lnTo>
                  <a:lnTo>
                    <a:pt x="480" y="3261"/>
                  </a:lnTo>
                  <a:lnTo>
                    <a:pt x="526" y="3275"/>
                  </a:lnTo>
                  <a:lnTo>
                    <a:pt x="574" y="3284"/>
                  </a:lnTo>
                  <a:lnTo>
                    <a:pt x="623" y="3288"/>
                  </a:lnTo>
                  <a:lnTo>
                    <a:pt x="2664" y="3288"/>
                  </a:lnTo>
                  <a:lnTo>
                    <a:pt x="2714" y="3284"/>
                  </a:lnTo>
                  <a:lnTo>
                    <a:pt x="2762" y="3275"/>
                  </a:lnTo>
                  <a:lnTo>
                    <a:pt x="2808" y="3261"/>
                  </a:lnTo>
                  <a:lnTo>
                    <a:pt x="2850" y="3241"/>
                  </a:lnTo>
                  <a:lnTo>
                    <a:pt x="2890" y="3216"/>
                  </a:lnTo>
                  <a:lnTo>
                    <a:pt x="2927" y="3187"/>
                  </a:lnTo>
                  <a:lnTo>
                    <a:pt x="2961" y="3154"/>
                  </a:lnTo>
                  <a:lnTo>
                    <a:pt x="2990" y="3117"/>
                  </a:lnTo>
                  <a:lnTo>
                    <a:pt x="3014" y="3077"/>
                  </a:lnTo>
                  <a:lnTo>
                    <a:pt x="3034" y="3034"/>
                  </a:lnTo>
                  <a:lnTo>
                    <a:pt x="3049" y="2988"/>
                  </a:lnTo>
                  <a:lnTo>
                    <a:pt x="3058" y="2940"/>
                  </a:lnTo>
                  <a:lnTo>
                    <a:pt x="3061" y="2890"/>
                  </a:lnTo>
                  <a:lnTo>
                    <a:pt x="3061" y="2720"/>
                  </a:lnTo>
                  <a:lnTo>
                    <a:pt x="2040" y="2720"/>
                  </a:lnTo>
                  <a:lnTo>
                    <a:pt x="1978" y="2717"/>
                  </a:lnTo>
                  <a:lnTo>
                    <a:pt x="1919" y="2707"/>
                  </a:lnTo>
                  <a:lnTo>
                    <a:pt x="1861" y="2691"/>
                  </a:lnTo>
                  <a:lnTo>
                    <a:pt x="1806" y="2670"/>
                  </a:lnTo>
                  <a:lnTo>
                    <a:pt x="1754" y="2643"/>
                  </a:lnTo>
                  <a:lnTo>
                    <a:pt x="1706" y="2611"/>
                  </a:lnTo>
                  <a:lnTo>
                    <a:pt x="1660" y="2574"/>
                  </a:lnTo>
                  <a:lnTo>
                    <a:pt x="1620" y="2534"/>
                  </a:lnTo>
                  <a:lnTo>
                    <a:pt x="1583" y="2488"/>
                  </a:lnTo>
                  <a:lnTo>
                    <a:pt x="1551" y="2440"/>
                  </a:lnTo>
                  <a:lnTo>
                    <a:pt x="1524" y="2388"/>
                  </a:lnTo>
                  <a:lnTo>
                    <a:pt x="1503" y="2333"/>
                  </a:lnTo>
                  <a:lnTo>
                    <a:pt x="1486" y="2275"/>
                  </a:lnTo>
                  <a:lnTo>
                    <a:pt x="1477" y="2216"/>
                  </a:lnTo>
                  <a:lnTo>
                    <a:pt x="1474" y="2153"/>
                  </a:lnTo>
                  <a:lnTo>
                    <a:pt x="1477" y="2092"/>
                  </a:lnTo>
                  <a:lnTo>
                    <a:pt x="1486" y="2033"/>
                  </a:lnTo>
                  <a:lnTo>
                    <a:pt x="1503" y="1975"/>
                  </a:lnTo>
                  <a:lnTo>
                    <a:pt x="1524" y="1920"/>
                  </a:lnTo>
                  <a:lnTo>
                    <a:pt x="1551" y="1868"/>
                  </a:lnTo>
                  <a:lnTo>
                    <a:pt x="1583" y="1820"/>
                  </a:lnTo>
                  <a:lnTo>
                    <a:pt x="1620" y="1774"/>
                  </a:lnTo>
                  <a:lnTo>
                    <a:pt x="1660" y="1734"/>
                  </a:lnTo>
                  <a:lnTo>
                    <a:pt x="1706" y="1697"/>
                  </a:lnTo>
                  <a:lnTo>
                    <a:pt x="1754" y="1664"/>
                  </a:lnTo>
                  <a:lnTo>
                    <a:pt x="1806" y="1638"/>
                  </a:lnTo>
                  <a:lnTo>
                    <a:pt x="1861" y="1616"/>
                  </a:lnTo>
                  <a:lnTo>
                    <a:pt x="1919" y="1601"/>
                  </a:lnTo>
                  <a:lnTo>
                    <a:pt x="1978" y="1591"/>
                  </a:lnTo>
                  <a:lnTo>
                    <a:pt x="2040" y="1587"/>
                  </a:lnTo>
                  <a:lnTo>
                    <a:pt x="3061" y="1587"/>
                  </a:lnTo>
                  <a:lnTo>
                    <a:pt x="3061" y="1361"/>
                  </a:lnTo>
                  <a:lnTo>
                    <a:pt x="3058" y="1335"/>
                  </a:lnTo>
                  <a:lnTo>
                    <a:pt x="3049" y="1311"/>
                  </a:lnTo>
                  <a:lnTo>
                    <a:pt x="3035" y="1290"/>
                  </a:lnTo>
                  <a:lnTo>
                    <a:pt x="3019" y="1273"/>
                  </a:lnTo>
                  <a:lnTo>
                    <a:pt x="2997" y="1259"/>
                  </a:lnTo>
                  <a:lnTo>
                    <a:pt x="2973" y="1250"/>
                  </a:lnTo>
                  <a:lnTo>
                    <a:pt x="2947" y="1247"/>
                  </a:lnTo>
                  <a:lnTo>
                    <a:pt x="623" y="1247"/>
                  </a:lnTo>
                  <a:lnTo>
                    <a:pt x="559" y="1245"/>
                  </a:lnTo>
                  <a:lnTo>
                    <a:pt x="498" y="1235"/>
                  </a:lnTo>
                  <a:lnTo>
                    <a:pt x="438" y="1219"/>
                  </a:lnTo>
                  <a:lnTo>
                    <a:pt x="381" y="1198"/>
                  </a:lnTo>
                  <a:lnTo>
                    <a:pt x="326" y="1172"/>
                  </a:lnTo>
                  <a:lnTo>
                    <a:pt x="275" y="1141"/>
                  </a:lnTo>
                  <a:lnTo>
                    <a:pt x="227" y="1104"/>
                  </a:lnTo>
                  <a:close/>
                  <a:moveTo>
                    <a:pt x="453" y="906"/>
                  </a:moveTo>
                  <a:lnTo>
                    <a:pt x="453" y="981"/>
                  </a:lnTo>
                  <a:lnTo>
                    <a:pt x="493" y="998"/>
                  </a:lnTo>
                  <a:lnTo>
                    <a:pt x="535" y="1010"/>
                  </a:lnTo>
                  <a:lnTo>
                    <a:pt x="578" y="1018"/>
                  </a:lnTo>
                  <a:lnTo>
                    <a:pt x="623" y="1020"/>
                  </a:lnTo>
                  <a:lnTo>
                    <a:pt x="2833" y="1020"/>
                  </a:lnTo>
                  <a:lnTo>
                    <a:pt x="2833" y="906"/>
                  </a:lnTo>
                  <a:lnTo>
                    <a:pt x="453" y="906"/>
                  </a:lnTo>
                  <a:close/>
                  <a:moveTo>
                    <a:pt x="453" y="681"/>
                  </a:moveTo>
                  <a:lnTo>
                    <a:pt x="453" y="794"/>
                  </a:lnTo>
                  <a:lnTo>
                    <a:pt x="2833" y="794"/>
                  </a:lnTo>
                  <a:lnTo>
                    <a:pt x="2833" y="681"/>
                  </a:lnTo>
                  <a:lnTo>
                    <a:pt x="453" y="681"/>
                  </a:lnTo>
                  <a:close/>
                  <a:moveTo>
                    <a:pt x="453" y="453"/>
                  </a:moveTo>
                  <a:lnTo>
                    <a:pt x="453" y="567"/>
                  </a:lnTo>
                  <a:lnTo>
                    <a:pt x="2833" y="567"/>
                  </a:lnTo>
                  <a:lnTo>
                    <a:pt x="2833" y="453"/>
                  </a:lnTo>
                  <a:lnTo>
                    <a:pt x="453" y="453"/>
                  </a:lnTo>
                  <a:close/>
                  <a:moveTo>
                    <a:pt x="623" y="228"/>
                  </a:moveTo>
                  <a:lnTo>
                    <a:pt x="574" y="230"/>
                  </a:lnTo>
                  <a:lnTo>
                    <a:pt x="526" y="240"/>
                  </a:lnTo>
                  <a:lnTo>
                    <a:pt x="480" y="254"/>
                  </a:lnTo>
                  <a:lnTo>
                    <a:pt x="436" y="273"/>
                  </a:lnTo>
                  <a:lnTo>
                    <a:pt x="396" y="298"/>
                  </a:lnTo>
                  <a:lnTo>
                    <a:pt x="359" y="327"/>
                  </a:lnTo>
                  <a:lnTo>
                    <a:pt x="327" y="360"/>
                  </a:lnTo>
                  <a:lnTo>
                    <a:pt x="298" y="397"/>
                  </a:lnTo>
                  <a:lnTo>
                    <a:pt x="274" y="438"/>
                  </a:lnTo>
                  <a:lnTo>
                    <a:pt x="253" y="480"/>
                  </a:lnTo>
                  <a:lnTo>
                    <a:pt x="239" y="526"/>
                  </a:lnTo>
                  <a:lnTo>
                    <a:pt x="230" y="574"/>
                  </a:lnTo>
                  <a:lnTo>
                    <a:pt x="227" y="624"/>
                  </a:lnTo>
                  <a:lnTo>
                    <a:pt x="230" y="676"/>
                  </a:lnTo>
                  <a:lnTo>
                    <a:pt x="241" y="728"/>
                  </a:lnTo>
                  <a:lnTo>
                    <a:pt x="257" y="776"/>
                  </a:lnTo>
                  <a:lnTo>
                    <a:pt x="279" y="820"/>
                  </a:lnTo>
                  <a:lnTo>
                    <a:pt x="307" y="863"/>
                  </a:lnTo>
                  <a:lnTo>
                    <a:pt x="339" y="901"/>
                  </a:lnTo>
                  <a:lnTo>
                    <a:pt x="339" y="453"/>
                  </a:lnTo>
                  <a:lnTo>
                    <a:pt x="343" y="427"/>
                  </a:lnTo>
                  <a:lnTo>
                    <a:pt x="352" y="404"/>
                  </a:lnTo>
                  <a:lnTo>
                    <a:pt x="365" y="383"/>
                  </a:lnTo>
                  <a:lnTo>
                    <a:pt x="383" y="365"/>
                  </a:lnTo>
                  <a:lnTo>
                    <a:pt x="403" y="352"/>
                  </a:lnTo>
                  <a:lnTo>
                    <a:pt x="428" y="343"/>
                  </a:lnTo>
                  <a:lnTo>
                    <a:pt x="453" y="340"/>
                  </a:lnTo>
                  <a:lnTo>
                    <a:pt x="2833" y="340"/>
                  </a:lnTo>
                  <a:lnTo>
                    <a:pt x="2860" y="343"/>
                  </a:lnTo>
                  <a:lnTo>
                    <a:pt x="2884" y="352"/>
                  </a:lnTo>
                  <a:lnTo>
                    <a:pt x="2905" y="365"/>
                  </a:lnTo>
                  <a:lnTo>
                    <a:pt x="2923" y="383"/>
                  </a:lnTo>
                  <a:lnTo>
                    <a:pt x="2936" y="404"/>
                  </a:lnTo>
                  <a:lnTo>
                    <a:pt x="2944" y="427"/>
                  </a:lnTo>
                  <a:lnTo>
                    <a:pt x="2947" y="453"/>
                  </a:lnTo>
                  <a:lnTo>
                    <a:pt x="2947" y="1020"/>
                  </a:lnTo>
                  <a:lnTo>
                    <a:pt x="2986" y="1022"/>
                  </a:lnTo>
                  <a:lnTo>
                    <a:pt x="3024" y="1030"/>
                  </a:lnTo>
                  <a:lnTo>
                    <a:pt x="3061" y="1041"/>
                  </a:lnTo>
                  <a:lnTo>
                    <a:pt x="3061" y="340"/>
                  </a:lnTo>
                  <a:lnTo>
                    <a:pt x="3058" y="315"/>
                  </a:lnTo>
                  <a:lnTo>
                    <a:pt x="3049" y="290"/>
                  </a:lnTo>
                  <a:lnTo>
                    <a:pt x="3035" y="269"/>
                  </a:lnTo>
                  <a:lnTo>
                    <a:pt x="3019" y="252"/>
                  </a:lnTo>
                  <a:lnTo>
                    <a:pt x="2997" y="239"/>
                  </a:lnTo>
                  <a:lnTo>
                    <a:pt x="2973" y="230"/>
                  </a:lnTo>
                  <a:lnTo>
                    <a:pt x="2947" y="228"/>
                  </a:lnTo>
                  <a:lnTo>
                    <a:pt x="623" y="228"/>
                  </a:lnTo>
                  <a:close/>
                  <a:moveTo>
                    <a:pt x="623" y="0"/>
                  </a:moveTo>
                  <a:lnTo>
                    <a:pt x="2947" y="0"/>
                  </a:lnTo>
                  <a:lnTo>
                    <a:pt x="2993" y="3"/>
                  </a:lnTo>
                  <a:lnTo>
                    <a:pt x="3038" y="12"/>
                  </a:lnTo>
                  <a:lnTo>
                    <a:pt x="3080" y="27"/>
                  </a:lnTo>
                  <a:lnTo>
                    <a:pt x="3119" y="47"/>
                  </a:lnTo>
                  <a:lnTo>
                    <a:pt x="3155" y="71"/>
                  </a:lnTo>
                  <a:lnTo>
                    <a:pt x="3187" y="100"/>
                  </a:lnTo>
                  <a:lnTo>
                    <a:pt x="3216" y="133"/>
                  </a:lnTo>
                  <a:lnTo>
                    <a:pt x="3241" y="168"/>
                  </a:lnTo>
                  <a:lnTo>
                    <a:pt x="3261" y="208"/>
                  </a:lnTo>
                  <a:lnTo>
                    <a:pt x="3275" y="250"/>
                  </a:lnTo>
                  <a:lnTo>
                    <a:pt x="3284" y="294"/>
                  </a:lnTo>
                  <a:lnTo>
                    <a:pt x="3287" y="340"/>
                  </a:lnTo>
                  <a:lnTo>
                    <a:pt x="3287" y="1361"/>
                  </a:lnTo>
                  <a:lnTo>
                    <a:pt x="3341" y="1405"/>
                  </a:lnTo>
                  <a:lnTo>
                    <a:pt x="3392" y="1452"/>
                  </a:lnTo>
                  <a:lnTo>
                    <a:pt x="3436" y="1503"/>
                  </a:lnTo>
                  <a:lnTo>
                    <a:pt x="3476" y="1556"/>
                  </a:lnTo>
                  <a:lnTo>
                    <a:pt x="3511" y="1612"/>
                  </a:lnTo>
                  <a:lnTo>
                    <a:pt x="3542" y="1669"/>
                  </a:lnTo>
                  <a:lnTo>
                    <a:pt x="3568" y="1728"/>
                  </a:lnTo>
                  <a:lnTo>
                    <a:pt x="3589" y="1789"/>
                  </a:lnTo>
                  <a:lnTo>
                    <a:pt x="3606" y="1851"/>
                  </a:lnTo>
                  <a:lnTo>
                    <a:pt x="3618" y="1913"/>
                  </a:lnTo>
                  <a:lnTo>
                    <a:pt x="3625" y="1977"/>
                  </a:lnTo>
                  <a:lnTo>
                    <a:pt x="3627" y="2041"/>
                  </a:lnTo>
                  <a:lnTo>
                    <a:pt x="3625" y="2104"/>
                  </a:lnTo>
                  <a:lnTo>
                    <a:pt x="3618" y="2168"/>
                  </a:lnTo>
                  <a:lnTo>
                    <a:pt x="3606" y="2230"/>
                  </a:lnTo>
                  <a:lnTo>
                    <a:pt x="3589" y="2293"/>
                  </a:lnTo>
                  <a:lnTo>
                    <a:pt x="3568" y="2353"/>
                  </a:lnTo>
                  <a:lnTo>
                    <a:pt x="3542" y="2412"/>
                  </a:lnTo>
                  <a:lnTo>
                    <a:pt x="3511" y="2470"/>
                  </a:lnTo>
                  <a:lnTo>
                    <a:pt x="3476" y="2525"/>
                  </a:lnTo>
                  <a:lnTo>
                    <a:pt x="3436" y="2579"/>
                  </a:lnTo>
                  <a:lnTo>
                    <a:pt x="3392" y="2629"/>
                  </a:lnTo>
                  <a:lnTo>
                    <a:pt x="3341" y="2677"/>
                  </a:lnTo>
                  <a:lnTo>
                    <a:pt x="3287" y="2720"/>
                  </a:lnTo>
                  <a:lnTo>
                    <a:pt x="3287" y="2890"/>
                  </a:lnTo>
                  <a:lnTo>
                    <a:pt x="3284" y="2954"/>
                  </a:lnTo>
                  <a:lnTo>
                    <a:pt x="3274" y="3016"/>
                  </a:lnTo>
                  <a:lnTo>
                    <a:pt x="3259" y="3075"/>
                  </a:lnTo>
                  <a:lnTo>
                    <a:pt x="3239" y="3134"/>
                  </a:lnTo>
                  <a:lnTo>
                    <a:pt x="3212" y="3187"/>
                  </a:lnTo>
                  <a:lnTo>
                    <a:pt x="3181" y="3238"/>
                  </a:lnTo>
                  <a:lnTo>
                    <a:pt x="3145" y="3288"/>
                  </a:lnTo>
                  <a:lnTo>
                    <a:pt x="3105" y="3331"/>
                  </a:lnTo>
                  <a:lnTo>
                    <a:pt x="3060" y="3371"/>
                  </a:lnTo>
                  <a:lnTo>
                    <a:pt x="3012" y="3408"/>
                  </a:lnTo>
                  <a:lnTo>
                    <a:pt x="2961" y="3439"/>
                  </a:lnTo>
                  <a:lnTo>
                    <a:pt x="2906" y="3465"/>
                  </a:lnTo>
                  <a:lnTo>
                    <a:pt x="2849" y="3486"/>
                  </a:lnTo>
                  <a:lnTo>
                    <a:pt x="2790" y="3502"/>
                  </a:lnTo>
                  <a:lnTo>
                    <a:pt x="2727" y="3511"/>
                  </a:lnTo>
                  <a:lnTo>
                    <a:pt x="2664" y="3514"/>
                  </a:lnTo>
                  <a:lnTo>
                    <a:pt x="623" y="3514"/>
                  </a:lnTo>
                  <a:lnTo>
                    <a:pt x="559" y="3511"/>
                  </a:lnTo>
                  <a:lnTo>
                    <a:pt x="498" y="3502"/>
                  </a:lnTo>
                  <a:lnTo>
                    <a:pt x="438" y="3486"/>
                  </a:lnTo>
                  <a:lnTo>
                    <a:pt x="381" y="3465"/>
                  </a:lnTo>
                  <a:lnTo>
                    <a:pt x="326" y="3439"/>
                  </a:lnTo>
                  <a:lnTo>
                    <a:pt x="275" y="3408"/>
                  </a:lnTo>
                  <a:lnTo>
                    <a:pt x="227" y="3371"/>
                  </a:lnTo>
                  <a:lnTo>
                    <a:pt x="183" y="3331"/>
                  </a:lnTo>
                  <a:lnTo>
                    <a:pt x="143" y="3288"/>
                  </a:lnTo>
                  <a:lnTo>
                    <a:pt x="106" y="3238"/>
                  </a:lnTo>
                  <a:lnTo>
                    <a:pt x="75" y="3187"/>
                  </a:lnTo>
                  <a:lnTo>
                    <a:pt x="49" y="3134"/>
                  </a:lnTo>
                  <a:lnTo>
                    <a:pt x="28" y="3075"/>
                  </a:lnTo>
                  <a:lnTo>
                    <a:pt x="12" y="3016"/>
                  </a:lnTo>
                  <a:lnTo>
                    <a:pt x="3" y="2954"/>
                  </a:lnTo>
                  <a:lnTo>
                    <a:pt x="0" y="2890"/>
                  </a:lnTo>
                  <a:lnTo>
                    <a:pt x="0" y="624"/>
                  </a:lnTo>
                  <a:lnTo>
                    <a:pt x="3" y="560"/>
                  </a:lnTo>
                  <a:lnTo>
                    <a:pt x="12" y="498"/>
                  </a:lnTo>
                  <a:lnTo>
                    <a:pt x="28" y="439"/>
                  </a:lnTo>
                  <a:lnTo>
                    <a:pt x="49" y="382"/>
                  </a:lnTo>
                  <a:lnTo>
                    <a:pt x="75" y="327"/>
                  </a:lnTo>
                  <a:lnTo>
                    <a:pt x="106" y="276"/>
                  </a:lnTo>
                  <a:lnTo>
                    <a:pt x="143" y="228"/>
                  </a:lnTo>
                  <a:lnTo>
                    <a:pt x="183" y="183"/>
                  </a:lnTo>
                  <a:lnTo>
                    <a:pt x="227" y="143"/>
                  </a:lnTo>
                  <a:lnTo>
                    <a:pt x="275" y="107"/>
                  </a:lnTo>
                  <a:lnTo>
                    <a:pt x="326" y="76"/>
                  </a:lnTo>
                  <a:lnTo>
                    <a:pt x="381" y="49"/>
                  </a:lnTo>
                  <a:lnTo>
                    <a:pt x="438" y="29"/>
                  </a:lnTo>
                  <a:lnTo>
                    <a:pt x="498" y="13"/>
                  </a:lnTo>
                  <a:lnTo>
                    <a:pt x="559" y="3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1" name="Freeform 328"/>
          <p:cNvSpPr>
            <a:spLocks noEditPoints="1"/>
          </p:cNvSpPr>
          <p:nvPr/>
        </p:nvSpPr>
        <p:spPr bwMode="auto">
          <a:xfrm>
            <a:off x="8103495" y="4872106"/>
            <a:ext cx="458067" cy="467212"/>
          </a:xfrm>
          <a:custGeom>
            <a:avLst/>
            <a:gdLst>
              <a:gd name="T0" fmla="*/ 1863 w 3158"/>
              <a:gd name="T1" fmla="*/ 2930 h 3219"/>
              <a:gd name="T2" fmla="*/ 2272 w 3158"/>
              <a:gd name="T3" fmla="*/ 2819 h 3219"/>
              <a:gd name="T4" fmla="*/ 2216 w 3158"/>
              <a:gd name="T5" fmla="*/ 2527 h 3219"/>
              <a:gd name="T6" fmla="*/ 687 w 3158"/>
              <a:gd name="T7" fmla="*/ 2674 h 3219"/>
              <a:gd name="T8" fmla="*/ 1189 w 3158"/>
              <a:gd name="T9" fmla="*/ 2952 h 3219"/>
              <a:gd name="T10" fmla="*/ 1094 w 3158"/>
              <a:gd name="T11" fmla="*/ 2654 h 3219"/>
              <a:gd name="T12" fmla="*/ 1758 w 3158"/>
              <a:gd name="T13" fmla="*/ 2893 h 3219"/>
              <a:gd name="T14" fmla="*/ 1970 w 3158"/>
              <a:gd name="T15" fmla="*/ 2439 h 3219"/>
              <a:gd name="T16" fmla="*/ 1355 w 3158"/>
              <a:gd name="T17" fmla="*/ 2406 h 3219"/>
              <a:gd name="T18" fmla="*/ 1291 w 3158"/>
              <a:gd name="T19" fmla="*/ 2762 h 3219"/>
              <a:gd name="T20" fmla="*/ 1529 w 3158"/>
              <a:gd name="T21" fmla="*/ 2392 h 3219"/>
              <a:gd name="T22" fmla="*/ 2225 w 3158"/>
              <a:gd name="T23" fmla="*/ 2305 h 3219"/>
              <a:gd name="T24" fmla="*/ 2606 w 3158"/>
              <a:gd name="T25" fmla="*/ 2541 h 3219"/>
              <a:gd name="T26" fmla="*/ 2894 w 3158"/>
              <a:gd name="T27" fmla="*/ 2015 h 3219"/>
              <a:gd name="T28" fmla="*/ 1630 w 3158"/>
              <a:gd name="T29" fmla="*/ 2287 h 3219"/>
              <a:gd name="T30" fmla="*/ 2159 w 3158"/>
              <a:gd name="T31" fmla="*/ 2178 h 3219"/>
              <a:gd name="T32" fmla="*/ 920 w 3158"/>
              <a:gd name="T33" fmla="*/ 1662 h 3219"/>
              <a:gd name="T34" fmla="*/ 1065 w 3158"/>
              <a:gd name="T35" fmla="*/ 2367 h 3219"/>
              <a:gd name="T36" fmla="*/ 920 w 3158"/>
              <a:gd name="T37" fmla="*/ 1662 h 3219"/>
              <a:gd name="T38" fmla="*/ 324 w 3158"/>
              <a:gd name="T39" fmla="*/ 2179 h 3219"/>
              <a:gd name="T40" fmla="*/ 678 w 3158"/>
              <a:gd name="T41" fmla="*/ 2556 h 3219"/>
              <a:gd name="T42" fmla="*/ 874 w 3158"/>
              <a:gd name="T43" fmla="*/ 2100 h 3219"/>
              <a:gd name="T44" fmla="*/ 2033 w 3158"/>
              <a:gd name="T45" fmla="*/ 973 h 3219"/>
              <a:gd name="T46" fmla="*/ 2234 w 3158"/>
              <a:gd name="T47" fmla="*/ 1450 h 3219"/>
              <a:gd name="T48" fmla="*/ 999 w 3158"/>
              <a:gd name="T49" fmla="*/ 1039 h 3219"/>
              <a:gd name="T50" fmla="*/ 1529 w 3158"/>
              <a:gd name="T51" fmla="*/ 1036 h 3219"/>
              <a:gd name="T52" fmla="*/ 2604 w 3158"/>
              <a:gd name="T53" fmla="*/ 679 h 3219"/>
              <a:gd name="T54" fmla="*/ 2277 w 3158"/>
              <a:gd name="T55" fmla="*/ 1084 h 3219"/>
              <a:gd name="T56" fmla="*/ 2945 w 3158"/>
              <a:gd name="T57" fmla="*/ 1466 h 3219"/>
              <a:gd name="T58" fmla="*/ 2755 w 3158"/>
              <a:gd name="T59" fmla="*/ 886 h 3219"/>
              <a:gd name="T60" fmla="*/ 403 w 3158"/>
              <a:gd name="T61" fmla="*/ 886 h 3219"/>
              <a:gd name="T62" fmla="*/ 213 w 3158"/>
              <a:gd name="T63" fmla="*/ 1466 h 3219"/>
              <a:gd name="T64" fmla="*/ 881 w 3158"/>
              <a:gd name="T65" fmla="*/ 1084 h 3219"/>
              <a:gd name="T66" fmla="*/ 554 w 3158"/>
              <a:gd name="T67" fmla="*/ 679 h 3219"/>
              <a:gd name="T68" fmla="*/ 2144 w 3158"/>
              <a:gd name="T69" fmla="*/ 717 h 3219"/>
              <a:gd name="T70" fmla="*/ 2475 w 3158"/>
              <a:gd name="T71" fmla="*/ 547 h 3219"/>
              <a:gd name="T72" fmla="*/ 1970 w 3158"/>
              <a:gd name="T73" fmla="*/ 267 h 3219"/>
              <a:gd name="T74" fmla="*/ 1031 w 3158"/>
              <a:gd name="T75" fmla="*/ 325 h 3219"/>
              <a:gd name="T76" fmla="*/ 689 w 3158"/>
              <a:gd name="T77" fmla="*/ 652 h 3219"/>
              <a:gd name="T78" fmla="*/ 1111 w 3158"/>
              <a:gd name="T79" fmla="*/ 539 h 3219"/>
              <a:gd name="T80" fmla="*/ 1725 w 3158"/>
              <a:gd name="T81" fmla="*/ 926 h 3219"/>
              <a:gd name="T82" fmla="*/ 1968 w 3158"/>
              <a:gd name="T83" fmla="*/ 605 h 3219"/>
              <a:gd name="T84" fmla="*/ 1630 w 3158"/>
              <a:gd name="T85" fmla="*/ 210 h 3219"/>
              <a:gd name="T86" fmla="*/ 1191 w 3158"/>
              <a:gd name="T87" fmla="*/ 605 h 3219"/>
              <a:gd name="T88" fmla="*/ 1432 w 3158"/>
              <a:gd name="T89" fmla="*/ 926 h 3219"/>
              <a:gd name="T90" fmla="*/ 1874 w 3158"/>
              <a:gd name="T91" fmla="*/ 28 h 3219"/>
              <a:gd name="T92" fmla="*/ 2482 w 3158"/>
              <a:gd name="T93" fmla="*/ 288 h 3219"/>
              <a:gd name="T94" fmla="*/ 2926 w 3158"/>
              <a:gd name="T95" fmla="*/ 770 h 3219"/>
              <a:gd name="T96" fmla="*/ 3146 w 3158"/>
              <a:gd name="T97" fmla="*/ 1408 h 3219"/>
              <a:gd name="T98" fmla="*/ 3084 w 3158"/>
              <a:gd name="T99" fmla="*/ 2100 h 3219"/>
              <a:gd name="T100" fmla="*/ 2760 w 3158"/>
              <a:gd name="T101" fmla="*/ 2679 h 3219"/>
              <a:gd name="T102" fmla="*/ 2237 w 3158"/>
              <a:gd name="T103" fmla="*/ 3074 h 3219"/>
              <a:gd name="T104" fmla="*/ 1579 w 3158"/>
              <a:gd name="T105" fmla="*/ 3219 h 3219"/>
              <a:gd name="T106" fmla="*/ 921 w 3158"/>
              <a:gd name="T107" fmla="*/ 3074 h 3219"/>
              <a:gd name="T108" fmla="*/ 399 w 3158"/>
              <a:gd name="T109" fmla="*/ 2679 h 3219"/>
              <a:gd name="T110" fmla="*/ 75 w 3158"/>
              <a:gd name="T111" fmla="*/ 2100 h 3219"/>
              <a:gd name="T112" fmla="*/ 13 w 3158"/>
              <a:gd name="T113" fmla="*/ 1408 h 3219"/>
              <a:gd name="T114" fmla="*/ 232 w 3158"/>
              <a:gd name="T115" fmla="*/ 770 h 3219"/>
              <a:gd name="T116" fmla="*/ 677 w 3158"/>
              <a:gd name="T117" fmla="*/ 288 h 3219"/>
              <a:gd name="T118" fmla="*/ 1285 w 3158"/>
              <a:gd name="T119" fmla="*/ 28 h 3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58" h="3219">
                <a:moveTo>
                  <a:pt x="2147" y="2497"/>
                </a:moveTo>
                <a:lnTo>
                  <a:pt x="2108" y="2577"/>
                </a:lnTo>
                <a:lnTo>
                  <a:pt x="2064" y="2654"/>
                </a:lnTo>
                <a:lnTo>
                  <a:pt x="2018" y="2727"/>
                </a:lnTo>
                <a:lnTo>
                  <a:pt x="1969" y="2798"/>
                </a:lnTo>
                <a:lnTo>
                  <a:pt x="1917" y="2865"/>
                </a:lnTo>
                <a:lnTo>
                  <a:pt x="1863" y="2930"/>
                </a:lnTo>
                <a:lnTo>
                  <a:pt x="1805" y="2991"/>
                </a:lnTo>
                <a:lnTo>
                  <a:pt x="1888" y="2975"/>
                </a:lnTo>
                <a:lnTo>
                  <a:pt x="1969" y="2952"/>
                </a:lnTo>
                <a:lnTo>
                  <a:pt x="2048" y="2926"/>
                </a:lnTo>
                <a:lnTo>
                  <a:pt x="2126" y="2895"/>
                </a:lnTo>
                <a:lnTo>
                  <a:pt x="2200" y="2859"/>
                </a:lnTo>
                <a:lnTo>
                  <a:pt x="2272" y="2819"/>
                </a:lnTo>
                <a:lnTo>
                  <a:pt x="2341" y="2774"/>
                </a:lnTo>
                <a:lnTo>
                  <a:pt x="2409" y="2726"/>
                </a:lnTo>
                <a:lnTo>
                  <a:pt x="2472" y="2674"/>
                </a:lnTo>
                <a:lnTo>
                  <a:pt x="2411" y="2633"/>
                </a:lnTo>
                <a:lnTo>
                  <a:pt x="2347" y="2594"/>
                </a:lnTo>
                <a:lnTo>
                  <a:pt x="2282" y="2558"/>
                </a:lnTo>
                <a:lnTo>
                  <a:pt x="2216" y="2527"/>
                </a:lnTo>
                <a:lnTo>
                  <a:pt x="2147" y="2497"/>
                </a:lnTo>
                <a:close/>
                <a:moveTo>
                  <a:pt x="1011" y="2497"/>
                </a:moveTo>
                <a:lnTo>
                  <a:pt x="943" y="2527"/>
                </a:lnTo>
                <a:lnTo>
                  <a:pt x="876" y="2558"/>
                </a:lnTo>
                <a:lnTo>
                  <a:pt x="812" y="2594"/>
                </a:lnTo>
                <a:lnTo>
                  <a:pt x="748" y="2633"/>
                </a:lnTo>
                <a:lnTo>
                  <a:pt x="687" y="2674"/>
                </a:lnTo>
                <a:lnTo>
                  <a:pt x="750" y="2726"/>
                </a:lnTo>
                <a:lnTo>
                  <a:pt x="817" y="2774"/>
                </a:lnTo>
                <a:lnTo>
                  <a:pt x="887" y="2819"/>
                </a:lnTo>
                <a:lnTo>
                  <a:pt x="958" y="2859"/>
                </a:lnTo>
                <a:lnTo>
                  <a:pt x="1033" y="2895"/>
                </a:lnTo>
                <a:lnTo>
                  <a:pt x="1109" y="2926"/>
                </a:lnTo>
                <a:lnTo>
                  <a:pt x="1189" y="2952"/>
                </a:lnTo>
                <a:lnTo>
                  <a:pt x="1270" y="2975"/>
                </a:lnTo>
                <a:lnTo>
                  <a:pt x="1353" y="2991"/>
                </a:lnTo>
                <a:lnTo>
                  <a:pt x="1296" y="2930"/>
                </a:lnTo>
                <a:lnTo>
                  <a:pt x="1241" y="2865"/>
                </a:lnTo>
                <a:lnTo>
                  <a:pt x="1190" y="2798"/>
                </a:lnTo>
                <a:lnTo>
                  <a:pt x="1141" y="2727"/>
                </a:lnTo>
                <a:lnTo>
                  <a:pt x="1094" y="2654"/>
                </a:lnTo>
                <a:lnTo>
                  <a:pt x="1051" y="2577"/>
                </a:lnTo>
                <a:lnTo>
                  <a:pt x="1011" y="2497"/>
                </a:lnTo>
                <a:close/>
                <a:moveTo>
                  <a:pt x="1630" y="2392"/>
                </a:moveTo>
                <a:lnTo>
                  <a:pt x="1630" y="3008"/>
                </a:lnTo>
                <a:lnTo>
                  <a:pt x="1636" y="3008"/>
                </a:lnTo>
                <a:lnTo>
                  <a:pt x="1698" y="2953"/>
                </a:lnTo>
                <a:lnTo>
                  <a:pt x="1758" y="2893"/>
                </a:lnTo>
                <a:lnTo>
                  <a:pt x="1814" y="2829"/>
                </a:lnTo>
                <a:lnTo>
                  <a:pt x="1868" y="2763"/>
                </a:lnTo>
                <a:lnTo>
                  <a:pt x="1918" y="2692"/>
                </a:lnTo>
                <a:lnTo>
                  <a:pt x="1966" y="2619"/>
                </a:lnTo>
                <a:lnTo>
                  <a:pt x="2010" y="2541"/>
                </a:lnTo>
                <a:lnTo>
                  <a:pt x="2050" y="2461"/>
                </a:lnTo>
                <a:lnTo>
                  <a:pt x="1970" y="2439"/>
                </a:lnTo>
                <a:lnTo>
                  <a:pt x="1887" y="2420"/>
                </a:lnTo>
                <a:lnTo>
                  <a:pt x="1803" y="2406"/>
                </a:lnTo>
                <a:lnTo>
                  <a:pt x="1717" y="2396"/>
                </a:lnTo>
                <a:lnTo>
                  <a:pt x="1630" y="2392"/>
                </a:lnTo>
                <a:close/>
                <a:moveTo>
                  <a:pt x="1529" y="2392"/>
                </a:moveTo>
                <a:lnTo>
                  <a:pt x="1442" y="2396"/>
                </a:lnTo>
                <a:lnTo>
                  <a:pt x="1355" y="2406"/>
                </a:lnTo>
                <a:lnTo>
                  <a:pt x="1271" y="2420"/>
                </a:lnTo>
                <a:lnTo>
                  <a:pt x="1189" y="2439"/>
                </a:lnTo>
                <a:lnTo>
                  <a:pt x="1107" y="2461"/>
                </a:lnTo>
                <a:lnTo>
                  <a:pt x="1149" y="2541"/>
                </a:lnTo>
                <a:lnTo>
                  <a:pt x="1193" y="2619"/>
                </a:lnTo>
                <a:lnTo>
                  <a:pt x="1240" y="2692"/>
                </a:lnTo>
                <a:lnTo>
                  <a:pt x="1291" y="2762"/>
                </a:lnTo>
                <a:lnTo>
                  <a:pt x="1344" y="2829"/>
                </a:lnTo>
                <a:lnTo>
                  <a:pt x="1401" y="2893"/>
                </a:lnTo>
                <a:lnTo>
                  <a:pt x="1461" y="2952"/>
                </a:lnTo>
                <a:lnTo>
                  <a:pt x="1523" y="3008"/>
                </a:lnTo>
                <a:lnTo>
                  <a:pt x="1526" y="3008"/>
                </a:lnTo>
                <a:lnTo>
                  <a:pt x="1529" y="3008"/>
                </a:lnTo>
                <a:lnTo>
                  <a:pt x="1529" y="2392"/>
                </a:lnTo>
                <a:close/>
                <a:moveTo>
                  <a:pt x="2341" y="1662"/>
                </a:moveTo>
                <a:lnTo>
                  <a:pt x="2335" y="1774"/>
                </a:lnTo>
                <a:lnTo>
                  <a:pt x="2324" y="1885"/>
                </a:lnTo>
                <a:lnTo>
                  <a:pt x="2307" y="1994"/>
                </a:lnTo>
                <a:lnTo>
                  <a:pt x="2285" y="2100"/>
                </a:lnTo>
                <a:lnTo>
                  <a:pt x="2257" y="2204"/>
                </a:lnTo>
                <a:lnTo>
                  <a:pt x="2225" y="2305"/>
                </a:lnTo>
                <a:lnTo>
                  <a:pt x="2188" y="2402"/>
                </a:lnTo>
                <a:lnTo>
                  <a:pt x="2264" y="2435"/>
                </a:lnTo>
                <a:lnTo>
                  <a:pt x="2338" y="2472"/>
                </a:lnTo>
                <a:lnTo>
                  <a:pt x="2411" y="2512"/>
                </a:lnTo>
                <a:lnTo>
                  <a:pt x="2481" y="2556"/>
                </a:lnTo>
                <a:lnTo>
                  <a:pt x="2548" y="2603"/>
                </a:lnTo>
                <a:lnTo>
                  <a:pt x="2606" y="2541"/>
                </a:lnTo>
                <a:lnTo>
                  <a:pt x="2660" y="2475"/>
                </a:lnTo>
                <a:lnTo>
                  <a:pt x="2711" y="2405"/>
                </a:lnTo>
                <a:lnTo>
                  <a:pt x="2757" y="2332"/>
                </a:lnTo>
                <a:lnTo>
                  <a:pt x="2798" y="2258"/>
                </a:lnTo>
                <a:lnTo>
                  <a:pt x="2835" y="2179"/>
                </a:lnTo>
                <a:lnTo>
                  <a:pt x="2867" y="2098"/>
                </a:lnTo>
                <a:lnTo>
                  <a:pt x="2894" y="2015"/>
                </a:lnTo>
                <a:lnTo>
                  <a:pt x="2917" y="1929"/>
                </a:lnTo>
                <a:lnTo>
                  <a:pt x="2934" y="1842"/>
                </a:lnTo>
                <a:lnTo>
                  <a:pt x="2945" y="1753"/>
                </a:lnTo>
                <a:lnTo>
                  <a:pt x="2952" y="1662"/>
                </a:lnTo>
                <a:lnTo>
                  <a:pt x="2341" y="1662"/>
                </a:lnTo>
                <a:close/>
                <a:moveTo>
                  <a:pt x="1630" y="1662"/>
                </a:moveTo>
                <a:lnTo>
                  <a:pt x="1630" y="2287"/>
                </a:lnTo>
                <a:lnTo>
                  <a:pt x="1726" y="2293"/>
                </a:lnTo>
                <a:lnTo>
                  <a:pt x="1820" y="2304"/>
                </a:lnTo>
                <a:lnTo>
                  <a:pt x="1913" y="2319"/>
                </a:lnTo>
                <a:lnTo>
                  <a:pt x="2003" y="2341"/>
                </a:lnTo>
                <a:lnTo>
                  <a:pt x="2093" y="2367"/>
                </a:lnTo>
                <a:lnTo>
                  <a:pt x="2128" y="2274"/>
                </a:lnTo>
                <a:lnTo>
                  <a:pt x="2159" y="2178"/>
                </a:lnTo>
                <a:lnTo>
                  <a:pt x="2185" y="2079"/>
                </a:lnTo>
                <a:lnTo>
                  <a:pt x="2207" y="1978"/>
                </a:lnTo>
                <a:lnTo>
                  <a:pt x="2223" y="1874"/>
                </a:lnTo>
                <a:lnTo>
                  <a:pt x="2234" y="1769"/>
                </a:lnTo>
                <a:lnTo>
                  <a:pt x="2239" y="1662"/>
                </a:lnTo>
                <a:lnTo>
                  <a:pt x="1630" y="1662"/>
                </a:lnTo>
                <a:close/>
                <a:moveTo>
                  <a:pt x="920" y="1662"/>
                </a:moveTo>
                <a:lnTo>
                  <a:pt x="925" y="1769"/>
                </a:lnTo>
                <a:lnTo>
                  <a:pt x="936" y="1874"/>
                </a:lnTo>
                <a:lnTo>
                  <a:pt x="952" y="1978"/>
                </a:lnTo>
                <a:lnTo>
                  <a:pt x="973" y="2079"/>
                </a:lnTo>
                <a:lnTo>
                  <a:pt x="999" y="2178"/>
                </a:lnTo>
                <a:lnTo>
                  <a:pt x="1030" y="2274"/>
                </a:lnTo>
                <a:lnTo>
                  <a:pt x="1065" y="2367"/>
                </a:lnTo>
                <a:lnTo>
                  <a:pt x="1155" y="2341"/>
                </a:lnTo>
                <a:lnTo>
                  <a:pt x="1246" y="2319"/>
                </a:lnTo>
                <a:lnTo>
                  <a:pt x="1338" y="2304"/>
                </a:lnTo>
                <a:lnTo>
                  <a:pt x="1432" y="2293"/>
                </a:lnTo>
                <a:lnTo>
                  <a:pt x="1529" y="2287"/>
                </a:lnTo>
                <a:lnTo>
                  <a:pt x="1529" y="1662"/>
                </a:lnTo>
                <a:lnTo>
                  <a:pt x="920" y="1662"/>
                </a:lnTo>
                <a:close/>
                <a:moveTo>
                  <a:pt x="207" y="1662"/>
                </a:moveTo>
                <a:lnTo>
                  <a:pt x="213" y="1753"/>
                </a:lnTo>
                <a:lnTo>
                  <a:pt x="225" y="1842"/>
                </a:lnTo>
                <a:lnTo>
                  <a:pt x="242" y="1929"/>
                </a:lnTo>
                <a:lnTo>
                  <a:pt x="264" y="2015"/>
                </a:lnTo>
                <a:lnTo>
                  <a:pt x="292" y="2098"/>
                </a:lnTo>
                <a:lnTo>
                  <a:pt x="324" y="2179"/>
                </a:lnTo>
                <a:lnTo>
                  <a:pt x="361" y="2258"/>
                </a:lnTo>
                <a:lnTo>
                  <a:pt x="402" y="2332"/>
                </a:lnTo>
                <a:lnTo>
                  <a:pt x="448" y="2405"/>
                </a:lnTo>
                <a:lnTo>
                  <a:pt x="499" y="2475"/>
                </a:lnTo>
                <a:lnTo>
                  <a:pt x="553" y="2541"/>
                </a:lnTo>
                <a:lnTo>
                  <a:pt x="610" y="2603"/>
                </a:lnTo>
                <a:lnTo>
                  <a:pt x="678" y="2556"/>
                </a:lnTo>
                <a:lnTo>
                  <a:pt x="747" y="2512"/>
                </a:lnTo>
                <a:lnTo>
                  <a:pt x="820" y="2473"/>
                </a:lnTo>
                <a:lnTo>
                  <a:pt x="894" y="2436"/>
                </a:lnTo>
                <a:lnTo>
                  <a:pt x="971" y="2402"/>
                </a:lnTo>
                <a:lnTo>
                  <a:pt x="934" y="2305"/>
                </a:lnTo>
                <a:lnTo>
                  <a:pt x="901" y="2204"/>
                </a:lnTo>
                <a:lnTo>
                  <a:pt x="874" y="2100"/>
                </a:lnTo>
                <a:lnTo>
                  <a:pt x="852" y="1994"/>
                </a:lnTo>
                <a:lnTo>
                  <a:pt x="835" y="1885"/>
                </a:lnTo>
                <a:lnTo>
                  <a:pt x="824" y="1774"/>
                </a:lnTo>
                <a:lnTo>
                  <a:pt x="818" y="1662"/>
                </a:lnTo>
                <a:lnTo>
                  <a:pt x="207" y="1662"/>
                </a:lnTo>
                <a:close/>
                <a:moveTo>
                  <a:pt x="2129" y="943"/>
                </a:moveTo>
                <a:lnTo>
                  <a:pt x="2033" y="973"/>
                </a:lnTo>
                <a:lnTo>
                  <a:pt x="1935" y="998"/>
                </a:lnTo>
                <a:lnTo>
                  <a:pt x="1836" y="1017"/>
                </a:lnTo>
                <a:lnTo>
                  <a:pt x="1733" y="1029"/>
                </a:lnTo>
                <a:lnTo>
                  <a:pt x="1630" y="1036"/>
                </a:lnTo>
                <a:lnTo>
                  <a:pt x="1630" y="1557"/>
                </a:lnTo>
                <a:lnTo>
                  <a:pt x="2239" y="1557"/>
                </a:lnTo>
                <a:lnTo>
                  <a:pt x="2234" y="1450"/>
                </a:lnTo>
                <a:lnTo>
                  <a:pt x="2223" y="1343"/>
                </a:lnTo>
                <a:lnTo>
                  <a:pt x="2207" y="1240"/>
                </a:lnTo>
                <a:lnTo>
                  <a:pt x="2186" y="1138"/>
                </a:lnTo>
                <a:lnTo>
                  <a:pt x="2160" y="1039"/>
                </a:lnTo>
                <a:lnTo>
                  <a:pt x="2129" y="943"/>
                </a:lnTo>
                <a:close/>
                <a:moveTo>
                  <a:pt x="1030" y="943"/>
                </a:moveTo>
                <a:lnTo>
                  <a:pt x="999" y="1039"/>
                </a:lnTo>
                <a:lnTo>
                  <a:pt x="973" y="1138"/>
                </a:lnTo>
                <a:lnTo>
                  <a:pt x="952" y="1240"/>
                </a:lnTo>
                <a:lnTo>
                  <a:pt x="936" y="1343"/>
                </a:lnTo>
                <a:lnTo>
                  <a:pt x="925" y="1450"/>
                </a:lnTo>
                <a:lnTo>
                  <a:pt x="920" y="1557"/>
                </a:lnTo>
                <a:lnTo>
                  <a:pt x="1529" y="1557"/>
                </a:lnTo>
                <a:lnTo>
                  <a:pt x="1529" y="1036"/>
                </a:lnTo>
                <a:lnTo>
                  <a:pt x="1442" y="1030"/>
                </a:lnTo>
                <a:lnTo>
                  <a:pt x="1356" y="1021"/>
                </a:lnTo>
                <a:lnTo>
                  <a:pt x="1273" y="1008"/>
                </a:lnTo>
                <a:lnTo>
                  <a:pt x="1190" y="991"/>
                </a:lnTo>
                <a:lnTo>
                  <a:pt x="1109" y="968"/>
                </a:lnTo>
                <a:lnTo>
                  <a:pt x="1030" y="943"/>
                </a:lnTo>
                <a:close/>
                <a:moveTo>
                  <a:pt x="2604" y="679"/>
                </a:moveTo>
                <a:lnTo>
                  <a:pt x="2534" y="732"/>
                </a:lnTo>
                <a:lnTo>
                  <a:pt x="2460" y="782"/>
                </a:lnTo>
                <a:lnTo>
                  <a:pt x="2384" y="828"/>
                </a:lnTo>
                <a:lnTo>
                  <a:pt x="2305" y="869"/>
                </a:lnTo>
                <a:lnTo>
                  <a:pt x="2224" y="907"/>
                </a:lnTo>
                <a:lnTo>
                  <a:pt x="2253" y="994"/>
                </a:lnTo>
                <a:lnTo>
                  <a:pt x="2277" y="1084"/>
                </a:lnTo>
                <a:lnTo>
                  <a:pt x="2298" y="1175"/>
                </a:lnTo>
                <a:lnTo>
                  <a:pt x="2315" y="1268"/>
                </a:lnTo>
                <a:lnTo>
                  <a:pt x="2328" y="1363"/>
                </a:lnTo>
                <a:lnTo>
                  <a:pt x="2336" y="1460"/>
                </a:lnTo>
                <a:lnTo>
                  <a:pt x="2341" y="1557"/>
                </a:lnTo>
                <a:lnTo>
                  <a:pt x="2952" y="1557"/>
                </a:lnTo>
                <a:lnTo>
                  <a:pt x="2945" y="1466"/>
                </a:lnTo>
                <a:lnTo>
                  <a:pt x="2934" y="1377"/>
                </a:lnTo>
                <a:lnTo>
                  <a:pt x="2916" y="1289"/>
                </a:lnTo>
                <a:lnTo>
                  <a:pt x="2894" y="1204"/>
                </a:lnTo>
                <a:lnTo>
                  <a:pt x="2867" y="1120"/>
                </a:lnTo>
                <a:lnTo>
                  <a:pt x="2834" y="1040"/>
                </a:lnTo>
                <a:lnTo>
                  <a:pt x="2797" y="962"/>
                </a:lnTo>
                <a:lnTo>
                  <a:pt x="2755" y="886"/>
                </a:lnTo>
                <a:lnTo>
                  <a:pt x="2710" y="814"/>
                </a:lnTo>
                <a:lnTo>
                  <a:pt x="2658" y="744"/>
                </a:lnTo>
                <a:lnTo>
                  <a:pt x="2604" y="679"/>
                </a:lnTo>
                <a:close/>
                <a:moveTo>
                  <a:pt x="554" y="679"/>
                </a:moveTo>
                <a:lnTo>
                  <a:pt x="500" y="744"/>
                </a:lnTo>
                <a:lnTo>
                  <a:pt x="449" y="814"/>
                </a:lnTo>
                <a:lnTo>
                  <a:pt x="403" y="886"/>
                </a:lnTo>
                <a:lnTo>
                  <a:pt x="361" y="962"/>
                </a:lnTo>
                <a:lnTo>
                  <a:pt x="324" y="1040"/>
                </a:lnTo>
                <a:lnTo>
                  <a:pt x="292" y="1120"/>
                </a:lnTo>
                <a:lnTo>
                  <a:pt x="265" y="1204"/>
                </a:lnTo>
                <a:lnTo>
                  <a:pt x="242" y="1289"/>
                </a:lnTo>
                <a:lnTo>
                  <a:pt x="225" y="1377"/>
                </a:lnTo>
                <a:lnTo>
                  <a:pt x="213" y="1466"/>
                </a:lnTo>
                <a:lnTo>
                  <a:pt x="207" y="1557"/>
                </a:lnTo>
                <a:lnTo>
                  <a:pt x="818" y="1557"/>
                </a:lnTo>
                <a:lnTo>
                  <a:pt x="823" y="1460"/>
                </a:lnTo>
                <a:lnTo>
                  <a:pt x="831" y="1363"/>
                </a:lnTo>
                <a:lnTo>
                  <a:pt x="844" y="1268"/>
                </a:lnTo>
                <a:lnTo>
                  <a:pt x="861" y="1175"/>
                </a:lnTo>
                <a:lnTo>
                  <a:pt x="881" y="1084"/>
                </a:lnTo>
                <a:lnTo>
                  <a:pt x="906" y="994"/>
                </a:lnTo>
                <a:lnTo>
                  <a:pt x="935" y="907"/>
                </a:lnTo>
                <a:lnTo>
                  <a:pt x="854" y="869"/>
                </a:lnTo>
                <a:lnTo>
                  <a:pt x="774" y="828"/>
                </a:lnTo>
                <a:lnTo>
                  <a:pt x="698" y="782"/>
                </a:lnTo>
                <a:lnTo>
                  <a:pt x="625" y="732"/>
                </a:lnTo>
                <a:lnTo>
                  <a:pt x="554" y="679"/>
                </a:lnTo>
                <a:close/>
                <a:moveTo>
                  <a:pt x="1805" y="229"/>
                </a:moveTo>
                <a:lnTo>
                  <a:pt x="1871" y="299"/>
                </a:lnTo>
                <a:lnTo>
                  <a:pt x="1933" y="375"/>
                </a:lnTo>
                <a:lnTo>
                  <a:pt x="1992" y="455"/>
                </a:lnTo>
                <a:lnTo>
                  <a:pt x="2046" y="539"/>
                </a:lnTo>
                <a:lnTo>
                  <a:pt x="2098" y="625"/>
                </a:lnTo>
                <a:lnTo>
                  <a:pt x="2144" y="717"/>
                </a:lnTo>
                <a:lnTo>
                  <a:pt x="2186" y="811"/>
                </a:lnTo>
                <a:lnTo>
                  <a:pt x="2260" y="777"/>
                </a:lnTo>
                <a:lnTo>
                  <a:pt x="2332" y="739"/>
                </a:lnTo>
                <a:lnTo>
                  <a:pt x="2403" y="697"/>
                </a:lnTo>
                <a:lnTo>
                  <a:pt x="2470" y="652"/>
                </a:lnTo>
                <a:lnTo>
                  <a:pt x="2535" y="603"/>
                </a:lnTo>
                <a:lnTo>
                  <a:pt x="2475" y="547"/>
                </a:lnTo>
                <a:lnTo>
                  <a:pt x="2411" y="495"/>
                </a:lnTo>
                <a:lnTo>
                  <a:pt x="2343" y="445"/>
                </a:lnTo>
                <a:lnTo>
                  <a:pt x="2274" y="402"/>
                </a:lnTo>
                <a:lnTo>
                  <a:pt x="2202" y="361"/>
                </a:lnTo>
                <a:lnTo>
                  <a:pt x="2127" y="325"/>
                </a:lnTo>
                <a:lnTo>
                  <a:pt x="2049" y="293"/>
                </a:lnTo>
                <a:lnTo>
                  <a:pt x="1970" y="267"/>
                </a:lnTo>
                <a:lnTo>
                  <a:pt x="1888" y="245"/>
                </a:lnTo>
                <a:lnTo>
                  <a:pt x="1805" y="229"/>
                </a:lnTo>
                <a:close/>
                <a:moveTo>
                  <a:pt x="1353" y="229"/>
                </a:moveTo>
                <a:lnTo>
                  <a:pt x="1270" y="245"/>
                </a:lnTo>
                <a:lnTo>
                  <a:pt x="1189" y="267"/>
                </a:lnTo>
                <a:lnTo>
                  <a:pt x="1108" y="294"/>
                </a:lnTo>
                <a:lnTo>
                  <a:pt x="1031" y="325"/>
                </a:lnTo>
                <a:lnTo>
                  <a:pt x="957" y="361"/>
                </a:lnTo>
                <a:lnTo>
                  <a:pt x="885" y="402"/>
                </a:lnTo>
                <a:lnTo>
                  <a:pt x="815" y="447"/>
                </a:lnTo>
                <a:lnTo>
                  <a:pt x="748" y="495"/>
                </a:lnTo>
                <a:lnTo>
                  <a:pt x="684" y="548"/>
                </a:lnTo>
                <a:lnTo>
                  <a:pt x="624" y="604"/>
                </a:lnTo>
                <a:lnTo>
                  <a:pt x="689" y="652"/>
                </a:lnTo>
                <a:lnTo>
                  <a:pt x="756" y="697"/>
                </a:lnTo>
                <a:lnTo>
                  <a:pt x="827" y="739"/>
                </a:lnTo>
                <a:lnTo>
                  <a:pt x="899" y="777"/>
                </a:lnTo>
                <a:lnTo>
                  <a:pt x="973" y="812"/>
                </a:lnTo>
                <a:lnTo>
                  <a:pt x="1015" y="717"/>
                </a:lnTo>
                <a:lnTo>
                  <a:pt x="1061" y="625"/>
                </a:lnTo>
                <a:lnTo>
                  <a:pt x="1111" y="539"/>
                </a:lnTo>
                <a:lnTo>
                  <a:pt x="1167" y="455"/>
                </a:lnTo>
                <a:lnTo>
                  <a:pt x="1225" y="375"/>
                </a:lnTo>
                <a:lnTo>
                  <a:pt x="1287" y="299"/>
                </a:lnTo>
                <a:lnTo>
                  <a:pt x="1353" y="229"/>
                </a:lnTo>
                <a:close/>
                <a:moveTo>
                  <a:pt x="1630" y="210"/>
                </a:moveTo>
                <a:lnTo>
                  <a:pt x="1630" y="932"/>
                </a:lnTo>
                <a:lnTo>
                  <a:pt x="1725" y="926"/>
                </a:lnTo>
                <a:lnTo>
                  <a:pt x="1820" y="914"/>
                </a:lnTo>
                <a:lnTo>
                  <a:pt x="1912" y="898"/>
                </a:lnTo>
                <a:lnTo>
                  <a:pt x="2002" y="875"/>
                </a:lnTo>
                <a:lnTo>
                  <a:pt x="2091" y="846"/>
                </a:lnTo>
                <a:lnTo>
                  <a:pt x="2053" y="764"/>
                </a:lnTo>
                <a:lnTo>
                  <a:pt x="2012" y="683"/>
                </a:lnTo>
                <a:lnTo>
                  <a:pt x="1968" y="605"/>
                </a:lnTo>
                <a:lnTo>
                  <a:pt x="1920" y="530"/>
                </a:lnTo>
                <a:lnTo>
                  <a:pt x="1869" y="459"/>
                </a:lnTo>
                <a:lnTo>
                  <a:pt x="1815" y="391"/>
                </a:lnTo>
                <a:lnTo>
                  <a:pt x="1758" y="327"/>
                </a:lnTo>
                <a:lnTo>
                  <a:pt x="1698" y="267"/>
                </a:lnTo>
                <a:lnTo>
                  <a:pt x="1635" y="210"/>
                </a:lnTo>
                <a:lnTo>
                  <a:pt x="1630" y="210"/>
                </a:lnTo>
                <a:close/>
                <a:moveTo>
                  <a:pt x="1523" y="210"/>
                </a:moveTo>
                <a:lnTo>
                  <a:pt x="1461" y="267"/>
                </a:lnTo>
                <a:lnTo>
                  <a:pt x="1400" y="327"/>
                </a:lnTo>
                <a:lnTo>
                  <a:pt x="1343" y="391"/>
                </a:lnTo>
                <a:lnTo>
                  <a:pt x="1289" y="459"/>
                </a:lnTo>
                <a:lnTo>
                  <a:pt x="1238" y="530"/>
                </a:lnTo>
                <a:lnTo>
                  <a:pt x="1191" y="605"/>
                </a:lnTo>
                <a:lnTo>
                  <a:pt x="1147" y="683"/>
                </a:lnTo>
                <a:lnTo>
                  <a:pt x="1105" y="764"/>
                </a:lnTo>
                <a:lnTo>
                  <a:pt x="1068" y="846"/>
                </a:lnTo>
                <a:lnTo>
                  <a:pt x="1157" y="875"/>
                </a:lnTo>
                <a:lnTo>
                  <a:pt x="1247" y="898"/>
                </a:lnTo>
                <a:lnTo>
                  <a:pt x="1339" y="914"/>
                </a:lnTo>
                <a:lnTo>
                  <a:pt x="1432" y="926"/>
                </a:lnTo>
                <a:lnTo>
                  <a:pt x="1529" y="932"/>
                </a:lnTo>
                <a:lnTo>
                  <a:pt x="1529" y="210"/>
                </a:lnTo>
                <a:lnTo>
                  <a:pt x="1523" y="210"/>
                </a:lnTo>
                <a:close/>
                <a:moveTo>
                  <a:pt x="1579" y="0"/>
                </a:moveTo>
                <a:lnTo>
                  <a:pt x="1679" y="3"/>
                </a:lnTo>
                <a:lnTo>
                  <a:pt x="1778" y="13"/>
                </a:lnTo>
                <a:lnTo>
                  <a:pt x="1874" y="28"/>
                </a:lnTo>
                <a:lnTo>
                  <a:pt x="1968" y="49"/>
                </a:lnTo>
                <a:lnTo>
                  <a:pt x="2060" y="76"/>
                </a:lnTo>
                <a:lnTo>
                  <a:pt x="2150" y="108"/>
                </a:lnTo>
                <a:lnTo>
                  <a:pt x="2237" y="146"/>
                </a:lnTo>
                <a:lnTo>
                  <a:pt x="2321" y="189"/>
                </a:lnTo>
                <a:lnTo>
                  <a:pt x="2403" y="236"/>
                </a:lnTo>
                <a:lnTo>
                  <a:pt x="2482" y="288"/>
                </a:lnTo>
                <a:lnTo>
                  <a:pt x="2556" y="345"/>
                </a:lnTo>
                <a:lnTo>
                  <a:pt x="2628" y="407"/>
                </a:lnTo>
                <a:lnTo>
                  <a:pt x="2695" y="471"/>
                </a:lnTo>
                <a:lnTo>
                  <a:pt x="2760" y="541"/>
                </a:lnTo>
                <a:lnTo>
                  <a:pt x="2820" y="613"/>
                </a:lnTo>
                <a:lnTo>
                  <a:pt x="2875" y="690"/>
                </a:lnTo>
                <a:lnTo>
                  <a:pt x="2926" y="770"/>
                </a:lnTo>
                <a:lnTo>
                  <a:pt x="2973" y="853"/>
                </a:lnTo>
                <a:lnTo>
                  <a:pt x="3015" y="938"/>
                </a:lnTo>
                <a:lnTo>
                  <a:pt x="3052" y="1027"/>
                </a:lnTo>
                <a:lnTo>
                  <a:pt x="3084" y="1119"/>
                </a:lnTo>
                <a:lnTo>
                  <a:pt x="3110" y="1214"/>
                </a:lnTo>
                <a:lnTo>
                  <a:pt x="3131" y="1310"/>
                </a:lnTo>
                <a:lnTo>
                  <a:pt x="3146" y="1408"/>
                </a:lnTo>
                <a:lnTo>
                  <a:pt x="3155" y="1507"/>
                </a:lnTo>
                <a:lnTo>
                  <a:pt x="3158" y="1609"/>
                </a:lnTo>
                <a:lnTo>
                  <a:pt x="3155" y="1712"/>
                </a:lnTo>
                <a:lnTo>
                  <a:pt x="3146" y="1811"/>
                </a:lnTo>
                <a:lnTo>
                  <a:pt x="3131" y="1910"/>
                </a:lnTo>
                <a:lnTo>
                  <a:pt x="3110" y="2006"/>
                </a:lnTo>
                <a:lnTo>
                  <a:pt x="3084" y="2100"/>
                </a:lnTo>
                <a:lnTo>
                  <a:pt x="3052" y="2191"/>
                </a:lnTo>
                <a:lnTo>
                  <a:pt x="3015" y="2280"/>
                </a:lnTo>
                <a:lnTo>
                  <a:pt x="2973" y="2366"/>
                </a:lnTo>
                <a:lnTo>
                  <a:pt x="2926" y="2449"/>
                </a:lnTo>
                <a:lnTo>
                  <a:pt x="2875" y="2529"/>
                </a:lnTo>
                <a:lnTo>
                  <a:pt x="2820" y="2605"/>
                </a:lnTo>
                <a:lnTo>
                  <a:pt x="2760" y="2679"/>
                </a:lnTo>
                <a:lnTo>
                  <a:pt x="2695" y="2748"/>
                </a:lnTo>
                <a:lnTo>
                  <a:pt x="2628" y="2813"/>
                </a:lnTo>
                <a:lnTo>
                  <a:pt x="2556" y="2874"/>
                </a:lnTo>
                <a:lnTo>
                  <a:pt x="2482" y="2931"/>
                </a:lnTo>
                <a:lnTo>
                  <a:pt x="2403" y="2983"/>
                </a:lnTo>
                <a:lnTo>
                  <a:pt x="2321" y="3031"/>
                </a:lnTo>
                <a:lnTo>
                  <a:pt x="2237" y="3074"/>
                </a:lnTo>
                <a:lnTo>
                  <a:pt x="2150" y="3111"/>
                </a:lnTo>
                <a:lnTo>
                  <a:pt x="2060" y="3143"/>
                </a:lnTo>
                <a:lnTo>
                  <a:pt x="1968" y="3170"/>
                </a:lnTo>
                <a:lnTo>
                  <a:pt x="1874" y="3192"/>
                </a:lnTo>
                <a:lnTo>
                  <a:pt x="1778" y="3207"/>
                </a:lnTo>
                <a:lnTo>
                  <a:pt x="1679" y="3216"/>
                </a:lnTo>
                <a:lnTo>
                  <a:pt x="1579" y="3219"/>
                </a:lnTo>
                <a:lnTo>
                  <a:pt x="1480" y="3216"/>
                </a:lnTo>
                <a:lnTo>
                  <a:pt x="1381" y="3207"/>
                </a:lnTo>
                <a:lnTo>
                  <a:pt x="1285" y="3192"/>
                </a:lnTo>
                <a:lnTo>
                  <a:pt x="1191" y="3170"/>
                </a:lnTo>
                <a:lnTo>
                  <a:pt x="1098" y="3143"/>
                </a:lnTo>
                <a:lnTo>
                  <a:pt x="1008" y="3111"/>
                </a:lnTo>
                <a:lnTo>
                  <a:pt x="921" y="3074"/>
                </a:lnTo>
                <a:lnTo>
                  <a:pt x="837" y="3031"/>
                </a:lnTo>
                <a:lnTo>
                  <a:pt x="755" y="2983"/>
                </a:lnTo>
                <a:lnTo>
                  <a:pt x="677" y="2931"/>
                </a:lnTo>
                <a:lnTo>
                  <a:pt x="602" y="2874"/>
                </a:lnTo>
                <a:lnTo>
                  <a:pt x="531" y="2813"/>
                </a:lnTo>
                <a:lnTo>
                  <a:pt x="462" y="2748"/>
                </a:lnTo>
                <a:lnTo>
                  <a:pt x="399" y="2679"/>
                </a:lnTo>
                <a:lnTo>
                  <a:pt x="339" y="2605"/>
                </a:lnTo>
                <a:lnTo>
                  <a:pt x="283" y="2529"/>
                </a:lnTo>
                <a:lnTo>
                  <a:pt x="232" y="2449"/>
                </a:lnTo>
                <a:lnTo>
                  <a:pt x="186" y="2366"/>
                </a:lnTo>
                <a:lnTo>
                  <a:pt x="143" y="2280"/>
                </a:lnTo>
                <a:lnTo>
                  <a:pt x="106" y="2191"/>
                </a:lnTo>
                <a:lnTo>
                  <a:pt x="75" y="2100"/>
                </a:lnTo>
                <a:lnTo>
                  <a:pt x="49" y="2006"/>
                </a:lnTo>
                <a:lnTo>
                  <a:pt x="28" y="1910"/>
                </a:lnTo>
                <a:lnTo>
                  <a:pt x="13" y="1811"/>
                </a:lnTo>
                <a:lnTo>
                  <a:pt x="4" y="1712"/>
                </a:lnTo>
                <a:lnTo>
                  <a:pt x="0" y="1609"/>
                </a:lnTo>
                <a:lnTo>
                  <a:pt x="4" y="1507"/>
                </a:lnTo>
                <a:lnTo>
                  <a:pt x="13" y="1408"/>
                </a:lnTo>
                <a:lnTo>
                  <a:pt x="28" y="1310"/>
                </a:lnTo>
                <a:lnTo>
                  <a:pt x="49" y="1214"/>
                </a:lnTo>
                <a:lnTo>
                  <a:pt x="75" y="1119"/>
                </a:lnTo>
                <a:lnTo>
                  <a:pt x="106" y="1027"/>
                </a:lnTo>
                <a:lnTo>
                  <a:pt x="143" y="938"/>
                </a:lnTo>
                <a:lnTo>
                  <a:pt x="186" y="853"/>
                </a:lnTo>
                <a:lnTo>
                  <a:pt x="232" y="770"/>
                </a:lnTo>
                <a:lnTo>
                  <a:pt x="283" y="690"/>
                </a:lnTo>
                <a:lnTo>
                  <a:pt x="339" y="613"/>
                </a:lnTo>
                <a:lnTo>
                  <a:pt x="399" y="541"/>
                </a:lnTo>
                <a:lnTo>
                  <a:pt x="462" y="471"/>
                </a:lnTo>
                <a:lnTo>
                  <a:pt x="531" y="407"/>
                </a:lnTo>
                <a:lnTo>
                  <a:pt x="602" y="345"/>
                </a:lnTo>
                <a:lnTo>
                  <a:pt x="677" y="288"/>
                </a:lnTo>
                <a:lnTo>
                  <a:pt x="755" y="236"/>
                </a:lnTo>
                <a:lnTo>
                  <a:pt x="837" y="189"/>
                </a:lnTo>
                <a:lnTo>
                  <a:pt x="921" y="146"/>
                </a:lnTo>
                <a:lnTo>
                  <a:pt x="1008" y="108"/>
                </a:lnTo>
                <a:lnTo>
                  <a:pt x="1098" y="76"/>
                </a:lnTo>
                <a:lnTo>
                  <a:pt x="1191" y="49"/>
                </a:lnTo>
                <a:lnTo>
                  <a:pt x="1285" y="28"/>
                </a:lnTo>
                <a:lnTo>
                  <a:pt x="1381" y="13"/>
                </a:lnTo>
                <a:lnTo>
                  <a:pt x="1480" y="3"/>
                </a:lnTo>
                <a:lnTo>
                  <a:pt x="15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97038" y="2532494"/>
            <a:ext cx="366670" cy="377825"/>
            <a:chOff x="3241676" y="2697163"/>
            <a:chExt cx="2505075" cy="2581276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41676" y="3883026"/>
              <a:ext cx="2505075" cy="1395413"/>
            </a:xfrm>
            <a:custGeom>
              <a:avLst/>
              <a:gdLst>
                <a:gd name="T0" fmla="*/ 495 w 3155"/>
                <a:gd name="T1" fmla="*/ 27 h 1759"/>
                <a:gd name="T2" fmla="*/ 681 w 3155"/>
                <a:gd name="T3" fmla="*/ 137 h 1759"/>
                <a:gd name="T4" fmla="*/ 807 w 3155"/>
                <a:gd name="T5" fmla="*/ 310 h 1759"/>
                <a:gd name="T6" fmla="*/ 854 w 3155"/>
                <a:gd name="T7" fmla="*/ 529 h 1759"/>
                <a:gd name="T8" fmla="*/ 953 w 3155"/>
                <a:gd name="T9" fmla="*/ 596 h 1759"/>
                <a:gd name="T10" fmla="*/ 1145 w 3155"/>
                <a:gd name="T11" fmla="*/ 557 h 1759"/>
                <a:gd name="T12" fmla="*/ 1413 w 3155"/>
                <a:gd name="T13" fmla="*/ 532 h 1759"/>
                <a:gd name="T14" fmla="*/ 1743 w 3155"/>
                <a:gd name="T15" fmla="*/ 532 h 1759"/>
                <a:gd name="T16" fmla="*/ 2011 w 3155"/>
                <a:gd name="T17" fmla="*/ 557 h 1759"/>
                <a:gd name="T18" fmla="*/ 2203 w 3155"/>
                <a:gd name="T19" fmla="*/ 596 h 1759"/>
                <a:gd name="T20" fmla="*/ 2301 w 3155"/>
                <a:gd name="T21" fmla="*/ 529 h 1759"/>
                <a:gd name="T22" fmla="*/ 2348 w 3155"/>
                <a:gd name="T23" fmla="*/ 310 h 1759"/>
                <a:gd name="T24" fmla="*/ 2474 w 3155"/>
                <a:gd name="T25" fmla="*/ 137 h 1759"/>
                <a:gd name="T26" fmla="*/ 2661 w 3155"/>
                <a:gd name="T27" fmla="*/ 27 h 1759"/>
                <a:gd name="T28" fmla="*/ 2871 w 3155"/>
                <a:gd name="T29" fmla="*/ 3 h 1759"/>
                <a:gd name="T30" fmla="*/ 3027 w 3155"/>
                <a:gd name="T31" fmla="*/ 69 h 1759"/>
                <a:gd name="T32" fmla="*/ 3129 w 3155"/>
                <a:gd name="T33" fmla="*/ 203 h 1759"/>
                <a:gd name="T34" fmla="*/ 3153 w 3155"/>
                <a:gd name="T35" fmla="*/ 370 h 1759"/>
                <a:gd name="T36" fmla="*/ 3100 w 3155"/>
                <a:gd name="T37" fmla="*/ 514 h 1759"/>
                <a:gd name="T38" fmla="*/ 2989 w 3155"/>
                <a:gd name="T39" fmla="*/ 619 h 1759"/>
                <a:gd name="T40" fmla="*/ 2903 w 3155"/>
                <a:gd name="T41" fmla="*/ 683 h 1759"/>
                <a:gd name="T42" fmla="*/ 2823 w 3155"/>
                <a:gd name="T43" fmla="*/ 1046 h 1759"/>
                <a:gd name="T44" fmla="*/ 2755 w 3155"/>
                <a:gd name="T45" fmla="*/ 1241 h 1759"/>
                <a:gd name="T46" fmla="*/ 2612 w 3155"/>
                <a:gd name="T47" fmla="*/ 1384 h 1759"/>
                <a:gd name="T48" fmla="*/ 2419 w 3155"/>
                <a:gd name="T49" fmla="*/ 1452 h 1759"/>
                <a:gd name="T50" fmla="*/ 2499 w 3155"/>
                <a:gd name="T51" fmla="*/ 1538 h 1759"/>
                <a:gd name="T52" fmla="*/ 2501 w 3155"/>
                <a:gd name="T53" fmla="*/ 1654 h 1759"/>
                <a:gd name="T54" fmla="*/ 2431 w 3155"/>
                <a:gd name="T55" fmla="*/ 1737 h 1759"/>
                <a:gd name="T56" fmla="*/ 2321 w 3155"/>
                <a:gd name="T57" fmla="*/ 1757 h 1759"/>
                <a:gd name="T58" fmla="*/ 2228 w 3155"/>
                <a:gd name="T59" fmla="*/ 1702 h 1759"/>
                <a:gd name="T60" fmla="*/ 2190 w 3155"/>
                <a:gd name="T61" fmla="*/ 1598 h 1759"/>
                <a:gd name="T62" fmla="*/ 2231 w 3155"/>
                <a:gd name="T63" fmla="*/ 1490 h 1759"/>
                <a:gd name="T64" fmla="*/ 904 w 3155"/>
                <a:gd name="T65" fmla="*/ 1471 h 1759"/>
                <a:gd name="T66" fmla="*/ 963 w 3155"/>
                <a:gd name="T67" fmla="*/ 1568 h 1759"/>
                <a:gd name="T68" fmla="*/ 944 w 3155"/>
                <a:gd name="T69" fmla="*/ 1680 h 1759"/>
                <a:gd name="T70" fmla="*/ 861 w 3155"/>
                <a:gd name="T71" fmla="*/ 1749 h 1759"/>
                <a:gd name="T72" fmla="*/ 750 w 3155"/>
                <a:gd name="T73" fmla="*/ 1749 h 1759"/>
                <a:gd name="T74" fmla="*/ 668 w 3155"/>
                <a:gd name="T75" fmla="*/ 1680 h 1759"/>
                <a:gd name="T76" fmla="*/ 648 w 3155"/>
                <a:gd name="T77" fmla="*/ 1567 h 1759"/>
                <a:gd name="T78" fmla="*/ 711 w 3155"/>
                <a:gd name="T79" fmla="*/ 1468 h 1759"/>
                <a:gd name="T80" fmla="*/ 588 w 3155"/>
                <a:gd name="T81" fmla="*/ 1409 h 1759"/>
                <a:gd name="T82" fmla="*/ 431 w 3155"/>
                <a:gd name="T83" fmla="*/ 1283 h 1759"/>
                <a:gd name="T84" fmla="*/ 341 w 3155"/>
                <a:gd name="T85" fmla="*/ 1099 h 1759"/>
                <a:gd name="T86" fmla="*/ 260 w 3155"/>
                <a:gd name="T87" fmla="*/ 704 h 1759"/>
                <a:gd name="T88" fmla="*/ 203 w 3155"/>
                <a:gd name="T89" fmla="*/ 636 h 1759"/>
                <a:gd name="T90" fmla="*/ 79 w 3155"/>
                <a:gd name="T91" fmla="*/ 545 h 1759"/>
                <a:gd name="T92" fmla="*/ 10 w 3155"/>
                <a:gd name="T93" fmla="*/ 409 h 1759"/>
                <a:gd name="T94" fmla="*/ 12 w 3155"/>
                <a:gd name="T95" fmla="*/ 243 h 1759"/>
                <a:gd name="T96" fmla="*/ 97 w 3155"/>
                <a:gd name="T97" fmla="*/ 97 h 1759"/>
                <a:gd name="T98" fmla="*/ 242 w 3155"/>
                <a:gd name="T99" fmla="*/ 11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55" h="1759">
                  <a:moveTo>
                    <a:pt x="329" y="0"/>
                  </a:moveTo>
                  <a:lnTo>
                    <a:pt x="386" y="3"/>
                  </a:lnTo>
                  <a:lnTo>
                    <a:pt x="442" y="12"/>
                  </a:lnTo>
                  <a:lnTo>
                    <a:pt x="495" y="27"/>
                  </a:lnTo>
                  <a:lnTo>
                    <a:pt x="546" y="47"/>
                  </a:lnTo>
                  <a:lnTo>
                    <a:pt x="594" y="72"/>
                  </a:lnTo>
                  <a:lnTo>
                    <a:pt x="639" y="102"/>
                  </a:lnTo>
                  <a:lnTo>
                    <a:pt x="681" y="137"/>
                  </a:lnTo>
                  <a:lnTo>
                    <a:pt x="720" y="175"/>
                  </a:lnTo>
                  <a:lnTo>
                    <a:pt x="753" y="217"/>
                  </a:lnTo>
                  <a:lnTo>
                    <a:pt x="783" y="262"/>
                  </a:lnTo>
                  <a:lnTo>
                    <a:pt x="807" y="310"/>
                  </a:lnTo>
                  <a:lnTo>
                    <a:pt x="828" y="362"/>
                  </a:lnTo>
                  <a:lnTo>
                    <a:pt x="842" y="416"/>
                  </a:lnTo>
                  <a:lnTo>
                    <a:pt x="851" y="472"/>
                  </a:lnTo>
                  <a:lnTo>
                    <a:pt x="854" y="529"/>
                  </a:lnTo>
                  <a:lnTo>
                    <a:pt x="854" y="626"/>
                  </a:lnTo>
                  <a:lnTo>
                    <a:pt x="884" y="616"/>
                  </a:lnTo>
                  <a:lnTo>
                    <a:pt x="917" y="605"/>
                  </a:lnTo>
                  <a:lnTo>
                    <a:pt x="953" y="596"/>
                  </a:lnTo>
                  <a:lnTo>
                    <a:pt x="994" y="586"/>
                  </a:lnTo>
                  <a:lnTo>
                    <a:pt x="1040" y="576"/>
                  </a:lnTo>
                  <a:lnTo>
                    <a:pt x="1090" y="566"/>
                  </a:lnTo>
                  <a:lnTo>
                    <a:pt x="1145" y="557"/>
                  </a:lnTo>
                  <a:lnTo>
                    <a:pt x="1204" y="550"/>
                  </a:lnTo>
                  <a:lnTo>
                    <a:pt x="1269" y="543"/>
                  </a:lnTo>
                  <a:lnTo>
                    <a:pt x="1338" y="538"/>
                  </a:lnTo>
                  <a:lnTo>
                    <a:pt x="1413" y="532"/>
                  </a:lnTo>
                  <a:lnTo>
                    <a:pt x="1492" y="530"/>
                  </a:lnTo>
                  <a:lnTo>
                    <a:pt x="1578" y="529"/>
                  </a:lnTo>
                  <a:lnTo>
                    <a:pt x="1663" y="530"/>
                  </a:lnTo>
                  <a:lnTo>
                    <a:pt x="1743" y="532"/>
                  </a:lnTo>
                  <a:lnTo>
                    <a:pt x="1818" y="538"/>
                  </a:lnTo>
                  <a:lnTo>
                    <a:pt x="1887" y="543"/>
                  </a:lnTo>
                  <a:lnTo>
                    <a:pt x="1952" y="550"/>
                  </a:lnTo>
                  <a:lnTo>
                    <a:pt x="2011" y="557"/>
                  </a:lnTo>
                  <a:lnTo>
                    <a:pt x="2066" y="566"/>
                  </a:lnTo>
                  <a:lnTo>
                    <a:pt x="2116" y="576"/>
                  </a:lnTo>
                  <a:lnTo>
                    <a:pt x="2161" y="586"/>
                  </a:lnTo>
                  <a:lnTo>
                    <a:pt x="2203" y="596"/>
                  </a:lnTo>
                  <a:lnTo>
                    <a:pt x="2239" y="605"/>
                  </a:lnTo>
                  <a:lnTo>
                    <a:pt x="2272" y="616"/>
                  </a:lnTo>
                  <a:lnTo>
                    <a:pt x="2301" y="626"/>
                  </a:lnTo>
                  <a:lnTo>
                    <a:pt x="2301" y="529"/>
                  </a:lnTo>
                  <a:lnTo>
                    <a:pt x="2304" y="472"/>
                  </a:lnTo>
                  <a:lnTo>
                    <a:pt x="2313" y="416"/>
                  </a:lnTo>
                  <a:lnTo>
                    <a:pt x="2327" y="362"/>
                  </a:lnTo>
                  <a:lnTo>
                    <a:pt x="2348" y="310"/>
                  </a:lnTo>
                  <a:lnTo>
                    <a:pt x="2373" y="262"/>
                  </a:lnTo>
                  <a:lnTo>
                    <a:pt x="2403" y="217"/>
                  </a:lnTo>
                  <a:lnTo>
                    <a:pt x="2436" y="175"/>
                  </a:lnTo>
                  <a:lnTo>
                    <a:pt x="2474" y="137"/>
                  </a:lnTo>
                  <a:lnTo>
                    <a:pt x="2516" y="102"/>
                  </a:lnTo>
                  <a:lnTo>
                    <a:pt x="2561" y="72"/>
                  </a:lnTo>
                  <a:lnTo>
                    <a:pt x="2610" y="47"/>
                  </a:lnTo>
                  <a:lnTo>
                    <a:pt x="2661" y="27"/>
                  </a:lnTo>
                  <a:lnTo>
                    <a:pt x="2714" y="12"/>
                  </a:lnTo>
                  <a:lnTo>
                    <a:pt x="2769" y="3"/>
                  </a:lnTo>
                  <a:lnTo>
                    <a:pt x="2826" y="0"/>
                  </a:lnTo>
                  <a:lnTo>
                    <a:pt x="2871" y="3"/>
                  </a:lnTo>
                  <a:lnTo>
                    <a:pt x="2914" y="11"/>
                  </a:lnTo>
                  <a:lnTo>
                    <a:pt x="2954" y="26"/>
                  </a:lnTo>
                  <a:lnTo>
                    <a:pt x="2993" y="45"/>
                  </a:lnTo>
                  <a:lnTo>
                    <a:pt x="3027" y="69"/>
                  </a:lnTo>
                  <a:lnTo>
                    <a:pt x="3059" y="97"/>
                  </a:lnTo>
                  <a:lnTo>
                    <a:pt x="3087" y="129"/>
                  </a:lnTo>
                  <a:lnTo>
                    <a:pt x="3110" y="163"/>
                  </a:lnTo>
                  <a:lnTo>
                    <a:pt x="3129" y="203"/>
                  </a:lnTo>
                  <a:lnTo>
                    <a:pt x="3144" y="243"/>
                  </a:lnTo>
                  <a:lnTo>
                    <a:pt x="3152" y="286"/>
                  </a:lnTo>
                  <a:lnTo>
                    <a:pt x="3155" y="331"/>
                  </a:lnTo>
                  <a:lnTo>
                    <a:pt x="3153" y="370"/>
                  </a:lnTo>
                  <a:lnTo>
                    <a:pt x="3146" y="409"/>
                  </a:lnTo>
                  <a:lnTo>
                    <a:pt x="3135" y="446"/>
                  </a:lnTo>
                  <a:lnTo>
                    <a:pt x="3119" y="481"/>
                  </a:lnTo>
                  <a:lnTo>
                    <a:pt x="3100" y="514"/>
                  </a:lnTo>
                  <a:lnTo>
                    <a:pt x="3077" y="545"/>
                  </a:lnTo>
                  <a:lnTo>
                    <a:pt x="3051" y="573"/>
                  </a:lnTo>
                  <a:lnTo>
                    <a:pt x="3021" y="597"/>
                  </a:lnTo>
                  <a:lnTo>
                    <a:pt x="2989" y="619"/>
                  </a:lnTo>
                  <a:lnTo>
                    <a:pt x="2953" y="636"/>
                  </a:lnTo>
                  <a:lnTo>
                    <a:pt x="2932" y="648"/>
                  </a:lnTo>
                  <a:lnTo>
                    <a:pt x="2915" y="664"/>
                  </a:lnTo>
                  <a:lnTo>
                    <a:pt x="2903" y="683"/>
                  </a:lnTo>
                  <a:lnTo>
                    <a:pt x="2895" y="704"/>
                  </a:lnTo>
                  <a:lnTo>
                    <a:pt x="2893" y="728"/>
                  </a:lnTo>
                  <a:lnTo>
                    <a:pt x="2826" y="993"/>
                  </a:lnTo>
                  <a:lnTo>
                    <a:pt x="2823" y="1046"/>
                  </a:lnTo>
                  <a:lnTo>
                    <a:pt x="2814" y="1099"/>
                  </a:lnTo>
                  <a:lnTo>
                    <a:pt x="2800" y="1149"/>
                  </a:lnTo>
                  <a:lnTo>
                    <a:pt x="2779" y="1196"/>
                  </a:lnTo>
                  <a:lnTo>
                    <a:pt x="2755" y="1241"/>
                  </a:lnTo>
                  <a:lnTo>
                    <a:pt x="2725" y="1283"/>
                  </a:lnTo>
                  <a:lnTo>
                    <a:pt x="2692" y="1321"/>
                  </a:lnTo>
                  <a:lnTo>
                    <a:pt x="2654" y="1355"/>
                  </a:lnTo>
                  <a:lnTo>
                    <a:pt x="2612" y="1384"/>
                  </a:lnTo>
                  <a:lnTo>
                    <a:pt x="2568" y="1409"/>
                  </a:lnTo>
                  <a:lnTo>
                    <a:pt x="2521" y="1429"/>
                  </a:lnTo>
                  <a:lnTo>
                    <a:pt x="2471" y="1444"/>
                  </a:lnTo>
                  <a:lnTo>
                    <a:pt x="2419" y="1452"/>
                  </a:lnTo>
                  <a:lnTo>
                    <a:pt x="2445" y="1468"/>
                  </a:lnTo>
                  <a:lnTo>
                    <a:pt x="2467" y="1487"/>
                  </a:lnTo>
                  <a:lnTo>
                    <a:pt x="2484" y="1511"/>
                  </a:lnTo>
                  <a:lnTo>
                    <a:pt x="2499" y="1538"/>
                  </a:lnTo>
                  <a:lnTo>
                    <a:pt x="2508" y="1567"/>
                  </a:lnTo>
                  <a:lnTo>
                    <a:pt x="2510" y="1598"/>
                  </a:lnTo>
                  <a:lnTo>
                    <a:pt x="2508" y="1627"/>
                  </a:lnTo>
                  <a:lnTo>
                    <a:pt x="2501" y="1654"/>
                  </a:lnTo>
                  <a:lnTo>
                    <a:pt x="2488" y="1680"/>
                  </a:lnTo>
                  <a:lnTo>
                    <a:pt x="2473" y="1702"/>
                  </a:lnTo>
                  <a:lnTo>
                    <a:pt x="2454" y="1722"/>
                  </a:lnTo>
                  <a:lnTo>
                    <a:pt x="2431" y="1737"/>
                  </a:lnTo>
                  <a:lnTo>
                    <a:pt x="2406" y="1749"/>
                  </a:lnTo>
                  <a:lnTo>
                    <a:pt x="2379" y="1757"/>
                  </a:lnTo>
                  <a:lnTo>
                    <a:pt x="2351" y="1759"/>
                  </a:lnTo>
                  <a:lnTo>
                    <a:pt x="2321" y="1757"/>
                  </a:lnTo>
                  <a:lnTo>
                    <a:pt x="2295" y="1749"/>
                  </a:lnTo>
                  <a:lnTo>
                    <a:pt x="2269" y="1737"/>
                  </a:lnTo>
                  <a:lnTo>
                    <a:pt x="2247" y="1722"/>
                  </a:lnTo>
                  <a:lnTo>
                    <a:pt x="2228" y="1702"/>
                  </a:lnTo>
                  <a:lnTo>
                    <a:pt x="2212" y="1680"/>
                  </a:lnTo>
                  <a:lnTo>
                    <a:pt x="2200" y="1654"/>
                  </a:lnTo>
                  <a:lnTo>
                    <a:pt x="2192" y="1627"/>
                  </a:lnTo>
                  <a:lnTo>
                    <a:pt x="2190" y="1598"/>
                  </a:lnTo>
                  <a:lnTo>
                    <a:pt x="2192" y="1568"/>
                  </a:lnTo>
                  <a:lnTo>
                    <a:pt x="2201" y="1540"/>
                  </a:lnTo>
                  <a:lnTo>
                    <a:pt x="2214" y="1514"/>
                  </a:lnTo>
                  <a:lnTo>
                    <a:pt x="2231" y="1490"/>
                  </a:lnTo>
                  <a:lnTo>
                    <a:pt x="2252" y="1471"/>
                  </a:lnTo>
                  <a:lnTo>
                    <a:pt x="2276" y="1456"/>
                  </a:lnTo>
                  <a:lnTo>
                    <a:pt x="880" y="1456"/>
                  </a:lnTo>
                  <a:lnTo>
                    <a:pt x="904" y="1471"/>
                  </a:lnTo>
                  <a:lnTo>
                    <a:pt x="925" y="1490"/>
                  </a:lnTo>
                  <a:lnTo>
                    <a:pt x="942" y="1514"/>
                  </a:lnTo>
                  <a:lnTo>
                    <a:pt x="954" y="1540"/>
                  </a:lnTo>
                  <a:lnTo>
                    <a:pt x="963" y="1568"/>
                  </a:lnTo>
                  <a:lnTo>
                    <a:pt x="966" y="1598"/>
                  </a:lnTo>
                  <a:lnTo>
                    <a:pt x="964" y="1627"/>
                  </a:lnTo>
                  <a:lnTo>
                    <a:pt x="955" y="1654"/>
                  </a:lnTo>
                  <a:lnTo>
                    <a:pt x="944" y="1680"/>
                  </a:lnTo>
                  <a:lnTo>
                    <a:pt x="928" y="1702"/>
                  </a:lnTo>
                  <a:lnTo>
                    <a:pt x="908" y="1722"/>
                  </a:lnTo>
                  <a:lnTo>
                    <a:pt x="887" y="1737"/>
                  </a:lnTo>
                  <a:lnTo>
                    <a:pt x="861" y="1749"/>
                  </a:lnTo>
                  <a:lnTo>
                    <a:pt x="835" y="1757"/>
                  </a:lnTo>
                  <a:lnTo>
                    <a:pt x="805" y="1759"/>
                  </a:lnTo>
                  <a:lnTo>
                    <a:pt x="777" y="1757"/>
                  </a:lnTo>
                  <a:lnTo>
                    <a:pt x="750" y="1749"/>
                  </a:lnTo>
                  <a:lnTo>
                    <a:pt x="725" y="1737"/>
                  </a:lnTo>
                  <a:lnTo>
                    <a:pt x="702" y="1722"/>
                  </a:lnTo>
                  <a:lnTo>
                    <a:pt x="683" y="1702"/>
                  </a:lnTo>
                  <a:lnTo>
                    <a:pt x="668" y="1680"/>
                  </a:lnTo>
                  <a:lnTo>
                    <a:pt x="655" y="1654"/>
                  </a:lnTo>
                  <a:lnTo>
                    <a:pt x="648" y="1627"/>
                  </a:lnTo>
                  <a:lnTo>
                    <a:pt x="645" y="1598"/>
                  </a:lnTo>
                  <a:lnTo>
                    <a:pt x="648" y="1567"/>
                  </a:lnTo>
                  <a:lnTo>
                    <a:pt x="657" y="1538"/>
                  </a:lnTo>
                  <a:lnTo>
                    <a:pt x="671" y="1511"/>
                  </a:lnTo>
                  <a:lnTo>
                    <a:pt x="689" y="1487"/>
                  </a:lnTo>
                  <a:lnTo>
                    <a:pt x="711" y="1468"/>
                  </a:lnTo>
                  <a:lnTo>
                    <a:pt x="737" y="1452"/>
                  </a:lnTo>
                  <a:lnTo>
                    <a:pt x="685" y="1444"/>
                  </a:lnTo>
                  <a:lnTo>
                    <a:pt x="635" y="1429"/>
                  </a:lnTo>
                  <a:lnTo>
                    <a:pt x="588" y="1409"/>
                  </a:lnTo>
                  <a:lnTo>
                    <a:pt x="544" y="1384"/>
                  </a:lnTo>
                  <a:lnTo>
                    <a:pt x="502" y="1355"/>
                  </a:lnTo>
                  <a:lnTo>
                    <a:pt x="464" y="1321"/>
                  </a:lnTo>
                  <a:lnTo>
                    <a:pt x="431" y="1283"/>
                  </a:lnTo>
                  <a:lnTo>
                    <a:pt x="401" y="1241"/>
                  </a:lnTo>
                  <a:lnTo>
                    <a:pt x="377" y="1196"/>
                  </a:lnTo>
                  <a:lnTo>
                    <a:pt x="356" y="1149"/>
                  </a:lnTo>
                  <a:lnTo>
                    <a:pt x="341" y="1099"/>
                  </a:lnTo>
                  <a:lnTo>
                    <a:pt x="332" y="1046"/>
                  </a:lnTo>
                  <a:lnTo>
                    <a:pt x="329" y="993"/>
                  </a:lnTo>
                  <a:lnTo>
                    <a:pt x="263" y="728"/>
                  </a:lnTo>
                  <a:lnTo>
                    <a:pt x="260" y="704"/>
                  </a:lnTo>
                  <a:lnTo>
                    <a:pt x="252" y="683"/>
                  </a:lnTo>
                  <a:lnTo>
                    <a:pt x="240" y="664"/>
                  </a:lnTo>
                  <a:lnTo>
                    <a:pt x="224" y="648"/>
                  </a:lnTo>
                  <a:lnTo>
                    <a:pt x="203" y="636"/>
                  </a:lnTo>
                  <a:lnTo>
                    <a:pt x="167" y="619"/>
                  </a:lnTo>
                  <a:lnTo>
                    <a:pt x="135" y="597"/>
                  </a:lnTo>
                  <a:lnTo>
                    <a:pt x="105" y="573"/>
                  </a:lnTo>
                  <a:lnTo>
                    <a:pt x="79" y="545"/>
                  </a:lnTo>
                  <a:lnTo>
                    <a:pt x="55" y="514"/>
                  </a:lnTo>
                  <a:lnTo>
                    <a:pt x="37" y="481"/>
                  </a:lnTo>
                  <a:lnTo>
                    <a:pt x="21" y="446"/>
                  </a:lnTo>
                  <a:lnTo>
                    <a:pt x="10" y="409"/>
                  </a:lnTo>
                  <a:lnTo>
                    <a:pt x="3" y="370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2" y="243"/>
                  </a:lnTo>
                  <a:lnTo>
                    <a:pt x="27" y="203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1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11576" y="2697163"/>
              <a:ext cx="1565275" cy="1482725"/>
            </a:xfrm>
            <a:custGeom>
              <a:avLst/>
              <a:gdLst>
                <a:gd name="T0" fmla="*/ 1063 w 1972"/>
                <a:gd name="T1" fmla="*/ 3 h 1868"/>
                <a:gd name="T2" fmla="*/ 1212 w 1972"/>
                <a:gd name="T3" fmla="*/ 26 h 1868"/>
                <a:gd name="T4" fmla="*/ 1352 w 1972"/>
                <a:gd name="T5" fmla="*/ 70 h 1868"/>
                <a:gd name="T6" fmla="*/ 1483 w 1972"/>
                <a:gd name="T7" fmla="*/ 135 h 1868"/>
                <a:gd name="T8" fmla="*/ 1602 w 1972"/>
                <a:gd name="T9" fmla="*/ 217 h 1868"/>
                <a:gd name="T10" fmla="*/ 1708 w 1972"/>
                <a:gd name="T11" fmla="*/ 316 h 1868"/>
                <a:gd name="T12" fmla="*/ 1798 w 1972"/>
                <a:gd name="T13" fmla="*/ 429 h 1868"/>
                <a:gd name="T14" fmla="*/ 1871 w 1972"/>
                <a:gd name="T15" fmla="*/ 556 h 1868"/>
                <a:gd name="T16" fmla="*/ 1926 w 1972"/>
                <a:gd name="T17" fmla="*/ 692 h 1868"/>
                <a:gd name="T18" fmla="*/ 1960 w 1972"/>
                <a:gd name="T19" fmla="*/ 838 h 1868"/>
                <a:gd name="T20" fmla="*/ 1972 w 1972"/>
                <a:gd name="T21" fmla="*/ 992 h 1868"/>
                <a:gd name="T22" fmla="*/ 1913 w 1972"/>
                <a:gd name="T23" fmla="*/ 1372 h 1868"/>
                <a:gd name="T24" fmla="*/ 1803 w 1972"/>
                <a:gd name="T25" fmla="*/ 1441 h 1868"/>
                <a:gd name="T26" fmla="*/ 1708 w 1972"/>
                <a:gd name="T27" fmla="*/ 1526 h 1868"/>
                <a:gd name="T28" fmla="*/ 1628 w 1972"/>
                <a:gd name="T29" fmla="*/ 1628 h 1868"/>
                <a:gd name="T30" fmla="*/ 1568 w 1972"/>
                <a:gd name="T31" fmla="*/ 1743 h 1868"/>
                <a:gd name="T32" fmla="*/ 1528 w 1972"/>
                <a:gd name="T33" fmla="*/ 1868 h 1868"/>
                <a:gd name="T34" fmla="*/ 1418 w 1972"/>
                <a:gd name="T35" fmla="*/ 1851 h 1868"/>
                <a:gd name="T36" fmla="*/ 1291 w 1972"/>
                <a:gd name="T37" fmla="*/ 1837 h 1868"/>
                <a:gd name="T38" fmla="*/ 1147 w 1972"/>
                <a:gd name="T39" fmla="*/ 1828 h 1868"/>
                <a:gd name="T40" fmla="*/ 986 w 1972"/>
                <a:gd name="T41" fmla="*/ 1825 h 1868"/>
                <a:gd name="T42" fmla="*/ 825 w 1972"/>
                <a:gd name="T43" fmla="*/ 1828 h 1868"/>
                <a:gd name="T44" fmla="*/ 681 w 1972"/>
                <a:gd name="T45" fmla="*/ 1837 h 1868"/>
                <a:gd name="T46" fmla="*/ 554 w 1972"/>
                <a:gd name="T47" fmla="*/ 1851 h 1868"/>
                <a:gd name="T48" fmla="*/ 444 w 1972"/>
                <a:gd name="T49" fmla="*/ 1868 h 1868"/>
                <a:gd name="T50" fmla="*/ 404 w 1972"/>
                <a:gd name="T51" fmla="*/ 1743 h 1868"/>
                <a:gd name="T52" fmla="*/ 344 w 1972"/>
                <a:gd name="T53" fmla="*/ 1628 h 1868"/>
                <a:gd name="T54" fmla="*/ 264 w 1972"/>
                <a:gd name="T55" fmla="*/ 1526 h 1868"/>
                <a:gd name="T56" fmla="*/ 169 w 1972"/>
                <a:gd name="T57" fmla="*/ 1441 h 1868"/>
                <a:gd name="T58" fmla="*/ 59 w 1972"/>
                <a:gd name="T59" fmla="*/ 1372 h 1868"/>
                <a:gd name="T60" fmla="*/ 0 w 1972"/>
                <a:gd name="T61" fmla="*/ 992 h 1868"/>
                <a:gd name="T62" fmla="*/ 11 w 1972"/>
                <a:gd name="T63" fmla="*/ 838 h 1868"/>
                <a:gd name="T64" fmla="*/ 46 w 1972"/>
                <a:gd name="T65" fmla="*/ 692 h 1868"/>
                <a:gd name="T66" fmla="*/ 100 w 1972"/>
                <a:gd name="T67" fmla="*/ 556 h 1868"/>
                <a:gd name="T68" fmla="*/ 174 w 1972"/>
                <a:gd name="T69" fmla="*/ 429 h 1868"/>
                <a:gd name="T70" fmla="*/ 263 w 1972"/>
                <a:gd name="T71" fmla="*/ 316 h 1868"/>
                <a:gd name="T72" fmla="*/ 369 w 1972"/>
                <a:gd name="T73" fmla="*/ 217 h 1868"/>
                <a:gd name="T74" fmla="*/ 488 w 1972"/>
                <a:gd name="T75" fmla="*/ 135 h 1868"/>
                <a:gd name="T76" fmla="*/ 619 w 1972"/>
                <a:gd name="T77" fmla="*/ 70 h 1868"/>
                <a:gd name="T78" fmla="*/ 759 w 1972"/>
                <a:gd name="T79" fmla="*/ 26 h 1868"/>
                <a:gd name="T80" fmla="*/ 908 w 1972"/>
                <a:gd name="T81" fmla="*/ 3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2" h="1868">
                  <a:moveTo>
                    <a:pt x="986" y="0"/>
                  </a:moveTo>
                  <a:lnTo>
                    <a:pt x="1063" y="3"/>
                  </a:lnTo>
                  <a:lnTo>
                    <a:pt x="1138" y="11"/>
                  </a:lnTo>
                  <a:lnTo>
                    <a:pt x="1212" y="26"/>
                  </a:lnTo>
                  <a:lnTo>
                    <a:pt x="1283" y="46"/>
                  </a:lnTo>
                  <a:lnTo>
                    <a:pt x="1352" y="70"/>
                  </a:lnTo>
                  <a:lnTo>
                    <a:pt x="1420" y="100"/>
                  </a:lnTo>
                  <a:lnTo>
                    <a:pt x="1483" y="135"/>
                  </a:lnTo>
                  <a:lnTo>
                    <a:pt x="1544" y="174"/>
                  </a:lnTo>
                  <a:lnTo>
                    <a:pt x="1602" y="217"/>
                  </a:lnTo>
                  <a:lnTo>
                    <a:pt x="1657" y="265"/>
                  </a:lnTo>
                  <a:lnTo>
                    <a:pt x="1708" y="316"/>
                  </a:lnTo>
                  <a:lnTo>
                    <a:pt x="1755" y="372"/>
                  </a:lnTo>
                  <a:lnTo>
                    <a:pt x="1798" y="429"/>
                  </a:lnTo>
                  <a:lnTo>
                    <a:pt x="1837" y="491"/>
                  </a:lnTo>
                  <a:lnTo>
                    <a:pt x="1871" y="556"/>
                  </a:lnTo>
                  <a:lnTo>
                    <a:pt x="1902" y="622"/>
                  </a:lnTo>
                  <a:lnTo>
                    <a:pt x="1926" y="692"/>
                  </a:lnTo>
                  <a:lnTo>
                    <a:pt x="1945" y="764"/>
                  </a:lnTo>
                  <a:lnTo>
                    <a:pt x="1960" y="838"/>
                  </a:lnTo>
                  <a:lnTo>
                    <a:pt x="1969" y="914"/>
                  </a:lnTo>
                  <a:lnTo>
                    <a:pt x="1972" y="992"/>
                  </a:lnTo>
                  <a:lnTo>
                    <a:pt x="1972" y="1346"/>
                  </a:lnTo>
                  <a:lnTo>
                    <a:pt x="1913" y="1372"/>
                  </a:lnTo>
                  <a:lnTo>
                    <a:pt x="1856" y="1404"/>
                  </a:lnTo>
                  <a:lnTo>
                    <a:pt x="1803" y="1441"/>
                  </a:lnTo>
                  <a:lnTo>
                    <a:pt x="1754" y="1481"/>
                  </a:lnTo>
                  <a:lnTo>
                    <a:pt x="1708" y="1526"/>
                  </a:lnTo>
                  <a:lnTo>
                    <a:pt x="1666" y="1575"/>
                  </a:lnTo>
                  <a:lnTo>
                    <a:pt x="1628" y="1628"/>
                  </a:lnTo>
                  <a:lnTo>
                    <a:pt x="1595" y="1683"/>
                  </a:lnTo>
                  <a:lnTo>
                    <a:pt x="1568" y="1743"/>
                  </a:lnTo>
                  <a:lnTo>
                    <a:pt x="1545" y="1804"/>
                  </a:lnTo>
                  <a:lnTo>
                    <a:pt x="1528" y="1868"/>
                  </a:lnTo>
                  <a:lnTo>
                    <a:pt x="1475" y="1859"/>
                  </a:lnTo>
                  <a:lnTo>
                    <a:pt x="1418" y="1851"/>
                  </a:lnTo>
                  <a:lnTo>
                    <a:pt x="1357" y="1844"/>
                  </a:lnTo>
                  <a:lnTo>
                    <a:pt x="1291" y="1837"/>
                  </a:lnTo>
                  <a:lnTo>
                    <a:pt x="1222" y="1832"/>
                  </a:lnTo>
                  <a:lnTo>
                    <a:pt x="1147" y="1828"/>
                  </a:lnTo>
                  <a:lnTo>
                    <a:pt x="1069" y="1826"/>
                  </a:lnTo>
                  <a:lnTo>
                    <a:pt x="986" y="1825"/>
                  </a:lnTo>
                  <a:lnTo>
                    <a:pt x="903" y="1826"/>
                  </a:lnTo>
                  <a:lnTo>
                    <a:pt x="825" y="1828"/>
                  </a:lnTo>
                  <a:lnTo>
                    <a:pt x="750" y="1832"/>
                  </a:lnTo>
                  <a:lnTo>
                    <a:pt x="681" y="1837"/>
                  </a:lnTo>
                  <a:lnTo>
                    <a:pt x="615" y="1844"/>
                  </a:lnTo>
                  <a:lnTo>
                    <a:pt x="554" y="1851"/>
                  </a:lnTo>
                  <a:lnTo>
                    <a:pt x="497" y="1859"/>
                  </a:lnTo>
                  <a:lnTo>
                    <a:pt x="444" y="1868"/>
                  </a:lnTo>
                  <a:lnTo>
                    <a:pt x="427" y="1804"/>
                  </a:lnTo>
                  <a:lnTo>
                    <a:pt x="404" y="1743"/>
                  </a:lnTo>
                  <a:lnTo>
                    <a:pt x="377" y="1683"/>
                  </a:lnTo>
                  <a:lnTo>
                    <a:pt x="344" y="1628"/>
                  </a:lnTo>
                  <a:lnTo>
                    <a:pt x="306" y="1575"/>
                  </a:lnTo>
                  <a:lnTo>
                    <a:pt x="264" y="1526"/>
                  </a:lnTo>
                  <a:lnTo>
                    <a:pt x="218" y="1481"/>
                  </a:lnTo>
                  <a:lnTo>
                    <a:pt x="169" y="1441"/>
                  </a:lnTo>
                  <a:lnTo>
                    <a:pt x="115" y="1404"/>
                  </a:lnTo>
                  <a:lnTo>
                    <a:pt x="59" y="1372"/>
                  </a:lnTo>
                  <a:lnTo>
                    <a:pt x="0" y="1346"/>
                  </a:lnTo>
                  <a:lnTo>
                    <a:pt x="0" y="992"/>
                  </a:lnTo>
                  <a:lnTo>
                    <a:pt x="3" y="914"/>
                  </a:lnTo>
                  <a:lnTo>
                    <a:pt x="11" y="838"/>
                  </a:lnTo>
                  <a:lnTo>
                    <a:pt x="26" y="764"/>
                  </a:lnTo>
                  <a:lnTo>
                    <a:pt x="46" y="692"/>
                  </a:lnTo>
                  <a:lnTo>
                    <a:pt x="70" y="622"/>
                  </a:lnTo>
                  <a:lnTo>
                    <a:pt x="100" y="556"/>
                  </a:lnTo>
                  <a:lnTo>
                    <a:pt x="135" y="491"/>
                  </a:lnTo>
                  <a:lnTo>
                    <a:pt x="174" y="429"/>
                  </a:lnTo>
                  <a:lnTo>
                    <a:pt x="216" y="372"/>
                  </a:lnTo>
                  <a:lnTo>
                    <a:pt x="263" y="316"/>
                  </a:lnTo>
                  <a:lnTo>
                    <a:pt x="314" y="265"/>
                  </a:lnTo>
                  <a:lnTo>
                    <a:pt x="369" y="217"/>
                  </a:lnTo>
                  <a:lnTo>
                    <a:pt x="428" y="174"/>
                  </a:lnTo>
                  <a:lnTo>
                    <a:pt x="488" y="135"/>
                  </a:lnTo>
                  <a:lnTo>
                    <a:pt x="552" y="100"/>
                  </a:lnTo>
                  <a:lnTo>
                    <a:pt x="619" y="70"/>
                  </a:lnTo>
                  <a:lnTo>
                    <a:pt x="688" y="46"/>
                  </a:lnTo>
                  <a:lnTo>
                    <a:pt x="759" y="26"/>
                  </a:lnTo>
                  <a:lnTo>
                    <a:pt x="833" y="11"/>
                  </a:lnTo>
                  <a:lnTo>
                    <a:pt x="908" y="3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88157" y="2534583"/>
            <a:ext cx="369016" cy="373648"/>
            <a:chOff x="5842001" y="3186113"/>
            <a:chExt cx="2655888" cy="2689225"/>
          </a:xfrm>
          <a:solidFill>
            <a:schemeClr val="bg2">
              <a:lumMod val="25000"/>
            </a:schemeClr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2281622" y="2534065"/>
            <a:ext cx="377054" cy="374684"/>
          </a:xfrm>
          <a:custGeom>
            <a:avLst/>
            <a:gdLst>
              <a:gd name="T0" fmla="*/ 3090 w 4138"/>
              <a:gd name="T1" fmla="*/ 49 h 4111"/>
              <a:gd name="T2" fmla="*/ 3450 w 4138"/>
              <a:gd name="T3" fmla="*/ 247 h 4111"/>
              <a:gd name="T4" fmla="*/ 3638 w 4138"/>
              <a:gd name="T5" fmla="*/ 242 h 4111"/>
              <a:gd name="T6" fmla="*/ 3802 w 4138"/>
              <a:gd name="T7" fmla="*/ 282 h 4111"/>
              <a:gd name="T8" fmla="*/ 3893 w 4138"/>
              <a:gd name="T9" fmla="*/ 428 h 4111"/>
              <a:gd name="T10" fmla="*/ 3854 w 4138"/>
              <a:gd name="T11" fmla="*/ 593 h 4111"/>
              <a:gd name="T12" fmla="*/ 4026 w 4138"/>
              <a:gd name="T13" fmla="*/ 890 h 4111"/>
              <a:gd name="T14" fmla="*/ 4134 w 4138"/>
              <a:gd name="T15" fmla="*/ 1277 h 4111"/>
              <a:gd name="T16" fmla="*/ 4089 w 4138"/>
              <a:gd name="T17" fmla="*/ 1673 h 4111"/>
              <a:gd name="T18" fmla="*/ 3889 w 4138"/>
              <a:gd name="T19" fmla="*/ 2031 h 4111"/>
              <a:gd name="T20" fmla="*/ 2783 w 4138"/>
              <a:gd name="T21" fmla="*/ 3171 h 4111"/>
              <a:gd name="T22" fmla="*/ 2766 w 4138"/>
              <a:gd name="T23" fmla="*/ 3352 h 4111"/>
              <a:gd name="T24" fmla="*/ 2775 w 4138"/>
              <a:gd name="T25" fmla="*/ 3532 h 4111"/>
              <a:gd name="T26" fmla="*/ 2768 w 4138"/>
              <a:gd name="T27" fmla="*/ 3717 h 4111"/>
              <a:gd name="T28" fmla="*/ 2494 w 4138"/>
              <a:gd name="T29" fmla="*/ 4053 h 4111"/>
              <a:gd name="T30" fmla="*/ 2354 w 4138"/>
              <a:gd name="T31" fmla="*/ 4109 h 4111"/>
              <a:gd name="T32" fmla="*/ 2069 w 4138"/>
              <a:gd name="T33" fmla="*/ 4066 h 4111"/>
              <a:gd name="T34" fmla="*/ 1696 w 4138"/>
              <a:gd name="T35" fmla="*/ 3890 h 4111"/>
              <a:gd name="T36" fmla="*/ 1816 w 4138"/>
              <a:gd name="T37" fmla="*/ 3729 h 4111"/>
              <a:gd name="T38" fmla="*/ 2095 w 4138"/>
              <a:gd name="T39" fmla="*/ 3805 h 4111"/>
              <a:gd name="T40" fmla="*/ 2308 w 4138"/>
              <a:gd name="T41" fmla="*/ 3858 h 4111"/>
              <a:gd name="T42" fmla="*/ 2288 w 4138"/>
              <a:gd name="T43" fmla="*/ 3717 h 4111"/>
              <a:gd name="T44" fmla="*/ 2157 w 4138"/>
              <a:gd name="T45" fmla="*/ 3429 h 4111"/>
              <a:gd name="T46" fmla="*/ 1893 w 4138"/>
              <a:gd name="T47" fmla="*/ 3036 h 4111"/>
              <a:gd name="T48" fmla="*/ 1896 w 4138"/>
              <a:gd name="T49" fmla="*/ 3310 h 4111"/>
              <a:gd name="T50" fmla="*/ 1757 w 4138"/>
              <a:gd name="T51" fmla="*/ 3555 h 4111"/>
              <a:gd name="T52" fmla="*/ 1643 w 4138"/>
              <a:gd name="T53" fmla="*/ 3641 h 4111"/>
              <a:gd name="T54" fmla="*/ 1496 w 4138"/>
              <a:gd name="T55" fmla="*/ 3697 h 4111"/>
              <a:gd name="T56" fmla="*/ 1266 w 4138"/>
              <a:gd name="T57" fmla="*/ 3698 h 4111"/>
              <a:gd name="T58" fmla="*/ 1005 w 4138"/>
              <a:gd name="T59" fmla="*/ 3555 h 4111"/>
              <a:gd name="T60" fmla="*/ 868 w 4138"/>
              <a:gd name="T61" fmla="*/ 3319 h 4111"/>
              <a:gd name="T62" fmla="*/ 850 w 4138"/>
              <a:gd name="T63" fmla="*/ 3174 h 4111"/>
              <a:gd name="T64" fmla="*/ 864 w 4138"/>
              <a:gd name="T65" fmla="*/ 3062 h 4111"/>
              <a:gd name="T66" fmla="*/ 920 w 4138"/>
              <a:gd name="T67" fmla="*/ 2919 h 4111"/>
              <a:gd name="T68" fmla="*/ 1005 w 4138"/>
              <a:gd name="T69" fmla="*/ 2807 h 4111"/>
              <a:gd name="T70" fmla="*/ 1229 w 4138"/>
              <a:gd name="T71" fmla="*/ 2675 h 4111"/>
              <a:gd name="T72" fmla="*/ 1492 w 4138"/>
              <a:gd name="T73" fmla="*/ 2664 h 4111"/>
              <a:gd name="T74" fmla="*/ 1429 w 4138"/>
              <a:gd name="T75" fmla="*/ 2530 h 4111"/>
              <a:gd name="T76" fmla="*/ 1028 w 4138"/>
              <a:gd name="T77" fmla="*/ 2192 h 4111"/>
              <a:gd name="T78" fmla="*/ 670 w 4138"/>
              <a:gd name="T79" fmla="*/ 1959 h 4111"/>
              <a:gd name="T80" fmla="*/ 383 w 4138"/>
              <a:gd name="T81" fmla="*/ 1834 h 4111"/>
              <a:gd name="T82" fmla="*/ 255 w 4138"/>
              <a:gd name="T83" fmla="*/ 1839 h 4111"/>
              <a:gd name="T84" fmla="*/ 315 w 4138"/>
              <a:gd name="T85" fmla="*/ 2048 h 4111"/>
              <a:gd name="T86" fmla="*/ 489 w 4138"/>
              <a:gd name="T87" fmla="*/ 2372 h 4111"/>
              <a:gd name="T88" fmla="*/ 802 w 4138"/>
              <a:gd name="T89" fmla="*/ 2787 h 4111"/>
              <a:gd name="T90" fmla="*/ 622 w 4138"/>
              <a:gd name="T91" fmla="*/ 2968 h 4111"/>
              <a:gd name="T92" fmla="*/ 324 w 4138"/>
              <a:gd name="T93" fmla="*/ 2582 h 4111"/>
              <a:gd name="T94" fmla="*/ 115 w 4138"/>
              <a:gd name="T95" fmla="*/ 2225 h 4111"/>
              <a:gd name="T96" fmla="*/ 10 w 4138"/>
              <a:gd name="T97" fmla="*/ 1923 h 4111"/>
              <a:gd name="T98" fmla="*/ 20 w 4138"/>
              <a:gd name="T99" fmla="*/ 1696 h 4111"/>
              <a:gd name="T100" fmla="*/ 304 w 4138"/>
              <a:gd name="T101" fmla="*/ 1394 h 4111"/>
              <a:gd name="T102" fmla="*/ 495 w 4138"/>
              <a:gd name="T103" fmla="*/ 1337 h 4111"/>
              <a:gd name="T104" fmla="*/ 705 w 4138"/>
              <a:gd name="T105" fmla="*/ 1371 h 4111"/>
              <a:gd name="T106" fmla="*/ 899 w 4138"/>
              <a:gd name="T107" fmla="*/ 1378 h 4111"/>
              <a:gd name="T108" fmla="*/ 1032 w 4138"/>
              <a:gd name="T109" fmla="*/ 1297 h 4111"/>
              <a:gd name="T110" fmla="*/ 2302 w 4138"/>
              <a:gd name="T111" fmla="*/ 110 h 4111"/>
              <a:gd name="T112" fmla="*/ 2691 w 4138"/>
              <a:gd name="T113" fmla="*/ 3 h 4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38" h="4111">
                <a:moveTo>
                  <a:pt x="2771" y="0"/>
                </a:moveTo>
                <a:lnTo>
                  <a:pt x="2851" y="2"/>
                </a:lnTo>
                <a:lnTo>
                  <a:pt x="2932" y="12"/>
                </a:lnTo>
                <a:lnTo>
                  <a:pt x="3011" y="27"/>
                </a:lnTo>
                <a:lnTo>
                  <a:pt x="3090" y="49"/>
                </a:lnTo>
                <a:lnTo>
                  <a:pt x="3166" y="76"/>
                </a:lnTo>
                <a:lnTo>
                  <a:pt x="3240" y="109"/>
                </a:lnTo>
                <a:lnTo>
                  <a:pt x="3313" y="149"/>
                </a:lnTo>
                <a:lnTo>
                  <a:pt x="3383" y="195"/>
                </a:lnTo>
                <a:lnTo>
                  <a:pt x="3450" y="247"/>
                </a:lnTo>
                <a:lnTo>
                  <a:pt x="3512" y="305"/>
                </a:lnTo>
                <a:lnTo>
                  <a:pt x="3541" y="282"/>
                </a:lnTo>
                <a:lnTo>
                  <a:pt x="3570" y="262"/>
                </a:lnTo>
                <a:lnTo>
                  <a:pt x="3604" y="249"/>
                </a:lnTo>
                <a:lnTo>
                  <a:pt x="3638" y="242"/>
                </a:lnTo>
                <a:lnTo>
                  <a:pt x="3671" y="239"/>
                </a:lnTo>
                <a:lnTo>
                  <a:pt x="3706" y="242"/>
                </a:lnTo>
                <a:lnTo>
                  <a:pt x="3740" y="249"/>
                </a:lnTo>
                <a:lnTo>
                  <a:pt x="3773" y="263"/>
                </a:lnTo>
                <a:lnTo>
                  <a:pt x="3802" y="282"/>
                </a:lnTo>
                <a:lnTo>
                  <a:pt x="3831" y="305"/>
                </a:lnTo>
                <a:lnTo>
                  <a:pt x="3854" y="333"/>
                </a:lnTo>
                <a:lnTo>
                  <a:pt x="3872" y="363"/>
                </a:lnTo>
                <a:lnTo>
                  <a:pt x="3885" y="395"/>
                </a:lnTo>
                <a:lnTo>
                  <a:pt x="3893" y="428"/>
                </a:lnTo>
                <a:lnTo>
                  <a:pt x="3896" y="463"/>
                </a:lnTo>
                <a:lnTo>
                  <a:pt x="3893" y="496"/>
                </a:lnTo>
                <a:lnTo>
                  <a:pt x="3885" y="530"/>
                </a:lnTo>
                <a:lnTo>
                  <a:pt x="3872" y="562"/>
                </a:lnTo>
                <a:lnTo>
                  <a:pt x="3854" y="593"/>
                </a:lnTo>
                <a:lnTo>
                  <a:pt x="3831" y="620"/>
                </a:lnTo>
                <a:lnTo>
                  <a:pt x="3889" y="683"/>
                </a:lnTo>
                <a:lnTo>
                  <a:pt x="3941" y="749"/>
                </a:lnTo>
                <a:lnTo>
                  <a:pt x="3988" y="818"/>
                </a:lnTo>
                <a:lnTo>
                  <a:pt x="4026" y="890"/>
                </a:lnTo>
                <a:lnTo>
                  <a:pt x="4061" y="965"/>
                </a:lnTo>
                <a:lnTo>
                  <a:pt x="4089" y="1041"/>
                </a:lnTo>
                <a:lnTo>
                  <a:pt x="4109" y="1118"/>
                </a:lnTo>
                <a:lnTo>
                  <a:pt x="4125" y="1198"/>
                </a:lnTo>
                <a:lnTo>
                  <a:pt x="4134" y="1277"/>
                </a:lnTo>
                <a:lnTo>
                  <a:pt x="4138" y="1356"/>
                </a:lnTo>
                <a:lnTo>
                  <a:pt x="4134" y="1437"/>
                </a:lnTo>
                <a:lnTo>
                  <a:pt x="4125" y="1516"/>
                </a:lnTo>
                <a:lnTo>
                  <a:pt x="4109" y="1596"/>
                </a:lnTo>
                <a:lnTo>
                  <a:pt x="4089" y="1673"/>
                </a:lnTo>
                <a:lnTo>
                  <a:pt x="4061" y="1749"/>
                </a:lnTo>
                <a:lnTo>
                  <a:pt x="4026" y="1824"/>
                </a:lnTo>
                <a:lnTo>
                  <a:pt x="3988" y="1896"/>
                </a:lnTo>
                <a:lnTo>
                  <a:pt x="3941" y="1964"/>
                </a:lnTo>
                <a:lnTo>
                  <a:pt x="3889" y="2031"/>
                </a:lnTo>
                <a:lnTo>
                  <a:pt x="3831" y="2093"/>
                </a:lnTo>
                <a:lnTo>
                  <a:pt x="2832" y="3086"/>
                </a:lnTo>
                <a:lnTo>
                  <a:pt x="2811" y="3111"/>
                </a:lnTo>
                <a:lnTo>
                  <a:pt x="2794" y="3141"/>
                </a:lnTo>
                <a:lnTo>
                  <a:pt x="2783" y="3171"/>
                </a:lnTo>
                <a:lnTo>
                  <a:pt x="2774" y="3205"/>
                </a:lnTo>
                <a:lnTo>
                  <a:pt x="2768" y="3240"/>
                </a:lnTo>
                <a:lnTo>
                  <a:pt x="2766" y="3277"/>
                </a:lnTo>
                <a:lnTo>
                  <a:pt x="2766" y="3314"/>
                </a:lnTo>
                <a:lnTo>
                  <a:pt x="2766" y="3352"/>
                </a:lnTo>
                <a:lnTo>
                  <a:pt x="2768" y="3389"/>
                </a:lnTo>
                <a:lnTo>
                  <a:pt x="2770" y="3425"/>
                </a:lnTo>
                <a:lnTo>
                  <a:pt x="2771" y="3461"/>
                </a:lnTo>
                <a:lnTo>
                  <a:pt x="2774" y="3496"/>
                </a:lnTo>
                <a:lnTo>
                  <a:pt x="2775" y="3532"/>
                </a:lnTo>
                <a:lnTo>
                  <a:pt x="2776" y="3569"/>
                </a:lnTo>
                <a:lnTo>
                  <a:pt x="2778" y="3607"/>
                </a:lnTo>
                <a:lnTo>
                  <a:pt x="2776" y="3644"/>
                </a:lnTo>
                <a:lnTo>
                  <a:pt x="2774" y="3681"/>
                </a:lnTo>
                <a:lnTo>
                  <a:pt x="2768" y="3717"/>
                </a:lnTo>
                <a:lnTo>
                  <a:pt x="2761" y="3751"/>
                </a:lnTo>
                <a:lnTo>
                  <a:pt x="2749" y="3783"/>
                </a:lnTo>
                <a:lnTo>
                  <a:pt x="2732" y="3811"/>
                </a:lnTo>
                <a:lnTo>
                  <a:pt x="2711" y="3837"/>
                </a:lnTo>
                <a:lnTo>
                  <a:pt x="2494" y="4053"/>
                </a:lnTo>
                <a:lnTo>
                  <a:pt x="2494" y="4052"/>
                </a:lnTo>
                <a:lnTo>
                  <a:pt x="2464" y="4074"/>
                </a:lnTo>
                <a:lnTo>
                  <a:pt x="2432" y="4091"/>
                </a:lnTo>
                <a:lnTo>
                  <a:pt x="2394" y="4102"/>
                </a:lnTo>
                <a:lnTo>
                  <a:pt x="2354" y="4109"/>
                </a:lnTo>
                <a:lnTo>
                  <a:pt x="2308" y="4111"/>
                </a:lnTo>
                <a:lnTo>
                  <a:pt x="2254" y="4109"/>
                </a:lnTo>
                <a:lnTo>
                  <a:pt x="2196" y="4100"/>
                </a:lnTo>
                <a:lnTo>
                  <a:pt x="2134" y="4085"/>
                </a:lnTo>
                <a:lnTo>
                  <a:pt x="2069" y="4066"/>
                </a:lnTo>
                <a:lnTo>
                  <a:pt x="1999" y="4040"/>
                </a:lnTo>
                <a:lnTo>
                  <a:pt x="1928" y="4011"/>
                </a:lnTo>
                <a:lnTo>
                  <a:pt x="1852" y="3975"/>
                </a:lnTo>
                <a:lnTo>
                  <a:pt x="1775" y="3935"/>
                </a:lnTo>
                <a:lnTo>
                  <a:pt x="1696" y="3890"/>
                </a:lnTo>
                <a:lnTo>
                  <a:pt x="1614" y="3840"/>
                </a:lnTo>
                <a:lnTo>
                  <a:pt x="1668" y="3819"/>
                </a:lnTo>
                <a:lnTo>
                  <a:pt x="1720" y="3793"/>
                </a:lnTo>
                <a:lnTo>
                  <a:pt x="1770" y="3764"/>
                </a:lnTo>
                <a:lnTo>
                  <a:pt x="1816" y="3729"/>
                </a:lnTo>
                <a:lnTo>
                  <a:pt x="1862" y="3690"/>
                </a:lnTo>
                <a:lnTo>
                  <a:pt x="1924" y="3725"/>
                </a:lnTo>
                <a:lnTo>
                  <a:pt x="1983" y="3756"/>
                </a:lnTo>
                <a:lnTo>
                  <a:pt x="2040" y="3782"/>
                </a:lnTo>
                <a:lnTo>
                  <a:pt x="2095" y="3805"/>
                </a:lnTo>
                <a:lnTo>
                  <a:pt x="2145" y="3824"/>
                </a:lnTo>
                <a:lnTo>
                  <a:pt x="2192" y="3838"/>
                </a:lnTo>
                <a:lnTo>
                  <a:pt x="2235" y="3849"/>
                </a:lnTo>
                <a:lnTo>
                  <a:pt x="2274" y="3855"/>
                </a:lnTo>
                <a:lnTo>
                  <a:pt x="2308" y="3858"/>
                </a:lnTo>
                <a:lnTo>
                  <a:pt x="2314" y="3858"/>
                </a:lnTo>
                <a:lnTo>
                  <a:pt x="2314" y="3831"/>
                </a:lnTo>
                <a:lnTo>
                  <a:pt x="2308" y="3798"/>
                </a:lnTo>
                <a:lnTo>
                  <a:pt x="2301" y="3761"/>
                </a:lnTo>
                <a:lnTo>
                  <a:pt x="2288" y="3717"/>
                </a:lnTo>
                <a:lnTo>
                  <a:pt x="2272" y="3670"/>
                </a:lnTo>
                <a:lnTo>
                  <a:pt x="2250" y="3617"/>
                </a:lnTo>
                <a:lnTo>
                  <a:pt x="2224" y="3558"/>
                </a:lnTo>
                <a:lnTo>
                  <a:pt x="2193" y="3496"/>
                </a:lnTo>
                <a:lnTo>
                  <a:pt x="2157" y="3429"/>
                </a:lnTo>
                <a:lnTo>
                  <a:pt x="2115" y="3358"/>
                </a:lnTo>
                <a:lnTo>
                  <a:pt x="2069" y="3283"/>
                </a:lnTo>
                <a:lnTo>
                  <a:pt x="2016" y="3204"/>
                </a:lnTo>
                <a:lnTo>
                  <a:pt x="1957" y="3123"/>
                </a:lnTo>
                <a:lnTo>
                  <a:pt x="1893" y="3036"/>
                </a:lnTo>
                <a:lnTo>
                  <a:pt x="1904" y="3090"/>
                </a:lnTo>
                <a:lnTo>
                  <a:pt x="1911" y="3146"/>
                </a:lnTo>
                <a:lnTo>
                  <a:pt x="1912" y="3201"/>
                </a:lnTo>
                <a:lnTo>
                  <a:pt x="1907" y="3256"/>
                </a:lnTo>
                <a:lnTo>
                  <a:pt x="1896" y="3310"/>
                </a:lnTo>
                <a:lnTo>
                  <a:pt x="1881" y="3363"/>
                </a:lnTo>
                <a:lnTo>
                  <a:pt x="1859" y="3415"/>
                </a:lnTo>
                <a:lnTo>
                  <a:pt x="1830" y="3465"/>
                </a:lnTo>
                <a:lnTo>
                  <a:pt x="1797" y="3511"/>
                </a:lnTo>
                <a:lnTo>
                  <a:pt x="1757" y="3555"/>
                </a:lnTo>
                <a:lnTo>
                  <a:pt x="1722" y="3587"/>
                </a:lnTo>
                <a:lnTo>
                  <a:pt x="1683" y="3616"/>
                </a:lnTo>
                <a:lnTo>
                  <a:pt x="1643" y="3641"/>
                </a:lnTo>
                <a:lnTo>
                  <a:pt x="1643" y="3641"/>
                </a:lnTo>
                <a:lnTo>
                  <a:pt x="1643" y="3641"/>
                </a:lnTo>
                <a:lnTo>
                  <a:pt x="1596" y="3664"/>
                </a:lnTo>
                <a:lnTo>
                  <a:pt x="1548" y="3682"/>
                </a:lnTo>
                <a:lnTo>
                  <a:pt x="1499" y="3697"/>
                </a:lnTo>
                <a:lnTo>
                  <a:pt x="1497" y="3697"/>
                </a:lnTo>
                <a:lnTo>
                  <a:pt x="1496" y="3697"/>
                </a:lnTo>
                <a:lnTo>
                  <a:pt x="1459" y="3704"/>
                </a:lnTo>
                <a:lnTo>
                  <a:pt x="1421" y="3708"/>
                </a:lnTo>
                <a:lnTo>
                  <a:pt x="1381" y="3710"/>
                </a:lnTo>
                <a:lnTo>
                  <a:pt x="1323" y="3707"/>
                </a:lnTo>
                <a:lnTo>
                  <a:pt x="1266" y="3698"/>
                </a:lnTo>
                <a:lnTo>
                  <a:pt x="1209" y="3681"/>
                </a:lnTo>
                <a:lnTo>
                  <a:pt x="1154" y="3659"/>
                </a:lnTo>
                <a:lnTo>
                  <a:pt x="1101" y="3631"/>
                </a:lnTo>
                <a:lnTo>
                  <a:pt x="1052" y="3596"/>
                </a:lnTo>
                <a:lnTo>
                  <a:pt x="1005" y="3555"/>
                </a:lnTo>
                <a:lnTo>
                  <a:pt x="966" y="3513"/>
                </a:lnTo>
                <a:lnTo>
                  <a:pt x="934" y="3468"/>
                </a:lnTo>
                <a:lnTo>
                  <a:pt x="907" y="3420"/>
                </a:lnTo>
                <a:lnTo>
                  <a:pt x="885" y="3371"/>
                </a:lnTo>
                <a:lnTo>
                  <a:pt x="868" y="3319"/>
                </a:lnTo>
                <a:lnTo>
                  <a:pt x="857" y="3268"/>
                </a:lnTo>
                <a:lnTo>
                  <a:pt x="851" y="3215"/>
                </a:lnTo>
                <a:lnTo>
                  <a:pt x="851" y="3215"/>
                </a:lnTo>
                <a:lnTo>
                  <a:pt x="851" y="3209"/>
                </a:lnTo>
                <a:lnTo>
                  <a:pt x="850" y="3174"/>
                </a:lnTo>
                <a:lnTo>
                  <a:pt x="851" y="3139"/>
                </a:lnTo>
                <a:lnTo>
                  <a:pt x="851" y="3138"/>
                </a:lnTo>
                <a:lnTo>
                  <a:pt x="856" y="3102"/>
                </a:lnTo>
                <a:lnTo>
                  <a:pt x="863" y="3066"/>
                </a:lnTo>
                <a:lnTo>
                  <a:pt x="864" y="3062"/>
                </a:lnTo>
                <a:lnTo>
                  <a:pt x="865" y="3058"/>
                </a:lnTo>
                <a:lnTo>
                  <a:pt x="878" y="3011"/>
                </a:lnTo>
                <a:lnTo>
                  <a:pt x="896" y="2965"/>
                </a:lnTo>
                <a:lnTo>
                  <a:pt x="920" y="2920"/>
                </a:lnTo>
                <a:lnTo>
                  <a:pt x="920" y="2919"/>
                </a:lnTo>
                <a:lnTo>
                  <a:pt x="920" y="2918"/>
                </a:lnTo>
                <a:lnTo>
                  <a:pt x="920" y="2919"/>
                </a:lnTo>
                <a:lnTo>
                  <a:pt x="946" y="2879"/>
                </a:lnTo>
                <a:lnTo>
                  <a:pt x="973" y="2843"/>
                </a:lnTo>
                <a:lnTo>
                  <a:pt x="1005" y="2807"/>
                </a:lnTo>
                <a:lnTo>
                  <a:pt x="1045" y="2771"/>
                </a:lnTo>
                <a:lnTo>
                  <a:pt x="1088" y="2740"/>
                </a:lnTo>
                <a:lnTo>
                  <a:pt x="1133" y="2713"/>
                </a:lnTo>
                <a:lnTo>
                  <a:pt x="1181" y="2691"/>
                </a:lnTo>
                <a:lnTo>
                  <a:pt x="1229" y="2675"/>
                </a:lnTo>
                <a:lnTo>
                  <a:pt x="1280" y="2663"/>
                </a:lnTo>
                <a:lnTo>
                  <a:pt x="1330" y="2655"/>
                </a:lnTo>
                <a:lnTo>
                  <a:pt x="1381" y="2653"/>
                </a:lnTo>
                <a:lnTo>
                  <a:pt x="1437" y="2657"/>
                </a:lnTo>
                <a:lnTo>
                  <a:pt x="1492" y="2664"/>
                </a:lnTo>
                <a:lnTo>
                  <a:pt x="1545" y="2680"/>
                </a:lnTo>
                <a:lnTo>
                  <a:pt x="1598" y="2699"/>
                </a:lnTo>
                <a:lnTo>
                  <a:pt x="1556" y="2655"/>
                </a:lnTo>
                <a:lnTo>
                  <a:pt x="1510" y="2609"/>
                </a:lnTo>
                <a:lnTo>
                  <a:pt x="1429" y="2530"/>
                </a:lnTo>
                <a:lnTo>
                  <a:pt x="1347" y="2454"/>
                </a:lnTo>
                <a:lnTo>
                  <a:pt x="1266" y="2382"/>
                </a:lnTo>
                <a:lnTo>
                  <a:pt x="1185" y="2315"/>
                </a:lnTo>
                <a:lnTo>
                  <a:pt x="1106" y="2251"/>
                </a:lnTo>
                <a:lnTo>
                  <a:pt x="1028" y="2192"/>
                </a:lnTo>
                <a:lnTo>
                  <a:pt x="953" y="2136"/>
                </a:lnTo>
                <a:lnTo>
                  <a:pt x="878" y="2086"/>
                </a:lnTo>
                <a:lnTo>
                  <a:pt x="807" y="2040"/>
                </a:lnTo>
                <a:lnTo>
                  <a:pt x="737" y="1997"/>
                </a:lnTo>
                <a:lnTo>
                  <a:pt x="670" y="1959"/>
                </a:lnTo>
                <a:lnTo>
                  <a:pt x="606" y="1925"/>
                </a:lnTo>
                <a:lnTo>
                  <a:pt x="545" y="1896"/>
                </a:lnTo>
                <a:lnTo>
                  <a:pt x="487" y="1871"/>
                </a:lnTo>
                <a:lnTo>
                  <a:pt x="434" y="1851"/>
                </a:lnTo>
                <a:lnTo>
                  <a:pt x="383" y="1834"/>
                </a:lnTo>
                <a:lnTo>
                  <a:pt x="338" y="1822"/>
                </a:lnTo>
                <a:lnTo>
                  <a:pt x="296" y="1816"/>
                </a:lnTo>
                <a:lnTo>
                  <a:pt x="259" y="1813"/>
                </a:lnTo>
                <a:lnTo>
                  <a:pt x="255" y="1813"/>
                </a:lnTo>
                <a:lnTo>
                  <a:pt x="255" y="1839"/>
                </a:lnTo>
                <a:lnTo>
                  <a:pt x="259" y="1870"/>
                </a:lnTo>
                <a:lnTo>
                  <a:pt x="267" y="1907"/>
                </a:lnTo>
                <a:lnTo>
                  <a:pt x="278" y="1950"/>
                </a:lnTo>
                <a:lnTo>
                  <a:pt x="295" y="1996"/>
                </a:lnTo>
                <a:lnTo>
                  <a:pt x="315" y="2048"/>
                </a:lnTo>
                <a:lnTo>
                  <a:pt x="340" y="2104"/>
                </a:lnTo>
                <a:lnTo>
                  <a:pt x="370" y="2165"/>
                </a:lnTo>
                <a:lnTo>
                  <a:pt x="404" y="2230"/>
                </a:lnTo>
                <a:lnTo>
                  <a:pt x="444" y="2299"/>
                </a:lnTo>
                <a:lnTo>
                  <a:pt x="489" y="2372"/>
                </a:lnTo>
                <a:lnTo>
                  <a:pt x="540" y="2448"/>
                </a:lnTo>
                <a:lnTo>
                  <a:pt x="597" y="2528"/>
                </a:lnTo>
                <a:lnTo>
                  <a:pt x="659" y="2611"/>
                </a:lnTo>
                <a:lnTo>
                  <a:pt x="727" y="2698"/>
                </a:lnTo>
                <a:lnTo>
                  <a:pt x="802" y="2787"/>
                </a:lnTo>
                <a:lnTo>
                  <a:pt x="764" y="2847"/>
                </a:lnTo>
                <a:lnTo>
                  <a:pt x="733" y="2911"/>
                </a:lnTo>
                <a:lnTo>
                  <a:pt x="708" y="2978"/>
                </a:lnTo>
                <a:lnTo>
                  <a:pt x="692" y="3047"/>
                </a:lnTo>
                <a:lnTo>
                  <a:pt x="622" y="2968"/>
                </a:lnTo>
                <a:lnTo>
                  <a:pt x="556" y="2890"/>
                </a:lnTo>
                <a:lnTo>
                  <a:pt x="492" y="2812"/>
                </a:lnTo>
                <a:lnTo>
                  <a:pt x="432" y="2735"/>
                </a:lnTo>
                <a:lnTo>
                  <a:pt x="377" y="2658"/>
                </a:lnTo>
                <a:lnTo>
                  <a:pt x="324" y="2582"/>
                </a:lnTo>
                <a:lnTo>
                  <a:pt x="274" y="2509"/>
                </a:lnTo>
                <a:lnTo>
                  <a:pt x="229" y="2435"/>
                </a:lnTo>
                <a:lnTo>
                  <a:pt x="188" y="2363"/>
                </a:lnTo>
                <a:lnTo>
                  <a:pt x="149" y="2294"/>
                </a:lnTo>
                <a:lnTo>
                  <a:pt x="115" y="2225"/>
                </a:lnTo>
                <a:lnTo>
                  <a:pt x="87" y="2160"/>
                </a:lnTo>
                <a:lnTo>
                  <a:pt x="61" y="2097"/>
                </a:lnTo>
                <a:lnTo>
                  <a:pt x="40" y="2036"/>
                </a:lnTo>
                <a:lnTo>
                  <a:pt x="23" y="1978"/>
                </a:lnTo>
                <a:lnTo>
                  <a:pt x="10" y="1923"/>
                </a:lnTo>
                <a:lnTo>
                  <a:pt x="4" y="1870"/>
                </a:lnTo>
                <a:lnTo>
                  <a:pt x="0" y="1821"/>
                </a:lnTo>
                <a:lnTo>
                  <a:pt x="2" y="1776"/>
                </a:lnTo>
                <a:lnTo>
                  <a:pt x="9" y="1735"/>
                </a:lnTo>
                <a:lnTo>
                  <a:pt x="20" y="1696"/>
                </a:lnTo>
                <a:lnTo>
                  <a:pt x="37" y="1663"/>
                </a:lnTo>
                <a:lnTo>
                  <a:pt x="59" y="1633"/>
                </a:lnTo>
                <a:lnTo>
                  <a:pt x="58" y="1633"/>
                </a:lnTo>
                <a:lnTo>
                  <a:pt x="276" y="1417"/>
                </a:lnTo>
                <a:lnTo>
                  <a:pt x="304" y="1394"/>
                </a:lnTo>
                <a:lnTo>
                  <a:pt x="337" y="1374"/>
                </a:lnTo>
                <a:lnTo>
                  <a:pt x="373" y="1359"/>
                </a:lnTo>
                <a:lnTo>
                  <a:pt x="412" y="1347"/>
                </a:lnTo>
                <a:lnTo>
                  <a:pt x="453" y="1341"/>
                </a:lnTo>
                <a:lnTo>
                  <a:pt x="495" y="1337"/>
                </a:lnTo>
                <a:lnTo>
                  <a:pt x="536" y="1337"/>
                </a:lnTo>
                <a:lnTo>
                  <a:pt x="578" y="1341"/>
                </a:lnTo>
                <a:lnTo>
                  <a:pt x="616" y="1347"/>
                </a:lnTo>
                <a:lnTo>
                  <a:pt x="654" y="1358"/>
                </a:lnTo>
                <a:lnTo>
                  <a:pt x="705" y="1371"/>
                </a:lnTo>
                <a:lnTo>
                  <a:pt x="750" y="1381"/>
                </a:lnTo>
                <a:lnTo>
                  <a:pt x="793" y="1386"/>
                </a:lnTo>
                <a:lnTo>
                  <a:pt x="830" y="1387"/>
                </a:lnTo>
                <a:lnTo>
                  <a:pt x="866" y="1385"/>
                </a:lnTo>
                <a:lnTo>
                  <a:pt x="899" y="1378"/>
                </a:lnTo>
                <a:lnTo>
                  <a:pt x="929" y="1369"/>
                </a:lnTo>
                <a:lnTo>
                  <a:pt x="956" y="1355"/>
                </a:lnTo>
                <a:lnTo>
                  <a:pt x="983" y="1338"/>
                </a:lnTo>
                <a:lnTo>
                  <a:pt x="1008" y="1319"/>
                </a:lnTo>
                <a:lnTo>
                  <a:pt x="1032" y="1297"/>
                </a:lnTo>
                <a:lnTo>
                  <a:pt x="2030" y="305"/>
                </a:lnTo>
                <a:lnTo>
                  <a:pt x="2093" y="247"/>
                </a:lnTo>
                <a:lnTo>
                  <a:pt x="2159" y="195"/>
                </a:lnTo>
                <a:lnTo>
                  <a:pt x="2229" y="149"/>
                </a:lnTo>
                <a:lnTo>
                  <a:pt x="2302" y="110"/>
                </a:lnTo>
                <a:lnTo>
                  <a:pt x="2377" y="76"/>
                </a:lnTo>
                <a:lnTo>
                  <a:pt x="2454" y="49"/>
                </a:lnTo>
                <a:lnTo>
                  <a:pt x="2531" y="28"/>
                </a:lnTo>
                <a:lnTo>
                  <a:pt x="2610" y="12"/>
                </a:lnTo>
                <a:lnTo>
                  <a:pt x="2691" y="3"/>
                </a:lnTo>
                <a:lnTo>
                  <a:pt x="277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83124" y="2534129"/>
            <a:ext cx="462108" cy="374554"/>
            <a:chOff x="5834063" y="3214688"/>
            <a:chExt cx="1868487" cy="1514474"/>
          </a:xfrm>
          <a:solidFill>
            <a:schemeClr val="bg2">
              <a:lumMod val="25000"/>
            </a:schemeClr>
          </a:solidFill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677025" y="4013200"/>
              <a:ext cx="182562" cy="220662"/>
            </a:xfrm>
            <a:custGeom>
              <a:avLst/>
              <a:gdLst>
                <a:gd name="T0" fmla="*/ 174 w 346"/>
                <a:gd name="T1" fmla="*/ 0 h 418"/>
                <a:gd name="T2" fmla="*/ 204 w 346"/>
                <a:gd name="T3" fmla="*/ 2 h 418"/>
                <a:gd name="T4" fmla="*/ 234 w 346"/>
                <a:gd name="T5" fmla="*/ 10 h 418"/>
                <a:gd name="T6" fmla="*/ 261 w 346"/>
                <a:gd name="T7" fmla="*/ 23 h 418"/>
                <a:gd name="T8" fmla="*/ 285 w 346"/>
                <a:gd name="T9" fmla="*/ 40 h 418"/>
                <a:gd name="T10" fmla="*/ 306 w 346"/>
                <a:gd name="T11" fmla="*/ 60 h 418"/>
                <a:gd name="T12" fmla="*/ 323 w 346"/>
                <a:gd name="T13" fmla="*/ 84 h 418"/>
                <a:gd name="T14" fmla="*/ 335 w 346"/>
                <a:gd name="T15" fmla="*/ 111 h 418"/>
                <a:gd name="T16" fmla="*/ 344 w 346"/>
                <a:gd name="T17" fmla="*/ 139 h 418"/>
                <a:gd name="T18" fmla="*/ 346 w 346"/>
                <a:gd name="T19" fmla="*/ 170 h 418"/>
                <a:gd name="T20" fmla="*/ 346 w 346"/>
                <a:gd name="T21" fmla="*/ 248 h 418"/>
                <a:gd name="T22" fmla="*/ 344 w 346"/>
                <a:gd name="T23" fmla="*/ 278 h 418"/>
                <a:gd name="T24" fmla="*/ 335 w 346"/>
                <a:gd name="T25" fmla="*/ 307 h 418"/>
                <a:gd name="T26" fmla="*/ 323 w 346"/>
                <a:gd name="T27" fmla="*/ 334 h 418"/>
                <a:gd name="T28" fmla="*/ 306 w 346"/>
                <a:gd name="T29" fmla="*/ 358 h 418"/>
                <a:gd name="T30" fmla="*/ 285 w 346"/>
                <a:gd name="T31" fmla="*/ 378 h 418"/>
                <a:gd name="T32" fmla="*/ 261 w 346"/>
                <a:gd name="T33" fmla="*/ 395 h 418"/>
                <a:gd name="T34" fmla="*/ 234 w 346"/>
                <a:gd name="T35" fmla="*/ 407 h 418"/>
                <a:gd name="T36" fmla="*/ 204 w 346"/>
                <a:gd name="T37" fmla="*/ 416 h 418"/>
                <a:gd name="T38" fmla="*/ 174 w 346"/>
                <a:gd name="T39" fmla="*/ 418 h 418"/>
                <a:gd name="T40" fmla="*/ 142 w 346"/>
                <a:gd name="T41" fmla="*/ 416 h 418"/>
                <a:gd name="T42" fmla="*/ 112 w 346"/>
                <a:gd name="T43" fmla="*/ 407 h 418"/>
                <a:gd name="T44" fmla="*/ 86 w 346"/>
                <a:gd name="T45" fmla="*/ 395 h 418"/>
                <a:gd name="T46" fmla="*/ 61 w 346"/>
                <a:gd name="T47" fmla="*/ 378 h 418"/>
                <a:gd name="T48" fmla="*/ 40 w 346"/>
                <a:gd name="T49" fmla="*/ 358 h 418"/>
                <a:gd name="T50" fmla="*/ 24 w 346"/>
                <a:gd name="T51" fmla="*/ 334 h 418"/>
                <a:gd name="T52" fmla="*/ 11 w 346"/>
                <a:gd name="T53" fmla="*/ 307 h 418"/>
                <a:gd name="T54" fmla="*/ 3 w 346"/>
                <a:gd name="T55" fmla="*/ 278 h 418"/>
                <a:gd name="T56" fmla="*/ 0 w 346"/>
                <a:gd name="T57" fmla="*/ 248 h 418"/>
                <a:gd name="T58" fmla="*/ 0 w 346"/>
                <a:gd name="T59" fmla="*/ 170 h 418"/>
                <a:gd name="T60" fmla="*/ 3 w 346"/>
                <a:gd name="T61" fmla="*/ 139 h 418"/>
                <a:gd name="T62" fmla="*/ 11 w 346"/>
                <a:gd name="T63" fmla="*/ 111 h 418"/>
                <a:gd name="T64" fmla="*/ 24 w 346"/>
                <a:gd name="T65" fmla="*/ 84 h 418"/>
                <a:gd name="T66" fmla="*/ 40 w 346"/>
                <a:gd name="T67" fmla="*/ 60 h 418"/>
                <a:gd name="T68" fmla="*/ 61 w 346"/>
                <a:gd name="T69" fmla="*/ 40 h 418"/>
                <a:gd name="T70" fmla="*/ 86 w 346"/>
                <a:gd name="T71" fmla="*/ 23 h 418"/>
                <a:gd name="T72" fmla="*/ 112 w 346"/>
                <a:gd name="T73" fmla="*/ 10 h 418"/>
                <a:gd name="T74" fmla="*/ 142 w 346"/>
                <a:gd name="T75" fmla="*/ 2 h 418"/>
                <a:gd name="T76" fmla="*/ 174 w 346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6" h="418">
                  <a:moveTo>
                    <a:pt x="174" y="0"/>
                  </a:moveTo>
                  <a:lnTo>
                    <a:pt x="204" y="2"/>
                  </a:lnTo>
                  <a:lnTo>
                    <a:pt x="234" y="10"/>
                  </a:lnTo>
                  <a:lnTo>
                    <a:pt x="261" y="23"/>
                  </a:lnTo>
                  <a:lnTo>
                    <a:pt x="285" y="40"/>
                  </a:lnTo>
                  <a:lnTo>
                    <a:pt x="306" y="60"/>
                  </a:lnTo>
                  <a:lnTo>
                    <a:pt x="323" y="84"/>
                  </a:lnTo>
                  <a:lnTo>
                    <a:pt x="335" y="111"/>
                  </a:lnTo>
                  <a:lnTo>
                    <a:pt x="344" y="139"/>
                  </a:lnTo>
                  <a:lnTo>
                    <a:pt x="346" y="170"/>
                  </a:lnTo>
                  <a:lnTo>
                    <a:pt x="346" y="248"/>
                  </a:lnTo>
                  <a:lnTo>
                    <a:pt x="344" y="278"/>
                  </a:lnTo>
                  <a:lnTo>
                    <a:pt x="335" y="307"/>
                  </a:lnTo>
                  <a:lnTo>
                    <a:pt x="323" y="334"/>
                  </a:lnTo>
                  <a:lnTo>
                    <a:pt x="306" y="358"/>
                  </a:lnTo>
                  <a:lnTo>
                    <a:pt x="285" y="378"/>
                  </a:lnTo>
                  <a:lnTo>
                    <a:pt x="261" y="395"/>
                  </a:lnTo>
                  <a:lnTo>
                    <a:pt x="234" y="407"/>
                  </a:lnTo>
                  <a:lnTo>
                    <a:pt x="204" y="416"/>
                  </a:lnTo>
                  <a:lnTo>
                    <a:pt x="174" y="418"/>
                  </a:lnTo>
                  <a:lnTo>
                    <a:pt x="142" y="416"/>
                  </a:lnTo>
                  <a:lnTo>
                    <a:pt x="112" y="407"/>
                  </a:lnTo>
                  <a:lnTo>
                    <a:pt x="86" y="395"/>
                  </a:lnTo>
                  <a:lnTo>
                    <a:pt x="61" y="378"/>
                  </a:lnTo>
                  <a:lnTo>
                    <a:pt x="40" y="358"/>
                  </a:lnTo>
                  <a:lnTo>
                    <a:pt x="24" y="334"/>
                  </a:lnTo>
                  <a:lnTo>
                    <a:pt x="11" y="307"/>
                  </a:lnTo>
                  <a:lnTo>
                    <a:pt x="3" y="278"/>
                  </a:lnTo>
                  <a:lnTo>
                    <a:pt x="0" y="248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1" y="111"/>
                  </a:lnTo>
                  <a:lnTo>
                    <a:pt x="24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6" y="23"/>
                  </a:lnTo>
                  <a:lnTo>
                    <a:pt x="112" y="10"/>
                  </a:lnTo>
                  <a:lnTo>
                    <a:pt x="142" y="2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872163" y="4168775"/>
              <a:ext cx="1793875" cy="560387"/>
            </a:xfrm>
            <a:custGeom>
              <a:avLst/>
              <a:gdLst>
                <a:gd name="T0" fmla="*/ 0 w 3390"/>
                <a:gd name="T1" fmla="*/ 0 h 1060"/>
                <a:gd name="T2" fmla="*/ 49 w 3390"/>
                <a:gd name="T3" fmla="*/ 20 h 1060"/>
                <a:gd name="T4" fmla="*/ 100 w 3390"/>
                <a:gd name="T5" fmla="*/ 35 h 1060"/>
                <a:gd name="T6" fmla="*/ 155 w 3390"/>
                <a:gd name="T7" fmla="*/ 44 h 1060"/>
                <a:gd name="T8" fmla="*/ 210 w 3390"/>
                <a:gd name="T9" fmla="*/ 48 h 1060"/>
                <a:gd name="T10" fmla="*/ 1403 w 3390"/>
                <a:gd name="T11" fmla="*/ 48 h 1060"/>
                <a:gd name="T12" fmla="*/ 1418 w 3390"/>
                <a:gd name="T13" fmla="*/ 88 h 1060"/>
                <a:gd name="T14" fmla="*/ 1439 w 3390"/>
                <a:gd name="T15" fmla="*/ 124 h 1060"/>
                <a:gd name="T16" fmla="*/ 1465 w 3390"/>
                <a:gd name="T17" fmla="*/ 159 h 1060"/>
                <a:gd name="T18" fmla="*/ 1496 w 3390"/>
                <a:gd name="T19" fmla="*/ 188 h 1060"/>
                <a:gd name="T20" fmla="*/ 1530 w 3390"/>
                <a:gd name="T21" fmla="*/ 214 h 1060"/>
                <a:gd name="T22" fmla="*/ 1567 w 3390"/>
                <a:gd name="T23" fmla="*/ 234 h 1060"/>
                <a:gd name="T24" fmla="*/ 1607 w 3390"/>
                <a:gd name="T25" fmla="*/ 249 h 1060"/>
                <a:gd name="T26" fmla="*/ 1650 w 3390"/>
                <a:gd name="T27" fmla="*/ 259 h 1060"/>
                <a:gd name="T28" fmla="*/ 1696 w 3390"/>
                <a:gd name="T29" fmla="*/ 262 h 1060"/>
                <a:gd name="T30" fmla="*/ 1740 w 3390"/>
                <a:gd name="T31" fmla="*/ 259 h 1060"/>
                <a:gd name="T32" fmla="*/ 1783 w 3390"/>
                <a:gd name="T33" fmla="*/ 249 h 1060"/>
                <a:gd name="T34" fmla="*/ 1823 w 3390"/>
                <a:gd name="T35" fmla="*/ 234 h 1060"/>
                <a:gd name="T36" fmla="*/ 1862 w 3390"/>
                <a:gd name="T37" fmla="*/ 214 h 1060"/>
                <a:gd name="T38" fmla="*/ 1895 w 3390"/>
                <a:gd name="T39" fmla="*/ 188 h 1060"/>
                <a:gd name="T40" fmla="*/ 1925 w 3390"/>
                <a:gd name="T41" fmla="*/ 159 h 1060"/>
                <a:gd name="T42" fmla="*/ 1951 w 3390"/>
                <a:gd name="T43" fmla="*/ 124 h 1060"/>
                <a:gd name="T44" fmla="*/ 1972 w 3390"/>
                <a:gd name="T45" fmla="*/ 88 h 1060"/>
                <a:gd name="T46" fmla="*/ 1987 w 3390"/>
                <a:gd name="T47" fmla="*/ 48 h 1060"/>
                <a:gd name="T48" fmla="*/ 3180 w 3390"/>
                <a:gd name="T49" fmla="*/ 48 h 1060"/>
                <a:gd name="T50" fmla="*/ 3236 w 3390"/>
                <a:gd name="T51" fmla="*/ 44 h 1060"/>
                <a:gd name="T52" fmla="*/ 3290 w 3390"/>
                <a:gd name="T53" fmla="*/ 35 h 1060"/>
                <a:gd name="T54" fmla="*/ 3341 w 3390"/>
                <a:gd name="T55" fmla="*/ 20 h 1060"/>
                <a:gd name="T56" fmla="*/ 3390 w 3390"/>
                <a:gd name="T57" fmla="*/ 0 h 1060"/>
                <a:gd name="T58" fmla="*/ 3390 w 3390"/>
                <a:gd name="T59" fmla="*/ 782 h 1060"/>
                <a:gd name="T60" fmla="*/ 3387 w 3390"/>
                <a:gd name="T61" fmla="*/ 823 h 1060"/>
                <a:gd name="T62" fmla="*/ 3378 w 3390"/>
                <a:gd name="T63" fmla="*/ 861 h 1060"/>
                <a:gd name="T64" fmla="*/ 3364 w 3390"/>
                <a:gd name="T65" fmla="*/ 899 h 1060"/>
                <a:gd name="T66" fmla="*/ 3345 w 3390"/>
                <a:gd name="T67" fmla="*/ 933 h 1060"/>
                <a:gd name="T68" fmla="*/ 3321 w 3390"/>
                <a:gd name="T69" fmla="*/ 964 h 1060"/>
                <a:gd name="T70" fmla="*/ 3293 w 3390"/>
                <a:gd name="T71" fmla="*/ 991 h 1060"/>
                <a:gd name="T72" fmla="*/ 3262 w 3390"/>
                <a:gd name="T73" fmla="*/ 1015 h 1060"/>
                <a:gd name="T74" fmla="*/ 3227 w 3390"/>
                <a:gd name="T75" fmla="*/ 1034 h 1060"/>
                <a:gd name="T76" fmla="*/ 3190 w 3390"/>
                <a:gd name="T77" fmla="*/ 1048 h 1060"/>
                <a:gd name="T78" fmla="*/ 3151 w 3390"/>
                <a:gd name="T79" fmla="*/ 1057 h 1060"/>
                <a:gd name="T80" fmla="*/ 3109 w 3390"/>
                <a:gd name="T81" fmla="*/ 1060 h 1060"/>
                <a:gd name="T82" fmla="*/ 282 w 3390"/>
                <a:gd name="T83" fmla="*/ 1060 h 1060"/>
                <a:gd name="T84" fmla="*/ 240 w 3390"/>
                <a:gd name="T85" fmla="*/ 1057 h 1060"/>
                <a:gd name="T86" fmla="*/ 200 w 3390"/>
                <a:gd name="T87" fmla="*/ 1048 h 1060"/>
                <a:gd name="T88" fmla="*/ 163 w 3390"/>
                <a:gd name="T89" fmla="*/ 1034 h 1060"/>
                <a:gd name="T90" fmla="*/ 129 w 3390"/>
                <a:gd name="T91" fmla="*/ 1015 h 1060"/>
                <a:gd name="T92" fmla="*/ 97 w 3390"/>
                <a:gd name="T93" fmla="*/ 991 h 1060"/>
                <a:gd name="T94" fmla="*/ 69 w 3390"/>
                <a:gd name="T95" fmla="*/ 964 h 1060"/>
                <a:gd name="T96" fmla="*/ 46 w 3390"/>
                <a:gd name="T97" fmla="*/ 933 h 1060"/>
                <a:gd name="T98" fmla="*/ 26 w 3390"/>
                <a:gd name="T99" fmla="*/ 899 h 1060"/>
                <a:gd name="T100" fmla="*/ 12 w 3390"/>
                <a:gd name="T101" fmla="*/ 861 h 1060"/>
                <a:gd name="T102" fmla="*/ 3 w 3390"/>
                <a:gd name="T103" fmla="*/ 823 h 1060"/>
                <a:gd name="T104" fmla="*/ 0 w 3390"/>
                <a:gd name="T105" fmla="*/ 782 h 1060"/>
                <a:gd name="T106" fmla="*/ 0 w 3390"/>
                <a:gd name="T10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0" h="1060">
                  <a:moveTo>
                    <a:pt x="0" y="0"/>
                  </a:moveTo>
                  <a:lnTo>
                    <a:pt x="49" y="20"/>
                  </a:lnTo>
                  <a:lnTo>
                    <a:pt x="100" y="35"/>
                  </a:lnTo>
                  <a:lnTo>
                    <a:pt x="155" y="44"/>
                  </a:lnTo>
                  <a:lnTo>
                    <a:pt x="210" y="48"/>
                  </a:lnTo>
                  <a:lnTo>
                    <a:pt x="1403" y="48"/>
                  </a:lnTo>
                  <a:lnTo>
                    <a:pt x="1418" y="88"/>
                  </a:lnTo>
                  <a:lnTo>
                    <a:pt x="1439" y="124"/>
                  </a:lnTo>
                  <a:lnTo>
                    <a:pt x="1465" y="159"/>
                  </a:lnTo>
                  <a:lnTo>
                    <a:pt x="1496" y="188"/>
                  </a:lnTo>
                  <a:lnTo>
                    <a:pt x="1530" y="214"/>
                  </a:lnTo>
                  <a:lnTo>
                    <a:pt x="1567" y="234"/>
                  </a:lnTo>
                  <a:lnTo>
                    <a:pt x="1607" y="249"/>
                  </a:lnTo>
                  <a:lnTo>
                    <a:pt x="1650" y="259"/>
                  </a:lnTo>
                  <a:lnTo>
                    <a:pt x="1696" y="262"/>
                  </a:lnTo>
                  <a:lnTo>
                    <a:pt x="1740" y="259"/>
                  </a:lnTo>
                  <a:lnTo>
                    <a:pt x="1783" y="249"/>
                  </a:lnTo>
                  <a:lnTo>
                    <a:pt x="1823" y="234"/>
                  </a:lnTo>
                  <a:lnTo>
                    <a:pt x="1862" y="214"/>
                  </a:lnTo>
                  <a:lnTo>
                    <a:pt x="1895" y="188"/>
                  </a:lnTo>
                  <a:lnTo>
                    <a:pt x="1925" y="159"/>
                  </a:lnTo>
                  <a:lnTo>
                    <a:pt x="1951" y="124"/>
                  </a:lnTo>
                  <a:lnTo>
                    <a:pt x="1972" y="88"/>
                  </a:lnTo>
                  <a:lnTo>
                    <a:pt x="1987" y="48"/>
                  </a:lnTo>
                  <a:lnTo>
                    <a:pt x="3180" y="48"/>
                  </a:lnTo>
                  <a:lnTo>
                    <a:pt x="3236" y="44"/>
                  </a:lnTo>
                  <a:lnTo>
                    <a:pt x="3290" y="35"/>
                  </a:lnTo>
                  <a:lnTo>
                    <a:pt x="3341" y="20"/>
                  </a:lnTo>
                  <a:lnTo>
                    <a:pt x="3390" y="0"/>
                  </a:lnTo>
                  <a:lnTo>
                    <a:pt x="3390" y="782"/>
                  </a:lnTo>
                  <a:lnTo>
                    <a:pt x="3387" y="823"/>
                  </a:lnTo>
                  <a:lnTo>
                    <a:pt x="3378" y="861"/>
                  </a:lnTo>
                  <a:lnTo>
                    <a:pt x="3364" y="899"/>
                  </a:lnTo>
                  <a:lnTo>
                    <a:pt x="3345" y="933"/>
                  </a:lnTo>
                  <a:lnTo>
                    <a:pt x="3321" y="964"/>
                  </a:lnTo>
                  <a:lnTo>
                    <a:pt x="3293" y="991"/>
                  </a:lnTo>
                  <a:lnTo>
                    <a:pt x="3262" y="1015"/>
                  </a:lnTo>
                  <a:lnTo>
                    <a:pt x="3227" y="1034"/>
                  </a:lnTo>
                  <a:lnTo>
                    <a:pt x="3190" y="1048"/>
                  </a:lnTo>
                  <a:lnTo>
                    <a:pt x="3151" y="1057"/>
                  </a:lnTo>
                  <a:lnTo>
                    <a:pt x="3109" y="1060"/>
                  </a:lnTo>
                  <a:lnTo>
                    <a:pt x="282" y="1060"/>
                  </a:lnTo>
                  <a:lnTo>
                    <a:pt x="240" y="1057"/>
                  </a:lnTo>
                  <a:lnTo>
                    <a:pt x="200" y="1048"/>
                  </a:lnTo>
                  <a:lnTo>
                    <a:pt x="163" y="1034"/>
                  </a:lnTo>
                  <a:lnTo>
                    <a:pt x="129" y="1015"/>
                  </a:lnTo>
                  <a:lnTo>
                    <a:pt x="97" y="991"/>
                  </a:lnTo>
                  <a:lnTo>
                    <a:pt x="69" y="964"/>
                  </a:lnTo>
                  <a:lnTo>
                    <a:pt x="46" y="933"/>
                  </a:lnTo>
                  <a:lnTo>
                    <a:pt x="26" y="899"/>
                  </a:lnTo>
                  <a:lnTo>
                    <a:pt x="12" y="861"/>
                  </a:lnTo>
                  <a:lnTo>
                    <a:pt x="3" y="823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834063" y="3214688"/>
              <a:ext cx="1868487" cy="869950"/>
            </a:xfrm>
            <a:custGeom>
              <a:avLst/>
              <a:gdLst>
                <a:gd name="T0" fmla="*/ 1419 w 3532"/>
                <a:gd name="T1" fmla="*/ 272 h 1642"/>
                <a:gd name="T2" fmla="*/ 1321 w 3532"/>
                <a:gd name="T3" fmla="*/ 325 h 1642"/>
                <a:gd name="T4" fmla="*/ 1253 w 3532"/>
                <a:gd name="T5" fmla="*/ 411 h 1642"/>
                <a:gd name="T6" fmla="*/ 2280 w 3532"/>
                <a:gd name="T7" fmla="*/ 411 h 1642"/>
                <a:gd name="T8" fmla="*/ 2211 w 3532"/>
                <a:gd name="T9" fmla="*/ 325 h 1642"/>
                <a:gd name="T10" fmla="*/ 2114 w 3532"/>
                <a:gd name="T11" fmla="*/ 272 h 1642"/>
                <a:gd name="T12" fmla="*/ 1496 w 3532"/>
                <a:gd name="T13" fmla="*/ 260 h 1642"/>
                <a:gd name="T14" fmla="*/ 2097 w 3532"/>
                <a:gd name="T15" fmla="*/ 3 h 1642"/>
                <a:gd name="T16" fmla="*/ 2266 w 3532"/>
                <a:gd name="T17" fmla="*/ 51 h 1642"/>
                <a:gd name="T18" fmla="*/ 2406 w 3532"/>
                <a:gd name="T19" fmla="*/ 148 h 1642"/>
                <a:gd name="T20" fmla="*/ 2509 w 3532"/>
                <a:gd name="T21" fmla="*/ 281 h 1642"/>
                <a:gd name="T22" fmla="*/ 2565 w 3532"/>
                <a:gd name="T23" fmla="*/ 445 h 1642"/>
                <a:gd name="T24" fmla="*/ 3323 w 3532"/>
                <a:gd name="T25" fmla="*/ 457 h 1642"/>
                <a:gd name="T26" fmla="*/ 3432 w 3532"/>
                <a:gd name="T27" fmla="*/ 513 h 1642"/>
                <a:gd name="T28" fmla="*/ 3505 w 3532"/>
                <a:gd name="T29" fmla="*/ 606 h 1642"/>
                <a:gd name="T30" fmla="*/ 3532 w 3532"/>
                <a:gd name="T31" fmla="*/ 723 h 1642"/>
                <a:gd name="T32" fmla="*/ 3520 w 3532"/>
                <a:gd name="T33" fmla="*/ 1443 h 1642"/>
                <a:gd name="T34" fmla="*/ 3463 w 3532"/>
                <a:gd name="T35" fmla="*/ 1546 h 1642"/>
                <a:gd name="T36" fmla="*/ 3369 w 3532"/>
                <a:gd name="T37" fmla="*/ 1616 h 1642"/>
                <a:gd name="T38" fmla="*/ 3251 w 3532"/>
                <a:gd name="T39" fmla="*/ 1642 h 1642"/>
                <a:gd name="T40" fmla="*/ 2057 w 3532"/>
                <a:gd name="T41" fmla="*/ 1564 h 1642"/>
                <a:gd name="T42" fmla="*/ 2003 w 3532"/>
                <a:gd name="T43" fmla="*/ 1465 h 1642"/>
                <a:gd name="T44" fmla="*/ 1972 w 3532"/>
                <a:gd name="T45" fmla="*/ 1434 h 1642"/>
                <a:gd name="T46" fmla="*/ 1918 w 3532"/>
                <a:gd name="T47" fmla="*/ 1394 h 1642"/>
                <a:gd name="T48" fmla="*/ 1868 w 3532"/>
                <a:gd name="T49" fmla="*/ 1371 h 1642"/>
                <a:gd name="T50" fmla="*/ 1827 w 3532"/>
                <a:gd name="T51" fmla="*/ 1359 h 1642"/>
                <a:gd name="T52" fmla="*/ 1735 w 3532"/>
                <a:gd name="T53" fmla="*/ 1355 h 1642"/>
                <a:gd name="T54" fmla="*/ 1679 w 3532"/>
                <a:gd name="T55" fmla="*/ 1367 h 1642"/>
                <a:gd name="T56" fmla="*/ 1631 w 3532"/>
                <a:gd name="T57" fmla="*/ 1384 h 1642"/>
                <a:gd name="T58" fmla="*/ 1604 w 3532"/>
                <a:gd name="T59" fmla="*/ 1400 h 1642"/>
                <a:gd name="T60" fmla="*/ 1560 w 3532"/>
                <a:gd name="T61" fmla="*/ 1434 h 1642"/>
                <a:gd name="T62" fmla="*/ 1529 w 3532"/>
                <a:gd name="T63" fmla="*/ 1465 h 1642"/>
                <a:gd name="T64" fmla="*/ 1475 w 3532"/>
                <a:gd name="T65" fmla="*/ 1564 h 1642"/>
                <a:gd name="T66" fmla="*/ 281 w 3532"/>
                <a:gd name="T67" fmla="*/ 1642 h 1642"/>
                <a:gd name="T68" fmla="*/ 163 w 3532"/>
                <a:gd name="T69" fmla="*/ 1616 h 1642"/>
                <a:gd name="T70" fmla="*/ 69 w 3532"/>
                <a:gd name="T71" fmla="*/ 1546 h 1642"/>
                <a:gd name="T72" fmla="*/ 12 w 3532"/>
                <a:gd name="T73" fmla="*/ 1443 h 1642"/>
                <a:gd name="T74" fmla="*/ 0 w 3532"/>
                <a:gd name="T75" fmla="*/ 723 h 1642"/>
                <a:gd name="T76" fmla="*/ 27 w 3532"/>
                <a:gd name="T77" fmla="*/ 606 h 1642"/>
                <a:gd name="T78" fmla="*/ 102 w 3532"/>
                <a:gd name="T79" fmla="*/ 513 h 1642"/>
                <a:gd name="T80" fmla="*/ 209 w 3532"/>
                <a:gd name="T81" fmla="*/ 457 h 1642"/>
                <a:gd name="T82" fmla="*/ 967 w 3532"/>
                <a:gd name="T83" fmla="*/ 445 h 1642"/>
                <a:gd name="T84" fmla="*/ 1023 w 3532"/>
                <a:gd name="T85" fmla="*/ 281 h 1642"/>
                <a:gd name="T86" fmla="*/ 1126 w 3532"/>
                <a:gd name="T87" fmla="*/ 148 h 1642"/>
                <a:gd name="T88" fmla="*/ 1267 w 3532"/>
                <a:gd name="T89" fmla="*/ 51 h 1642"/>
                <a:gd name="T90" fmla="*/ 1435 w 3532"/>
                <a:gd name="T91" fmla="*/ 3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32" h="1642">
                  <a:moveTo>
                    <a:pt x="1496" y="260"/>
                  </a:moveTo>
                  <a:lnTo>
                    <a:pt x="1456" y="263"/>
                  </a:lnTo>
                  <a:lnTo>
                    <a:pt x="1419" y="272"/>
                  </a:lnTo>
                  <a:lnTo>
                    <a:pt x="1383" y="285"/>
                  </a:lnTo>
                  <a:lnTo>
                    <a:pt x="1351" y="302"/>
                  </a:lnTo>
                  <a:lnTo>
                    <a:pt x="1321" y="325"/>
                  </a:lnTo>
                  <a:lnTo>
                    <a:pt x="1295" y="349"/>
                  </a:lnTo>
                  <a:lnTo>
                    <a:pt x="1272" y="378"/>
                  </a:lnTo>
                  <a:lnTo>
                    <a:pt x="1253" y="411"/>
                  </a:lnTo>
                  <a:lnTo>
                    <a:pt x="1238" y="445"/>
                  </a:lnTo>
                  <a:lnTo>
                    <a:pt x="2294" y="445"/>
                  </a:lnTo>
                  <a:lnTo>
                    <a:pt x="2280" y="411"/>
                  </a:lnTo>
                  <a:lnTo>
                    <a:pt x="2261" y="378"/>
                  </a:lnTo>
                  <a:lnTo>
                    <a:pt x="2238" y="349"/>
                  </a:lnTo>
                  <a:lnTo>
                    <a:pt x="2211" y="325"/>
                  </a:lnTo>
                  <a:lnTo>
                    <a:pt x="2181" y="302"/>
                  </a:lnTo>
                  <a:lnTo>
                    <a:pt x="2149" y="285"/>
                  </a:lnTo>
                  <a:lnTo>
                    <a:pt x="2114" y="272"/>
                  </a:lnTo>
                  <a:lnTo>
                    <a:pt x="2076" y="263"/>
                  </a:lnTo>
                  <a:lnTo>
                    <a:pt x="2036" y="260"/>
                  </a:lnTo>
                  <a:lnTo>
                    <a:pt x="1496" y="260"/>
                  </a:lnTo>
                  <a:close/>
                  <a:moveTo>
                    <a:pt x="1496" y="0"/>
                  </a:moveTo>
                  <a:lnTo>
                    <a:pt x="2036" y="0"/>
                  </a:lnTo>
                  <a:lnTo>
                    <a:pt x="2097" y="3"/>
                  </a:lnTo>
                  <a:lnTo>
                    <a:pt x="2155" y="14"/>
                  </a:lnTo>
                  <a:lnTo>
                    <a:pt x="2212" y="29"/>
                  </a:lnTo>
                  <a:lnTo>
                    <a:pt x="2266" y="51"/>
                  </a:lnTo>
                  <a:lnTo>
                    <a:pt x="2316" y="79"/>
                  </a:lnTo>
                  <a:lnTo>
                    <a:pt x="2363" y="110"/>
                  </a:lnTo>
                  <a:lnTo>
                    <a:pt x="2406" y="148"/>
                  </a:lnTo>
                  <a:lnTo>
                    <a:pt x="2445" y="189"/>
                  </a:lnTo>
                  <a:lnTo>
                    <a:pt x="2480" y="233"/>
                  </a:lnTo>
                  <a:lnTo>
                    <a:pt x="2509" y="281"/>
                  </a:lnTo>
                  <a:lnTo>
                    <a:pt x="2533" y="333"/>
                  </a:lnTo>
                  <a:lnTo>
                    <a:pt x="2552" y="388"/>
                  </a:lnTo>
                  <a:lnTo>
                    <a:pt x="2565" y="445"/>
                  </a:lnTo>
                  <a:lnTo>
                    <a:pt x="3239" y="445"/>
                  </a:lnTo>
                  <a:lnTo>
                    <a:pt x="3283" y="448"/>
                  </a:lnTo>
                  <a:lnTo>
                    <a:pt x="3323" y="457"/>
                  </a:lnTo>
                  <a:lnTo>
                    <a:pt x="3363" y="471"/>
                  </a:lnTo>
                  <a:lnTo>
                    <a:pt x="3399" y="489"/>
                  </a:lnTo>
                  <a:lnTo>
                    <a:pt x="3432" y="513"/>
                  </a:lnTo>
                  <a:lnTo>
                    <a:pt x="3460" y="541"/>
                  </a:lnTo>
                  <a:lnTo>
                    <a:pt x="3485" y="571"/>
                  </a:lnTo>
                  <a:lnTo>
                    <a:pt x="3505" y="606"/>
                  </a:lnTo>
                  <a:lnTo>
                    <a:pt x="3520" y="642"/>
                  </a:lnTo>
                  <a:lnTo>
                    <a:pt x="3529" y="682"/>
                  </a:lnTo>
                  <a:lnTo>
                    <a:pt x="3532" y="723"/>
                  </a:lnTo>
                  <a:lnTo>
                    <a:pt x="3532" y="1364"/>
                  </a:lnTo>
                  <a:lnTo>
                    <a:pt x="3529" y="1405"/>
                  </a:lnTo>
                  <a:lnTo>
                    <a:pt x="3520" y="1443"/>
                  </a:lnTo>
                  <a:lnTo>
                    <a:pt x="3506" y="1481"/>
                  </a:lnTo>
                  <a:lnTo>
                    <a:pt x="3487" y="1514"/>
                  </a:lnTo>
                  <a:lnTo>
                    <a:pt x="3463" y="1546"/>
                  </a:lnTo>
                  <a:lnTo>
                    <a:pt x="3436" y="1573"/>
                  </a:lnTo>
                  <a:lnTo>
                    <a:pt x="3404" y="1596"/>
                  </a:lnTo>
                  <a:lnTo>
                    <a:pt x="3369" y="1616"/>
                  </a:lnTo>
                  <a:lnTo>
                    <a:pt x="3332" y="1630"/>
                  </a:lnTo>
                  <a:lnTo>
                    <a:pt x="3293" y="1638"/>
                  </a:lnTo>
                  <a:lnTo>
                    <a:pt x="3251" y="1642"/>
                  </a:lnTo>
                  <a:lnTo>
                    <a:pt x="2071" y="1642"/>
                  </a:lnTo>
                  <a:lnTo>
                    <a:pt x="2067" y="1602"/>
                  </a:lnTo>
                  <a:lnTo>
                    <a:pt x="2057" y="1564"/>
                  </a:lnTo>
                  <a:lnTo>
                    <a:pt x="2044" y="1528"/>
                  </a:lnTo>
                  <a:lnTo>
                    <a:pt x="2025" y="1496"/>
                  </a:lnTo>
                  <a:lnTo>
                    <a:pt x="2003" y="1465"/>
                  </a:lnTo>
                  <a:lnTo>
                    <a:pt x="1977" y="1438"/>
                  </a:lnTo>
                  <a:lnTo>
                    <a:pt x="1975" y="1436"/>
                  </a:lnTo>
                  <a:lnTo>
                    <a:pt x="1972" y="1434"/>
                  </a:lnTo>
                  <a:lnTo>
                    <a:pt x="1953" y="1417"/>
                  </a:lnTo>
                  <a:lnTo>
                    <a:pt x="1934" y="1402"/>
                  </a:lnTo>
                  <a:lnTo>
                    <a:pt x="1918" y="1394"/>
                  </a:lnTo>
                  <a:lnTo>
                    <a:pt x="1901" y="1385"/>
                  </a:lnTo>
                  <a:lnTo>
                    <a:pt x="1883" y="1376"/>
                  </a:lnTo>
                  <a:lnTo>
                    <a:pt x="1868" y="1371"/>
                  </a:lnTo>
                  <a:lnTo>
                    <a:pt x="1853" y="1367"/>
                  </a:lnTo>
                  <a:lnTo>
                    <a:pt x="1840" y="1362"/>
                  </a:lnTo>
                  <a:lnTo>
                    <a:pt x="1827" y="1359"/>
                  </a:lnTo>
                  <a:lnTo>
                    <a:pt x="1797" y="1355"/>
                  </a:lnTo>
                  <a:lnTo>
                    <a:pt x="1767" y="1353"/>
                  </a:lnTo>
                  <a:lnTo>
                    <a:pt x="1735" y="1355"/>
                  </a:lnTo>
                  <a:lnTo>
                    <a:pt x="1705" y="1359"/>
                  </a:lnTo>
                  <a:lnTo>
                    <a:pt x="1692" y="1362"/>
                  </a:lnTo>
                  <a:lnTo>
                    <a:pt x="1679" y="1367"/>
                  </a:lnTo>
                  <a:lnTo>
                    <a:pt x="1664" y="1371"/>
                  </a:lnTo>
                  <a:lnTo>
                    <a:pt x="1649" y="1376"/>
                  </a:lnTo>
                  <a:lnTo>
                    <a:pt x="1631" y="1384"/>
                  </a:lnTo>
                  <a:lnTo>
                    <a:pt x="1615" y="1394"/>
                  </a:lnTo>
                  <a:lnTo>
                    <a:pt x="1609" y="1397"/>
                  </a:lnTo>
                  <a:lnTo>
                    <a:pt x="1604" y="1400"/>
                  </a:lnTo>
                  <a:lnTo>
                    <a:pt x="1598" y="1402"/>
                  </a:lnTo>
                  <a:lnTo>
                    <a:pt x="1579" y="1417"/>
                  </a:lnTo>
                  <a:lnTo>
                    <a:pt x="1560" y="1434"/>
                  </a:lnTo>
                  <a:lnTo>
                    <a:pt x="1557" y="1436"/>
                  </a:lnTo>
                  <a:lnTo>
                    <a:pt x="1555" y="1438"/>
                  </a:lnTo>
                  <a:lnTo>
                    <a:pt x="1529" y="1465"/>
                  </a:lnTo>
                  <a:lnTo>
                    <a:pt x="1507" y="1496"/>
                  </a:lnTo>
                  <a:lnTo>
                    <a:pt x="1488" y="1528"/>
                  </a:lnTo>
                  <a:lnTo>
                    <a:pt x="1475" y="1564"/>
                  </a:lnTo>
                  <a:lnTo>
                    <a:pt x="1465" y="1602"/>
                  </a:lnTo>
                  <a:lnTo>
                    <a:pt x="1461" y="1642"/>
                  </a:lnTo>
                  <a:lnTo>
                    <a:pt x="281" y="1642"/>
                  </a:lnTo>
                  <a:lnTo>
                    <a:pt x="239" y="1638"/>
                  </a:lnTo>
                  <a:lnTo>
                    <a:pt x="200" y="1630"/>
                  </a:lnTo>
                  <a:lnTo>
                    <a:pt x="163" y="1616"/>
                  </a:lnTo>
                  <a:lnTo>
                    <a:pt x="128" y="1596"/>
                  </a:lnTo>
                  <a:lnTo>
                    <a:pt x="97" y="1573"/>
                  </a:lnTo>
                  <a:lnTo>
                    <a:pt x="69" y="1546"/>
                  </a:lnTo>
                  <a:lnTo>
                    <a:pt x="46" y="1514"/>
                  </a:lnTo>
                  <a:lnTo>
                    <a:pt x="26" y="1480"/>
                  </a:lnTo>
                  <a:lnTo>
                    <a:pt x="12" y="1443"/>
                  </a:lnTo>
                  <a:lnTo>
                    <a:pt x="3" y="1405"/>
                  </a:lnTo>
                  <a:lnTo>
                    <a:pt x="0" y="1364"/>
                  </a:lnTo>
                  <a:lnTo>
                    <a:pt x="0" y="723"/>
                  </a:lnTo>
                  <a:lnTo>
                    <a:pt x="3" y="682"/>
                  </a:lnTo>
                  <a:lnTo>
                    <a:pt x="12" y="642"/>
                  </a:lnTo>
                  <a:lnTo>
                    <a:pt x="27" y="606"/>
                  </a:lnTo>
                  <a:lnTo>
                    <a:pt x="47" y="571"/>
                  </a:lnTo>
                  <a:lnTo>
                    <a:pt x="72" y="541"/>
                  </a:lnTo>
                  <a:lnTo>
                    <a:pt x="102" y="513"/>
                  </a:lnTo>
                  <a:lnTo>
                    <a:pt x="133" y="489"/>
                  </a:lnTo>
                  <a:lnTo>
                    <a:pt x="169" y="471"/>
                  </a:lnTo>
                  <a:lnTo>
                    <a:pt x="209" y="457"/>
                  </a:lnTo>
                  <a:lnTo>
                    <a:pt x="250" y="448"/>
                  </a:lnTo>
                  <a:lnTo>
                    <a:pt x="293" y="445"/>
                  </a:lnTo>
                  <a:lnTo>
                    <a:pt x="967" y="445"/>
                  </a:lnTo>
                  <a:lnTo>
                    <a:pt x="980" y="388"/>
                  </a:lnTo>
                  <a:lnTo>
                    <a:pt x="999" y="333"/>
                  </a:lnTo>
                  <a:lnTo>
                    <a:pt x="1023" y="281"/>
                  </a:lnTo>
                  <a:lnTo>
                    <a:pt x="1053" y="233"/>
                  </a:lnTo>
                  <a:lnTo>
                    <a:pt x="1087" y="189"/>
                  </a:lnTo>
                  <a:lnTo>
                    <a:pt x="1126" y="148"/>
                  </a:lnTo>
                  <a:lnTo>
                    <a:pt x="1169" y="110"/>
                  </a:lnTo>
                  <a:lnTo>
                    <a:pt x="1216" y="79"/>
                  </a:lnTo>
                  <a:lnTo>
                    <a:pt x="1267" y="51"/>
                  </a:lnTo>
                  <a:lnTo>
                    <a:pt x="1320" y="29"/>
                  </a:lnTo>
                  <a:lnTo>
                    <a:pt x="1377" y="14"/>
                  </a:lnTo>
                  <a:lnTo>
                    <a:pt x="1435" y="3"/>
                  </a:lnTo>
                  <a:lnTo>
                    <a:pt x="1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69681" y="2529327"/>
            <a:ext cx="379336" cy="384158"/>
            <a:chOff x="5842001" y="3197226"/>
            <a:chExt cx="4371974" cy="4427537"/>
          </a:xfrm>
          <a:solidFill>
            <a:schemeClr val="bg2">
              <a:lumMod val="25000"/>
            </a:schemeClr>
          </a:solidFill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473466" y="2533289"/>
            <a:ext cx="463599" cy="376236"/>
            <a:chOff x="5848350" y="3271838"/>
            <a:chExt cx="2417763" cy="1962150"/>
          </a:xfrm>
          <a:solidFill>
            <a:schemeClr val="bg2">
              <a:lumMod val="25000"/>
            </a:schemeClr>
          </a:solidFill>
        </p:grpSpPr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521450" y="3790950"/>
              <a:ext cx="1073150" cy="1073150"/>
            </a:xfrm>
            <a:custGeom>
              <a:avLst/>
              <a:gdLst>
                <a:gd name="T0" fmla="*/ 942 w 2028"/>
                <a:gd name="T1" fmla="*/ 440 h 2028"/>
                <a:gd name="T2" fmla="*/ 808 w 2028"/>
                <a:gd name="T3" fmla="*/ 474 h 2028"/>
                <a:gd name="T4" fmla="*/ 689 w 2028"/>
                <a:gd name="T5" fmla="*/ 539 h 2028"/>
                <a:gd name="T6" fmla="*/ 588 w 2028"/>
                <a:gd name="T7" fmla="*/ 628 h 2028"/>
                <a:gd name="T8" fmla="*/ 510 w 2028"/>
                <a:gd name="T9" fmla="*/ 739 h 2028"/>
                <a:gd name="T10" fmla="*/ 461 w 2028"/>
                <a:gd name="T11" fmla="*/ 865 h 2028"/>
                <a:gd name="T12" fmla="*/ 444 w 2028"/>
                <a:gd name="T13" fmla="*/ 1006 h 2028"/>
                <a:gd name="T14" fmla="*/ 461 w 2028"/>
                <a:gd name="T15" fmla="*/ 1147 h 2028"/>
                <a:gd name="T16" fmla="*/ 510 w 2028"/>
                <a:gd name="T17" fmla="*/ 1275 h 2028"/>
                <a:gd name="T18" fmla="*/ 588 w 2028"/>
                <a:gd name="T19" fmla="*/ 1384 h 2028"/>
                <a:gd name="T20" fmla="*/ 689 w 2028"/>
                <a:gd name="T21" fmla="*/ 1474 h 2028"/>
                <a:gd name="T22" fmla="*/ 808 w 2028"/>
                <a:gd name="T23" fmla="*/ 1538 h 2028"/>
                <a:gd name="T24" fmla="*/ 942 w 2028"/>
                <a:gd name="T25" fmla="*/ 1571 h 2028"/>
                <a:gd name="T26" fmla="*/ 1085 w 2028"/>
                <a:gd name="T27" fmla="*/ 1571 h 2028"/>
                <a:gd name="T28" fmla="*/ 1220 w 2028"/>
                <a:gd name="T29" fmla="*/ 1538 h 2028"/>
                <a:gd name="T30" fmla="*/ 1340 w 2028"/>
                <a:gd name="T31" fmla="*/ 1474 h 2028"/>
                <a:gd name="T32" fmla="*/ 1440 w 2028"/>
                <a:gd name="T33" fmla="*/ 1384 h 2028"/>
                <a:gd name="T34" fmla="*/ 1517 w 2028"/>
                <a:gd name="T35" fmla="*/ 1275 h 2028"/>
                <a:gd name="T36" fmla="*/ 1566 w 2028"/>
                <a:gd name="T37" fmla="*/ 1147 h 2028"/>
                <a:gd name="T38" fmla="*/ 1583 w 2028"/>
                <a:gd name="T39" fmla="*/ 1006 h 2028"/>
                <a:gd name="T40" fmla="*/ 1566 w 2028"/>
                <a:gd name="T41" fmla="*/ 865 h 2028"/>
                <a:gd name="T42" fmla="*/ 1517 w 2028"/>
                <a:gd name="T43" fmla="*/ 739 h 2028"/>
                <a:gd name="T44" fmla="*/ 1440 w 2028"/>
                <a:gd name="T45" fmla="*/ 628 h 2028"/>
                <a:gd name="T46" fmla="*/ 1340 w 2028"/>
                <a:gd name="T47" fmla="*/ 539 h 2028"/>
                <a:gd name="T48" fmla="*/ 1220 w 2028"/>
                <a:gd name="T49" fmla="*/ 474 h 2028"/>
                <a:gd name="T50" fmla="*/ 1085 w 2028"/>
                <a:gd name="T51" fmla="*/ 440 h 2028"/>
                <a:gd name="T52" fmla="*/ 1014 w 2028"/>
                <a:gd name="T53" fmla="*/ 0 h 2028"/>
                <a:gd name="T54" fmla="*/ 1197 w 2028"/>
                <a:gd name="T55" fmla="*/ 16 h 2028"/>
                <a:gd name="T56" fmla="*/ 1368 w 2028"/>
                <a:gd name="T57" fmla="*/ 63 h 2028"/>
                <a:gd name="T58" fmla="*/ 1526 w 2028"/>
                <a:gd name="T59" fmla="*/ 138 h 2028"/>
                <a:gd name="T60" fmla="*/ 1668 w 2028"/>
                <a:gd name="T61" fmla="*/ 238 h 2028"/>
                <a:gd name="T62" fmla="*/ 1790 w 2028"/>
                <a:gd name="T63" fmla="*/ 360 h 2028"/>
                <a:gd name="T64" fmla="*/ 1890 w 2028"/>
                <a:gd name="T65" fmla="*/ 502 h 2028"/>
                <a:gd name="T66" fmla="*/ 1964 w 2028"/>
                <a:gd name="T67" fmla="*/ 660 h 2028"/>
                <a:gd name="T68" fmla="*/ 2012 w 2028"/>
                <a:gd name="T69" fmla="*/ 831 h 2028"/>
                <a:gd name="T70" fmla="*/ 2028 w 2028"/>
                <a:gd name="T71" fmla="*/ 1014 h 2028"/>
                <a:gd name="T72" fmla="*/ 2012 w 2028"/>
                <a:gd name="T73" fmla="*/ 1197 h 2028"/>
                <a:gd name="T74" fmla="*/ 1964 w 2028"/>
                <a:gd name="T75" fmla="*/ 1369 h 2028"/>
                <a:gd name="T76" fmla="*/ 1890 w 2028"/>
                <a:gd name="T77" fmla="*/ 1526 h 2028"/>
                <a:gd name="T78" fmla="*/ 1790 w 2028"/>
                <a:gd name="T79" fmla="*/ 1668 h 2028"/>
                <a:gd name="T80" fmla="*/ 1668 w 2028"/>
                <a:gd name="T81" fmla="*/ 1791 h 2028"/>
                <a:gd name="T82" fmla="*/ 1526 w 2028"/>
                <a:gd name="T83" fmla="*/ 1891 h 2028"/>
                <a:gd name="T84" fmla="*/ 1368 w 2028"/>
                <a:gd name="T85" fmla="*/ 1965 h 2028"/>
                <a:gd name="T86" fmla="*/ 1197 w 2028"/>
                <a:gd name="T87" fmla="*/ 2013 h 2028"/>
                <a:gd name="T88" fmla="*/ 1014 w 2028"/>
                <a:gd name="T89" fmla="*/ 2028 h 2028"/>
                <a:gd name="T90" fmla="*/ 831 w 2028"/>
                <a:gd name="T91" fmla="*/ 2013 h 2028"/>
                <a:gd name="T92" fmla="*/ 659 w 2028"/>
                <a:gd name="T93" fmla="*/ 1965 h 2028"/>
                <a:gd name="T94" fmla="*/ 502 w 2028"/>
                <a:gd name="T95" fmla="*/ 1891 h 2028"/>
                <a:gd name="T96" fmla="*/ 360 w 2028"/>
                <a:gd name="T97" fmla="*/ 1791 h 2028"/>
                <a:gd name="T98" fmla="*/ 237 w 2028"/>
                <a:gd name="T99" fmla="*/ 1668 h 2028"/>
                <a:gd name="T100" fmla="*/ 138 w 2028"/>
                <a:gd name="T101" fmla="*/ 1526 h 2028"/>
                <a:gd name="T102" fmla="*/ 63 w 2028"/>
                <a:gd name="T103" fmla="*/ 1369 h 2028"/>
                <a:gd name="T104" fmla="*/ 15 w 2028"/>
                <a:gd name="T105" fmla="*/ 1197 h 2028"/>
                <a:gd name="T106" fmla="*/ 0 w 2028"/>
                <a:gd name="T107" fmla="*/ 1014 h 2028"/>
                <a:gd name="T108" fmla="*/ 15 w 2028"/>
                <a:gd name="T109" fmla="*/ 831 h 2028"/>
                <a:gd name="T110" fmla="*/ 63 w 2028"/>
                <a:gd name="T111" fmla="*/ 660 h 2028"/>
                <a:gd name="T112" fmla="*/ 138 w 2028"/>
                <a:gd name="T113" fmla="*/ 502 h 2028"/>
                <a:gd name="T114" fmla="*/ 237 w 2028"/>
                <a:gd name="T115" fmla="*/ 360 h 2028"/>
                <a:gd name="T116" fmla="*/ 360 w 2028"/>
                <a:gd name="T117" fmla="*/ 238 h 2028"/>
                <a:gd name="T118" fmla="*/ 502 w 2028"/>
                <a:gd name="T119" fmla="*/ 138 h 2028"/>
                <a:gd name="T120" fmla="*/ 659 w 2028"/>
                <a:gd name="T121" fmla="*/ 63 h 2028"/>
                <a:gd name="T122" fmla="*/ 831 w 2028"/>
                <a:gd name="T123" fmla="*/ 16 h 2028"/>
                <a:gd name="T124" fmla="*/ 1014 w 2028"/>
                <a:gd name="T125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8" h="2028">
                  <a:moveTo>
                    <a:pt x="1014" y="436"/>
                  </a:moveTo>
                  <a:lnTo>
                    <a:pt x="942" y="440"/>
                  </a:lnTo>
                  <a:lnTo>
                    <a:pt x="873" y="453"/>
                  </a:lnTo>
                  <a:lnTo>
                    <a:pt x="808" y="474"/>
                  </a:lnTo>
                  <a:lnTo>
                    <a:pt x="747" y="502"/>
                  </a:lnTo>
                  <a:lnTo>
                    <a:pt x="689" y="539"/>
                  </a:lnTo>
                  <a:lnTo>
                    <a:pt x="635" y="580"/>
                  </a:lnTo>
                  <a:lnTo>
                    <a:pt x="588" y="628"/>
                  </a:lnTo>
                  <a:lnTo>
                    <a:pt x="547" y="681"/>
                  </a:lnTo>
                  <a:lnTo>
                    <a:pt x="510" y="739"/>
                  </a:lnTo>
                  <a:lnTo>
                    <a:pt x="482" y="801"/>
                  </a:lnTo>
                  <a:lnTo>
                    <a:pt x="461" y="865"/>
                  </a:lnTo>
                  <a:lnTo>
                    <a:pt x="448" y="934"/>
                  </a:lnTo>
                  <a:lnTo>
                    <a:pt x="444" y="1006"/>
                  </a:lnTo>
                  <a:lnTo>
                    <a:pt x="448" y="1078"/>
                  </a:lnTo>
                  <a:lnTo>
                    <a:pt x="461" y="1147"/>
                  </a:lnTo>
                  <a:lnTo>
                    <a:pt x="482" y="1213"/>
                  </a:lnTo>
                  <a:lnTo>
                    <a:pt x="510" y="1275"/>
                  </a:lnTo>
                  <a:lnTo>
                    <a:pt x="547" y="1332"/>
                  </a:lnTo>
                  <a:lnTo>
                    <a:pt x="588" y="1384"/>
                  </a:lnTo>
                  <a:lnTo>
                    <a:pt x="635" y="1432"/>
                  </a:lnTo>
                  <a:lnTo>
                    <a:pt x="689" y="1474"/>
                  </a:lnTo>
                  <a:lnTo>
                    <a:pt x="747" y="1509"/>
                  </a:lnTo>
                  <a:lnTo>
                    <a:pt x="808" y="1538"/>
                  </a:lnTo>
                  <a:lnTo>
                    <a:pt x="873" y="1559"/>
                  </a:lnTo>
                  <a:lnTo>
                    <a:pt x="942" y="1571"/>
                  </a:lnTo>
                  <a:lnTo>
                    <a:pt x="1014" y="1576"/>
                  </a:lnTo>
                  <a:lnTo>
                    <a:pt x="1085" y="1571"/>
                  </a:lnTo>
                  <a:lnTo>
                    <a:pt x="1154" y="1559"/>
                  </a:lnTo>
                  <a:lnTo>
                    <a:pt x="1220" y="1538"/>
                  </a:lnTo>
                  <a:lnTo>
                    <a:pt x="1282" y="1509"/>
                  </a:lnTo>
                  <a:lnTo>
                    <a:pt x="1340" y="1474"/>
                  </a:lnTo>
                  <a:lnTo>
                    <a:pt x="1392" y="1432"/>
                  </a:lnTo>
                  <a:lnTo>
                    <a:pt x="1440" y="1384"/>
                  </a:lnTo>
                  <a:lnTo>
                    <a:pt x="1482" y="1332"/>
                  </a:lnTo>
                  <a:lnTo>
                    <a:pt x="1517" y="1275"/>
                  </a:lnTo>
                  <a:lnTo>
                    <a:pt x="1545" y="1213"/>
                  </a:lnTo>
                  <a:lnTo>
                    <a:pt x="1566" y="1147"/>
                  </a:lnTo>
                  <a:lnTo>
                    <a:pt x="1579" y="1078"/>
                  </a:lnTo>
                  <a:lnTo>
                    <a:pt x="1583" y="1006"/>
                  </a:lnTo>
                  <a:lnTo>
                    <a:pt x="1579" y="934"/>
                  </a:lnTo>
                  <a:lnTo>
                    <a:pt x="1566" y="865"/>
                  </a:lnTo>
                  <a:lnTo>
                    <a:pt x="1545" y="801"/>
                  </a:lnTo>
                  <a:lnTo>
                    <a:pt x="1517" y="739"/>
                  </a:lnTo>
                  <a:lnTo>
                    <a:pt x="1482" y="681"/>
                  </a:lnTo>
                  <a:lnTo>
                    <a:pt x="1440" y="628"/>
                  </a:lnTo>
                  <a:lnTo>
                    <a:pt x="1392" y="580"/>
                  </a:lnTo>
                  <a:lnTo>
                    <a:pt x="1340" y="539"/>
                  </a:lnTo>
                  <a:lnTo>
                    <a:pt x="1282" y="502"/>
                  </a:lnTo>
                  <a:lnTo>
                    <a:pt x="1220" y="474"/>
                  </a:lnTo>
                  <a:lnTo>
                    <a:pt x="1154" y="453"/>
                  </a:lnTo>
                  <a:lnTo>
                    <a:pt x="1085" y="440"/>
                  </a:lnTo>
                  <a:lnTo>
                    <a:pt x="1014" y="436"/>
                  </a:lnTo>
                  <a:close/>
                  <a:moveTo>
                    <a:pt x="1014" y="0"/>
                  </a:moveTo>
                  <a:lnTo>
                    <a:pt x="1107" y="4"/>
                  </a:lnTo>
                  <a:lnTo>
                    <a:pt x="1197" y="16"/>
                  </a:lnTo>
                  <a:lnTo>
                    <a:pt x="1284" y="37"/>
                  </a:lnTo>
                  <a:lnTo>
                    <a:pt x="1368" y="63"/>
                  </a:lnTo>
                  <a:lnTo>
                    <a:pt x="1448" y="97"/>
                  </a:lnTo>
                  <a:lnTo>
                    <a:pt x="1526" y="138"/>
                  </a:lnTo>
                  <a:lnTo>
                    <a:pt x="1599" y="186"/>
                  </a:lnTo>
                  <a:lnTo>
                    <a:pt x="1668" y="238"/>
                  </a:lnTo>
                  <a:lnTo>
                    <a:pt x="1731" y="297"/>
                  </a:lnTo>
                  <a:lnTo>
                    <a:pt x="1790" y="360"/>
                  </a:lnTo>
                  <a:lnTo>
                    <a:pt x="1842" y="429"/>
                  </a:lnTo>
                  <a:lnTo>
                    <a:pt x="1890" y="502"/>
                  </a:lnTo>
                  <a:lnTo>
                    <a:pt x="1931" y="580"/>
                  </a:lnTo>
                  <a:lnTo>
                    <a:pt x="1964" y="660"/>
                  </a:lnTo>
                  <a:lnTo>
                    <a:pt x="1993" y="744"/>
                  </a:lnTo>
                  <a:lnTo>
                    <a:pt x="2012" y="831"/>
                  </a:lnTo>
                  <a:lnTo>
                    <a:pt x="2024" y="921"/>
                  </a:lnTo>
                  <a:lnTo>
                    <a:pt x="2028" y="1014"/>
                  </a:lnTo>
                  <a:lnTo>
                    <a:pt x="2024" y="1107"/>
                  </a:lnTo>
                  <a:lnTo>
                    <a:pt x="2012" y="1197"/>
                  </a:lnTo>
                  <a:lnTo>
                    <a:pt x="1993" y="1284"/>
                  </a:lnTo>
                  <a:lnTo>
                    <a:pt x="1964" y="1369"/>
                  </a:lnTo>
                  <a:lnTo>
                    <a:pt x="1931" y="1449"/>
                  </a:lnTo>
                  <a:lnTo>
                    <a:pt x="1890" y="1526"/>
                  </a:lnTo>
                  <a:lnTo>
                    <a:pt x="1842" y="1599"/>
                  </a:lnTo>
                  <a:lnTo>
                    <a:pt x="1790" y="1668"/>
                  </a:lnTo>
                  <a:lnTo>
                    <a:pt x="1731" y="1732"/>
                  </a:lnTo>
                  <a:lnTo>
                    <a:pt x="1668" y="1791"/>
                  </a:lnTo>
                  <a:lnTo>
                    <a:pt x="1599" y="1843"/>
                  </a:lnTo>
                  <a:lnTo>
                    <a:pt x="1526" y="1891"/>
                  </a:lnTo>
                  <a:lnTo>
                    <a:pt x="1448" y="1931"/>
                  </a:lnTo>
                  <a:lnTo>
                    <a:pt x="1368" y="1965"/>
                  </a:lnTo>
                  <a:lnTo>
                    <a:pt x="1284" y="1992"/>
                  </a:lnTo>
                  <a:lnTo>
                    <a:pt x="1197" y="2013"/>
                  </a:lnTo>
                  <a:lnTo>
                    <a:pt x="1107" y="2024"/>
                  </a:lnTo>
                  <a:lnTo>
                    <a:pt x="1014" y="2028"/>
                  </a:lnTo>
                  <a:lnTo>
                    <a:pt x="922" y="2024"/>
                  </a:lnTo>
                  <a:lnTo>
                    <a:pt x="831" y="2013"/>
                  </a:lnTo>
                  <a:lnTo>
                    <a:pt x="744" y="1992"/>
                  </a:lnTo>
                  <a:lnTo>
                    <a:pt x="659" y="1965"/>
                  </a:lnTo>
                  <a:lnTo>
                    <a:pt x="579" y="1931"/>
                  </a:lnTo>
                  <a:lnTo>
                    <a:pt x="502" y="1891"/>
                  </a:lnTo>
                  <a:lnTo>
                    <a:pt x="429" y="1843"/>
                  </a:lnTo>
                  <a:lnTo>
                    <a:pt x="360" y="1791"/>
                  </a:lnTo>
                  <a:lnTo>
                    <a:pt x="297" y="1732"/>
                  </a:lnTo>
                  <a:lnTo>
                    <a:pt x="237" y="1668"/>
                  </a:lnTo>
                  <a:lnTo>
                    <a:pt x="185" y="1599"/>
                  </a:lnTo>
                  <a:lnTo>
                    <a:pt x="138" y="1526"/>
                  </a:lnTo>
                  <a:lnTo>
                    <a:pt x="97" y="1449"/>
                  </a:lnTo>
                  <a:lnTo>
                    <a:pt x="63" y="1369"/>
                  </a:lnTo>
                  <a:lnTo>
                    <a:pt x="35" y="1284"/>
                  </a:lnTo>
                  <a:lnTo>
                    <a:pt x="15" y="1197"/>
                  </a:lnTo>
                  <a:lnTo>
                    <a:pt x="4" y="1107"/>
                  </a:lnTo>
                  <a:lnTo>
                    <a:pt x="0" y="1014"/>
                  </a:lnTo>
                  <a:lnTo>
                    <a:pt x="4" y="921"/>
                  </a:lnTo>
                  <a:lnTo>
                    <a:pt x="15" y="831"/>
                  </a:lnTo>
                  <a:lnTo>
                    <a:pt x="35" y="744"/>
                  </a:lnTo>
                  <a:lnTo>
                    <a:pt x="63" y="660"/>
                  </a:lnTo>
                  <a:lnTo>
                    <a:pt x="97" y="580"/>
                  </a:lnTo>
                  <a:lnTo>
                    <a:pt x="138" y="502"/>
                  </a:lnTo>
                  <a:lnTo>
                    <a:pt x="185" y="429"/>
                  </a:lnTo>
                  <a:lnTo>
                    <a:pt x="237" y="360"/>
                  </a:lnTo>
                  <a:lnTo>
                    <a:pt x="297" y="297"/>
                  </a:lnTo>
                  <a:lnTo>
                    <a:pt x="360" y="238"/>
                  </a:lnTo>
                  <a:lnTo>
                    <a:pt x="429" y="186"/>
                  </a:lnTo>
                  <a:lnTo>
                    <a:pt x="502" y="138"/>
                  </a:lnTo>
                  <a:lnTo>
                    <a:pt x="579" y="97"/>
                  </a:lnTo>
                  <a:lnTo>
                    <a:pt x="659" y="63"/>
                  </a:lnTo>
                  <a:lnTo>
                    <a:pt x="744" y="37"/>
                  </a:lnTo>
                  <a:lnTo>
                    <a:pt x="831" y="16"/>
                  </a:lnTo>
                  <a:lnTo>
                    <a:pt x="922" y="4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5848350" y="3271838"/>
              <a:ext cx="2417763" cy="1962150"/>
            </a:xfrm>
            <a:custGeom>
              <a:avLst/>
              <a:gdLst>
                <a:gd name="T0" fmla="*/ 475 w 4569"/>
                <a:gd name="T1" fmla="*/ 3234 h 3709"/>
                <a:gd name="T2" fmla="*/ 4094 w 4569"/>
                <a:gd name="T3" fmla="*/ 1044 h 3709"/>
                <a:gd name="T4" fmla="*/ 4078 w 4569"/>
                <a:gd name="T5" fmla="*/ 954 h 3709"/>
                <a:gd name="T6" fmla="*/ 4038 w 4569"/>
                <a:gd name="T7" fmla="*/ 875 h 3709"/>
                <a:gd name="T8" fmla="*/ 3977 w 4569"/>
                <a:gd name="T9" fmla="*/ 813 h 3709"/>
                <a:gd name="T10" fmla="*/ 3898 w 4569"/>
                <a:gd name="T11" fmla="*/ 774 h 3709"/>
                <a:gd name="T12" fmla="*/ 3808 w 4569"/>
                <a:gd name="T13" fmla="*/ 759 h 3709"/>
                <a:gd name="T14" fmla="*/ 1631 w 4569"/>
                <a:gd name="T15" fmla="*/ 0 h 3709"/>
                <a:gd name="T16" fmla="*/ 2967 w 4569"/>
                <a:gd name="T17" fmla="*/ 3 h 3709"/>
                <a:gd name="T18" fmla="*/ 3022 w 4569"/>
                <a:gd name="T19" fmla="*/ 20 h 3709"/>
                <a:gd name="T20" fmla="*/ 3071 w 4569"/>
                <a:gd name="T21" fmla="*/ 50 h 3709"/>
                <a:gd name="T22" fmla="*/ 3289 w 4569"/>
                <a:gd name="T23" fmla="*/ 283 h 3709"/>
                <a:gd name="T24" fmla="*/ 3891 w 4569"/>
                <a:gd name="T25" fmla="*/ 287 h 3709"/>
                <a:gd name="T26" fmla="*/ 4049 w 4569"/>
                <a:gd name="T27" fmla="*/ 321 h 3709"/>
                <a:gd name="T28" fmla="*/ 4192 w 4569"/>
                <a:gd name="T29" fmla="*/ 387 h 3709"/>
                <a:gd name="T30" fmla="*/ 4318 w 4569"/>
                <a:gd name="T31" fmla="*/ 479 h 3709"/>
                <a:gd name="T32" fmla="*/ 4423 w 4569"/>
                <a:gd name="T33" fmla="*/ 594 h 3709"/>
                <a:gd name="T34" fmla="*/ 4502 w 4569"/>
                <a:gd name="T35" fmla="*/ 729 h 3709"/>
                <a:gd name="T36" fmla="*/ 4552 w 4569"/>
                <a:gd name="T37" fmla="*/ 881 h 3709"/>
                <a:gd name="T38" fmla="*/ 4569 w 4569"/>
                <a:gd name="T39" fmla="*/ 1044 h 3709"/>
                <a:gd name="T40" fmla="*/ 4565 w 4569"/>
                <a:gd name="T41" fmla="*/ 3386 h 3709"/>
                <a:gd name="T42" fmla="*/ 4534 w 4569"/>
                <a:gd name="T43" fmla="*/ 3490 h 3709"/>
                <a:gd name="T44" fmla="*/ 4476 w 4569"/>
                <a:gd name="T45" fmla="*/ 3579 h 3709"/>
                <a:gd name="T46" fmla="*/ 4396 w 4569"/>
                <a:gd name="T47" fmla="*/ 3649 h 3709"/>
                <a:gd name="T48" fmla="*/ 4299 w 4569"/>
                <a:gd name="T49" fmla="*/ 3694 h 3709"/>
                <a:gd name="T50" fmla="*/ 4188 w 4569"/>
                <a:gd name="T51" fmla="*/ 3709 h 3709"/>
                <a:gd name="T52" fmla="*/ 325 w 4569"/>
                <a:gd name="T53" fmla="*/ 3705 h 3709"/>
                <a:gd name="T54" fmla="*/ 221 w 4569"/>
                <a:gd name="T55" fmla="*/ 3674 h 3709"/>
                <a:gd name="T56" fmla="*/ 131 w 4569"/>
                <a:gd name="T57" fmla="*/ 3617 h 3709"/>
                <a:gd name="T58" fmla="*/ 62 w 4569"/>
                <a:gd name="T59" fmla="*/ 3536 h 3709"/>
                <a:gd name="T60" fmla="*/ 15 w 4569"/>
                <a:gd name="T61" fmla="*/ 3439 h 3709"/>
                <a:gd name="T62" fmla="*/ 0 w 4569"/>
                <a:gd name="T63" fmla="*/ 3330 h 3709"/>
                <a:gd name="T64" fmla="*/ 4 w 4569"/>
                <a:gd name="T65" fmla="*/ 435 h 3709"/>
                <a:gd name="T66" fmla="*/ 32 w 4569"/>
                <a:gd name="T67" fmla="*/ 366 h 3709"/>
                <a:gd name="T68" fmla="*/ 84 w 4569"/>
                <a:gd name="T69" fmla="*/ 316 h 3709"/>
                <a:gd name="T70" fmla="*/ 152 w 4569"/>
                <a:gd name="T71" fmla="*/ 286 h 3709"/>
                <a:gd name="T72" fmla="*/ 383 w 4569"/>
                <a:gd name="T73" fmla="*/ 283 h 3709"/>
                <a:gd name="T74" fmla="*/ 387 w 4569"/>
                <a:gd name="T75" fmla="*/ 140 h 3709"/>
                <a:gd name="T76" fmla="*/ 409 w 4569"/>
                <a:gd name="T77" fmla="*/ 109 h 3709"/>
                <a:gd name="T78" fmla="*/ 446 w 4569"/>
                <a:gd name="T79" fmla="*/ 96 h 3709"/>
                <a:gd name="T80" fmla="*/ 864 w 4569"/>
                <a:gd name="T81" fmla="*/ 99 h 3709"/>
                <a:gd name="T82" fmla="*/ 894 w 4569"/>
                <a:gd name="T83" fmla="*/ 121 h 3709"/>
                <a:gd name="T84" fmla="*/ 907 w 4569"/>
                <a:gd name="T85" fmla="*/ 159 h 3709"/>
                <a:gd name="T86" fmla="*/ 1285 w 4569"/>
                <a:gd name="T87" fmla="*/ 283 h 3709"/>
                <a:gd name="T88" fmla="*/ 1502 w 4569"/>
                <a:gd name="T89" fmla="*/ 50 h 3709"/>
                <a:gd name="T90" fmla="*/ 1551 w 4569"/>
                <a:gd name="T91" fmla="*/ 20 h 3709"/>
                <a:gd name="T92" fmla="*/ 1606 w 4569"/>
                <a:gd name="T93" fmla="*/ 3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69" h="3709">
                  <a:moveTo>
                    <a:pt x="475" y="759"/>
                  </a:moveTo>
                  <a:lnTo>
                    <a:pt x="475" y="3234"/>
                  </a:lnTo>
                  <a:lnTo>
                    <a:pt x="4094" y="3234"/>
                  </a:lnTo>
                  <a:lnTo>
                    <a:pt x="4094" y="1044"/>
                  </a:lnTo>
                  <a:lnTo>
                    <a:pt x="4090" y="998"/>
                  </a:lnTo>
                  <a:lnTo>
                    <a:pt x="4078" y="954"/>
                  </a:lnTo>
                  <a:lnTo>
                    <a:pt x="4062" y="913"/>
                  </a:lnTo>
                  <a:lnTo>
                    <a:pt x="4038" y="875"/>
                  </a:lnTo>
                  <a:lnTo>
                    <a:pt x="4010" y="843"/>
                  </a:lnTo>
                  <a:lnTo>
                    <a:pt x="3977" y="813"/>
                  </a:lnTo>
                  <a:lnTo>
                    <a:pt x="3939" y="791"/>
                  </a:lnTo>
                  <a:lnTo>
                    <a:pt x="3898" y="774"/>
                  </a:lnTo>
                  <a:lnTo>
                    <a:pt x="3855" y="763"/>
                  </a:lnTo>
                  <a:lnTo>
                    <a:pt x="3808" y="759"/>
                  </a:lnTo>
                  <a:lnTo>
                    <a:pt x="475" y="759"/>
                  </a:lnTo>
                  <a:close/>
                  <a:moveTo>
                    <a:pt x="1631" y="0"/>
                  </a:moveTo>
                  <a:lnTo>
                    <a:pt x="2942" y="0"/>
                  </a:lnTo>
                  <a:lnTo>
                    <a:pt x="2967" y="3"/>
                  </a:lnTo>
                  <a:lnTo>
                    <a:pt x="2996" y="10"/>
                  </a:lnTo>
                  <a:lnTo>
                    <a:pt x="3022" y="20"/>
                  </a:lnTo>
                  <a:lnTo>
                    <a:pt x="3049" y="34"/>
                  </a:lnTo>
                  <a:lnTo>
                    <a:pt x="3071" y="50"/>
                  </a:lnTo>
                  <a:lnTo>
                    <a:pt x="3091" y="68"/>
                  </a:lnTo>
                  <a:lnTo>
                    <a:pt x="3289" y="283"/>
                  </a:lnTo>
                  <a:lnTo>
                    <a:pt x="3808" y="283"/>
                  </a:lnTo>
                  <a:lnTo>
                    <a:pt x="3891" y="287"/>
                  </a:lnTo>
                  <a:lnTo>
                    <a:pt x="3972" y="300"/>
                  </a:lnTo>
                  <a:lnTo>
                    <a:pt x="4049" y="321"/>
                  </a:lnTo>
                  <a:lnTo>
                    <a:pt x="4122" y="351"/>
                  </a:lnTo>
                  <a:lnTo>
                    <a:pt x="4192" y="387"/>
                  </a:lnTo>
                  <a:lnTo>
                    <a:pt x="4257" y="429"/>
                  </a:lnTo>
                  <a:lnTo>
                    <a:pt x="4318" y="479"/>
                  </a:lnTo>
                  <a:lnTo>
                    <a:pt x="4374" y="534"/>
                  </a:lnTo>
                  <a:lnTo>
                    <a:pt x="4423" y="594"/>
                  </a:lnTo>
                  <a:lnTo>
                    <a:pt x="4465" y="660"/>
                  </a:lnTo>
                  <a:lnTo>
                    <a:pt x="4502" y="729"/>
                  </a:lnTo>
                  <a:lnTo>
                    <a:pt x="4530" y="804"/>
                  </a:lnTo>
                  <a:lnTo>
                    <a:pt x="4552" y="881"/>
                  </a:lnTo>
                  <a:lnTo>
                    <a:pt x="4565" y="961"/>
                  </a:lnTo>
                  <a:lnTo>
                    <a:pt x="4569" y="1044"/>
                  </a:lnTo>
                  <a:lnTo>
                    <a:pt x="4569" y="3330"/>
                  </a:lnTo>
                  <a:lnTo>
                    <a:pt x="4565" y="3386"/>
                  </a:lnTo>
                  <a:lnTo>
                    <a:pt x="4554" y="3439"/>
                  </a:lnTo>
                  <a:lnTo>
                    <a:pt x="4534" y="3490"/>
                  </a:lnTo>
                  <a:lnTo>
                    <a:pt x="4509" y="3536"/>
                  </a:lnTo>
                  <a:lnTo>
                    <a:pt x="4476" y="3579"/>
                  </a:lnTo>
                  <a:lnTo>
                    <a:pt x="4438" y="3617"/>
                  </a:lnTo>
                  <a:lnTo>
                    <a:pt x="4396" y="3649"/>
                  </a:lnTo>
                  <a:lnTo>
                    <a:pt x="4350" y="3674"/>
                  </a:lnTo>
                  <a:lnTo>
                    <a:pt x="4299" y="3694"/>
                  </a:lnTo>
                  <a:lnTo>
                    <a:pt x="4244" y="3705"/>
                  </a:lnTo>
                  <a:lnTo>
                    <a:pt x="4188" y="3709"/>
                  </a:lnTo>
                  <a:lnTo>
                    <a:pt x="381" y="3709"/>
                  </a:lnTo>
                  <a:lnTo>
                    <a:pt x="325" y="3705"/>
                  </a:lnTo>
                  <a:lnTo>
                    <a:pt x="271" y="3694"/>
                  </a:lnTo>
                  <a:lnTo>
                    <a:pt x="221" y="3674"/>
                  </a:lnTo>
                  <a:lnTo>
                    <a:pt x="173" y="3649"/>
                  </a:lnTo>
                  <a:lnTo>
                    <a:pt x="131" y="3617"/>
                  </a:lnTo>
                  <a:lnTo>
                    <a:pt x="93" y="3579"/>
                  </a:lnTo>
                  <a:lnTo>
                    <a:pt x="62" y="3536"/>
                  </a:lnTo>
                  <a:lnTo>
                    <a:pt x="35" y="3490"/>
                  </a:lnTo>
                  <a:lnTo>
                    <a:pt x="15" y="3439"/>
                  </a:lnTo>
                  <a:lnTo>
                    <a:pt x="4" y="3386"/>
                  </a:lnTo>
                  <a:lnTo>
                    <a:pt x="0" y="3330"/>
                  </a:lnTo>
                  <a:lnTo>
                    <a:pt x="0" y="473"/>
                  </a:lnTo>
                  <a:lnTo>
                    <a:pt x="4" y="435"/>
                  </a:lnTo>
                  <a:lnTo>
                    <a:pt x="15" y="399"/>
                  </a:lnTo>
                  <a:lnTo>
                    <a:pt x="32" y="366"/>
                  </a:lnTo>
                  <a:lnTo>
                    <a:pt x="56" y="338"/>
                  </a:lnTo>
                  <a:lnTo>
                    <a:pt x="84" y="316"/>
                  </a:lnTo>
                  <a:lnTo>
                    <a:pt x="117" y="297"/>
                  </a:lnTo>
                  <a:lnTo>
                    <a:pt x="152" y="286"/>
                  </a:lnTo>
                  <a:lnTo>
                    <a:pt x="191" y="283"/>
                  </a:lnTo>
                  <a:lnTo>
                    <a:pt x="383" y="283"/>
                  </a:lnTo>
                  <a:lnTo>
                    <a:pt x="383" y="159"/>
                  </a:lnTo>
                  <a:lnTo>
                    <a:pt x="387" y="140"/>
                  </a:lnTo>
                  <a:lnTo>
                    <a:pt x="395" y="121"/>
                  </a:lnTo>
                  <a:lnTo>
                    <a:pt x="409" y="109"/>
                  </a:lnTo>
                  <a:lnTo>
                    <a:pt x="426" y="99"/>
                  </a:lnTo>
                  <a:lnTo>
                    <a:pt x="446" y="96"/>
                  </a:lnTo>
                  <a:lnTo>
                    <a:pt x="844" y="96"/>
                  </a:lnTo>
                  <a:lnTo>
                    <a:pt x="864" y="99"/>
                  </a:lnTo>
                  <a:lnTo>
                    <a:pt x="880" y="109"/>
                  </a:lnTo>
                  <a:lnTo>
                    <a:pt x="894" y="121"/>
                  </a:lnTo>
                  <a:lnTo>
                    <a:pt x="904" y="140"/>
                  </a:lnTo>
                  <a:lnTo>
                    <a:pt x="907" y="159"/>
                  </a:lnTo>
                  <a:lnTo>
                    <a:pt x="907" y="283"/>
                  </a:lnTo>
                  <a:lnTo>
                    <a:pt x="1285" y="283"/>
                  </a:lnTo>
                  <a:lnTo>
                    <a:pt x="1482" y="68"/>
                  </a:lnTo>
                  <a:lnTo>
                    <a:pt x="1502" y="50"/>
                  </a:lnTo>
                  <a:lnTo>
                    <a:pt x="1524" y="34"/>
                  </a:lnTo>
                  <a:lnTo>
                    <a:pt x="1551" y="20"/>
                  </a:lnTo>
                  <a:lnTo>
                    <a:pt x="1578" y="10"/>
                  </a:lnTo>
                  <a:lnTo>
                    <a:pt x="1606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229350" y="3794125"/>
              <a:ext cx="198438" cy="200025"/>
            </a:xfrm>
            <a:custGeom>
              <a:avLst/>
              <a:gdLst>
                <a:gd name="T0" fmla="*/ 188 w 377"/>
                <a:gd name="T1" fmla="*/ 0 h 378"/>
                <a:gd name="T2" fmla="*/ 226 w 377"/>
                <a:gd name="T3" fmla="*/ 4 h 378"/>
                <a:gd name="T4" fmla="*/ 261 w 377"/>
                <a:gd name="T5" fmla="*/ 15 h 378"/>
                <a:gd name="T6" fmla="*/ 294 w 377"/>
                <a:gd name="T7" fmla="*/ 32 h 378"/>
                <a:gd name="T8" fmla="*/ 322 w 377"/>
                <a:gd name="T9" fmla="*/ 55 h 378"/>
                <a:gd name="T10" fmla="*/ 344 w 377"/>
                <a:gd name="T11" fmla="*/ 83 h 378"/>
                <a:gd name="T12" fmla="*/ 361 w 377"/>
                <a:gd name="T13" fmla="*/ 115 h 378"/>
                <a:gd name="T14" fmla="*/ 372 w 377"/>
                <a:gd name="T15" fmla="*/ 150 h 378"/>
                <a:gd name="T16" fmla="*/ 377 w 377"/>
                <a:gd name="T17" fmla="*/ 188 h 378"/>
                <a:gd name="T18" fmla="*/ 372 w 377"/>
                <a:gd name="T19" fmla="*/ 226 h 378"/>
                <a:gd name="T20" fmla="*/ 361 w 377"/>
                <a:gd name="T21" fmla="*/ 263 h 378"/>
                <a:gd name="T22" fmla="*/ 344 w 377"/>
                <a:gd name="T23" fmla="*/ 294 h 378"/>
                <a:gd name="T24" fmla="*/ 322 w 377"/>
                <a:gd name="T25" fmla="*/ 322 h 378"/>
                <a:gd name="T26" fmla="*/ 294 w 377"/>
                <a:gd name="T27" fmla="*/ 346 h 378"/>
                <a:gd name="T28" fmla="*/ 261 w 377"/>
                <a:gd name="T29" fmla="*/ 363 h 378"/>
                <a:gd name="T30" fmla="*/ 226 w 377"/>
                <a:gd name="T31" fmla="*/ 374 h 378"/>
                <a:gd name="T32" fmla="*/ 188 w 377"/>
                <a:gd name="T33" fmla="*/ 378 h 378"/>
                <a:gd name="T34" fmla="*/ 150 w 377"/>
                <a:gd name="T35" fmla="*/ 374 h 378"/>
                <a:gd name="T36" fmla="*/ 115 w 377"/>
                <a:gd name="T37" fmla="*/ 363 h 378"/>
                <a:gd name="T38" fmla="*/ 83 w 377"/>
                <a:gd name="T39" fmla="*/ 346 h 378"/>
                <a:gd name="T40" fmla="*/ 55 w 377"/>
                <a:gd name="T41" fmla="*/ 322 h 378"/>
                <a:gd name="T42" fmla="*/ 32 w 377"/>
                <a:gd name="T43" fmla="*/ 294 h 378"/>
                <a:gd name="T44" fmla="*/ 14 w 377"/>
                <a:gd name="T45" fmla="*/ 263 h 378"/>
                <a:gd name="T46" fmla="*/ 2 w 377"/>
                <a:gd name="T47" fmla="*/ 226 h 378"/>
                <a:gd name="T48" fmla="*/ 0 w 377"/>
                <a:gd name="T49" fmla="*/ 188 h 378"/>
                <a:gd name="T50" fmla="*/ 2 w 377"/>
                <a:gd name="T51" fmla="*/ 150 h 378"/>
                <a:gd name="T52" fmla="*/ 14 w 377"/>
                <a:gd name="T53" fmla="*/ 115 h 378"/>
                <a:gd name="T54" fmla="*/ 32 w 377"/>
                <a:gd name="T55" fmla="*/ 83 h 378"/>
                <a:gd name="T56" fmla="*/ 55 w 377"/>
                <a:gd name="T57" fmla="*/ 55 h 378"/>
                <a:gd name="T58" fmla="*/ 83 w 377"/>
                <a:gd name="T59" fmla="*/ 32 h 378"/>
                <a:gd name="T60" fmla="*/ 115 w 377"/>
                <a:gd name="T61" fmla="*/ 15 h 378"/>
                <a:gd name="T62" fmla="*/ 150 w 377"/>
                <a:gd name="T63" fmla="*/ 4 h 378"/>
                <a:gd name="T64" fmla="*/ 188 w 377"/>
                <a:gd name="T6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" h="378">
                  <a:moveTo>
                    <a:pt x="188" y="0"/>
                  </a:moveTo>
                  <a:lnTo>
                    <a:pt x="226" y="4"/>
                  </a:lnTo>
                  <a:lnTo>
                    <a:pt x="261" y="15"/>
                  </a:lnTo>
                  <a:lnTo>
                    <a:pt x="294" y="32"/>
                  </a:lnTo>
                  <a:lnTo>
                    <a:pt x="322" y="55"/>
                  </a:lnTo>
                  <a:lnTo>
                    <a:pt x="344" y="83"/>
                  </a:lnTo>
                  <a:lnTo>
                    <a:pt x="361" y="115"/>
                  </a:lnTo>
                  <a:lnTo>
                    <a:pt x="372" y="150"/>
                  </a:lnTo>
                  <a:lnTo>
                    <a:pt x="377" y="188"/>
                  </a:lnTo>
                  <a:lnTo>
                    <a:pt x="372" y="226"/>
                  </a:lnTo>
                  <a:lnTo>
                    <a:pt x="361" y="263"/>
                  </a:lnTo>
                  <a:lnTo>
                    <a:pt x="344" y="294"/>
                  </a:lnTo>
                  <a:lnTo>
                    <a:pt x="322" y="322"/>
                  </a:lnTo>
                  <a:lnTo>
                    <a:pt x="294" y="346"/>
                  </a:lnTo>
                  <a:lnTo>
                    <a:pt x="261" y="363"/>
                  </a:lnTo>
                  <a:lnTo>
                    <a:pt x="226" y="374"/>
                  </a:lnTo>
                  <a:lnTo>
                    <a:pt x="188" y="378"/>
                  </a:lnTo>
                  <a:lnTo>
                    <a:pt x="150" y="374"/>
                  </a:lnTo>
                  <a:lnTo>
                    <a:pt x="115" y="363"/>
                  </a:lnTo>
                  <a:lnTo>
                    <a:pt x="83" y="346"/>
                  </a:lnTo>
                  <a:lnTo>
                    <a:pt x="55" y="322"/>
                  </a:lnTo>
                  <a:lnTo>
                    <a:pt x="32" y="294"/>
                  </a:lnTo>
                  <a:lnTo>
                    <a:pt x="14" y="263"/>
                  </a:lnTo>
                  <a:lnTo>
                    <a:pt x="2" y="226"/>
                  </a:lnTo>
                  <a:lnTo>
                    <a:pt x="0" y="188"/>
                  </a:lnTo>
                  <a:lnTo>
                    <a:pt x="2" y="150"/>
                  </a:lnTo>
                  <a:lnTo>
                    <a:pt x="14" y="115"/>
                  </a:lnTo>
                  <a:lnTo>
                    <a:pt x="32" y="83"/>
                  </a:lnTo>
                  <a:lnTo>
                    <a:pt x="55" y="55"/>
                  </a:lnTo>
                  <a:lnTo>
                    <a:pt x="83" y="32"/>
                  </a:lnTo>
                  <a:lnTo>
                    <a:pt x="115" y="15"/>
                  </a:lnTo>
                  <a:lnTo>
                    <a:pt x="150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908800" y="4173538"/>
              <a:ext cx="300038" cy="300038"/>
            </a:xfrm>
            <a:custGeom>
              <a:avLst/>
              <a:gdLst>
                <a:gd name="T0" fmla="*/ 284 w 568"/>
                <a:gd name="T1" fmla="*/ 0 h 568"/>
                <a:gd name="T2" fmla="*/ 330 w 568"/>
                <a:gd name="T3" fmla="*/ 3 h 568"/>
                <a:gd name="T4" fmla="*/ 374 w 568"/>
                <a:gd name="T5" fmla="*/ 14 h 568"/>
                <a:gd name="T6" fmla="*/ 415 w 568"/>
                <a:gd name="T7" fmla="*/ 31 h 568"/>
                <a:gd name="T8" fmla="*/ 451 w 568"/>
                <a:gd name="T9" fmla="*/ 55 h 568"/>
                <a:gd name="T10" fmla="*/ 485 w 568"/>
                <a:gd name="T11" fmla="*/ 83 h 568"/>
                <a:gd name="T12" fmla="*/ 513 w 568"/>
                <a:gd name="T13" fmla="*/ 116 h 568"/>
                <a:gd name="T14" fmla="*/ 537 w 568"/>
                <a:gd name="T15" fmla="*/ 153 h 568"/>
                <a:gd name="T16" fmla="*/ 554 w 568"/>
                <a:gd name="T17" fmla="*/ 194 h 568"/>
                <a:gd name="T18" fmla="*/ 564 w 568"/>
                <a:gd name="T19" fmla="*/ 237 h 568"/>
                <a:gd name="T20" fmla="*/ 568 w 568"/>
                <a:gd name="T21" fmla="*/ 284 h 568"/>
                <a:gd name="T22" fmla="*/ 564 w 568"/>
                <a:gd name="T23" fmla="*/ 330 h 568"/>
                <a:gd name="T24" fmla="*/ 554 w 568"/>
                <a:gd name="T25" fmla="*/ 374 h 568"/>
                <a:gd name="T26" fmla="*/ 537 w 568"/>
                <a:gd name="T27" fmla="*/ 415 h 568"/>
                <a:gd name="T28" fmla="*/ 513 w 568"/>
                <a:gd name="T29" fmla="*/ 451 h 568"/>
                <a:gd name="T30" fmla="*/ 485 w 568"/>
                <a:gd name="T31" fmla="*/ 485 h 568"/>
                <a:gd name="T32" fmla="*/ 451 w 568"/>
                <a:gd name="T33" fmla="*/ 513 h 568"/>
                <a:gd name="T34" fmla="*/ 415 w 568"/>
                <a:gd name="T35" fmla="*/ 536 h 568"/>
                <a:gd name="T36" fmla="*/ 374 w 568"/>
                <a:gd name="T37" fmla="*/ 554 h 568"/>
                <a:gd name="T38" fmla="*/ 330 w 568"/>
                <a:gd name="T39" fmla="*/ 564 h 568"/>
                <a:gd name="T40" fmla="*/ 284 w 568"/>
                <a:gd name="T41" fmla="*/ 568 h 568"/>
                <a:gd name="T42" fmla="*/ 237 w 568"/>
                <a:gd name="T43" fmla="*/ 564 h 568"/>
                <a:gd name="T44" fmla="*/ 194 w 568"/>
                <a:gd name="T45" fmla="*/ 554 h 568"/>
                <a:gd name="T46" fmla="*/ 153 w 568"/>
                <a:gd name="T47" fmla="*/ 536 h 568"/>
                <a:gd name="T48" fmla="*/ 116 w 568"/>
                <a:gd name="T49" fmla="*/ 513 h 568"/>
                <a:gd name="T50" fmla="*/ 83 w 568"/>
                <a:gd name="T51" fmla="*/ 485 h 568"/>
                <a:gd name="T52" fmla="*/ 55 w 568"/>
                <a:gd name="T53" fmla="*/ 451 h 568"/>
                <a:gd name="T54" fmla="*/ 31 w 568"/>
                <a:gd name="T55" fmla="*/ 415 h 568"/>
                <a:gd name="T56" fmla="*/ 14 w 568"/>
                <a:gd name="T57" fmla="*/ 374 h 568"/>
                <a:gd name="T58" fmla="*/ 4 w 568"/>
                <a:gd name="T59" fmla="*/ 330 h 568"/>
                <a:gd name="T60" fmla="*/ 0 w 568"/>
                <a:gd name="T61" fmla="*/ 284 h 568"/>
                <a:gd name="T62" fmla="*/ 4 w 568"/>
                <a:gd name="T63" fmla="*/ 237 h 568"/>
                <a:gd name="T64" fmla="*/ 14 w 568"/>
                <a:gd name="T65" fmla="*/ 194 h 568"/>
                <a:gd name="T66" fmla="*/ 31 w 568"/>
                <a:gd name="T67" fmla="*/ 153 h 568"/>
                <a:gd name="T68" fmla="*/ 55 w 568"/>
                <a:gd name="T69" fmla="*/ 116 h 568"/>
                <a:gd name="T70" fmla="*/ 83 w 568"/>
                <a:gd name="T71" fmla="*/ 83 h 568"/>
                <a:gd name="T72" fmla="*/ 116 w 568"/>
                <a:gd name="T73" fmla="*/ 55 h 568"/>
                <a:gd name="T74" fmla="*/ 153 w 568"/>
                <a:gd name="T75" fmla="*/ 31 h 568"/>
                <a:gd name="T76" fmla="*/ 194 w 568"/>
                <a:gd name="T77" fmla="*/ 14 h 568"/>
                <a:gd name="T78" fmla="*/ 237 w 568"/>
                <a:gd name="T79" fmla="*/ 3 h 568"/>
                <a:gd name="T80" fmla="*/ 284 w 568"/>
                <a:gd name="T8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568">
                  <a:moveTo>
                    <a:pt x="284" y="0"/>
                  </a:moveTo>
                  <a:lnTo>
                    <a:pt x="330" y="3"/>
                  </a:lnTo>
                  <a:lnTo>
                    <a:pt x="374" y="14"/>
                  </a:lnTo>
                  <a:lnTo>
                    <a:pt x="415" y="31"/>
                  </a:lnTo>
                  <a:lnTo>
                    <a:pt x="451" y="55"/>
                  </a:lnTo>
                  <a:lnTo>
                    <a:pt x="485" y="83"/>
                  </a:lnTo>
                  <a:lnTo>
                    <a:pt x="513" y="116"/>
                  </a:lnTo>
                  <a:lnTo>
                    <a:pt x="537" y="153"/>
                  </a:lnTo>
                  <a:lnTo>
                    <a:pt x="554" y="194"/>
                  </a:lnTo>
                  <a:lnTo>
                    <a:pt x="564" y="237"/>
                  </a:lnTo>
                  <a:lnTo>
                    <a:pt x="568" y="284"/>
                  </a:lnTo>
                  <a:lnTo>
                    <a:pt x="564" y="330"/>
                  </a:lnTo>
                  <a:lnTo>
                    <a:pt x="554" y="374"/>
                  </a:lnTo>
                  <a:lnTo>
                    <a:pt x="537" y="415"/>
                  </a:lnTo>
                  <a:lnTo>
                    <a:pt x="513" y="451"/>
                  </a:lnTo>
                  <a:lnTo>
                    <a:pt x="485" y="485"/>
                  </a:lnTo>
                  <a:lnTo>
                    <a:pt x="451" y="513"/>
                  </a:lnTo>
                  <a:lnTo>
                    <a:pt x="415" y="536"/>
                  </a:lnTo>
                  <a:lnTo>
                    <a:pt x="374" y="554"/>
                  </a:lnTo>
                  <a:lnTo>
                    <a:pt x="330" y="564"/>
                  </a:lnTo>
                  <a:lnTo>
                    <a:pt x="284" y="568"/>
                  </a:lnTo>
                  <a:lnTo>
                    <a:pt x="237" y="564"/>
                  </a:lnTo>
                  <a:lnTo>
                    <a:pt x="194" y="554"/>
                  </a:lnTo>
                  <a:lnTo>
                    <a:pt x="153" y="536"/>
                  </a:lnTo>
                  <a:lnTo>
                    <a:pt x="116" y="513"/>
                  </a:lnTo>
                  <a:lnTo>
                    <a:pt x="83" y="485"/>
                  </a:lnTo>
                  <a:lnTo>
                    <a:pt x="55" y="451"/>
                  </a:lnTo>
                  <a:lnTo>
                    <a:pt x="31" y="415"/>
                  </a:lnTo>
                  <a:lnTo>
                    <a:pt x="14" y="374"/>
                  </a:lnTo>
                  <a:lnTo>
                    <a:pt x="4" y="330"/>
                  </a:lnTo>
                  <a:lnTo>
                    <a:pt x="0" y="284"/>
                  </a:lnTo>
                  <a:lnTo>
                    <a:pt x="4" y="237"/>
                  </a:lnTo>
                  <a:lnTo>
                    <a:pt x="14" y="194"/>
                  </a:lnTo>
                  <a:lnTo>
                    <a:pt x="31" y="153"/>
                  </a:lnTo>
                  <a:lnTo>
                    <a:pt x="55" y="116"/>
                  </a:lnTo>
                  <a:lnTo>
                    <a:pt x="83" y="83"/>
                  </a:lnTo>
                  <a:lnTo>
                    <a:pt x="116" y="55"/>
                  </a:lnTo>
                  <a:lnTo>
                    <a:pt x="153" y="31"/>
                  </a:lnTo>
                  <a:lnTo>
                    <a:pt x="194" y="14"/>
                  </a:lnTo>
                  <a:lnTo>
                    <a:pt x="237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261513" y="2533338"/>
            <a:ext cx="377330" cy="376138"/>
            <a:chOff x="5834063" y="3171826"/>
            <a:chExt cx="2009775" cy="2003425"/>
          </a:xfrm>
          <a:solidFill>
            <a:schemeClr val="bg2">
              <a:lumMod val="25000"/>
            </a:schemeClr>
          </a:solidFill>
        </p:grpSpPr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5834063" y="3359151"/>
              <a:ext cx="1814513" cy="1816100"/>
            </a:xfrm>
            <a:custGeom>
              <a:avLst/>
              <a:gdLst>
                <a:gd name="T0" fmla="*/ 1714 w 3429"/>
                <a:gd name="T1" fmla="*/ 1714 h 3430"/>
                <a:gd name="T2" fmla="*/ 3425 w 3429"/>
                <a:gd name="T3" fmla="*/ 1827 h 3430"/>
                <a:gd name="T4" fmla="*/ 3397 w 3429"/>
                <a:gd name="T5" fmla="*/ 2047 h 3430"/>
                <a:gd name="T6" fmla="*/ 3341 w 3429"/>
                <a:gd name="T7" fmla="*/ 2256 h 3430"/>
                <a:gd name="T8" fmla="*/ 3261 w 3429"/>
                <a:gd name="T9" fmla="*/ 2455 h 3430"/>
                <a:gd name="T10" fmla="*/ 3158 w 3429"/>
                <a:gd name="T11" fmla="*/ 2640 h 3430"/>
                <a:gd name="T12" fmla="*/ 3034 w 3429"/>
                <a:gd name="T13" fmla="*/ 2810 h 3430"/>
                <a:gd name="T14" fmla="*/ 2889 w 3429"/>
                <a:gd name="T15" fmla="*/ 2963 h 3430"/>
                <a:gd name="T16" fmla="*/ 2727 w 3429"/>
                <a:gd name="T17" fmla="*/ 3099 h 3430"/>
                <a:gd name="T18" fmla="*/ 2550 w 3429"/>
                <a:gd name="T19" fmla="*/ 3213 h 3430"/>
                <a:gd name="T20" fmla="*/ 2358 w 3429"/>
                <a:gd name="T21" fmla="*/ 3305 h 3430"/>
                <a:gd name="T22" fmla="*/ 2153 w 3429"/>
                <a:gd name="T23" fmla="*/ 3373 h 3430"/>
                <a:gd name="T24" fmla="*/ 1938 w 3429"/>
                <a:gd name="T25" fmla="*/ 3414 h 3430"/>
                <a:gd name="T26" fmla="*/ 1714 w 3429"/>
                <a:gd name="T27" fmla="*/ 3430 h 3430"/>
                <a:gd name="T28" fmla="*/ 1490 w 3429"/>
                <a:gd name="T29" fmla="*/ 3414 h 3430"/>
                <a:gd name="T30" fmla="*/ 1276 w 3429"/>
                <a:gd name="T31" fmla="*/ 3373 h 3430"/>
                <a:gd name="T32" fmla="*/ 1072 w 3429"/>
                <a:gd name="T33" fmla="*/ 3305 h 3430"/>
                <a:gd name="T34" fmla="*/ 880 w 3429"/>
                <a:gd name="T35" fmla="*/ 3213 h 3430"/>
                <a:gd name="T36" fmla="*/ 702 w 3429"/>
                <a:gd name="T37" fmla="*/ 3099 h 3430"/>
                <a:gd name="T38" fmla="*/ 540 w 3429"/>
                <a:gd name="T39" fmla="*/ 2963 h 3430"/>
                <a:gd name="T40" fmla="*/ 396 w 3429"/>
                <a:gd name="T41" fmla="*/ 2810 h 3430"/>
                <a:gd name="T42" fmla="*/ 271 w 3429"/>
                <a:gd name="T43" fmla="*/ 2640 h 3430"/>
                <a:gd name="T44" fmla="*/ 167 w 3429"/>
                <a:gd name="T45" fmla="*/ 2455 h 3430"/>
                <a:gd name="T46" fmla="*/ 87 w 3429"/>
                <a:gd name="T47" fmla="*/ 2256 h 3430"/>
                <a:gd name="T48" fmla="*/ 32 w 3429"/>
                <a:gd name="T49" fmla="*/ 2047 h 3430"/>
                <a:gd name="T50" fmla="*/ 4 w 3429"/>
                <a:gd name="T51" fmla="*/ 1827 h 3430"/>
                <a:gd name="T52" fmla="*/ 4 w 3429"/>
                <a:gd name="T53" fmla="*/ 1602 h 3430"/>
                <a:gd name="T54" fmla="*/ 32 w 3429"/>
                <a:gd name="T55" fmla="*/ 1382 h 3430"/>
                <a:gd name="T56" fmla="*/ 87 w 3429"/>
                <a:gd name="T57" fmla="*/ 1172 h 3430"/>
                <a:gd name="T58" fmla="*/ 167 w 3429"/>
                <a:gd name="T59" fmla="*/ 974 h 3430"/>
                <a:gd name="T60" fmla="*/ 271 w 3429"/>
                <a:gd name="T61" fmla="*/ 789 h 3430"/>
                <a:gd name="T62" fmla="*/ 396 w 3429"/>
                <a:gd name="T63" fmla="*/ 619 h 3430"/>
                <a:gd name="T64" fmla="*/ 540 w 3429"/>
                <a:gd name="T65" fmla="*/ 465 h 3430"/>
                <a:gd name="T66" fmla="*/ 702 w 3429"/>
                <a:gd name="T67" fmla="*/ 331 h 3430"/>
                <a:gd name="T68" fmla="*/ 880 w 3429"/>
                <a:gd name="T69" fmla="*/ 217 h 3430"/>
                <a:gd name="T70" fmla="*/ 1072 w 3429"/>
                <a:gd name="T71" fmla="*/ 125 h 3430"/>
                <a:gd name="T72" fmla="*/ 1276 w 3429"/>
                <a:gd name="T73" fmla="*/ 57 h 3430"/>
                <a:gd name="T74" fmla="*/ 1490 w 3429"/>
                <a:gd name="T75" fmla="*/ 14 h 3430"/>
                <a:gd name="T76" fmla="*/ 1714 w 3429"/>
                <a:gd name="T77" fmla="*/ 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29" h="3430">
                  <a:moveTo>
                    <a:pt x="1714" y="0"/>
                  </a:moveTo>
                  <a:lnTo>
                    <a:pt x="1714" y="1714"/>
                  </a:lnTo>
                  <a:lnTo>
                    <a:pt x="3429" y="1714"/>
                  </a:lnTo>
                  <a:lnTo>
                    <a:pt x="3425" y="1827"/>
                  </a:lnTo>
                  <a:lnTo>
                    <a:pt x="3414" y="1938"/>
                  </a:lnTo>
                  <a:lnTo>
                    <a:pt x="3397" y="2047"/>
                  </a:lnTo>
                  <a:lnTo>
                    <a:pt x="3372" y="2153"/>
                  </a:lnTo>
                  <a:lnTo>
                    <a:pt x="3341" y="2256"/>
                  </a:lnTo>
                  <a:lnTo>
                    <a:pt x="3305" y="2358"/>
                  </a:lnTo>
                  <a:lnTo>
                    <a:pt x="3261" y="2455"/>
                  </a:lnTo>
                  <a:lnTo>
                    <a:pt x="3213" y="2550"/>
                  </a:lnTo>
                  <a:lnTo>
                    <a:pt x="3158" y="2640"/>
                  </a:lnTo>
                  <a:lnTo>
                    <a:pt x="3099" y="2728"/>
                  </a:lnTo>
                  <a:lnTo>
                    <a:pt x="3034" y="2810"/>
                  </a:lnTo>
                  <a:lnTo>
                    <a:pt x="2963" y="2889"/>
                  </a:lnTo>
                  <a:lnTo>
                    <a:pt x="2889" y="2963"/>
                  </a:lnTo>
                  <a:lnTo>
                    <a:pt x="2810" y="3034"/>
                  </a:lnTo>
                  <a:lnTo>
                    <a:pt x="2727" y="3099"/>
                  </a:lnTo>
                  <a:lnTo>
                    <a:pt x="2640" y="3159"/>
                  </a:lnTo>
                  <a:lnTo>
                    <a:pt x="2550" y="3213"/>
                  </a:lnTo>
                  <a:lnTo>
                    <a:pt x="2455" y="3261"/>
                  </a:lnTo>
                  <a:lnTo>
                    <a:pt x="2358" y="3305"/>
                  </a:lnTo>
                  <a:lnTo>
                    <a:pt x="2256" y="3341"/>
                  </a:lnTo>
                  <a:lnTo>
                    <a:pt x="2153" y="3373"/>
                  </a:lnTo>
                  <a:lnTo>
                    <a:pt x="2047" y="3397"/>
                  </a:lnTo>
                  <a:lnTo>
                    <a:pt x="1938" y="3414"/>
                  </a:lnTo>
                  <a:lnTo>
                    <a:pt x="1827" y="3425"/>
                  </a:lnTo>
                  <a:lnTo>
                    <a:pt x="1714" y="3430"/>
                  </a:lnTo>
                  <a:lnTo>
                    <a:pt x="1601" y="3425"/>
                  </a:lnTo>
                  <a:lnTo>
                    <a:pt x="1490" y="3414"/>
                  </a:lnTo>
                  <a:lnTo>
                    <a:pt x="1382" y="3397"/>
                  </a:lnTo>
                  <a:lnTo>
                    <a:pt x="1276" y="3373"/>
                  </a:lnTo>
                  <a:lnTo>
                    <a:pt x="1172" y="3341"/>
                  </a:lnTo>
                  <a:lnTo>
                    <a:pt x="1072" y="3305"/>
                  </a:lnTo>
                  <a:lnTo>
                    <a:pt x="974" y="3261"/>
                  </a:lnTo>
                  <a:lnTo>
                    <a:pt x="880" y="3213"/>
                  </a:lnTo>
                  <a:lnTo>
                    <a:pt x="789" y="3159"/>
                  </a:lnTo>
                  <a:lnTo>
                    <a:pt x="702" y="3099"/>
                  </a:lnTo>
                  <a:lnTo>
                    <a:pt x="619" y="3034"/>
                  </a:lnTo>
                  <a:lnTo>
                    <a:pt x="540" y="2963"/>
                  </a:lnTo>
                  <a:lnTo>
                    <a:pt x="465" y="2889"/>
                  </a:lnTo>
                  <a:lnTo>
                    <a:pt x="396" y="2810"/>
                  </a:lnTo>
                  <a:lnTo>
                    <a:pt x="331" y="2728"/>
                  </a:lnTo>
                  <a:lnTo>
                    <a:pt x="271" y="2640"/>
                  </a:lnTo>
                  <a:lnTo>
                    <a:pt x="217" y="2550"/>
                  </a:lnTo>
                  <a:lnTo>
                    <a:pt x="167" y="2455"/>
                  </a:lnTo>
                  <a:lnTo>
                    <a:pt x="125" y="2358"/>
                  </a:lnTo>
                  <a:lnTo>
                    <a:pt x="87" y="2256"/>
                  </a:lnTo>
                  <a:lnTo>
                    <a:pt x="57" y="2153"/>
                  </a:lnTo>
                  <a:lnTo>
                    <a:pt x="32" y="2047"/>
                  </a:lnTo>
                  <a:lnTo>
                    <a:pt x="14" y="1938"/>
                  </a:lnTo>
                  <a:lnTo>
                    <a:pt x="4" y="1827"/>
                  </a:lnTo>
                  <a:lnTo>
                    <a:pt x="0" y="1714"/>
                  </a:lnTo>
                  <a:lnTo>
                    <a:pt x="4" y="1602"/>
                  </a:lnTo>
                  <a:lnTo>
                    <a:pt x="14" y="1492"/>
                  </a:lnTo>
                  <a:lnTo>
                    <a:pt x="32" y="1382"/>
                  </a:lnTo>
                  <a:lnTo>
                    <a:pt x="57" y="1276"/>
                  </a:lnTo>
                  <a:lnTo>
                    <a:pt x="87" y="1172"/>
                  </a:lnTo>
                  <a:lnTo>
                    <a:pt x="125" y="1072"/>
                  </a:lnTo>
                  <a:lnTo>
                    <a:pt x="167" y="974"/>
                  </a:lnTo>
                  <a:lnTo>
                    <a:pt x="217" y="880"/>
                  </a:lnTo>
                  <a:lnTo>
                    <a:pt x="271" y="789"/>
                  </a:lnTo>
                  <a:lnTo>
                    <a:pt x="331" y="702"/>
                  </a:lnTo>
                  <a:lnTo>
                    <a:pt x="396" y="619"/>
                  </a:lnTo>
                  <a:lnTo>
                    <a:pt x="465" y="540"/>
                  </a:lnTo>
                  <a:lnTo>
                    <a:pt x="540" y="465"/>
                  </a:lnTo>
                  <a:lnTo>
                    <a:pt x="619" y="396"/>
                  </a:lnTo>
                  <a:lnTo>
                    <a:pt x="702" y="331"/>
                  </a:lnTo>
                  <a:lnTo>
                    <a:pt x="789" y="271"/>
                  </a:lnTo>
                  <a:lnTo>
                    <a:pt x="880" y="217"/>
                  </a:lnTo>
                  <a:lnTo>
                    <a:pt x="974" y="167"/>
                  </a:lnTo>
                  <a:lnTo>
                    <a:pt x="1072" y="125"/>
                  </a:lnTo>
                  <a:lnTo>
                    <a:pt x="1172" y="87"/>
                  </a:lnTo>
                  <a:lnTo>
                    <a:pt x="1276" y="57"/>
                  </a:lnTo>
                  <a:lnTo>
                    <a:pt x="1382" y="32"/>
                  </a:lnTo>
                  <a:lnTo>
                    <a:pt x="1490" y="14"/>
                  </a:lnTo>
                  <a:lnTo>
                    <a:pt x="1601" y="4"/>
                  </a:lnTo>
                  <a:lnTo>
                    <a:pt x="1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6935788" y="3171826"/>
              <a:ext cx="908050" cy="906463"/>
            </a:xfrm>
            <a:custGeom>
              <a:avLst/>
              <a:gdLst>
                <a:gd name="T0" fmla="*/ 0 w 1715"/>
                <a:gd name="T1" fmla="*/ 0 h 1715"/>
                <a:gd name="T2" fmla="*/ 113 w 1715"/>
                <a:gd name="T3" fmla="*/ 4 h 1715"/>
                <a:gd name="T4" fmla="*/ 224 w 1715"/>
                <a:gd name="T5" fmla="*/ 14 h 1715"/>
                <a:gd name="T6" fmla="*/ 332 w 1715"/>
                <a:gd name="T7" fmla="*/ 32 h 1715"/>
                <a:gd name="T8" fmla="*/ 438 w 1715"/>
                <a:gd name="T9" fmla="*/ 57 h 1715"/>
                <a:gd name="T10" fmla="*/ 542 w 1715"/>
                <a:gd name="T11" fmla="*/ 87 h 1715"/>
                <a:gd name="T12" fmla="*/ 643 w 1715"/>
                <a:gd name="T13" fmla="*/ 124 h 1715"/>
                <a:gd name="T14" fmla="*/ 741 w 1715"/>
                <a:gd name="T15" fmla="*/ 168 h 1715"/>
                <a:gd name="T16" fmla="*/ 835 w 1715"/>
                <a:gd name="T17" fmla="*/ 216 h 1715"/>
                <a:gd name="T18" fmla="*/ 926 w 1715"/>
                <a:gd name="T19" fmla="*/ 271 h 1715"/>
                <a:gd name="T20" fmla="*/ 1013 w 1715"/>
                <a:gd name="T21" fmla="*/ 330 h 1715"/>
                <a:gd name="T22" fmla="*/ 1096 w 1715"/>
                <a:gd name="T23" fmla="*/ 396 h 1715"/>
                <a:gd name="T24" fmla="*/ 1175 w 1715"/>
                <a:gd name="T25" fmla="*/ 466 h 1715"/>
                <a:gd name="T26" fmla="*/ 1250 w 1715"/>
                <a:gd name="T27" fmla="*/ 540 h 1715"/>
                <a:gd name="T28" fmla="*/ 1320 w 1715"/>
                <a:gd name="T29" fmla="*/ 619 h 1715"/>
                <a:gd name="T30" fmla="*/ 1384 w 1715"/>
                <a:gd name="T31" fmla="*/ 701 h 1715"/>
                <a:gd name="T32" fmla="*/ 1444 w 1715"/>
                <a:gd name="T33" fmla="*/ 788 h 1715"/>
                <a:gd name="T34" fmla="*/ 1499 w 1715"/>
                <a:gd name="T35" fmla="*/ 879 h 1715"/>
                <a:gd name="T36" fmla="*/ 1547 w 1715"/>
                <a:gd name="T37" fmla="*/ 973 h 1715"/>
                <a:gd name="T38" fmla="*/ 1591 w 1715"/>
                <a:gd name="T39" fmla="*/ 1071 h 1715"/>
                <a:gd name="T40" fmla="*/ 1627 w 1715"/>
                <a:gd name="T41" fmla="*/ 1173 h 1715"/>
                <a:gd name="T42" fmla="*/ 1659 w 1715"/>
                <a:gd name="T43" fmla="*/ 1276 h 1715"/>
                <a:gd name="T44" fmla="*/ 1682 w 1715"/>
                <a:gd name="T45" fmla="*/ 1382 h 1715"/>
                <a:gd name="T46" fmla="*/ 1700 w 1715"/>
                <a:gd name="T47" fmla="*/ 1491 h 1715"/>
                <a:gd name="T48" fmla="*/ 1712 w 1715"/>
                <a:gd name="T49" fmla="*/ 1601 h 1715"/>
                <a:gd name="T50" fmla="*/ 1715 w 1715"/>
                <a:gd name="T51" fmla="*/ 1715 h 1715"/>
                <a:gd name="T52" fmla="*/ 0 w 1715"/>
                <a:gd name="T53" fmla="*/ 1715 h 1715"/>
                <a:gd name="T54" fmla="*/ 0 w 1715"/>
                <a:gd name="T55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15" h="1715">
                  <a:moveTo>
                    <a:pt x="0" y="0"/>
                  </a:moveTo>
                  <a:lnTo>
                    <a:pt x="113" y="4"/>
                  </a:lnTo>
                  <a:lnTo>
                    <a:pt x="224" y="14"/>
                  </a:lnTo>
                  <a:lnTo>
                    <a:pt x="332" y="32"/>
                  </a:lnTo>
                  <a:lnTo>
                    <a:pt x="438" y="57"/>
                  </a:lnTo>
                  <a:lnTo>
                    <a:pt x="542" y="87"/>
                  </a:lnTo>
                  <a:lnTo>
                    <a:pt x="643" y="124"/>
                  </a:lnTo>
                  <a:lnTo>
                    <a:pt x="741" y="168"/>
                  </a:lnTo>
                  <a:lnTo>
                    <a:pt x="835" y="216"/>
                  </a:lnTo>
                  <a:lnTo>
                    <a:pt x="926" y="271"/>
                  </a:lnTo>
                  <a:lnTo>
                    <a:pt x="1013" y="330"/>
                  </a:lnTo>
                  <a:lnTo>
                    <a:pt x="1096" y="396"/>
                  </a:lnTo>
                  <a:lnTo>
                    <a:pt x="1175" y="466"/>
                  </a:lnTo>
                  <a:lnTo>
                    <a:pt x="1250" y="540"/>
                  </a:lnTo>
                  <a:lnTo>
                    <a:pt x="1320" y="619"/>
                  </a:lnTo>
                  <a:lnTo>
                    <a:pt x="1384" y="701"/>
                  </a:lnTo>
                  <a:lnTo>
                    <a:pt x="1444" y="788"/>
                  </a:lnTo>
                  <a:lnTo>
                    <a:pt x="1499" y="879"/>
                  </a:lnTo>
                  <a:lnTo>
                    <a:pt x="1547" y="973"/>
                  </a:lnTo>
                  <a:lnTo>
                    <a:pt x="1591" y="1071"/>
                  </a:lnTo>
                  <a:lnTo>
                    <a:pt x="1627" y="1173"/>
                  </a:lnTo>
                  <a:lnTo>
                    <a:pt x="1659" y="1276"/>
                  </a:lnTo>
                  <a:lnTo>
                    <a:pt x="1682" y="1382"/>
                  </a:lnTo>
                  <a:lnTo>
                    <a:pt x="1700" y="1491"/>
                  </a:lnTo>
                  <a:lnTo>
                    <a:pt x="1712" y="1601"/>
                  </a:lnTo>
                  <a:lnTo>
                    <a:pt x="1715" y="1715"/>
                  </a:lnTo>
                  <a:lnTo>
                    <a:pt x="0" y="17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963291" y="2527251"/>
            <a:ext cx="392365" cy="388312"/>
            <a:chOff x="5846763" y="3230563"/>
            <a:chExt cx="2613025" cy="2586038"/>
          </a:xfrm>
          <a:solidFill>
            <a:schemeClr val="bg2">
              <a:lumMod val="25000"/>
            </a:schemeClr>
          </a:solidFill>
        </p:grpSpPr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5846763" y="3230563"/>
              <a:ext cx="2613025" cy="2586038"/>
            </a:xfrm>
            <a:custGeom>
              <a:avLst/>
              <a:gdLst>
                <a:gd name="T0" fmla="*/ 513 w 3292"/>
                <a:gd name="T1" fmla="*/ 346 h 3258"/>
                <a:gd name="T2" fmla="*/ 446 w 3292"/>
                <a:gd name="T3" fmla="*/ 370 h 3258"/>
                <a:gd name="T4" fmla="*/ 393 w 3292"/>
                <a:gd name="T5" fmla="*/ 416 h 3258"/>
                <a:gd name="T6" fmla="*/ 357 w 3292"/>
                <a:gd name="T7" fmla="*/ 476 h 3258"/>
                <a:gd name="T8" fmla="*/ 343 w 3292"/>
                <a:gd name="T9" fmla="*/ 546 h 3258"/>
                <a:gd name="T10" fmla="*/ 348 w 3292"/>
                <a:gd name="T11" fmla="*/ 2014 h 3258"/>
                <a:gd name="T12" fmla="*/ 373 w 3292"/>
                <a:gd name="T13" fmla="*/ 2081 h 3258"/>
                <a:gd name="T14" fmla="*/ 418 w 3292"/>
                <a:gd name="T15" fmla="*/ 2134 h 3258"/>
                <a:gd name="T16" fmla="*/ 479 w 3292"/>
                <a:gd name="T17" fmla="*/ 2169 h 3258"/>
                <a:gd name="T18" fmla="*/ 549 w 3292"/>
                <a:gd name="T19" fmla="*/ 2183 h 3258"/>
                <a:gd name="T20" fmla="*/ 1402 w 3292"/>
                <a:gd name="T21" fmla="*/ 2545 h 3258"/>
                <a:gd name="T22" fmla="*/ 1852 w 3292"/>
                <a:gd name="T23" fmla="*/ 2183 h 3258"/>
                <a:gd name="T24" fmla="*/ 2779 w 3292"/>
                <a:gd name="T25" fmla="*/ 2180 h 3258"/>
                <a:gd name="T26" fmla="*/ 2845 w 3292"/>
                <a:gd name="T27" fmla="*/ 2154 h 3258"/>
                <a:gd name="T28" fmla="*/ 2899 w 3292"/>
                <a:gd name="T29" fmla="*/ 2108 h 3258"/>
                <a:gd name="T30" fmla="*/ 2936 w 3292"/>
                <a:gd name="T31" fmla="*/ 2048 h 3258"/>
                <a:gd name="T32" fmla="*/ 2949 w 3292"/>
                <a:gd name="T33" fmla="*/ 1978 h 3258"/>
                <a:gd name="T34" fmla="*/ 2945 w 3292"/>
                <a:gd name="T35" fmla="*/ 510 h 3258"/>
                <a:gd name="T36" fmla="*/ 2920 w 3292"/>
                <a:gd name="T37" fmla="*/ 444 h 3258"/>
                <a:gd name="T38" fmla="*/ 2874 w 3292"/>
                <a:gd name="T39" fmla="*/ 391 h 3258"/>
                <a:gd name="T40" fmla="*/ 2814 w 3292"/>
                <a:gd name="T41" fmla="*/ 355 h 3258"/>
                <a:gd name="T42" fmla="*/ 2742 w 3292"/>
                <a:gd name="T43" fmla="*/ 341 h 3258"/>
                <a:gd name="T44" fmla="*/ 549 w 3292"/>
                <a:gd name="T45" fmla="*/ 0 h 3258"/>
                <a:gd name="T46" fmla="*/ 2803 w 3292"/>
                <a:gd name="T47" fmla="*/ 3 h 3258"/>
                <a:gd name="T48" fmla="*/ 2916 w 3292"/>
                <a:gd name="T49" fmla="*/ 28 h 3258"/>
                <a:gd name="T50" fmla="*/ 3019 w 3292"/>
                <a:gd name="T51" fmla="*/ 76 h 3258"/>
                <a:gd name="T52" fmla="*/ 3111 w 3292"/>
                <a:gd name="T53" fmla="*/ 142 h 3258"/>
                <a:gd name="T54" fmla="*/ 3186 w 3292"/>
                <a:gd name="T55" fmla="*/ 225 h 3258"/>
                <a:gd name="T56" fmla="*/ 3243 w 3292"/>
                <a:gd name="T57" fmla="*/ 322 h 3258"/>
                <a:gd name="T58" fmla="*/ 3279 w 3292"/>
                <a:gd name="T59" fmla="*/ 429 h 3258"/>
                <a:gd name="T60" fmla="*/ 3292 w 3292"/>
                <a:gd name="T61" fmla="*/ 546 h 3258"/>
                <a:gd name="T62" fmla="*/ 3289 w 3292"/>
                <a:gd name="T63" fmla="*/ 2037 h 3258"/>
                <a:gd name="T64" fmla="*/ 3264 w 3292"/>
                <a:gd name="T65" fmla="*/ 2150 h 3258"/>
                <a:gd name="T66" fmla="*/ 3217 w 3292"/>
                <a:gd name="T67" fmla="*/ 2253 h 3258"/>
                <a:gd name="T68" fmla="*/ 3150 w 3292"/>
                <a:gd name="T69" fmla="*/ 2343 h 3258"/>
                <a:gd name="T70" fmla="*/ 3067 w 3292"/>
                <a:gd name="T71" fmla="*/ 2419 h 3258"/>
                <a:gd name="T72" fmla="*/ 2969 w 3292"/>
                <a:gd name="T73" fmla="*/ 2475 h 3258"/>
                <a:gd name="T74" fmla="*/ 2860 w 3292"/>
                <a:gd name="T75" fmla="*/ 2512 h 3258"/>
                <a:gd name="T76" fmla="*/ 2742 w 3292"/>
                <a:gd name="T77" fmla="*/ 2524 h 3258"/>
                <a:gd name="T78" fmla="*/ 1057 w 3292"/>
                <a:gd name="T79" fmla="*/ 3258 h 3258"/>
                <a:gd name="T80" fmla="*/ 549 w 3292"/>
                <a:gd name="T81" fmla="*/ 2524 h 3258"/>
                <a:gd name="T82" fmla="*/ 432 w 3292"/>
                <a:gd name="T83" fmla="*/ 2512 h 3258"/>
                <a:gd name="T84" fmla="*/ 324 w 3292"/>
                <a:gd name="T85" fmla="*/ 2475 h 3258"/>
                <a:gd name="T86" fmla="*/ 226 w 3292"/>
                <a:gd name="T87" fmla="*/ 2419 h 3258"/>
                <a:gd name="T88" fmla="*/ 143 w 3292"/>
                <a:gd name="T89" fmla="*/ 2343 h 3258"/>
                <a:gd name="T90" fmla="*/ 76 w 3292"/>
                <a:gd name="T91" fmla="*/ 2253 h 3258"/>
                <a:gd name="T92" fmla="*/ 28 w 3292"/>
                <a:gd name="T93" fmla="*/ 2150 h 3258"/>
                <a:gd name="T94" fmla="*/ 3 w 3292"/>
                <a:gd name="T95" fmla="*/ 2037 h 3258"/>
                <a:gd name="T96" fmla="*/ 0 w 3292"/>
                <a:gd name="T97" fmla="*/ 546 h 3258"/>
                <a:gd name="T98" fmla="*/ 12 w 3292"/>
                <a:gd name="T99" fmla="*/ 429 h 3258"/>
                <a:gd name="T100" fmla="*/ 49 w 3292"/>
                <a:gd name="T101" fmla="*/ 322 h 3258"/>
                <a:gd name="T102" fmla="*/ 106 w 3292"/>
                <a:gd name="T103" fmla="*/ 225 h 3258"/>
                <a:gd name="T104" fmla="*/ 182 w 3292"/>
                <a:gd name="T105" fmla="*/ 142 h 3258"/>
                <a:gd name="T106" fmla="*/ 273 w 3292"/>
                <a:gd name="T107" fmla="*/ 76 h 3258"/>
                <a:gd name="T108" fmla="*/ 377 w 3292"/>
                <a:gd name="T109" fmla="*/ 28 h 3258"/>
                <a:gd name="T110" fmla="*/ 490 w 3292"/>
                <a:gd name="T111" fmla="*/ 3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2" h="3258">
                  <a:moveTo>
                    <a:pt x="549" y="341"/>
                  </a:moveTo>
                  <a:lnTo>
                    <a:pt x="513" y="346"/>
                  </a:lnTo>
                  <a:lnTo>
                    <a:pt x="479" y="355"/>
                  </a:lnTo>
                  <a:lnTo>
                    <a:pt x="446" y="370"/>
                  </a:lnTo>
                  <a:lnTo>
                    <a:pt x="418" y="391"/>
                  </a:lnTo>
                  <a:lnTo>
                    <a:pt x="393" y="416"/>
                  </a:lnTo>
                  <a:lnTo>
                    <a:pt x="373" y="444"/>
                  </a:lnTo>
                  <a:lnTo>
                    <a:pt x="357" y="476"/>
                  </a:lnTo>
                  <a:lnTo>
                    <a:pt x="348" y="510"/>
                  </a:lnTo>
                  <a:lnTo>
                    <a:pt x="343" y="546"/>
                  </a:lnTo>
                  <a:lnTo>
                    <a:pt x="343" y="1978"/>
                  </a:lnTo>
                  <a:lnTo>
                    <a:pt x="348" y="2014"/>
                  </a:lnTo>
                  <a:lnTo>
                    <a:pt x="357" y="2048"/>
                  </a:lnTo>
                  <a:lnTo>
                    <a:pt x="373" y="2081"/>
                  </a:lnTo>
                  <a:lnTo>
                    <a:pt x="393" y="2108"/>
                  </a:lnTo>
                  <a:lnTo>
                    <a:pt x="418" y="2134"/>
                  </a:lnTo>
                  <a:lnTo>
                    <a:pt x="446" y="2154"/>
                  </a:lnTo>
                  <a:lnTo>
                    <a:pt x="479" y="2169"/>
                  </a:lnTo>
                  <a:lnTo>
                    <a:pt x="513" y="2180"/>
                  </a:lnTo>
                  <a:lnTo>
                    <a:pt x="549" y="2183"/>
                  </a:lnTo>
                  <a:lnTo>
                    <a:pt x="1402" y="2183"/>
                  </a:lnTo>
                  <a:lnTo>
                    <a:pt x="1402" y="2545"/>
                  </a:lnTo>
                  <a:lnTo>
                    <a:pt x="1758" y="2258"/>
                  </a:lnTo>
                  <a:lnTo>
                    <a:pt x="1852" y="2183"/>
                  </a:lnTo>
                  <a:lnTo>
                    <a:pt x="2742" y="2183"/>
                  </a:lnTo>
                  <a:lnTo>
                    <a:pt x="2779" y="2180"/>
                  </a:lnTo>
                  <a:lnTo>
                    <a:pt x="2814" y="2169"/>
                  </a:lnTo>
                  <a:lnTo>
                    <a:pt x="2845" y="2154"/>
                  </a:lnTo>
                  <a:lnTo>
                    <a:pt x="2874" y="2134"/>
                  </a:lnTo>
                  <a:lnTo>
                    <a:pt x="2899" y="2108"/>
                  </a:lnTo>
                  <a:lnTo>
                    <a:pt x="2920" y="2081"/>
                  </a:lnTo>
                  <a:lnTo>
                    <a:pt x="2936" y="2048"/>
                  </a:lnTo>
                  <a:lnTo>
                    <a:pt x="2945" y="2014"/>
                  </a:lnTo>
                  <a:lnTo>
                    <a:pt x="2949" y="1978"/>
                  </a:lnTo>
                  <a:lnTo>
                    <a:pt x="2949" y="546"/>
                  </a:lnTo>
                  <a:lnTo>
                    <a:pt x="2945" y="510"/>
                  </a:lnTo>
                  <a:lnTo>
                    <a:pt x="2936" y="476"/>
                  </a:lnTo>
                  <a:lnTo>
                    <a:pt x="2920" y="444"/>
                  </a:lnTo>
                  <a:lnTo>
                    <a:pt x="2899" y="416"/>
                  </a:lnTo>
                  <a:lnTo>
                    <a:pt x="2874" y="391"/>
                  </a:lnTo>
                  <a:lnTo>
                    <a:pt x="2845" y="370"/>
                  </a:lnTo>
                  <a:lnTo>
                    <a:pt x="2814" y="355"/>
                  </a:lnTo>
                  <a:lnTo>
                    <a:pt x="2779" y="346"/>
                  </a:lnTo>
                  <a:lnTo>
                    <a:pt x="2742" y="341"/>
                  </a:lnTo>
                  <a:lnTo>
                    <a:pt x="549" y="341"/>
                  </a:lnTo>
                  <a:close/>
                  <a:moveTo>
                    <a:pt x="549" y="0"/>
                  </a:moveTo>
                  <a:lnTo>
                    <a:pt x="2742" y="0"/>
                  </a:lnTo>
                  <a:lnTo>
                    <a:pt x="2803" y="3"/>
                  </a:lnTo>
                  <a:lnTo>
                    <a:pt x="2860" y="14"/>
                  </a:lnTo>
                  <a:lnTo>
                    <a:pt x="2916" y="28"/>
                  </a:lnTo>
                  <a:lnTo>
                    <a:pt x="2969" y="49"/>
                  </a:lnTo>
                  <a:lnTo>
                    <a:pt x="3019" y="76"/>
                  </a:lnTo>
                  <a:lnTo>
                    <a:pt x="3067" y="107"/>
                  </a:lnTo>
                  <a:lnTo>
                    <a:pt x="3111" y="142"/>
                  </a:lnTo>
                  <a:lnTo>
                    <a:pt x="3150" y="181"/>
                  </a:lnTo>
                  <a:lnTo>
                    <a:pt x="3186" y="225"/>
                  </a:lnTo>
                  <a:lnTo>
                    <a:pt x="3217" y="271"/>
                  </a:lnTo>
                  <a:lnTo>
                    <a:pt x="3243" y="322"/>
                  </a:lnTo>
                  <a:lnTo>
                    <a:pt x="3264" y="375"/>
                  </a:lnTo>
                  <a:lnTo>
                    <a:pt x="3279" y="429"/>
                  </a:lnTo>
                  <a:lnTo>
                    <a:pt x="3289" y="487"/>
                  </a:lnTo>
                  <a:lnTo>
                    <a:pt x="3292" y="546"/>
                  </a:lnTo>
                  <a:lnTo>
                    <a:pt x="3292" y="1978"/>
                  </a:lnTo>
                  <a:lnTo>
                    <a:pt x="3289" y="2037"/>
                  </a:lnTo>
                  <a:lnTo>
                    <a:pt x="3279" y="2095"/>
                  </a:lnTo>
                  <a:lnTo>
                    <a:pt x="3264" y="2150"/>
                  </a:lnTo>
                  <a:lnTo>
                    <a:pt x="3243" y="2203"/>
                  </a:lnTo>
                  <a:lnTo>
                    <a:pt x="3217" y="2253"/>
                  </a:lnTo>
                  <a:lnTo>
                    <a:pt x="3186" y="2300"/>
                  </a:lnTo>
                  <a:lnTo>
                    <a:pt x="3150" y="2343"/>
                  </a:lnTo>
                  <a:lnTo>
                    <a:pt x="3111" y="2382"/>
                  </a:lnTo>
                  <a:lnTo>
                    <a:pt x="3067" y="2419"/>
                  </a:lnTo>
                  <a:lnTo>
                    <a:pt x="3019" y="2450"/>
                  </a:lnTo>
                  <a:lnTo>
                    <a:pt x="2969" y="2475"/>
                  </a:lnTo>
                  <a:lnTo>
                    <a:pt x="2916" y="2496"/>
                  </a:lnTo>
                  <a:lnTo>
                    <a:pt x="2860" y="2512"/>
                  </a:lnTo>
                  <a:lnTo>
                    <a:pt x="2803" y="2521"/>
                  </a:lnTo>
                  <a:lnTo>
                    <a:pt x="2742" y="2524"/>
                  </a:lnTo>
                  <a:lnTo>
                    <a:pt x="1973" y="2524"/>
                  </a:lnTo>
                  <a:lnTo>
                    <a:pt x="1057" y="3258"/>
                  </a:lnTo>
                  <a:lnTo>
                    <a:pt x="1057" y="2524"/>
                  </a:lnTo>
                  <a:lnTo>
                    <a:pt x="549" y="2524"/>
                  </a:lnTo>
                  <a:lnTo>
                    <a:pt x="490" y="2521"/>
                  </a:lnTo>
                  <a:lnTo>
                    <a:pt x="432" y="2512"/>
                  </a:lnTo>
                  <a:lnTo>
                    <a:pt x="377" y="2496"/>
                  </a:lnTo>
                  <a:lnTo>
                    <a:pt x="324" y="2475"/>
                  </a:lnTo>
                  <a:lnTo>
                    <a:pt x="273" y="2450"/>
                  </a:lnTo>
                  <a:lnTo>
                    <a:pt x="226" y="2419"/>
                  </a:lnTo>
                  <a:lnTo>
                    <a:pt x="182" y="2382"/>
                  </a:lnTo>
                  <a:lnTo>
                    <a:pt x="143" y="2343"/>
                  </a:lnTo>
                  <a:lnTo>
                    <a:pt x="106" y="2300"/>
                  </a:lnTo>
                  <a:lnTo>
                    <a:pt x="76" y="2253"/>
                  </a:lnTo>
                  <a:lnTo>
                    <a:pt x="49" y="2203"/>
                  </a:lnTo>
                  <a:lnTo>
                    <a:pt x="28" y="2150"/>
                  </a:lnTo>
                  <a:lnTo>
                    <a:pt x="12" y="2095"/>
                  </a:lnTo>
                  <a:lnTo>
                    <a:pt x="3" y="2037"/>
                  </a:lnTo>
                  <a:lnTo>
                    <a:pt x="0" y="1978"/>
                  </a:lnTo>
                  <a:lnTo>
                    <a:pt x="0" y="546"/>
                  </a:lnTo>
                  <a:lnTo>
                    <a:pt x="3" y="487"/>
                  </a:lnTo>
                  <a:lnTo>
                    <a:pt x="12" y="429"/>
                  </a:lnTo>
                  <a:lnTo>
                    <a:pt x="28" y="375"/>
                  </a:lnTo>
                  <a:lnTo>
                    <a:pt x="49" y="322"/>
                  </a:lnTo>
                  <a:lnTo>
                    <a:pt x="76" y="271"/>
                  </a:lnTo>
                  <a:lnTo>
                    <a:pt x="106" y="225"/>
                  </a:lnTo>
                  <a:lnTo>
                    <a:pt x="143" y="181"/>
                  </a:lnTo>
                  <a:lnTo>
                    <a:pt x="182" y="142"/>
                  </a:lnTo>
                  <a:lnTo>
                    <a:pt x="226" y="107"/>
                  </a:lnTo>
                  <a:lnTo>
                    <a:pt x="273" y="76"/>
                  </a:lnTo>
                  <a:lnTo>
                    <a:pt x="324" y="49"/>
                  </a:lnTo>
                  <a:lnTo>
                    <a:pt x="377" y="28"/>
                  </a:lnTo>
                  <a:lnTo>
                    <a:pt x="432" y="14"/>
                  </a:lnTo>
                  <a:lnTo>
                    <a:pt x="490" y="3"/>
                  </a:lnTo>
                  <a:lnTo>
                    <a:pt x="5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6435725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3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2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2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3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6996113" y="4075113"/>
              <a:ext cx="317500" cy="315913"/>
            </a:xfrm>
            <a:custGeom>
              <a:avLst/>
              <a:gdLst>
                <a:gd name="T0" fmla="*/ 199 w 399"/>
                <a:gd name="T1" fmla="*/ 0 h 398"/>
                <a:gd name="T2" fmla="*/ 235 w 399"/>
                <a:gd name="T3" fmla="*/ 3 h 398"/>
                <a:gd name="T4" fmla="*/ 269 w 399"/>
                <a:gd name="T5" fmla="*/ 13 h 398"/>
                <a:gd name="T6" fmla="*/ 300 w 399"/>
                <a:gd name="T7" fmla="*/ 28 h 398"/>
                <a:gd name="T8" fmla="*/ 328 w 399"/>
                <a:gd name="T9" fmla="*/ 48 h 398"/>
                <a:gd name="T10" fmla="*/ 352 w 399"/>
                <a:gd name="T11" fmla="*/ 71 h 398"/>
                <a:gd name="T12" fmla="*/ 372 w 399"/>
                <a:gd name="T13" fmla="*/ 99 h 398"/>
                <a:gd name="T14" fmla="*/ 387 w 399"/>
                <a:gd name="T15" fmla="*/ 130 h 398"/>
                <a:gd name="T16" fmla="*/ 396 w 399"/>
                <a:gd name="T17" fmla="*/ 163 h 398"/>
                <a:gd name="T18" fmla="*/ 399 w 399"/>
                <a:gd name="T19" fmla="*/ 200 h 398"/>
                <a:gd name="T20" fmla="*/ 396 w 399"/>
                <a:gd name="T21" fmla="*/ 235 h 398"/>
                <a:gd name="T22" fmla="*/ 387 w 399"/>
                <a:gd name="T23" fmla="*/ 269 h 398"/>
                <a:gd name="T24" fmla="*/ 372 w 399"/>
                <a:gd name="T25" fmla="*/ 300 h 398"/>
                <a:gd name="T26" fmla="*/ 352 w 399"/>
                <a:gd name="T27" fmla="*/ 327 h 398"/>
                <a:gd name="T28" fmla="*/ 328 w 399"/>
                <a:gd name="T29" fmla="*/ 352 h 398"/>
                <a:gd name="T30" fmla="*/ 300 w 399"/>
                <a:gd name="T31" fmla="*/ 371 h 398"/>
                <a:gd name="T32" fmla="*/ 269 w 399"/>
                <a:gd name="T33" fmla="*/ 386 h 398"/>
                <a:gd name="T34" fmla="*/ 235 w 399"/>
                <a:gd name="T35" fmla="*/ 395 h 398"/>
                <a:gd name="T36" fmla="*/ 199 w 399"/>
                <a:gd name="T37" fmla="*/ 398 h 398"/>
                <a:gd name="T38" fmla="*/ 163 w 399"/>
                <a:gd name="T39" fmla="*/ 395 h 398"/>
                <a:gd name="T40" fmla="*/ 130 w 399"/>
                <a:gd name="T41" fmla="*/ 386 h 398"/>
                <a:gd name="T42" fmla="*/ 98 w 399"/>
                <a:gd name="T43" fmla="*/ 371 h 398"/>
                <a:gd name="T44" fmla="*/ 70 w 399"/>
                <a:gd name="T45" fmla="*/ 352 h 398"/>
                <a:gd name="T46" fmla="*/ 46 w 399"/>
                <a:gd name="T47" fmla="*/ 327 h 398"/>
                <a:gd name="T48" fmla="*/ 27 w 399"/>
                <a:gd name="T49" fmla="*/ 300 h 398"/>
                <a:gd name="T50" fmla="*/ 12 w 399"/>
                <a:gd name="T51" fmla="*/ 269 h 398"/>
                <a:gd name="T52" fmla="*/ 3 w 399"/>
                <a:gd name="T53" fmla="*/ 235 h 398"/>
                <a:gd name="T54" fmla="*/ 0 w 399"/>
                <a:gd name="T55" fmla="*/ 200 h 398"/>
                <a:gd name="T56" fmla="*/ 3 w 399"/>
                <a:gd name="T57" fmla="*/ 163 h 398"/>
                <a:gd name="T58" fmla="*/ 12 w 399"/>
                <a:gd name="T59" fmla="*/ 130 h 398"/>
                <a:gd name="T60" fmla="*/ 27 w 399"/>
                <a:gd name="T61" fmla="*/ 99 h 398"/>
                <a:gd name="T62" fmla="*/ 46 w 399"/>
                <a:gd name="T63" fmla="*/ 71 h 398"/>
                <a:gd name="T64" fmla="*/ 70 w 399"/>
                <a:gd name="T65" fmla="*/ 48 h 398"/>
                <a:gd name="T66" fmla="*/ 98 w 399"/>
                <a:gd name="T67" fmla="*/ 28 h 398"/>
                <a:gd name="T68" fmla="*/ 130 w 399"/>
                <a:gd name="T69" fmla="*/ 13 h 398"/>
                <a:gd name="T70" fmla="*/ 163 w 399"/>
                <a:gd name="T71" fmla="*/ 3 h 398"/>
                <a:gd name="T72" fmla="*/ 199 w 399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9" h="398">
                  <a:moveTo>
                    <a:pt x="199" y="0"/>
                  </a:moveTo>
                  <a:lnTo>
                    <a:pt x="235" y="3"/>
                  </a:lnTo>
                  <a:lnTo>
                    <a:pt x="269" y="13"/>
                  </a:lnTo>
                  <a:lnTo>
                    <a:pt x="300" y="28"/>
                  </a:lnTo>
                  <a:lnTo>
                    <a:pt x="328" y="48"/>
                  </a:lnTo>
                  <a:lnTo>
                    <a:pt x="352" y="71"/>
                  </a:lnTo>
                  <a:lnTo>
                    <a:pt x="372" y="99"/>
                  </a:lnTo>
                  <a:lnTo>
                    <a:pt x="387" y="130"/>
                  </a:lnTo>
                  <a:lnTo>
                    <a:pt x="396" y="163"/>
                  </a:lnTo>
                  <a:lnTo>
                    <a:pt x="399" y="200"/>
                  </a:lnTo>
                  <a:lnTo>
                    <a:pt x="396" y="235"/>
                  </a:lnTo>
                  <a:lnTo>
                    <a:pt x="387" y="269"/>
                  </a:lnTo>
                  <a:lnTo>
                    <a:pt x="372" y="300"/>
                  </a:lnTo>
                  <a:lnTo>
                    <a:pt x="352" y="327"/>
                  </a:lnTo>
                  <a:lnTo>
                    <a:pt x="328" y="352"/>
                  </a:lnTo>
                  <a:lnTo>
                    <a:pt x="300" y="371"/>
                  </a:lnTo>
                  <a:lnTo>
                    <a:pt x="269" y="386"/>
                  </a:lnTo>
                  <a:lnTo>
                    <a:pt x="235" y="395"/>
                  </a:lnTo>
                  <a:lnTo>
                    <a:pt x="199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8" y="371"/>
                  </a:lnTo>
                  <a:lnTo>
                    <a:pt x="70" y="352"/>
                  </a:lnTo>
                  <a:lnTo>
                    <a:pt x="46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6" y="71"/>
                  </a:lnTo>
                  <a:lnTo>
                    <a:pt x="70" y="48"/>
                  </a:lnTo>
                  <a:lnTo>
                    <a:pt x="98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7554913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4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3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3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4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4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3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3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4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680105" y="2530847"/>
            <a:ext cx="395071" cy="381118"/>
            <a:chOff x="5843588" y="3217863"/>
            <a:chExt cx="2562225" cy="2471738"/>
          </a:xfrm>
          <a:solidFill>
            <a:schemeClr val="bg2">
              <a:lumMod val="25000"/>
            </a:schemeClr>
          </a:solidFill>
        </p:grpSpPr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7786688" y="3217863"/>
              <a:ext cx="619125" cy="622300"/>
            </a:xfrm>
            <a:custGeom>
              <a:avLst/>
              <a:gdLst>
                <a:gd name="T0" fmla="*/ 340 w 781"/>
                <a:gd name="T1" fmla="*/ 0 h 785"/>
                <a:gd name="T2" fmla="*/ 340 w 781"/>
                <a:gd name="T3" fmla="*/ 0 h 785"/>
                <a:gd name="T4" fmla="*/ 363 w 781"/>
                <a:gd name="T5" fmla="*/ 2 h 785"/>
                <a:gd name="T6" fmla="*/ 386 w 781"/>
                <a:gd name="T7" fmla="*/ 7 h 785"/>
                <a:gd name="T8" fmla="*/ 408 w 781"/>
                <a:gd name="T9" fmla="*/ 17 h 785"/>
                <a:gd name="T10" fmla="*/ 429 w 781"/>
                <a:gd name="T11" fmla="*/ 30 h 785"/>
                <a:gd name="T12" fmla="*/ 448 w 781"/>
                <a:gd name="T13" fmla="*/ 46 h 785"/>
                <a:gd name="T14" fmla="*/ 737 w 781"/>
                <a:gd name="T15" fmla="*/ 336 h 785"/>
                <a:gd name="T16" fmla="*/ 755 w 781"/>
                <a:gd name="T17" fmla="*/ 357 h 785"/>
                <a:gd name="T18" fmla="*/ 768 w 781"/>
                <a:gd name="T19" fmla="*/ 381 h 785"/>
                <a:gd name="T20" fmla="*/ 777 w 781"/>
                <a:gd name="T21" fmla="*/ 406 h 785"/>
                <a:gd name="T22" fmla="*/ 781 w 781"/>
                <a:gd name="T23" fmla="*/ 431 h 785"/>
                <a:gd name="T24" fmla="*/ 781 w 781"/>
                <a:gd name="T25" fmla="*/ 457 h 785"/>
                <a:gd name="T26" fmla="*/ 777 w 781"/>
                <a:gd name="T27" fmla="*/ 483 h 785"/>
                <a:gd name="T28" fmla="*/ 768 w 781"/>
                <a:gd name="T29" fmla="*/ 509 h 785"/>
                <a:gd name="T30" fmla="*/ 755 w 781"/>
                <a:gd name="T31" fmla="*/ 532 h 785"/>
                <a:gd name="T32" fmla="*/ 737 w 781"/>
                <a:gd name="T33" fmla="*/ 553 h 785"/>
                <a:gd name="T34" fmla="*/ 505 w 781"/>
                <a:gd name="T35" fmla="*/ 785 h 785"/>
                <a:gd name="T36" fmla="*/ 0 w 781"/>
                <a:gd name="T37" fmla="*/ 278 h 785"/>
                <a:gd name="T38" fmla="*/ 232 w 781"/>
                <a:gd name="T39" fmla="*/ 45 h 785"/>
                <a:gd name="T40" fmla="*/ 251 w 781"/>
                <a:gd name="T41" fmla="*/ 29 h 785"/>
                <a:gd name="T42" fmla="*/ 271 w 781"/>
                <a:gd name="T43" fmla="*/ 17 h 785"/>
                <a:gd name="T44" fmla="*/ 293 w 781"/>
                <a:gd name="T45" fmla="*/ 7 h 785"/>
                <a:gd name="T46" fmla="*/ 316 w 781"/>
                <a:gd name="T47" fmla="*/ 2 h 785"/>
                <a:gd name="T48" fmla="*/ 340 w 781"/>
                <a:gd name="T49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1" h="785">
                  <a:moveTo>
                    <a:pt x="340" y="0"/>
                  </a:moveTo>
                  <a:lnTo>
                    <a:pt x="340" y="0"/>
                  </a:lnTo>
                  <a:lnTo>
                    <a:pt x="363" y="2"/>
                  </a:lnTo>
                  <a:lnTo>
                    <a:pt x="386" y="7"/>
                  </a:lnTo>
                  <a:lnTo>
                    <a:pt x="408" y="17"/>
                  </a:lnTo>
                  <a:lnTo>
                    <a:pt x="429" y="30"/>
                  </a:lnTo>
                  <a:lnTo>
                    <a:pt x="448" y="46"/>
                  </a:lnTo>
                  <a:lnTo>
                    <a:pt x="737" y="336"/>
                  </a:lnTo>
                  <a:lnTo>
                    <a:pt x="755" y="357"/>
                  </a:lnTo>
                  <a:lnTo>
                    <a:pt x="768" y="381"/>
                  </a:lnTo>
                  <a:lnTo>
                    <a:pt x="777" y="406"/>
                  </a:lnTo>
                  <a:lnTo>
                    <a:pt x="781" y="431"/>
                  </a:lnTo>
                  <a:lnTo>
                    <a:pt x="781" y="457"/>
                  </a:lnTo>
                  <a:lnTo>
                    <a:pt x="777" y="483"/>
                  </a:lnTo>
                  <a:lnTo>
                    <a:pt x="768" y="509"/>
                  </a:lnTo>
                  <a:lnTo>
                    <a:pt x="755" y="532"/>
                  </a:lnTo>
                  <a:lnTo>
                    <a:pt x="737" y="553"/>
                  </a:lnTo>
                  <a:lnTo>
                    <a:pt x="505" y="785"/>
                  </a:lnTo>
                  <a:lnTo>
                    <a:pt x="0" y="278"/>
                  </a:lnTo>
                  <a:lnTo>
                    <a:pt x="232" y="45"/>
                  </a:lnTo>
                  <a:lnTo>
                    <a:pt x="251" y="29"/>
                  </a:lnTo>
                  <a:lnTo>
                    <a:pt x="271" y="17"/>
                  </a:lnTo>
                  <a:lnTo>
                    <a:pt x="293" y="7"/>
                  </a:lnTo>
                  <a:lnTo>
                    <a:pt x="316" y="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96063" y="3522663"/>
              <a:ext cx="1504950" cy="1512888"/>
            </a:xfrm>
            <a:custGeom>
              <a:avLst/>
              <a:gdLst>
                <a:gd name="T0" fmla="*/ 1391 w 1896"/>
                <a:gd name="T1" fmla="*/ 0 h 1905"/>
                <a:gd name="T2" fmla="*/ 1896 w 1896"/>
                <a:gd name="T3" fmla="*/ 508 h 1905"/>
                <a:gd name="T4" fmla="*/ 506 w 1896"/>
                <a:gd name="T5" fmla="*/ 1905 h 1905"/>
                <a:gd name="T6" fmla="*/ 0 w 1896"/>
                <a:gd name="T7" fmla="*/ 1398 h 1905"/>
                <a:gd name="T8" fmla="*/ 1391 w 1896"/>
                <a:gd name="T9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6" h="1905">
                  <a:moveTo>
                    <a:pt x="1391" y="0"/>
                  </a:moveTo>
                  <a:lnTo>
                    <a:pt x="1896" y="508"/>
                  </a:lnTo>
                  <a:lnTo>
                    <a:pt x="506" y="1905"/>
                  </a:lnTo>
                  <a:lnTo>
                    <a:pt x="0" y="1398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24613" y="4719638"/>
              <a:ext cx="485775" cy="488950"/>
            </a:xfrm>
            <a:custGeom>
              <a:avLst/>
              <a:gdLst>
                <a:gd name="T0" fmla="*/ 108 w 613"/>
                <a:gd name="T1" fmla="*/ 0 h 615"/>
                <a:gd name="T2" fmla="*/ 613 w 613"/>
                <a:gd name="T3" fmla="*/ 507 h 615"/>
                <a:gd name="T4" fmla="*/ 0 w 613"/>
                <a:gd name="T5" fmla="*/ 615 h 615"/>
                <a:gd name="T6" fmla="*/ 108 w 613"/>
                <a:gd name="T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615">
                  <a:moveTo>
                    <a:pt x="108" y="0"/>
                  </a:moveTo>
                  <a:lnTo>
                    <a:pt x="613" y="507"/>
                  </a:lnTo>
                  <a:lnTo>
                    <a:pt x="0" y="615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843588" y="3640138"/>
              <a:ext cx="2036762" cy="2049463"/>
            </a:xfrm>
            <a:custGeom>
              <a:avLst/>
              <a:gdLst>
                <a:gd name="T0" fmla="*/ 213 w 2566"/>
                <a:gd name="T1" fmla="*/ 0 h 2582"/>
                <a:gd name="T2" fmla="*/ 2007 w 2566"/>
                <a:gd name="T3" fmla="*/ 0 h 2582"/>
                <a:gd name="T4" fmla="*/ 1675 w 2566"/>
                <a:gd name="T5" fmla="*/ 333 h 2582"/>
                <a:gd name="T6" fmla="*/ 331 w 2566"/>
                <a:gd name="T7" fmla="*/ 333 h 2582"/>
                <a:gd name="T8" fmla="*/ 331 w 2566"/>
                <a:gd name="T9" fmla="*/ 2250 h 2582"/>
                <a:gd name="T10" fmla="*/ 2235 w 2566"/>
                <a:gd name="T11" fmla="*/ 2250 h 2582"/>
                <a:gd name="T12" fmla="*/ 2235 w 2566"/>
                <a:gd name="T13" fmla="*/ 1160 h 2582"/>
                <a:gd name="T14" fmla="*/ 2566 w 2566"/>
                <a:gd name="T15" fmla="*/ 829 h 2582"/>
                <a:gd name="T16" fmla="*/ 2566 w 2566"/>
                <a:gd name="T17" fmla="*/ 2368 h 2582"/>
                <a:gd name="T18" fmla="*/ 2564 w 2566"/>
                <a:gd name="T19" fmla="*/ 2402 h 2582"/>
                <a:gd name="T20" fmla="*/ 2555 w 2566"/>
                <a:gd name="T21" fmla="*/ 2435 h 2582"/>
                <a:gd name="T22" fmla="*/ 2542 w 2566"/>
                <a:gd name="T23" fmla="*/ 2466 h 2582"/>
                <a:gd name="T24" fmla="*/ 2525 w 2566"/>
                <a:gd name="T25" fmla="*/ 2495 h 2582"/>
                <a:gd name="T26" fmla="*/ 2504 w 2566"/>
                <a:gd name="T27" fmla="*/ 2520 h 2582"/>
                <a:gd name="T28" fmla="*/ 2478 w 2566"/>
                <a:gd name="T29" fmla="*/ 2541 h 2582"/>
                <a:gd name="T30" fmla="*/ 2450 w 2566"/>
                <a:gd name="T31" fmla="*/ 2558 h 2582"/>
                <a:gd name="T32" fmla="*/ 2419 w 2566"/>
                <a:gd name="T33" fmla="*/ 2571 h 2582"/>
                <a:gd name="T34" fmla="*/ 2386 w 2566"/>
                <a:gd name="T35" fmla="*/ 2579 h 2582"/>
                <a:gd name="T36" fmla="*/ 2352 w 2566"/>
                <a:gd name="T37" fmla="*/ 2582 h 2582"/>
                <a:gd name="T38" fmla="*/ 213 w 2566"/>
                <a:gd name="T39" fmla="*/ 2582 h 2582"/>
                <a:gd name="T40" fmla="*/ 179 w 2566"/>
                <a:gd name="T41" fmla="*/ 2579 h 2582"/>
                <a:gd name="T42" fmla="*/ 146 w 2566"/>
                <a:gd name="T43" fmla="*/ 2571 h 2582"/>
                <a:gd name="T44" fmla="*/ 116 w 2566"/>
                <a:gd name="T45" fmla="*/ 2558 h 2582"/>
                <a:gd name="T46" fmla="*/ 88 w 2566"/>
                <a:gd name="T47" fmla="*/ 2541 h 2582"/>
                <a:gd name="T48" fmla="*/ 63 w 2566"/>
                <a:gd name="T49" fmla="*/ 2520 h 2582"/>
                <a:gd name="T50" fmla="*/ 41 w 2566"/>
                <a:gd name="T51" fmla="*/ 2495 h 2582"/>
                <a:gd name="T52" fmla="*/ 24 w 2566"/>
                <a:gd name="T53" fmla="*/ 2466 h 2582"/>
                <a:gd name="T54" fmla="*/ 11 w 2566"/>
                <a:gd name="T55" fmla="*/ 2435 h 2582"/>
                <a:gd name="T56" fmla="*/ 3 w 2566"/>
                <a:gd name="T57" fmla="*/ 2402 h 2582"/>
                <a:gd name="T58" fmla="*/ 0 w 2566"/>
                <a:gd name="T59" fmla="*/ 2368 h 2582"/>
                <a:gd name="T60" fmla="*/ 0 w 2566"/>
                <a:gd name="T61" fmla="*/ 216 h 2582"/>
                <a:gd name="T62" fmla="*/ 3 w 2566"/>
                <a:gd name="T63" fmla="*/ 180 h 2582"/>
                <a:gd name="T64" fmla="*/ 11 w 2566"/>
                <a:gd name="T65" fmla="*/ 147 h 2582"/>
                <a:gd name="T66" fmla="*/ 24 w 2566"/>
                <a:gd name="T67" fmla="*/ 117 h 2582"/>
                <a:gd name="T68" fmla="*/ 41 w 2566"/>
                <a:gd name="T69" fmla="*/ 89 h 2582"/>
                <a:gd name="T70" fmla="*/ 63 w 2566"/>
                <a:gd name="T71" fmla="*/ 63 h 2582"/>
                <a:gd name="T72" fmla="*/ 88 w 2566"/>
                <a:gd name="T73" fmla="*/ 41 h 2582"/>
                <a:gd name="T74" fmla="*/ 116 w 2566"/>
                <a:gd name="T75" fmla="*/ 24 h 2582"/>
                <a:gd name="T76" fmla="*/ 146 w 2566"/>
                <a:gd name="T77" fmla="*/ 11 h 2582"/>
                <a:gd name="T78" fmla="*/ 179 w 2566"/>
                <a:gd name="T79" fmla="*/ 3 h 2582"/>
                <a:gd name="T80" fmla="*/ 213 w 2566"/>
                <a:gd name="T81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6" h="2582">
                  <a:moveTo>
                    <a:pt x="213" y="0"/>
                  </a:moveTo>
                  <a:lnTo>
                    <a:pt x="2007" y="0"/>
                  </a:lnTo>
                  <a:lnTo>
                    <a:pt x="1675" y="333"/>
                  </a:lnTo>
                  <a:lnTo>
                    <a:pt x="331" y="333"/>
                  </a:lnTo>
                  <a:lnTo>
                    <a:pt x="331" y="2250"/>
                  </a:lnTo>
                  <a:lnTo>
                    <a:pt x="2235" y="2250"/>
                  </a:lnTo>
                  <a:lnTo>
                    <a:pt x="2235" y="1160"/>
                  </a:lnTo>
                  <a:lnTo>
                    <a:pt x="2566" y="829"/>
                  </a:lnTo>
                  <a:lnTo>
                    <a:pt x="2566" y="2368"/>
                  </a:lnTo>
                  <a:lnTo>
                    <a:pt x="2564" y="2402"/>
                  </a:lnTo>
                  <a:lnTo>
                    <a:pt x="2555" y="2435"/>
                  </a:lnTo>
                  <a:lnTo>
                    <a:pt x="2542" y="2466"/>
                  </a:lnTo>
                  <a:lnTo>
                    <a:pt x="2525" y="2495"/>
                  </a:lnTo>
                  <a:lnTo>
                    <a:pt x="2504" y="2520"/>
                  </a:lnTo>
                  <a:lnTo>
                    <a:pt x="2478" y="2541"/>
                  </a:lnTo>
                  <a:lnTo>
                    <a:pt x="2450" y="2558"/>
                  </a:lnTo>
                  <a:lnTo>
                    <a:pt x="2419" y="2571"/>
                  </a:lnTo>
                  <a:lnTo>
                    <a:pt x="2386" y="2579"/>
                  </a:lnTo>
                  <a:lnTo>
                    <a:pt x="2352" y="2582"/>
                  </a:lnTo>
                  <a:lnTo>
                    <a:pt x="213" y="2582"/>
                  </a:lnTo>
                  <a:lnTo>
                    <a:pt x="179" y="2579"/>
                  </a:lnTo>
                  <a:lnTo>
                    <a:pt x="146" y="2571"/>
                  </a:lnTo>
                  <a:lnTo>
                    <a:pt x="116" y="2558"/>
                  </a:lnTo>
                  <a:lnTo>
                    <a:pt x="88" y="2541"/>
                  </a:lnTo>
                  <a:lnTo>
                    <a:pt x="63" y="2520"/>
                  </a:lnTo>
                  <a:lnTo>
                    <a:pt x="41" y="2495"/>
                  </a:lnTo>
                  <a:lnTo>
                    <a:pt x="24" y="2466"/>
                  </a:lnTo>
                  <a:lnTo>
                    <a:pt x="11" y="2435"/>
                  </a:lnTo>
                  <a:lnTo>
                    <a:pt x="3" y="2402"/>
                  </a:lnTo>
                  <a:lnTo>
                    <a:pt x="0" y="2368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1" y="147"/>
                  </a:lnTo>
                  <a:lnTo>
                    <a:pt x="24" y="117"/>
                  </a:lnTo>
                  <a:lnTo>
                    <a:pt x="41" y="89"/>
                  </a:lnTo>
                  <a:lnTo>
                    <a:pt x="63" y="63"/>
                  </a:lnTo>
                  <a:lnTo>
                    <a:pt x="88" y="41"/>
                  </a:lnTo>
                  <a:lnTo>
                    <a:pt x="116" y="24"/>
                  </a:lnTo>
                  <a:lnTo>
                    <a:pt x="146" y="11"/>
                  </a:lnTo>
                  <a:lnTo>
                    <a:pt x="179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399624" y="2532643"/>
            <a:ext cx="382632" cy="377527"/>
            <a:chOff x="5834063" y="3213100"/>
            <a:chExt cx="2260601" cy="2230438"/>
          </a:xfrm>
          <a:solidFill>
            <a:schemeClr val="bg2">
              <a:lumMod val="25000"/>
            </a:schemeClr>
          </a:solidFill>
        </p:grpSpPr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6804026" y="3827463"/>
              <a:ext cx="660400" cy="677863"/>
            </a:xfrm>
            <a:custGeom>
              <a:avLst/>
              <a:gdLst>
                <a:gd name="T0" fmla="*/ 1247 w 1247"/>
                <a:gd name="T1" fmla="*/ 0 h 1279"/>
                <a:gd name="T2" fmla="*/ 634 w 1247"/>
                <a:gd name="T3" fmla="*/ 1099 h 1279"/>
                <a:gd name="T4" fmla="*/ 633 w 1247"/>
                <a:gd name="T5" fmla="*/ 1097 h 1279"/>
                <a:gd name="T6" fmla="*/ 610 w 1247"/>
                <a:gd name="T7" fmla="*/ 1136 h 1279"/>
                <a:gd name="T8" fmla="*/ 582 w 1247"/>
                <a:gd name="T9" fmla="*/ 1171 h 1279"/>
                <a:gd name="T10" fmla="*/ 548 w 1247"/>
                <a:gd name="T11" fmla="*/ 1202 h 1279"/>
                <a:gd name="T12" fmla="*/ 512 w 1247"/>
                <a:gd name="T13" fmla="*/ 1228 h 1279"/>
                <a:gd name="T14" fmla="*/ 471 w 1247"/>
                <a:gd name="T15" fmla="*/ 1250 h 1279"/>
                <a:gd name="T16" fmla="*/ 428 w 1247"/>
                <a:gd name="T17" fmla="*/ 1266 h 1279"/>
                <a:gd name="T18" fmla="*/ 384 w 1247"/>
                <a:gd name="T19" fmla="*/ 1277 h 1279"/>
                <a:gd name="T20" fmla="*/ 335 w 1247"/>
                <a:gd name="T21" fmla="*/ 1279 h 1279"/>
                <a:gd name="T22" fmla="*/ 285 w 1247"/>
                <a:gd name="T23" fmla="*/ 1275 h 1279"/>
                <a:gd name="T24" fmla="*/ 238 w 1247"/>
                <a:gd name="T25" fmla="*/ 1266 h 1279"/>
                <a:gd name="T26" fmla="*/ 194 w 1247"/>
                <a:gd name="T27" fmla="*/ 1248 h 1279"/>
                <a:gd name="T28" fmla="*/ 152 w 1247"/>
                <a:gd name="T29" fmla="*/ 1226 h 1279"/>
                <a:gd name="T30" fmla="*/ 116 w 1247"/>
                <a:gd name="T31" fmla="*/ 1198 h 1279"/>
                <a:gd name="T32" fmla="*/ 82 w 1247"/>
                <a:gd name="T33" fmla="*/ 1164 h 1279"/>
                <a:gd name="T34" fmla="*/ 54 w 1247"/>
                <a:gd name="T35" fmla="*/ 1128 h 1279"/>
                <a:gd name="T36" fmla="*/ 31 w 1247"/>
                <a:gd name="T37" fmla="*/ 1086 h 1279"/>
                <a:gd name="T38" fmla="*/ 13 w 1247"/>
                <a:gd name="T39" fmla="*/ 1042 h 1279"/>
                <a:gd name="T40" fmla="*/ 3 w 1247"/>
                <a:gd name="T41" fmla="*/ 995 h 1279"/>
                <a:gd name="T42" fmla="*/ 0 w 1247"/>
                <a:gd name="T43" fmla="*/ 946 h 1279"/>
                <a:gd name="T44" fmla="*/ 4 w 1247"/>
                <a:gd name="T45" fmla="*/ 894 h 1279"/>
                <a:gd name="T46" fmla="*/ 16 w 1247"/>
                <a:gd name="T47" fmla="*/ 844 h 1279"/>
                <a:gd name="T48" fmla="*/ 35 w 1247"/>
                <a:gd name="T49" fmla="*/ 797 h 1279"/>
                <a:gd name="T50" fmla="*/ 61 w 1247"/>
                <a:gd name="T51" fmla="*/ 755 h 1279"/>
                <a:gd name="T52" fmla="*/ 93 w 1247"/>
                <a:gd name="T53" fmla="*/ 717 h 1279"/>
                <a:gd name="T54" fmla="*/ 131 w 1247"/>
                <a:gd name="T55" fmla="*/ 684 h 1279"/>
                <a:gd name="T56" fmla="*/ 171 w 1247"/>
                <a:gd name="T57" fmla="*/ 656 h 1279"/>
                <a:gd name="T58" fmla="*/ 171 w 1247"/>
                <a:gd name="T59" fmla="*/ 656 h 1279"/>
                <a:gd name="T60" fmla="*/ 1247 w 1247"/>
                <a:gd name="T61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79">
                  <a:moveTo>
                    <a:pt x="1247" y="0"/>
                  </a:moveTo>
                  <a:lnTo>
                    <a:pt x="634" y="1099"/>
                  </a:lnTo>
                  <a:lnTo>
                    <a:pt x="633" y="1097"/>
                  </a:lnTo>
                  <a:lnTo>
                    <a:pt x="610" y="1136"/>
                  </a:lnTo>
                  <a:lnTo>
                    <a:pt x="582" y="1171"/>
                  </a:lnTo>
                  <a:lnTo>
                    <a:pt x="548" y="1202"/>
                  </a:lnTo>
                  <a:lnTo>
                    <a:pt x="512" y="1228"/>
                  </a:lnTo>
                  <a:lnTo>
                    <a:pt x="471" y="1250"/>
                  </a:lnTo>
                  <a:lnTo>
                    <a:pt x="428" y="1266"/>
                  </a:lnTo>
                  <a:lnTo>
                    <a:pt x="384" y="1277"/>
                  </a:lnTo>
                  <a:lnTo>
                    <a:pt x="335" y="1279"/>
                  </a:lnTo>
                  <a:lnTo>
                    <a:pt x="285" y="1275"/>
                  </a:lnTo>
                  <a:lnTo>
                    <a:pt x="238" y="1266"/>
                  </a:lnTo>
                  <a:lnTo>
                    <a:pt x="194" y="1248"/>
                  </a:lnTo>
                  <a:lnTo>
                    <a:pt x="152" y="1226"/>
                  </a:lnTo>
                  <a:lnTo>
                    <a:pt x="116" y="1198"/>
                  </a:lnTo>
                  <a:lnTo>
                    <a:pt x="82" y="1164"/>
                  </a:lnTo>
                  <a:lnTo>
                    <a:pt x="54" y="1128"/>
                  </a:lnTo>
                  <a:lnTo>
                    <a:pt x="31" y="1086"/>
                  </a:lnTo>
                  <a:lnTo>
                    <a:pt x="13" y="1042"/>
                  </a:lnTo>
                  <a:lnTo>
                    <a:pt x="3" y="995"/>
                  </a:lnTo>
                  <a:lnTo>
                    <a:pt x="0" y="946"/>
                  </a:lnTo>
                  <a:lnTo>
                    <a:pt x="4" y="894"/>
                  </a:lnTo>
                  <a:lnTo>
                    <a:pt x="16" y="844"/>
                  </a:lnTo>
                  <a:lnTo>
                    <a:pt x="35" y="797"/>
                  </a:lnTo>
                  <a:lnTo>
                    <a:pt x="61" y="755"/>
                  </a:lnTo>
                  <a:lnTo>
                    <a:pt x="93" y="717"/>
                  </a:lnTo>
                  <a:lnTo>
                    <a:pt x="131" y="684"/>
                  </a:lnTo>
                  <a:lnTo>
                    <a:pt x="171" y="656"/>
                  </a:lnTo>
                  <a:lnTo>
                    <a:pt x="171" y="656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7011988" y="3213100"/>
              <a:ext cx="685800" cy="463550"/>
            </a:xfrm>
            <a:custGeom>
              <a:avLst/>
              <a:gdLst>
                <a:gd name="T0" fmla="*/ 0 w 1296"/>
                <a:gd name="T1" fmla="*/ 0 h 876"/>
                <a:gd name="T2" fmla="*/ 0 w 1296"/>
                <a:gd name="T3" fmla="*/ 0 h 876"/>
                <a:gd name="T4" fmla="*/ 125 w 1296"/>
                <a:gd name="T5" fmla="*/ 11 h 876"/>
                <a:gd name="T6" fmla="*/ 248 w 1296"/>
                <a:gd name="T7" fmla="*/ 27 h 876"/>
                <a:gd name="T8" fmla="*/ 368 w 1296"/>
                <a:gd name="T9" fmla="*/ 51 h 876"/>
                <a:gd name="T10" fmla="*/ 485 w 1296"/>
                <a:gd name="T11" fmla="*/ 81 h 876"/>
                <a:gd name="T12" fmla="*/ 599 w 1296"/>
                <a:gd name="T13" fmla="*/ 117 h 876"/>
                <a:gd name="T14" fmla="*/ 710 w 1296"/>
                <a:gd name="T15" fmla="*/ 158 h 876"/>
                <a:gd name="T16" fmla="*/ 816 w 1296"/>
                <a:gd name="T17" fmla="*/ 205 h 876"/>
                <a:gd name="T18" fmla="*/ 920 w 1296"/>
                <a:gd name="T19" fmla="*/ 257 h 876"/>
                <a:gd name="T20" fmla="*/ 1019 w 1296"/>
                <a:gd name="T21" fmla="*/ 315 h 876"/>
                <a:gd name="T22" fmla="*/ 1115 w 1296"/>
                <a:gd name="T23" fmla="*/ 378 h 876"/>
                <a:gd name="T24" fmla="*/ 1208 w 1296"/>
                <a:gd name="T25" fmla="*/ 446 h 876"/>
                <a:gd name="T26" fmla="*/ 1296 w 1296"/>
                <a:gd name="T27" fmla="*/ 518 h 876"/>
                <a:gd name="T28" fmla="*/ 922 w 1296"/>
                <a:gd name="T29" fmla="*/ 876 h 876"/>
                <a:gd name="T30" fmla="*/ 865 w 1296"/>
                <a:gd name="T31" fmla="*/ 829 h 876"/>
                <a:gd name="T32" fmla="*/ 807 w 1296"/>
                <a:gd name="T33" fmla="*/ 785 h 876"/>
                <a:gd name="T34" fmla="*/ 747 w 1296"/>
                <a:gd name="T35" fmla="*/ 744 h 876"/>
                <a:gd name="T36" fmla="*/ 687 w 1296"/>
                <a:gd name="T37" fmla="*/ 706 h 876"/>
                <a:gd name="T38" fmla="*/ 623 w 1296"/>
                <a:gd name="T39" fmla="*/ 671 h 876"/>
                <a:gd name="T40" fmla="*/ 559 w 1296"/>
                <a:gd name="T41" fmla="*/ 639 h 876"/>
                <a:gd name="T42" fmla="*/ 491 w 1296"/>
                <a:gd name="T43" fmla="*/ 609 h 876"/>
                <a:gd name="T44" fmla="*/ 420 w 1296"/>
                <a:gd name="T45" fmla="*/ 584 h 876"/>
                <a:gd name="T46" fmla="*/ 346 w 1296"/>
                <a:gd name="T47" fmla="*/ 561 h 876"/>
                <a:gd name="T48" fmla="*/ 267 w 1296"/>
                <a:gd name="T49" fmla="*/ 542 h 876"/>
                <a:gd name="T50" fmla="*/ 183 w 1296"/>
                <a:gd name="T51" fmla="*/ 526 h 876"/>
                <a:gd name="T52" fmla="*/ 94 w 1296"/>
                <a:gd name="T53" fmla="*/ 514 h 876"/>
                <a:gd name="T54" fmla="*/ 0 w 1296"/>
                <a:gd name="T55" fmla="*/ 506 h 876"/>
                <a:gd name="T56" fmla="*/ 0 w 1296"/>
                <a:gd name="T5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6" h="876">
                  <a:moveTo>
                    <a:pt x="0" y="0"/>
                  </a:moveTo>
                  <a:lnTo>
                    <a:pt x="0" y="0"/>
                  </a:lnTo>
                  <a:lnTo>
                    <a:pt x="125" y="11"/>
                  </a:lnTo>
                  <a:lnTo>
                    <a:pt x="248" y="27"/>
                  </a:lnTo>
                  <a:lnTo>
                    <a:pt x="368" y="51"/>
                  </a:lnTo>
                  <a:lnTo>
                    <a:pt x="485" y="81"/>
                  </a:lnTo>
                  <a:lnTo>
                    <a:pt x="599" y="117"/>
                  </a:lnTo>
                  <a:lnTo>
                    <a:pt x="710" y="158"/>
                  </a:lnTo>
                  <a:lnTo>
                    <a:pt x="816" y="205"/>
                  </a:lnTo>
                  <a:lnTo>
                    <a:pt x="920" y="257"/>
                  </a:lnTo>
                  <a:lnTo>
                    <a:pt x="1019" y="315"/>
                  </a:lnTo>
                  <a:lnTo>
                    <a:pt x="1115" y="378"/>
                  </a:lnTo>
                  <a:lnTo>
                    <a:pt x="1208" y="446"/>
                  </a:lnTo>
                  <a:lnTo>
                    <a:pt x="1296" y="518"/>
                  </a:lnTo>
                  <a:lnTo>
                    <a:pt x="922" y="876"/>
                  </a:lnTo>
                  <a:lnTo>
                    <a:pt x="865" y="829"/>
                  </a:lnTo>
                  <a:lnTo>
                    <a:pt x="807" y="785"/>
                  </a:lnTo>
                  <a:lnTo>
                    <a:pt x="747" y="744"/>
                  </a:lnTo>
                  <a:lnTo>
                    <a:pt x="687" y="706"/>
                  </a:lnTo>
                  <a:lnTo>
                    <a:pt x="623" y="671"/>
                  </a:lnTo>
                  <a:lnTo>
                    <a:pt x="559" y="639"/>
                  </a:lnTo>
                  <a:lnTo>
                    <a:pt x="491" y="609"/>
                  </a:lnTo>
                  <a:lnTo>
                    <a:pt x="420" y="584"/>
                  </a:lnTo>
                  <a:lnTo>
                    <a:pt x="346" y="561"/>
                  </a:lnTo>
                  <a:lnTo>
                    <a:pt x="267" y="542"/>
                  </a:lnTo>
                  <a:lnTo>
                    <a:pt x="183" y="526"/>
                  </a:lnTo>
                  <a:lnTo>
                    <a:pt x="94" y="514"/>
                  </a:lnTo>
                  <a:lnTo>
                    <a:pt x="0" y="5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7616826" y="3578225"/>
              <a:ext cx="477838" cy="666750"/>
            </a:xfrm>
            <a:custGeom>
              <a:avLst/>
              <a:gdLst>
                <a:gd name="T0" fmla="*/ 361 w 903"/>
                <a:gd name="T1" fmla="*/ 0 h 1259"/>
                <a:gd name="T2" fmla="*/ 435 w 903"/>
                <a:gd name="T3" fmla="*/ 85 h 1259"/>
                <a:gd name="T4" fmla="*/ 505 w 903"/>
                <a:gd name="T5" fmla="*/ 175 h 1259"/>
                <a:gd name="T6" fmla="*/ 571 w 903"/>
                <a:gd name="T7" fmla="*/ 269 h 1259"/>
                <a:gd name="T8" fmla="*/ 631 w 903"/>
                <a:gd name="T9" fmla="*/ 365 h 1259"/>
                <a:gd name="T10" fmla="*/ 686 w 903"/>
                <a:gd name="T11" fmla="*/ 464 h 1259"/>
                <a:gd name="T12" fmla="*/ 734 w 903"/>
                <a:gd name="T13" fmla="*/ 567 h 1259"/>
                <a:gd name="T14" fmla="*/ 777 w 903"/>
                <a:gd name="T15" fmla="*/ 673 h 1259"/>
                <a:gd name="T16" fmla="*/ 815 w 903"/>
                <a:gd name="T17" fmla="*/ 783 h 1259"/>
                <a:gd name="T18" fmla="*/ 846 w 903"/>
                <a:gd name="T19" fmla="*/ 896 h 1259"/>
                <a:gd name="T20" fmla="*/ 872 w 903"/>
                <a:gd name="T21" fmla="*/ 1014 h 1259"/>
                <a:gd name="T22" fmla="*/ 891 w 903"/>
                <a:gd name="T23" fmla="*/ 1135 h 1259"/>
                <a:gd name="T24" fmla="*/ 903 w 903"/>
                <a:gd name="T25" fmla="*/ 1259 h 1259"/>
                <a:gd name="T26" fmla="*/ 392 w 903"/>
                <a:gd name="T27" fmla="*/ 1259 h 1259"/>
                <a:gd name="T28" fmla="*/ 380 w 903"/>
                <a:gd name="T29" fmla="*/ 1159 h 1259"/>
                <a:gd name="T30" fmla="*/ 360 w 903"/>
                <a:gd name="T31" fmla="*/ 1060 h 1259"/>
                <a:gd name="T32" fmla="*/ 334 w 903"/>
                <a:gd name="T33" fmla="*/ 962 h 1259"/>
                <a:gd name="T34" fmla="*/ 303 w 903"/>
                <a:gd name="T35" fmla="*/ 867 h 1259"/>
                <a:gd name="T36" fmla="*/ 266 w 903"/>
                <a:gd name="T37" fmla="*/ 773 h 1259"/>
                <a:gd name="T38" fmla="*/ 223 w 903"/>
                <a:gd name="T39" fmla="*/ 684 h 1259"/>
                <a:gd name="T40" fmla="*/ 175 w 903"/>
                <a:gd name="T41" fmla="*/ 595 h 1259"/>
                <a:gd name="T42" fmla="*/ 122 w 903"/>
                <a:gd name="T43" fmla="*/ 512 h 1259"/>
                <a:gd name="T44" fmla="*/ 64 w 903"/>
                <a:gd name="T45" fmla="*/ 432 h 1259"/>
                <a:gd name="T46" fmla="*/ 0 w 903"/>
                <a:gd name="T47" fmla="*/ 356 h 1259"/>
                <a:gd name="T48" fmla="*/ 361 w 903"/>
                <a:gd name="T49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1259">
                  <a:moveTo>
                    <a:pt x="361" y="0"/>
                  </a:moveTo>
                  <a:lnTo>
                    <a:pt x="435" y="85"/>
                  </a:lnTo>
                  <a:lnTo>
                    <a:pt x="505" y="175"/>
                  </a:lnTo>
                  <a:lnTo>
                    <a:pt x="571" y="269"/>
                  </a:lnTo>
                  <a:lnTo>
                    <a:pt x="631" y="365"/>
                  </a:lnTo>
                  <a:lnTo>
                    <a:pt x="686" y="464"/>
                  </a:lnTo>
                  <a:lnTo>
                    <a:pt x="734" y="567"/>
                  </a:lnTo>
                  <a:lnTo>
                    <a:pt x="777" y="673"/>
                  </a:lnTo>
                  <a:lnTo>
                    <a:pt x="815" y="783"/>
                  </a:lnTo>
                  <a:lnTo>
                    <a:pt x="846" y="896"/>
                  </a:lnTo>
                  <a:lnTo>
                    <a:pt x="872" y="1014"/>
                  </a:lnTo>
                  <a:lnTo>
                    <a:pt x="891" y="1135"/>
                  </a:lnTo>
                  <a:lnTo>
                    <a:pt x="903" y="1259"/>
                  </a:lnTo>
                  <a:lnTo>
                    <a:pt x="392" y="1259"/>
                  </a:lnTo>
                  <a:lnTo>
                    <a:pt x="380" y="1159"/>
                  </a:lnTo>
                  <a:lnTo>
                    <a:pt x="360" y="1060"/>
                  </a:lnTo>
                  <a:lnTo>
                    <a:pt x="334" y="962"/>
                  </a:lnTo>
                  <a:lnTo>
                    <a:pt x="303" y="867"/>
                  </a:lnTo>
                  <a:lnTo>
                    <a:pt x="266" y="773"/>
                  </a:lnTo>
                  <a:lnTo>
                    <a:pt x="223" y="684"/>
                  </a:lnTo>
                  <a:lnTo>
                    <a:pt x="175" y="595"/>
                  </a:lnTo>
                  <a:lnTo>
                    <a:pt x="122" y="512"/>
                  </a:lnTo>
                  <a:lnTo>
                    <a:pt x="64" y="432"/>
                  </a:lnTo>
                  <a:lnTo>
                    <a:pt x="0" y="356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5834063" y="3213100"/>
              <a:ext cx="2260600" cy="2230438"/>
            </a:xfrm>
            <a:custGeom>
              <a:avLst/>
              <a:gdLst>
                <a:gd name="T0" fmla="*/ 1971 w 4274"/>
                <a:gd name="T1" fmla="*/ 508 h 4214"/>
                <a:gd name="T2" fmla="*/ 1666 w 4274"/>
                <a:gd name="T3" fmla="*/ 568 h 4214"/>
                <a:gd name="T4" fmla="*/ 1375 w 4274"/>
                <a:gd name="T5" fmla="*/ 690 h 4214"/>
                <a:gd name="T6" fmla="*/ 1111 w 4274"/>
                <a:gd name="T7" fmla="*/ 869 h 4214"/>
                <a:gd name="T8" fmla="*/ 883 w 4274"/>
                <a:gd name="T9" fmla="*/ 1095 h 4214"/>
                <a:gd name="T10" fmla="*/ 700 w 4274"/>
                <a:gd name="T11" fmla="*/ 1363 h 4214"/>
                <a:gd name="T12" fmla="*/ 573 w 4274"/>
                <a:gd name="T13" fmla="*/ 1664 h 4214"/>
                <a:gd name="T14" fmla="*/ 513 w 4274"/>
                <a:gd name="T15" fmla="*/ 1992 h 4214"/>
                <a:gd name="T16" fmla="*/ 525 w 4274"/>
                <a:gd name="T17" fmla="*/ 2333 h 4214"/>
                <a:gd name="T18" fmla="*/ 608 w 4274"/>
                <a:gd name="T19" fmla="*/ 2654 h 4214"/>
                <a:gd name="T20" fmla="*/ 755 w 4274"/>
                <a:gd name="T21" fmla="*/ 2946 h 4214"/>
                <a:gd name="T22" fmla="*/ 957 w 4274"/>
                <a:gd name="T23" fmla="*/ 3201 h 4214"/>
                <a:gd name="T24" fmla="*/ 1206 w 4274"/>
                <a:gd name="T25" fmla="*/ 3413 h 4214"/>
                <a:gd name="T26" fmla="*/ 1493 w 4274"/>
                <a:gd name="T27" fmla="*/ 3573 h 4214"/>
                <a:gd name="T28" fmla="*/ 1811 w 4274"/>
                <a:gd name="T29" fmla="*/ 3675 h 4214"/>
                <a:gd name="T30" fmla="*/ 2152 w 4274"/>
                <a:gd name="T31" fmla="*/ 3710 h 4214"/>
                <a:gd name="T32" fmla="*/ 2493 w 4274"/>
                <a:gd name="T33" fmla="*/ 3675 h 4214"/>
                <a:gd name="T34" fmla="*/ 2809 w 4274"/>
                <a:gd name="T35" fmla="*/ 3572 h 4214"/>
                <a:gd name="T36" fmla="*/ 3092 w 4274"/>
                <a:gd name="T37" fmla="*/ 3409 h 4214"/>
                <a:gd name="T38" fmla="*/ 3336 w 4274"/>
                <a:gd name="T39" fmla="*/ 3195 h 4214"/>
                <a:gd name="T40" fmla="*/ 3532 w 4274"/>
                <a:gd name="T41" fmla="*/ 2936 h 4214"/>
                <a:gd name="T42" fmla="*/ 3674 w 4274"/>
                <a:gd name="T43" fmla="*/ 2641 h 4214"/>
                <a:gd name="T44" fmla="*/ 3753 w 4274"/>
                <a:gd name="T45" fmla="*/ 2315 h 4214"/>
                <a:gd name="T46" fmla="*/ 4264 w 4274"/>
                <a:gd name="T47" fmla="*/ 2333 h 4214"/>
                <a:gd name="T48" fmla="*/ 4183 w 4274"/>
                <a:gd name="T49" fmla="*/ 2710 h 4214"/>
                <a:gd name="T50" fmla="*/ 4035 w 4274"/>
                <a:gd name="T51" fmla="*/ 3063 h 4214"/>
                <a:gd name="T52" fmla="*/ 3827 w 4274"/>
                <a:gd name="T53" fmla="*/ 3383 h 4214"/>
                <a:gd name="T54" fmla="*/ 3566 w 4274"/>
                <a:gd name="T55" fmla="*/ 3662 h 4214"/>
                <a:gd name="T56" fmla="*/ 3259 w 4274"/>
                <a:gd name="T57" fmla="*/ 3892 h 4214"/>
                <a:gd name="T58" fmla="*/ 2914 w 4274"/>
                <a:gd name="T59" fmla="*/ 4066 h 4214"/>
                <a:gd name="T60" fmla="*/ 2538 w 4274"/>
                <a:gd name="T61" fmla="*/ 4177 h 4214"/>
                <a:gd name="T62" fmla="*/ 2138 w 4274"/>
                <a:gd name="T63" fmla="*/ 4214 h 4214"/>
                <a:gd name="T64" fmla="*/ 1742 w 4274"/>
                <a:gd name="T65" fmla="*/ 4178 h 4214"/>
                <a:gd name="T66" fmla="*/ 1369 w 4274"/>
                <a:gd name="T67" fmla="*/ 4072 h 4214"/>
                <a:gd name="T68" fmla="*/ 1027 w 4274"/>
                <a:gd name="T69" fmla="*/ 3905 h 4214"/>
                <a:gd name="T70" fmla="*/ 722 w 4274"/>
                <a:gd name="T71" fmla="*/ 3683 h 4214"/>
                <a:gd name="T72" fmla="*/ 462 w 4274"/>
                <a:gd name="T73" fmla="*/ 3411 h 4214"/>
                <a:gd name="T74" fmla="*/ 253 w 4274"/>
                <a:gd name="T75" fmla="*/ 3098 h 4214"/>
                <a:gd name="T76" fmla="*/ 102 w 4274"/>
                <a:gd name="T77" fmla="*/ 2750 h 4214"/>
                <a:gd name="T78" fmla="*/ 17 w 4274"/>
                <a:gd name="T79" fmla="*/ 2372 h 4214"/>
                <a:gd name="T80" fmla="*/ 4 w 4274"/>
                <a:gd name="T81" fmla="*/ 1974 h 4214"/>
                <a:gd name="T82" fmla="*/ 64 w 4274"/>
                <a:gd name="T83" fmla="*/ 1587 h 4214"/>
                <a:gd name="T84" fmla="*/ 191 w 4274"/>
                <a:gd name="T85" fmla="*/ 1227 h 4214"/>
                <a:gd name="T86" fmla="*/ 377 w 4274"/>
                <a:gd name="T87" fmla="*/ 900 h 4214"/>
                <a:gd name="T88" fmla="*/ 616 w 4274"/>
                <a:gd name="T89" fmla="*/ 613 h 4214"/>
                <a:gd name="T90" fmla="*/ 902 w 4274"/>
                <a:gd name="T91" fmla="*/ 372 h 4214"/>
                <a:gd name="T92" fmla="*/ 1228 w 4274"/>
                <a:gd name="T93" fmla="*/ 186 h 4214"/>
                <a:gd name="T94" fmla="*/ 1586 w 4274"/>
                <a:gd name="T95" fmla="*/ 59 h 4214"/>
                <a:gd name="T96" fmla="*/ 1971 w 4274"/>
                <a:gd name="T97" fmla="*/ 0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74" h="4214">
                  <a:moveTo>
                    <a:pt x="1971" y="0"/>
                  </a:moveTo>
                  <a:lnTo>
                    <a:pt x="1971" y="0"/>
                  </a:lnTo>
                  <a:lnTo>
                    <a:pt x="1971" y="508"/>
                  </a:lnTo>
                  <a:lnTo>
                    <a:pt x="1868" y="520"/>
                  </a:lnTo>
                  <a:lnTo>
                    <a:pt x="1765" y="540"/>
                  </a:lnTo>
                  <a:lnTo>
                    <a:pt x="1666" y="568"/>
                  </a:lnTo>
                  <a:lnTo>
                    <a:pt x="1566" y="601"/>
                  </a:lnTo>
                  <a:lnTo>
                    <a:pt x="1469" y="643"/>
                  </a:lnTo>
                  <a:lnTo>
                    <a:pt x="1375" y="690"/>
                  </a:lnTo>
                  <a:lnTo>
                    <a:pt x="1283" y="743"/>
                  </a:lnTo>
                  <a:lnTo>
                    <a:pt x="1196" y="803"/>
                  </a:lnTo>
                  <a:lnTo>
                    <a:pt x="1111" y="869"/>
                  </a:lnTo>
                  <a:lnTo>
                    <a:pt x="1030" y="938"/>
                  </a:lnTo>
                  <a:lnTo>
                    <a:pt x="955" y="1015"/>
                  </a:lnTo>
                  <a:lnTo>
                    <a:pt x="883" y="1095"/>
                  </a:lnTo>
                  <a:lnTo>
                    <a:pt x="816" y="1179"/>
                  </a:lnTo>
                  <a:lnTo>
                    <a:pt x="755" y="1269"/>
                  </a:lnTo>
                  <a:lnTo>
                    <a:pt x="700" y="1363"/>
                  </a:lnTo>
                  <a:lnTo>
                    <a:pt x="651" y="1459"/>
                  </a:lnTo>
                  <a:lnTo>
                    <a:pt x="610" y="1559"/>
                  </a:lnTo>
                  <a:lnTo>
                    <a:pt x="573" y="1664"/>
                  </a:lnTo>
                  <a:lnTo>
                    <a:pt x="545" y="1769"/>
                  </a:lnTo>
                  <a:lnTo>
                    <a:pt x="525" y="1879"/>
                  </a:lnTo>
                  <a:lnTo>
                    <a:pt x="513" y="1992"/>
                  </a:lnTo>
                  <a:lnTo>
                    <a:pt x="509" y="2105"/>
                  </a:lnTo>
                  <a:lnTo>
                    <a:pt x="513" y="2220"/>
                  </a:lnTo>
                  <a:lnTo>
                    <a:pt x="525" y="2333"/>
                  </a:lnTo>
                  <a:lnTo>
                    <a:pt x="545" y="2443"/>
                  </a:lnTo>
                  <a:lnTo>
                    <a:pt x="573" y="2550"/>
                  </a:lnTo>
                  <a:lnTo>
                    <a:pt x="608" y="2654"/>
                  </a:lnTo>
                  <a:lnTo>
                    <a:pt x="650" y="2754"/>
                  </a:lnTo>
                  <a:lnTo>
                    <a:pt x="700" y="2852"/>
                  </a:lnTo>
                  <a:lnTo>
                    <a:pt x="755" y="2946"/>
                  </a:lnTo>
                  <a:lnTo>
                    <a:pt x="817" y="3035"/>
                  </a:lnTo>
                  <a:lnTo>
                    <a:pt x="884" y="3121"/>
                  </a:lnTo>
                  <a:lnTo>
                    <a:pt x="957" y="3201"/>
                  </a:lnTo>
                  <a:lnTo>
                    <a:pt x="1035" y="3278"/>
                  </a:lnTo>
                  <a:lnTo>
                    <a:pt x="1119" y="3348"/>
                  </a:lnTo>
                  <a:lnTo>
                    <a:pt x="1206" y="3413"/>
                  </a:lnTo>
                  <a:lnTo>
                    <a:pt x="1298" y="3473"/>
                  </a:lnTo>
                  <a:lnTo>
                    <a:pt x="1394" y="3526"/>
                  </a:lnTo>
                  <a:lnTo>
                    <a:pt x="1493" y="3573"/>
                  </a:lnTo>
                  <a:lnTo>
                    <a:pt x="1597" y="3615"/>
                  </a:lnTo>
                  <a:lnTo>
                    <a:pt x="1702" y="3648"/>
                  </a:lnTo>
                  <a:lnTo>
                    <a:pt x="1811" y="3675"/>
                  </a:lnTo>
                  <a:lnTo>
                    <a:pt x="1923" y="3695"/>
                  </a:lnTo>
                  <a:lnTo>
                    <a:pt x="2036" y="3706"/>
                  </a:lnTo>
                  <a:lnTo>
                    <a:pt x="2152" y="3710"/>
                  </a:lnTo>
                  <a:lnTo>
                    <a:pt x="2268" y="3706"/>
                  </a:lnTo>
                  <a:lnTo>
                    <a:pt x="2382" y="3694"/>
                  </a:lnTo>
                  <a:lnTo>
                    <a:pt x="2493" y="3675"/>
                  </a:lnTo>
                  <a:lnTo>
                    <a:pt x="2602" y="3647"/>
                  </a:lnTo>
                  <a:lnTo>
                    <a:pt x="2707" y="3612"/>
                  </a:lnTo>
                  <a:lnTo>
                    <a:pt x="2809" y="3572"/>
                  </a:lnTo>
                  <a:lnTo>
                    <a:pt x="2907" y="3524"/>
                  </a:lnTo>
                  <a:lnTo>
                    <a:pt x="3002" y="3469"/>
                  </a:lnTo>
                  <a:lnTo>
                    <a:pt x="3092" y="3409"/>
                  </a:lnTo>
                  <a:lnTo>
                    <a:pt x="3178" y="3343"/>
                  </a:lnTo>
                  <a:lnTo>
                    <a:pt x="3259" y="3271"/>
                  </a:lnTo>
                  <a:lnTo>
                    <a:pt x="3336" y="3195"/>
                  </a:lnTo>
                  <a:lnTo>
                    <a:pt x="3407" y="3113"/>
                  </a:lnTo>
                  <a:lnTo>
                    <a:pt x="3472" y="3027"/>
                  </a:lnTo>
                  <a:lnTo>
                    <a:pt x="3532" y="2936"/>
                  </a:lnTo>
                  <a:lnTo>
                    <a:pt x="3586" y="2841"/>
                  </a:lnTo>
                  <a:lnTo>
                    <a:pt x="3633" y="2742"/>
                  </a:lnTo>
                  <a:lnTo>
                    <a:pt x="3674" y="2641"/>
                  </a:lnTo>
                  <a:lnTo>
                    <a:pt x="3707" y="2535"/>
                  </a:lnTo>
                  <a:lnTo>
                    <a:pt x="3734" y="2426"/>
                  </a:lnTo>
                  <a:lnTo>
                    <a:pt x="3753" y="2315"/>
                  </a:lnTo>
                  <a:lnTo>
                    <a:pt x="3764" y="2202"/>
                  </a:lnTo>
                  <a:lnTo>
                    <a:pt x="4274" y="2202"/>
                  </a:lnTo>
                  <a:lnTo>
                    <a:pt x="4264" y="2333"/>
                  </a:lnTo>
                  <a:lnTo>
                    <a:pt x="4245" y="2460"/>
                  </a:lnTo>
                  <a:lnTo>
                    <a:pt x="4218" y="2587"/>
                  </a:lnTo>
                  <a:lnTo>
                    <a:pt x="4183" y="2710"/>
                  </a:lnTo>
                  <a:lnTo>
                    <a:pt x="4141" y="2831"/>
                  </a:lnTo>
                  <a:lnTo>
                    <a:pt x="4091" y="2948"/>
                  </a:lnTo>
                  <a:lnTo>
                    <a:pt x="4035" y="3063"/>
                  </a:lnTo>
                  <a:lnTo>
                    <a:pt x="3971" y="3173"/>
                  </a:lnTo>
                  <a:lnTo>
                    <a:pt x="3903" y="3280"/>
                  </a:lnTo>
                  <a:lnTo>
                    <a:pt x="3827" y="3383"/>
                  </a:lnTo>
                  <a:lnTo>
                    <a:pt x="3745" y="3481"/>
                  </a:lnTo>
                  <a:lnTo>
                    <a:pt x="3659" y="3573"/>
                  </a:lnTo>
                  <a:lnTo>
                    <a:pt x="3566" y="3662"/>
                  </a:lnTo>
                  <a:lnTo>
                    <a:pt x="3469" y="3745"/>
                  </a:lnTo>
                  <a:lnTo>
                    <a:pt x="3367" y="3821"/>
                  </a:lnTo>
                  <a:lnTo>
                    <a:pt x="3259" y="3892"/>
                  </a:lnTo>
                  <a:lnTo>
                    <a:pt x="3148" y="3957"/>
                  </a:lnTo>
                  <a:lnTo>
                    <a:pt x="3034" y="4015"/>
                  </a:lnTo>
                  <a:lnTo>
                    <a:pt x="2914" y="4066"/>
                  </a:lnTo>
                  <a:lnTo>
                    <a:pt x="2793" y="4110"/>
                  </a:lnTo>
                  <a:lnTo>
                    <a:pt x="2666" y="4147"/>
                  </a:lnTo>
                  <a:lnTo>
                    <a:pt x="2538" y="4177"/>
                  </a:lnTo>
                  <a:lnTo>
                    <a:pt x="2408" y="4197"/>
                  </a:lnTo>
                  <a:lnTo>
                    <a:pt x="2274" y="4210"/>
                  </a:lnTo>
                  <a:lnTo>
                    <a:pt x="2138" y="4214"/>
                  </a:lnTo>
                  <a:lnTo>
                    <a:pt x="2005" y="4210"/>
                  </a:lnTo>
                  <a:lnTo>
                    <a:pt x="1872" y="4198"/>
                  </a:lnTo>
                  <a:lnTo>
                    <a:pt x="1742" y="4178"/>
                  </a:lnTo>
                  <a:lnTo>
                    <a:pt x="1616" y="4150"/>
                  </a:lnTo>
                  <a:lnTo>
                    <a:pt x="1491" y="4115"/>
                  </a:lnTo>
                  <a:lnTo>
                    <a:pt x="1369" y="4072"/>
                  </a:lnTo>
                  <a:lnTo>
                    <a:pt x="1252" y="4024"/>
                  </a:lnTo>
                  <a:lnTo>
                    <a:pt x="1138" y="3968"/>
                  </a:lnTo>
                  <a:lnTo>
                    <a:pt x="1027" y="3905"/>
                  </a:lnTo>
                  <a:lnTo>
                    <a:pt x="921" y="3837"/>
                  </a:lnTo>
                  <a:lnTo>
                    <a:pt x="820" y="3763"/>
                  </a:lnTo>
                  <a:lnTo>
                    <a:pt x="722" y="3683"/>
                  </a:lnTo>
                  <a:lnTo>
                    <a:pt x="630" y="3597"/>
                  </a:lnTo>
                  <a:lnTo>
                    <a:pt x="542" y="3508"/>
                  </a:lnTo>
                  <a:lnTo>
                    <a:pt x="462" y="3411"/>
                  </a:lnTo>
                  <a:lnTo>
                    <a:pt x="386" y="3312"/>
                  </a:lnTo>
                  <a:lnTo>
                    <a:pt x="316" y="3208"/>
                  </a:lnTo>
                  <a:lnTo>
                    <a:pt x="253" y="3098"/>
                  </a:lnTo>
                  <a:lnTo>
                    <a:pt x="195" y="2986"/>
                  </a:lnTo>
                  <a:lnTo>
                    <a:pt x="145" y="2869"/>
                  </a:lnTo>
                  <a:lnTo>
                    <a:pt x="102" y="2750"/>
                  </a:lnTo>
                  <a:lnTo>
                    <a:pt x="66" y="2627"/>
                  </a:lnTo>
                  <a:lnTo>
                    <a:pt x="37" y="2501"/>
                  </a:lnTo>
                  <a:lnTo>
                    <a:pt x="17" y="2372"/>
                  </a:lnTo>
                  <a:lnTo>
                    <a:pt x="4" y="2240"/>
                  </a:lnTo>
                  <a:lnTo>
                    <a:pt x="0" y="2108"/>
                  </a:lnTo>
                  <a:lnTo>
                    <a:pt x="4" y="1974"/>
                  </a:lnTo>
                  <a:lnTo>
                    <a:pt x="16" y="1843"/>
                  </a:lnTo>
                  <a:lnTo>
                    <a:pt x="36" y="1713"/>
                  </a:lnTo>
                  <a:lnTo>
                    <a:pt x="64" y="1587"/>
                  </a:lnTo>
                  <a:lnTo>
                    <a:pt x="99" y="1464"/>
                  </a:lnTo>
                  <a:lnTo>
                    <a:pt x="141" y="1344"/>
                  </a:lnTo>
                  <a:lnTo>
                    <a:pt x="191" y="1227"/>
                  </a:lnTo>
                  <a:lnTo>
                    <a:pt x="246" y="1114"/>
                  </a:lnTo>
                  <a:lnTo>
                    <a:pt x="308" y="1005"/>
                  </a:lnTo>
                  <a:lnTo>
                    <a:pt x="377" y="900"/>
                  </a:lnTo>
                  <a:lnTo>
                    <a:pt x="451" y="799"/>
                  </a:lnTo>
                  <a:lnTo>
                    <a:pt x="532" y="704"/>
                  </a:lnTo>
                  <a:lnTo>
                    <a:pt x="616" y="613"/>
                  </a:lnTo>
                  <a:lnTo>
                    <a:pt x="707" y="528"/>
                  </a:lnTo>
                  <a:lnTo>
                    <a:pt x="802" y="447"/>
                  </a:lnTo>
                  <a:lnTo>
                    <a:pt x="902" y="372"/>
                  </a:lnTo>
                  <a:lnTo>
                    <a:pt x="1007" y="304"/>
                  </a:lnTo>
                  <a:lnTo>
                    <a:pt x="1115" y="241"/>
                  </a:lnTo>
                  <a:lnTo>
                    <a:pt x="1228" y="186"/>
                  </a:lnTo>
                  <a:lnTo>
                    <a:pt x="1344" y="137"/>
                  </a:lnTo>
                  <a:lnTo>
                    <a:pt x="1464" y="94"/>
                  </a:lnTo>
                  <a:lnTo>
                    <a:pt x="1586" y="59"/>
                  </a:lnTo>
                  <a:lnTo>
                    <a:pt x="1713" y="32"/>
                  </a:lnTo>
                  <a:lnTo>
                    <a:pt x="1841" y="12"/>
                  </a:lnTo>
                  <a:lnTo>
                    <a:pt x="1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8106706" y="2530618"/>
            <a:ext cx="291229" cy="381578"/>
            <a:chOff x="5891213" y="3209925"/>
            <a:chExt cx="2016125" cy="2641600"/>
          </a:xfrm>
          <a:solidFill>
            <a:schemeClr val="bg2">
              <a:lumMod val="25000"/>
            </a:schemeClr>
          </a:solidFill>
        </p:grpSpPr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6423026" y="3209925"/>
              <a:ext cx="952500" cy="438150"/>
            </a:xfrm>
            <a:custGeom>
              <a:avLst/>
              <a:gdLst>
                <a:gd name="T0" fmla="*/ 409 w 1198"/>
                <a:gd name="T1" fmla="*/ 0 h 553"/>
                <a:gd name="T2" fmla="*/ 790 w 1198"/>
                <a:gd name="T3" fmla="*/ 0 h 553"/>
                <a:gd name="T4" fmla="*/ 815 w 1198"/>
                <a:gd name="T5" fmla="*/ 2 h 553"/>
                <a:gd name="T6" fmla="*/ 839 w 1198"/>
                <a:gd name="T7" fmla="*/ 10 h 553"/>
                <a:gd name="T8" fmla="*/ 860 w 1198"/>
                <a:gd name="T9" fmla="*/ 21 h 553"/>
                <a:gd name="T10" fmla="*/ 879 w 1198"/>
                <a:gd name="T11" fmla="*/ 37 h 553"/>
                <a:gd name="T12" fmla="*/ 894 w 1198"/>
                <a:gd name="T13" fmla="*/ 56 h 553"/>
                <a:gd name="T14" fmla="*/ 907 w 1198"/>
                <a:gd name="T15" fmla="*/ 77 h 553"/>
                <a:gd name="T16" fmla="*/ 914 w 1198"/>
                <a:gd name="T17" fmla="*/ 102 h 553"/>
                <a:gd name="T18" fmla="*/ 917 w 1198"/>
                <a:gd name="T19" fmla="*/ 127 h 553"/>
                <a:gd name="T20" fmla="*/ 917 w 1198"/>
                <a:gd name="T21" fmla="*/ 290 h 553"/>
                <a:gd name="T22" fmla="*/ 1198 w 1198"/>
                <a:gd name="T23" fmla="*/ 290 h 553"/>
                <a:gd name="T24" fmla="*/ 1198 w 1198"/>
                <a:gd name="T25" fmla="*/ 489 h 553"/>
                <a:gd name="T26" fmla="*/ 1196 w 1198"/>
                <a:gd name="T27" fmla="*/ 506 h 553"/>
                <a:gd name="T28" fmla="*/ 1190 w 1198"/>
                <a:gd name="T29" fmla="*/ 521 h 553"/>
                <a:gd name="T30" fmla="*/ 1179 w 1198"/>
                <a:gd name="T31" fmla="*/ 535 h 553"/>
                <a:gd name="T32" fmla="*/ 1166 w 1198"/>
                <a:gd name="T33" fmla="*/ 544 h 553"/>
                <a:gd name="T34" fmla="*/ 1151 w 1198"/>
                <a:gd name="T35" fmla="*/ 550 h 553"/>
                <a:gd name="T36" fmla="*/ 1135 w 1198"/>
                <a:gd name="T37" fmla="*/ 553 h 553"/>
                <a:gd name="T38" fmla="*/ 63 w 1198"/>
                <a:gd name="T39" fmla="*/ 553 h 553"/>
                <a:gd name="T40" fmla="*/ 47 w 1198"/>
                <a:gd name="T41" fmla="*/ 550 h 553"/>
                <a:gd name="T42" fmla="*/ 32 w 1198"/>
                <a:gd name="T43" fmla="*/ 544 h 553"/>
                <a:gd name="T44" fmla="*/ 19 w 1198"/>
                <a:gd name="T45" fmla="*/ 535 h 553"/>
                <a:gd name="T46" fmla="*/ 8 w 1198"/>
                <a:gd name="T47" fmla="*/ 521 h 553"/>
                <a:gd name="T48" fmla="*/ 2 w 1198"/>
                <a:gd name="T49" fmla="*/ 506 h 553"/>
                <a:gd name="T50" fmla="*/ 0 w 1198"/>
                <a:gd name="T51" fmla="*/ 489 h 553"/>
                <a:gd name="T52" fmla="*/ 0 w 1198"/>
                <a:gd name="T53" fmla="*/ 290 h 553"/>
                <a:gd name="T54" fmla="*/ 282 w 1198"/>
                <a:gd name="T55" fmla="*/ 290 h 553"/>
                <a:gd name="T56" fmla="*/ 282 w 1198"/>
                <a:gd name="T57" fmla="*/ 127 h 553"/>
                <a:gd name="T58" fmla="*/ 284 w 1198"/>
                <a:gd name="T59" fmla="*/ 102 h 553"/>
                <a:gd name="T60" fmla="*/ 291 w 1198"/>
                <a:gd name="T61" fmla="*/ 77 h 553"/>
                <a:gd name="T62" fmla="*/ 304 w 1198"/>
                <a:gd name="T63" fmla="*/ 56 h 553"/>
                <a:gd name="T64" fmla="*/ 319 w 1198"/>
                <a:gd name="T65" fmla="*/ 37 h 553"/>
                <a:gd name="T66" fmla="*/ 338 w 1198"/>
                <a:gd name="T67" fmla="*/ 21 h 553"/>
                <a:gd name="T68" fmla="*/ 359 w 1198"/>
                <a:gd name="T69" fmla="*/ 10 h 553"/>
                <a:gd name="T70" fmla="*/ 383 w 1198"/>
                <a:gd name="T71" fmla="*/ 2 h 553"/>
                <a:gd name="T72" fmla="*/ 409 w 1198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553">
                  <a:moveTo>
                    <a:pt x="409" y="0"/>
                  </a:moveTo>
                  <a:lnTo>
                    <a:pt x="790" y="0"/>
                  </a:lnTo>
                  <a:lnTo>
                    <a:pt x="815" y="2"/>
                  </a:lnTo>
                  <a:lnTo>
                    <a:pt x="839" y="10"/>
                  </a:lnTo>
                  <a:lnTo>
                    <a:pt x="860" y="21"/>
                  </a:lnTo>
                  <a:lnTo>
                    <a:pt x="879" y="37"/>
                  </a:lnTo>
                  <a:lnTo>
                    <a:pt x="894" y="56"/>
                  </a:lnTo>
                  <a:lnTo>
                    <a:pt x="907" y="77"/>
                  </a:lnTo>
                  <a:lnTo>
                    <a:pt x="914" y="102"/>
                  </a:lnTo>
                  <a:lnTo>
                    <a:pt x="917" y="127"/>
                  </a:lnTo>
                  <a:lnTo>
                    <a:pt x="917" y="290"/>
                  </a:lnTo>
                  <a:lnTo>
                    <a:pt x="1198" y="290"/>
                  </a:lnTo>
                  <a:lnTo>
                    <a:pt x="1198" y="489"/>
                  </a:lnTo>
                  <a:lnTo>
                    <a:pt x="1196" y="506"/>
                  </a:lnTo>
                  <a:lnTo>
                    <a:pt x="1190" y="521"/>
                  </a:lnTo>
                  <a:lnTo>
                    <a:pt x="1179" y="535"/>
                  </a:lnTo>
                  <a:lnTo>
                    <a:pt x="1166" y="544"/>
                  </a:lnTo>
                  <a:lnTo>
                    <a:pt x="1151" y="550"/>
                  </a:lnTo>
                  <a:lnTo>
                    <a:pt x="1135" y="553"/>
                  </a:lnTo>
                  <a:lnTo>
                    <a:pt x="63" y="553"/>
                  </a:lnTo>
                  <a:lnTo>
                    <a:pt x="47" y="550"/>
                  </a:lnTo>
                  <a:lnTo>
                    <a:pt x="32" y="544"/>
                  </a:lnTo>
                  <a:lnTo>
                    <a:pt x="19" y="535"/>
                  </a:lnTo>
                  <a:lnTo>
                    <a:pt x="8" y="521"/>
                  </a:lnTo>
                  <a:lnTo>
                    <a:pt x="2" y="506"/>
                  </a:lnTo>
                  <a:lnTo>
                    <a:pt x="0" y="489"/>
                  </a:lnTo>
                  <a:lnTo>
                    <a:pt x="0" y="290"/>
                  </a:lnTo>
                  <a:lnTo>
                    <a:pt x="282" y="290"/>
                  </a:lnTo>
                  <a:lnTo>
                    <a:pt x="282" y="127"/>
                  </a:lnTo>
                  <a:lnTo>
                    <a:pt x="284" y="102"/>
                  </a:lnTo>
                  <a:lnTo>
                    <a:pt x="291" y="77"/>
                  </a:lnTo>
                  <a:lnTo>
                    <a:pt x="304" y="56"/>
                  </a:lnTo>
                  <a:lnTo>
                    <a:pt x="319" y="37"/>
                  </a:lnTo>
                  <a:lnTo>
                    <a:pt x="338" y="21"/>
                  </a:lnTo>
                  <a:lnTo>
                    <a:pt x="359" y="10"/>
                  </a:lnTo>
                  <a:lnTo>
                    <a:pt x="383" y="2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5891213" y="3438525"/>
              <a:ext cx="2016125" cy="2413000"/>
            </a:xfrm>
            <a:custGeom>
              <a:avLst/>
              <a:gdLst>
                <a:gd name="T0" fmla="*/ 318 w 2540"/>
                <a:gd name="T1" fmla="*/ 674 h 3040"/>
                <a:gd name="T2" fmla="*/ 318 w 2540"/>
                <a:gd name="T3" fmla="*/ 2723 h 3040"/>
                <a:gd name="T4" fmla="*/ 2223 w 2540"/>
                <a:gd name="T5" fmla="*/ 2723 h 3040"/>
                <a:gd name="T6" fmla="*/ 2223 w 2540"/>
                <a:gd name="T7" fmla="*/ 674 h 3040"/>
                <a:gd name="T8" fmla="*/ 318 w 2540"/>
                <a:gd name="T9" fmla="*/ 674 h 3040"/>
                <a:gd name="T10" fmla="*/ 0 w 2540"/>
                <a:gd name="T11" fmla="*/ 0 h 3040"/>
                <a:gd name="T12" fmla="*/ 544 w 2540"/>
                <a:gd name="T13" fmla="*/ 0 h 3040"/>
                <a:gd name="T14" fmla="*/ 544 w 2540"/>
                <a:gd name="T15" fmla="*/ 199 h 3040"/>
                <a:gd name="T16" fmla="*/ 547 w 2540"/>
                <a:gd name="T17" fmla="*/ 233 h 3040"/>
                <a:gd name="T18" fmla="*/ 557 w 2540"/>
                <a:gd name="T19" fmla="*/ 266 h 3040"/>
                <a:gd name="T20" fmla="*/ 570 w 2540"/>
                <a:gd name="T21" fmla="*/ 295 h 3040"/>
                <a:gd name="T22" fmla="*/ 589 w 2540"/>
                <a:gd name="T23" fmla="*/ 322 h 3040"/>
                <a:gd name="T24" fmla="*/ 612 w 2540"/>
                <a:gd name="T25" fmla="*/ 345 h 3040"/>
                <a:gd name="T26" fmla="*/ 639 w 2540"/>
                <a:gd name="T27" fmla="*/ 364 h 3040"/>
                <a:gd name="T28" fmla="*/ 669 w 2540"/>
                <a:gd name="T29" fmla="*/ 378 h 3040"/>
                <a:gd name="T30" fmla="*/ 701 w 2540"/>
                <a:gd name="T31" fmla="*/ 386 h 3040"/>
                <a:gd name="T32" fmla="*/ 734 w 2540"/>
                <a:gd name="T33" fmla="*/ 389 h 3040"/>
                <a:gd name="T34" fmla="*/ 1806 w 2540"/>
                <a:gd name="T35" fmla="*/ 389 h 3040"/>
                <a:gd name="T36" fmla="*/ 1839 w 2540"/>
                <a:gd name="T37" fmla="*/ 386 h 3040"/>
                <a:gd name="T38" fmla="*/ 1871 w 2540"/>
                <a:gd name="T39" fmla="*/ 378 h 3040"/>
                <a:gd name="T40" fmla="*/ 1902 w 2540"/>
                <a:gd name="T41" fmla="*/ 364 h 3040"/>
                <a:gd name="T42" fmla="*/ 1928 w 2540"/>
                <a:gd name="T43" fmla="*/ 345 h 3040"/>
                <a:gd name="T44" fmla="*/ 1951 w 2540"/>
                <a:gd name="T45" fmla="*/ 322 h 3040"/>
                <a:gd name="T46" fmla="*/ 1970 w 2540"/>
                <a:gd name="T47" fmla="*/ 295 h 3040"/>
                <a:gd name="T48" fmla="*/ 1984 w 2540"/>
                <a:gd name="T49" fmla="*/ 266 h 3040"/>
                <a:gd name="T50" fmla="*/ 1993 w 2540"/>
                <a:gd name="T51" fmla="*/ 233 h 3040"/>
                <a:gd name="T52" fmla="*/ 1996 w 2540"/>
                <a:gd name="T53" fmla="*/ 199 h 3040"/>
                <a:gd name="T54" fmla="*/ 1996 w 2540"/>
                <a:gd name="T55" fmla="*/ 0 h 3040"/>
                <a:gd name="T56" fmla="*/ 2540 w 2540"/>
                <a:gd name="T57" fmla="*/ 0 h 3040"/>
                <a:gd name="T58" fmla="*/ 2540 w 2540"/>
                <a:gd name="T59" fmla="*/ 2786 h 3040"/>
                <a:gd name="T60" fmla="*/ 2537 w 2540"/>
                <a:gd name="T61" fmla="*/ 2827 h 3040"/>
                <a:gd name="T62" fmla="*/ 2527 w 2540"/>
                <a:gd name="T63" fmla="*/ 2867 h 3040"/>
                <a:gd name="T64" fmla="*/ 2511 w 2540"/>
                <a:gd name="T65" fmla="*/ 2902 h 3040"/>
                <a:gd name="T66" fmla="*/ 2491 w 2540"/>
                <a:gd name="T67" fmla="*/ 2936 h 3040"/>
                <a:gd name="T68" fmla="*/ 2466 w 2540"/>
                <a:gd name="T69" fmla="*/ 2966 h 3040"/>
                <a:gd name="T70" fmla="*/ 2436 w 2540"/>
                <a:gd name="T71" fmla="*/ 2991 h 3040"/>
                <a:gd name="T72" fmla="*/ 2402 w 2540"/>
                <a:gd name="T73" fmla="*/ 3011 h 3040"/>
                <a:gd name="T74" fmla="*/ 2366 w 2540"/>
                <a:gd name="T75" fmla="*/ 3027 h 3040"/>
                <a:gd name="T76" fmla="*/ 2327 w 2540"/>
                <a:gd name="T77" fmla="*/ 3037 h 3040"/>
                <a:gd name="T78" fmla="*/ 2286 w 2540"/>
                <a:gd name="T79" fmla="*/ 3040 h 3040"/>
                <a:gd name="T80" fmla="*/ 254 w 2540"/>
                <a:gd name="T81" fmla="*/ 3040 h 3040"/>
                <a:gd name="T82" fmla="*/ 213 w 2540"/>
                <a:gd name="T83" fmla="*/ 3037 h 3040"/>
                <a:gd name="T84" fmla="*/ 174 w 2540"/>
                <a:gd name="T85" fmla="*/ 3027 h 3040"/>
                <a:gd name="T86" fmla="*/ 138 w 2540"/>
                <a:gd name="T87" fmla="*/ 3011 h 3040"/>
                <a:gd name="T88" fmla="*/ 104 w 2540"/>
                <a:gd name="T89" fmla="*/ 2991 h 3040"/>
                <a:gd name="T90" fmla="*/ 74 w 2540"/>
                <a:gd name="T91" fmla="*/ 2966 h 3040"/>
                <a:gd name="T92" fmla="*/ 49 w 2540"/>
                <a:gd name="T93" fmla="*/ 2936 h 3040"/>
                <a:gd name="T94" fmla="*/ 29 w 2540"/>
                <a:gd name="T95" fmla="*/ 2902 h 3040"/>
                <a:gd name="T96" fmla="*/ 13 w 2540"/>
                <a:gd name="T97" fmla="*/ 2867 h 3040"/>
                <a:gd name="T98" fmla="*/ 3 w 2540"/>
                <a:gd name="T99" fmla="*/ 2827 h 3040"/>
                <a:gd name="T100" fmla="*/ 0 w 2540"/>
                <a:gd name="T101" fmla="*/ 2786 h 3040"/>
                <a:gd name="T102" fmla="*/ 0 w 2540"/>
                <a:gd name="T10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0" h="3040">
                  <a:moveTo>
                    <a:pt x="318" y="674"/>
                  </a:moveTo>
                  <a:lnTo>
                    <a:pt x="318" y="2723"/>
                  </a:lnTo>
                  <a:lnTo>
                    <a:pt x="2223" y="2723"/>
                  </a:lnTo>
                  <a:lnTo>
                    <a:pt x="2223" y="674"/>
                  </a:lnTo>
                  <a:lnTo>
                    <a:pt x="318" y="674"/>
                  </a:lnTo>
                  <a:close/>
                  <a:moveTo>
                    <a:pt x="0" y="0"/>
                  </a:moveTo>
                  <a:lnTo>
                    <a:pt x="544" y="0"/>
                  </a:lnTo>
                  <a:lnTo>
                    <a:pt x="544" y="199"/>
                  </a:lnTo>
                  <a:lnTo>
                    <a:pt x="547" y="233"/>
                  </a:lnTo>
                  <a:lnTo>
                    <a:pt x="557" y="266"/>
                  </a:lnTo>
                  <a:lnTo>
                    <a:pt x="570" y="295"/>
                  </a:lnTo>
                  <a:lnTo>
                    <a:pt x="589" y="322"/>
                  </a:lnTo>
                  <a:lnTo>
                    <a:pt x="612" y="345"/>
                  </a:lnTo>
                  <a:lnTo>
                    <a:pt x="639" y="364"/>
                  </a:lnTo>
                  <a:lnTo>
                    <a:pt x="669" y="378"/>
                  </a:lnTo>
                  <a:lnTo>
                    <a:pt x="701" y="386"/>
                  </a:lnTo>
                  <a:lnTo>
                    <a:pt x="734" y="389"/>
                  </a:lnTo>
                  <a:lnTo>
                    <a:pt x="1806" y="389"/>
                  </a:lnTo>
                  <a:lnTo>
                    <a:pt x="1839" y="386"/>
                  </a:lnTo>
                  <a:lnTo>
                    <a:pt x="1871" y="378"/>
                  </a:lnTo>
                  <a:lnTo>
                    <a:pt x="1902" y="364"/>
                  </a:lnTo>
                  <a:lnTo>
                    <a:pt x="1928" y="345"/>
                  </a:lnTo>
                  <a:lnTo>
                    <a:pt x="1951" y="322"/>
                  </a:lnTo>
                  <a:lnTo>
                    <a:pt x="1970" y="295"/>
                  </a:lnTo>
                  <a:lnTo>
                    <a:pt x="1984" y="266"/>
                  </a:lnTo>
                  <a:lnTo>
                    <a:pt x="1993" y="233"/>
                  </a:lnTo>
                  <a:lnTo>
                    <a:pt x="1996" y="199"/>
                  </a:lnTo>
                  <a:lnTo>
                    <a:pt x="1996" y="0"/>
                  </a:lnTo>
                  <a:lnTo>
                    <a:pt x="2540" y="0"/>
                  </a:lnTo>
                  <a:lnTo>
                    <a:pt x="2540" y="2786"/>
                  </a:lnTo>
                  <a:lnTo>
                    <a:pt x="2537" y="2827"/>
                  </a:lnTo>
                  <a:lnTo>
                    <a:pt x="2527" y="2867"/>
                  </a:lnTo>
                  <a:lnTo>
                    <a:pt x="2511" y="2902"/>
                  </a:lnTo>
                  <a:lnTo>
                    <a:pt x="2491" y="2936"/>
                  </a:lnTo>
                  <a:lnTo>
                    <a:pt x="2466" y="2966"/>
                  </a:lnTo>
                  <a:lnTo>
                    <a:pt x="2436" y="2991"/>
                  </a:lnTo>
                  <a:lnTo>
                    <a:pt x="2402" y="3011"/>
                  </a:lnTo>
                  <a:lnTo>
                    <a:pt x="2366" y="3027"/>
                  </a:lnTo>
                  <a:lnTo>
                    <a:pt x="2327" y="3037"/>
                  </a:lnTo>
                  <a:lnTo>
                    <a:pt x="2286" y="3040"/>
                  </a:lnTo>
                  <a:lnTo>
                    <a:pt x="254" y="3040"/>
                  </a:lnTo>
                  <a:lnTo>
                    <a:pt x="213" y="3037"/>
                  </a:lnTo>
                  <a:lnTo>
                    <a:pt x="174" y="3027"/>
                  </a:lnTo>
                  <a:lnTo>
                    <a:pt x="138" y="3011"/>
                  </a:lnTo>
                  <a:lnTo>
                    <a:pt x="104" y="2991"/>
                  </a:lnTo>
                  <a:lnTo>
                    <a:pt x="74" y="2966"/>
                  </a:lnTo>
                  <a:lnTo>
                    <a:pt x="49" y="2936"/>
                  </a:lnTo>
                  <a:lnTo>
                    <a:pt x="29" y="2902"/>
                  </a:lnTo>
                  <a:lnTo>
                    <a:pt x="13" y="2867"/>
                  </a:lnTo>
                  <a:lnTo>
                    <a:pt x="3" y="2827"/>
                  </a:lnTo>
                  <a:lnTo>
                    <a:pt x="0" y="27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722383" y="2532504"/>
            <a:ext cx="535944" cy="377806"/>
            <a:chOff x="5834063" y="3311525"/>
            <a:chExt cx="3443288" cy="2427287"/>
          </a:xfrm>
          <a:solidFill>
            <a:schemeClr val="bg2">
              <a:lumMod val="25000"/>
            </a:schemeClr>
          </a:solidFill>
        </p:grpSpPr>
        <p:sp>
          <p:nvSpPr>
            <p:cNvPr id="96" name="Freeform 86"/>
            <p:cNvSpPr>
              <a:spLocks noEditPoints="1"/>
            </p:cNvSpPr>
            <p:nvPr/>
          </p:nvSpPr>
          <p:spPr bwMode="auto">
            <a:xfrm>
              <a:off x="6129338" y="3311525"/>
              <a:ext cx="3148013" cy="1814512"/>
            </a:xfrm>
            <a:custGeom>
              <a:avLst/>
              <a:gdLst>
                <a:gd name="T0" fmla="*/ 3063 w 3965"/>
                <a:gd name="T1" fmla="*/ 775 h 2287"/>
                <a:gd name="T2" fmla="*/ 3052 w 3965"/>
                <a:gd name="T3" fmla="*/ 945 h 2287"/>
                <a:gd name="T4" fmla="*/ 3256 w 3965"/>
                <a:gd name="T5" fmla="*/ 1028 h 2287"/>
                <a:gd name="T6" fmla="*/ 3353 w 3965"/>
                <a:gd name="T7" fmla="*/ 1015 h 2287"/>
                <a:gd name="T8" fmla="*/ 3439 w 3965"/>
                <a:gd name="T9" fmla="*/ 975 h 2287"/>
                <a:gd name="T10" fmla="*/ 3510 w 3965"/>
                <a:gd name="T11" fmla="*/ 914 h 2287"/>
                <a:gd name="T12" fmla="*/ 3560 w 3965"/>
                <a:gd name="T13" fmla="*/ 837 h 2287"/>
                <a:gd name="T14" fmla="*/ 3588 w 3965"/>
                <a:gd name="T15" fmla="*/ 747 h 2287"/>
                <a:gd name="T16" fmla="*/ 3588 w 3965"/>
                <a:gd name="T17" fmla="*/ 649 h 2287"/>
                <a:gd name="T18" fmla="*/ 3560 w 3965"/>
                <a:gd name="T19" fmla="*/ 558 h 2287"/>
                <a:gd name="T20" fmla="*/ 3510 w 3965"/>
                <a:gd name="T21" fmla="*/ 481 h 2287"/>
                <a:gd name="T22" fmla="*/ 3439 w 3965"/>
                <a:gd name="T23" fmla="*/ 420 h 2287"/>
                <a:gd name="T24" fmla="*/ 3353 w 3965"/>
                <a:gd name="T25" fmla="*/ 381 h 2287"/>
                <a:gd name="T26" fmla="*/ 3256 w 3965"/>
                <a:gd name="T27" fmla="*/ 367 h 2287"/>
                <a:gd name="T28" fmla="*/ 2043 w 3965"/>
                <a:gd name="T29" fmla="*/ 0 h 2287"/>
                <a:gd name="T30" fmla="*/ 3333 w 3965"/>
                <a:gd name="T31" fmla="*/ 4 h 2287"/>
                <a:gd name="T32" fmla="*/ 3481 w 3965"/>
                <a:gd name="T33" fmla="*/ 35 h 2287"/>
                <a:gd name="T34" fmla="*/ 3613 w 3965"/>
                <a:gd name="T35" fmla="*/ 95 h 2287"/>
                <a:gd name="T36" fmla="*/ 3731 w 3965"/>
                <a:gd name="T37" fmla="*/ 179 h 2287"/>
                <a:gd name="T38" fmla="*/ 3828 w 3965"/>
                <a:gd name="T39" fmla="*/ 285 h 2287"/>
                <a:gd name="T40" fmla="*/ 3901 w 3965"/>
                <a:gd name="T41" fmla="*/ 409 h 2287"/>
                <a:gd name="T42" fmla="*/ 3947 w 3965"/>
                <a:gd name="T43" fmla="*/ 548 h 2287"/>
                <a:gd name="T44" fmla="*/ 3965 w 3965"/>
                <a:gd name="T45" fmla="*/ 697 h 2287"/>
                <a:gd name="T46" fmla="*/ 3947 w 3965"/>
                <a:gd name="T47" fmla="*/ 847 h 2287"/>
                <a:gd name="T48" fmla="*/ 3901 w 3965"/>
                <a:gd name="T49" fmla="*/ 986 h 2287"/>
                <a:gd name="T50" fmla="*/ 3828 w 3965"/>
                <a:gd name="T51" fmla="*/ 1110 h 2287"/>
                <a:gd name="T52" fmla="*/ 3731 w 3965"/>
                <a:gd name="T53" fmla="*/ 1216 h 2287"/>
                <a:gd name="T54" fmla="*/ 3613 w 3965"/>
                <a:gd name="T55" fmla="*/ 1300 h 2287"/>
                <a:gd name="T56" fmla="*/ 3481 w 3965"/>
                <a:gd name="T57" fmla="*/ 1360 h 2287"/>
                <a:gd name="T58" fmla="*/ 3333 w 3965"/>
                <a:gd name="T59" fmla="*/ 1391 h 2287"/>
                <a:gd name="T60" fmla="*/ 2928 w 3965"/>
                <a:gd name="T61" fmla="*/ 1395 h 2287"/>
                <a:gd name="T62" fmla="*/ 2831 w 3965"/>
                <a:gd name="T63" fmla="*/ 1574 h 2287"/>
                <a:gd name="T64" fmla="*/ 2711 w 3965"/>
                <a:gd name="T65" fmla="*/ 1736 h 2287"/>
                <a:gd name="T66" fmla="*/ 2572 w 3965"/>
                <a:gd name="T67" fmla="*/ 1883 h 2287"/>
                <a:gd name="T68" fmla="*/ 2414 w 3965"/>
                <a:gd name="T69" fmla="*/ 2010 h 2287"/>
                <a:gd name="T70" fmla="*/ 2241 w 3965"/>
                <a:gd name="T71" fmla="*/ 2114 h 2287"/>
                <a:gd name="T72" fmla="*/ 2052 w 3965"/>
                <a:gd name="T73" fmla="*/ 2197 h 2287"/>
                <a:gd name="T74" fmla="*/ 1851 w 3965"/>
                <a:gd name="T75" fmla="*/ 2254 h 2287"/>
                <a:gd name="T76" fmla="*/ 1640 w 3965"/>
                <a:gd name="T77" fmla="*/ 2283 h 2287"/>
                <a:gd name="T78" fmla="*/ 1417 w 3965"/>
                <a:gd name="T79" fmla="*/ 2283 h 2287"/>
                <a:gd name="T80" fmla="*/ 1196 w 3965"/>
                <a:gd name="T81" fmla="*/ 2250 h 2287"/>
                <a:gd name="T82" fmla="*/ 985 w 3965"/>
                <a:gd name="T83" fmla="*/ 2187 h 2287"/>
                <a:gd name="T84" fmla="*/ 789 w 3965"/>
                <a:gd name="T85" fmla="*/ 2098 h 2287"/>
                <a:gd name="T86" fmla="*/ 610 w 3965"/>
                <a:gd name="T87" fmla="*/ 1982 h 2287"/>
                <a:gd name="T88" fmla="*/ 448 w 3965"/>
                <a:gd name="T89" fmla="*/ 1844 h 2287"/>
                <a:gd name="T90" fmla="*/ 307 w 3965"/>
                <a:gd name="T91" fmla="*/ 1685 h 2287"/>
                <a:gd name="T92" fmla="*/ 191 w 3965"/>
                <a:gd name="T93" fmla="*/ 1508 h 2287"/>
                <a:gd name="T94" fmla="*/ 99 w 3965"/>
                <a:gd name="T95" fmla="*/ 1314 h 2287"/>
                <a:gd name="T96" fmla="*/ 37 w 3965"/>
                <a:gd name="T97" fmla="*/ 1107 h 2287"/>
                <a:gd name="T98" fmla="*/ 4 w 3965"/>
                <a:gd name="T99" fmla="*/ 889 h 2287"/>
                <a:gd name="T100" fmla="*/ 0 w 3965"/>
                <a:gd name="T101" fmla="*/ 0 h 2287"/>
                <a:gd name="T102" fmla="*/ 2043 w 3965"/>
                <a:gd name="T103" fmla="*/ 0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5" h="2287">
                  <a:moveTo>
                    <a:pt x="3063" y="367"/>
                  </a:moveTo>
                  <a:lnTo>
                    <a:pt x="3063" y="775"/>
                  </a:lnTo>
                  <a:lnTo>
                    <a:pt x="3060" y="862"/>
                  </a:lnTo>
                  <a:lnTo>
                    <a:pt x="3052" y="945"/>
                  </a:lnTo>
                  <a:lnTo>
                    <a:pt x="3040" y="1028"/>
                  </a:lnTo>
                  <a:lnTo>
                    <a:pt x="3256" y="1028"/>
                  </a:lnTo>
                  <a:lnTo>
                    <a:pt x="3305" y="1025"/>
                  </a:lnTo>
                  <a:lnTo>
                    <a:pt x="3353" y="1015"/>
                  </a:lnTo>
                  <a:lnTo>
                    <a:pt x="3397" y="998"/>
                  </a:lnTo>
                  <a:lnTo>
                    <a:pt x="3439" y="975"/>
                  </a:lnTo>
                  <a:lnTo>
                    <a:pt x="3477" y="947"/>
                  </a:lnTo>
                  <a:lnTo>
                    <a:pt x="3510" y="914"/>
                  </a:lnTo>
                  <a:lnTo>
                    <a:pt x="3538" y="877"/>
                  </a:lnTo>
                  <a:lnTo>
                    <a:pt x="3560" y="837"/>
                  </a:lnTo>
                  <a:lnTo>
                    <a:pt x="3577" y="792"/>
                  </a:lnTo>
                  <a:lnTo>
                    <a:pt x="3588" y="747"/>
                  </a:lnTo>
                  <a:lnTo>
                    <a:pt x="3592" y="697"/>
                  </a:lnTo>
                  <a:lnTo>
                    <a:pt x="3588" y="649"/>
                  </a:lnTo>
                  <a:lnTo>
                    <a:pt x="3577" y="603"/>
                  </a:lnTo>
                  <a:lnTo>
                    <a:pt x="3560" y="558"/>
                  </a:lnTo>
                  <a:lnTo>
                    <a:pt x="3538" y="518"/>
                  </a:lnTo>
                  <a:lnTo>
                    <a:pt x="3510" y="481"/>
                  </a:lnTo>
                  <a:lnTo>
                    <a:pt x="3477" y="448"/>
                  </a:lnTo>
                  <a:lnTo>
                    <a:pt x="3439" y="420"/>
                  </a:lnTo>
                  <a:lnTo>
                    <a:pt x="3397" y="398"/>
                  </a:lnTo>
                  <a:lnTo>
                    <a:pt x="3353" y="381"/>
                  </a:lnTo>
                  <a:lnTo>
                    <a:pt x="3305" y="370"/>
                  </a:lnTo>
                  <a:lnTo>
                    <a:pt x="3256" y="367"/>
                  </a:lnTo>
                  <a:lnTo>
                    <a:pt x="3063" y="367"/>
                  </a:lnTo>
                  <a:close/>
                  <a:moveTo>
                    <a:pt x="2043" y="0"/>
                  </a:moveTo>
                  <a:lnTo>
                    <a:pt x="3256" y="0"/>
                  </a:lnTo>
                  <a:lnTo>
                    <a:pt x="3333" y="4"/>
                  </a:lnTo>
                  <a:lnTo>
                    <a:pt x="3408" y="16"/>
                  </a:lnTo>
                  <a:lnTo>
                    <a:pt x="3481" y="35"/>
                  </a:lnTo>
                  <a:lnTo>
                    <a:pt x="3548" y="62"/>
                  </a:lnTo>
                  <a:lnTo>
                    <a:pt x="3613" y="95"/>
                  </a:lnTo>
                  <a:lnTo>
                    <a:pt x="3674" y="135"/>
                  </a:lnTo>
                  <a:lnTo>
                    <a:pt x="3731" y="179"/>
                  </a:lnTo>
                  <a:lnTo>
                    <a:pt x="3782" y="230"/>
                  </a:lnTo>
                  <a:lnTo>
                    <a:pt x="3828" y="285"/>
                  </a:lnTo>
                  <a:lnTo>
                    <a:pt x="3868" y="345"/>
                  </a:lnTo>
                  <a:lnTo>
                    <a:pt x="3901" y="409"/>
                  </a:lnTo>
                  <a:lnTo>
                    <a:pt x="3929" y="477"/>
                  </a:lnTo>
                  <a:lnTo>
                    <a:pt x="3947" y="548"/>
                  </a:lnTo>
                  <a:lnTo>
                    <a:pt x="3961" y="621"/>
                  </a:lnTo>
                  <a:lnTo>
                    <a:pt x="3965" y="697"/>
                  </a:lnTo>
                  <a:lnTo>
                    <a:pt x="3961" y="774"/>
                  </a:lnTo>
                  <a:lnTo>
                    <a:pt x="3947" y="847"/>
                  </a:lnTo>
                  <a:lnTo>
                    <a:pt x="3929" y="918"/>
                  </a:lnTo>
                  <a:lnTo>
                    <a:pt x="3901" y="986"/>
                  </a:lnTo>
                  <a:lnTo>
                    <a:pt x="3868" y="1050"/>
                  </a:lnTo>
                  <a:lnTo>
                    <a:pt x="3828" y="1110"/>
                  </a:lnTo>
                  <a:lnTo>
                    <a:pt x="3782" y="1165"/>
                  </a:lnTo>
                  <a:lnTo>
                    <a:pt x="3731" y="1216"/>
                  </a:lnTo>
                  <a:lnTo>
                    <a:pt x="3674" y="1260"/>
                  </a:lnTo>
                  <a:lnTo>
                    <a:pt x="3613" y="1300"/>
                  </a:lnTo>
                  <a:lnTo>
                    <a:pt x="3548" y="1334"/>
                  </a:lnTo>
                  <a:lnTo>
                    <a:pt x="3481" y="1360"/>
                  </a:lnTo>
                  <a:lnTo>
                    <a:pt x="3409" y="1379"/>
                  </a:lnTo>
                  <a:lnTo>
                    <a:pt x="3333" y="1391"/>
                  </a:lnTo>
                  <a:lnTo>
                    <a:pt x="3256" y="1395"/>
                  </a:lnTo>
                  <a:lnTo>
                    <a:pt x="2928" y="1395"/>
                  </a:lnTo>
                  <a:lnTo>
                    <a:pt x="2882" y="1487"/>
                  </a:lnTo>
                  <a:lnTo>
                    <a:pt x="2831" y="1574"/>
                  </a:lnTo>
                  <a:lnTo>
                    <a:pt x="2774" y="1658"/>
                  </a:lnTo>
                  <a:lnTo>
                    <a:pt x="2711" y="1736"/>
                  </a:lnTo>
                  <a:lnTo>
                    <a:pt x="2645" y="1812"/>
                  </a:lnTo>
                  <a:lnTo>
                    <a:pt x="2572" y="1883"/>
                  </a:lnTo>
                  <a:lnTo>
                    <a:pt x="2495" y="1948"/>
                  </a:lnTo>
                  <a:lnTo>
                    <a:pt x="2414" y="2010"/>
                  </a:lnTo>
                  <a:lnTo>
                    <a:pt x="2330" y="2064"/>
                  </a:lnTo>
                  <a:lnTo>
                    <a:pt x="2241" y="2114"/>
                  </a:lnTo>
                  <a:lnTo>
                    <a:pt x="2148" y="2159"/>
                  </a:lnTo>
                  <a:lnTo>
                    <a:pt x="2052" y="2197"/>
                  </a:lnTo>
                  <a:lnTo>
                    <a:pt x="1953" y="2228"/>
                  </a:lnTo>
                  <a:lnTo>
                    <a:pt x="1851" y="2254"/>
                  </a:lnTo>
                  <a:lnTo>
                    <a:pt x="1747" y="2271"/>
                  </a:lnTo>
                  <a:lnTo>
                    <a:pt x="1640" y="2283"/>
                  </a:lnTo>
                  <a:lnTo>
                    <a:pt x="1531" y="2287"/>
                  </a:lnTo>
                  <a:lnTo>
                    <a:pt x="1417" y="2283"/>
                  </a:lnTo>
                  <a:lnTo>
                    <a:pt x="1304" y="2270"/>
                  </a:lnTo>
                  <a:lnTo>
                    <a:pt x="1196" y="2250"/>
                  </a:lnTo>
                  <a:lnTo>
                    <a:pt x="1088" y="2223"/>
                  </a:lnTo>
                  <a:lnTo>
                    <a:pt x="985" y="2187"/>
                  </a:lnTo>
                  <a:lnTo>
                    <a:pt x="885" y="2146"/>
                  </a:lnTo>
                  <a:lnTo>
                    <a:pt x="789" y="2098"/>
                  </a:lnTo>
                  <a:lnTo>
                    <a:pt x="697" y="2044"/>
                  </a:lnTo>
                  <a:lnTo>
                    <a:pt x="610" y="1982"/>
                  </a:lnTo>
                  <a:lnTo>
                    <a:pt x="526" y="1915"/>
                  </a:lnTo>
                  <a:lnTo>
                    <a:pt x="448" y="1844"/>
                  </a:lnTo>
                  <a:lnTo>
                    <a:pt x="375" y="1768"/>
                  </a:lnTo>
                  <a:lnTo>
                    <a:pt x="307" y="1685"/>
                  </a:lnTo>
                  <a:lnTo>
                    <a:pt x="246" y="1599"/>
                  </a:lnTo>
                  <a:lnTo>
                    <a:pt x="191" y="1508"/>
                  </a:lnTo>
                  <a:lnTo>
                    <a:pt x="142" y="1413"/>
                  </a:lnTo>
                  <a:lnTo>
                    <a:pt x="99" y="1314"/>
                  </a:lnTo>
                  <a:lnTo>
                    <a:pt x="65" y="1212"/>
                  </a:lnTo>
                  <a:lnTo>
                    <a:pt x="37" y="1107"/>
                  </a:lnTo>
                  <a:lnTo>
                    <a:pt x="16" y="999"/>
                  </a:lnTo>
                  <a:lnTo>
                    <a:pt x="4" y="889"/>
                  </a:lnTo>
                  <a:lnTo>
                    <a:pt x="0" y="775"/>
                  </a:lnTo>
                  <a:lnTo>
                    <a:pt x="0" y="0"/>
                  </a:lnTo>
                  <a:lnTo>
                    <a:pt x="2043" y="0"/>
                  </a:lnTo>
                  <a:lnTo>
                    <a:pt x="20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5834063" y="5260975"/>
              <a:ext cx="3022600" cy="477837"/>
            </a:xfrm>
            <a:custGeom>
              <a:avLst/>
              <a:gdLst>
                <a:gd name="T0" fmla="*/ 0 w 3808"/>
                <a:gd name="T1" fmla="*/ 0 h 601"/>
                <a:gd name="T2" fmla="*/ 3808 w 3808"/>
                <a:gd name="T3" fmla="*/ 0 h 601"/>
                <a:gd name="T4" fmla="*/ 3514 w 3808"/>
                <a:gd name="T5" fmla="*/ 476 h 601"/>
                <a:gd name="T6" fmla="*/ 3492 w 3808"/>
                <a:gd name="T7" fmla="*/ 504 h 601"/>
                <a:gd name="T8" fmla="*/ 3465 w 3808"/>
                <a:gd name="T9" fmla="*/ 530 h 601"/>
                <a:gd name="T10" fmla="*/ 3433 w 3808"/>
                <a:gd name="T11" fmla="*/ 554 h 601"/>
                <a:gd name="T12" fmla="*/ 3397 w 3808"/>
                <a:gd name="T13" fmla="*/ 574 h 601"/>
                <a:gd name="T14" fmla="*/ 3360 w 3808"/>
                <a:gd name="T15" fmla="*/ 588 h 601"/>
                <a:gd name="T16" fmla="*/ 3323 w 3808"/>
                <a:gd name="T17" fmla="*/ 597 h 601"/>
                <a:gd name="T18" fmla="*/ 3287 w 3808"/>
                <a:gd name="T19" fmla="*/ 601 h 601"/>
                <a:gd name="T20" fmla="*/ 521 w 3808"/>
                <a:gd name="T21" fmla="*/ 601 h 601"/>
                <a:gd name="T22" fmla="*/ 485 w 3808"/>
                <a:gd name="T23" fmla="*/ 597 h 601"/>
                <a:gd name="T24" fmla="*/ 448 w 3808"/>
                <a:gd name="T25" fmla="*/ 588 h 601"/>
                <a:gd name="T26" fmla="*/ 411 w 3808"/>
                <a:gd name="T27" fmla="*/ 574 h 601"/>
                <a:gd name="T28" fmla="*/ 377 w 3808"/>
                <a:gd name="T29" fmla="*/ 554 h 601"/>
                <a:gd name="T30" fmla="*/ 343 w 3808"/>
                <a:gd name="T31" fmla="*/ 530 h 601"/>
                <a:gd name="T32" fmla="*/ 317 w 3808"/>
                <a:gd name="T33" fmla="*/ 504 h 601"/>
                <a:gd name="T34" fmla="*/ 294 w 3808"/>
                <a:gd name="T35" fmla="*/ 476 h 601"/>
                <a:gd name="T36" fmla="*/ 0 w 3808"/>
                <a:gd name="T3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8" h="601">
                  <a:moveTo>
                    <a:pt x="0" y="0"/>
                  </a:moveTo>
                  <a:lnTo>
                    <a:pt x="3808" y="0"/>
                  </a:lnTo>
                  <a:lnTo>
                    <a:pt x="3514" y="476"/>
                  </a:lnTo>
                  <a:lnTo>
                    <a:pt x="3492" y="504"/>
                  </a:lnTo>
                  <a:lnTo>
                    <a:pt x="3465" y="530"/>
                  </a:lnTo>
                  <a:lnTo>
                    <a:pt x="3433" y="554"/>
                  </a:lnTo>
                  <a:lnTo>
                    <a:pt x="3397" y="574"/>
                  </a:lnTo>
                  <a:lnTo>
                    <a:pt x="3360" y="588"/>
                  </a:lnTo>
                  <a:lnTo>
                    <a:pt x="3323" y="597"/>
                  </a:lnTo>
                  <a:lnTo>
                    <a:pt x="3287" y="601"/>
                  </a:lnTo>
                  <a:lnTo>
                    <a:pt x="521" y="601"/>
                  </a:lnTo>
                  <a:lnTo>
                    <a:pt x="485" y="597"/>
                  </a:lnTo>
                  <a:lnTo>
                    <a:pt x="448" y="588"/>
                  </a:lnTo>
                  <a:lnTo>
                    <a:pt x="411" y="574"/>
                  </a:lnTo>
                  <a:lnTo>
                    <a:pt x="377" y="554"/>
                  </a:lnTo>
                  <a:lnTo>
                    <a:pt x="343" y="530"/>
                  </a:lnTo>
                  <a:lnTo>
                    <a:pt x="317" y="504"/>
                  </a:lnTo>
                  <a:lnTo>
                    <a:pt x="294" y="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9582776" y="2532193"/>
            <a:ext cx="373913" cy="378426"/>
            <a:chOff x="5842001" y="3186113"/>
            <a:chExt cx="2630488" cy="2662237"/>
          </a:xfrm>
          <a:solidFill>
            <a:schemeClr val="bg2">
              <a:lumMod val="25000"/>
            </a:schemeClr>
          </a:solidFill>
        </p:grpSpPr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6970713" y="4327525"/>
              <a:ext cx="373063" cy="377825"/>
            </a:xfrm>
            <a:custGeom>
              <a:avLst/>
              <a:gdLst>
                <a:gd name="T0" fmla="*/ 235 w 470"/>
                <a:gd name="T1" fmla="*/ 0 h 477"/>
                <a:gd name="T2" fmla="*/ 273 w 470"/>
                <a:gd name="T3" fmla="*/ 4 h 477"/>
                <a:gd name="T4" fmla="*/ 310 w 470"/>
                <a:gd name="T5" fmla="*/ 12 h 477"/>
                <a:gd name="T6" fmla="*/ 343 w 470"/>
                <a:gd name="T7" fmla="*/ 27 h 477"/>
                <a:gd name="T8" fmla="*/ 374 w 470"/>
                <a:gd name="T9" fmla="*/ 46 h 477"/>
                <a:gd name="T10" fmla="*/ 402 w 470"/>
                <a:gd name="T11" fmla="*/ 70 h 477"/>
                <a:gd name="T12" fmla="*/ 425 w 470"/>
                <a:gd name="T13" fmla="*/ 98 h 477"/>
                <a:gd name="T14" fmla="*/ 444 w 470"/>
                <a:gd name="T15" fmla="*/ 128 h 477"/>
                <a:gd name="T16" fmla="*/ 459 w 470"/>
                <a:gd name="T17" fmla="*/ 163 h 477"/>
                <a:gd name="T18" fmla="*/ 467 w 470"/>
                <a:gd name="T19" fmla="*/ 200 h 477"/>
                <a:gd name="T20" fmla="*/ 470 w 470"/>
                <a:gd name="T21" fmla="*/ 239 h 477"/>
                <a:gd name="T22" fmla="*/ 467 w 470"/>
                <a:gd name="T23" fmla="*/ 277 h 477"/>
                <a:gd name="T24" fmla="*/ 459 w 470"/>
                <a:gd name="T25" fmla="*/ 314 h 477"/>
                <a:gd name="T26" fmla="*/ 444 w 470"/>
                <a:gd name="T27" fmla="*/ 348 h 477"/>
                <a:gd name="T28" fmla="*/ 425 w 470"/>
                <a:gd name="T29" fmla="*/ 379 h 477"/>
                <a:gd name="T30" fmla="*/ 402 w 470"/>
                <a:gd name="T31" fmla="*/ 407 h 477"/>
                <a:gd name="T32" fmla="*/ 374 w 470"/>
                <a:gd name="T33" fmla="*/ 431 h 477"/>
                <a:gd name="T34" fmla="*/ 343 w 470"/>
                <a:gd name="T35" fmla="*/ 450 h 477"/>
                <a:gd name="T36" fmla="*/ 310 w 470"/>
                <a:gd name="T37" fmla="*/ 465 h 477"/>
                <a:gd name="T38" fmla="*/ 273 w 470"/>
                <a:gd name="T39" fmla="*/ 474 h 477"/>
                <a:gd name="T40" fmla="*/ 235 w 470"/>
                <a:gd name="T41" fmla="*/ 477 h 477"/>
                <a:gd name="T42" fmla="*/ 197 w 470"/>
                <a:gd name="T43" fmla="*/ 474 h 477"/>
                <a:gd name="T44" fmla="*/ 160 w 470"/>
                <a:gd name="T45" fmla="*/ 465 h 477"/>
                <a:gd name="T46" fmla="*/ 127 w 470"/>
                <a:gd name="T47" fmla="*/ 450 h 477"/>
                <a:gd name="T48" fmla="*/ 96 w 470"/>
                <a:gd name="T49" fmla="*/ 431 h 477"/>
                <a:gd name="T50" fmla="*/ 68 w 470"/>
                <a:gd name="T51" fmla="*/ 407 h 477"/>
                <a:gd name="T52" fmla="*/ 45 w 470"/>
                <a:gd name="T53" fmla="*/ 379 h 477"/>
                <a:gd name="T54" fmla="*/ 26 w 470"/>
                <a:gd name="T55" fmla="*/ 348 h 477"/>
                <a:gd name="T56" fmla="*/ 11 w 470"/>
                <a:gd name="T57" fmla="*/ 314 h 477"/>
                <a:gd name="T58" fmla="*/ 3 w 470"/>
                <a:gd name="T59" fmla="*/ 277 h 477"/>
                <a:gd name="T60" fmla="*/ 0 w 470"/>
                <a:gd name="T61" fmla="*/ 239 h 477"/>
                <a:gd name="T62" fmla="*/ 3 w 470"/>
                <a:gd name="T63" fmla="*/ 200 h 477"/>
                <a:gd name="T64" fmla="*/ 11 w 470"/>
                <a:gd name="T65" fmla="*/ 163 h 477"/>
                <a:gd name="T66" fmla="*/ 26 w 470"/>
                <a:gd name="T67" fmla="*/ 128 h 477"/>
                <a:gd name="T68" fmla="*/ 45 w 470"/>
                <a:gd name="T69" fmla="*/ 98 h 477"/>
                <a:gd name="T70" fmla="*/ 68 w 470"/>
                <a:gd name="T71" fmla="*/ 70 h 477"/>
                <a:gd name="T72" fmla="*/ 96 w 470"/>
                <a:gd name="T73" fmla="*/ 46 h 477"/>
                <a:gd name="T74" fmla="*/ 127 w 470"/>
                <a:gd name="T75" fmla="*/ 27 h 477"/>
                <a:gd name="T76" fmla="*/ 160 w 470"/>
                <a:gd name="T77" fmla="*/ 12 h 477"/>
                <a:gd name="T78" fmla="*/ 197 w 470"/>
                <a:gd name="T79" fmla="*/ 4 h 477"/>
                <a:gd name="T80" fmla="*/ 235 w 470"/>
                <a:gd name="T8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0" h="477">
                  <a:moveTo>
                    <a:pt x="235" y="0"/>
                  </a:moveTo>
                  <a:lnTo>
                    <a:pt x="273" y="4"/>
                  </a:lnTo>
                  <a:lnTo>
                    <a:pt x="310" y="12"/>
                  </a:lnTo>
                  <a:lnTo>
                    <a:pt x="343" y="27"/>
                  </a:lnTo>
                  <a:lnTo>
                    <a:pt x="374" y="46"/>
                  </a:lnTo>
                  <a:lnTo>
                    <a:pt x="402" y="70"/>
                  </a:lnTo>
                  <a:lnTo>
                    <a:pt x="425" y="98"/>
                  </a:lnTo>
                  <a:lnTo>
                    <a:pt x="444" y="128"/>
                  </a:lnTo>
                  <a:lnTo>
                    <a:pt x="459" y="163"/>
                  </a:lnTo>
                  <a:lnTo>
                    <a:pt x="467" y="200"/>
                  </a:lnTo>
                  <a:lnTo>
                    <a:pt x="470" y="239"/>
                  </a:lnTo>
                  <a:lnTo>
                    <a:pt x="467" y="277"/>
                  </a:lnTo>
                  <a:lnTo>
                    <a:pt x="459" y="314"/>
                  </a:lnTo>
                  <a:lnTo>
                    <a:pt x="444" y="348"/>
                  </a:lnTo>
                  <a:lnTo>
                    <a:pt x="425" y="379"/>
                  </a:lnTo>
                  <a:lnTo>
                    <a:pt x="402" y="407"/>
                  </a:lnTo>
                  <a:lnTo>
                    <a:pt x="374" y="431"/>
                  </a:lnTo>
                  <a:lnTo>
                    <a:pt x="343" y="450"/>
                  </a:lnTo>
                  <a:lnTo>
                    <a:pt x="310" y="465"/>
                  </a:lnTo>
                  <a:lnTo>
                    <a:pt x="273" y="474"/>
                  </a:lnTo>
                  <a:lnTo>
                    <a:pt x="235" y="477"/>
                  </a:lnTo>
                  <a:lnTo>
                    <a:pt x="197" y="474"/>
                  </a:lnTo>
                  <a:lnTo>
                    <a:pt x="160" y="465"/>
                  </a:lnTo>
                  <a:lnTo>
                    <a:pt x="127" y="450"/>
                  </a:lnTo>
                  <a:lnTo>
                    <a:pt x="96" y="431"/>
                  </a:lnTo>
                  <a:lnTo>
                    <a:pt x="68" y="407"/>
                  </a:lnTo>
                  <a:lnTo>
                    <a:pt x="45" y="379"/>
                  </a:lnTo>
                  <a:lnTo>
                    <a:pt x="26" y="348"/>
                  </a:lnTo>
                  <a:lnTo>
                    <a:pt x="11" y="314"/>
                  </a:lnTo>
                  <a:lnTo>
                    <a:pt x="3" y="277"/>
                  </a:lnTo>
                  <a:lnTo>
                    <a:pt x="0" y="239"/>
                  </a:lnTo>
                  <a:lnTo>
                    <a:pt x="3" y="200"/>
                  </a:lnTo>
                  <a:lnTo>
                    <a:pt x="11" y="163"/>
                  </a:lnTo>
                  <a:lnTo>
                    <a:pt x="26" y="128"/>
                  </a:lnTo>
                  <a:lnTo>
                    <a:pt x="45" y="98"/>
                  </a:lnTo>
                  <a:lnTo>
                    <a:pt x="68" y="70"/>
                  </a:lnTo>
                  <a:lnTo>
                    <a:pt x="96" y="46"/>
                  </a:lnTo>
                  <a:lnTo>
                    <a:pt x="127" y="27"/>
                  </a:lnTo>
                  <a:lnTo>
                    <a:pt x="160" y="12"/>
                  </a:lnTo>
                  <a:lnTo>
                    <a:pt x="197" y="4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5842001" y="3186113"/>
              <a:ext cx="2630488" cy="2662237"/>
            </a:xfrm>
            <a:custGeom>
              <a:avLst/>
              <a:gdLst>
                <a:gd name="T0" fmla="*/ 1428 w 3312"/>
                <a:gd name="T1" fmla="*/ 325 h 3355"/>
                <a:gd name="T2" fmla="*/ 1121 w 3312"/>
                <a:gd name="T3" fmla="*/ 418 h 3355"/>
                <a:gd name="T4" fmla="*/ 836 w 3312"/>
                <a:gd name="T5" fmla="*/ 591 h 3355"/>
                <a:gd name="T6" fmla="*/ 1301 w 3312"/>
                <a:gd name="T7" fmla="*/ 1312 h 3355"/>
                <a:gd name="T8" fmla="*/ 1207 w 3312"/>
                <a:gd name="T9" fmla="*/ 1439 h 3355"/>
                <a:gd name="T10" fmla="*/ 1152 w 3312"/>
                <a:gd name="T11" fmla="*/ 1628 h 3355"/>
                <a:gd name="T12" fmla="*/ 1170 w 3312"/>
                <a:gd name="T13" fmla="*/ 1823 h 3355"/>
                <a:gd name="T14" fmla="*/ 1263 w 3312"/>
                <a:gd name="T15" fmla="*/ 2002 h 3355"/>
                <a:gd name="T16" fmla="*/ 1422 w 3312"/>
                <a:gd name="T17" fmla="*/ 2133 h 3355"/>
                <a:gd name="T18" fmla="*/ 1611 w 3312"/>
                <a:gd name="T19" fmla="*/ 2188 h 3355"/>
                <a:gd name="T20" fmla="*/ 1817 w 3312"/>
                <a:gd name="T21" fmla="*/ 3034 h 3355"/>
                <a:gd name="T22" fmla="*/ 2127 w 3312"/>
                <a:gd name="T23" fmla="*/ 2962 h 3355"/>
                <a:gd name="T24" fmla="*/ 2419 w 3312"/>
                <a:gd name="T25" fmla="*/ 2808 h 3355"/>
                <a:gd name="T26" fmla="*/ 2019 w 3312"/>
                <a:gd name="T27" fmla="*/ 2035 h 3355"/>
                <a:gd name="T28" fmla="*/ 2127 w 3312"/>
                <a:gd name="T29" fmla="*/ 1866 h 3355"/>
                <a:gd name="T30" fmla="*/ 2163 w 3312"/>
                <a:gd name="T31" fmla="*/ 1674 h 3355"/>
                <a:gd name="T32" fmla="*/ 2124 w 3312"/>
                <a:gd name="T33" fmla="*/ 1483 h 3355"/>
                <a:gd name="T34" fmla="*/ 2015 w 3312"/>
                <a:gd name="T35" fmla="*/ 1315 h 3355"/>
                <a:gd name="T36" fmla="*/ 1850 w 3312"/>
                <a:gd name="T37" fmla="*/ 1203 h 3355"/>
                <a:gd name="T38" fmla="*/ 1662 w 3312"/>
                <a:gd name="T39" fmla="*/ 1166 h 3355"/>
                <a:gd name="T40" fmla="*/ 1844 w 3312"/>
                <a:gd name="T41" fmla="*/ 12 h 3355"/>
                <a:gd name="T42" fmla="*/ 2204 w 3312"/>
                <a:gd name="T43" fmla="*/ 94 h 3355"/>
                <a:gd name="T44" fmla="*/ 2536 w 3312"/>
                <a:gd name="T45" fmla="*/ 256 h 3355"/>
                <a:gd name="T46" fmla="*/ 2827 w 3312"/>
                <a:gd name="T47" fmla="*/ 492 h 3355"/>
                <a:gd name="T48" fmla="*/ 3064 w 3312"/>
                <a:gd name="T49" fmla="*/ 794 h 3355"/>
                <a:gd name="T50" fmla="*/ 3223 w 3312"/>
                <a:gd name="T51" fmla="*/ 1133 h 3355"/>
                <a:gd name="T52" fmla="*/ 3302 w 3312"/>
                <a:gd name="T53" fmla="*/ 1494 h 3355"/>
                <a:gd name="T54" fmla="*/ 3302 w 3312"/>
                <a:gd name="T55" fmla="*/ 1861 h 3355"/>
                <a:gd name="T56" fmla="*/ 3223 w 3312"/>
                <a:gd name="T57" fmla="*/ 2222 h 3355"/>
                <a:gd name="T58" fmla="*/ 3064 w 3312"/>
                <a:gd name="T59" fmla="*/ 2560 h 3355"/>
                <a:gd name="T60" fmla="*/ 2827 w 3312"/>
                <a:gd name="T61" fmla="*/ 2863 h 3355"/>
                <a:gd name="T62" fmla="*/ 2536 w 3312"/>
                <a:gd name="T63" fmla="*/ 3099 h 3355"/>
                <a:gd name="T64" fmla="*/ 2204 w 3312"/>
                <a:gd name="T65" fmla="*/ 3261 h 3355"/>
                <a:gd name="T66" fmla="*/ 1844 w 3312"/>
                <a:gd name="T67" fmla="*/ 3345 h 3355"/>
                <a:gd name="T68" fmla="*/ 1468 w 3312"/>
                <a:gd name="T69" fmla="*/ 3345 h 3355"/>
                <a:gd name="T70" fmla="*/ 1108 w 3312"/>
                <a:gd name="T71" fmla="*/ 3261 h 3355"/>
                <a:gd name="T72" fmla="*/ 776 w 3312"/>
                <a:gd name="T73" fmla="*/ 3099 h 3355"/>
                <a:gd name="T74" fmla="*/ 485 w 3312"/>
                <a:gd name="T75" fmla="*/ 2863 h 3355"/>
                <a:gd name="T76" fmla="*/ 248 w 3312"/>
                <a:gd name="T77" fmla="*/ 2560 h 3355"/>
                <a:gd name="T78" fmla="*/ 89 w 3312"/>
                <a:gd name="T79" fmla="*/ 2222 h 3355"/>
                <a:gd name="T80" fmla="*/ 10 w 3312"/>
                <a:gd name="T81" fmla="*/ 1861 h 3355"/>
                <a:gd name="T82" fmla="*/ 3 w 3312"/>
                <a:gd name="T83" fmla="*/ 1585 h 3355"/>
                <a:gd name="T84" fmla="*/ 62 w 3312"/>
                <a:gd name="T85" fmla="*/ 1222 h 3355"/>
                <a:gd name="T86" fmla="*/ 200 w 3312"/>
                <a:gd name="T87" fmla="*/ 877 h 3355"/>
                <a:gd name="T88" fmla="*/ 418 w 3312"/>
                <a:gd name="T89" fmla="*/ 563 h 3355"/>
                <a:gd name="T90" fmla="*/ 699 w 3312"/>
                <a:gd name="T91" fmla="*/ 309 h 3355"/>
                <a:gd name="T92" fmla="*/ 1022 w 3312"/>
                <a:gd name="T93" fmla="*/ 127 h 3355"/>
                <a:gd name="T94" fmla="*/ 1376 w 3312"/>
                <a:gd name="T95" fmla="*/ 24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2" h="3355">
                  <a:moveTo>
                    <a:pt x="1664" y="309"/>
                  </a:moveTo>
                  <a:lnTo>
                    <a:pt x="1586" y="309"/>
                  </a:lnTo>
                  <a:lnTo>
                    <a:pt x="1507" y="315"/>
                  </a:lnTo>
                  <a:lnTo>
                    <a:pt x="1428" y="325"/>
                  </a:lnTo>
                  <a:lnTo>
                    <a:pt x="1350" y="340"/>
                  </a:lnTo>
                  <a:lnTo>
                    <a:pt x="1273" y="361"/>
                  </a:lnTo>
                  <a:lnTo>
                    <a:pt x="1197" y="387"/>
                  </a:lnTo>
                  <a:lnTo>
                    <a:pt x="1121" y="418"/>
                  </a:lnTo>
                  <a:lnTo>
                    <a:pt x="1048" y="453"/>
                  </a:lnTo>
                  <a:lnTo>
                    <a:pt x="975" y="494"/>
                  </a:lnTo>
                  <a:lnTo>
                    <a:pt x="905" y="539"/>
                  </a:lnTo>
                  <a:lnTo>
                    <a:pt x="836" y="591"/>
                  </a:lnTo>
                  <a:lnTo>
                    <a:pt x="770" y="646"/>
                  </a:lnTo>
                  <a:lnTo>
                    <a:pt x="707" y="707"/>
                  </a:lnTo>
                  <a:lnTo>
                    <a:pt x="1303" y="1310"/>
                  </a:lnTo>
                  <a:lnTo>
                    <a:pt x="1301" y="1312"/>
                  </a:lnTo>
                  <a:lnTo>
                    <a:pt x="1299" y="1315"/>
                  </a:lnTo>
                  <a:lnTo>
                    <a:pt x="1263" y="1354"/>
                  </a:lnTo>
                  <a:lnTo>
                    <a:pt x="1233" y="1395"/>
                  </a:lnTo>
                  <a:lnTo>
                    <a:pt x="1207" y="1439"/>
                  </a:lnTo>
                  <a:lnTo>
                    <a:pt x="1187" y="1485"/>
                  </a:lnTo>
                  <a:lnTo>
                    <a:pt x="1170" y="1532"/>
                  </a:lnTo>
                  <a:lnTo>
                    <a:pt x="1159" y="1580"/>
                  </a:lnTo>
                  <a:lnTo>
                    <a:pt x="1152" y="1628"/>
                  </a:lnTo>
                  <a:lnTo>
                    <a:pt x="1149" y="1678"/>
                  </a:lnTo>
                  <a:lnTo>
                    <a:pt x="1152" y="1727"/>
                  </a:lnTo>
                  <a:lnTo>
                    <a:pt x="1159" y="1775"/>
                  </a:lnTo>
                  <a:lnTo>
                    <a:pt x="1170" y="1823"/>
                  </a:lnTo>
                  <a:lnTo>
                    <a:pt x="1187" y="1871"/>
                  </a:lnTo>
                  <a:lnTo>
                    <a:pt x="1207" y="1916"/>
                  </a:lnTo>
                  <a:lnTo>
                    <a:pt x="1233" y="1960"/>
                  </a:lnTo>
                  <a:lnTo>
                    <a:pt x="1263" y="2002"/>
                  </a:lnTo>
                  <a:lnTo>
                    <a:pt x="1299" y="2041"/>
                  </a:lnTo>
                  <a:lnTo>
                    <a:pt x="1337" y="2076"/>
                  </a:lnTo>
                  <a:lnTo>
                    <a:pt x="1378" y="2107"/>
                  </a:lnTo>
                  <a:lnTo>
                    <a:pt x="1422" y="2133"/>
                  </a:lnTo>
                  <a:lnTo>
                    <a:pt x="1467" y="2154"/>
                  </a:lnTo>
                  <a:lnTo>
                    <a:pt x="1515" y="2170"/>
                  </a:lnTo>
                  <a:lnTo>
                    <a:pt x="1563" y="2181"/>
                  </a:lnTo>
                  <a:lnTo>
                    <a:pt x="1611" y="2188"/>
                  </a:lnTo>
                  <a:lnTo>
                    <a:pt x="1661" y="2191"/>
                  </a:lnTo>
                  <a:lnTo>
                    <a:pt x="1658" y="3040"/>
                  </a:lnTo>
                  <a:lnTo>
                    <a:pt x="1738" y="3039"/>
                  </a:lnTo>
                  <a:lnTo>
                    <a:pt x="1817" y="3034"/>
                  </a:lnTo>
                  <a:lnTo>
                    <a:pt x="1895" y="3024"/>
                  </a:lnTo>
                  <a:lnTo>
                    <a:pt x="1973" y="3008"/>
                  </a:lnTo>
                  <a:lnTo>
                    <a:pt x="2051" y="2987"/>
                  </a:lnTo>
                  <a:lnTo>
                    <a:pt x="2127" y="2962"/>
                  </a:lnTo>
                  <a:lnTo>
                    <a:pt x="2202" y="2931"/>
                  </a:lnTo>
                  <a:lnTo>
                    <a:pt x="2276" y="2896"/>
                  </a:lnTo>
                  <a:lnTo>
                    <a:pt x="2348" y="2855"/>
                  </a:lnTo>
                  <a:lnTo>
                    <a:pt x="2419" y="2808"/>
                  </a:lnTo>
                  <a:lnTo>
                    <a:pt x="2487" y="2758"/>
                  </a:lnTo>
                  <a:lnTo>
                    <a:pt x="2554" y="2703"/>
                  </a:lnTo>
                  <a:lnTo>
                    <a:pt x="2617" y="2642"/>
                  </a:lnTo>
                  <a:lnTo>
                    <a:pt x="2019" y="2035"/>
                  </a:lnTo>
                  <a:lnTo>
                    <a:pt x="2052" y="1997"/>
                  </a:lnTo>
                  <a:lnTo>
                    <a:pt x="2082" y="1956"/>
                  </a:lnTo>
                  <a:lnTo>
                    <a:pt x="2107" y="1912"/>
                  </a:lnTo>
                  <a:lnTo>
                    <a:pt x="2127" y="1866"/>
                  </a:lnTo>
                  <a:lnTo>
                    <a:pt x="2143" y="1820"/>
                  </a:lnTo>
                  <a:lnTo>
                    <a:pt x="2153" y="1772"/>
                  </a:lnTo>
                  <a:lnTo>
                    <a:pt x="2161" y="1724"/>
                  </a:lnTo>
                  <a:lnTo>
                    <a:pt x="2163" y="1674"/>
                  </a:lnTo>
                  <a:lnTo>
                    <a:pt x="2160" y="1626"/>
                  </a:lnTo>
                  <a:lnTo>
                    <a:pt x="2152" y="1578"/>
                  </a:lnTo>
                  <a:lnTo>
                    <a:pt x="2141" y="1530"/>
                  </a:lnTo>
                  <a:lnTo>
                    <a:pt x="2124" y="1483"/>
                  </a:lnTo>
                  <a:lnTo>
                    <a:pt x="2104" y="1438"/>
                  </a:lnTo>
                  <a:lnTo>
                    <a:pt x="2079" y="1395"/>
                  </a:lnTo>
                  <a:lnTo>
                    <a:pt x="2049" y="1353"/>
                  </a:lnTo>
                  <a:lnTo>
                    <a:pt x="2015" y="1315"/>
                  </a:lnTo>
                  <a:lnTo>
                    <a:pt x="1976" y="1280"/>
                  </a:lnTo>
                  <a:lnTo>
                    <a:pt x="1936" y="1251"/>
                  </a:lnTo>
                  <a:lnTo>
                    <a:pt x="1893" y="1224"/>
                  </a:lnTo>
                  <a:lnTo>
                    <a:pt x="1850" y="1203"/>
                  </a:lnTo>
                  <a:lnTo>
                    <a:pt x="1804" y="1188"/>
                  </a:lnTo>
                  <a:lnTo>
                    <a:pt x="1758" y="1175"/>
                  </a:lnTo>
                  <a:lnTo>
                    <a:pt x="1710" y="1168"/>
                  </a:lnTo>
                  <a:lnTo>
                    <a:pt x="1662" y="1166"/>
                  </a:lnTo>
                  <a:lnTo>
                    <a:pt x="1664" y="309"/>
                  </a:lnTo>
                  <a:close/>
                  <a:moveTo>
                    <a:pt x="1656" y="0"/>
                  </a:moveTo>
                  <a:lnTo>
                    <a:pt x="1750" y="3"/>
                  </a:lnTo>
                  <a:lnTo>
                    <a:pt x="1844" y="12"/>
                  </a:lnTo>
                  <a:lnTo>
                    <a:pt x="1936" y="24"/>
                  </a:lnTo>
                  <a:lnTo>
                    <a:pt x="2027" y="42"/>
                  </a:lnTo>
                  <a:lnTo>
                    <a:pt x="2116" y="66"/>
                  </a:lnTo>
                  <a:lnTo>
                    <a:pt x="2204" y="94"/>
                  </a:lnTo>
                  <a:lnTo>
                    <a:pt x="2290" y="127"/>
                  </a:lnTo>
                  <a:lnTo>
                    <a:pt x="2374" y="166"/>
                  </a:lnTo>
                  <a:lnTo>
                    <a:pt x="2456" y="209"/>
                  </a:lnTo>
                  <a:lnTo>
                    <a:pt x="2536" y="256"/>
                  </a:lnTo>
                  <a:lnTo>
                    <a:pt x="2613" y="309"/>
                  </a:lnTo>
                  <a:lnTo>
                    <a:pt x="2687" y="365"/>
                  </a:lnTo>
                  <a:lnTo>
                    <a:pt x="2759" y="426"/>
                  </a:lnTo>
                  <a:lnTo>
                    <a:pt x="2827" y="492"/>
                  </a:lnTo>
                  <a:lnTo>
                    <a:pt x="2894" y="563"/>
                  </a:lnTo>
                  <a:lnTo>
                    <a:pt x="2956" y="638"/>
                  </a:lnTo>
                  <a:lnTo>
                    <a:pt x="3013" y="716"/>
                  </a:lnTo>
                  <a:lnTo>
                    <a:pt x="3064" y="794"/>
                  </a:lnTo>
                  <a:lnTo>
                    <a:pt x="3112" y="877"/>
                  </a:lnTo>
                  <a:lnTo>
                    <a:pt x="3154" y="961"/>
                  </a:lnTo>
                  <a:lnTo>
                    <a:pt x="3191" y="1046"/>
                  </a:lnTo>
                  <a:lnTo>
                    <a:pt x="3223" y="1133"/>
                  </a:lnTo>
                  <a:lnTo>
                    <a:pt x="3250" y="1222"/>
                  </a:lnTo>
                  <a:lnTo>
                    <a:pt x="3273" y="1311"/>
                  </a:lnTo>
                  <a:lnTo>
                    <a:pt x="3290" y="1403"/>
                  </a:lnTo>
                  <a:lnTo>
                    <a:pt x="3302" y="1494"/>
                  </a:lnTo>
                  <a:lnTo>
                    <a:pt x="3310" y="1585"/>
                  </a:lnTo>
                  <a:lnTo>
                    <a:pt x="3312" y="1678"/>
                  </a:lnTo>
                  <a:lnTo>
                    <a:pt x="3310" y="1770"/>
                  </a:lnTo>
                  <a:lnTo>
                    <a:pt x="3302" y="1861"/>
                  </a:lnTo>
                  <a:lnTo>
                    <a:pt x="3290" y="1952"/>
                  </a:lnTo>
                  <a:lnTo>
                    <a:pt x="3273" y="2044"/>
                  </a:lnTo>
                  <a:lnTo>
                    <a:pt x="3250" y="2133"/>
                  </a:lnTo>
                  <a:lnTo>
                    <a:pt x="3223" y="2222"/>
                  </a:lnTo>
                  <a:lnTo>
                    <a:pt x="3191" y="2309"/>
                  </a:lnTo>
                  <a:lnTo>
                    <a:pt x="3154" y="2394"/>
                  </a:lnTo>
                  <a:lnTo>
                    <a:pt x="3112" y="2478"/>
                  </a:lnTo>
                  <a:lnTo>
                    <a:pt x="3064" y="2560"/>
                  </a:lnTo>
                  <a:lnTo>
                    <a:pt x="3013" y="2640"/>
                  </a:lnTo>
                  <a:lnTo>
                    <a:pt x="2956" y="2717"/>
                  </a:lnTo>
                  <a:lnTo>
                    <a:pt x="2894" y="2792"/>
                  </a:lnTo>
                  <a:lnTo>
                    <a:pt x="2827" y="2863"/>
                  </a:lnTo>
                  <a:lnTo>
                    <a:pt x="2759" y="2929"/>
                  </a:lnTo>
                  <a:lnTo>
                    <a:pt x="2687" y="2990"/>
                  </a:lnTo>
                  <a:lnTo>
                    <a:pt x="2613" y="3047"/>
                  </a:lnTo>
                  <a:lnTo>
                    <a:pt x="2536" y="3099"/>
                  </a:lnTo>
                  <a:lnTo>
                    <a:pt x="2456" y="3147"/>
                  </a:lnTo>
                  <a:lnTo>
                    <a:pt x="2374" y="3189"/>
                  </a:lnTo>
                  <a:lnTo>
                    <a:pt x="2290" y="3228"/>
                  </a:lnTo>
                  <a:lnTo>
                    <a:pt x="2204" y="3261"/>
                  </a:lnTo>
                  <a:lnTo>
                    <a:pt x="2116" y="3289"/>
                  </a:lnTo>
                  <a:lnTo>
                    <a:pt x="2027" y="3313"/>
                  </a:lnTo>
                  <a:lnTo>
                    <a:pt x="1936" y="3331"/>
                  </a:lnTo>
                  <a:lnTo>
                    <a:pt x="1844" y="3345"/>
                  </a:lnTo>
                  <a:lnTo>
                    <a:pt x="1750" y="3352"/>
                  </a:lnTo>
                  <a:lnTo>
                    <a:pt x="1656" y="3355"/>
                  </a:lnTo>
                  <a:lnTo>
                    <a:pt x="1562" y="3352"/>
                  </a:lnTo>
                  <a:lnTo>
                    <a:pt x="1468" y="3345"/>
                  </a:lnTo>
                  <a:lnTo>
                    <a:pt x="1376" y="3331"/>
                  </a:lnTo>
                  <a:lnTo>
                    <a:pt x="1285" y="3313"/>
                  </a:lnTo>
                  <a:lnTo>
                    <a:pt x="1196" y="3289"/>
                  </a:lnTo>
                  <a:lnTo>
                    <a:pt x="1108" y="3261"/>
                  </a:lnTo>
                  <a:lnTo>
                    <a:pt x="1022" y="3228"/>
                  </a:lnTo>
                  <a:lnTo>
                    <a:pt x="938" y="3189"/>
                  </a:lnTo>
                  <a:lnTo>
                    <a:pt x="856" y="3147"/>
                  </a:lnTo>
                  <a:lnTo>
                    <a:pt x="776" y="3099"/>
                  </a:lnTo>
                  <a:lnTo>
                    <a:pt x="699" y="3047"/>
                  </a:lnTo>
                  <a:lnTo>
                    <a:pt x="625" y="2990"/>
                  </a:lnTo>
                  <a:lnTo>
                    <a:pt x="553" y="2929"/>
                  </a:lnTo>
                  <a:lnTo>
                    <a:pt x="485" y="2863"/>
                  </a:lnTo>
                  <a:lnTo>
                    <a:pt x="418" y="2792"/>
                  </a:lnTo>
                  <a:lnTo>
                    <a:pt x="356" y="2717"/>
                  </a:lnTo>
                  <a:lnTo>
                    <a:pt x="299" y="2640"/>
                  </a:lnTo>
                  <a:lnTo>
                    <a:pt x="248" y="2560"/>
                  </a:lnTo>
                  <a:lnTo>
                    <a:pt x="200" y="2478"/>
                  </a:lnTo>
                  <a:lnTo>
                    <a:pt x="159" y="2394"/>
                  </a:lnTo>
                  <a:lnTo>
                    <a:pt x="121" y="2309"/>
                  </a:lnTo>
                  <a:lnTo>
                    <a:pt x="89" y="2222"/>
                  </a:lnTo>
                  <a:lnTo>
                    <a:pt x="62" y="2133"/>
                  </a:lnTo>
                  <a:lnTo>
                    <a:pt x="39" y="2044"/>
                  </a:lnTo>
                  <a:lnTo>
                    <a:pt x="23" y="1952"/>
                  </a:lnTo>
                  <a:lnTo>
                    <a:pt x="10" y="1861"/>
                  </a:lnTo>
                  <a:lnTo>
                    <a:pt x="3" y="1770"/>
                  </a:lnTo>
                  <a:lnTo>
                    <a:pt x="0" y="1682"/>
                  </a:lnTo>
                  <a:lnTo>
                    <a:pt x="0" y="1673"/>
                  </a:lnTo>
                  <a:lnTo>
                    <a:pt x="3" y="1585"/>
                  </a:lnTo>
                  <a:lnTo>
                    <a:pt x="10" y="1494"/>
                  </a:lnTo>
                  <a:lnTo>
                    <a:pt x="23" y="1403"/>
                  </a:lnTo>
                  <a:lnTo>
                    <a:pt x="39" y="1311"/>
                  </a:lnTo>
                  <a:lnTo>
                    <a:pt x="62" y="1222"/>
                  </a:lnTo>
                  <a:lnTo>
                    <a:pt x="89" y="1133"/>
                  </a:lnTo>
                  <a:lnTo>
                    <a:pt x="121" y="1046"/>
                  </a:lnTo>
                  <a:lnTo>
                    <a:pt x="159" y="961"/>
                  </a:lnTo>
                  <a:lnTo>
                    <a:pt x="200" y="877"/>
                  </a:lnTo>
                  <a:lnTo>
                    <a:pt x="248" y="794"/>
                  </a:lnTo>
                  <a:lnTo>
                    <a:pt x="299" y="716"/>
                  </a:lnTo>
                  <a:lnTo>
                    <a:pt x="356" y="638"/>
                  </a:lnTo>
                  <a:lnTo>
                    <a:pt x="418" y="563"/>
                  </a:lnTo>
                  <a:lnTo>
                    <a:pt x="485" y="492"/>
                  </a:lnTo>
                  <a:lnTo>
                    <a:pt x="553" y="426"/>
                  </a:lnTo>
                  <a:lnTo>
                    <a:pt x="625" y="365"/>
                  </a:lnTo>
                  <a:lnTo>
                    <a:pt x="699" y="309"/>
                  </a:lnTo>
                  <a:lnTo>
                    <a:pt x="776" y="256"/>
                  </a:lnTo>
                  <a:lnTo>
                    <a:pt x="856" y="209"/>
                  </a:lnTo>
                  <a:lnTo>
                    <a:pt x="938" y="166"/>
                  </a:lnTo>
                  <a:lnTo>
                    <a:pt x="1022" y="127"/>
                  </a:lnTo>
                  <a:lnTo>
                    <a:pt x="1108" y="94"/>
                  </a:lnTo>
                  <a:lnTo>
                    <a:pt x="1196" y="66"/>
                  </a:lnTo>
                  <a:lnTo>
                    <a:pt x="1285" y="42"/>
                  </a:lnTo>
                  <a:lnTo>
                    <a:pt x="1376" y="24"/>
                  </a:lnTo>
                  <a:lnTo>
                    <a:pt x="1468" y="12"/>
                  </a:lnTo>
                  <a:lnTo>
                    <a:pt x="1562" y="3"/>
                  </a:lnTo>
                  <a:lnTo>
                    <a:pt x="1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0" name="Freeform 98"/>
          <p:cNvSpPr>
            <a:spLocks/>
          </p:cNvSpPr>
          <p:nvPr/>
        </p:nvSpPr>
        <p:spPr bwMode="auto">
          <a:xfrm>
            <a:off x="10281138" y="2530730"/>
            <a:ext cx="354797" cy="381355"/>
          </a:xfrm>
          <a:custGeom>
            <a:avLst/>
            <a:gdLst>
              <a:gd name="T0" fmla="*/ 1224 w 3127"/>
              <a:gd name="T1" fmla="*/ 0 h 3360"/>
              <a:gd name="T2" fmla="*/ 1490 w 3127"/>
              <a:gd name="T3" fmla="*/ 0 h 3360"/>
              <a:gd name="T4" fmla="*/ 1509 w 3127"/>
              <a:gd name="T5" fmla="*/ 3 h 3360"/>
              <a:gd name="T6" fmla="*/ 1527 w 3127"/>
              <a:gd name="T7" fmla="*/ 11 h 3360"/>
              <a:gd name="T8" fmla="*/ 1542 w 3127"/>
              <a:gd name="T9" fmla="*/ 22 h 3360"/>
              <a:gd name="T10" fmla="*/ 1554 w 3127"/>
              <a:gd name="T11" fmla="*/ 37 h 3360"/>
              <a:gd name="T12" fmla="*/ 1561 w 3127"/>
              <a:gd name="T13" fmla="*/ 54 h 3360"/>
              <a:gd name="T14" fmla="*/ 1564 w 3127"/>
              <a:gd name="T15" fmla="*/ 74 h 3360"/>
              <a:gd name="T16" fmla="*/ 1564 w 3127"/>
              <a:gd name="T17" fmla="*/ 395 h 3360"/>
              <a:gd name="T18" fmla="*/ 2460 w 3127"/>
              <a:gd name="T19" fmla="*/ 395 h 3360"/>
              <a:gd name="T20" fmla="*/ 3127 w 3127"/>
              <a:gd name="T21" fmla="*/ 1058 h 3360"/>
              <a:gd name="T22" fmla="*/ 2460 w 3127"/>
              <a:gd name="T23" fmla="*/ 1721 h 3360"/>
              <a:gd name="T24" fmla="*/ 1564 w 3127"/>
              <a:gd name="T25" fmla="*/ 1721 h 3360"/>
              <a:gd name="T26" fmla="*/ 1564 w 3127"/>
              <a:gd name="T27" fmla="*/ 1982 h 3360"/>
              <a:gd name="T28" fmla="*/ 2073 w 3127"/>
              <a:gd name="T29" fmla="*/ 1982 h 3360"/>
              <a:gd name="T30" fmla="*/ 2087 w 3127"/>
              <a:gd name="T31" fmla="*/ 1984 h 3360"/>
              <a:gd name="T32" fmla="*/ 2099 w 3127"/>
              <a:gd name="T33" fmla="*/ 1991 h 3360"/>
              <a:gd name="T34" fmla="*/ 2106 w 3127"/>
              <a:gd name="T35" fmla="*/ 2003 h 3360"/>
              <a:gd name="T36" fmla="*/ 2108 w 3127"/>
              <a:gd name="T37" fmla="*/ 2016 h 3360"/>
              <a:gd name="T38" fmla="*/ 2108 w 3127"/>
              <a:gd name="T39" fmla="*/ 2610 h 3360"/>
              <a:gd name="T40" fmla="*/ 2106 w 3127"/>
              <a:gd name="T41" fmla="*/ 2623 h 3360"/>
              <a:gd name="T42" fmla="*/ 2099 w 3127"/>
              <a:gd name="T43" fmla="*/ 2634 h 3360"/>
              <a:gd name="T44" fmla="*/ 2087 w 3127"/>
              <a:gd name="T45" fmla="*/ 2641 h 3360"/>
              <a:gd name="T46" fmla="*/ 2073 w 3127"/>
              <a:gd name="T47" fmla="*/ 2644 h 3360"/>
              <a:gd name="T48" fmla="*/ 1564 w 3127"/>
              <a:gd name="T49" fmla="*/ 2644 h 3360"/>
              <a:gd name="T50" fmla="*/ 1564 w 3127"/>
              <a:gd name="T51" fmla="*/ 3287 h 3360"/>
              <a:gd name="T52" fmla="*/ 1561 w 3127"/>
              <a:gd name="T53" fmla="*/ 3307 h 3360"/>
              <a:gd name="T54" fmla="*/ 1554 w 3127"/>
              <a:gd name="T55" fmla="*/ 3324 h 3360"/>
              <a:gd name="T56" fmla="*/ 1542 w 3127"/>
              <a:gd name="T57" fmla="*/ 3339 h 3360"/>
              <a:gd name="T58" fmla="*/ 1527 w 3127"/>
              <a:gd name="T59" fmla="*/ 3351 h 3360"/>
              <a:gd name="T60" fmla="*/ 1509 w 3127"/>
              <a:gd name="T61" fmla="*/ 3358 h 3360"/>
              <a:gd name="T62" fmla="*/ 1490 w 3127"/>
              <a:gd name="T63" fmla="*/ 3360 h 3360"/>
              <a:gd name="T64" fmla="*/ 1224 w 3127"/>
              <a:gd name="T65" fmla="*/ 3360 h 3360"/>
              <a:gd name="T66" fmla="*/ 1205 w 3127"/>
              <a:gd name="T67" fmla="*/ 3358 h 3360"/>
              <a:gd name="T68" fmla="*/ 1187 w 3127"/>
              <a:gd name="T69" fmla="*/ 3351 h 3360"/>
              <a:gd name="T70" fmla="*/ 1172 w 3127"/>
              <a:gd name="T71" fmla="*/ 3339 h 3360"/>
              <a:gd name="T72" fmla="*/ 1160 w 3127"/>
              <a:gd name="T73" fmla="*/ 3324 h 3360"/>
              <a:gd name="T74" fmla="*/ 1153 w 3127"/>
              <a:gd name="T75" fmla="*/ 3307 h 3360"/>
              <a:gd name="T76" fmla="*/ 1151 w 3127"/>
              <a:gd name="T77" fmla="*/ 3287 h 3360"/>
              <a:gd name="T78" fmla="*/ 1151 w 3127"/>
              <a:gd name="T79" fmla="*/ 2644 h 3360"/>
              <a:gd name="T80" fmla="*/ 738 w 3127"/>
              <a:gd name="T81" fmla="*/ 2644 h 3360"/>
              <a:gd name="T82" fmla="*/ 404 w 3127"/>
              <a:gd name="T83" fmla="*/ 2314 h 3360"/>
              <a:gd name="T84" fmla="*/ 738 w 3127"/>
              <a:gd name="T85" fmla="*/ 1982 h 3360"/>
              <a:gd name="T86" fmla="*/ 1151 w 3127"/>
              <a:gd name="T87" fmla="*/ 1982 h 3360"/>
              <a:gd name="T88" fmla="*/ 1151 w 3127"/>
              <a:gd name="T89" fmla="*/ 1721 h 3360"/>
              <a:gd name="T90" fmla="*/ 35 w 3127"/>
              <a:gd name="T91" fmla="*/ 1721 h 3360"/>
              <a:gd name="T92" fmla="*/ 21 w 3127"/>
              <a:gd name="T93" fmla="*/ 1718 h 3360"/>
              <a:gd name="T94" fmla="*/ 11 w 3127"/>
              <a:gd name="T95" fmla="*/ 1711 h 3360"/>
              <a:gd name="T96" fmla="*/ 3 w 3127"/>
              <a:gd name="T97" fmla="*/ 1699 h 3360"/>
              <a:gd name="T98" fmla="*/ 0 w 3127"/>
              <a:gd name="T99" fmla="*/ 1686 h 3360"/>
              <a:gd name="T100" fmla="*/ 0 w 3127"/>
              <a:gd name="T101" fmla="*/ 429 h 3360"/>
              <a:gd name="T102" fmla="*/ 3 w 3127"/>
              <a:gd name="T103" fmla="*/ 416 h 3360"/>
              <a:gd name="T104" fmla="*/ 11 w 3127"/>
              <a:gd name="T105" fmla="*/ 405 h 3360"/>
              <a:gd name="T106" fmla="*/ 21 w 3127"/>
              <a:gd name="T107" fmla="*/ 398 h 3360"/>
              <a:gd name="T108" fmla="*/ 35 w 3127"/>
              <a:gd name="T109" fmla="*/ 395 h 3360"/>
              <a:gd name="T110" fmla="*/ 1151 w 3127"/>
              <a:gd name="T111" fmla="*/ 395 h 3360"/>
              <a:gd name="T112" fmla="*/ 1151 w 3127"/>
              <a:gd name="T113" fmla="*/ 74 h 3360"/>
              <a:gd name="T114" fmla="*/ 1153 w 3127"/>
              <a:gd name="T115" fmla="*/ 54 h 3360"/>
              <a:gd name="T116" fmla="*/ 1160 w 3127"/>
              <a:gd name="T117" fmla="*/ 37 h 3360"/>
              <a:gd name="T118" fmla="*/ 1172 w 3127"/>
              <a:gd name="T119" fmla="*/ 22 h 3360"/>
              <a:gd name="T120" fmla="*/ 1187 w 3127"/>
              <a:gd name="T121" fmla="*/ 11 h 3360"/>
              <a:gd name="T122" fmla="*/ 1205 w 3127"/>
              <a:gd name="T123" fmla="*/ 3 h 3360"/>
              <a:gd name="T124" fmla="*/ 1224 w 3127"/>
              <a:gd name="T125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27" h="3360">
                <a:moveTo>
                  <a:pt x="1224" y="0"/>
                </a:moveTo>
                <a:lnTo>
                  <a:pt x="1490" y="0"/>
                </a:lnTo>
                <a:lnTo>
                  <a:pt x="1509" y="3"/>
                </a:lnTo>
                <a:lnTo>
                  <a:pt x="1527" y="11"/>
                </a:lnTo>
                <a:lnTo>
                  <a:pt x="1542" y="22"/>
                </a:lnTo>
                <a:lnTo>
                  <a:pt x="1554" y="37"/>
                </a:lnTo>
                <a:lnTo>
                  <a:pt x="1561" y="54"/>
                </a:lnTo>
                <a:lnTo>
                  <a:pt x="1564" y="74"/>
                </a:lnTo>
                <a:lnTo>
                  <a:pt x="1564" y="395"/>
                </a:lnTo>
                <a:lnTo>
                  <a:pt x="2460" y="395"/>
                </a:lnTo>
                <a:lnTo>
                  <a:pt x="3127" y="1058"/>
                </a:lnTo>
                <a:lnTo>
                  <a:pt x="2460" y="1721"/>
                </a:lnTo>
                <a:lnTo>
                  <a:pt x="1564" y="1721"/>
                </a:lnTo>
                <a:lnTo>
                  <a:pt x="1564" y="1982"/>
                </a:lnTo>
                <a:lnTo>
                  <a:pt x="2073" y="1982"/>
                </a:lnTo>
                <a:lnTo>
                  <a:pt x="2087" y="1984"/>
                </a:lnTo>
                <a:lnTo>
                  <a:pt x="2099" y="1991"/>
                </a:lnTo>
                <a:lnTo>
                  <a:pt x="2106" y="2003"/>
                </a:lnTo>
                <a:lnTo>
                  <a:pt x="2108" y="2016"/>
                </a:lnTo>
                <a:lnTo>
                  <a:pt x="2108" y="2610"/>
                </a:lnTo>
                <a:lnTo>
                  <a:pt x="2106" y="2623"/>
                </a:lnTo>
                <a:lnTo>
                  <a:pt x="2099" y="2634"/>
                </a:lnTo>
                <a:lnTo>
                  <a:pt x="2087" y="2641"/>
                </a:lnTo>
                <a:lnTo>
                  <a:pt x="2073" y="2644"/>
                </a:lnTo>
                <a:lnTo>
                  <a:pt x="1564" y="2644"/>
                </a:lnTo>
                <a:lnTo>
                  <a:pt x="1564" y="3287"/>
                </a:lnTo>
                <a:lnTo>
                  <a:pt x="1561" y="3307"/>
                </a:lnTo>
                <a:lnTo>
                  <a:pt x="1554" y="3324"/>
                </a:lnTo>
                <a:lnTo>
                  <a:pt x="1542" y="3339"/>
                </a:lnTo>
                <a:lnTo>
                  <a:pt x="1527" y="3351"/>
                </a:lnTo>
                <a:lnTo>
                  <a:pt x="1509" y="3358"/>
                </a:lnTo>
                <a:lnTo>
                  <a:pt x="1490" y="3360"/>
                </a:lnTo>
                <a:lnTo>
                  <a:pt x="1224" y="3360"/>
                </a:lnTo>
                <a:lnTo>
                  <a:pt x="1205" y="3358"/>
                </a:lnTo>
                <a:lnTo>
                  <a:pt x="1187" y="3351"/>
                </a:lnTo>
                <a:lnTo>
                  <a:pt x="1172" y="3339"/>
                </a:lnTo>
                <a:lnTo>
                  <a:pt x="1160" y="3324"/>
                </a:lnTo>
                <a:lnTo>
                  <a:pt x="1153" y="3307"/>
                </a:lnTo>
                <a:lnTo>
                  <a:pt x="1151" y="3287"/>
                </a:lnTo>
                <a:lnTo>
                  <a:pt x="1151" y="2644"/>
                </a:lnTo>
                <a:lnTo>
                  <a:pt x="738" y="2644"/>
                </a:lnTo>
                <a:lnTo>
                  <a:pt x="404" y="2314"/>
                </a:lnTo>
                <a:lnTo>
                  <a:pt x="738" y="1982"/>
                </a:lnTo>
                <a:lnTo>
                  <a:pt x="1151" y="1982"/>
                </a:lnTo>
                <a:lnTo>
                  <a:pt x="1151" y="1721"/>
                </a:lnTo>
                <a:lnTo>
                  <a:pt x="35" y="1721"/>
                </a:lnTo>
                <a:lnTo>
                  <a:pt x="21" y="1718"/>
                </a:lnTo>
                <a:lnTo>
                  <a:pt x="11" y="1711"/>
                </a:lnTo>
                <a:lnTo>
                  <a:pt x="3" y="1699"/>
                </a:lnTo>
                <a:lnTo>
                  <a:pt x="0" y="1686"/>
                </a:lnTo>
                <a:lnTo>
                  <a:pt x="0" y="429"/>
                </a:lnTo>
                <a:lnTo>
                  <a:pt x="3" y="416"/>
                </a:lnTo>
                <a:lnTo>
                  <a:pt x="11" y="405"/>
                </a:lnTo>
                <a:lnTo>
                  <a:pt x="21" y="398"/>
                </a:lnTo>
                <a:lnTo>
                  <a:pt x="35" y="395"/>
                </a:lnTo>
                <a:lnTo>
                  <a:pt x="1151" y="395"/>
                </a:lnTo>
                <a:lnTo>
                  <a:pt x="1151" y="74"/>
                </a:lnTo>
                <a:lnTo>
                  <a:pt x="1153" y="54"/>
                </a:lnTo>
                <a:lnTo>
                  <a:pt x="1160" y="37"/>
                </a:lnTo>
                <a:lnTo>
                  <a:pt x="1172" y="22"/>
                </a:lnTo>
                <a:lnTo>
                  <a:pt x="1187" y="11"/>
                </a:lnTo>
                <a:lnTo>
                  <a:pt x="1205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10960378" y="2530814"/>
            <a:ext cx="319722" cy="381184"/>
            <a:chOff x="5886450" y="3221038"/>
            <a:chExt cx="2452688" cy="2924175"/>
          </a:xfrm>
          <a:solidFill>
            <a:schemeClr val="bg2">
              <a:lumMod val="25000"/>
            </a:schemeClr>
          </a:solidFill>
        </p:grpSpPr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6480175" y="3956051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04"/>
            <p:cNvSpPr>
              <a:spLocks noChangeArrowheads="1"/>
            </p:cNvSpPr>
            <p:nvPr/>
          </p:nvSpPr>
          <p:spPr bwMode="auto">
            <a:xfrm>
              <a:off x="6480175" y="4392613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5"/>
            <p:cNvSpPr>
              <a:spLocks noEditPoints="1"/>
            </p:cNvSpPr>
            <p:nvPr/>
          </p:nvSpPr>
          <p:spPr bwMode="auto">
            <a:xfrm>
              <a:off x="5886450" y="3221038"/>
              <a:ext cx="2452688" cy="2924175"/>
            </a:xfrm>
            <a:custGeom>
              <a:avLst/>
              <a:gdLst>
                <a:gd name="T0" fmla="*/ 388 w 3090"/>
                <a:gd name="T1" fmla="*/ 2646 h 3684"/>
                <a:gd name="T2" fmla="*/ 388 w 3090"/>
                <a:gd name="T3" fmla="*/ 2669 h 3684"/>
                <a:gd name="T4" fmla="*/ 401 w 3090"/>
                <a:gd name="T5" fmla="*/ 2763 h 3684"/>
                <a:gd name="T6" fmla="*/ 436 w 3090"/>
                <a:gd name="T7" fmla="*/ 2847 h 3684"/>
                <a:gd name="T8" fmla="*/ 492 w 3090"/>
                <a:gd name="T9" fmla="*/ 2916 h 3684"/>
                <a:gd name="T10" fmla="*/ 565 w 3090"/>
                <a:gd name="T11" fmla="*/ 2969 h 3684"/>
                <a:gd name="T12" fmla="*/ 652 w 3090"/>
                <a:gd name="T13" fmla="*/ 3003 h 3684"/>
                <a:gd name="T14" fmla="*/ 746 w 3090"/>
                <a:gd name="T15" fmla="*/ 3015 h 3684"/>
                <a:gd name="T16" fmla="*/ 842 w 3090"/>
                <a:gd name="T17" fmla="*/ 3003 h 3684"/>
                <a:gd name="T18" fmla="*/ 929 w 3090"/>
                <a:gd name="T19" fmla="*/ 2965 h 3684"/>
                <a:gd name="T20" fmla="*/ 1001 w 3090"/>
                <a:gd name="T21" fmla="*/ 2910 h 3684"/>
                <a:gd name="T22" fmla="*/ 1059 w 3090"/>
                <a:gd name="T23" fmla="*/ 2837 h 3684"/>
                <a:gd name="T24" fmla="*/ 1095 w 3090"/>
                <a:gd name="T25" fmla="*/ 2751 h 3684"/>
                <a:gd name="T26" fmla="*/ 1108 w 3090"/>
                <a:gd name="T27" fmla="*/ 2656 h 3684"/>
                <a:gd name="T28" fmla="*/ 1108 w 3090"/>
                <a:gd name="T29" fmla="*/ 2643 h 3684"/>
                <a:gd name="T30" fmla="*/ 1110 w 3090"/>
                <a:gd name="T31" fmla="*/ 2362 h 3684"/>
                <a:gd name="T32" fmla="*/ 1126 w 3090"/>
                <a:gd name="T33" fmla="*/ 2339 h 3684"/>
                <a:gd name="T34" fmla="*/ 1155 w 3090"/>
                <a:gd name="T35" fmla="*/ 2338 h 3684"/>
                <a:gd name="T36" fmla="*/ 2704 w 3090"/>
                <a:gd name="T37" fmla="*/ 3238 h 3684"/>
                <a:gd name="T38" fmla="*/ 388 w 3090"/>
                <a:gd name="T39" fmla="*/ 384 h 3684"/>
                <a:gd name="T40" fmla="*/ 3013 w 3090"/>
                <a:gd name="T41" fmla="*/ 0 h 3684"/>
                <a:gd name="T42" fmla="*/ 3052 w 3090"/>
                <a:gd name="T43" fmla="*/ 10 h 3684"/>
                <a:gd name="T44" fmla="*/ 3080 w 3090"/>
                <a:gd name="T45" fmla="*/ 38 h 3684"/>
                <a:gd name="T46" fmla="*/ 3090 w 3090"/>
                <a:gd name="T47" fmla="*/ 77 h 3684"/>
                <a:gd name="T48" fmla="*/ 3087 w 3090"/>
                <a:gd name="T49" fmla="*/ 3560 h 3684"/>
                <a:gd name="T50" fmla="*/ 3064 w 3090"/>
                <a:gd name="T51" fmla="*/ 3615 h 3684"/>
                <a:gd name="T52" fmla="*/ 3023 w 3090"/>
                <a:gd name="T53" fmla="*/ 3657 h 3684"/>
                <a:gd name="T54" fmla="*/ 2966 w 3090"/>
                <a:gd name="T55" fmla="*/ 3680 h 3684"/>
                <a:gd name="T56" fmla="*/ 648 w 3090"/>
                <a:gd name="T57" fmla="*/ 3393 h 3684"/>
                <a:gd name="T58" fmla="*/ 578 w 3090"/>
                <a:gd name="T59" fmla="*/ 3379 h 3684"/>
                <a:gd name="T60" fmla="*/ 442 w 3090"/>
                <a:gd name="T61" fmla="*/ 3333 h 3684"/>
                <a:gd name="T62" fmla="*/ 319 w 3090"/>
                <a:gd name="T63" fmla="*/ 3264 h 3684"/>
                <a:gd name="T64" fmla="*/ 212 w 3090"/>
                <a:gd name="T65" fmla="*/ 3173 h 3684"/>
                <a:gd name="T66" fmla="*/ 123 w 3090"/>
                <a:gd name="T67" fmla="*/ 3064 h 3684"/>
                <a:gd name="T68" fmla="*/ 56 w 3090"/>
                <a:gd name="T69" fmla="*/ 2940 h 3684"/>
                <a:gd name="T70" fmla="*/ 14 w 3090"/>
                <a:gd name="T71" fmla="*/ 2803 h 3684"/>
                <a:gd name="T72" fmla="*/ 0 w 3090"/>
                <a:gd name="T73" fmla="*/ 2656 h 3684"/>
                <a:gd name="T74" fmla="*/ 2 w 3090"/>
                <a:gd name="T75" fmla="*/ 2634 h 3684"/>
                <a:gd name="T76" fmla="*/ 5 w 3090"/>
                <a:gd name="T77" fmla="*/ 57 h 3684"/>
                <a:gd name="T78" fmla="*/ 25 w 3090"/>
                <a:gd name="T79" fmla="*/ 23 h 3684"/>
                <a:gd name="T80" fmla="*/ 58 w 3090"/>
                <a:gd name="T81" fmla="*/ 3 h 3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0" h="3684">
                  <a:moveTo>
                    <a:pt x="388" y="384"/>
                  </a:moveTo>
                  <a:lnTo>
                    <a:pt x="388" y="2646"/>
                  </a:lnTo>
                  <a:lnTo>
                    <a:pt x="388" y="2657"/>
                  </a:lnTo>
                  <a:lnTo>
                    <a:pt x="388" y="2669"/>
                  </a:lnTo>
                  <a:lnTo>
                    <a:pt x="391" y="2718"/>
                  </a:lnTo>
                  <a:lnTo>
                    <a:pt x="401" y="2763"/>
                  </a:lnTo>
                  <a:lnTo>
                    <a:pt x="416" y="2806"/>
                  </a:lnTo>
                  <a:lnTo>
                    <a:pt x="436" y="2847"/>
                  </a:lnTo>
                  <a:lnTo>
                    <a:pt x="462" y="2883"/>
                  </a:lnTo>
                  <a:lnTo>
                    <a:pt x="492" y="2916"/>
                  </a:lnTo>
                  <a:lnTo>
                    <a:pt x="528" y="2944"/>
                  </a:lnTo>
                  <a:lnTo>
                    <a:pt x="565" y="2969"/>
                  </a:lnTo>
                  <a:lnTo>
                    <a:pt x="607" y="2989"/>
                  </a:lnTo>
                  <a:lnTo>
                    <a:pt x="652" y="3003"/>
                  </a:lnTo>
                  <a:lnTo>
                    <a:pt x="698" y="3012"/>
                  </a:lnTo>
                  <a:lnTo>
                    <a:pt x="746" y="3015"/>
                  </a:lnTo>
                  <a:lnTo>
                    <a:pt x="795" y="3012"/>
                  </a:lnTo>
                  <a:lnTo>
                    <a:pt x="842" y="3003"/>
                  </a:lnTo>
                  <a:lnTo>
                    <a:pt x="887" y="2986"/>
                  </a:lnTo>
                  <a:lnTo>
                    <a:pt x="929" y="2965"/>
                  </a:lnTo>
                  <a:lnTo>
                    <a:pt x="967" y="2940"/>
                  </a:lnTo>
                  <a:lnTo>
                    <a:pt x="1001" y="2910"/>
                  </a:lnTo>
                  <a:lnTo>
                    <a:pt x="1032" y="2875"/>
                  </a:lnTo>
                  <a:lnTo>
                    <a:pt x="1059" y="2837"/>
                  </a:lnTo>
                  <a:lnTo>
                    <a:pt x="1078" y="2796"/>
                  </a:lnTo>
                  <a:lnTo>
                    <a:pt x="1095" y="2751"/>
                  </a:lnTo>
                  <a:lnTo>
                    <a:pt x="1104" y="2705"/>
                  </a:lnTo>
                  <a:lnTo>
                    <a:pt x="1108" y="2656"/>
                  </a:lnTo>
                  <a:lnTo>
                    <a:pt x="1107" y="2649"/>
                  </a:lnTo>
                  <a:lnTo>
                    <a:pt x="1108" y="2643"/>
                  </a:lnTo>
                  <a:lnTo>
                    <a:pt x="1108" y="2382"/>
                  </a:lnTo>
                  <a:lnTo>
                    <a:pt x="1110" y="2362"/>
                  </a:lnTo>
                  <a:lnTo>
                    <a:pt x="1116" y="2348"/>
                  </a:lnTo>
                  <a:lnTo>
                    <a:pt x="1126" y="2339"/>
                  </a:lnTo>
                  <a:lnTo>
                    <a:pt x="1139" y="2335"/>
                  </a:lnTo>
                  <a:lnTo>
                    <a:pt x="1155" y="2338"/>
                  </a:lnTo>
                  <a:lnTo>
                    <a:pt x="1172" y="2346"/>
                  </a:lnTo>
                  <a:lnTo>
                    <a:pt x="2704" y="3238"/>
                  </a:lnTo>
                  <a:lnTo>
                    <a:pt x="2704" y="384"/>
                  </a:lnTo>
                  <a:lnTo>
                    <a:pt x="388" y="384"/>
                  </a:lnTo>
                  <a:close/>
                  <a:moveTo>
                    <a:pt x="80" y="0"/>
                  </a:moveTo>
                  <a:lnTo>
                    <a:pt x="3013" y="0"/>
                  </a:lnTo>
                  <a:lnTo>
                    <a:pt x="3033" y="3"/>
                  </a:lnTo>
                  <a:lnTo>
                    <a:pt x="3052" y="10"/>
                  </a:lnTo>
                  <a:lnTo>
                    <a:pt x="3067" y="23"/>
                  </a:lnTo>
                  <a:lnTo>
                    <a:pt x="3080" y="38"/>
                  </a:lnTo>
                  <a:lnTo>
                    <a:pt x="3087" y="57"/>
                  </a:lnTo>
                  <a:lnTo>
                    <a:pt x="3090" y="77"/>
                  </a:lnTo>
                  <a:lnTo>
                    <a:pt x="3090" y="3529"/>
                  </a:lnTo>
                  <a:lnTo>
                    <a:pt x="3087" y="3560"/>
                  </a:lnTo>
                  <a:lnTo>
                    <a:pt x="3078" y="3590"/>
                  </a:lnTo>
                  <a:lnTo>
                    <a:pt x="3064" y="3615"/>
                  </a:lnTo>
                  <a:lnTo>
                    <a:pt x="3045" y="3638"/>
                  </a:lnTo>
                  <a:lnTo>
                    <a:pt x="3023" y="3657"/>
                  </a:lnTo>
                  <a:lnTo>
                    <a:pt x="2996" y="3671"/>
                  </a:lnTo>
                  <a:lnTo>
                    <a:pt x="2966" y="3680"/>
                  </a:lnTo>
                  <a:lnTo>
                    <a:pt x="2936" y="3684"/>
                  </a:lnTo>
                  <a:lnTo>
                    <a:pt x="648" y="3393"/>
                  </a:lnTo>
                  <a:lnTo>
                    <a:pt x="650" y="3392"/>
                  </a:lnTo>
                  <a:lnTo>
                    <a:pt x="578" y="3379"/>
                  </a:lnTo>
                  <a:lnTo>
                    <a:pt x="509" y="3359"/>
                  </a:lnTo>
                  <a:lnTo>
                    <a:pt x="442" y="3333"/>
                  </a:lnTo>
                  <a:lnTo>
                    <a:pt x="379" y="3301"/>
                  </a:lnTo>
                  <a:lnTo>
                    <a:pt x="319" y="3264"/>
                  </a:lnTo>
                  <a:lnTo>
                    <a:pt x="263" y="3221"/>
                  </a:lnTo>
                  <a:lnTo>
                    <a:pt x="212" y="3173"/>
                  </a:lnTo>
                  <a:lnTo>
                    <a:pt x="165" y="3121"/>
                  </a:lnTo>
                  <a:lnTo>
                    <a:pt x="123" y="3064"/>
                  </a:lnTo>
                  <a:lnTo>
                    <a:pt x="87" y="3004"/>
                  </a:lnTo>
                  <a:lnTo>
                    <a:pt x="56" y="2940"/>
                  </a:lnTo>
                  <a:lnTo>
                    <a:pt x="33" y="2872"/>
                  </a:lnTo>
                  <a:lnTo>
                    <a:pt x="14" y="2803"/>
                  </a:lnTo>
                  <a:lnTo>
                    <a:pt x="4" y="2730"/>
                  </a:lnTo>
                  <a:lnTo>
                    <a:pt x="0" y="2656"/>
                  </a:lnTo>
                  <a:lnTo>
                    <a:pt x="0" y="2644"/>
                  </a:lnTo>
                  <a:lnTo>
                    <a:pt x="2" y="2634"/>
                  </a:lnTo>
                  <a:lnTo>
                    <a:pt x="2" y="77"/>
                  </a:lnTo>
                  <a:lnTo>
                    <a:pt x="5" y="57"/>
                  </a:lnTo>
                  <a:lnTo>
                    <a:pt x="13" y="38"/>
                  </a:lnTo>
                  <a:lnTo>
                    <a:pt x="25" y="23"/>
                  </a:lnTo>
                  <a:lnTo>
                    <a:pt x="40" y="10"/>
                  </a:lnTo>
                  <a:lnTo>
                    <a:pt x="58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875578" y="1788312"/>
            <a:ext cx="354803" cy="395502"/>
            <a:chOff x="5853113" y="3194050"/>
            <a:chExt cx="2159000" cy="2406650"/>
          </a:xfrm>
          <a:solidFill>
            <a:schemeClr val="bg2">
              <a:lumMod val="25000"/>
            </a:schemeClr>
          </a:solidFill>
        </p:grpSpPr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6410326" y="3194050"/>
              <a:ext cx="1020763" cy="1325562"/>
            </a:xfrm>
            <a:custGeom>
              <a:avLst/>
              <a:gdLst>
                <a:gd name="T0" fmla="*/ 964 w 1928"/>
                <a:gd name="T1" fmla="*/ 0 h 2505"/>
                <a:gd name="T2" fmla="*/ 1020 w 1928"/>
                <a:gd name="T3" fmla="*/ 5 h 2505"/>
                <a:gd name="T4" fmla="*/ 1074 w 1928"/>
                <a:gd name="T5" fmla="*/ 17 h 2505"/>
                <a:gd name="T6" fmla="*/ 1123 w 1928"/>
                <a:gd name="T7" fmla="*/ 38 h 2505"/>
                <a:gd name="T8" fmla="*/ 1167 w 1928"/>
                <a:gd name="T9" fmla="*/ 66 h 2505"/>
                <a:gd name="T10" fmla="*/ 1207 w 1928"/>
                <a:gd name="T11" fmla="*/ 101 h 2505"/>
                <a:gd name="T12" fmla="*/ 1242 w 1928"/>
                <a:gd name="T13" fmla="*/ 141 h 2505"/>
                <a:gd name="T14" fmla="*/ 1271 w 1928"/>
                <a:gd name="T15" fmla="*/ 186 h 2505"/>
                <a:gd name="T16" fmla="*/ 1291 w 1928"/>
                <a:gd name="T17" fmla="*/ 236 h 2505"/>
                <a:gd name="T18" fmla="*/ 1305 w 1928"/>
                <a:gd name="T19" fmla="*/ 289 h 2505"/>
                <a:gd name="T20" fmla="*/ 1309 w 1928"/>
                <a:gd name="T21" fmla="*/ 344 h 2505"/>
                <a:gd name="T22" fmla="*/ 1309 w 1928"/>
                <a:gd name="T23" fmla="*/ 1448 h 2505"/>
                <a:gd name="T24" fmla="*/ 1816 w 1928"/>
                <a:gd name="T25" fmla="*/ 1448 h 2505"/>
                <a:gd name="T26" fmla="*/ 1850 w 1928"/>
                <a:gd name="T27" fmla="*/ 1449 h 2505"/>
                <a:gd name="T28" fmla="*/ 1879 w 1928"/>
                <a:gd name="T29" fmla="*/ 1455 h 2505"/>
                <a:gd name="T30" fmla="*/ 1900 w 1928"/>
                <a:gd name="T31" fmla="*/ 1463 h 2505"/>
                <a:gd name="T32" fmla="*/ 1916 w 1928"/>
                <a:gd name="T33" fmla="*/ 1475 h 2505"/>
                <a:gd name="T34" fmla="*/ 1925 w 1928"/>
                <a:gd name="T35" fmla="*/ 1489 h 2505"/>
                <a:gd name="T36" fmla="*/ 1928 w 1928"/>
                <a:gd name="T37" fmla="*/ 1506 h 2505"/>
                <a:gd name="T38" fmla="*/ 1923 w 1928"/>
                <a:gd name="T39" fmla="*/ 1527 h 2505"/>
                <a:gd name="T40" fmla="*/ 1912 w 1928"/>
                <a:gd name="T41" fmla="*/ 1548 h 2505"/>
                <a:gd name="T42" fmla="*/ 1895 w 1928"/>
                <a:gd name="T43" fmla="*/ 1573 h 2505"/>
                <a:gd name="T44" fmla="*/ 1872 w 1928"/>
                <a:gd name="T45" fmla="*/ 1598 h 2505"/>
                <a:gd name="T46" fmla="*/ 963 w 1928"/>
                <a:gd name="T47" fmla="*/ 2505 h 2505"/>
                <a:gd name="T48" fmla="*/ 56 w 1928"/>
                <a:gd name="T49" fmla="*/ 1598 h 2505"/>
                <a:gd name="T50" fmla="*/ 33 w 1928"/>
                <a:gd name="T51" fmla="*/ 1573 h 2505"/>
                <a:gd name="T52" fmla="*/ 15 w 1928"/>
                <a:gd name="T53" fmla="*/ 1548 h 2505"/>
                <a:gd name="T54" fmla="*/ 4 w 1928"/>
                <a:gd name="T55" fmla="*/ 1527 h 2505"/>
                <a:gd name="T56" fmla="*/ 0 w 1928"/>
                <a:gd name="T57" fmla="*/ 1506 h 2505"/>
                <a:gd name="T58" fmla="*/ 2 w 1928"/>
                <a:gd name="T59" fmla="*/ 1489 h 2505"/>
                <a:gd name="T60" fmla="*/ 11 w 1928"/>
                <a:gd name="T61" fmla="*/ 1475 h 2505"/>
                <a:gd name="T62" fmla="*/ 27 w 1928"/>
                <a:gd name="T63" fmla="*/ 1463 h 2505"/>
                <a:gd name="T64" fmla="*/ 48 w 1928"/>
                <a:gd name="T65" fmla="*/ 1455 h 2505"/>
                <a:gd name="T66" fmla="*/ 77 w 1928"/>
                <a:gd name="T67" fmla="*/ 1449 h 2505"/>
                <a:gd name="T68" fmla="*/ 112 w 1928"/>
                <a:gd name="T69" fmla="*/ 1448 h 2505"/>
                <a:gd name="T70" fmla="*/ 619 w 1928"/>
                <a:gd name="T71" fmla="*/ 1448 h 2505"/>
                <a:gd name="T72" fmla="*/ 619 w 1928"/>
                <a:gd name="T73" fmla="*/ 344 h 2505"/>
                <a:gd name="T74" fmla="*/ 624 w 1928"/>
                <a:gd name="T75" fmla="*/ 289 h 2505"/>
                <a:gd name="T76" fmla="*/ 637 w 1928"/>
                <a:gd name="T77" fmla="*/ 236 h 2505"/>
                <a:gd name="T78" fmla="*/ 657 w 1928"/>
                <a:gd name="T79" fmla="*/ 186 h 2505"/>
                <a:gd name="T80" fmla="*/ 685 w 1928"/>
                <a:gd name="T81" fmla="*/ 141 h 2505"/>
                <a:gd name="T82" fmla="*/ 720 w 1928"/>
                <a:gd name="T83" fmla="*/ 101 h 2505"/>
                <a:gd name="T84" fmla="*/ 760 w 1928"/>
                <a:gd name="T85" fmla="*/ 66 h 2505"/>
                <a:gd name="T86" fmla="*/ 805 w 1928"/>
                <a:gd name="T87" fmla="*/ 38 h 2505"/>
                <a:gd name="T88" fmla="*/ 855 w 1928"/>
                <a:gd name="T89" fmla="*/ 17 h 2505"/>
                <a:gd name="T90" fmla="*/ 908 w 1928"/>
                <a:gd name="T91" fmla="*/ 5 h 2505"/>
                <a:gd name="T92" fmla="*/ 964 w 1928"/>
                <a:gd name="T93" fmla="*/ 0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8" h="2505">
                  <a:moveTo>
                    <a:pt x="964" y="0"/>
                  </a:moveTo>
                  <a:lnTo>
                    <a:pt x="1020" y="5"/>
                  </a:lnTo>
                  <a:lnTo>
                    <a:pt x="1074" y="17"/>
                  </a:lnTo>
                  <a:lnTo>
                    <a:pt x="1123" y="38"/>
                  </a:lnTo>
                  <a:lnTo>
                    <a:pt x="1167" y="66"/>
                  </a:lnTo>
                  <a:lnTo>
                    <a:pt x="1207" y="101"/>
                  </a:lnTo>
                  <a:lnTo>
                    <a:pt x="1242" y="141"/>
                  </a:lnTo>
                  <a:lnTo>
                    <a:pt x="1271" y="186"/>
                  </a:lnTo>
                  <a:lnTo>
                    <a:pt x="1291" y="236"/>
                  </a:lnTo>
                  <a:lnTo>
                    <a:pt x="1305" y="289"/>
                  </a:lnTo>
                  <a:lnTo>
                    <a:pt x="1309" y="344"/>
                  </a:lnTo>
                  <a:lnTo>
                    <a:pt x="1309" y="1448"/>
                  </a:lnTo>
                  <a:lnTo>
                    <a:pt x="1816" y="1448"/>
                  </a:lnTo>
                  <a:lnTo>
                    <a:pt x="1850" y="1449"/>
                  </a:lnTo>
                  <a:lnTo>
                    <a:pt x="1879" y="1455"/>
                  </a:lnTo>
                  <a:lnTo>
                    <a:pt x="1900" y="1463"/>
                  </a:lnTo>
                  <a:lnTo>
                    <a:pt x="1916" y="1475"/>
                  </a:lnTo>
                  <a:lnTo>
                    <a:pt x="1925" y="1489"/>
                  </a:lnTo>
                  <a:lnTo>
                    <a:pt x="1928" y="1506"/>
                  </a:lnTo>
                  <a:lnTo>
                    <a:pt x="1923" y="1527"/>
                  </a:lnTo>
                  <a:lnTo>
                    <a:pt x="1912" y="1548"/>
                  </a:lnTo>
                  <a:lnTo>
                    <a:pt x="1895" y="1573"/>
                  </a:lnTo>
                  <a:lnTo>
                    <a:pt x="1872" y="1598"/>
                  </a:lnTo>
                  <a:lnTo>
                    <a:pt x="963" y="2505"/>
                  </a:lnTo>
                  <a:lnTo>
                    <a:pt x="56" y="1598"/>
                  </a:lnTo>
                  <a:lnTo>
                    <a:pt x="33" y="1573"/>
                  </a:lnTo>
                  <a:lnTo>
                    <a:pt x="15" y="1548"/>
                  </a:lnTo>
                  <a:lnTo>
                    <a:pt x="4" y="1527"/>
                  </a:lnTo>
                  <a:lnTo>
                    <a:pt x="0" y="1506"/>
                  </a:lnTo>
                  <a:lnTo>
                    <a:pt x="2" y="1489"/>
                  </a:lnTo>
                  <a:lnTo>
                    <a:pt x="11" y="1475"/>
                  </a:lnTo>
                  <a:lnTo>
                    <a:pt x="27" y="1463"/>
                  </a:lnTo>
                  <a:lnTo>
                    <a:pt x="48" y="1455"/>
                  </a:lnTo>
                  <a:lnTo>
                    <a:pt x="77" y="1449"/>
                  </a:lnTo>
                  <a:lnTo>
                    <a:pt x="112" y="1448"/>
                  </a:lnTo>
                  <a:lnTo>
                    <a:pt x="619" y="1448"/>
                  </a:lnTo>
                  <a:lnTo>
                    <a:pt x="619" y="344"/>
                  </a:lnTo>
                  <a:lnTo>
                    <a:pt x="624" y="289"/>
                  </a:lnTo>
                  <a:lnTo>
                    <a:pt x="637" y="236"/>
                  </a:lnTo>
                  <a:lnTo>
                    <a:pt x="657" y="186"/>
                  </a:lnTo>
                  <a:lnTo>
                    <a:pt x="685" y="141"/>
                  </a:lnTo>
                  <a:lnTo>
                    <a:pt x="720" y="101"/>
                  </a:lnTo>
                  <a:lnTo>
                    <a:pt x="760" y="66"/>
                  </a:lnTo>
                  <a:lnTo>
                    <a:pt x="805" y="38"/>
                  </a:lnTo>
                  <a:lnTo>
                    <a:pt x="855" y="17"/>
                  </a:lnTo>
                  <a:lnTo>
                    <a:pt x="908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5853113" y="4368800"/>
              <a:ext cx="2159000" cy="1231900"/>
            </a:xfrm>
            <a:custGeom>
              <a:avLst/>
              <a:gdLst>
                <a:gd name="T0" fmla="*/ 86 w 4081"/>
                <a:gd name="T1" fmla="*/ 0 h 2327"/>
                <a:gd name="T2" fmla="*/ 608 w 4081"/>
                <a:gd name="T3" fmla="*/ 0 h 2327"/>
                <a:gd name="T4" fmla="*/ 636 w 4081"/>
                <a:gd name="T5" fmla="*/ 5 h 2327"/>
                <a:gd name="T6" fmla="*/ 659 w 4081"/>
                <a:gd name="T7" fmla="*/ 16 h 2327"/>
                <a:gd name="T8" fmla="*/ 677 w 4081"/>
                <a:gd name="T9" fmla="*/ 35 h 2327"/>
                <a:gd name="T10" fmla="*/ 690 w 4081"/>
                <a:gd name="T11" fmla="*/ 59 h 2327"/>
                <a:gd name="T12" fmla="*/ 695 w 4081"/>
                <a:gd name="T13" fmla="*/ 86 h 2327"/>
                <a:gd name="T14" fmla="*/ 695 w 4081"/>
                <a:gd name="T15" fmla="*/ 1633 h 2327"/>
                <a:gd name="T16" fmla="*/ 3386 w 4081"/>
                <a:gd name="T17" fmla="*/ 1633 h 2327"/>
                <a:gd name="T18" fmla="*/ 3386 w 4081"/>
                <a:gd name="T19" fmla="*/ 86 h 2327"/>
                <a:gd name="T20" fmla="*/ 3391 w 4081"/>
                <a:gd name="T21" fmla="*/ 59 h 2327"/>
                <a:gd name="T22" fmla="*/ 3402 w 4081"/>
                <a:gd name="T23" fmla="*/ 35 h 2327"/>
                <a:gd name="T24" fmla="*/ 3421 w 4081"/>
                <a:gd name="T25" fmla="*/ 16 h 2327"/>
                <a:gd name="T26" fmla="*/ 3445 w 4081"/>
                <a:gd name="T27" fmla="*/ 5 h 2327"/>
                <a:gd name="T28" fmla="*/ 3473 w 4081"/>
                <a:gd name="T29" fmla="*/ 0 h 2327"/>
                <a:gd name="T30" fmla="*/ 3994 w 4081"/>
                <a:gd name="T31" fmla="*/ 0 h 2327"/>
                <a:gd name="T32" fmla="*/ 4022 w 4081"/>
                <a:gd name="T33" fmla="*/ 5 h 2327"/>
                <a:gd name="T34" fmla="*/ 4045 w 4081"/>
                <a:gd name="T35" fmla="*/ 16 h 2327"/>
                <a:gd name="T36" fmla="*/ 4063 w 4081"/>
                <a:gd name="T37" fmla="*/ 35 h 2327"/>
                <a:gd name="T38" fmla="*/ 4076 w 4081"/>
                <a:gd name="T39" fmla="*/ 59 h 2327"/>
                <a:gd name="T40" fmla="*/ 4081 w 4081"/>
                <a:gd name="T41" fmla="*/ 86 h 2327"/>
                <a:gd name="T42" fmla="*/ 4081 w 4081"/>
                <a:gd name="T43" fmla="*/ 1851 h 2327"/>
                <a:gd name="T44" fmla="*/ 4076 w 4081"/>
                <a:gd name="T45" fmla="*/ 1916 h 2327"/>
                <a:gd name="T46" fmla="*/ 4063 w 4081"/>
                <a:gd name="T47" fmla="*/ 1978 h 2327"/>
                <a:gd name="T48" fmla="*/ 4043 w 4081"/>
                <a:gd name="T49" fmla="*/ 2035 h 2327"/>
                <a:gd name="T50" fmla="*/ 4015 w 4081"/>
                <a:gd name="T51" fmla="*/ 2091 h 2327"/>
                <a:gd name="T52" fmla="*/ 3982 w 4081"/>
                <a:gd name="T53" fmla="*/ 2142 h 2327"/>
                <a:gd name="T54" fmla="*/ 3941 w 4081"/>
                <a:gd name="T55" fmla="*/ 2188 h 2327"/>
                <a:gd name="T56" fmla="*/ 3895 w 4081"/>
                <a:gd name="T57" fmla="*/ 2228 h 2327"/>
                <a:gd name="T58" fmla="*/ 3843 w 4081"/>
                <a:gd name="T59" fmla="*/ 2263 h 2327"/>
                <a:gd name="T60" fmla="*/ 3789 w 4081"/>
                <a:gd name="T61" fmla="*/ 2290 h 2327"/>
                <a:gd name="T62" fmla="*/ 3730 w 4081"/>
                <a:gd name="T63" fmla="*/ 2310 h 2327"/>
                <a:gd name="T64" fmla="*/ 3668 w 4081"/>
                <a:gd name="T65" fmla="*/ 2323 h 2327"/>
                <a:gd name="T66" fmla="*/ 3603 w 4081"/>
                <a:gd name="T67" fmla="*/ 2327 h 2327"/>
                <a:gd name="T68" fmla="*/ 476 w 4081"/>
                <a:gd name="T69" fmla="*/ 2327 h 2327"/>
                <a:gd name="T70" fmla="*/ 411 w 4081"/>
                <a:gd name="T71" fmla="*/ 2323 h 2327"/>
                <a:gd name="T72" fmla="*/ 349 w 4081"/>
                <a:gd name="T73" fmla="*/ 2310 h 2327"/>
                <a:gd name="T74" fmla="*/ 292 w 4081"/>
                <a:gd name="T75" fmla="*/ 2290 h 2327"/>
                <a:gd name="T76" fmla="*/ 236 w 4081"/>
                <a:gd name="T77" fmla="*/ 2263 h 2327"/>
                <a:gd name="T78" fmla="*/ 185 w 4081"/>
                <a:gd name="T79" fmla="*/ 2228 h 2327"/>
                <a:gd name="T80" fmla="*/ 139 w 4081"/>
                <a:gd name="T81" fmla="*/ 2188 h 2327"/>
                <a:gd name="T82" fmla="*/ 99 w 4081"/>
                <a:gd name="T83" fmla="*/ 2142 h 2327"/>
                <a:gd name="T84" fmla="*/ 65 w 4081"/>
                <a:gd name="T85" fmla="*/ 2091 h 2327"/>
                <a:gd name="T86" fmla="*/ 37 w 4081"/>
                <a:gd name="T87" fmla="*/ 2035 h 2327"/>
                <a:gd name="T88" fmla="*/ 17 w 4081"/>
                <a:gd name="T89" fmla="*/ 1978 h 2327"/>
                <a:gd name="T90" fmla="*/ 4 w 4081"/>
                <a:gd name="T91" fmla="*/ 1916 h 2327"/>
                <a:gd name="T92" fmla="*/ 0 w 4081"/>
                <a:gd name="T93" fmla="*/ 1851 h 2327"/>
                <a:gd name="T94" fmla="*/ 0 w 4081"/>
                <a:gd name="T95" fmla="*/ 86 h 2327"/>
                <a:gd name="T96" fmla="*/ 3 w 4081"/>
                <a:gd name="T97" fmla="*/ 62 h 2327"/>
                <a:gd name="T98" fmla="*/ 12 w 4081"/>
                <a:gd name="T99" fmla="*/ 42 h 2327"/>
                <a:gd name="T100" fmla="*/ 26 w 4081"/>
                <a:gd name="T101" fmla="*/ 25 h 2327"/>
                <a:gd name="T102" fmla="*/ 43 w 4081"/>
                <a:gd name="T103" fmla="*/ 12 h 2327"/>
                <a:gd name="T104" fmla="*/ 63 w 4081"/>
                <a:gd name="T105" fmla="*/ 3 h 2327"/>
                <a:gd name="T106" fmla="*/ 86 w 4081"/>
                <a:gd name="T107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1" h="2327">
                  <a:moveTo>
                    <a:pt x="86" y="0"/>
                  </a:moveTo>
                  <a:lnTo>
                    <a:pt x="608" y="0"/>
                  </a:lnTo>
                  <a:lnTo>
                    <a:pt x="636" y="5"/>
                  </a:lnTo>
                  <a:lnTo>
                    <a:pt x="659" y="16"/>
                  </a:lnTo>
                  <a:lnTo>
                    <a:pt x="677" y="35"/>
                  </a:lnTo>
                  <a:lnTo>
                    <a:pt x="690" y="59"/>
                  </a:lnTo>
                  <a:lnTo>
                    <a:pt x="695" y="86"/>
                  </a:lnTo>
                  <a:lnTo>
                    <a:pt x="695" y="1633"/>
                  </a:lnTo>
                  <a:lnTo>
                    <a:pt x="3386" y="1633"/>
                  </a:lnTo>
                  <a:lnTo>
                    <a:pt x="3386" y="86"/>
                  </a:lnTo>
                  <a:lnTo>
                    <a:pt x="3391" y="59"/>
                  </a:lnTo>
                  <a:lnTo>
                    <a:pt x="3402" y="35"/>
                  </a:lnTo>
                  <a:lnTo>
                    <a:pt x="3421" y="16"/>
                  </a:lnTo>
                  <a:lnTo>
                    <a:pt x="3445" y="5"/>
                  </a:lnTo>
                  <a:lnTo>
                    <a:pt x="3473" y="0"/>
                  </a:lnTo>
                  <a:lnTo>
                    <a:pt x="3994" y="0"/>
                  </a:lnTo>
                  <a:lnTo>
                    <a:pt x="4022" y="5"/>
                  </a:lnTo>
                  <a:lnTo>
                    <a:pt x="4045" y="16"/>
                  </a:lnTo>
                  <a:lnTo>
                    <a:pt x="4063" y="35"/>
                  </a:lnTo>
                  <a:lnTo>
                    <a:pt x="4076" y="59"/>
                  </a:lnTo>
                  <a:lnTo>
                    <a:pt x="4081" y="86"/>
                  </a:lnTo>
                  <a:lnTo>
                    <a:pt x="4081" y="1851"/>
                  </a:lnTo>
                  <a:lnTo>
                    <a:pt x="4076" y="1916"/>
                  </a:lnTo>
                  <a:lnTo>
                    <a:pt x="4063" y="1978"/>
                  </a:lnTo>
                  <a:lnTo>
                    <a:pt x="4043" y="2035"/>
                  </a:lnTo>
                  <a:lnTo>
                    <a:pt x="4015" y="2091"/>
                  </a:lnTo>
                  <a:lnTo>
                    <a:pt x="3982" y="2142"/>
                  </a:lnTo>
                  <a:lnTo>
                    <a:pt x="3941" y="2188"/>
                  </a:lnTo>
                  <a:lnTo>
                    <a:pt x="3895" y="2228"/>
                  </a:lnTo>
                  <a:lnTo>
                    <a:pt x="3843" y="2263"/>
                  </a:lnTo>
                  <a:lnTo>
                    <a:pt x="3789" y="2290"/>
                  </a:lnTo>
                  <a:lnTo>
                    <a:pt x="3730" y="2310"/>
                  </a:lnTo>
                  <a:lnTo>
                    <a:pt x="3668" y="2323"/>
                  </a:lnTo>
                  <a:lnTo>
                    <a:pt x="3603" y="2327"/>
                  </a:lnTo>
                  <a:lnTo>
                    <a:pt x="476" y="2327"/>
                  </a:lnTo>
                  <a:lnTo>
                    <a:pt x="411" y="2323"/>
                  </a:lnTo>
                  <a:lnTo>
                    <a:pt x="349" y="2310"/>
                  </a:lnTo>
                  <a:lnTo>
                    <a:pt x="292" y="2290"/>
                  </a:lnTo>
                  <a:lnTo>
                    <a:pt x="236" y="2263"/>
                  </a:lnTo>
                  <a:lnTo>
                    <a:pt x="185" y="2228"/>
                  </a:lnTo>
                  <a:lnTo>
                    <a:pt x="139" y="2188"/>
                  </a:lnTo>
                  <a:lnTo>
                    <a:pt x="99" y="2142"/>
                  </a:lnTo>
                  <a:lnTo>
                    <a:pt x="65" y="2091"/>
                  </a:lnTo>
                  <a:lnTo>
                    <a:pt x="37" y="2035"/>
                  </a:lnTo>
                  <a:lnTo>
                    <a:pt x="17" y="1978"/>
                  </a:lnTo>
                  <a:lnTo>
                    <a:pt x="4" y="1916"/>
                  </a:lnTo>
                  <a:lnTo>
                    <a:pt x="0" y="1851"/>
                  </a:lnTo>
                  <a:lnTo>
                    <a:pt x="0" y="86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1544947" y="1789208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0"/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"/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2248301" y="1787291"/>
            <a:ext cx="392910" cy="397543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43" name="Freeform 128"/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9"/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Freeform 135"/>
          <p:cNvSpPr>
            <a:spLocks noEditPoints="1"/>
          </p:cNvSpPr>
          <p:nvPr/>
        </p:nvSpPr>
        <p:spPr bwMode="auto">
          <a:xfrm>
            <a:off x="2955777" y="1787653"/>
            <a:ext cx="391859" cy="396819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Freeform 140"/>
          <p:cNvSpPr>
            <a:spLocks/>
          </p:cNvSpPr>
          <p:nvPr/>
        </p:nvSpPr>
        <p:spPr bwMode="auto">
          <a:xfrm>
            <a:off x="3662202" y="1787448"/>
            <a:ext cx="346086" cy="397228"/>
          </a:xfrm>
          <a:custGeom>
            <a:avLst/>
            <a:gdLst>
              <a:gd name="T0" fmla="*/ 430 w 3574"/>
              <a:gd name="T1" fmla="*/ 14 h 4100"/>
              <a:gd name="T2" fmla="*/ 553 w 3574"/>
              <a:gd name="T3" fmla="*/ 82 h 4100"/>
              <a:gd name="T4" fmla="*/ 638 w 3574"/>
              <a:gd name="T5" fmla="*/ 193 h 4100"/>
              <a:gd name="T6" fmla="*/ 668 w 3574"/>
              <a:gd name="T7" fmla="*/ 334 h 4100"/>
              <a:gd name="T8" fmla="*/ 636 w 3574"/>
              <a:gd name="T9" fmla="*/ 474 h 4100"/>
              <a:gd name="T10" fmla="*/ 552 w 3574"/>
              <a:gd name="T11" fmla="*/ 586 h 4100"/>
              <a:gd name="T12" fmla="*/ 644 w 3574"/>
              <a:gd name="T13" fmla="*/ 780 h 4100"/>
              <a:gd name="T14" fmla="*/ 840 w 3574"/>
              <a:gd name="T15" fmla="*/ 683 h 4100"/>
              <a:gd name="T16" fmla="*/ 1149 w 3574"/>
              <a:gd name="T17" fmla="*/ 562 h 4100"/>
              <a:gd name="T18" fmla="*/ 1433 w 3574"/>
              <a:gd name="T19" fmla="*/ 497 h 4100"/>
              <a:gd name="T20" fmla="*/ 1698 w 3574"/>
              <a:gd name="T21" fmla="*/ 487 h 4100"/>
              <a:gd name="T22" fmla="*/ 1949 w 3574"/>
              <a:gd name="T23" fmla="*/ 523 h 4100"/>
              <a:gd name="T24" fmla="*/ 2164 w 3574"/>
              <a:gd name="T25" fmla="*/ 592 h 4100"/>
              <a:gd name="T26" fmla="*/ 2399 w 3574"/>
              <a:gd name="T27" fmla="*/ 689 h 4100"/>
              <a:gd name="T28" fmla="*/ 2570 w 3574"/>
              <a:gd name="T29" fmla="*/ 759 h 4100"/>
              <a:gd name="T30" fmla="*/ 2726 w 3574"/>
              <a:gd name="T31" fmla="*/ 766 h 4100"/>
              <a:gd name="T32" fmla="*/ 2913 w 3574"/>
              <a:gd name="T33" fmla="*/ 725 h 4100"/>
              <a:gd name="T34" fmla="*/ 3093 w 3574"/>
              <a:gd name="T35" fmla="*/ 653 h 4100"/>
              <a:gd name="T36" fmla="*/ 3268 w 3574"/>
              <a:gd name="T37" fmla="*/ 559 h 4100"/>
              <a:gd name="T38" fmla="*/ 3387 w 3574"/>
              <a:gd name="T39" fmla="*/ 500 h 4100"/>
              <a:gd name="T40" fmla="*/ 3441 w 3574"/>
              <a:gd name="T41" fmla="*/ 484 h 4100"/>
              <a:gd name="T42" fmla="*/ 3514 w 3574"/>
              <a:gd name="T43" fmla="*/ 507 h 4100"/>
              <a:gd name="T44" fmla="*/ 3565 w 3574"/>
              <a:gd name="T45" fmla="*/ 568 h 4100"/>
              <a:gd name="T46" fmla="*/ 3574 w 3574"/>
              <a:gd name="T47" fmla="*/ 2212 h 4100"/>
              <a:gd name="T48" fmla="*/ 3560 w 3574"/>
              <a:gd name="T49" fmla="*/ 2278 h 4100"/>
              <a:gd name="T50" fmla="*/ 3500 w 3574"/>
              <a:gd name="T51" fmla="*/ 2330 h 4100"/>
              <a:gd name="T52" fmla="*/ 3273 w 3574"/>
              <a:gd name="T53" fmla="*/ 2445 h 4100"/>
              <a:gd name="T54" fmla="*/ 3007 w 3574"/>
              <a:gd name="T55" fmla="*/ 2544 h 4100"/>
              <a:gd name="T56" fmla="*/ 2769 w 3574"/>
              <a:gd name="T57" fmla="*/ 2590 h 4100"/>
              <a:gd name="T58" fmla="*/ 2568 w 3574"/>
              <a:gd name="T59" fmla="*/ 2581 h 4100"/>
              <a:gd name="T60" fmla="*/ 2355 w 3574"/>
              <a:gd name="T61" fmla="*/ 2515 h 4100"/>
              <a:gd name="T62" fmla="*/ 2160 w 3574"/>
              <a:gd name="T63" fmla="*/ 2420 h 4100"/>
              <a:gd name="T64" fmla="*/ 1969 w 3574"/>
              <a:gd name="T65" fmla="*/ 2345 h 4100"/>
              <a:gd name="T66" fmla="*/ 1748 w 3574"/>
              <a:gd name="T67" fmla="*/ 2303 h 4100"/>
              <a:gd name="T68" fmla="*/ 1506 w 3574"/>
              <a:gd name="T69" fmla="*/ 2312 h 4100"/>
              <a:gd name="T70" fmla="*/ 1232 w 3574"/>
              <a:gd name="T71" fmla="*/ 2376 h 4100"/>
              <a:gd name="T72" fmla="*/ 927 w 3574"/>
              <a:gd name="T73" fmla="*/ 2494 h 4100"/>
              <a:gd name="T74" fmla="*/ 1003 w 3574"/>
              <a:gd name="T75" fmla="*/ 3913 h 4100"/>
              <a:gd name="T76" fmla="*/ 972 w 3574"/>
              <a:gd name="T77" fmla="*/ 4009 h 4100"/>
              <a:gd name="T78" fmla="*/ 899 w 3574"/>
              <a:gd name="T79" fmla="*/ 4077 h 4100"/>
              <a:gd name="T80" fmla="*/ 805 w 3574"/>
              <a:gd name="T81" fmla="*/ 4100 h 4100"/>
              <a:gd name="T82" fmla="*/ 705 w 3574"/>
              <a:gd name="T83" fmla="*/ 4072 h 4100"/>
              <a:gd name="T84" fmla="*/ 634 w 3574"/>
              <a:gd name="T85" fmla="*/ 3999 h 4100"/>
              <a:gd name="T86" fmla="*/ 160 w 3574"/>
              <a:gd name="T87" fmla="*/ 619 h 4100"/>
              <a:gd name="T88" fmla="*/ 57 w 3574"/>
              <a:gd name="T89" fmla="*/ 519 h 4100"/>
              <a:gd name="T90" fmla="*/ 4 w 3574"/>
              <a:gd name="T91" fmla="*/ 384 h 4100"/>
              <a:gd name="T92" fmla="*/ 14 w 3574"/>
              <a:gd name="T93" fmla="*/ 237 h 4100"/>
              <a:gd name="T94" fmla="*/ 82 w 3574"/>
              <a:gd name="T95" fmla="*/ 115 h 4100"/>
              <a:gd name="T96" fmla="*/ 193 w 3574"/>
              <a:gd name="T97" fmla="*/ 31 h 4100"/>
              <a:gd name="T98" fmla="*/ 334 w 3574"/>
              <a:gd name="T99" fmla="*/ 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4" h="4100">
                <a:moveTo>
                  <a:pt x="334" y="0"/>
                </a:moveTo>
                <a:lnTo>
                  <a:pt x="384" y="4"/>
                </a:lnTo>
                <a:lnTo>
                  <a:pt x="430" y="14"/>
                </a:lnTo>
                <a:lnTo>
                  <a:pt x="475" y="31"/>
                </a:lnTo>
                <a:lnTo>
                  <a:pt x="516" y="54"/>
                </a:lnTo>
                <a:lnTo>
                  <a:pt x="553" y="82"/>
                </a:lnTo>
                <a:lnTo>
                  <a:pt x="586" y="115"/>
                </a:lnTo>
                <a:lnTo>
                  <a:pt x="614" y="152"/>
                </a:lnTo>
                <a:lnTo>
                  <a:pt x="638" y="193"/>
                </a:lnTo>
                <a:lnTo>
                  <a:pt x="654" y="237"/>
                </a:lnTo>
                <a:lnTo>
                  <a:pt x="664" y="284"/>
                </a:lnTo>
                <a:lnTo>
                  <a:pt x="668" y="334"/>
                </a:lnTo>
                <a:lnTo>
                  <a:pt x="664" y="383"/>
                </a:lnTo>
                <a:lnTo>
                  <a:pt x="654" y="430"/>
                </a:lnTo>
                <a:lnTo>
                  <a:pt x="636" y="474"/>
                </a:lnTo>
                <a:lnTo>
                  <a:pt x="613" y="515"/>
                </a:lnTo>
                <a:lnTo>
                  <a:pt x="585" y="552"/>
                </a:lnTo>
                <a:lnTo>
                  <a:pt x="552" y="586"/>
                </a:lnTo>
                <a:lnTo>
                  <a:pt x="584" y="815"/>
                </a:lnTo>
                <a:lnTo>
                  <a:pt x="611" y="798"/>
                </a:lnTo>
                <a:lnTo>
                  <a:pt x="644" y="780"/>
                </a:lnTo>
                <a:lnTo>
                  <a:pt x="684" y="760"/>
                </a:lnTo>
                <a:lnTo>
                  <a:pt x="731" y="736"/>
                </a:lnTo>
                <a:lnTo>
                  <a:pt x="840" y="683"/>
                </a:lnTo>
                <a:lnTo>
                  <a:pt x="945" y="636"/>
                </a:lnTo>
                <a:lnTo>
                  <a:pt x="1047" y="596"/>
                </a:lnTo>
                <a:lnTo>
                  <a:pt x="1149" y="562"/>
                </a:lnTo>
                <a:lnTo>
                  <a:pt x="1246" y="534"/>
                </a:lnTo>
                <a:lnTo>
                  <a:pt x="1341" y="512"/>
                </a:lnTo>
                <a:lnTo>
                  <a:pt x="1433" y="497"/>
                </a:lnTo>
                <a:lnTo>
                  <a:pt x="1523" y="488"/>
                </a:lnTo>
                <a:lnTo>
                  <a:pt x="1610" y="484"/>
                </a:lnTo>
                <a:lnTo>
                  <a:pt x="1698" y="487"/>
                </a:lnTo>
                <a:lnTo>
                  <a:pt x="1784" y="495"/>
                </a:lnTo>
                <a:lnTo>
                  <a:pt x="1867" y="506"/>
                </a:lnTo>
                <a:lnTo>
                  <a:pt x="1949" y="523"/>
                </a:lnTo>
                <a:lnTo>
                  <a:pt x="2027" y="545"/>
                </a:lnTo>
                <a:lnTo>
                  <a:pt x="2094" y="566"/>
                </a:lnTo>
                <a:lnTo>
                  <a:pt x="2164" y="592"/>
                </a:lnTo>
                <a:lnTo>
                  <a:pt x="2238" y="621"/>
                </a:lnTo>
                <a:lnTo>
                  <a:pt x="2317" y="653"/>
                </a:lnTo>
                <a:lnTo>
                  <a:pt x="2399" y="689"/>
                </a:lnTo>
                <a:lnTo>
                  <a:pt x="2484" y="729"/>
                </a:lnTo>
                <a:lnTo>
                  <a:pt x="2527" y="746"/>
                </a:lnTo>
                <a:lnTo>
                  <a:pt x="2570" y="759"/>
                </a:lnTo>
                <a:lnTo>
                  <a:pt x="2618" y="766"/>
                </a:lnTo>
                <a:lnTo>
                  <a:pt x="2669" y="769"/>
                </a:lnTo>
                <a:lnTo>
                  <a:pt x="2726" y="766"/>
                </a:lnTo>
                <a:lnTo>
                  <a:pt x="2787" y="757"/>
                </a:lnTo>
                <a:lnTo>
                  <a:pt x="2849" y="745"/>
                </a:lnTo>
                <a:lnTo>
                  <a:pt x="2913" y="725"/>
                </a:lnTo>
                <a:lnTo>
                  <a:pt x="2977" y="702"/>
                </a:lnTo>
                <a:lnTo>
                  <a:pt x="3038" y="678"/>
                </a:lnTo>
                <a:lnTo>
                  <a:pt x="3093" y="653"/>
                </a:lnTo>
                <a:lnTo>
                  <a:pt x="3144" y="627"/>
                </a:lnTo>
                <a:lnTo>
                  <a:pt x="3207" y="592"/>
                </a:lnTo>
                <a:lnTo>
                  <a:pt x="3268" y="559"/>
                </a:lnTo>
                <a:lnTo>
                  <a:pt x="3327" y="528"/>
                </a:lnTo>
                <a:lnTo>
                  <a:pt x="3359" y="512"/>
                </a:lnTo>
                <a:lnTo>
                  <a:pt x="3387" y="500"/>
                </a:lnTo>
                <a:lnTo>
                  <a:pt x="3410" y="492"/>
                </a:lnTo>
                <a:lnTo>
                  <a:pt x="3428" y="487"/>
                </a:lnTo>
                <a:lnTo>
                  <a:pt x="3441" y="484"/>
                </a:lnTo>
                <a:lnTo>
                  <a:pt x="3467" y="487"/>
                </a:lnTo>
                <a:lnTo>
                  <a:pt x="3491" y="495"/>
                </a:lnTo>
                <a:lnTo>
                  <a:pt x="3514" y="507"/>
                </a:lnTo>
                <a:lnTo>
                  <a:pt x="3535" y="524"/>
                </a:lnTo>
                <a:lnTo>
                  <a:pt x="3552" y="545"/>
                </a:lnTo>
                <a:lnTo>
                  <a:pt x="3565" y="568"/>
                </a:lnTo>
                <a:lnTo>
                  <a:pt x="3572" y="592"/>
                </a:lnTo>
                <a:lnTo>
                  <a:pt x="3574" y="619"/>
                </a:lnTo>
                <a:lnTo>
                  <a:pt x="3574" y="2212"/>
                </a:lnTo>
                <a:lnTo>
                  <a:pt x="3573" y="2237"/>
                </a:lnTo>
                <a:lnTo>
                  <a:pt x="3568" y="2258"/>
                </a:lnTo>
                <a:lnTo>
                  <a:pt x="3560" y="2278"/>
                </a:lnTo>
                <a:lnTo>
                  <a:pt x="3549" y="2293"/>
                </a:lnTo>
                <a:lnTo>
                  <a:pt x="3528" y="2311"/>
                </a:lnTo>
                <a:lnTo>
                  <a:pt x="3500" y="2330"/>
                </a:lnTo>
                <a:lnTo>
                  <a:pt x="3465" y="2351"/>
                </a:lnTo>
                <a:lnTo>
                  <a:pt x="3368" y="2401"/>
                </a:lnTo>
                <a:lnTo>
                  <a:pt x="3273" y="2445"/>
                </a:lnTo>
                <a:lnTo>
                  <a:pt x="3181" y="2485"/>
                </a:lnTo>
                <a:lnTo>
                  <a:pt x="3093" y="2517"/>
                </a:lnTo>
                <a:lnTo>
                  <a:pt x="3007" y="2544"/>
                </a:lnTo>
                <a:lnTo>
                  <a:pt x="2924" y="2566"/>
                </a:lnTo>
                <a:lnTo>
                  <a:pt x="2844" y="2581"/>
                </a:lnTo>
                <a:lnTo>
                  <a:pt x="2769" y="2590"/>
                </a:lnTo>
                <a:lnTo>
                  <a:pt x="2696" y="2593"/>
                </a:lnTo>
                <a:lnTo>
                  <a:pt x="2632" y="2590"/>
                </a:lnTo>
                <a:lnTo>
                  <a:pt x="2568" y="2581"/>
                </a:lnTo>
                <a:lnTo>
                  <a:pt x="2502" y="2567"/>
                </a:lnTo>
                <a:lnTo>
                  <a:pt x="2438" y="2547"/>
                </a:lnTo>
                <a:lnTo>
                  <a:pt x="2355" y="2515"/>
                </a:lnTo>
                <a:lnTo>
                  <a:pt x="2279" y="2481"/>
                </a:lnTo>
                <a:lnTo>
                  <a:pt x="2212" y="2447"/>
                </a:lnTo>
                <a:lnTo>
                  <a:pt x="2160" y="2420"/>
                </a:lnTo>
                <a:lnTo>
                  <a:pt x="2103" y="2394"/>
                </a:lnTo>
                <a:lnTo>
                  <a:pt x="2040" y="2370"/>
                </a:lnTo>
                <a:lnTo>
                  <a:pt x="1969" y="2345"/>
                </a:lnTo>
                <a:lnTo>
                  <a:pt x="1898" y="2326"/>
                </a:lnTo>
                <a:lnTo>
                  <a:pt x="1823" y="2312"/>
                </a:lnTo>
                <a:lnTo>
                  <a:pt x="1748" y="2303"/>
                </a:lnTo>
                <a:lnTo>
                  <a:pt x="1672" y="2301"/>
                </a:lnTo>
                <a:lnTo>
                  <a:pt x="1592" y="2303"/>
                </a:lnTo>
                <a:lnTo>
                  <a:pt x="1506" y="2312"/>
                </a:lnTo>
                <a:lnTo>
                  <a:pt x="1419" y="2328"/>
                </a:lnTo>
                <a:lnTo>
                  <a:pt x="1327" y="2349"/>
                </a:lnTo>
                <a:lnTo>
                  <a:pt x="1232" y="2376"/>
                </a:lnTo>
                <a:lnTo>
                  <a:pt x="1133" y="2410"/>
                </a:lnTo>
                <a:lnTo>
                  <a:pt x="1032" y="2449"/>
                </a:lnTo>
                <a:lnTo>
                  <a:pt x="927" y="2494"/>
                </a:lnTo>
                <a:lnTo>
                  <a:pt x="819" y="2547"/>
                </a:lnTo>
                <a:lnTo>
                  <a:pt x="1000" y="3877"/>
                </a:lnTo>
                <a:lnTo>
                  <a:pt x="1003" y="3913"/>
                </a:lnTo>
                <a:lnTo>
                  <a:pt x="997" y="3946"/>
                </a:lnTo>
                <a:lnTo>
                  <a:pt x="987" y="3980"/>
                </a:lnTo>
                <a:lnTo>
                  <a:pt x="972" y="4009"/>
                </a:lnTo>
                <a:lnTo>
                  <a:pt x="951" y="4036"/>
                </a:lnTo>
                <a:lnTo>
                  <a:pt x="927" y="4059"/>
                </a:lnTo>
                <a:lnTo>
                  <a:pt x="899" y="4077"/>
                </a:lnTo>
                <a:lnTo>
                  <a:pt x="867" y="4091"/>
                </a:lnTo>
                <a:lnTo>
                  <a:pt x="832" y="4099"/>
                </a:lnTo>
                <a:lnTo>
                  <a:pt x="805" y="4100"/>
                </a:lnTo>
                <a:lnTo>
                  <a:pt x="769" y="4098"/>
                </a:lnTo>
                <a:lnTo>
                  <a:pt x="736" y="4087"/>
                </a:lnTo>
                <a:lnTo>
                  <a:pt x="705" y="4072"/>
                </a:lnTo>
                <a:lnTo>
                  <a:pt x="677" y="4053"/>
                </a:lnTo>
                <a:lnTo>
                  <a:pt x="653" y="4027"/>
                </a:lnTo>
                <a:lnTo>
                  <a:pt x="634" y="3999"/>
                </a:lnTo>
                <a:lnTo>
                  <a:pt x="620" y="3966"/>
                </a:lnTo>
                <a:lnTo>
                  <a:pt x="612" y="3931"/>
                </a:lnTo>
                <a:lnTo>
                  <a:pt x="160" y="619"/>
                </a:lnTo>
                <a:lnTo>
                  <a:pt x="121" y="591"/>
                </a:lnTo>
                <a:lnTo>
                  <a:pt x="87" y="557"/>
                </a:lnTo>
                <a:lnTo>
                  <a:pt x="57" y="519"/>
                </a:lnTo>
                <a:lnTo>
                  <a:pt x="33" y="478"/>
                </a:lnTo>
                <a:lnTo>
                  <a:pt x="15" y="433"/>
                </a:lnTo>
                <a:lnTo>
                  <a:pt x="4" y="384"/>
                </a:lnTo>
                <a:lnTo>
                  <a:pt x="0" y="334"/>
                </a:lnTo>
                <a:lnTo>
                  <a:pt x="4" y="284"/>
                </a:lnTo>
                <a:lnTo>
                  <a:pt x="14" y="237"/>
                </a:lnTo>
                <a:lnTo>
                  <a:pt x="30" y="193"/>
                </a:lnTo>
                <a:lnTo>
                  <a:pt x="54" y="152"/>
                </a:lnTo>
                <a:lnTo>
                  <a:pt x="82" y="115"/>
                </a:lnTo>
                <a:lnTo>
                  <a:pt x="115" y="82"/>
                </a:lnTo>
                <a:lnTo>
                  <a:pt x="152" y="54"/>
                </a:lnTo>
                <a:lnTo>
                  <a:pt x="193" y="31"/>
                </a:lnTo>
                <a:lnTo>
                  <a:pt x="238" y="14"/>
                </a:lnTo>
                <a:lnTo>
                  <a:pt x="285" y="4"/>
                </a:lnTo>
                <a:lnTo>
                  <a:pt x="33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Freeform 145"/>
          <p:cNvSpPr>
            <a:spLocks noEditPoints="1"/>
          </p:cNvSpPr>
          <p:nvPr/>
        </p:nvSpPr>
        <p:spPr bwMode="auto">
          <a:xfrm>
            <a:off x="4322854" y="1789988"/>
            <a:ext cx="330464" cy="392147"/>
          </a:xfrm>
          <a:custGeom>
            <a:avLst/>
            <a:gdLst>
              <a:gd name="T0" fmla="*/ 1321 w 3102"/>
              <a:gd name="T1" fmla="*/ 1301 h 3681"/>
              <a:gd name="T2" fmla="*/ 896 w 3102"/>
              <a:gd name="T3" fmla="*/ 2150 h 3681"/>
              <a:gd name="T4" fmla="*/ 1733 w 3102"/>
              <a:gd name="T5" fmla="*/ 1374 h 3681"/>
              <a:gd name="T6" fmla="*/ 1697 w 3102"/>
              <a:gd name="T7" fmla="*/ 309 h 3681"/>
              <a:gd name="T8" fmla="*/ 920 w 3102"/>
              <a:gd name="T9" fmla="*/ 0 h 3681"/>
              <a:gd name="T10" fmla="*/ 2126 w 3102"/>
              <a:gd name="T11" fmla="*/ 3 h 3681"/>
              <a:gd name="T12" fmla="*/ 2160 w 3102"/>
              <a:gd name="T13" fmla="*/ 23 h 3681"/>
              <a:gd name="T14" fmla="*/ 2180 w 3102"/>
              <a:gd name="T15" fmla="*/ 57 h 3681"/>
              <a:gd name="T16" fmla="*/ 2182 w 3102"/>
              <a:gd name="T17" fmla="*/ 232 h 3681"/>
              <a:gd name="T18" fmla="*/ 2172 w 3102"/>
              <a:gd name="T19" fmla="*/ 271 h 3681"/>
              <a:gd name="T20" fmla="*/ 2145 w 3102"/>
              <a:gd name="T21" fmla="*/ 299 h 3681"/>
              <a:gd name="T22" fmla="*/ 2105 w 3102"/>
              <a:gd name="T23" fmla="*/ 309 h 3681"/>
              <a:gd name="T24" fmla="*/ 2008 w 3102"/>
              <a:gd name="T25" fmla="*/ 1229 h 3681"/>
              <a:gd name="T26" fmla="*/ 3024 w 3102"/>
              <a:gd name="T27" fmla="*/ 3097 h 3681"/>
              <a:gd name="T28" fmla="*/ 3073 w 3102"/>
              <a:gd name="T29" fmla="*/ 3204 h 3681"/>
              <a:gd name="T30" fmla="*/ 3098 w 3102"/>
              <a:gd name="T31" fmla="*/ 3303 h 3681"/>
              <a:gd name="T32" fmla="*/ 3098 w 3102"/>
              <a:gd name="T33" fmla="*/ 3395 h 3681"/>
              <a:gd name="T34" fmla="*/ 3076 w 3102"/>
              <a:gd name="T35" fmla="*/ 3475 h 3681"/>
              <a:gd name="T36" fmla="*/ 3031 w 3102"/>
              <a:gd name="T37" fmla="*/ 3546 h 3681"/>
              <a:gd name="T38" fmla="*/ 2964 w 3102"/>
              <a:gd name="T39" fmla="*/ 3603 h 3681"/>
              <a:gd name="T40" fmla="*/ 2876 w 3102"/>
              <a:gd name="T41" fmla="*/ 3645 h 3681"/>
              <a:gd name="T42" fmla="*/ 2769 w 3102"/>
              <a:gd name="T43" fmla="*/ 3671 h 3681"/>
              <a:gd name="T44" fmla="*/ 2643 w 3102"/>
              <a:gd name="T45" fmla="*/ 3681 h 3681"/>
              <a:gd name="T46" fmla="*/ 399 w 3102"/>
              <a:gd name="T47" fmla="*/ 3678 h 3681"/>
              <a:gd name="T48" fmla="*/ 282 w 3102"/>
              <a:gd name="T49" fmla="*/ 3660 h 3681"/>
              <a:gd name="T50" fmla="*/ 184 w 3102"/>
              <a:gd name="T51" fmla="*/ 3625 h 3681"/>
              <a:gd name="T52" fmla="*/ 106 w 3102"/>
              <a:gd name="T53" fmla="*/ 3574 h 3681"/>
              <a:gd name="T54" fmla="*/ 48 w 3102"/>
              <a:gd name="T55" fmla="*/ 3510 h 3681"/>
              <a:gd name="T56" fmla="*/ 13 w 3102"/>
              <a:gd name="T57" fmla="*/ 3433 h 3681"/>
              <a:gd name="T58" fmla="*/ 0 w 3102"/>
              <a:gd name="T59" fmla="*/ 3346 h 3681"/>
              <a:gd name="T60" fmla="*/ 11 w 3102"/>
              <a:gd name="T61" fmla="*/ 3250 h 3681"/>
              <a:gd name="T62" fmla="*/ 46 w 3102"/>
              <a:gd name="T63" fmla="*/ 3145 h 3681"/>
              <a:gd name="T64" fmla="*/ 106 w 3102"/>
              <a:gd name="T65" fmla="*/ 3035 h 3681"/>
              <a:gd name="T66" fmla="*/ 1010 w 3102"/>
              <a:gd name="T67" fmla="*/ 309 h 3681"/>
              <a:gd name="T68" fmla="*/ 900 w 3102"/>
              <a:gd name="T69" fmla="*/ 307 h 3681"/>
              <a:gd name="T70" fmla="*/ 865 w 3102"/>
              <a:gd name="T71" fmla="*/ 287 h 3681"/>
              <a:gd name="T72" fmla="*/ 845 w 3102"/>
              <a:gd name="T73" fmla="*/ 253 h 3681"/>
              <a:gd name="T74" fmla="*/ 843 w 3102"/>
              <a:gd name="T75" fmla="*/ 78 h 3681"/>
              <a:gd name="T76" fmla="*/ 853 w 3102"/>
              <a:gd name="T77" fmla="*/ 38 h 3681"/>
              <a:gd name="T78" fmla="*/ 881 w 3102"/>
              <a:gd name="T79" fmla="*/ 12 h 3681"/>
              <a:gd name="T80" fmla="*/ 920 w 3102"/>
              <a:gd name="T81" fmla="*/ 0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02" h="3681">
                <a:moveTo>
                  <a:pt x="1321" y="309"/>
                </a:moveTo>
                <a:lnTo>
                  <a:pt x="1321" y="1301"/>
                </a:lnTo>
                <a:lnTo>
                  <a:pt x="1288" y="1365"/>
                </a:lnTo>
                <a:lnTo>
                  <a:pt x="896" y="2150"/>
                </a:lnTo>
                <a:lnTo>
                  <a:pt x="2154" y="2150"/>
                </a:lnTo>
                <a:lnTo>
                  <a:pt x="1733" y="1374"/>
                </a:lnTo>
                <a:lnTo>
                  <a:pt x="1697" y="1307"/>
                </a:lnTo>
                <a:lnTo>
                  <a:pt x="1697" y="309"/>
                </a:lnTo>
                <a:lnTo>
                  <a:pt x="1321" y="309"/>
                </a:lnTo>
                <a:close/>
                <a:moveTo>
                  <a:pt x="920" y="0"/>
                </a:moveTo>
                <a:lnTo>
                  <a:pt x="2105" y="0"/>
                </a:lnTo>
                <a:lnTo>
                  <a:pt x="2126" y="3"/>
                </a:lnTo>
                <a:lnTo>
                  <a:pt x="2145" y="12"/>
                </a:lnTo>
                <a:lnTo>
                  <a:pt x="2160" y="23"/>
                </a:lnTo>
                <a:lnTo>
                  <a:pt x="2172" y="38"/>
                </a:lnTo>
                <a:lnTo>
                  <a:pt x="2180" y="57"/>
                </a:lnTo>
                <a:lnTo>
                  <a:pt x="2182" y="78"/>
                </a:lnTo>
                <a:lnTo>
                  <a:pt x="2182" y="232"/>
                </a:lnTo>
                <a:lnTo>
                  <a:pt x="2180" y="253"/>
                </a:lnTo>
                <a:lnTo>
                  <a:pt x="2172" y="271"/>
                </a:lnTo>
                <a:lnTo>
                  <a:pt x="2160" y="287"/>
                </a:lnTo>
                <a:lnTo>
                  <a:pt x="2145" y="299"/>
                </a:lnTo>
                <a:lnTo>
                  <a:pt x="2126" y="307"/>
                </a:lnTo>
                <a:lnTo>
                  <a:pt x="2105" y="309"/>
                </a:lnTo>
                <a:lnTo>
                  <a:pt x="2008" y="309"/>
                </a:lnTo>
                <a:lnTo>
                  <a:pt x="2008" y="1229"/>
                </a:lnTo>
                <a:lnTo>
                  <a:pt x="2990" y="3043"/>
                </a:lnTo>
                <a:lnTo>
                  <a:pt x="3024" y="3097"/>
                </a:lnTo>
                <a:lnTo>
                  <a:pt x="3052" y="3152"/>
                </a:lnTo>
                <a:lnTo>
                  <a:pt x="3073" y="3204"/>
                </a:lnTo>
                <a:lnTo>
                  <a:pt x="3089" y="3254"/>
                </a:lnTo>
                <a:lnTo>
                  <a:pt x="3098" y="3303"/>
                </a:lnTo>
                <a:lnTo>
                  <a:pt x="3102" y="3349"/>
                </a:lnTo>
                <a:lnTo>
                  <a:pt x="3098" y="3395"/>
                </a:lnTo>
                <a:lnTo>
                  <a:pt x="3090" y="3437"/>
                </a:lnTo>
                <a:lnTo>
                  <a:pt x="3076" y="3475"/>
                </a:lnTo>
                <a:lnTo>
                  <a:pt x="3056" y="3512"/>
                </a:lnTo>
                <a:lnTo>
                  <a:pt x="3031" y="3546"/>
                </a:lnTo>
                <a:lnTo>
                  <a:pt x="3000" y="3576"/>
                </a:lnTo>
                <a:lnTo>
                  <a:pt x="2964" y="3603"/>
                </a:lnTo>
                <a:lnTo>
                  <a:pt x="2922" y="3626"/>
                </a:lnTo>
                <a:lnTo>
                  <a:pt x="2876" y="3645"/>
                </a:lnTo>
                <a:lnTo>
                  <a:pt x="2825" y="3661"/>
                </a:lnTo>
                <a:lnTo>
                  <a:pt x="2769" y="3671"/>
                </a:lnTo>
                <a:lnTo>
                  <a:pt x="2708" y="3678"/>
                </a:lnTo>
                <a:lnTo>
                  <a:pt x="2643" y="3681"/>
                </a:lnTo>
                <a:lnTo>
                  <a:pt x="464" y="3681"/>
                </a:lnTo>
                <a:lnTo>
                  <a:pt x="399" y="3678"/>
                </a:lnTo>
                <a:lnTo>
                  <a:pt x="338" y="3671"/>
                </a:lnTo>
                <a:lnTo>
                  <a:pt x="282" y="3660"/>
                </a:lnTo>
                <a:lnTo>
                  <a:pt x="231" y="3645"/>
                </a:lnTo>
                <a:lnTo>
                  <a:pt x="184" y="3625"/>
                </a:lnTo>
                <a:lnTo>
                  <a:pt x="143" y="3602"/>
                </a:lnTo>
                <a:lnTo>
                  <a:pt x="106" y="3574"/>
                </a:lnTo>
                <a:lnTo>
                  <a:pt x="74" y="3543"/>
                </a:lnTo>
                <a:lnTo>
                  <a:pt x="48" y="3510"/>
                </a:lnTo>
                <a:lnTo>
                  <a:pt x="28" y="3473"/>
                </a:lnTo>
                <a:lnTo>
                  <a:pt x="13" y="3433"/>
                </a:lnTo>
                <a:lnTo>
                  <a:pt x="4" y="3390"/>
                </a:lnTo>
                <a:lnTo>
                  <a:pt x="0" y="3346"/>
                </a:lnTo>
                <a:lnTo>
                  <a:pt x="2" y="3298"/>
                </a:lnTo>
                <a:lnTo>
                  <a:pt x="11" y="3250"/>
                </a:lnTo>
                <a:lnTo>
                  <a:pt x="25" y="3198"/>
                </a:lnTo>
                <a:lnTo>
                  <a:pt x="46" y="3145"/>
                </a:lnTo>
                <a:lnTo>
                  <a:pt x="72" y="3090"/>
                </a:lnTo>
                <a:lnTo>
                  <a:pt x="106" y="3035"/>
                </a:lnTo>
                <a:lnTo>
                  <a:pt x="1010" y="1229"/>
                </a:lnTo>
                <a:lnTo>
                  <a:pt x="1010" y="309"/>
                </a:lnTo>
                <a:lnTo>
                  <a:pt x="920" y="309"/>
                </a:lnTo>
                <a:lnTo>
                  <a:pt x="900" y="307"/>
                </a:lnTo>
                <a:lnTo>
                  <a:pt x="881" y="299"/>
                </a:lnTo>
                <a:lnTo>
                  <a:pt x="865" y="287"/>
                </a:lnTo>
                <a:lnTo>
                  <a:pt x="853" y="271"/>
                </a:lnTo>
                <a:lnTo>
                  <a:pt x="845" y="253"/>
                </a:lnTo>
                <a:lnTo>
                  <a:pt x="843" y="232"/>
                </a:lnTo>
                <a:lnTo>
                  <a:pt x="843" y="78"/>
                </a:lnTo>
                <a:lnTo>
                  <a:pt x="845" y="57"/>
                </a:lnTo>
                <a:lnTo>
                  <a:pt x="853" y="38"/>
                </a:lnTo>
                <a:lnTo>
                  <a:pt x="865" y="23"/>
                </a:lnTo>
                <a:lnTo>
                  <a:pt x="881" y="12"/>
                </a:lnTo>
                <a:lnTo>
                  <a:pt x="900" y="3"/>
                </a:lnTo>
                <a:lnTo>
                  <a:pt x="92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0" name="Группа 169"/>
          <p:cNvGrpSpPr/>
          <p:nvPr/>
        </p:nvGrpSpPr>
        <p:grpSpPr>
          <a:xfrm>
            <a:off x="4967884" y="1788312"/>
            <a:ext cx="497794" cy="395502"/>
            <a:chOff x="5848350" y="3260726"/>
            <a:chExt cx="1908176" cy="1516063"/>
          </a:xfrm>
          <a:solidFill>
            <a:schemeClr val="bg2">
              <a:lumMod val="25000"/>
            </a:schemeClr>
          </a:solidFill>
        </p:grpSpPr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6367463" y="3260726"/>
              <a:ext cx="400050" cy="1506538"/>
            </a:xfrm>
            <a:custGeom>
              <a:avLst/>
              <a:gdLst>
                <a:gd name="T0" fmla="*/ 0 w 756"/>
                <a:gd name="T1" fmla="*/ 0 h 2849"/>
                <a:gd name="T2" fmla="*/ 756 w 756"/>
                <a:gd name="T3" fmla="*/ 507 h 2849"/>
                <a:gd name="T4" fmla="*/ 756 w 756"/>
                <a:gd name="T5" fmla="*/ 2849 h 2849"/>
                <a:gd name="T6" fmla="*/ 0 w 756"/>
                <a:gd name="T7" fmla="*/ 2343 h 2849"/>
                <a:gd name="T8" fmla="*/ 0 w 756"/>
                <a:gd name="T9" fmla="*/ 0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849">
                  <a:moveTo>
                    <a:pt x="0" y="0"/>
                  </a:moveTo>
                  <a:lnTo>
                    <a:pt x="756" y="507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6846888" y="3260726"/>
              <a:ext cx="396875" cy="1504950"/>
            </a:xfrm>
            <a:custGeom>
              <a:avLst/>
              <a:gdLst>
                <a:gd name="T0" fmla="*/ 752 w 752"/>
                <a:gd name="T1" fmla="*/ 0 h 2846"/>
                <a:gd name="T2" fmla="*/ 752 w 752"/>
                <a:gd name="T3" fmla="*/ 2343 h 2846"/>
                <a:gd name="T4" fmla="*/ 0 w 752"/>
                <a:gd name="T5" fmla="*/ 2846 h 2846"/>
                <a:gd name="T6" fmla="*/ 0 w 752"/>
                <a:gd name="T7" fmla="*/ 504 h 2846"/>
                <a:gd name="T8" fmla="*/ 752 w 752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846">
                  <a:moveTo>
                    <a:pt x="752" y="0"/>
                  </a:moveTo>
                  <a:lnTo>
                    <a:pt x="752" y="2343"/>
                  </a:lnTo>
                  <a:lnTo>
                    <a:pt x="0" y="2846"/>
                  </a:lnTo>
                  <a:lnTo>
                    <a:pt x="0" y="504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7323138" y="3263901"/>
              <a:ext cx="433388" cy="1512888"/>
            </a:xfrm>
            <a:custGeom>
              <a:avLst/>
              <a:gdLst>
                <a:gd name="T0" fmla="*/ 0 w 818"/>
                <a:gd name="T1" fmla="*/ 0 h 2860"/>
                <a:gd name="T2" fmla="*/ 756 w 818"/>
                <a:gd name="T3" fmla="*/ 507 h 2860"/>
                <a:gd name="T4" fmla="*/ 773 w 818"/>
                <a:gd name="T5" fmla="*/ 520 h 2860"/>
                <a:gd name="T6" fmla="*/ 787 w 818"/>
                <a:gd name="T7" fmla="*/ 538 h 2860"/>
                <a:gd name="T8" fmla="*/ 801 w 818"/>
                <a:gd name="T9" fmla="*/ 559 h 2860"/>
                <a:gd name="T10" fmla="*/ 810 w 818"/>
                <a:gd name="T11" fmla="*/ 581 h 2860"/>
                <a:gd name="T12" fmla="*/ 816 w 818"/>
                <a:gd name="T13" fmla="*/ 603 h 2860"/>
                <a:gd name="T14" fmla="*/ 818 w 818"/>
                <a:gd name="T15" fmla="*/ 625 h 2860"/>
                <a:gd name="T16" fmla="*/ 818 w 818"/>
                <a:gd name="T17" fmla="*/ 2815 h 2860"/>
                <a:gd name="T18" fmla="*/ 817 w 818"/>
                <a:gd name="T19" fmla="*/ 2832 h 2860"/>
                <a:gd name="T20" fmla="*/ 812 w 818"/>
                <a:gd name="T21" fmla="*/ 2844 h 2860"/>
                <a:gd name="T22" fmla="*/ 805 w 818"/>
                <a:gd name="T23" fmla="*/ 2853 h 2860"/>
                <a:gd name="T24" fmla="*/ 795 w 818"/>
                <a:gd name="T25" fmla="*/ 2859 h 2860"/>
                <a:gd name="T26" fmla="*/ 784 w 818"/>
                <a:gd name="T27" fmla="*/ 2860 h 2860"/>
                <a:gd name="T28" fmla="*/ 771 w 818"/>
                <a:gd name="T29" fmla="*/ 2856 h 2860"/>
                <a:gd name="T30" fmla="*/ 756 w 818"/>
                <a:gd name="T31" fmla="*/ 2849 h 2860"/>
                <a:gd name="T32" fmla="*/ 0 w 818"/>
                <a:gd name="T33" fmla="*/ 2343 h 2860"/>
                <a:gd name="T34" fmla="*/ 0 w 818"/>
                <a:gd name="T35" fmla="*/ 0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2860">
                  <a:moveTo>
                    <a:pt x="0" y="0"/>
                  </a:moveTo>
                  <a:lnTo>
                    <a:pt x="756" y="507"/>
                  </a:lnTo>
                  <a:lnTo>
                    <a:pt x="773" y="520"/>
                  </a:lnTo>
                  <a:lnTo>
                    <a:pt x="787" y="538"/>
                  </a:lnTo>
                  <a:lnTo>
                    <a:pt x="801" y="559"/>
                  </a:lnTo>
                  <a:lnTo>
                    <a:pt x="810" y="581"/>
                  </a:lnTo>
                  <a:lnTo>
                    <a:pt x="816" y="603"/>
                  </a:lnTo>
                  <a:lnTo>
                    <a:pt x="818" y="625"/>
                  </a:lnTo>
                  <a:lnTo>
                    <a:pt x="818" y="2815"/>
                  </a:lnTo>
                  <a:lnTo>
                    <a:pt x="817" y="2832"/>
                  </a:lnTo>
                  <a:lnTo>
                    <a:pt x="812" y="2844"/>
                  </a:lnTo>
                  <a:lnTo>
                    <a:pt x="805" y="2853"/>
                  </a:lnTo>
                  <a:lnTo>
                    <a:pt x="795" y="2859"/>
                  </a:lnTo>
                  <a:lnTo>
                    <a:pt x="784" y="2860"/>
                  </a:lnTo>
                  <a:lnTo>
                    <a:pt x="771" y="2856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5848350" y="3260726"/>
              <a:ext cx="438150" cy="1516063"/>
            </a:xfrm>
            <a:custGeom>
              <a:avLst/>
              <a:gdLst>
                <a:gd name="T0" fmla="*/ 829 w 829"/>
                <a:gd name="T1" fmla="*/ 0 h 2867"/>
                <a:gd name="T2" fmla="*/ 829 w 829"/>
                <a:gd name="T3" fmla="*/ 2342 h 2867"/>
                <a:gd name="T4" fmla="*/ 63 w 829"/>
                <a:gd name="T5" fmla="*/ 2856 h 2867"/>
                <a:gd name="T6" fmla="*/ 49 w 829"/>
                <a:gd name="T7" fmla="*/ 2863 h 2867"/>
                <a:gd name="T8" fmla="*/ 36 w 829"/>
                <a:gd name="T9" fmla="*/ 2867 h 2867"/>
                <a:gd name="T10" fmla="*/ 23 w 829"/>
                <a:gd name="T11" fmla="*/ 2866 h 2867"/>
                <a:gd name="T12" fmla="*/ 13 w 829"/>
                <a:gd name="T13" fmla="*/ 2860 h 2867"/>
                <a:gd name="T14" fmla="*/ 7 w 829"/>
                <a:gd name="T15" fmla="*/ 2851 h 2867"/>
                <a:gd name="T16" fmla="*/ 1 w 829"/>
                <a:gd name="T17" fmla="*/ 2839 h 2867"/>
                <a:gd name="T18" fmla="*/ 0 w 829"/>
                <a:gd name="T19" fmla="*/ 2822 h 2867"/>
                <a:gd name="T20" fmla="*/ 0 w 829"/>
                <a:gd name="T21" fmla="*/ 632 h 2867"/>
                <a:gd name="T22" fmla="*/ 2 w 829"/>
                <a:gd name="T23" fmla="*/ 610 h 2867"/>
                <a:gd name="T24" fmla="*/ 9 w 829"/>
                <a:gd name="T25" fmla="*/ 588 h 2867"/>
                <a:gd name="T26" fmla="*/ 18 w 829"/>
                <a:gd name="T27" fmla="*/ 566 h 2867"/>
                <a:gd name="T28" fmla="*/ 31 w 829"/>
                <a:gd name="T29" fmla="*/ 545 h 2867"/>
                <a:gd name="T30" fmla="*/ 46 w 829"/>
                <a:gd name="T31" fmla="*/ 527 h 2867"/>
                <a:gd name="T32" fmla="*/ 63 w 829"/>
                <a:gd name="T33" fmla="*/ 514 h 2867"/>
                <a:gd name="T34" fmla="*/ 829 w 829"/>
                <a:gd name="T35" fmla="*/ 0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" h="2867">
                  <a:moveTo>
                    <a:pt x="829" y="0"/>
                  </a:moveTo>
                  <a:lnTo>
                    <a:pt x="829" y="2342"/>
                  </a:lnTo>
                  <a:lnTo>
                    <a:pt x="63" y="2856"/>
                  </a:lnTo>
                  <a:lnTo>
                    <a:pt x="49" y="2863"/>
                  </a:lnTo>
                  <a:lnTo>
                    <a:pt x="36" y="2867"/>
                  </a:lnTo>
                  <a:lnTo>
                    <a:pt x="23" y="2866"/>
                  </a:lnTo>
                  <a:lnTo>
                    <a:pt x="13" y="2860"/>
                  </a:lnTo>
                  <a:lnTo>
                    <a:pt x="7" y="2851"/>
                  </a:lnTo>
                  <a:lnTo>
                    <a:pt x="1" y="2839"/>
                  </a:lnTo>
                  <a:lnTo>
                    <a:pt x="0" y="2822"/>
                  </a:lnTo>
                  <a:lnTo>
                    <a:pt x="0" y="632"/>
                  </a:lnTo>
                  <a:lnTo>
                    <a:pt x="2" y="610"/>
                  </a:lnTo>
                  <a:lnTo>
                    <a:pt x="9" y="588"/>
                  </a:lnTo>
                  <a:lnTo>
                    <a:pt x="18" y="566"/>
                  </a:lnTo>
                  <a:lnTo>
                    <a:pt x="31" y="545"/>
                  </a:lnTo>
                  <a:lnTo>
                    <a:pt x="46" y="527"/>
                  </a:lnTo>
                  <a:lnTo>
                    <a:pt x="63" y="514"/>
                  </a:lnTo>
                  <a:lnTo>
                    <a:pt x="8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5" name="Freeform 158"/>
          <p:cNvSpPr>
            <a:spLocks noEditPoints="1"/>
          </p:cNvSpPr>
          <p:nvPr/>
        </p:nvSpPr>
        <p:spPr bwMode="auto">
          <a:xfrm>
            <a:off x="5780245" y="1792516"/>
            <a:ext cx="382581" cy="387093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6477392" y="1788535"/>
            <a:ext cx="390216" cy="395053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180" name="Freeform 163"/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64"/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65"/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5" name="Freeform 176"/>
          <p:cNvSpPr>
            <a:spLocks/>
          </p:cNvSpPr>
          <p:nvPr/>
        </p:nvSpPr>
        <p:spPr bwMode="auto">
          <a:xfrm>
            <a:off x="7974690" y="1787867"/>
            <a:ext cx="517356" cy="396390"/>
          </a:xfrm>
          <a:custGeom>
            <a:avLst/>
            <a:gdLst>
              <a:gd name="T0" fmla="*/ 4434 w 4773"/>
              <a:gd name="T1" fmla="*/ 4 h 3657"/>
              <a:gd name="T2" fmla="*/ 4592 w 4773"/>
              <a:gd name="T3" fmla="*/ 64 h 3657"/>
              <a:gd name="T4" fmla="*/ 4708 w 4773"/>
              <a:gd name="T5" fmla="*/ 181 h 3657"/>
              <a:gd name="T6" fmla="*/ 4769 w 4773"/>
              <a:gd name="T7" fmla="*/ 337 h 3657"/>
              <a:gd name="T8" fmla="*/ 4769 w 4773"/>
              <a:gd name="T9" fmla="*/ 3320 h 3657"/>
              <a:gd name="T10" fmla="*/ 4708 w 4773"/>
              <a:gd name="T11" fmla="*/ 3476 h 3657"/>
              <a:gd name="T12" fmla="*/ 4592 w 4773"/>
              <a:gd name="T13" fmla="*/ 3593 h 3657"/>
              <a:gd name="T14" fmla="*/ 4434 w 4773"/>
              <a:gd name="T15" fmla="*/ 3653 h 3657"/>
              <a:gd name="T16" fmla="*/ 339 w 4773"/>
              <a:gd name="T17" fmla="*/ 3653 h 3657"/>
              <a:gd name="T18" fmla="*/ 182 w 4773"/>
              <a:gd name="T19" fmla="*/ 3593 h 3657"/>
              <a:gd name="T20" fmla="*/ 65 w 4773"/>
              <a:gd name="T21" fmla="*/ 3476 h 3657"/>
              <a:gd name="T22" fmla="*/ 4 w 4773"/>
              <a:gd name="T23" fmla="*/ 3320 h 3657"/>
              <a:gd name="T24" fmla="*/ 1359 w 4773"/>
              <a:gd name="T25" fmla="*/ 2022 h 3657"/>
              <a:gd name="T26" fmla="*/ 1472 w 4773"/>
              <a:gd name="T27" fmla="*/ 1987 h 3657"/>
              <a:gd name="T28" fmla="*/ 1544 w 4773"/>
              <a:gd name="T29" fmla="*/ 1895 h 3657"/>
              <a:gd name="T30" fmla="*/ 2046 w 4773"/>
              <a:gd name="T31" fmla="*/ 2741 h 3657"/>
              <a:gd name="T32" fmla="*/ 2115 w 4773"/>
              <a:gd name="T33" fmla="*/ 2814 h 3657"/>
              <a:gd name="T34" fmla="*/ 2214 w 4773"/>
              <a:gd name="T35" fmla="*/ 2845 h 3657"/>
              <a:gd name="T36" fmla="*/ 2298 w 4773"/>
              <a:gd name="T37" fmla="*/ 2829 h 3657"/>
              <a:gd name="T38" fmla="*/ 2386 w 4773"/>
              <a:gd name="T39" fmla="*/ 2757 h 3657"/>
              <a:gd name="T40" fmla="*/ 2978 w 4773"/>
              <a:gd name="T41" fmla="*/ 1914 h 3657"/>
              <a:gd name="T42" fmla="*/ 3051 w 4773"/>
              <a:gd name="T43" fmla="*/ 1993 h 3657"/>
              <a:gd name="T44" fmla="*/ 3156 w 4773"/>
              <a:gd name="T45" fmla="*/ 2022 h 3657"/>
              <a:gd name="T46" fmla="*/ 3624 w 4773"/>
              <a:gd name="T47" fmla="*/ 2006 h 3657"/>
              <a:gd name="T48" fmla="*/ 3712 w 4773"/>
              <a:gd name="T49" fmla="*/ 1935 h 3657"/>
              <a:gd name="T50" fmla="*/ 3746 w 4773"/>
              <a:gd name="T51" fmla="*/ 1824 h 3657"/>
              <a:gd name="T52" fmla="*/ 3712 w 4773"/>
              <a:gd name="T53" fmla="*/ 1713 h 3657"/>
              <a:gd name="T54" fmla="*/ 3624 w 4773"/>
              <a:gd name="T55" fmla="*/ 1642 h 3657"/>
              <a:gd name="T56" fmla="*/ 3278 w 4773"/>
              <a:gd name="T57" fmla="*/ 1627 h 3657"/>
              <a:gd name="T58" fmla="*/ 2966 w 4773"/>
              <a:gd name="T59" fmla="*/ 1050 h 3657"/>
              <a:gd name="T60" fmla="*/ 2866 w 4773"/>
              <a:gd name="T61" fmla="*/ 1004 h 3657"/>
              <a:gd name="T62" fmla="*/ 2753 w 4773"/>
              <a:gd name="T63" fmla="*/ 1019 h 3657"/>
              <a:gd name="T64" fmla="*/ 2669 w 4773"/>
              <a:gd name="T65" fmla="*/ 1089 h 3657"/>
              <a:gd name="T66" fmla="*/ 1864 w 4773"/>
              <a:gd name="T67" fmla="*/ 958 h 3657"/>
              <a:gd name="T68" fmla="*/ 1807 w 4773"/>
              <a:gd name="T69" fmla="*/ 872 h 3657"/>
              <a:gd name="T70" fmla="*/ 1716 w 4773"/>
              <a:gd name="T71" fmla="*/ 827 h 3657"/>
              <a:gd name="T72" fmla="*/ 1613 w 4773"/>
              <a:gd name="T73" fmla="*/ 832 h 3657"/>
              <a:gd name="T74" fmla="*/ 1528 w 4773"/>
              <a:gd name="T75" fmla="*/ 888 h 3657"/>
              <a:gd name="T76" fmla="*/ 1224 w 4773"/>
              <a:gd name="T77" fmla="*/ 1626 h 3657"/>
              <a:gd name="T78" fmla="*/ 4 w 4773"/>
              <a:gd name="T79" fmla="*/ 337 h 3657"/>
              <a:gd name="T80" fmla="*/ 65 w 4773"/>
              <a:gd name="T81" fmla="*/ 181 h 3657"/>
              <a:gd name="T82" fmla="*/ 182 w 4773"/>
              <a:gd name="T83" fmla="*/ 64 h 3657"/>
              <a:gd name="T84" fmla="*/ 339 w 4773"/>
              <a:gd name="T85" fmla="*/ 4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73" h="3657">
                <a:moveTo>
                  <a:pt x="398" y="0"/>
                </a:moveTo>
                <a:lnTo>
                  <a:pt x="4375" y="0"/>
                </a:lnTo>
                <a:lnTo>
                  <a:pt x="4434" y="4"/>
                </a:lnTo>
                <a:lnTo>
                  <a:pt x="4490" y="17"/>
                </a:lnTo>
                <a:lnTo>
                  <a:pt x="4542" y="36"/>
                </a:lnTo>
                <a:lnTo>
                  <a:pt x="4592" y="64"/>
                </a:lnTo>
                <a:lnTo>
                  <a:pt x="4636" y="97"/>
                </a:lnTo>
                <a:lnTo>
                  <a:pt x="4676" y="135"/>
                </a:lnTo>
                <a:lnTo>
                  <a:pt x="4708" y="181"/>
                </a:lnTo>
                <a:lnTo>
                  <a:pt x="4736" y="229"/>
                </a:lnTo>
                <a:lnTo>
                  <a:pt x="4757" y="281"/>
                </a:lnTo>
                <a:lnTo>
                  <a:pt x="4769" y="337"/>
                </a:lnTo>
                <a:lnTo>
                  <a:pt x="4773" y="395"/>
                </a:lnTo>
                <a:lnTo>
                  <a:pt x="4773" y="3262"/>
                </a:lnTo>
                <a:lnTo>
                  <a:pt x="4769" y="3320"/>
                </a:lnTo>
                <a:lnTo>
                  <a:pt x="4757" y="3376"/>
                </a:lnTo>
                <a:lnTo>
                  <a:pt x="4736" y="3428"/>
                </a:lnTo>
                <a:lnTo>
                  <a:pt x="4708" y="3476"/>
                </a:lnTo>
                <a:lnTo>
                  <a:pt x="4676" y="3521"/>
                </a:lnTo>
                <a:lnTo>
                  <a:pt x="4636" y="3559"/>
                </a:lnTo>
                <a:lnTo>
                  <a:pt x="4592" y="3593"/>
                </a:lnTo>
                <a:lnTo>
                  <a:pt x="4542" y="3621"/>
                </a:lnTo>
                <a:lnTo>
                  <a:pt x="4490" y="3640"/>
                </a:lnTo>
                <a:lnTo>
                  <a:pt x="4434" y="3653"/>
                </a:lnTo>
                <a:lnTo>
                  <a:pt x="4375" y="3657"/>
                </a:lnTo>
                <a:lnTo>
                  <a:pt x="398" y="3657"/>
                </a:lnTo>
                <a:lnTo>
                  <a:pt x="339" y="3653"/>
                </a:lnTo>
                <a:lnTo>
                  <a:pt x="284" y="3640"/>
                </a:lnTo>
                <a:lnTo>
                  <a:pt x="231" y="3621"/>
                </a:lnTo>
                <a:lnTo>
                  <a:pt x="182" y="3593"/>
                </a:lnTo>
                <a:lnTo>
                  <a:pt x="137" y="3559"/>
                </a:lnTo>
                <a:lnTo>
                  <a:pt x="98" y="3521"/>
                </a:lnTo>
                <a:lnTo>
                  <a:pt x="65" y="3476"/>
                </a:lnTo>
                <a:lnTo>
                  <a:pt x="37" y="3428"/>
                </a:lnTo>
                <a:lnTo>
                  <a:pt x="18" y="3376"/>
                </a:lnTo>
                <a:lnTo>
                  <a:pt x="4" y="3320"/>
                </a:lnTo>
                <a:lnTo>
                  <a:pt x="0" y="3262"/>
                </a:lnTo>
                <a:lnTo>
                  <a:pt x="0" y="2022"/>
                </a:lnTo>
                <a:lnTo>
                  <a:pt x="1359" y="2022"/>
                </a:lnTo>
                <a:lnTo>
                  <a:pt x="1400" y="2018"/>
                </a:lnTo>
                <a:lnTo>
                  <a:pt x="1437" y="2006"/>
                </a:lnTo>
                <a:lnTo>
                  <a:pt x="1472" y="1987"/>
                </a:lnTo>
                <a:lnTo>
                  <a:pt x="1501" y="1963"/>
                </a:lnTo>
                <a:lnTo>
                  <a:pt x="1526" y="1932"/>
                </a:lnTo>
                <a:lnTo>
                  <a:pt x="1544" y="1895"/>
                </a:lnTo>
                <a:lnTo>
                  <a:pt x="1660" y="1601"/>
                </a:lnTo>
                <a:lnTo>
                  <a:pt x="2032" y="2709"/>
                </a:lnTo>
                <a:lnTo>
                  <a:pt x="2046" y="2741"/>
                </a:lnTo>
                <a:lnTo>
                  <a:pt x="2066" y="2770"/>
                </a:lnTo>
                <a:lnTo>
                  <a:pt x="2089" y="2794"/>
                </a:lnTo>
                <a:lnTo>
                  <a:pt x="2115" y="2814"/>
                </a:lnTo>
                <a:lnTo>
                  <a:pt x="2146" y="2830"/>
                </a:lnTo>
                <a:lnTo>
                  <a:pt x="2179" y="2840"/>
                </a:lnTo>
                <a:lnTo>
                  <a:pt x="2214" y="2845"/>
                </a:lnTo>
                <a:lnTo>
                  <a:pt x="2221" y="2845"/>
                </a:lnTo>
                <a:lnTo>
                  <a:pt x="2259" y="2840"/>
                </a:lnTo>
                <a:lnTo>
                  <a:pt x="2298" y="2829"/>
                </a:lnTo>
                <a:lnTo>
                  <a:pt x="2331" y="2811"/>
                </a:lnTo>
                <a:lnTo>
                  <a:pt x="2361" y="2788"/>
                </a:lnTo>
                <a:lnTo>
                  <a:pt x="2386" y="2757"/>
                </a:lnTo>
                <a:lnTo>
                  <a:pt x="2405" y="2724"/>
                </a:lnTo>
                <a:lnTo>
                  <a:pt x="2852" y="1668"/>
                </a:lnTo>
                <a:lnTo>
                  <a:pt x="2978" y="1914"/>
                </a:lnTo>
                <a:lnTo>
                  <a:pt x="2998" y="1945"/>
                </a:lnTo>
                <a:lnTo>
                  <a:pt x="3023" y="1971"/>
                </a:lnTo>
                <a:lnTo>
                  <a:pt x="3051" y="1993"/>
                </a:lnTo>
                <a:lnTo>
                  <a:pt x="3084" y="2008"/>
                </a:lnTo>
                <a:lnTo>
                  <a:pt x="3119" y="2018"/>
                </a:lnTo>
                <a:lnTo>
                  <a:pt x="3156" y="2022"/>
                </a:lnTo>
                <a:lnTo>
                  <a:pt x="3548" y="2022"/>
                </a:lnTo>
                <a:lnTo>
                  <a:pt x="3588" y="2018"/>
                </a:lnTo>
                <a:lnTo>
                  <a:pt x="3624" y="2006"/>
                </a:lnTo>
                <a:lnTo>
                  <a:pt x="3658" y="1987"/>
                </a:lnTo>
                <a:lnTo>
                  <a:pt x="3687" y="1964"/>
                </a:lnTo>
                <a:lnTo>
                  <a:pt x="3712" y="1935"/>
                </a:lnTo>
                <a:lnTo>
                  <a:pt x="3730" y="1901"/>
                </a:lnTo>
                <a:lnTo>
                  <a:pt x="3742" y="1863"/>
                </a:lnTo>
                <a:lnTo>
                  <a:pt x="3746" y="1824"/>
                </a:lnTo>
                <a:lnTo>
                  <a:pt x="3742" y="1785"/>
                </a:lnTo>
                <a:lnTo>
                  <a:pt x="3730" y="1747"/>
                </a:lnTo>
                <a:lnTo>
                  <a:pt x="3712" y="1713"/>
                </a:lnTo>
                <a:lnTo>
                  <a:pt x="3687" y="1684"/>
                </a:lnTo>
                <a:lnTo>
                  <a:pt x="3658" y="1661"/>
                </a:lnTo>
                <a:lnTo>
                  <a:pt x="3624" y="1642"/>
                </a:lnTo>
                <a:lnTo>
                  <a:pt x="3588" y="1632"/>
                </a:lnTo>
                <a:lnTo>
                  <a:pt x="3548" y="1627"/>
                </a:lnTo>
                <a:lnTo>
                  <a:pt x="3278" y="1627"/>
                </a:lnTo>
                <a:lnTo>
                  <a:pt x="3012" y="1109"/>
                </a:lnTo>
                <a:lnTo>
                  <a:pt x="2991" y="1077"/>
                </a:lnTo>
                <a:lnTo>
                  <a:pt x="2966" y="1050"/>
                </a:lnTo>
                <a:lnTo>
                  <a:pt x="2935" y="1029"/>
                </a:lnTo>
                <a:lnTo>
                  <a:pt x="2903" y="1013"/>
                </a:lnTo>
                <a:lnTo>
                  <a:pt x="2866" y="1004"/>
                </a:lnTo>
                <a:lnTo>
                  <a:pt x="2827" y="1002"/>
                </a:lnTo>
                <a:lnTo>
                  <a:pt x="2790" y="1007"/>
                </a:lnTo>
                <a:lnTo>
                  <a:pt x="2753" y="1019"/>
                </a:lnTo>
                <a:lnTo>
                  <a:pt x="2721" y="1037"/>
                </a:lnTo>
                <a:lnTo>
                  <a:pt x="2693" y="1060"/>
                </a:lnTo>
                <a:lnTo>
                  <a:pt x="2669" y="1089"/>
                </a:lnTo>
                <a:lnTo>
                  <a:pt x="2650" y="1123"/>
                </a:lnTo>
                <a:lnTo>
                  <a:pt x="2243" y="2087"/>
                </a:lnTo>
                <a:lnTo>
                  <a:pt x="1864" y="958"/>
                </a:lnTo>
                <a:lnTo>
                  <a:pt x="1851" y="926"/>
                </a:lnTo>
                <a:lnTo>
                  <a:pt x="1832" y="897"/>
                </a:lnTo>
                <a:lnTo>
                  <a:pt x="1807" y="872"/>
                </a:lnTo>
                <a:lnTo>
                  <a:pt x="1781" y="851"/>
                </a:lnTo>
                <a:lnTo>
                  <a:pt x="1750" y="837"/>
                </a:lnTo>
                <a:lnTo>
                  <a:pt x="1716" y="827"/>
                </a:lnTo>
                <a:lnTo>
                  <a:pt x="1681" y="822"/>
                </a:lnTo>
                <a:lnTo>
                  <a:pt x="1647" y="825"/>
                </a:lnTo>
                <a:lnTo>
                  <a:pt x="1613" y="832"/>
                </a:lnTo>
                <a:lnTo>
                  <a:pt x="1582" y="846"/>
                </a:lnTo>
                <a:lnTo>
                  <a:pt x="1553" y="864"/>
                </a:lnTo>
                <a:lnTo>
                  <a:pt x="1528" y="888"/>
                </a:lnTo>
                <a:lnTo>
                  <a:pt x="1507" y="916"/>
                </a:lnTo>
                <a:lnTo>
                  <a:pt x="1491" y="948"/>
                </a:lnTo>
                <a:lnTo>
                  <a:pt x="1224" y="1626"/>
                </a:lnTo>
                <a:lnTo>
                  <a:pt x="0" y="1626"/>
                </a:lnTo>
                <a:lnTo>
                  <a:pt x="0" y="395"/>
                </a:lnTo>
                <a:lnTo>
                  <a:pt x="4" y="337"/>
                </a:lnTo>
                <a:lnTo>
                  <a:pt x="18" y="281"/>
                </a:lnTo>
                <a:lnTo>
                  <a:pt x="37" y="229"/>
                </a:lnTo>
                <a:lnTo>
                  <a:pt x="65" y="181"/>
                </a:lnTo>
                <a:lnTo>
                  <a:pt x="98" y="135"/>
                </a:lnTo>
                <a:lnTo>
                  <a:pt x="137" y="97"/>
                </a:lnTo>
                <a:lnTo>
                  <a:pt x="182" y="64"/>
                </a:lnTo>
                <a:lnTo>
                  <a:pt x="231" y="36"/>
                </a:lnTo>
                <a:lnTo>
                  <a:pt x="284" y="17"/>
                </a:lnTo>
                <a:lnTo>
                  <a:pt x="339" y="4"/>
                </a:lnTo>
                <a:lnTo>
                  <a:pt x="39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2" name="Группа 201"/>
          <p:cNvGrpSpPr/>
          <p:nvPr/>
        </p:nvGrpSpPr>
        <p:grpSpPr>
          <a:xfrm>
            <a:off x="8806612" y="1788312"/>
            <a:ext cx="398947" cy="395502"/>
            <a:chOff x="5848350" y="3216275"/>
            <a:chExt cx="1654176" cy="1639888"/>
          </a:xfrm>
          <a:solidFill>
            <a:schemeClr val="bg2">
              <a:lumMod val="25000"/>
            </a:schemeClr>
          </a:solidFill>
        </p:grpSpPr>
        <p:sp>
          <p:nvSpPr>
            <p:cNvPr id="200" name="Freeform 181"/>
            <p:cNvSpPr>
              <a:spLocks noEditPoints="1"/>
            </p:cNvSpPr>
            <p:nvPr/>
          </p:nvSpPr>
          <p:spPr bwMode="auto">
            <a:xfrm>
              <a:off x="5848350" y="3681413"/>
              <a:ext cx="1320800" cy="1174750"/>
            </a:xfrm>
            <a:custGeom>
              <a:avLst/>
              <a:gdLst>
                <a:gd name="T0" fmla="*/ 884 w 3330"/>
                <a:gd name="T1" fmla="*/ 362 h 2958"/>
                <a:gd name="T2" fmla="*/ 691 w 3330"/>
                <a:gd name="T3" fmla="*/ 437 h 2958"/>
                <a:gd name="T4" fmla="*/ 533 w 3330"/>
                <a:gd name="T5" fmla="*/ 564 h 2958"/>
                <a:gd name="T6" fmla="*/ 422 w 3330"/>
                <a:gd name="T7" fmla="*/ 734 h 2958"/>
                <a:gd name="T8" fmla="*/ 366 w 3330"/>
                <a:gd name="T9" fmla="*/ 934 h 2958"/>
                <a:gd name="T10" fmla="*/ 377 w 3330"/>
                <a:gd name="T11" fmla="*/ 1057 h 2958"/>
                <a:gd name="T12" fmla="*/ 439 w 3330"/>
                <a:gd name="T13" fmla="*/ 1106 h 2958"/>
                <a:gd name="T14" fmla="*/ 520 w 3330"/>
                <a:gd name="T15" fmla="*/ 1096 h 2958"/>
                <a:gd name="T16" fmla="*/ 568 w 3330"/>
                <a:gd name="T17" fmla="*/ 1034 h 2958"/>
                <a:gd name="T18" fmla="*/ 587 w 3330"/>
                <a:gd name="T19" fmla="*/ 886 h 2958"/>
                <a:gd name="T20" fmla="*/ 667 w 3330"/>
                <a:gd name="T21" fmla="*/ 730 h 2958"/>
                <a:gd name="T22" fmla="*/ 796 w 3330"/>
                <a:gd name="T23" fmla="*/ 616 h 2958"/>
                <a:gd name="T24" fmla="*/ 964 w 3330"/>
                <a:gd name="T25" fmla="*/ 559 h 2958"/>
                <a:gd name="T26" fmla="*/ 1078 w 3330"/>
                <a:gd name="T27" fmla="*/ 541 h 2958"/>
                <a:gd name="T28" fmla="*/ 1126 w 3330"/>
                <a:gd name="T29" fmla="*/ 479 h 2958"/>
                <a:gd name="T30" fmla="*/ 1115 w 3330"/>
                <a:gd name="T31" fmla="*/ 399 h 2958"/>
                <a:gd name="T32" fmla="*/ 1053 w 3330"/>
                <a:gd name="T33" fmla="*/ 350 h 2958"/>
                <a:gd name="T34" fmla="*/ 996 w 3330"/>
                <a:gd name="T35" fmla="*/ 3 h 2958"/>
                <a:gd name="T36" fmla="*/ 1236 w 3330"/>
                <a:gd name="T37" fmla="*/ 57 h 2958"/>
                <a:gd name="T38" fmla="*/ 1453 w 3330"/>
                <a:gd name="T39" fmla="*/ 171 h 2958"/>
                <a:gd name="T40" fmla="*/ 1664 w 3330"/>
                <a:gd name="T41" fmla="*/ 366 h 2958"/>
                <a:gd name="T42" fmla="*/ 1877 w 3330"/>
                <a:gd name="T43" fmla="*/ 171 h 2958"/>
                <a:gd name="T44" fmla="*/ 2093 w 3330"/>
                <a:gd name="T45" fmla="*/ 57 h 2958"/>
                <a:gd name="T46" fmla="*/ 2332 w 3330"/>
                <a:gd name="T47" fmla="*/ 3 h 2958"/>
                <a:gd name="T48" fmla="*/ 2577 w 3330"/>
                <a:gd name="T49" fmla="*/ 13 h 2958"/>
                <a:gd name="T50" fmla="*/ 2803 w 3330"/>
                <a:gd name="T51" fmla="*/ 86 h 2958"/>
                <a:gd name="T52" fmla="*/ 3004 w 3330"/>
                <a:gd name="T53" fmla="*/ 214 h 2958"/>
                <a:gd name="T54" fmla="*/ 3165 w 3330"/>
                <a:gd name="T55" fmla="*/ 392 h 2958"/>
                <a:gd name="T56" fmla="*/ 3272 w 3330"/>
                <a:gd name="T57" fmla="*/ 597 h 2958"/>
                <a:gd name="T58" fmla="*/ 3325 w 3330"/>
                <a:gd name="T59" fmla="*/ 819 h 2958"/>
                <a:gd name="T60" fmla="*/ 3323 w 3330"/>
                <a:gd name="T61" fmla="*/ 1047 h 2958"/>
                <a:gd name="T62" fmla="*/ 3268 w 3330"/>
                <a:gd name="T63" fmla="*/ 1271 h 2958"/>
                <a:gd name="T64" fmla="*/ 3158 w 3330"/>
                <a:gd name="T65" fmla="*/ 1478 h 2958"/>
                <a:gd name="T66" fmla="*/ 1752 w 3330"/>
                <a:gd name="T67" fmla="*/ 2922 h 2958"/>
                <a:gd name="T68" fmla="*/ 1688 w 3330"/>
                <a:gd name="T69" fmla="*/ 2957 h 2958"/>
                <a:gd name="T70" fmla="*/ 1619 w 3330"/>
                <a:gd name="T71" fmla="*/ 2950 h 2958"/>
                <a:gd name="T72" fmla="*/ 275 w 3330"/>
                <a:gd name="T73" fmla="*/ 1602 h 2958"/>
                <a:gd name="T74" fmla="*/ 130 w 3330"/>
                <a:gd name="T75" fmla="*/ 1411 h 2958"/>
                <a:gd name="T76" fmla="*/ 38 w 3330"/>
                <a:gd name="T77" fmla="*/ 1197 h 2958"/>
                <a:gd name="T78" fmla="*/ 0 w 3330"/>
                <a:gd name="T79" fmla="*/ 972 h 2958"/>
                <a:gd name="T80" fmla="*/ 17 w 3330"/>
                <a:gd name="T81" fmla="*/ 744 h 2958"/>
                <a:gd name="T82" fmla="*/ 87 w 3330"/>
                <a:gd name="T83" fmla="*/ 526 h 2958"/>
                <a:gd name="T84" fmla="*/ 212 w 3330"/>
                <a:gd name="T85" fmla="*/ 329 h 2958"/>
                <a:gd name="T86" fmla="*/ 389 w 3330"/>
                <a:gd name="T87" fmla="*/ 166 h 2958"/>
                <a:gd name="T88" fmla="*/ 599 w 3330"/>
                <a:gd name="T89" fmla="*/ 55 h 2958"/>
                <a:gd name="T90" fmla="*/ 832 w 3330"/>
                <a:gd name="T91" fmla="*/ 3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0" h="2958">
                  <a:moveTo>
                    <a:pt x="1025" y="347"/>
                  </a:moveTo>
                  <a:lnTo>
                    <a:pt x="954" y="351"/>
                  </a:lnTo>
                  <a:lnTo>
                    <a:pt x="884" y="362"/>
                  </a:lnTo>
                  <a:lnTo>
                    <a:pt x="816" y="380"/>
                  </a:lnTo>
                  <a:lnTo>
                    <a:pt x="751" y="405"/>
                  </a:lnTo>
                  <a:lnTo>
                    <a:pt x="691" y="437"/>
                  </a:lnTo>
                  <a:lnTo>
                    <a:pt x="634" y="474"/>
                  </a:lnTo>
                  <a:lnTo>
                    <a:pt x="582" y="517"/>
                  </a:lnTo>
                  <a:lnTo>
                    <a:pt x="533" y="564"/>
                  </a:lnTo>
                  <a:lnTo>
                    <a:pt x="491" y="617"/>
                  </a:lnTo>
                  <a:lnTo>
                    <a:pt x="454" y="673"/>
                  </a:lnTo>
                  <a:lnTo>
                    <a:pt x="422" y="734"/>
                  </a:lnTo>
                  <a:lnTo>
                    <a:pt x="397" y="797"/>
                  </a:lnTo>
                  <a:lnTo>
                    <a:pt x="378" y="864"/>
                  </a:lnTo>
                  <a:lnTo>
                    <a:pt x="366" y="934"/>
                  </a:lnTo>
                  <a:lnTo>
                    <a:pt x="362" y="1006"/>
                  </a:lnTo>
                  <a:lnTo>
                    <a:pt x="366" y="1034"/>
                  </a:lnTo>
                  <a:lnTo>
                    <a:pt x="377" y="1057"/>
                  </a:lnTo>
                  <a:lnTo>
                    <a:pt x="393" y="1078"/>
                  </a:lnTo>
                  <a:lnTo>
                    <a:pt x="414" y="1096"/>
                  </a:lnTo>
                  <a:lnTo>
                    <a:pt x="439" y="1106"/>
                  </a:lnTo>
                  <a:lnTo>
                    <a:pt x="467" y="1110"/>
                  </a:lnTo>
                  <a:lnTo>
                    <a:pt x="495" y="1106"/>
                  </a:lnTo>
                  <a:lnTo>
                    <a:pt x="520" y="1096"/>
                  </a:lnTo>
                  <a:lnTo>
                    <a:pt x="541" y="1078"/>
                  </a:lnTo>
                  <a:lnTo>
                    <a:pt x="557" y="1057"/>
                  </a:lnTo>
                  <a:lnTo>
                    <a:pt x="568" y="1034"/>
                  </a:lnTo>
                  <a:lnTo>
                    <a:pt x="572" y="1006"/>
                  </a:lnTo>
                  <a:lnTo>
                    <a:pt x="575" y="944"/>
                  </a:lnTo>
                  <a:lnTo>
                    <a:pt x="587" y="886"/>
                  </a:lnTo>
                  <a:lnTo>
                    <a:pt x="607" y="830"/>
                  </a:lnTo>
                  <a:lnTo>
                    <a:pt x="634" y="779"/>
                  </a:lnTo>
                  <a:lnTo>
                    <a:pt x="667" y="730"/>
                  </a:lnTo>
                  <a:lnTo>
                    <a:pt x="705" y="687"/>
                  </a:lnTo>
                  <a:lnTo>
                    <a:pt x="749" y="648"/>
                  </a:lnTo>
                  <a:lnTo>
                    <a:pt x="796" y="616"/>
                  </a:lnTo>
                  <a:lnTo>
                    <a:pt x="849" y="589"/>
                  </a:lnTo>
                  <a:lnTo>
                    <a:pt x="905" y="571"/>
                  </a:lnTo>
                  <a:lnTo>
                    <a:pt x="964" y="559"/>
                  </a:lnTo>
                  <a:lnTo>
                    <a:pt x="1025" y="554"/>
                  </a:lnTo>
                  <a:lnTo>
                    <a:pt x="1053" y="551"/>
                  </a:lnTo>
                  <a:lnTo>
                    <a:pt x="1078" y="541"/>
                  </a:lnTo>
                  <a:lnTo>
                    <a:pt x="1099" y="523"/>
                  </a:lnTo>
                  <a:lnTo>
                    <a:pt x="1115" y="502"/>
                  </a:lnTo>
                  <a:lnTo>
                    <a:pt x="1126" y="479"/>
                  </a:lnTo>
                  <a:lnTo>
                    <a:pt x="1130" y="451"/>
                  </a:lnTo>
                  <a:lnTo>
                    <a:pt x="1126" y="424"/>
                  </a:lnTo>
                  <a:lnTo>
                    <a:pt x="1115" y="399"/>
                  </a:lnTo>
                  <a:lnTo>
                    <a:pt x="1099" y="378"/>
                  </a:lnTo>
                  <a:lnTo>
                    <a:pt x="1078" y="360"/>
                  </a:lnTo>
                  <a:lnTo>
                    <a:pt x="1053" y="350"/>
                  </a:lnTo>
                  <a:lnTo>
                    <a:pt x="1025" y="347"/>
                  </a:lnTo>
                  <a:close/>
                  <a:moveTo>
                    <a:pt x="914" y="0"/>
                  </a:moveTo>
                  <a:lnTo>
                    <a:pt x="996" y="3"/>
                  </a:lnTo>
                  <a:lnTo>
                    <a:pt x="1078" y="15"/>
                  </a:lnTo>
                  <a:lnTo>
                    <a:pt x="1159" y="32"/>
                  </a:lnTo>
                  <a:lnTo>
                    <a:pt x="1236" y="57"/>
                  </a:lnTo>
                  <a:lnTo>
                    <a:pt x="1311" y="88"/>
                  </a:lnTo>
                  <a:lnTo>
                    <a:pt x="1384" y="126"/>
                  </a:lnTo>
                  <a:lnTo>
                    <a:pt x="1453" y="171"/>
                  </a:lnTo>
                  <a:lnTo>
                    <a:pt x="1519" y="222"/>
                  </a:lnTo>
                  <a:lnTo>
                    <a:pt x="1580" y="280"/>
                  </a:lnTo>
                  <a:lnTo>
                    <a:pt x="1664" y="366"/>
                  </a:lnTo>
                  <a:lnTo>
                    <a:pt x="1750" y="280"/>
                  </a:lnTo>
                  <a:lnTo>
                    <a:pt x="1811" y="222"/>
                  </a:lnTo>
                  <a:lnTo>
                    <a:pt x="1877" y="171"/>
                  </a:lnTo>
                  <a:lnTo>
                    <a:pt x="1946" y="126"/>
                  </a:lnTo>
                  <a:lnTo>
                    <a:pt x="2018" y="88"/>
                  </a:lnTo>
                  <a:lnTo>
                    <a:pt x="2093" y="57"/>
                  </a:lnTo>
                  <a:lnTo>
                    <a:pt x="2171" y="32"/>
                  </a:lnTo>
                  <a:lnTo>
                    <a:pt x="2250" y="15"/>
                  </a:lnTo>
                  <a:lnTo>
                    <a:pt x="2332" y="3"/>
                  </a:lnTo>
                  <a:lnTo>
                    <a:pt x="2416" y="0"/>
                  </a:lnTo>
                  <a:lnTo>
                    <a:pt x="2498" y="3"/>
                  </a:lnTo>
                  <a:lnTo>
                    <a:pt x="2577" y="13"/>
                  </a:lnTo>
                  <a:lnTo>
                    <a:pt x="2655" y="30"/>
                  </a:lnTo>
                  <a:lnTo>
                    <a:pt x="2731" y="55"/>
                  </a:lnTo>
                  <a:lnTo>
                    <a:pt x="2803" y="86"/>
                  </a:lnTo>
                  <a:lnTo>
                    <a:pt x="2875" y="122"/>
                  </a:lnTo>
                  <a:lnTo>
                    <a:pt x="2941" y="166"/>
                  </a:lnTo>
                  <a:lnTo>
                    <a:pt x="3004" y="214"/>
                  </a:lnTo>
                  <a:lnTo>
                    <a:pt x="3064" y="270"/>
                  </a:lnTo>
                  <a:lnTo>
                    <a:pt x="3117" y="329"/>
                  </a:lnTo>
                  <a:lnTo>
                    <a:pt x="3165" y="392"/>
                  </a:lnTo>
                  <a:lnTo>
                    <a:pt x="3207" y="458"/>
                  </a:lnTo>
                  <a:lnTo>
                    <a:pt x="3243" y="526"/>
                  </a:lnTo>
                  <a:lnTo>
                    <a:pt x="3272" y="597"/>
                  </a:lnTo>
                  <a:lnTo>
                    <a:pt x="3296" y="669"/>
                  </a:lnTo>
                  <a:lnTo>
                    <a:pt x="3313" y="744"/>
                  </a:lnTo>
                  <a:lnTo>
                    <a:pt x="3325" y="819"/>
                  </a:lnTo>
                  <a:lnTo>
                    <a:pt x="3330" y="896"/>
                  </a:lnTo>
                  <a:lnTo>
                    <a:pt x="3330" y="972"/>
                  </a:lnTo>
                  <a:lnTo>
                    <a:pt x="3323" y="1047"/>
                  </a:lnTo>
                  <a:lnTo>
                    <a:pt x="3310" y="1123"/>
                  </a:lnTo>
                  <a:lnTo>
                    <a:pt x="3292" y="1197"/>
                  </a:lnTo>
                  <a:lnTo>
                    <a:pt x="3268" y="1271"/>
                  </a:lnTo>
                  <a:lnTo>
                    <a:pt x="3237" y="1342"/>
                  </a:lnTo>
                  <a:lnTo>
                    <a:pt x="3200" y="1411"/>
                  </a:lnTo>
                  <a:lnTo>
                    <a:pt x="3158" y="1478"/>
                  </a:lnTo>
                  <a:lnTo>
                    <a:pt x="3109" y="1541"/>
                  </a:lnTo>
                  <a:lnTo>
                    <a:pt x="3055" y="1602"/>
                  </a:lnTo>
                  <a:lnTo>
                    <a:pt x="1752" y="2922"/>
                  </a:lnTo>
                  <a:lnTo>
                    <a:pt x="1733" y="2938"/>
                  </a:lnTo>
                  <a:lnTo>
                    <a:pt x="1711" y="2950"/>
                  </a:lnTo>
                  <a:lnTo>
                    <a:pt x="1688" y="2957"/>
                  </a:lnTo>
                  <a:lnTo>
                    <a:pt x="1666" y="2958"/>
                  </a:lnTo>
                  <a:lnTo>
                    <a:pt x="1642" y="2957"/>
                  </a:lnTo>
                  <a:lnTo>
                    <a:pt x="1619" y="2950"/>
                  </a:lnTo>
                  <a:lnTo>
                    <a:pt x="1597" y="2938"/>
                  </a:lnTo>
                  <a:lnTo>
                    <a:pt x="1578" y="2922"/>
                  </a:lnTo>
                  <a:lnTo>
                    <a:pt x="275" y="1602"/>
                  </a:lnTo>
                  <a:lnTo>
                    <a:pt x="221" y="1541"/>
                  </a:lnTo>
                  <a:lnTo>
                    <a:pt x="172" y="1478"/>
                  </a:lnTo>
                  <a:lnTo>
                    <a:pt x="130" y="1411"/>
                  </a:lnTo>
                  <a:lnTo>
                    <a:pt x="93" y="1342"/>
                  </a:lnTo>
                  <a:lnTo>
                    <a:pt x="62" y="1271"/>
                  </a:lnTo>
                  <a:lnTo>
                    <a:pt x="38" y="1197"/>
                  </a:lnTo>
                  <a:lnTo>
                    <a:pt x="20" y="1123"/>
                  </a:lnTo>
                  <a:lnTo>
                    <a:pt x="7" y="1047"/>
                  </a:lnTo>
                  <a:lnTo>
                    <a:pt x="0" y="972"/>
                  </a:lnTo>
                  <a:lnTo>
                    <a:pt x="0" y="896"/>
                  </a:lnTo>
                  <a:lnTo>
                    <a:pt x="5" y="819"/>
                  </a:lnTo>
                  <a:lnTo>
                    <a:pt x="17" y="744"/>
                  </a:lnTo>
                  <a:lnTo>
                    <a:pt x="34" y="669"/>
                  </a:lnTo>
                  <a:lnTo>
                    <a:pt x="58" y="597"/>
                  </a:lnTo>
                  <a:lnTo>
                    <a:pt x="87" y="526"/>
                  </a:lnTo>
                  <a:lnTo>
                    <a:pt x="123" y="458"/>
                  </a:lnTo>
                  <a:lnTo>
                    <a:pt x="164" y="392"/>
                  </a:lnTo>
                  <a:lnTo>
                    <a:pt x="212" y="329"/>
                  </a:lnTo>
                  <a:lnTo>
                    <a:pt x="266" y="270"/>
                  </a:lnTo>
                  <a:lnTo>
                    <a:pt x="325" y="214"/>
                  </a:lnTo>
                  <a:lnTo>
                    <a:pt x="389" y="166"/>
                  </a:lnTo>
                  <a:lnTo>
                    <a:pt x="455" y="122"/>
                  </a:lnTo>
                  <a:lnTo>
                    <a:pt x="525" y="86"/>
                  </a:lnTo>
                  <a:lnTo>
                    <a:pt x="599" y="55"/>
                  </a:lnTo>
                  <a:lnTo>
                    <a:pt x="675" y="30"/>
                  </a:lnTo>
                  <a:lnTo>
                    <a:pt x="753" y="13"/>
                  </a:lnTo>
                  <a:lnTo>
                    <a:pt x="832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82"/>
            <p:cNvSpPr>
              <a:spLocks/>
            </p:cNvSpPr>
            <p:nvPr/>
          </p:nvSpPr>
          <p:spPr bwMode="auto">
            <a:xfrm>
              <a:off x="6218238" y="3216275"/>
              <a:ext cx="1284288" cy="781050"/>
            </a:xfrm>
            <a:custGeom>
              <a:avLst/>
              <a:gdLst>
                <a:gd name="T0" fmla="*/ 1047 w 3236"/>
                <a:gd name="T1" fmla="*/ 14 h 1966"/>
                <a:gd name="T2" fmla="*/ 1274 w 3236"/>
                <a:gd name="T3" fmla="*/ 87 h 1966"/>
                <a:gd name="T4" fmla="*/ 1475 w 3236"/>
                <a:gd name="T5" fmla="*/ 217 h 1966"/>
                <a:gd name="T6" fmla="*/ 1700 w 3236"/>
                <a:gd name="T7" fmla="*/ 272 h 1966"/>
                <a:gd name="T8" fmla="*/ 1890 w 3236"/>
                <a:gd name="T9" fmla="*/ 124 h 1966"/>
                <a:gd name="T10" fmla="*/ 2110 w 3236"/>
                <a:gd name="T11" fmla="*/ 32 h 1966"/>
                <a:gd name="T12" fmla="*/ 2347 w 3236"/>
                <a:gd name="T13" fmla="*/ 0 h 1966"/>
                <a:gd name="T14" fmla="*/ 2579 w 3236"/>
                <a:gd name="T15" fmla="*/ 30 h 1966"/>
                <a:gd name="T16" fmla="*/ 2792 w 3236"/>
                <a:gd name="T17" fmla="*/ 120 h 1966"/>
                <a:gd name="T18" fmla="*/ 2976 w 3236"/>
                <a:gd name="T19" fmla="*/ 262 h 1966"/>
                <a:gd name="T20" fmla="*/ 3115 w 3236"/>
                <a:gd name="T21" fmla="*/ 444 h 1966"/>
                <a:gd name="T22" fmla="*/ 3203 w 3236"/>
                <a:gd name="T23" fmla="*/ 651 h 1966"/>
                <a:gd name="T24" fmla="*/ 3236 w 3236"/>
                <a:gd name="T25" fmla="*/ 871 h 1966"/>
                <a:gd name="T26" fmla="*/ 3216 w 3236"/>
                <a:gd name="T27" fmla="*/ 1092 h 1966"/>
                <a:gd name="T28" fmla="*/ 3144 w 3236"/>
                <a:gd name="T29" fmla="*/ 1305 h 1966"/>
                <a:gd name="T30" fmla="*/ 3020 w 3236"/>
                <a:gd name="T31" fmla="*/ 1498 h 1966"/>
                <a:gd name="T32" fmla="*/ 2550 w 3236"/>
                <a:gd name="T33" fmla="*/ 1889 h 1966"/>
                <a:gd name="T34" fmla="*/ 2483 w 3236"/>
                <a:gd name="T35" fmla="*/ 1660 h 1966"/>
                <a:gd name="T36" fmla="*/ 2759 w 3236"/>
                <a:gd name="T37" fmla="*/ 1266 h 1966"/>
                <a:gd name="T38" fmla="*/ 2849 w 3236"/>
                <a:gd name="T39" fmla="*/ 1109 h 1966"/>
                <a:gd name="T40" fmla="*/ 2886 w 3236"/>
                <a:gd name="T41" fmla="*/ 936 h 1966"/>
                <a:gd name="T42" fmla="*/ 2871 w 3236"/>
                <a:gd name="T43" fmla="*/ 763 h 1966"/>
                <a:gd name="T44" fmla="*/ 2803 w 3236"/>
                <a:gd name="T45" fmla="*/ 601 h 1966"/>
                <a:gd name="T46" fmla="*/ 2683 w 3236"/>
                <a:gd name="T47" fmla="*/ 464 h 1966"/>
                <a:gd name="T48" fmla="*/ 2525 w 3236"/>
                <a:gd name="T49" fmla="*/ 377 h 1966"/>
                <a:gd name="T50" fmla="*/ 2347 w 3236"/>
                <a:gd name="T51" fmla="*/ 347 h 1966"/>
                <a:gd name="T52" fmla="*/ 2161 w 3236"/>
                <a:gd name="T53" fmla="*/ 379 h 1966"/>
                <a:gd name="T54" fmla="*/ 1997 w 3236"/>
                <a:gd name="T55" fmla="*/ 472 h 1966"/>
                <a:gd name="T56" fmla="*/ 1618 w 3236"/>
                <a:gd name="T57" fmla="*/ 852 h 1966"/>
                <a:gd name="T58" fmla="*/ 1238 w 3236"/>
                <a:gd name="T59" fmla="*/ 472 h 1966"/>
                <a:gd name="T60" fmla="*/ 1074 w 3236"/>
                <a:gd name="T61" fmla="*/ 379 h 1966"/>
                <a:gd name="T62" fmla="*/ 887 w 3236"/>
                <a:gd name="T63" fmla="*/ 347 h 1966"/>
                <a:gd name="T64" fmla="*/ 709 w 3236"/>
                <a:gd name="T65" fmla="*/ 377 h 1966"/>
                <a:gd name="T66" fmla="*/ 553 w 3236"/>
                <a:gd name="T67" fmla="*/ 464 h 1966"/>
                <a:gd name="T68" fmla="*/ 431 w 3236"/>
                <a:gd name="T69" fmla="*/ 604 h 1966"/>
                <a:gd name="T70" fmla="*/ 362 w 3236"/>
                <a:gd name="T71" fmla="*/ 772 h 1966"/>
                <a:gd name="T72" fmla="*/ 350 w 3236"/>
                <a:gd name="T73" fmla="*/ 951 h 1966"/>
                <a:gd name="T74" fmla="*/ 284 w 3236"/>
                <a:gd name="T75" fmla="*/ 1042 h 1966"/>
                <a:gd name="T76" fmla="*/ 5 w 3236"/>
                <a:gd name="T77" fmla="*/ 999 h 1966"/>
                <a:gd name="T78" fmla="*/ 6 w 3236"/>
                <a:gd name="T79" fmla="*/ 784 h 1966"/>
                <a:gd name="T80" fmla="*/ 59 w 3236"/>
                <a:gd name="T81" fmla="*/ 573 h 1966"/>
                <a:gd name="T82" fmla="*/ 161 w 3236"/>
                <a:gd name="T83" fmla="*/ 379 h 1966"/>
                <a:gd name="T84" fmla="*/ 316 w 3236"/>
                <a:gd name="T85" fmla="*/ 209 h 1966"/>
                <a:gd name="T86" fmla="*/ 510 w 3236"/>
                <a:gd name="T87" fmla="*/ 83 h 1966"/>
                <a:gd name="T88" fmla="*/ 731 w 3236"/>
                <a:gd name="T89" fmla="*/ 1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6" h="1966">
                  <a:moveTo>
                    <a:pt x="887" y="0"/>
                  </a:moveTo>
                  <a:lnTo>
                    <a:pt x="968" y="4"/>
                  </a:lnTo>
                  <a:lnTo>
                    <a:pt x="1047" y="14"/>
                  </a:lnTo>
                  <a:lnTo>
                    <a:pt x="1126" y="32"/>
                  </a:lnTo>
                  <a:lnTo>
                    <a:pt x="1201" y="55"/>
                  </a:lnTo>
                  <a:lnTo>
                    <a:pt x="1274" y="87"/>
                  </a:lnTo>
                  <a:lnTo>
                    <a:pt x="1345" y="124"/>
                  </a:lnTo>
                  <a:lnTo>
                    <a:pt x="1411" y="167"/>
                  </a:lnTo>
                  <a:lnTo>
                    <a:pt x="1475" y="217"/>
                  </a:lnTo>
                  <a:lnTo>
                    <a:pt x="1534" y="272"/>
                  </a:lnTo>
                  <a:lnTo>
                    <a:pt x="1618" y="356"/>
                  </a:lnTo>
                  <a:lnTo>
                    <a:pt x="1700" y="272"/>
                  </a:lnTo>
                  <a:lnTo>
                    <a:pt x="1759" y="217"/>
                  </a:lnTo>
                  <a:lnTo>
                    <a:pt x="1823" y="167"/>
                  </a:lnTo>
                  <a:lnTo>
                    <a:pt x="1890" y="124"/>
                  </a:lnTo>
                  <a:lnTo>
                    <a:pt x="1960" y="87"/>
                  </a:lnTo>
                  <a:lnTo>
                    <a:pt x="2033" y="55"/>
                  </a:lnTo>
                  <a:lnTo>
                    <a:pt x="2110" y="32"/>
                  </a:lnTo>
                  <a:lnTo>
                    <a:pt x="2187" y="14"/>
                  </a:lnTo>
                  <a:lnTo>
                    <a:pt x="2266" y="4"/>
                  </a:lnTo>
                  <a:lnTo>
                    <a:pt x="2347" y="0"/>
                  </a:lnTo>
                  <a:lnTo>
                    <a:pt x="2426" y="4"/>
                  </a:lnTo>
                  <a:lnTo>
                    <a:pt x="2504" y="13"/>
                  </a:lnTo>
                  <a:lnTo>
                    <a:pt x="2579" y="30"/>
                  </a:lnTo>
                  <a:lnTo>
                    <a:pt x="2654" y="54"/>
                  </a:lnTo>
                  <a:lnTo>
                    <a:pt x="2724" y="83"/>
                  </a:lnTo>
                  <a:lnTo>
                    <a:pt x="2792" y="120"/>
                  </a:lnTo>
                  <a:lnTo>
                    <a:pt x="2857" y="160"/>
                  </a:lnTo>
                  <a:lnTo>
                    <a:pt x="2919" y="209"/>
                  </a:lnTo>
                  <a:lnTo>
                    <a:pt x="2976" y="262"/>
                  </a:lnTo>
                  <a:lnTo>
                    <a:pt x="3029" y="320"/>
                  </a:lnTo>
                  <a:lnTo>
                    <a:pt x="3076" y="381"/>
                  </a:lnTo>
                  <a:lnTo>
                    <a:pt x="3115" y="444"/>
                  </a:lnTo>
                  <a:lnTo>
                    <a:pt x="3151" y="512"/>
                  </a:lnTo>
                  <a:lnTo>
                    <a:pt x="3179" y="580"/>
                  </a:lnTo>
                  <a:lnTo>
                    <a:pt x="3203" y="651"/>
                  </a:lnTo>
                  <a:lnTo>
                    <a:pt x="3218" y="723"/>
                  </a:lnTo>
                  <a:lnTo>
                    <a:pt x="3230" y="797"/>
                  </a:lnTo>
                  <a:lnTo>
                    <a:pt x="3236" y="871"/>
                  </a:lnTo>
                  <a:lnTo>
                    <a:pt x="3234" y="944"/>
                  </a:lnTo>
                  <a:lnTo>
                    <a:pt x="3229" y="1018"/>
                  </a:lnTo>
                  <a:lnTo>
                    <a:pt x="3216" y="1092"/>
                  </a:lnTo>
                  <a:lnTo>
                    <a:pt x="3199" y="1164"/>
                  </a:lnTo>
                  <a:lnTo>
                    <a:pt x="3175" y="1235"/>
                  </a:lnTo>
                  <a:lnTo>
                    <a:pt x="3144" y="1305"/>
                  </a:lnTo>
                  <a:lnTo>
                    <a:pt x="3109" y="1372"/>
                  </a:lnTo>
                  <a:lnTo>
                    <a:pt x="3068" y="1436"/>
                  </a:lnTo>
                  <a:lnTo>
                    <a:pt x="3020" y="1498"/>
                  </a:lnTo>
                  <a:lnTo>
                    <a:pt x="2967" y="1557"/>
                  </a:lnTo>
                  <a:lnTo>
                    <a:pt x="2562" y="1966"/>
                  </a:lnTo>
                  <a:lnTo>
                    <a:pt x="2550" y="1889"/>
                  </a:lnTo>
                  <a:lnTo>
                    <a:pt x="2533" y="1811"/>
                  </a:lnTo>
                  <a:lnTo>
                    <a:pt x="2511" y="1735"/>
                  </a:lnTo>
                  <a:lnTo>
                    <a:pt x="2483" y="1660"/>
                  </a:lnTo>
                  <a:lnTo>
                    <a:pt x="2449" y="1586"/>
                  </a:lnTo>
                  <a:lnTo>
                    <a:pt x="2718" y="1314"/>
                  </a:lnTo>
                  <a:lnTo>
                    <a:pt x="2759" y="1266"/>
                  </a:lnTo>
                  <a:lnTo>
                    <a:pt x="2795" y="1216"/>
                  </a:lnTo>
                  <a:lnTo>
                    <a:pt x="2826" y="1164"/>
                  </a:lnTo>
                  <a:lnTo>
                    <a:pt x="2849" y="1109"/>
                  </a:lnTo>
                  <a:lnTo>
                    <a:pt x="2868" y="1052"/>
                  </a:lnTo>
                  <a:lnTo>
                    <a:pt x="2880" y="994"/>
                  </a:lnTo>
                  <a:lnTo>
                    <a:pt x="2886" y="936"/>
                  </a:lnTo>
                  <a:lnTo>
                    <a:pt x="2886" y="878"/>
                  </a:lnTo>
                  <a:lnTo>
                    <a:pt x="2882" y="819"/>
                  </a:lnTo>
                  <a:lnTo>
                    <a:pt x="2871" y="763"/>
                  </a:lnTo>
                  <a:lnTo>
                    <a:pt x="2853" y="706"/>
                  </a:lnTo>
                  <a:lnTo>
                    <a:pt x="2831" y="652"/>
                  </a:lnTo>
                  <a:lnTo>
                    <a:pt x="2803" y="601"/>
                  </a:lnTo>
                  <a:lnTo>
                    <a:pt x="2767" y="551"/>
                  </a:lnTo>
                  <a:lnTo>
                    <a:pt x="2728" y="505"/>
                  </a:lnTo>
                  <a:lnTo>
                    <a:pt x="2683" y="464"/>
                  </a:lnTo>
                  <a:lnTo>
                    <a:pt x="2634" y="430"/>
                  </a:lnTo>
                  <a:lnTo>
                    <a:pt x="2581" y="400"/>
                  </a:lnTo>
                  <a:lnTo>
                    <a:pt x="2525" y="377"/>
                  </a:lnTo>
                  <a:lnTo>
                    <a:pt x="2468" y="360"/>
                  </a:lnTo>
                  <a:lnTo>
                    <a:pt x="2409" y="350"/>
                  </a:lnTo>
                  <a:lnTo>
                    <a:pt x="2347" y="347"/>
                  </a:lnTo>
                  <a:lnTo>
                    <a:pt x="2283" y="351"/>
                  </a:lnTo>
                  <a:lnTo>
                    <a:pt x="2221" y="362"/>
                  </a:lnTo>
                  <a:lnTo>
                    <a:pt x="2161" y="379"/>
                  </a:lnTo>
                  <a:lnTo>
                    <a:pt x="2103" y="404"/>
                  </a:lnTo>
                  <a:lnTo>
                    <a:pt x="2049" y="434"/>
                  </a:lnTo>
                  <a:lnTo>
                    <a:pt x="1997" y="472"/>
                  </a:lnTo>
                  <a:lnTo>
                    <a:pt x="1950" y="514"/>
                  </a:lnTo>
                  <a:lnTo>
                    <a:pt x="1868" y="598"/>
                  </a:lnTo>
                  <a:lnTo>
                    <a:pt x="1618" y="852"/>
                  </a:lnTo>
                  <a:lnTo>
                    <a:pt x="1368" y="598"/>
                  </a:lnTo>
                  <a:lnTo>
                    <a:pt x="1286" y="514"/>
                  </a:lnTo>
                  <a:lnTo>
                    <a:pt x="1238" y="472"/>
                  </a:lnTo>
                  <a:lnTo>
                    <a:pt x="1186" y="434"/>
                  </a:lnTo>
                  <a:lnTo>
                    <a:pt x="1131" y="404"/>
                  </a:lnTo>
                  <a:lnTo>
                    <a:pt x="1074" y="379"/>
                  </a:lnTo>
                  <a:lnTo>
                    <a:pt x="1013" y="362"/>
                  </a:lnTo>
                  <a:lnTo>
                    <a:pt x="951" y="351"/>
                  </a:lnTo>
                  <a:lnTo>
                    <a:pt x="887" y="347"/>
                  </a:lnTo>
                  <a:lnTo>
                    <a:pt x="827" y="350"/>
                  </a:lnTo>
                  <a:lnTo>
                    <a:pt x="767" y="360"/>
                  </a:lnTo>
                  <a:lnTo>
                    <a:pt x="709" y="377"/>
                  </a:lnTo>
                  <a:lnTo>
                    <a:pt x="655" y="400"/>
                  </a:lnTo>
                  <a:lnTo>
                    <a:pt x="602" y="430"/>
                  </a:lnTo>
                  <a:lnTo>
                    <a:pt x="553" y="464"/>
                  </a:lnTo>
                  <a:lnTo>
                    <a:pt x="508" y="505"/>
                  </a:lnTo>
                  <a:lnTo>
                    <a:pt x="465" y="552"/>
                  </a:lnTo>
                  <a:lnTo>
                    <a:pt x="431" y="604"/>
                  </a:lnTo>
                  <a:lnTo>
                    <a:pt x="402" y="658"/>
                  </a:lnTo>
                  <a:lnTo>
                    <a:pt x="378" y="714"/>
                  </a:lnTo>
                  <a:lnTo>
                    <a:pt x="362" y="772"/>
                  </a:lnTo>
                  <a:lnTo>
                    <a:pt x="352" y="831"/>
                  </a:lnTo>
                  <a:lnTo>
                    <a:pt x="348" y="892"/>
                  </a:lnTo>
                  <a:lnTo>
                    <a:pt x="350" y="951"/>
                  </a:lnTo>
                  <a:lnTo>
                    <a:pt x="358" y="1011"/>
                  </a:lnTo>
                  <a:lnTo>
                    <a:pt x="373" y="1070"/>
                  </a:lnTo>
                  <a:lnTo>
                    <a:pt x="284" y="1042"/>
                  </a:lnTo>
                  <a:lnTo>
                    <a:pt x="193" y="1019"/>
                  </a:lnTo>
                  <a:lnTo>
                    <a:pt x="100" y="1006"/>
                  </a:lnTo>
                  <a:lnTo>
                    <a:pt x="5" y="999"/>
                  </a:lnTo>
                  <a:lnTo>
                    <a:pt x="0" y="928"/>
                  </a:lnTo>
                  <a:lnTo>
                    <a:pt x="1" y="855"/>
                  </a:lnTo>
                  <a:lnTo>
                    <a:pt x="6" y="784"/>
                  </a:lnTo>
                  <a:lnTo>
                    <a:pt x="18" y="711"/>
                  </a:lnTo>
                  <a:lnTo>
                    <a:pt x="35" y="642"/>
                  </a:lnTo>
                  <a:lnTo>
                    <a:pt x="59" y="573"/>
                  </a:lnTo>
                  <a:lnTo>
                    <a:pt x="87" y="506"/>
                  </a:lnTo>
                  <a:lnTo>
                    <a:pt x="121" y="441"/>
                  </a:lnTo>
                  <a:lnTo>
                    <a:pt x="161" y="379"/>
                  </a:lnTo>
                  <a:lnTo>
                    <a:pt x="207" y="318"/>
                  </a:lnTo>
                  <a:lnTo>
                    <a:pt x="258" y="262"/>
                  </a:lnTo>
                  <a:lnTo>
                    <a:pt x="316" y="209"/>
                  </a:lnTo>
                  <a:lnTo>
                    <a:pt x="377" y="160"/>
                  </a:lnTo>
                  <a:lnTo>
                    <a:pt x="443" y="120"/>
                  </a:lnTo>
                  <a:lnTo>
                    <a:pt x="510" y="83"/>
                  </a:lnTo>
                  <a:lnTo>
                    <a:pt x="582" y="54"/>
                  </a:lnTo>
                  <a:lnTo>
                    <a:pt x="656" y="30"/>
                  </a:lnTo>
                  <a:lnTo>
                    <a:pt x="731" y="13"/>
                  </a:lnTo>
                  <a:lnTo>
                    <a:pt x="808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9520124" y="1788312"/>
            <a:ext cx="373321" cy="395502"/>
            <a:chOff x="5967989" y="1990744"/>
            <a:chExt cx="2859087" cy="3028951"/>
          </a:xfrm>
          <a:solidFill>
            <a:schemeClr val="bg2">
              <a:lumMod val="25000"/>
            </a:schemeClr>
          </a:solidFill>
        </p:grpSpPr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6245801" y="2649557"/>
              <a:ext cx="2305050" cy="2370138"/>
            </a:xfrm>
            <a:custGeom>
              <a:avLst/>
              <a:gdLst>
                <a:gd name="T0" fmla="*/ 510 w 2904"/>
                <a:gd name="T1" fmla="*/ 1651 h 2987"/>
                <a:gd name="T2" fmla="*/ 510 w 2904"/>
                <a:gd name="T3" fmla="*/ 2274 h 2987"/>
                <a:gd name="T4" fmla="*/ 1180 w 2904"/>
                <a:gd name="T5" fmla="*/ 2274 h 2987"/>
                <a:gd name="T6" fmla="*/ 1180 w 2904"/>
                <a:gd name="T7" fmla="*/ 1651 h 2987"/>
                <a:gd name="T8" fmla="*/ 510 w 2904"/>
                <a:gd name="T9" fmla="*/ 1651 h 2987"/>
                <a:gd name="T10" fmla="*/ 1453 w 2904"/>
                <a:gd name="T11" fmla="*/ 0 h 2987"/>
                <a:gd name="T12" fmla="*/ 2904 w 2904"/>
                <a:gd name="T13" fmla="*/ 1445 h 2987"/>
                <a:gd name="T14" fmla="*/ 2904 w 2904"/>
                <a:gd name="T15" fmla="*/ 2919 h 2987"/>
                <a:gd name="T16" fmla="*/ 2900 w 2904"/>
                <a:gd name="T17" fmla="*/ 2940 h 2987"/>
                <a:gd name="T18" fmla="*/ 2891 w 2904"/>
                <a:gd name="T19" fmla="*/ 2958 h 2987"/>
                <a:gd name="T20" fmla="*/ 2876 w 2904"/>
                <a:gd name="T21" fmla="*/ 2974 h 2987"/>
                <a:gd name="T22" fmla="*/ 2857 w 2904"/>
                <a:gd name="T23" fmla="*/ 2983 h 2987"/>
                <a:gd name="T24" fmla="*/ 2836 w 2904"/>
                <a:gd name="T25" fmla="*/ 2987 h 2987"/>
                <a:gd name="T26" fmla="*/ 2394 w 2904"/>
                <a:gd name="T27" fmla="*/ 2987 h 2987"/>
                <a:gd name="T28" fmla="*/ 2394 w 2904"/>
                <a:gd name="T29" fmla="*/ 1651 h 2987"/>
                <a:gd name="T30" fmla="*/ 1651 w 2904"/>
                <a:gd name="T31" fmla="*/ 1651 h 2987"/>
                <a:gd name="T32" fmla="*/ 1651 w 2904"/>
                <a:gd name="T33" fmla="*/ 2987 h 2987"/>
                <a:gd name="T34" fmla="*/ 67 w 2904"/>
                <a:gd name="T35" fmla="*/ 2987 h 2987"/>
                <a:gd name="T36" fmla="*/ 45 w 2904"/>
                <a:gd name="T37" fmla="*/ 2983 h 2987"/>
                <a:gd name="T38" fmla="*/ 28 w 2904"/>
                <a:gd name="T39" fmla="*/ 2974 h 2987"/>
                <a:gd name="T40" fmla="*/ 13 w 2904"/>
                <a:gd name="T41" fmla="*/ 2958 h 2987"/>
                <a:gd name="T42" fmla="*/ 4 w 2904"/>
                <a:gd name="T43" fmla="*/ 2940 h 2987"/>
                <a:gd name="T44" fmla="*/ 0 w 2904"/>
                <a:gd name="T45" fmla="*/ 2919 h 2987"/>
                <a:gd name="T46" fmla="*/ 0 w 2904"/>
                <a:gd name="T47" fmla="*/ 1445 h 2987"/>
                <a:gd name="T48" fmla="*/ 1453 w 2904"/>
                <a:gd name="T49" fmla="*/ 0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4" h="2987">
                  <a:moveTo>
                    <a:pt x="510" y="1651"/>
                  </a:moveTo>
                  <a:lnTo>
                    <a:pt x="510" y="2274"/>
                  </a:lnTo>
                  <a:lnTo>
                    <a:pt x="1180" y="2274"/>
                  </a:lnTo>
                  <a:lnTo>
                    <a:pt x="1180" y="1651"/>
                  </a:lnTo>
                  <a:lnTo>
                    <a:pt x="510" y="1651"/>
                  </a:lnTo>
                  <a:close/>
                  <a:moveTo>
                    <a:pt x="1453" y="0"/>
                  </a:moveTo>
                  <a:lnTo>
                    <a:pt x="2904" y="1445"/>
                  </a:lnTo>
                  <a:lnTo>
                    <a:pt x="2904" y="2919"/>
                  </a:lnTo>
                  <a:lnTo>
                    <a:pt x="2900" y="2940"/>
                  </a:lnTo>
                  <a:lnTo>
                    <a:pt x="2891" y="2958"/>
                  </a:lnTo>
                  <a:lnTo>
                    <a:pt x="2876" y="2974"/>
                  </a:lnTo>
                  <a:lnTo>
                    <a:pt x="2857" y="2983"/>
                  </a:lnTo>
                  <a:lnTo>
                    <a:pt x="2836" y="2987"/>
                  </a:lnTo>
                  <a:lnTo>
                    <a:pt x="2394" y="2987"/>
                  </a:lnTo>
                  <a:lnTo>
                    <a:pt x="2394" y="1651"/>
                  </a:lnTo>
                  <a:lnTo>
                    <a:pt x="1651" y="1651"/>
                  </a:lnTo>
                  <a:lnTo>
                    <a:pt x="1651" y="2987"/>
                  </a:lnTo>
                  <a:lnTo>
                    <a:pt x="67" y="2987"/>
                  </a:lnTo>
                  <a:lnTo>
                    <a:pt x="45" y="2983"/>
                  </a:lnTo>
                  <a:lnTo>
                    <a:pt x="28" y="2974"/>
                  </a:lnTo>
                  <a:lnTo>
                    <a:pt x="13" y="2958"/>
                  </a:lnTo>
                  <a:lnTo>
                    <a:pt x="4" y="2940"/>
                  </a:lnTo>
                  <a:lnTo>
                    <a:pt x="0" y="2919"/>
                  </a:lnTo>
                  <a:lnTo>
                    <a:pt x="0" y="1445"/>
                  </a:lnTo>
                  <a:lnTo>
                    <a:pt x="1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5967989" y="1990744"/>
              <a:ext cx="2859087" cy="1644650"/>
            </a:xfrm>
            <a:custGeom>
              <a:avLst/>
              <a:gdLst>
                <a:gd name="T0" fmla="*/ 1802 w 3603"/>
                <a:gd name="T1" fmla="*/ 0 h 2073"/>
                <a:gd name="T2" fmla="*/ 3548 w 3603"/>
                <a:gd name="T3" fmla="*/ 1745 h 2073"/>
                <a:gd name="T4" fmla="*/ 3569 w 3603"/>
                <a:gd name="T5" fmla="*/ 1772 h 2073"/>
                <a:gd name="T6" fmla="*/ 3586 w 3603"/>
                <a:gd name="T7" fmla="*/ 1801 h 2073"/>
                <a:gd name="T8" fmla="*/ 3598 w 3603"/>
                <a:gd name="T9" fmla="*/ 1832 h 2073"/>
                <a:gd name="T10" fmla="*/ 3603 w 3603"/>
                <a:gd name="T11" fmla="*/ 1864 h 2073"/>
                <a:gd name="T12" fmla="*/ 3603 w 3603"/>
                <a:gd name="T13" fmla="*/ 1898 h 2073"/>
                <a:gd name="T14" fmla="*/ 3598 w 3603"/>
                <a:gd name="T15" fmla="*/ 1930 h 2073"/>
                <a:gd name="T16" fmla="*/ 3586 w 3603"/>
                <a:gd name="T17" fmla="*/ 1961 h 2073"/>
                <a:gd name="T18" fmla="*/ 3569 w 3603"/>
                <a:gd name="T19" fmla="*/ 1989 h 2073"/>
                <a:gd name="T20" fmla="*/ 3548 w 3603"/>
                <a:gd name="T21" fmla="*/ 2017 h 2073"/>
                <a:gd name="T22" fmla="*/ 3521 w 3603"/>
                <a:gd name="T23" fmla="*/ 2038 h 2073"/>
                <a:gd name="T24" fmla="*/ 3492 w 3603"/>
                <a:gd name="T25" fmla="*/ 2055 h 2073"/>
                <a:gd name="T26" fmla="*/ 3461 w 3603"/>
                <a:gd name="T27" fmla="*/ 2067 h 2073"/>
                <a:gd name="T28" fmla="*/ 3429 w 3603"/>
                <a:gd name="T29" fmla="*/ 2072 h 2073"/>
                <a:gd name="T30" fmla="*/ 3395 w 3603"/>
                <a:gd name="T31" fmla="*/ 2072 h 2073"/>
                <a:gd name="T32" fmla="*/ 3363 w 3603"/>
                <a:gd name="T33" fmla="*/ 2067 h 2073"/>
                <a:gd name="T34" fmla="*/ 3332 w 3603"/>
                <a:gd name="T35" fmla="*/ 2055 h 2073"/>
                <a:gd name="T36" fmla="*/ 3303 w 3603"/>
                <a:gd name="T37" fmla="*/ 2038 h 2073"/>
                <a:gd name="T38" fmla="*/ 3276 w 3603"/>
                <a:gd name="T39" fmla="*/ 2017 h 2073"/>
                <a:gd name="T40" fmla="*/ 1802 w 3603"/>
                <a:gd name="T41" fmla="*/ 543 h 2073"/>
                <a:gd name="T42" fmla="*/ 328 w 3603"/>
                <a:gd name="T43" fmla="*/ 2017 h 2073"/>
                <a:gd name="T44" fmla="*/ 304 w 3603"/>
                <a:gd name="T45" fmla="*/ 2037 h 2073"/>
                <a:gd name="T46" fmla="*/ 277 w 3603"/>
                <a:gd name="T47" fmla="*/ 2053 h 2073"/>
                <a:gd name="T48" fmla="*/ 250 w 3603"/>
                <a:gd name="T49" fmla="*/ 2063 h 2073"/>
                <a:gd name="T50" fmla="*/ 220 w 3603"/>
                <a:gd name="T51" fmla="*/ 2070 h 2073"/>
                <a:gd name="T52" fmla="*/ 192 w 3603"/>
                <a:gd name="T53" fmla="*/ 2073 h 2073"/>
                <a:gd name="T54" fmla="*/ 162 w 3603"/>
                <a:gd name="T55" fmla="*/ 2070 h 2073"/>
                <a:gd name="T56" fmla="*/ 133 w 3603"/>
                <a:gd name="T57" fmla="*/ 2063 h 2073"/>
                <a:gd name="T58" fmla="*/ 106 w 3603"/>
                <a:gd name="T59" fmla="*/ 2053 h 2073"/>
                <a:gd name="T60" fmla="*/ 80 w 3603"/>
                <a:gd name="T61" fmla="*/ 2037 h 2073"/>
                <a:gd name="T62" fmla="*/ 56 w 3603"/>
                <a:gd name="T63" fmla="*/ 2017 h 2073"/>
                <a:gd name="T64" fmla="*/ 33 w 3603"/>
                <a:gd name="T65" fmla="*/ 1989 h 2073"/>
                <a:gd name="T66" fmla="*/ 17 w 3603"/>
                <a:gd name="T67" fmla="*/ 1961 h 2073"/>
                <a:gd name="T68" fmla="*/ 6 w 3603"/>
                <a:gd name="T69" fmla="*/ 1930 h 2073"/>
                <a:gd name="T70" fmla="*/ 0 w 3603"/>
                <a:gd name="T71" fmla="*/ 1898 h 2073"/>
                <a:gd name="T72" fmla="*/ 0 w 3603"/>
                <a:gd name="T73" fmla="*/ 1864 h 2073"/>
                <a:gd name="T74" fmla="*/ 6 w 3603"/>
                <a:gd name="T75" fmla="*/ 1832 h 2073"/>
                <a:gd name="T76" fmla="*/ 17 w 3603"/>
                <a:gd name="T77" fmla="*/ 1801 h 2073"/>
                <a:gd name="T78" fmla="*/ 33 w 3603"/>
                <a:gd name="T79" fmla="*/ 1772 h 2073"/>
                <a:gd name="T80" fmla="*/ 56 w 3603"/>
                <a:gd name="T81" fmla="*/ 1745 h 2073"/>
                <a:gd name="T82" fmla="*/ 672 w 3603"/>
                <a:gd name="T83" fmla="*/ 1130 h 2073"/>
                <a:gd name="T84" fmla="*/ 672 w 3603"/>
                <a:gd name="T85" fmla="*/ 461 h 2073"/>
                <a:gd name="T86" fmla="*/ 674 w 3603"/>
                <a:gd name="T87" fmla="*/ 430 h 2073"/>
                <a:gd name="T88" fmla="*/ 684 w 3603"/>
                <a:gd name="T89" fmla="*/ 402 h 2073"/>
                <a:gd name="T90" fmla="*/ 698 w 3603"/>
                <a:gd name="T91" fmla="*/ 375 h 2073"/>
                <a:gd name="T92" fmla="*/ 716 w 3603"/>
                <a:gd name="T93" fmla="*/ 353 h 2073"/>
                <a:gd name="T94" fmla="*/ 740 w 3603"/>
                <a:gd name="T95" fmla="*/ 335 h 2073"/>
                <a:gd name="T96" fmla="*/ 765 w 3603"/>
                <a:gd name="T97" fmla="*/ 321 h 2073"/>
                <a:gd name="T98" fmla="*/ 794 w 3603"/>
                <a:gd name="T99" fmla="*/ 311 h 2073"/>
                <a:gd name="T100" fmla="*/ 825 w 3603"/>
                <a:gd name="T101" fmla="*/ 309 h 2073"/>
                <a:gd name="T102" fmla="*/ 856 w 3603"/>
                <a:gd name="T103" fmla="*/ 311 h 2073"/>
                <a:gd name="T104" fmla="*/ 885 w 3603"/>
                <a:gd name="T105" fmla="*/ 321 h 2073"/>
                <a:gd name="T106" fmla="*/ 911 w 3603"/>
                <a:gd name="T107" fmla="*/ 335 h 2073"/>
                <a:gd name="T108" fmla="*/ 934 w 3603"/>
                <a:gd name="T109" fmla="*/ 353 h 2073"/>
                <a:gd name="T110" fmla="*/ 952 w 3603"/>
                <a:gd name="T111" fmla="*/ 375 h 2073"/>
                <a:gd name="T112" fmla="*/ 966 w 3603"/>
                <a:gd name="T113" fmla="*/ 402 h 2073"/>
                <a:gd name="T114" fmla="*/ 975 w 3603"/>
                <a:gd name="T115" fmla="*/ 430 h 2073"/>
                <a:gd name="T116" fmla="*/ 978 w 3603"/>
                <a:gd name="T117" fmla="*/ 461 h 2073"/>
                <a:gd name="T118" fmla="*/ 978 w 3603"/>
                <a:gd name="T119" fmla="*/ 824 h 2073"/>
                <a:gd name="T120" fmla="*/ 1802 w 3603"/>
                <a:gd name="T121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3" h="2073">
                  <a:moveTo>
                    <a:pt x="1802" y="0"/>
                  </a:moveTo>
                  <a:lnTo>
                    <a:pt x="3548" y="1745"/>
                  </a:lnTo>
                  <a:lnTo>
                    <a:pt x="3569" y="1772"/>
                  </a:lnTo>
                  <a:lnTo>
                    <a:pt x="3586" y="1801"/>
                  </a:lnTo>
                  <a:lnTo>
                    <a:pt x="3598" y="1832"/>
                  </a:lnTo>
                  <a:lnTo>
                    <a:pt x="3603" y="1864"/>
                  </a:lnTo>
                  <a:lnTo>
                    <a:pt x="3603" y="1898"/>
                  </a:lnTo>
                  <a:lnTo>
                    <a:pt x="3598" y="1930"/>
                  </a:lnTo>
                  <a:lnTo>
                    <a:pt x="3586" y="1961"/>
                  </a:lnTo>
                  <a:lnTo>
                    <a:pt x="3569" y="1989"/>
                  </a:lnTo>
                  <a:lnTo>
                    <a:pt x="3548" y="2017"/>
                  </a:lnTo>
                  <a:lnTo>
                    <a:pt x="3521" y="2038"/>
                  </a:lnTo>
                  <a:lnTo>
                    <a:pt x="3492" y="2055"/>
                  </a:lnTo>
                  <a:lnTo>
                    <a:pt x="3461" y="2067"/>
                  </a:lnTo>
                  <a:lnTo>
                    <a:pt x="3429" y="2072"/>
                  </a:lnTo>
                  <a:lnTo>
                    <a:pt x="3395" y="2072"/>
                  </a:lnTo>
                  <a:lnTo>
                    <a:pt x="3363" y="2067"/>
                  </a:lnTo>
                  <a:lnTo>
                    <a:pt x="3332" y="2055"/>
                  </a:lnTo>
                  <a:lnTo>
                    <a:pt x="3303" y="2038"/>
                  </a:lnTo>
                  <a:lnTo>
                    <a:pt x="3276" y="2017"/>
                  </a:lnTo>
                  <a:lnTo>
                    <a:pt x="1802" y="543"/>
                  </a:lnTo>
                  <a:lnTo>
                    <a:pt x="328" y="2017"/>
                  </a:lnTo>
                  <a:lnTo>
                    <a:pt x="304" y="2037"/>
                  </a:lnTo>
                  <a:lnTo>
                    <a:pt x="277" y="2053"/>
                  </a:lnTo>
                  <a:lnTo>
                    <a:pt x="250" y="2063"/>
                  </a:lnTo>
                  <a:lnTo>
                    <a:pt x="220" y="2070"/>
                  </a:lnTo>
                  <a:lnTo>
                    <a:pt x="192" y="2073"/>
                  </a:lnTo>
                  <a:lnTo>
                    <a:pt x="162" y="2070"/>
                  </a:lnTo>
                  <a:lnTo>
                    <a:pt x="133" y="2063"/>
                  </a:lnTo>
                  <a:lnTo>
                    <a:pt x="106" y="2053"/>
                  </a:lnTo>
                  <a:lnTo>
                    <a:pt x="80" y="2037"/>
                  </a:lnTo>
                  <a:lnTo>
                    <a:pt x="56" y="2017"/>
                  </a:lnTo>
                  <a:lnTo>
                    <a:pt x="33" y="1989"/>
                  </a:lnTo>
                  <a:lnTo>
                    <a:pt x="17" y="1961"/>
                  </a:lnTo>
                  <a:lnTo>
                    <a:pt x="6" y="1930"/>
                  </a:lnTo>
                  <a:lnTo>
                    <a:pt x="0" y="1898"/>
                  </a:lnTo>
                  <a:lnTo>
                    <a:pt x="0" y="1864"/>
                  </a:lnTo>
                  <a:lnTo>
                    <a:pt x="6" y="1832"/>
                  </a:lnTo>
                  <a:lnTo>
                    <a:pt x="17" y="1801"/>
                  </a:lnTo>
                  <a:lnTo>
                    <a:pt x="33" y="1772"/>
                  </a:lnTo>
                  <a:lnTo>
                    <a:pt x="56" y="1745"/>
                  </a:lnTo>
                  <a:lnTo>
                    <a:pt x="672" y="1130"/>
                  </a:lnTo>
                  <a:lnTo>
                    <a:pt x="672" y="461"/>
                  </a:lnTo>
                  <a:lnTo>
                    <a:pt x="674" y="430"/>
                  </a:lnTo>
                  <a:lnTo>
                    <a:pt x="684" y="402"/>
                  </a:lnTo>
                  <a:lnTo>
                    <a:pt x="698" y="375"/>
                  </a:lnTo>
                  <a:lnTo>
                    <a:pt x="716" y="353"/>
                  </a:lnTo>
                  <a:lnTo>
                    <a:pt x="740" y="335"/>
                  </a:lnTo>
                  <a:lnTo>
                    <a:pt x="765" y="321"/>
                  </a:lnTo>
                  <a:lnTo>
                    <a:pt x="794" y="311"/>
                  </a:lnTo>
                  <a:lnTo>
                    <a:pt x="825" y="309"/>
                  </a:lnTo>
                  <a:lnTo>
                    <a:pt x="856" y="311"/>
                  </a:lnTo>
                  <a:lnTo>
                    <a:pt x="885" y="321"/>
                  </a:lnTo>
                  <a:lnTo>
                    <a:pt x="911" y="335"/>
                  </a:lnTo>
                  <a:lnTo>
                    <a:pt x="934" y="353"/>
                  </a:lnTo>
                  <a:lnTo>
                    <a:pt x="952" y="375"/>
                  </a:lnTo>
                  <a:lnTo>
                    <a:pt x="966" y="402"/>
                  </a:lnTo>
                  <a:lnTo>
                    <a:pt x="975" y="430"/>
                  </a:lnTo>
                  <a:lnTo>
                    <a:pt x="978" y="461"/>
                  </a:lnTo>
                  <a:lnTo>
                    <a:pt x="978" y="82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10208012" y="1787448"/>
            <a:ext cx="377430" cy="397228"/>
            <a:chOff x="5848350" y="3198813"/>
            <a:chExt cx="2390775" cy="2516188"/>
          </a:xfrm>
          <a:solidFill>
            <a:schemeClr val="bg2">
              <a:lumMod val="25000"/>
            </a:schemeClr>
          </a:solidFill>
        </p:grpSpPr>
        <p:sp>
          <p:nvSpPr>
            <p:cNvPr id="214" name="Freeform 193"/>
            <p:cNvSpPr>
              <a:spLocks/>
            </p:cNvSpPr>
            <p:nvPr/>
          </p:nvSpPr>
          <p:spPr bwMode="auto">
            <a:xfrm>
              <a:off x="5848350" y="4668838"/>
              <a:ext cx="2390775" cy="1046163"/>
            </a:xfrm>
            <a:custGeom>
              <a:avLst/>
              <a:gdLst>
                <a:gd name="T0" fmla="*/ 0 w 4517"/>
                <a:gd name="T1" fmla="*/ 0 h 1977"/>
                <a:gd name="T2" fmla="*/ 1506 w 4517"/>
                <a:gd name="T3" fmla="*/ 0 h 1977"/>
                <a:gd name="T4" fmla="*/ 1511 w 4517"/>
                <a:gd name="T5" fmla="*/ 71 h 1977"/>
                <a:gd name="T6" fmla="*/ 1523 w 4517"/>
                <a:gd name="T7" fmla="*/ 140 h 1977"/>
                <a:gd name="T8" fmla="*/ 1543 w 4517"/>
                <a:gd name="T9" fmla="*/ 204 h 1977"/>
                <a:gd name="T10" fmla="*/ 1572 w 4517"/>
                <a:gd name="T11" fmla="*/ 265 h 1977"/>
                <a:gd name="T12" fmla="*/ 1606 w 4517"/>
                <a:gd name="T13" fmla="*/ 322 h 1977"/>
                <a:gd name="T14" fmla="*/ 1647 w 4517"/>
                <a:gd name="T15" fmla="*/ 375 h 1977"/>
                <a:gd name="T16" fmla="*/ 1695 w 4517"/>
                <a:gd name="T17" fmla="*/ 421 h 1977"/>
                <a:gd name="T18" fmla="*/ 1746 w 4517"/>
                <a:gd name="T19" fmla="*/ 461 h 1977"/>
                <a:gd name="T20" fmla="*/ 1802 w 4517"/>
                <a:gd name="T21" fmla="*/ 497 h 1977"/>
                <a:gd name="T22" fmla="*/ 1864 w 4517"/>
                <a:gd name="T23" fmla="*/ 524 h 1977"/>
                <a:gd name="T24" fmla="*/ 1928 w 4517"/>
                <a:gd name="T25" fmla="*/ 545 h 1977"/>
                <a:gd name="T26" fmla="*/ 1997 w 4517"/>
                <a:gd name="T27" fmla="*/ 559 h 1977"/>
                <a:gd name="T28" fmla="*/ 2067 w 4517"/>
                <a:gd name="T29" fmla="*/ 563 h 1977"/>
                <a:gd name="T30" fmla="*/ 2449 w 4517"/>
                <a:gd name="T31" fmla="*/ 563 h 1977"/>
                <a:gd name="T32" fmla="*/ 2520 w 4517"/>
                <a:gd name="T33" fmla="*/ 559 h 1977"/>
                <a:gd name="T34" fmla="*/ 2587 w 4517"/>
                <a:gd name="T35" fmla="*/ 545 h 1977"/>
                <a:gd name="T36" fmla="*/ 2653 w 4517"/>
                <a:gd name="T37" fmla="*/ 524 h 1977"/>
                <a:gd name="T38" fmla="*/ 2713 w 4517"/>
                <a:gd name="T39" fmla="*/ 497 h 1977"/>
                <a:gd name="T40" fmla="*/ 2770 w 4517"/>
                <a:gd name="T41" fmla="*/ 461 h 1977"/>
                <a:gd name="T42" fmla="*/ 2822 w 4517"/>
                <a:gd name="T43" fmla="*/ 421 h 1977"/>
                <a:gd name="T44" fmla="*/ 2870 w 4517"/>
                <a:gd name="T45" fmla="*/ 375 h 1977"/>
                <a:gd name="T46" fmla="*/ 2910 w 4517"/>
                <a:gd name="T47" fmla="*/ 322 h 1977"/>
                <a:gd name="T48" fmla="*/ 2945 w 4517"/>
                <a:gd name="T49" fmla="*/ 265 h 1977"/>
                <a:gd name="T50" fmla="*/ 2973 w 4517"/>
                <a:gd name="T51" fmla="*/ 204 h 1977"/>
                <a:gd name="T52" fmla="*/ 2994 w 4517"/>
                <a:gd name="T53" fmla="*/ 140 h 1977"/>
                <a:gd name="T54" fmla="*/ 3008 w 4517"/>
                <a:gd name="T55" fmla="*/ 71 h 1977"/>
                <a:gd name="T56" fmla="*/ 3011 w 4517"/>
                <a:gd name="T57" fmla="*/ 0 h 1977"/>
                <a:gd name="T58" fmla="*/ 4517 w 4517"/>
                <a:gd name="T59" fmla="*/ 0 h 1977"/>
                <a:gd name="T60" fmla="*/ 4517 w 4517"/>
                <a:gd name="T61" fmla="*/ 1601 h 1977"/>
                <a:gd name="T62" fmla="*/ 4512 w 4517"/>
                <a:gd name="T63" fmla="*/ 1656 h 1977"/>
                <a:gd name="T64" fmla="*/ 4500 w 4517"/>
                <a:gd name="T65" fmla="*/ 1710 h 1977"/>
                <a:gd name="T66" fmla="*/ 4482 w 4517"/>
                <a:gd name="T67" fmla="*/ 1760 h 1977"/>
                <a:gd name="T68" fmla="*/ 4455 w 4517"/>
                <a:gd name="T69" fmla="*/ 1806 h 1977"/>
                <a:gd name="T70" fmla="*/ 4424 w 4517"/>
                <a:gd name="T71" fmla="*/ 1848 h 1977"/>
                <a:gd name="T72" fmla="*/ 4388 w 4517"/>
                <a:gd name="T73" fmla="*/ 1885 h 1977"/>
                <a:gd name="T74" fmla="*/ 4344 w 4517"/>
                <a:gd name="T75" fmla="*/ 1917 h 1977"/>
                <a:gd name="T76" fmla="*/ 4300 w 4517"/>
                <a:gd name="T77" fmla="*/ 1942 h 1977"/>
                <a:gd name="T78" fmla="*/ 4249 w 4517"/>
                <a:gd name="T79" fmla="*/ 1962 h 1977"/>
                <a:gd name="T80" fmla="*/ 4196 w 4517"/>
                <a:gd name="T81" fmla="*/ 1974 h 1977"/>
                <a:gd name="T82" fmla="*/ 4139 w 4517"/>
                <a:gd name="T83" fmla="*/ 1977 h 1977"/>
                <a:gd name="T84" fmla="*/ 376 w 4517"/>
                <a:gd name="T85" fmla="*/ 1977 h 1977"/>
                <a:gd name="T86" fmla="*/ 320 w 4517"/>
                <a:gd name="T87" fmla="*/ 1974 h 1977"/>
                <a:gd name="T88" fmla="*/ 268 w 4517"/>
                <a:gd name="T89" fmla="*/ 1962 h 1977"/>
                <a:gd name="T90" fmla="*/ 217 w 4517"/>
                <a:gd name="T91" fmla="*/ 1942 h 1977"/>
                <a:gd name="T92" fmla="*/ 171 w 4517"/>
                <a:gd name="T93" fmla="*/ 1917 h 1977"/>
                <a:gd name="T94" fmla="*/ 129 w 4517"/>
                <a:gd name="T95" fmla="*/ 1885 h 1977"/>
                <a:gd name="T96" fmla="*/ 93 w 4517"/>
                <a:gd name="T97" fmla="*/ 1848 h 1977"/>
                <a:gd name="T98" fmla="*/ 60 w 4517"/>
                <a:gd name="T99" fmla="*/ 1806 h 1977"/>
                <a:gd name="T100" fmla="*/ 34 w 4517"/>
                <a:gd name="T101" fmla="*/ 1760 h 1977"/>
                <a:gd name="T102" fmla="*/ 16 w 4517"/>
                <a:gd name="T103" fmla="*/ 1710 h 1977"/>
                <a:gd name="T104" fmla="*/ 4 w 4517"/>
                <a:gd name="T105" fmla="*/ 1656 h 1977"/>
                <a:gd name="T106" fmla="*/ 0 w 4517"/>
                <a:gd name="T107" fmla="*/ 1601 h 1977"/>
                <a:gd name="T108" fmla="*/ 0 w 4517"/>
                <a:gd name="T109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17" h="1977">
                  <a:moveTo>
                    <a:pt x="0" y="0"/>
                  </a:moveTo>
                  <a:lnTo>
                    <a:pt x="1506" y="0"/>
                  </a:lnTo>
                  <a:lnTo>
                    <a:pt x="1511" y="71"/>
                  </a:lnTo>
                  <a:lnTo>
                    <a:pt x="1523" y="140"/>
                  </a:lnTo>
                  <a:lnTo>
                    <a:pt x="1543" y="204"/>
                  </a:lnTo>
                  <a:lnTo>
                    <a:pt x="1572" y="265"/>
                  </a:lnTo>
                  <a:lnTo>
                    <a:pt x="1606" y="322"/>
                  </a:lnTo>
                  <a:lnTo>
                    <a:pt x="1647" y="375"/>
                  </a:lnTo>
                  <a:lnTo>
                    <a:pt x="1695" y="421"/>
                  </a:lnTo>
                  <a:lnTo>
                    <a:pt x="1746" y="461"/>
                  </a:lnTo>
                  <a:lnTo>
                    <a:pt x="1802" y="497"/>
                  </a:lnTo>
                  <a:lnTo>
                    <a:pt x="1864" y="524"/>
                  </a:lnTo>
                  <a:lnTo>
                    <a:pt x="1928" y="545"/>
                  </a:lnTo>
                  <a:lnTo>
                    <a:pt x="1997" y="559"/>
                  </a:lnTo>
                  <a:lnTo>
                    <a:pt x="2067" y="563"/>
                  </a:lnTo>
                  <a:lnTo>
                    <a:pt x="2449" y="563"/>
                  </a:lnTo>
                  <a:lnTo>
                    <a:pt x="2520" y="559"/>
                  </a:lnTo>
                  <a:lnTo>
                    <a:pt x="2587" y="545"/>
                  </a:lnTo>
                  <a:lnTo>
                    <a:pt x="2653" y="524"/>
                  </a:lnTo>
                  <a:lnTo>
                    <a:pt x="2713" y="497"/>
                  </a:lnTo>
                  <a:lnTo>
                    <a:pt x="2770" y="461"/>
                  </a:lnTo>
                  <a:lnTo>
                    <a:pt x="2822" y="421"/>
                  </a:lnTo>
                  <a:lnTo>
                    <a:pt x="2870" y="375"/>
                  </a:lnTo>
                  <a:lnTo>
                    <a:pt x="2910" y="322"/>
                  </a:lnTo>
                  <a:lnTo>
                    <a:pt x="2945" y="265"/>
                  </a:lnTo>
                  <a:lnTo>
                    <a:pt x="2973" y="204"/>
                  </a:lnTo>
                  <a:lnTo>
                    <a:pt x="2994" y="140"/>
                  </a:lnTo>
                  <a:lnTo>
                    <a:pt x="3008" y="71"/>
                  </a:lnTo>
                  <a:lnTo>
                    <a:pt x="3011" y="0"/>
                  </a:lnTo>
                  <a:lnTo>
                    <a:pt x="4517" y="0"/>
                  </a:lnTo>
                  <a:lnTo>
                    <a:pt x="4517" y="1601"/>
                  </a:lnTo>
                  <a:lnTo>
                    <a:pt x="4512" y="1656"/>
                  </a:lnTo>
                  <a:lnTo>
                    <a:pt x="4500" y="1710"/>
                  </a:lnTo>
                  <a:lnTo>
                    <a:pt x="4482" y="1760"/>
                  </a:lnTo>
                  <a:lnTo>
                    <a:pt x="4455" y="1806"/>
                  </a:lnTo>
                  <a:lnTo>
                    <a:pt x="4424" y="1848"/>
                  </a:lnTo>
                  <a:lnTo>
                    <a:pt x="4388" y="1885"/>
                  </a:lnTo>
                  <a:lnTo>
                    <a:pt x="4344" y="1917"/>
                  </a:lnTo>
                  <a:lnTo>
                    <a:pt x="4300" y="1942"/>
                  </a:lnTo>
                  <a:lnTo>
                    <a:pt x="4249" y="1962"/>
                  </a:lnTo>
                  <a:lnTo>
                    <a:pt x="4196" y="1974"/>
                  </a:lnTo>
                  <a:lnTo>
                    <a:pt x="4139" y="1977"/>
                  </a:lnTo>
                  <a:lnTo>
                    <a:pt x="376" y="1977"/>
                  </a:lnTo>
                  <a:lnTo>
                    <a:pt x="320" y="1974"/>
                  </a:lnTo>
                  <a:lnTo>
                    <a:pt x="268" y="1962"/>
                  </a:lnTo>
                  <a:lnTo>
                    <a:pt x="217" y="1942"/>
                  </a:lnTo>
                  <a:lnTo>
                    <a:pt x="171" y="1917"/>
                  </a:lnTo>
                  <a:lnTo>
                    <a:pt x="129" y="1885"/>
                  </a:lnTo>
                  <a:lnTo>
                    <a:pt x="93" y="1848"/>
                  </a:lnTo>
                  <a:lnTo>
                    <a:pt x="60" y="1806"/>
                  </a:lnTo>
                  <a:lnTo>
                    <a:pt x="34" y="1760"/>
                  </a:lnTo>
                  <a:lnTo>
                    <a:pt x="16" y="1710"/>
                  </a:lnTo>
                  <a:lnTo>
                    <a:pt x="4" y="1656"/>
                  </a:lnTo>
                  <a:lnTo>
                    <a:pt x="0" y="16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6638925" y="3198813"/>
              <a:ext cx="800100" cy="1319213"/>
            </a:xfrm>
            <a:custGeom>
              <a:avLst/>
              <a:gdLst>
                <a:gd name="T0" fmla="*/ 756 w 1512"/>
                <a:gd name="T1" fmla="*/ 0 h 2493"/>
                <a:gd name="T2" fmla="*/ 798 w 1512"/>
                <a:gd name="T3" fmla="*/ 3 h 2493"/>
                <a:gd name="T4" fmla="*/ 838 w 1512"/>
                <a:gd name="T5" fmla="*/ 14 h 2493"/>
                <a:gd name="T6" fmla="*/ 874 w 1512"/>
                <a:gd name="T7" fmla="*/ 32 h 2493"/>
                <a:gd name="T8" fmla="*/ 907 w 1512"/>
                <a:gd name="T9" fmla="*/ 56 h 2493"/>
                <a:gd name="T10" fmla="*/ 936 w 1512"/>
                <a:gd name="T11" fmla="*/ 84 h 2493"/>
                <a:gd name="T12" fmla="*/ 960 w 1512"/>
                <a:gd name="T13" fmla="*/ 116 h 2493"/>
                <a:gd name="T14" fmla="*/ 976 w 1512"/>
                <a:gd name="T15" fmla="*/ 153 h 2493"/>
                <a:gd name="T16" fmla="*/ 988 w 1512"/>
                <a:gd name="T17" fmla="*/ 194 h 2493"/>
                <a:gd name="T18" fmla="*/ 991 w 1512"/>
                <a:gd name="T19" fmla="*/ 235 h 2493"/>
                <a:gd name="T20" fmla="*/ 991 w 1512"/>
                <a:gd name="T21" fmla="*/ 1667 h 2493"/>
                <a:gd name="T22" fmla="*/ 1421 w 1512"/>
                <a:gd name="T23" fmla="*/ 1667 h 2493"/>
                <a:gd name="T24" fmla="*/ 1451 w 1512"/>
                <a:gd name="T25" fmla="*/ 1670 h 2493"/>
                <a:gd name="T26" fmla="*/ 1476 w 1512"/>
                <a:gd name="T27" fmla="*/ 1676 h 2493"/>
                <a:gd name="T28" fmla="*/ 1494 w 1512"/>
                <a:gd name="T29" fmla="*/ 1685 h 2493"/>
                <a:gd name="T30" fmla="*/ 1506 w 1512"/>
                <a:gd name="T31" fmla="*/ 1697 h 2493"/>
                <a:gd name="T32" fmla="*/ 1512 w 1512"/>
                <a:gd name="T33" fmla="*/ 1712 h 2493"/>
                <a:gd name="T34" fmla="*/ 1512 w 1512"/>
                <a:gd name="T35" fmla="*/ 1730 h 2493"/>
                <a:gd name="T36" fmla="*/ 1506 w 1512"/>
                <a:gd name="T37" fmla="*/ 1749 h 2493"/>
                <a:gd name="T38" fmla="*/ 1493 w 1512"/>
                <a:gd name="T39" fmla="*/ 1770 h 2493"/>
                <a:gd name="T40" fmla="*/ 1472 w 1512"/>
                <a:gd name="T41" fmla="*/ 1793 h 2493"/>
                <a:gd name="T42" fmla="*/ 756 w 1512"/>
                <a:gd name="T43" fmla="*/ 2493 h 2493"/>
                <a:gd name="T44" fmla="*/ 40 w 1512"/>
                <a:gd name="T45" fmla="*/ 1793 h 2493"/>
                <a:gd name="T46" fmla="*/ 21 w 1512"/>
                <a:gd name="T47" fmla="*/ 1770 h 2493"/>
                <a:gd name="T48" fmla="*/ 8 w 1512"/>
                <a:gd name="T49" fmla="*/ 1749 h 2493"/>
                <a:gd name="T50" fmla="*/ 0 w 1512"/>
                <a:gd name="T51" fmla="*/ 1730 h 2493"/>
                <a:gd name="T52" fmla="*/ 0 w 1512"/>
                <a:gd name="T53" fmla="*/ 1712 h 2493"/>
                <a:gd name="T54" fmla="*/ 6 w 1512"/>
                <a:gd name="T55" fmla="*/ 1697 h 2493"/>
                <a:gd name="T56" fmla="*/ 18 w 1512"/>
                <a:gd name="T57" fmla="*/ 1685 h 2493"/>
                <a:gd name="T58" fmla="*/ 37 w 1512"/>
                <a:gd name="T59" fmla="*/ 1676 h 2493"/>
                <a:gd name="T60" fmla="*/ 61 w 1512"/>
                <a:gd name="T61" fmla="*/ 1670 h 2493"/>
                <a:gd name="T62" fmla="*/ 91 w 1512"/>
                <a:gd name="T63" fmla="*/ 1667 h 2493"/>
                <a:gd name="T64" fmla="*/ 521 w 1512"/>
                <a:gd name="T65" fmla="*/ 1667 h 2493"/>
                <a:gd name="T66" fmla="*/ 521 w 1512"/>
                <a:gd name="T67" fmla="*/ 235 h 2493"/>
                <a:gd name="T68" fmla="*/ 526 w 1512"/>
                <a:gd name="T69" fmla="*/ 194 h 2493"/>
                <a:gd name="T70" fmla="*/ 536 w 1512"/>
                <a:gd name="T71" fmla="*/ 153 h 2493"/>
                <a:gd name="T72" fmla="*/ 552 w 1512"/>
                <a:gd name="T73" fmla="*/ 116 h 2493"/>
                <a:gd name="T74" fmla="*/ 576 w 1512"/>
                <a:gd name="T75" fmla="*/ 84 h 2493"/>
                <a:gd name="T76" fmla="*/ 605 w 1512"/>
                <a:gd name="T77" fmla="*/ 56 h 2493"/>
                <a:gd name="T78" fmla="*/ 638 w 1512"/>
                <a:gd name="T79" fmla="*/ 32 h 2493"/>
                <a:gd name="T80" fmla="*/ 674 w 1512"/>
                <a:gd name="T81" fmla="*/ 14 h 2493"/>
                <a:gd name="T82" fmla="*/ 714 w 1512"/>
                <a:gd name="T83" fmla="*/ 3 h 2493"/>
                <a:gd name="T84" fmla="*/ 756 w 1512"/>
                <a:gd name="T85" fmla="*/ 0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2" h="2493">
                  <a:moveTo>
                    <a:pt x="756" y="0"/>
                  </a:moveTo>
                  <a:lnTo>
                    <a:pt x="798" y="3"/>
                  </a:lnTo>
                  <a:lnTo>
                    <a:pt x="838" y="14"/>
                  </a:lnTo>
                  <a:lnTo>
                    <a:pt x="874" y="32"/>
                  </a:lnTo>
                  <a:lnTo>
                    <a:pt x="907" y="56"/>
                  </a:lnTo>
                  <a:lnTo>
                    <a:pt x="936" y="84"/>
                  </a:lnTo>
                  <a:lnTo>
                    <a:pt x="960" y="116"/>
                  </a:lnTo>
                  <a:lnTo>
                    <a:pt x="976" y="153"/>
                  </a:lnTo>
                  <a:lnTo>
                    <a:pt x="988" y="194"/>
                  </a:lnTo>
                  <a:lnTo>
                    <a:pt x="991" y="235"/>
                  </a:lnTo>
                  <a:lnTo>
                    <a:pt x="991" y="1667"/>
                  </a:lnTo>
                  <a:lnTo>
                    <a:pt x="1421" y="1667"/>
                  </a:lnTo>
                  <a:lnTo>
                    <a:pt x="1451" y="1670"/>
                  </a:lnTo>
                  <a:lnTo>
                    <a:pt x="1476" y="1676"/>
                  </a:lnTo>
                  <a:lnTo>
                    <a:pt x="1494" y="1685"/>
                  </a:lnTo>
                  <a:lnTo>
                    <a:pt x="1506" y="1697"/>
                  </a:lnTo>
                  <a:lnTo>
                    <a:pt x="1512" y="1712"/>
                  </a:lnTo>
                  <a:lnTo>
                    <a:pt x="1512" y="1730"/>
                  </a:lnTo>
                  <a:lnTo>
                    <a:pt x="1506" y="1749"/>
                  </a:lnTo>
                  <a:lnTo>
                    <a:pt x="1493" y="1770"/>
                  </a:lnTo>
                  <a:lnTo>
                    <a:pt x="1472" y="1793"/>
                  </a:lnTo>
                  <a:lnTo>
                    <a:pt x="756" y="2493"/>
                  </a:lnTo>
                  <a:lnTo>
                    <a:pt x="40" y="1793"/>
                  </a:lnTo>
                  <a:lnTo>
                    <a:pt x="21" y="1770"/>
                  </a:lnTo>
                  <a:lnTo>
                    <a:pt x="8" y="1749"/>
                  </a:lnTo>
                  <a:lnTo>
                    <a:pt x="0" y="1730"/>
                  </a:lnTo>
                  <a:lnTo>
                    <a:pt x="0" y="1712"/>
                  </a:lnTo>
                  <a:lnTo>
                    <a:pt x="6" y="1697"/>
                  </a:lnTo>
                  <a:lnTo>
                    <a:pt x="18" y="1685"/>
                  </a:lnTo>
                  <a:lnTo>
                    <a:pt x="37" y="1676"/>
                  </a:lnTo>
                  <a:lnTo>
                    <a:pt x="61" y="1670"/>
                  </a:lnTo>
                  <a:lnTo>
                    <a:pt x="91" y="1667"/>
                  </a:lnTo>
                  <a:lnTo>
                    <a:pt x="521" y="1667"/>
                  </a:lnTo>
                  <a:lnTo>
                    <a:pt x="521" y="235"/>
                  </a:lnTo>
                  <a:lnTo>
                    <a:pt x="526" y="194"/>
                  </a:lnTo>
                  <a:lnTo>
                    <a:pt x="536" y="153"/>
                  </a:lnTo>
                  <a:lnTo>
                    <a:pt x="552" y="116"/>
                  </a:lnTo>
                  <a:lnTo>
                    <a:pt x="576" y="84"/>
                  </a:lnTo>
                  <a:lnTo>
                    <a:pt x="605" y="56"/>
                  </a:lnTo>
                  <a:lnTo>
                    <a:pt x="638" y="32"/>
                  </a:lnTo>
                  <a:lnTo>
                    <a:pt x="674" y="14"/>
                  </a:lnTo>
                  <a:lnTo>
                    <a:pt x="714" y="3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10900008" y="1787723"/>
            <a:ext cx="376903" cy="396678"/>
            <a:chOff x="5848350" y="3194050"/>
            <a:chExt cx="2027238" cy="2133601"/>
          </a:xfrm>
          <a:solidFill>
            <a:schemeClr val="bg2">
              <a:lumMod val="25000"/>
            </a:schemeClr>
          </a:solidFill>
        </p:grpSpPr>
        <p:sp>
          <p:nvSpPr>
            <p:cNvPr id="221" name="Freeform 199"/>
            <p:cNvSpPr>
              <a:spLocks/>
            </p:cNvSpPr>
            <p:nvPr/>
          </p:nvSpPr>
          <p:spPr bwMode="auto">
            <a:xfrm>
              <a:off x="5848350" y="4440238"/>
              <a:ext cx="2027238" cy="887413"/>
            </a:xfrm>
            <a:custGeom>
              <a:avLst/>
              <a:gdLst>
                <a:gd name="T0" fmla="*/ 0 w 3831"/>
                <a:gd name="T1" fmla="*/ 0 h 1677"/>
                <a:gd name="T2" fmla="*/ 1278 w 3831"/>
                <a:gd name="T3" fmla="*/ 0 h 1677"/>
                <a:gd name="T4" fmla="*/ 1281 w 3831"/>
                <a:gd name="T5" fmla="*/ 60 h 1677"/>
                <a:gd name="T6" fmla="*/ 1291 w 3831"/>
                <a:gd name="T7" fmla="*/ 118 h 1677"/>
                <a:gd name="T8" fmla="*/ 1309 w 3831"/>
                <a:gd name="T9" fmla="*/ 173 h 1677"/>
                <a:gd name="T10" fmla="*/ 1333 w 3831"/>
                <a:gd name="T11" fmla="*/ 225 h 1677"/>
                <a:gd name="T12" fmla="*/ 1363 w 3831"/>
                <a:gd name="T13" fmla="*/ 273 h 1677"/>
                <a:gd name="T14" fmla="*/ 1397 w 3831"/>
                <a:gd name="T15" fmla="*/ 318 h 1677"/>
                <a:gd name="T16" fmla="*/ 1438 w 3831"/>
                <a:gd name="T17" fmla="*/ 357 h 1677"/>
                <a:gd name="T18" fmla="*/ 1481 w 3831"/>
                <a:gd name="T19" fmla="*/ 391 h 1677"/>
                <a:gd name="T20" fmla="*/ 1529 w 3831"/>
                <a:gd name="T21" fmla="*/ 422 h 1677"/>
                <a:gd name="T22" fmla="*/ 1581 w 3831"/>
                <a:gd name="T23" fmla="*/ 445 h 1677"/>
                <a:gd name="T24" fmla="*/ 1636 w 3831"/>
                <a:gd name="T25" fmla="*/ 463 h 1677"/>
                <a:gd name="T26" fmla="*/ 1694 w 3831"/>
                <a:gd name="T27" fmla="*/ 474 h 1677"/>
                <a:gd name="T28" fmla="*/ 1754 w 3831"/>
                <a:gd name="T29" fmla="*/ 478 h 1677"/>
                <a:gd name="T30" fmla="*/ 2078 w 3831"/>
                <a:gd name="T31" fmla="*/ 478 h 1677"/>
                <a:gd name="T32" fmla="*/ 2137 w 3831"/>
                <a:gd name="T33" fmla="*/ 474 h 1677"/>
                <a:gd name="T34" fmla="*/ 2194 w 3831"/>
                <a:gd name="T35" fmla="*/ 463 h 1677"/>
                <a:gd name="T36" fmla="*/ 2250 w 3831"/>
                <a:gd name="T37" fmla="*/ 445 h 1677"/>
                <a:gd name="T38" fmla="*/ 2301 w 3831"/>
                <a:gd name="T39" fmla="*/ 422 h 1677"/>
                <a:gd name="T40" fmla="*/ 2349 w 3831"/>
                <a:gd name="T41" fmla="*/ 391 h 1677"/>
                <a:gd name="T42" fmla="*/ 2394 w 3831"/>
                <a:gd name="T43" fmla="*/ 357 h 1677"/>
                <a:gd name="T44" fmla="*/ 2434 w 3831"/>
                <a:gd name="T45" fmla="*/ 318 h 1677"/>
                <a:gd name="T46" fmla="*/ 2469 w 3831"/>
                <a:gd name="T47" fmla="*/ 273 h 1677"/>
                <a:gd name="T48" fmla="*/ 2498 w 3831"/>
                <a:gd name="T49" fmla="*/ 225 h 1677"/>
                <a:gd name="T50" fmla="*/ 2522 w 3831"/>
                <a:gd name="T51" fmla="*/ 173 h 1677"/>
                <a:gd name="T52" fmla="*/ 2540 w 3831"/>
                <a:gd name="T53" fmla="*/ 118 h 1677"/>
                <a:gd name="T54" fmla="*/ 2551 w 3831"/>
                <a:gd name="T55" fmla="*/ 60 h 1677"/>
                <a:gd name="T56" fmla="*/ 2554 w 3831"/>
                <a:gd name="T57" fmla="*/ 0 h 1677"/>
                <a:gd name="T58" fmla="*/ 3831 w 3831"/>
                <a:gd name="T59" fmla="*/ 0 h 1677"/>
                <a:gd name="T60" fmla="*/ 3831 w 3831"/>
                <a:gd name="T61" fmla="*/ 1358 h 1677"/>
                <a:gd name="T62" fmla="*/ 3828 w 3831"/>
                <a:gd name="T63" fmla="*/ 1405 h 1677"/>
                <a:gd name="T64" fmla="*/ 3817 w 3831"/>
                <a:gd name="T65" fmla="*/ 1451 h 1677"/>
                <a:gd name="T66" fmla="*/ 3802 w 3831"/>
                <a:gd name="T67" fmla="*/ 1493 h 1677"/>
                <a:gd name="T68" fmla="*/ 3779 w 3831"/>
                <a:gd name="T69" fmla="*/ 1532 h 1677"/>
                <a:gd name="T70" fmla="*/ 3753 w 3831"/>
                <a:gd name="T71" fmla="*/ 1567 h 1677"/>
                <a:gd name="T72" fmla="*/ 3722 w 3831"/>
                <a:gd name="T73" fmla="*/ 1599 h 1677"/>
                <a:gd name="T74" fmla="*/ 3685 w 3831"/>
                <a:gd name="T75" fmla="*/ 1626 h 1677"/>
                <a:gd name="T76" fmla="*/ 3647 w 3831"/>
                <a:gd name="T77" fmla="*/ 1647 h 1677"/>
                <a:gd name="T78" fmla="*/ 3604 w 3831"/>
                <a:gd name="T79" fmla="*/ 1664 h 1677"/>
                <a:gd name="T80" fmla="*/ 3560 w 3831"/>
                <a:gd name="T81" fmla="*/ 1674 h 1677"/>
                <a:gd name="T82" fmla="*/ 3511 w 3831"/>
                <a:gd name="T83" fmla="*/ 1677 h 1677"/>
                <a:gd name="T84" fmla="*/ 319 w 3831"/>
                <a:gd name="T85" fmla="*/ 1677 h 1677"/>
                <a:gd name="T86" fmla="*/ 272 w 3831"/>
                <a:gd name="T87" fmla="*/ 1674 h 1677"/>
                <a:gd name="T88" fmla="*/ 227 w 3831"/>
                <a:gd name="T89" fmla="*/ 1664 h 1677"/>
                <a:gd name="T90" fmla="*/ 184 w 3831"/>
                <a:gd name="T91" fmla="*/ 1647 h 1677"/>
                <a:gd name="T92" fmla="*/ 145 w 3831"/>
                <a:gd name="T93" fmla="*/ 1626 h 1677"/>
                <a:gd name="T94" fmla="*/ 109 w 3831"/>
                <a:gd name="T95" fmla="*/ 1599 h 1677"/>
                <a:gd name="T96" fmla="*/ 79 w 3831"/>
                <a:gd name="T97" fmla="*/ 1567 h 1677"/>
                <a:gd name="T98" fmla="*/ 51 w 3831"/>
                <a:gd name="T99" fmla="*/ 1532 h 1677"/>
                <a:gd name="T100" fmla="*/ 29 w 3831"/>
                <a:gd name="T101" fmla="*/ 1493 h 1677"/>
                <a:gd name="T102" fmla="*/ 14 w 3831"/>
                <a:gd name="T103" fmla="*/ 1451 h 1677"/>
                <a:gd name="T104" fmla="*/ 4 w 3831"/>
                <a:gd name="T105" fmla="*/ 1405 h 1677"/>
                <a:gd name="T106" fmla="*/ 0 w 3831"/>
                <a:gd name="T107" fmla="*/ 1358 h 1677"/>
                <a:gd name="T108" fmla="*/ 0 w 3831"/>
                <a:gd name="T109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31" h="1677">
                  <a:moveTo>
                    <a:pt x="0" y="0"/>
                  </a:moveTo>
                  <a:lnTo>
                    <a:pt x="1278" y="0"/>
                  </a:lnTo>
                  <a:lnTo>
                    <a:pt x="1281" y="60"/>
                  </a:lnTo>
                  <a:lnTo>
                    <a:pt x="1291" y="118"/>
                  </a:lnTo>
                  <a:lnTo>
                    <a:pt x="1309" y="173"/>
                  </a:lnTo>
                  <a:lnTo>
                    <a:pt x="1333" y="225"/>
                  </a:lnTo>
                  <a:lnTo>
                    <a:pt x="1363" y="273"/>
                  </a:lnTo>
                  <a:lnTo>
                    <a:pt x="1397" y="318"/>
                  </a:lnTo>
                  <a:lnTo>
                    <a:pt x="1438" y="357"/>
                  </a:lnTo>
                  <a:lnTo>
                    <a:pt x="1481" y="391"/>
                  </a:lnTo>
                  <a:lnTo>
                    <a:pt x="1529" y="422"/>
                  </a:lnTo>
                  <a:lnTo>
                    <a:pt x="1581" y="445"/>
                  </a:lnTo>
                  <a:lnTo>
                    <a:pt x="1636" y="463"/>
                  </a:lnTo>
                  <a:lnTo>
                    <a:pt x="1694" y="474"/>
                  </a:lnTo>
                  <a:lnTo>
                    <a:pt x="1754" y="478"/>
                  </a:lnTo>
                  <a:lnTo>
                    <a:pt x="2078" y="478"/>
                  </a:lnTo>
                  <a:lnTo>
                    <a:pt x="2137" y="474"/>
                  </a:lnTo>
                  <a:lnTo>
                    <a:pt x="2194" y="463"/>
                  </a:lnTo>
                  <a:lnTo>
                    <a:pt x="2250" y="445"/>
                  </a:lnTo>
                  <a:lnTo>
                    <a:pt x="2301" y="422"/>
                  </a:lnTo>
                  <a:lnTo>
                    <a:pt x="2349" y="391"/>
                  </a:lnTo>
                  <a:lnTo>
                    <a:pt x="2394" y="357"/>
                  </a:lnTo>
                  <a:lnTo>
                    <a:pt x="2434" y="318"/>
                  </a:lnTo>
                  <a:lnTo>
                    <a:pt x="2469" y="273"/>
                  </a:lnTo>
                  <a:lnTo>
                    <a:pt x="2498" y="225"/>
                  </a:lnTo>
                  <a:lnTo>
                    <a:pt x="2522" y="173"/>
                  </a:lnTo>
                  <a:lnTo>
                    <a:pt x="2540" y="118"/>
                  </a:lnTo>
                  <a:lnTo>
                    <a:pt x="2551" y="60"/>
                  </a:lnTo>
                  <a:lnTo>
                    <a:pt x="2554" y="0"/>
                  </a:lnTo>
                  <a:lnTo>
                    <a:pt x="3831" y="0"/>
                  </a:lnTo>
                  <a:lnTo>
                    <a:pt x="3831" y="1358"/>
                  </a:lnTo>
                  <a:lnTo>
                    <a:pt x="3828" y="1405"/>
                  </a:lnTo>
                  <a:lnTo>
                    <a:pt x="3817" y="1451"/>
                  </a:lnTo>
                  <a:lnTo>
                    <a:pt x="3802" y="1493"/>
                  </a:lnTo>
                  <a:lnTo>
                    <a:pt x="3779" y="1532"/>
                  </a:lnTo>
                  <a:lnTo>
                    <a:pt x="3753" y="1567"/>
                  </a:lnTo>
                  <a:lnTo>
                    <a:pt x="3722" y="1599"/>
                  </a:lnTo>
                  <a:lnTo>
                    <a:pt x="3685" y="1626"/>
                  </a:lnTo>
                  <a:lnTo>
                    <a:pt x="3647" y="1647"/>
                  </a:lnTo>
                  <a:lnTo>
                    <a:pt x="3604" y="1664"/>
                  </a:lnTo>
                  <a:lnTo>
                    <a:pt x="3560" y="1674"/>
                  </a:lnTo>
                  <a:lnTo>
                    <a:pt x="3511" y="1677"/>
                  </a:lnTo>
                  <a:lnTo>
                    <a:pt x="319" y="1677"/>
                  </a:lnTo>
                  <a:lnTo>
                    <a:pt x="272" y="1674"/>
                  </a:lnTo>
                  <a:lnTo>
                    <a:pt x="227" y="1664"/>
                  </a:lnTo>
                  <a:lnTo>
                    <a:pt x="184" y="1647"/>
                  </a:lnTo>
                  <a:lnTo>
                    <a:pt x="145" y="1626"/>
                  </a:lnTo>
                  <a:lnTo>
                    <a:pt x="109" y="1599"/>
                  </a:lnTo>
                  <a:lnTo>
                    <a:pt x="79" y="1567"/>
                  </a:lnTo>
                  <a:lnTo>
                    <a:pt x="51" y="1532"/>
                  </a:lnTo>
                  <a:lnTo>
                    <a:pt x="29" y="1493"/>
                  </a:lnTo>
                  <a:lnTo>
                    <a:pt x="14" y="1451"/>
                  </a:lnTo>
                  <a:lnTo>
                    <a:pt x="4" y="1405"/>
                  </a:lnTo>
                  <a:lnTo>
                    <a:pt x="0" y="13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0"/>
            <p:cNvSpPr>
              <a:spLocks/>
            </p:cNvSpPr>
            <p:nvPr/>
          </p:nvSpPr>
          <p:spPr bwMode="auto">
            <a:xfrm>
              <a:off x="6518275" y="3194050"/>
              <a:ext cx="679450" cy="1119188"/>
            </a:xfrm>
            <a:custGeom>
              <a:avLst/>
              <a:gdLst>
                <a:gd name="T0" fmla="*/ 642 w 1283"/>
                <a:gd name="T1" fmla="*/ 0 h 2114"/>
                <a:gd name="T2" fmla="*/ 1249 w 1283"/>
                <a:gd name="T3" fmla="*/ 594 h 2114"/>
                <a:gd name="T4" fmla="*/ 1266 w 1283"/>
                <a:gd name="T5" fmla="*/ 613 h 2114"/>
                <a:gd name="T6" fmla="*/ 1278 w 1283"/>
                <a:gd name="T7" fmla="*/ 631 h 2114"/>
                <a:gd name="T8" fmla="*/ 1283 w 1283"/>
                <a:gd name="T9" fmla="*/ 647 h 2114"/>
                <a:gd name="T10" fmla="*/ 1283 w 1283"/>
                <a:gd name="T11" fmla="*/ 663 h 2114"/>
                <a:gd name="T12" fmla="*/ 1278 w 1283"/>
                <a:gd name="T13" fmla="*/ 675 h 2114"/>
                <a:gd name="T14" fmla="*/ 1268 w 1283"/>
                <a:gd name="T15" fmla="*/ 685 h 2114"/>
                <a:gd name="T16" fmla="*/ 1252 w 1283"/>
                <a:gd name="T17" fmla="*/ 693 h 2114"/>
                <a:gd name="T18" fmla="*/ 1231 w 1283"/>
                <a:gd name="T19" fmla="*/ 698 h 2114"/>
                <a:gd name="T20" fmla="*/ 1206 w 1283"/>
                <a:gd name="T21" fmla="*/ 699 h 2114"/>
                <a:gd name="T22" fmla="*/ 841 w 1283"/>
                <a:gd name="T23" fmla="*/ 699 h 2114"/>
                <a:gd name="T24" fmla="*/ 841 w 1283"/>
                <a:gd name="T25" fmla="*/ 1915 h 2114"/>
                <a:gd name="T26" fmla="*/ 839 w 1283"/>
                <a:gd name="T27" fmla="*/ 1950 h 2114"/>
                <a:gd name="T28" fmla="*/ 828 w 1283"/>
                <a:gd name="T29" fmla="*/ 1985 h 2114"/>
                <a:gd name="T30" fmla="*/ 814 w 1283"/>
                <a:gd name="T31" fmla="*/ 2015 h 2114"/>
                <a:gd name="T32" fmla="*/ 794 w 1283"/>
                <a:gd name="T33" fmla="*/ 2043 h 2114"/>
                <a:gd name="T34" fmla="*/ 770 w 1283"/>
                <a:gd name="T35" fmla="*/ 2067 h 2114"/>
                <a:gd name="T36" fmla="*/ 742 w 1283"/>
                <a:gd name="T37" fmla="*/ 2088 h 2114"/>
                <a:gd name="T38" fmla="*/ 712 w 1283"/>
                <a:gd name="T39" fmla="*/ 2102 h 2114"/>
                <a:gd name="T40" fmla="*/ 677 w 1283"/>
                <a:gd name="T41" fmla="*/ 2112 h 2114"/>
                <a:gd name="T42" fmla="*/ 642 w 1283"/>
                <a:gd name="T43" fmla="*/ 2114 h 2114"/>
                <a:gd name="T44" fmla="*/ 606 w 1283"/>
                <a:gd name="T45" fmla="*/ 2112 h 2114"/>
                <a:gd name="T46" fmla="*/ 572 w 1283"/>
                <a:gd name="T47" fmla="*/ 2102 h 2114"/>
                <a:gd name="T48" fmla="*/ 541 w 1283"/>
                <a:gd name="T49" fmla="*/ 2088 h 2114"/>
                <a:gd name="T50" fmla="*/ 513 w 1283"/>
                <a:gd name="T51" fmla="*/ 2067 h 2114"/>
                <a:gd name="T52" fmla="*/ 489 w 1283"/>
                <a:gd name="T53" fmla="*/ 2043 h 2114"/>
                <a:gd name="T54" fmla="*/ 469 w 1283"/>
                <a:gd name="T55" fmla="*/ 2015 h 2114"/>
                <a:gd name="T56" fmla="*/ 455 w 1283"/>
                <a:gd name="T57" fmla="*/ 1985 h 2114"/>
                <a:gd name="T58" fmla="*/ 446 w 1283"/>
                <a:gd name="T59" fmla="*/ 1950 h 2114"/>
                <a:gd name="T60" fmla="*/ 442 w 1283"/>
                <a:gd name="T61" fmla="*/ 1915 h 2114"/>
                <a:gd name="T62" fmla="*/ 442 w 1283"/>
                <a:gd name="T63" fmla="*/ 699 h 2114"/>
                <a:gd name="T64" fmla="*/ 78 w 1283"/>
                <a:gd name="T65" fmla="*/ 699 h 2114"/>
                <a:gd name="T66" fmla="*/ 52 w 1283"/>
                <a:gd name="T67" fmla="*/ 698 h 2114"/>
                <a:gd name="T68" fmla="*/ 32 w 1283"/>
                <a:gd name="T69" fmla="*/ 693 h 2114"/>
                <a:gd name="T70" fmla="*/ 16 w 1283"/>
                <a:gd name="T71" fmla="*/ 685 h 2114"/>
                <a:gd name="T72" fmla="*/ 5 w 1283"/>
                <a:gd name="T73" fmla="*/ 675 h 2114"/>
                <a:gd name="T74" fmla="*/ 0 w 1283"/>
                <a:gd name="T75" fmla="*/ 663 h 2114"/>
                <a:gd name="T76" fmla="*/ 0 w 1283"/>
                <a:gd name="T77" fmla="*/ 647 h 2114"/>
                <a:gd name="T78" fmla="*/ 7 w 1283"/>
                <a:gd name="T79" fmla="*/ 631 h 2114"/>
                <a:gd name="T80" fmla="*/ 18 w 1283"/>
                <a:gd name="T81" fmla="*/ 613 h 2114"/>
                <a:gd name="T82" fmla="*/ 35 w 1283"/>
                <a:gd name="T83" fmla="*/ 594 h 2114"/>
                <a:gd name="T84" fmla="*/ 642 w 1283"/>
                <a:gd name="T85" fmla="*/ 0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3" h="2114">
                  <a:moveTo>
                    <a:pt x="642" y="0"/>
                  </a:moveTo>
                  <a:lnTo>
                    <a:pt x="1249" y="594"/>
                  </a:lnTo>
                  <a:lnTo>
                    <a:pt x="1266" y="613"/>
                  </a:lnTo>
                  <a:lnTo>
                    <a:pt x="1278" y="631"/>
                  </a:lnTo>
                  <a:lnTo>
                    <a:pt x="1283" y="647"/>
                  </a:lnTo>
                  <a:lnTo>
                    <a:pt x="1283" y="663"/>
                  </a:lnTo>
                  <a:lnTo>
                    <a:pt x="1278" y="675"/>
                  </a:lnTo>
                  <a:lnTo>
                    <a:pt x="1268" y="685"/>
                  </a:lnTo>
                  <a:lnTo>
                    <a:pt x="1252" y="693"/>
                  </a:lnTo>
                  <a:lnTo>
                    <a:pt x="1231" y="698"/>
                  </a:lnTo>
                  <a:lnTo>
                    <a:pt x="1206" y="699"/>
                  </a:lnTo>
                  <a:lnTo>
                    <a:pt x="841" y="699"/>
                  </a:lnTo>
                  <a:lnTo>
                    <a:pt x="841" y="1915"/>
                  </a:lnTo>
                  <a:lnTo>
                    <a:pt x="839" y="1950"/>
                  </a:lnTo>
                  <a:lnTo>
                    <a:pt x="828" y="1985"/>
                  </a:lnTo>
                  <a:lnTo>
                    <a:pt x="814" y="2015"/>
                  </a:lnTo>
                  <a:lnTo>
                    <a:pt x="794" y="2043"/>
                  </a:lnTo>
                  <a:lnTo>
                    <a:pt x="770" y="2067"/>
                  </a:lnTo>
                  <a:lnTo>
                    <a:pt x="742" y="2088"/>
                  </a:lnTo>
                  <a:lnTo>
                    <a:pt x="712" y="2102"/>
                  </a:lnTo>
                  <a:lnTo>
                    <a:pt x="677" y="2112"/>
                  </a:lnTo>
                  <a:lnTo>
                    <a:pt x="642" y="2114"/>
                  </a:lnTo>
                  <a:lnTo>
                    <a:pt x="606" y="2112"/>
                  </a:lnTo>
                  <a:lnTo>
                    <a:pt x="572" y="2102"/>
                  </a:lnTo>
                  <a:lnTo>
                    <a:pt x="541" y="2088"/>
                  </a:lnTo>
                  <a:lnTo>
                    <a:pt x="513" y="2067"/>
                  </a:lnTo>
                  <a:lnTo>
                    <a:pt x="489" y="2043"/>
                  </a:lnTo>
                  <a:lnTo>
                    <a:pt x="469" y="2015"/>
                  </a:lnTo>
                  <a:lnTo>
                    <a:pt x="455" y="1985"/>
                  </a:lnTo>
                  <a:lnTo>
                    <a:pt x="446" y="1950"/>
                  </a:lnTo>
                  <a:lnTo>
                    <a:pt x="442" y="1915"/>
                  </a:lnTo>
                  <a:lnTo>
                    <a:pt x="442" y="699"/>
                  </a:lnTo>
                  <a:lnTo>
                    <a:pt x="78" y="699"/>
                  </a:lnTo>
                  <a:lnTo>
                    <a:pt x="52" y="698"/>
                  </a:lnTo>
                  <a:lnTo>
                    <a:pt x="32" y="693"/>
                  </a:lnTo>
                  <a:lnTo>
                    <a:pt x="16" y="685"/>
                  </a:lnTo>
                  <a:lnTo>
                    <a:pt x="5" y="675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1"/>
                  </a:lnTo>
                  <a:lnTo>
                    <a:pt x="18" y="613"/>
                  </a:lnTo>
                  <a:lnTo>
                    <a:pt x="35" y="594"/>
                  </a:lnTo>
                  <a:lnTo>
                    <a:pt x="6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883871" y="4003951"/>
            <a:ext cx="389222" cy="394111"/>
            <a:chOff x="5843588" y="3178175"/>
            <a:chExt cx="1643063" cy="1663700"/>
          </a:xfrm>
          <a:solidFill>
            <a:schemeClr val="bg2">
              <a:lumMod val="25000"/>
            </a:schemeClr>
          </a:solidFill>
        </p:grpSpPr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500813" y="3843338"/>
              <a:ext cx="328613" cy="333375"/>
            </a:xfrm>
            <a:custGeom>
              <a:avLst/>
              <a:gdLst>
                <a:gd name="T0" fmla="*/ 414 w 828"/>
                <a:gd name="T1" fmla="*/ 0 h 838"/>
                <a:gd name="T2" fmla="*/ 472 w 828"/>
                <a:gd name="T3" fmla="*/ 4 h 838"/>
                <a:gd name="T4" fmla="*/ 528 w 828"/>
                <a:gd name="T5" fmla="*/ 15 h 838"/>
                <a:gd name="T6" fmla="*/ 580 w 828"/>
                <a:gd name="T7" fmla="*/ 35 h 838"/>
                <a:gd name="T8" fmla="*/ 629 w 828"/>
                <a:gd name="T9" fmla="*/ 61 h 838"/>
                <a:gd name="T10" fmla="*/ 674 w 828"/>
                <a:gd name="T11" fmla="*/ 94 h 838"/>
                <a:gd name="T12" fmla="*/ 715 w 828"/>
                <a:gd name="T13" fmla="*/ 132 h 838"/>
                <a:gd name="T14" fmla="*/ 749 w 828"/>
                <a:gd name="T15" fmla="*/ 174 h 838"/>
                <a:gd name="T16" fmla="*/ 777 w 828"/>
                <a:gd name="T17" fmla="*/ 217 h 838"/>
                <a:gd name="T18" fmla="*/ 799 w 828"/>
                <a:gd name="T19" fmla="*/ 264 h 838"/>
                <a:gd name="T20" fmla="*/ 814 w 828"/>
                <a:gd name="T21" fmla="*/ 313 h 838"/>
                <a:gd name="T22" fmla="*/ 825 w 828"/>
                <a:gd name="T23" fmla="*/ 365 h 838"/>
                <a:gd name="T24" fmla="*/ 828 w 828"/>
                <a:gd name="T25" fmla="*/ 419 h 838"/>
                <a:gd name="T26" fmla="*/ 825 w 828"/>
                <a:gd name="T27" fmla="*/ 475 h 838"/>
                <a:gd name="T28" fmla="*/ 813 w 828"/>
                <a:gd name="T29" fmla="*/ 530 h 838"/>
                <a:gd name="T30" fmla="*/ 796 w 828"/>
                <a:gd name="T31" fmla="*/ 581 h 838"/>
                <a:gd name="T32" fmla="*/ 771 w 828"/>
                <a:gd name="T33" fmla="*/ 630 h 838"/>
                <a:gd name="T34" fmla="*/ 742 w 828"/>
                <a:gd name="T35" fmla="*/ 675 h 838"/>
                <a:gd name="T36" fmla="*/ 707 w 828"/>
                <a:gd name="T37" fmla="*/ 715 h 838"/>
                <a:gd name="T38" fmla="*/ 667 w 828"/>
                <a:gd name="T39" fmla="*/ 751 h 838"/>
                <a:gd name="T40" fmla="*/ 623 w 828"/>
                <a:gd name="T41" fmla="*/ 781 h 838"/>
                <a:gd name="T42" fmla="*/ 575 w 828"/>
                <a:gd name="T43" fmla="*/ 806 h 838"/>
                <a:gd name="T44" fmla="*/ 524 w 828"/>
                <a:gd name="T45" fmla="*/ 823 h 838"/>
                <a:gd name="T46" fmla="*/ 470 w 828"/>
                <a:gd name="T47" fmla="*/ 834 h 838"/>
                <a:gd name="T48" fmla="*/ 414 w 828"/>
                <a:gd name="T49" fmla="*/ 838 h 838"/>
                <a:gd name="T50" fmla="*/ 357 w 828"/>
                <a:gd name="T51" fmla="*/ 834 h 838"/>
                <a:gd name="T52" fmla="*/ 304 w 828"/>
                <a:gd name="T53" fmla="*/ 823 h 838"/>
                <a:gd name="T54" fmla="*/ 252 w 828"/>
                <a:gd name="T55" fmla="*/ 806 h 838"/>
                <a:gd name="T56" fmla="*/ 204 w 828"/>
                <a:gd name="T57" fmla="*/ 781 h 838"/>
                <a:gd name="T58" fmla="*/ 160 w 828"/>
                <a:gd name="T59" fmla="*/ 751 h 838"/>
                <a:gd name="T60" fmla="*/ 121 w 828"/>
                <a:gd name="T61" fmla="*/ 715 h 838"/>
                <a:gd name="T62" fmla="*/ 85 w 828"/>
                <a:gd name="T63" fmla="*/ 675 h 838"/>
                <a:gd name="T64" fmla="*/ 55 w 828"/>
                <a:gd name="T65" fmla="*/ 630 h 838"/>
                <a:gd name="T66" fmla="*/ 32 w 828"/>
                <a:gd name="T67" fmla="*/ 581 h 838"/>
                <a:gd name="T68" fmla="*/ 14 w 828"/>
                <a:gd name="T69" fmla="*/ 530 h 838"/>
                <a:gd name="T70" fmla="*/ 4 w 828"/>
                <a:gd name="T71" fmla="*/ 475 h 838"/>
                <a:gd name="T72" fmla="*/ 0 w 828"/>
                <a:gd name="T73" fmla="*/ 419 h 838"/>
                <a:gd name="T74" fmla="*/ 2 w 828"/>
                <a:gd name="T75" fmla="*/ 365 h 838"/>
                <a:gd name="T76" fmla="*/ 13 w 828"/>
                <a:gd name="T77" fmla="*/ 313 h 838"/>
                <a:gd name="T78" fmla="*/ 30 w 828"/>
                <a:gd name="T79" fmla="*/ 264 h 838"/>
                <a:gd name="T80" fmla="*/ 50 w 828"/>
                <a:gd name="T81" fmla="*/ 217 h 838"/>
                <a:gd name="T82" fmla="*/ 77 w 828"/>
                <a:gd name="T83" fmla="*/ 174 h 838"/>
                <a:gd name="T84" fmla="*/ 112 w 828"/>
                <a:gd name="T85" fmla="*/ 132 h 838"/>
                <a:gd name="T86" fmla="*/ 154 w 828"/>
                <a:gd name="T87" fmla="*/ 94 h 838"/>
                <a:gd name="T88" fmla="*/ 198 w 828"/>
                <a:gd name="T89" fmla="*/ 61 h 838"/>
                <a:gd name="T90" fmla="*/ 247 w 828"/>
                <a:gd name="T91" fmla="*/ 35 h 838"/>
                <a:gd name="T92" fmla="*/ 300 w 828"/>
                <a:gd name="T93" fmla="*/ 15 h 838"/>
                <a:gd name="T94" fmla="*/ 356 w 828"/>
                <a:gd name="T95" fmla="*/ 4 h 838"/>
                <a:gd name="T96" fmla="*/ 414 w 828"/>
                <a:gd name="T9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8" h="838">
                  <a:moveTo>
                    <a:pt x="414" y="0"/>
                  </a:moveTo>
                  <a:lnTo>
                    <a:pt x="472" y="4"/>
                  </a:lnTo>
                  <a:lnTo>
                    <a:pt x="528" y="15"/>
                  </a:lnTo>
                  <a:lnTo>
                    <a:pt x="580" y="35"/>
                  </a:lnTo>
                  <a:lnTo>
                    <a:pt x="629" y="61"/>
                  </a:lnTo>
                  <a:lnTo>
                    <a:pt x="674" y="94"/>
                  </a:lnTo>
                  <a:lnTo>
                    <a:pt x="715" y="132"/>
                  </a:lnTo>
                  <a:lnTo>
                    <a:pt x="749" y="174"/>
                  </a:lnTo>
                  <a:lnTo>
                    <a:pt x="777" y="217"/>
                  </a:lnTo>
                  <a:lnTo>
                    <a:pt x="799" y="264"/>
                  </a:lnTo>
                  <a:lnTo>
                    <a:pt x="814" y="313"/>
                  </a:lnTo>
                  <a:lnTo>
                    <a:pt x="825" y="365"/>
                  </a:lnTo>
                  <a:lnTo>
                    <a:pt x="828" y="419"/>
                  </a:lnTo>
                  <a:lnTo>
                    <a:pt x="825" y="475"/>
                  </a:lnTo>
                  <a:lnTo>
                    <a:pt x="813" y="530"/>
                  </a:lnTo>
                  <a:lnTo>
                    <a:pt x="796" y="581"/>
                  </a:lnTo>
                  <a:lnTo>
                    <a:pt x="771" y="630"/>
                  </a:lnTo>
                  <a:lnTo>
                    <a:pt x="742" y="675"/>
                  </a:lnTo>
                  <a:lnTo>
                    <a:pt x="707" y="715"/>
                  </a:lnTo>
                  <a:lnTo>
                    <a:pt x="667" y="751"/>
                  </a:lnTo>
                  <a:lnTo>
                    <a:pt x="623" y="781"/>
                  </a:lnTo>
                  <a:lnTo>
                    <a:pt x="575" y="806"/>
                  </a:lnTo>
                  <a:lnTo>
                    <a:pt x="524" y="823"/>
                  </a:lnTo>
                  <a:lnTo>
                    <a:pt x="470" y="834"/>
                  </a:lnTo>
                  <a:lnTo>
                    <a:pt x="414" y="838"/>
                  </a:lnTo>
                  <a:lnTo>
                    <a:pt x="357" y="834"/>
                  </a:lnTo>
                  <a:lnTo>
                    <a:pt x="304" y="823"/>
                  </a:lnTo>
                  <a:lnTo>
                    <a:pt x="252" y="806"/>
                  </a:lnTo>
                  <a:lnTo>
                    <a:pt x="204" y="781"/>
                  </a:lnTo>
                  <a:lnTo>
                    <a:pt x="160" y="751"/>
                  </a:lnTo>
                  <a:lnTo>
                    <a:pt x="121" y="715"/>
                  </a:lnTo>
                  <a:lnTo>
                    <a:pt x="85" y="675"/>
                  </a:lnTo>
                  <a:lnTo>
                    <a:pt x="55" y="630"/>
                  </a:lnTo>
                  <a:lnTo>
                    <a:pt x="32" y="581"/>
                  </a:lnTo>
                  <a:lnTo>
                    <a:pt x="14" y="530"/>
                  </a:lnTo>
                  <a:lnTo>
                    <a:pt x="4" y="475"/>
                  </a:lnTo>
                  <a:lnTo>
                    <a:pt x="0" y="419"/>
                  </a:lnTo>
                  <a:lnTo>
                    <a:pt x="2" y="365"/>
                  </a:lnTo>
                  <a:lnTo>
                    <a:pt x="13" y="313"/>
                  </a:lnTo>
                  <a:lnTo>
                    <a:pt x="30" y="264"/>
                  </a:lnTo>
                  <a:lnTo>
                    <a:pt x="50" y="217"/>
                  </a:lnTo>
                  <a:lnTo>
                    <a:pt x="77" y="174"/>
                  </a:lnTo>
                  <a:lnTo>
                    <a:pt x="112" y="132"/>
                  </a:lnTo>
                  <a:lnTo>
                    <a:pt x="154" y="94"/>
                  </a:lnTo>
                  <a:lnTo>
                    <a:pt x="198" y="61"/>
                  </a:lnTo>
                  <a:lnTo>
                    <a:pt x="247" y="35"/>
                  </a:lnTo>
                  <a:lnTo>
                    <a:pt x="300" y="15"/>
                  </a:lnTo>
                  <a:lnTo>
                    <a:pt x="356" y="4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865938" y="3646488"/>
              <a:ext cx="158750" cy="160337"/>
            </a:xfrm>
            <a:custGeom>
              <a:avLst/>
              <a:gdLst>
                <a:gd name="T0" fmla="*/ 347 w 400"/>
                <a:gd name="T1" fmla="*/ 0 h 405"/>
                <a:gd name="T2" fmla="*/ 400 w 400"/>
                <a:gd name="T3" fmla="*/ 0 h 405"/>
                <a:gd name="T4" fmla="*/ 400 w 400"/>
                <a:gd name="T5" fmla="*/ 403 h 405"/>
                <a:gd name="T6" fmla="*/ 1 w 400"/>
                <a:gd name="T7" fmla="*/ 405 h 405"/>
                <a:gd name="T8" fmla="*/ 0 w 400"/>
                <a:gd name="T9" fmla="*/ 1 h 405"/>
                <a:gd name="T10" fmla="*/ 347 w 400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05">
                  <a:moveTo>
                    <a:pt x="347" y="0"/>
                  </a:moveTo>
                  <a:lnTo>
                    <a:pt x="400" y="0"/>
                  </a:lnTo>
                  <a:lnTo>
                    <a:pt x="400" y="403"/>
                  </a:lnTo>
                  <a:lnTo>
                    <a:pt x="1" y="405"/>
                  </a:lnTo>
                  <a:lnTo>
                    <a:pt x="0" y="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07"/>
            <p:cNvSpPr>
              <a:spLocks noEditPoints="1"/>
            </p:cNvSpPr>
            <p:nvPr/>
          </p:nvSpPr>
          <p:spPr bwMode="auto">
            <a:xfrm>
              <a:off x="5843588" y="3178175"/>
              <a:ext cx="1643063" cy="1663700"/>
            </a:xfrm>
            <a:custGeom>
              <a:avLst/>
              <a:gdLst>
                <a:gd name="T0" fmla="*/ 1236 w 4139"/>
                <a:gd name="T1" fmla="*/ 918 h 4190"/>
                <a:gd name="T2" fmla="*/ 1087 w 4139"/>
                <a:gd name="T3" fmla="*/ 986 h 4190"/>
                <a:gd name="T4" fmla="*/ 975 w 4139"/>
                <a:gd name="T5" fmla="*/ 1102 h 4190"/>
                <a:gd name="T6" fmla="*/ 906 w 4139"/>
                <a:gd name="T7" fmla="*/ 1251 h 4190"/>
                <a:gd name="T8" fmla="*/ 893 w 4139"/>
                <a:gd name="T9" fmla="*/ 2826 h 4190"/>
                <a:gd name="T10" fmla="*/ 923 w 4139"/>
                <a:gd name="T11" fmla="*/ 2993 h 4190"/>
                <a:gd name="T12" fmla="*/ 1007 w 4139"/>
                <a:gd name="T13" fmla="*/ 3131 h 4190"/>
                <a:gd name="T14" fmla="*/ 1134 w 4139"/>
                <a:gd name="T15" fmla="*/ 3232 h 4190"/>
                <a:gd name="T16" fmla="*/ 1291 w 4139"/>
                <a:gd name="T17" fmla="*/ 3282 h 4190"/>
                <a:gd name="T18" fmla="*/ 2848 w 4139"/>
                <a:gd name="T19" fmla="*/ 3282 h 4190"/>
                <a:gd name="T20" fmla="*/ 3006 w 4139"/>
                <a:gd name="T21" fmla="*/ 3232 h 4190"/>
                <a:gd name="T22" fmla="*/ 3132 w 4139"/>
                <a:gd name="T23" fmla="*/ 3131 h 4190"/>
                <a:gd name="T24" fmla="*/ 3216 w 4139"/>
                <a:gd name="T25" fmla="*/ 2993 h 4190"/>
                <a:gd name="T26" fmla="*/ 3247 w 4139"/>
                <a:gd name="T27" fmla="*/ 2826 h 4190"/>
                <a:gd name="T28" fmla="*/ 3233 w 4139"/>
                <a:gd name="T29" fmla="*/ 1251 h 4190"/>
                <a:gd name="T30" fmla="*/ 3166 w 4139"/>
                <a:gd name="T31" fmla="*/ 1102 h 4190"/>
                <a:gd name="T32" fmla="*/ 3052 w 4139"/>
                <a:gd name="T33" fmla="*/ 986 h 4190"/>
                <a:gd name="T34" fmla="*/ 2904 w 4139"/>
                <a:gd name="T35" fmla="*/ 918 h 4190"/>
                <a:gd name="T36" fmla="*/ 1348 w 4139"/>
                <a:gd name="T37" fmla="*/ 904 h 4190"/>
                <a:gd name="T38" fmla="*/ 2329 w 4139"/>
                <a:gd name="T39" fmla="*/ 17 h 4190"/>
                <a:gd name="T40" fmla="*/ 2699 w 4139"/>
                <a:gd name="T41" fmla="*/ 99 h 4190"/>
                <a:gd name="T42" fmla="*/ 3043 w 4139"/>
                <a:gd name="T43" fmla="*/ 246 h 4190"/>
                <a:gd name="T44" fmla="*/ 3349 w 4139"/>
                <a:gd name="T45" fmla="*/ 451 h 4190"/>
                <a:gd name="T46" fmla="*/ 3616 w 4139"/>
                <a:gd name="T47" fmla="*/ 705 h 4190"/>
                <a:gd name="T48" fmla="*/ 3836 w 4139"/>
                <a:gd name="T49" fmla="*/ 1004 h 4190"/>
                <a:gd name="T50" fmla="*/ 4001 w 4139"/>
                <a:gd name="T51" fmla="*/ 1339 h 4190"/>
                <a:gd name="T52" fmla="*/ 4104 w 4139"/>
                <a:gd name="T53" fmla="*/ 1705 h 4190"/>
                <a:gd name="T54" fmla="*/ 4139 w 4139"/>
                <a:gd name="T55" fmla="*/ 2095 h 4190"/>
                <a:gd name="T56" fmla="*/ 4104 w 4139"/>
                <a:gd name="T57" fmla="*/ 2485 h 4190"/>
                <a:gd name="T58" fmla="*/ 4001 w 4139"/>
                <a:gd name="T59" fmla="*/ 2851 h 4190"/>
                <a:gd name="T60" fmla="*/ 3836 w 4139"/>
                <a:gd name="T61" fmla="*/ 3186 h 4190"/>
                <a:gd name="T62" fmla="*/ 3616 w 4139"/>
                <a:gd name="T63" fmla="*/ 3485 h 4190"/>
                <a:gd name="T64" fmla="*/ 3349 w 4139"/>
                <a:gd name="T65" fmla="*/ 3739 h 4190"/>
                <a:gd name="T66" fmla="*/ 3043 w 4139"/>
                <a:gd name="T67" fmla="*/ 3944 h 4190"/>
                <a:gd name="T68" fmla="*/ 2699 w 4139"/>
                <a:gd name="T69" fmla="*/ 4091 h 4190"/>
                <a:gd name="T70" fmla="*/ 2329 w 4139"/>
                <a:gd name="T71" fmla="*/ 4173 h 4190"/>
                <a:gd name="T72" fmla="*/ 1939 w 4139"/>
                <a:gd name="T73" fmla="*/ 4185 h 4190"/>
                <a:gd name="T74" fmla="*/ 1561 w 4139"/>
                <a:gd name="T75" fmla="*/ 4126 h 4190"/>
                <a:gd name="T76" fmla="*/ 1208 w 4139"/>
                <a:gd name="T77" fmla="*/ 3999 h 4190"/>
                <a:gd name="T78" fmla="*/ 888 w 4139"/>
                <a:gd name="T79" fmla="*/ 3814 h 4190"/>
                <a:gd name="T80" fmla="*/ 607 w 4139"/>
                <a:gd name="T81" fmla="*/ 3576 h 4190"/>
                <a:gd name="T82" fmla="*/ 371 w 4139"/>
                <a:gd name="T83" fmla="*/ 3291 h 4190"/>
                <a:gd name="T84" fmla="*/ 187 w 4139"/>
                <a:gd name="T85" fmla="*/ 2966 h 4190"/>
                <a:gd name="T86" fmla="*/ 63 w 4139"/>
                <a:gd name="T87" fmla="*/ 2610 h 4190"/>
                <a:gd name="T88" fmla="*/ 4 w 4139"/>
                <a:gd name="T89" fmla="*/ 2227 h 4190"/>
                <a:gd name="T90" fmla="*/ 17 w 4139"/>
                <a:gd name="T91" fmla="*/ 1833 h 4190"/>
                <a:gd name="T92" fmla="*/ 98 w 4139"/>
                <a:gd name="T93" fmla="*/ 1458 h 4190"/>
                <a:gd name="T94" fmla="*/ 243 w 4139"/>
                <a:gd name="T95" fmla="*/ 1111 h 4190"/>
                <a:gd name="T96" fmla="*/ 444 w 4139"/>
                <a:gd name="T97" fmla="*/ 799 h 4190"/>
                <a:gd name="T98" fmla="*/ 696 w 4139"/>
                <a:gd name="T99" fmla="*/ 529 h 4190"/>
                <a:gd name="T100" fmla="*/ 990 w 4139"/>
                <a:gd name="T101" fmla="*/ 308 h 4190"/>
                <a:gd name="T102" fmla="*/ 1323 w 4139"/>
                <a:gd name="T103" fmla="*/ 141 h 4190"/>
                <a:gd name="T104" fmla="*/ 1684 w 4139"/>
                <a:gd name="T105" fmla="*/ 37 h 4190"/>
                <a:gd name="T106" fmla="*/ 2070 w 4139"/>
                <a:gd name="T107" fmla="*/ 0 h 4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39" h="4190">
                  <a:moveTo>
                    <a:pt x="1348" y="904"/>
                  </a:moveTo>
                  <a:lnTo>
                    <a:pt x="1291" y="908"/>
                  </a:lnTo>
                  <a:lnTo>
                    <a:pt x="1236" y="918"/>
                  </a:lnTo>
                  <a:lnTo>
                    <a:pt x="1183" y="935"/>
                  </a:lnTo>
                  <a:lnTo>
                    <a:pt x="1134" y="958"/>
                  </a:lnTo>
                  <a:lnTo>
                    <a:pt x="1087" y="986"/>
                  </a:lnTo>
                  <a:lnTo>
                    <a:pt x="1046" y="1021"/>
                  </a:lnTo>
                  <a:lnTo>
                    <a:pt x="1007" y="1059"/>
                  </a:lnTo>
                  <a:lnTo>
                    <a:pt x="975" y="1102"/>
                  </a:lnTo>
                  <a:lnTo>
                    <a:pt x="946" y="1148"/>
                  </a:lnTo>
                  <a:lnTo>
                    <a:pt x="923" y="1197"/>
                  </a:lnTo>
                  <a:lnTo>
                    <a:pt x="906" y="1251"/>
                  </a:lnTo>
                  <a:lnTo>
                    <a:pt x="896" y="1306"/>
                  </a:lnTo>
                  <a:lnTo>
                    <a:pt x="893" y="1364"/>
                  </a:lnTo>
                  <a:lnTo>
                    <a:pt x="893" y="2826"/>
                  </a:lnTo>
                  <a:lnTo>
                    <a:pt x="896" y="2884"/>
                  </a:lnTo>
                  <a:lnTo>
                    <a:pt x="906" y="2939"/>
                  </a:lnTo>
                  <a:lnTo>
                    <a:pt x="923" y="2993"/>
                  </a:lnTo>
                  <a:lnTo>
                    <a:pt x="946" y="3042"/>
                  </a:lnTo>
                  <a:lnTo>
                    <a:pt x="975" y="3088"/>
                  </a:lnTo>
                  <a:lnTo>
                    <a:pt x="1007" y="3131"/>
                  </a:lnTo>
                  <a:lnTo>
                    <a:pt x="1046" y="3169"/>
                  </a:lnTo>
                  <a:lnTo>
                    <a:pt x="1087" y="3204"/>
                  </a:lnTo>
                  <a:lnTo>
                    <a:pt x="1134" y="3232"/>
                  </a:lnTo>
                  <a:lnTo>
                    <a:pt x="1183" y="3255"/>
                  </a:lnTo>
                  <a:lnTo>
                    <a:pt x="1236" y="3272"/>
                  </a:lnTo>
                  <a:lnTo>
                    <a:pt x="1291" y="3282"/>
                  </a:lnTo>
                  <a:lnTo>
                    <a:pt x="1348" y="3286"/>
                  </a:lnTo>
                  <a:lnTo>
                    <a:pt x="2791" y="3286"/>
                  </a:lnTo>
                  <a:lnTo>
                    <a:pt x="2848" y="3282"/>
                  </a:lnTo>
                  <a:lnTo>
                    <a:pt x="2904" y="3272"/>
                  </a:lnTo>
                  <a:lnTo>
                    <a:pt x="2956" y="3255"/>
                  </a:lnTo>
                  <a:lnTo>
                    <a:pt x="3006" y="3232"/>
                  </a:lnTo>
                  <a:lnTo>
                    <a:pt x="3052" y="3204"/>
                  </a:lnTo>
                  <a:lnTo>
                    <a:pt x="3094" y="3169"/>
                  </a:lnTo>
                  <a:lnTo>
                    <a:pt x="3132" y="3131"/>
                  </a:lnTo>
                  <a:lnTo>
                    <a:pt x="3166" y="3088"/>
                  </a:lnTo>
                  <a:lnTo>
                    <a:pt x="3194" y="3042"/>
                  </a:lnTo>
                  <a:lnTo>
                    <a:pt x="3216" y="2993"/>
                  </a:lnTo>
                  <a:lnTo>
                    <a:pt x="3233" y="2939"/>
                  </a:lnTo>
                  <a:lnTo>
                    <a:pt x="3243" y="2884"/>
                  </a:lnTo>
                  <a:lnTo>
                    <a:pt x="3247" y="2826"/>
                  </a:lnTo>
                  <a:lnTo>
                    <a:pt x="3247" y="1364"/>
                  </a:lnTo>
                  <a:lnTo>
                    <a:pt x="3243" y="1306"/>
                  </a:lnTo>
                  <a:lnTo>
                    <a:pt x="3233" y="1251"/>
                  </a:lnTo>
                  <a:lnTo>
                    <a:pt x="3216" y="1197"/>
                  </a:lnTo>
                  <a:lnTo>
                    <a:pt x="3194" y="1148"/>
                  </a:lnTo>
                  <a:lnTo>
                    <a:pt x="3166" y="1102"/>
                  </a:lnTo>
                  <a:lnTo>
                    <a:pt x="3132" y="1059"/>
                  </a:lnTo>
                  <a:lnTo>
                    <a:pt x="3094" y="1021"/>
                  </a:lnTo>
                  <a:lnTo>
                    <a:pt x="3052" y="986"/>
                  </a:lnTo>
                  <a:lnTo>
                    <a:pt x="3006" y="958"/>
                  </a:lnTo>
                  <a:lnTo>
                    <a:pt x="2956" y="935"/>
                  </a:lnTo>
                  <a:lnTo>
                    <a:pt x="2904" y="918"/>
                  </a:lnTo>
                  <a:lnTo>
                    <a:pt x="2848" y="908"/>
                  </a:lnTo>
                  <a:lnTo>
                    <a:pt x="2791" y="904"/>
                  </a:lnTo>
                  <a:lnTo>
                    <a:pt x="1348" y="904"/>
                  </a:lnTo>
                  <a:close/>
                  <a:moveTo>
                    <a:pt x="2070" y="0"/>
                  </a:moveTo>
                  <a:lnTo>
                    <a:pt x="2201" y="5"/>
                  </a:lnTo>
                  <a:lnTo>
                    <a:pt x="2329" y="17"/>
                  </a:lnTo>
                  <a:lnTo>
                    <a:pt x="2455" y="37"/>
                  </a:lnTo>
                  <a:lnTo>
                    <a:pt x="2579" y="64"/>
                  </a:lnTo>
                  <a:lnTo>
                    <a:pt x="2699" y="99"/>
                  </a:lnTo>
                  <a:lnTo>
                    <a:pt x="2817" y="141"/>
                  </a:lnTo>
                  <a:lnTo>
                    <a:pt x="2931" y="191"/>
                  </a:lnTo>
                  <a:lnTo>
                    <a:pt x="3043" y="246"/>
                  </a:lnTo>
                  <a:lnTo>
                    <a:pt x="3149" y="308"/>
                  </a:lnTo>
                  <a:lnTo>
                    <a:pt x="3251" y="376"/>
                  </a:lnTo>
                  <a:lnTo>
                    <a:pt x="3349" y="451"/>
                  </a:lnTo>
                  <a:lnTo>
                    <a:pt x="3444" y="529"/>
                  </a:lnTo>
                  <a:lnTo>
                    <a:pt x="3533" y="614"/>
                  </a:lnTo>
                  <a:lnTo>
                    <a:pt x="3616" y="705"/>
                  </a:lnTo>
                  <a:lnTo>
                    <a:pt x="3695" y="799"/>
                  </a:lnTo>
                  <a:lnTo>
                    <a:pt x="3769" y="899"/>
                  </a:lnTo>
                  <a:lnTo>
                    <a:pt x="3836" y="1004"/>
                  </a:lnTo>
                  <a:lnTo>
                    <a:pt x="3897" y="1111"/>
                  </a:lnTo>
                  <a:lnTo>
                    <a:pt x="3951" y="1224"/>
                  </a:lnTo>
                  <a:lnTo>
                    <a:pt x="4001" y="1339"/>
                  </a:lnTo>
                  <a:lnTo>
                    <a:pt x="4042" y="1458"/>
                  </a:lnTo>
                  <a:lnTo>
                    <a:pt x="4077" y="1580"/>
                  </a:lnTo>
                  <a:lnTo>
                    <a:pt x="4104" y="1705"/>
                  </a:lnTo>
                  <a:lnTo>
                    <a:pt x="4124" y="1833"/>
                  </a:lnTo>
                  <a:lnTo>
                    <a:pt x="4135" y="1963"/>
                  </a:lnTo>
                  <a:lnTo>
                    <a:pt x="4139" y="2095"/>
                  </a:lnTo>
                  <a:lnTo>
                    <a:pt x="4135" y="2227"/>
                  </a:lnTo>
                  <a:lnTo>
                    <a:pt x="4124" y="2357"/>
                  </a:lnTo>
                  <a:lnTo>
                    <a:pt x="4104" y="2485"/>
                  </a:lnTo>
                  <a:lnTo>
                    <a:pt x="4077" y="2610"/>
                  </a:lnTo>
                  <a:lnTo>
                    <a:pt x="4042" y="2732"/>
                  </a:lnTo>
                  <a:lnTo>
                    <a:pt x="4001" y="2851"/>
                  </a:lnTo>
                  <a:lnTo>
                    <a:pt x="3951" y="2966"/>
                  </a:lnTo>
                  <a:lnTo>
                    <a:pt x="3897" y="3079"/>
                  </a:lnTo>
                  <a:lnTo>
                    <a:pt x="3836" y="3186"/>
                  </a:lnTo>
                  <a:lnTo>
                    <a:pt x="3769" y="3291"/>
                  </a:lnTo>
                  <a:lnTo>
                    <a:pt x="3695" y="3391"/>
                  </a:lnTo>
                  <a:lnTo>
                    <a:pt x="3616" y="3485"/>
                  </a:lnTo>
                  <a:lnTo>
                    <a:pt x="3533" y="3576"/>
                  </a:lnTo>
                  <a:lnTo>
                    <a:pt x="3444" y="3661"/>
                  </a:lnTo>
                  <a:lnTo>
                    <a:pt x="3349" y="3739"/>
                  </a:lnTo>
                  <a:lnTo>
                    <a:pt x="3251" y="3814"/>
                  </a:lnTo>
                  <a:lnTo>
                    <a:pt x="3149" y="3882"/>
                  </a:lnTo>
                  <a:lnTo>
                    <a:pt x="3043" y="3944"/>
                  </a:lnTo>
                  <a:lnTo>
                    <a:pt x="2931" y="3999"/>
                  </a:lnTo>
                  <a:lnTo>
                    <a:pt x="2817" y="4049"/>
                  </a:lnTo>
                  <a:lnTo>
                    <a:pt x="2699" y="4091"/>
                  </a:lnTo>
                  <a:lnTo>
                    <a:pt x="2579" y="4126"/>
                  </a:lnTo>
                  <a:lnTo>
                    <a:pt x="2455" y="4153"/>
                  </a:lnTo>
                  <a:lnTo>
                    <a:pt x="2329" y="4173"/>
                  </a:lnTo>
                  <a:lnTo>
                    <a:pt x="2201" y="4185"/>
                  </a:lnTo>
                  <a:lnTo>
                    <a:pt x="2070" y="4190"/>
                  </a:lnTo>
                  <a:lnTo>
                    <a:pt x="1939" y="4185"/>
                  </a:lnTo>
                  <a:lnTo>
                    <a:pt x="1810" y="4173"/>
                  </a:lnTo>
                  <a:lnTo>
                    <a:pt x="1684" y="4153"/>
                  </a:lnTo>
                  <a:lnTo>
                    <a:pt x="1561" y="4126"/>
                  </a:lnTo>
                  <a:lnTo>
                    <a:pt x="1440" y="4091"/>
                  </a:lnTo>
                  <a:lnTo>
                    <a:pt x="1323" y="4049"/>
                  </a:lnTo>
                  <a:lnTo>
                    <a:pt x="1208" y="3999"/>
                  </a:lnTo>
                  <a:lnTo>
                    <a:pt x="1098" y="3944"/>
                  </a:lnTo>
                  <a:lnTo>
                    <a:pt x="990" y="3882"/>
                  </a:lnTo>
                  <a:lnTo>
                    <a:pt x="888" y="3814"/>
                  </a:lnTo>
                  <a:lnTo>
                    <a:pt x="790" y="3739"/>
                  </a:lnTo>
                  <a:lnTo>
                    <a:pt x="696" y="3661"/>
                  </a:lnTo>
                  <a:lnTo>
                    <a:pt x="607" y="3576"/>
                  </a:lnTo>
                  <a:lnTo>
                    <a:pt x="523" y="3485"/>
                  </a:lnTo>
                  <a:lnTo>
                    <a:pt x="444" y="3391"/>
                  </a:lnTo>
                  <a:lnTo>
                    <a:pt x="371" y="3291"/>
                  </a:lnTo>
                  <a:lnTo>
                    <a:pt x="304" y="3186"/>
                  </a:lnTo>
                  <a:lnTo>
                    <a:pt x="243" y="3079"/>
                  </a:lnTo>
                  <a:lnTo>
                    <a:pt x="187" y="2966"/>
                  </a:lnTo>
                  <a:lnTo>
                    <a:pt x="140" y="2851"/>
                  </a:lnTo>
                  <a:lnTo>
                    <a:pt x="98" y="2732"/>
                  </a:lnTo>
                  <a:lnTo>
                    <a:pt x="63" y="2610"/>
                  </a:lnTo>
                  <a:lnTo>
                    <a:pt x="36" y="2485"/>
                  </a:lnTo>
                  <a:lnTo>
                    <a:pt x="17" y="2357"/>
                  </a:lnTo>
                  <a:lnTo>
                    <a:pt x="4" y="2227"/>
                  </a:lnTo>
                  <a:lnTo>
                    <a:pt x="0" y="2095"/>
                  </a:lnTo>
                  <a:lnTo>
                    <a:pt x="4" y="1963"/>
                  </a:lnTo>
                  <a:lnTo>
                    <a:pt x="17" y="1833"/>
                  </a:lnTo>
                  <a:lnTo>
                    <a:pt x="36" y="1705"/>
                  </a:lnTo>
                  <a:lnTo>
                    <a:pt x="63" y="1580"/>
                  </a:lnTo>
                  <a:lnTo>
                    <a:pt x="98" y="1458"/>
                  </a:lnTo>
                  <a:lnTo>
                    <a:pt x="140" y="1339"/>
                  </a:lnTo>
                  <a:lnTo>
                    <a:pt x="187" y="1224"/>
                  </a:lnTo>
                  <a:lnTo>
                    <a:pt x="243" y="1111"/>
                  </a:lnTo>
                  <a:lnTo>
                    <a:pt x="304" y="1004"/>
                  </a:lnTo>
                  <a:lnTo>
                    <a:pt x="371" y="899"/>
                  </a:lnTo>
                  <a:lnTo>
                    <a:pt x="444" y="799"/>
                  </a:lnTo>
                  <a:lnTo>
                    <a:pt x="523" y="705"/>
                  </a:lnTo>
                  <a:lnTo>
                    <a:pt x="607" y="614"/>
                  </a:lnTo>
                  <a:lnTo>
                    <a:pt x="696" y="529"/>
                  </a:lnTo>
                  <a:lnTo>
                    <a:pt x="790" y="451"/>
                  </a:lnTo>
                  <a:lnTo>
                    <a:pt x="888" y="376"/>
                  </a:lnTo>
                  <a:lnTo>
                    <a:pt x="990" y="308"/>
                  </a:lnTo>
                  <a:lnTo>
                    <a:pt x="1098" y="246"/>
                  </a:lnTo>
                  <a:lnTo>
                    <a:pt x="1208" y="191"/>
                  </a:lnTo>
                  <a:lnTo>
                    <a:pt x="1323" y="141"/>
                  </a:lnTo>
                  <a:lnTo>
                    <a:pt x="1440" y="99"/>
                  </a:lnTo>
                  <a:lnTo>
                    <a:pt x="1561" y="64"/>
                  </a:lnTo>
                  <a:lnTo>
                    <a:pt x="1684" y="37"/>
                  </a:lnTo>
                  <a:lnTo>
                    <a:pt x="1810" y="17"/>
                  </a:lnTo>
                  <a:lnTo>
                    <a:pt x="1939" y="5"/>
                  </a:lnTo>
                  <a:lnTo>
                    <a:pt x="2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6288088" y="3913188"/>
              <a:ext cx="752475" cy="477837"/>
            </a:xfrm>
            <a:custGeom>
              <a:avLst/>
              <a:gdLst>
                <a:gd name="T0" fmla="*/ 0 w 1896"/>
                <a:gd name="T1" fmla="*/ 0 h 1204"/>
                <a:gd name="T2" fmla="*/ 351 w 1896"/>
                <a:gd name="T3" fmla="*/ 0 h 1204"/>
                <a:gd name="T4" fmla="*/ 332 w 1896"/>
                <a:gd name="T5" fmla="*/ 59 h 1204"/>
                <a:gd name="T6" fmla="*/ 316 w 1896"/>
                <a:gd name="T7" fmla="*/ 119 h 1204"/>
                <a:gd name="T8" fmla="*/ 307 w 1896"/>
                <a:gd name="T9" fmla="*/ 181 h 1204"/>
                <a:gd name="T10" fmla="*/ 305 w 1896"/>
                <a:gd name="T11" fmla="*/ 245 h 1204"/>
                <a:gd name="T12" fmla="*/ 308 w 1896"/>
                <a:gd name="T13" fmla="*/ 316 h 1204"/>
                <a:gd name="T14" fmla="*/ 319 w 1896"/>
                <a:gd name="T15" fmla="*/ 384 h 1204"/>
                <a:gd name="T16" fmla="*/ 337 w 1896"/>
                <a:gd name="T17" fmla="*/ 451 h 1204"/>
                <a:gd name="T18" fmla="*/ 362 w 1896"/>
                <a:gd name="T19" fmla="*/ 514 h 1204"/>
                <a:gd name="T20" fmla="*/ 393 w 1896"/>
                <a:gd name="T21" fmla="*/ 574 h 1204"/>
                <a:gd name="T22" fmla="*/ 429 w 1896"/>
                <a:gd name="T23" fmla="*/ 629 h 1204"/>
                <a:gd name="T24" fmla="*/ 470 w 1896"/>
                <a:gd name="T25" fmla="*/ 681 h 1204"/>
                <a:gd name="T26" fmla="*/ 517 w 1896"/>
                <a:gd name="T27" fmla="*/ 729 h 1204"/>
                <a:gd name="T28" fmla="*/ 567 w 1896"/>
                <a:gd name="T29" fmla="*/ 770 h 1204"/>
                <a:gd name="T30" fmla="*/ 623 w 1896"/>
                <a:gd name="T31" fmla="*/ 807 h 1204"/>
                <a:gd name="T32" fmla="*/ 683 w 1896"/>
                <a:gd name="T33" fmla="*/ 839 h 1204"/>
                <a:gd name="T34" fmla="*/ 745 w 1896"/>
                <a:gd name="T35" fmla="*/ 863 h 1204"/>
                <a:gd name="T36" fmla="*/ 810 w 1896"/>
                <a:gd name="T37" fmla="*/ 882 h 1204"/>
                <a:gd name="T38" fmla="*/ 878 w 1896"/>
                <a:gd name="T39" fmla="*/ 892 h 1204"/>
                <a:gd name="T40" fmla="*/ 948 w 1896"/>
                <a:gd name="T41" fmla="*/ 896 h 1204"/>
                <a:gd name="T42" fmla="*/ 1018 w 1896"/>
                <a:gd name="T43" fmla="*/ 892 h 1204"/>
                <a:gd name="T44" fmla="*/ 1085 w 1896"/>
                <a:gd name="T45" fmla="*/ 882 h 1204"/>
                <a:gd name="T46" fmla="*/ 1151 w 1896"/>
                <a:gd name="T47" fmla="*/ 863 h 1204"/>
                <a:gd name="T48" fmla="*/ 1214 w 1896"/>
                <a:gd name="T49" fmla="*/ 839 h 1204"/>
                <a:gd name="T50" fmla="*/ 1273 w 1896"/>
                <a:gd name="T51" fmla="*/ 807 h 1204"/>
                <a:gd name="T52" fmla="*/ 1327 w 1896"/>
                <a:gd name="T53" fmla="*/ 770 h 1204"/>
                <a:gd name="T54" fmla="*/ 1379 w 1896"/>
                <a:gd name="T55" fmla="*/ 729 h 1204"/>
                <a:gd name="T56" fmla="*/ 1426 w 1896"/>
                <a:gd name="T57" fmla="*/ 681 h 1204"/>
                <a:gd name="T58" fmla="*/ 1467 w 1896"/>
                <a:gd name="T59" fmla="*/ 629 h 1204"/>
                <a:gd name="T60" fmla="*/ 1504 w 1896"/>
                <a:gd name="T61" fmla="*/ 574 h 1204"/>
                <a:gd name="T62" fmla="*/ 1535 w 1896"/>
                <a:gd name="T63" fmla="*/ 514 h 1204"/>
                <a:gd name="T64" fmla="*/ 1559 w 1896"/>
                <a:gd name="T65" fmla="*/ 451 h 1204"/>
                <a:gd name="T66" fmla="*/ 1577 w 1896"/>
                <a:gd name="T67" fmla="*/ 384 h 1204"/>
                <a:gd name="T68" fmla="*/ 1588 w 1896"/>
                <a:gd name="T69" fmla="*/ 316 h 1204"/>
                <a:gd name="T70" fmla="*/ 1592 w 1896"/>
                <a:gd name="T71" fmla="*/ 245 h 1204"/>
                <a:gd name="T72" fmla="*/ 1589 w 1896"/>
                <a:gd name="T73" fmla="*/ 181 h 1204"/>
                <a:gd name="T74" fmla="*/ 1579 w 1896"/>
                <a:gd name="T75" fmla="*/ 119 h 1204"/>
                <a:gd name="T76" fmla="*/ 1564 w 1896"/>
                <a:gd name="T77" fmla="*/ 59 h 1204"/>
                <a:gd name="T78" fmla="*/ 1544 w 1896"/>
                <a:gd name="T79" fmla="*/ 0 h 1204"/>
                <a:gd name="T80" fmla="*/ 1896 w 1896"/>
                <a:gd name="T81" fmla="*/ 0 h 1204"/>
                <a:gd name="T82" fmla="*/ 1896 w 1896"/>
                <a:gd name="T83" fmla="*/ 976 h 1204"/>
                <a:gd name="T84" fmla="*/ 1892 w 1896"/>
                <a:gd name="T85" fmla="*/ 1017 h 1204"/>
                <a:gd name="T86" fmla="*/ 1882 w 1896"/>
                <a:gd name="T87" fmla="*/ 1056 h 1204"/>
                <a:gd name="T88" fmla="*/ 1865 w 1896"/>
                <a:gd name="T89" fmla="*/ 1091 h 1204"/>
                <a:gd name="T90" fmla="*/ 1843 w 1896"/>
                <a:gd name="T91" fmla="*/ 1123 h 1204"/>
                <a:gd name="T92" fmla="*/ 1816 w 1896"/>
                <a:gd name="T93" fmla="*/ 1150 h 1204"/>
                <a:gd name="T94" fmla="*/ 1783 w 1896"/>
                <a:gd name="T95" fmla="*/ 1173 h 1204"/>
                <a:gd name="T96" fmla="*/ 1748 w 1896"/>
                <a:gd name="T97" fmla="*/ 1190 h 1204"/>
                <a:gd name="T98" fmla="*/ 1711 w 1896"/>
                <a:gd name="T99" fmla="*/ 1200 h 1204"/>
                <a:gd name="T100" fmla="*/ 1669 w 1896"/>
                <a:gd name="T101" fmla="*/ 1204 h 1204"/>
                <a:gd name="T102" fmla="*/ 226 w 1896"/>
                <a:gd name="T103" fmla="*/ 1204 h 1204"/>
                <a:gd name="T104" fmla="*/ 185 w 1896"/>
                <a:gd name="T105" fmla="*/ 1200 h 1204"/>
                <a:gd name="T106" fmla="*/ 147 w 1896"/>
                <a:gd name="T107" fmla="*/ 1190 h 1204"/>
                <a:gd name="T108" fmla="*/ 112 w 1896"/>
                <a:gd name="T109" fmla="*/ 1173 h 1204"/>
                <a:gd name="T110" fmla="*/ 81 w 1896"/>
                <a:gd name="T111" fmla="*/ 1150 h 1204"/>
                <a:gd name="T112" fmla="*/ 53 w 1896"/>
                <a:gd name="T113" fmla="*/ 1123 h 1204"/>
                <a:gd name="T114" fmla="*/ 31 w 1896"/>
                <a:gd name="T115" fmla="*/ 1091 h 1204"/>
                <a:gd name="T116" fmla="*/ 15 w 1896"/>
                <a:gd name="T117" fmla="*/ 1056 h 1204"/>
                <a:gd name="T118" fmla="*/ 4 w 1896"/>
                <a:gd name="T119" fmla="*/ 1017 h 1204"/>
                <a:gd name="T120" fmla="*/ 0 w 1896"/>
                <a:gd name="T121" fmla="*/ 976 h 1204"/>
                <a:gd name="T122" fmla="*/ 0 w 1896"/>
                <a:gd name="T123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6" h="1204">
                  <a:moveTo>
                    <a:pt x="0" y="0"/>
                  </a:moveTo>
                  <a:lnTo>
                    <a:pt x="351" y="0"/>
                  </a:lnTo>
                  <a:lnTo>
                    <a:pt x="332" y="59"/>
                  </a:lnTo>
                  <a:lnTo>
                    <a:pt x="316" y="119"/>
                  </a:lnTo>
                  <a:lnTo>
                    <a:pt x="307" y="181"/>
                  </a:lnTo>
                  <a:lnTo>
                    <a:pt x="305" y="245"/>
                  </a:lnTo>
                  <a:lnTo>
                    <a:pt x="308" y="316"/>
                  </a:lnTo>
                  <a:lnTo>
                    <a:pt x="319" y="384"/>
                  </a:lnTo>
                  <a:lnTo>
                    <a:pt x="337" y="451"/>
                  </a:lnTo>
                  <a:lnTo>
                    <a:pt x="362" y="514"/>
                  </a:lnTo>
                  <a:lnTo>
                    <a:pt x="393" y="574"/>
                  </a:lnTo>
                  <a:lnTo>
                    <a:pt x="429" y="629"/>
                  </a:lnTo>
                  <a:lnTo>
                    <a:pt x="470" y="681"/>
                  </a:lnTo>
                  <a:lnTo>
                    <a:pt x="517" y="729"/>
                  </a:lnTo>
                  <a:lnTo>
                    <a:pt x="567" y="770"/>
                  </a:lnTo>
                  <a:lnTo>
                    <a:pt x="623" y="807"/>
                  </a:lnTo>
                  <a:lnTo>
                    <a:pt x="683" y="839"/>
                  </a:lnTo>
                  <a:lnTo>
                    <a:pt x="745" y="863"/>
                  </a:lnTo>
                  <a:lnTo>
                    <a:pt x="810" y="882"/>
                  </a:lnTo>
                  <a:lnTo>
                    <a:pt x="878" y="892"/>
                  </a:lnTo>
                  <a:lnTo>
                    <a:pt x="948" y="896"/>
                  </a:lnTo>
                  <a:lnTo>
                    <a:pt x="1018" y="892"/>
                  </a:lnTo>
                  <a:lnTo>
                    <a:pt x="1085" y="882"/>
                  </a:lnTo>
                  <a:lnTo>
                    <a:pt x="1151" y="863"/>
                  </a:lnTo>
                  <a:lnTo>
                    <a:pt x="1214" y="839"/>
                  </a:lnTo>
                  <a:lnTo>
                    <a:pt x="1273" y="807"/>
                  </a:lnTo>
                  <a:lnTo>
                    <a:pt x="1327" y="770"/>
                  </a:lnTo>
                  <a:lnTo>
                    <a:pt x="1379" y="729"/>
                  </a:lnTo>
                  <a:lnTo>
                    <a:pt x="1426" y="681"/>
                  </a:lnTo>
                  <a:lnTo>
                    <a:pt x="1467" y="629"/>
                  </a:lnTo>
                  <a:lnTo>
                    <a:pt x="1504" y="574"/>
                  </a:lnTo>
                  <a:lnTo>
                    <a:pt x="1535" y="514"/>
                  </a:lnTo>
                  <a:lnTo>
                    <a:pt x="1559" y="451"/>
                  </a:lnTo>
                  <a:lnTo>
                    <a:pt x="1577" y="384"/>
                  </a:lnTo>
                  <a:lnTo>
                    <a:pt x="1588" y="316"/>
                  </a:lnTo>
                  <a:lnTo>
                    <a:pt x="1592" y="245"/>
                  </a:lnTo>
                  <a:lnTo>
                    <a:pt x="1589" y="181"/>
                  </a:lnTo>
                  <a:lnTo>
                    <a:pt x="1579" y="119"/>
                  </a:lnTo>
                  <a:lnTo>
                    <a:pt x="1564" y="59"/>
                  </a:lnTo>
                  <a:lnTo>
                    <a:pt x="1544" y="0"/>
                  </a:lnTo>
                  <a:lnTo>
                    <a:pt x="1896" y="0"/>
                  </a:lnTo>
                  <a:lnTo>
                    <a:pt x="1896" y="976"/>
                  </a:lnTo>
                  <a:lnTo>
                    <a:pt x="1892" y="1017"/>
                  </a:lnTo>
                  <a:lnTo>
                    <a:pt x="1882" y="1056"/>
                  </a:lnTo>
                  <a:lnTo>
                    <a:pt x="1865" y="1091"/>
                  </a:lnTo>
                  <a:lnTo>
                    <a:pt x="1843" y="1123"/>
                  </a:lnTo>
                  <a:lnTo>
                    <a:pt x="1816" y="1150"/>
                  </a:lnTo>
                  <a:lnTo>
                    <a:pt x="1783" y="1173"/>
                  </a:lnTo>
                  <a:lnTo>
                    <a:pt x="1748" y="1190"/>
                  </a:lnTo>
                  <a:lnTo>
                    <a:pt x="1711" y="1200"/>
                  </a:lnTo>
                  <a:lnTo>
                    <a:pt x="1669" y="1204"/>
                  </a:lnTo>
                  <a:lnTo>
                    <a:pt x="226" y="1204"/>
                  </a:lnTo>
                  <a:lnTo>
                    <a:pt x="185" y="1200"/>
                  </a:lnTo>
                  <a:lnTo>
                    <a:pt x="147" y="1190"/>
                  </a:lnTo>
                  <a:lnTo>
                    <a:pt x="112" y="1173"/>
                  </a:lnTo>
                  <a:lnTo>
                    <a:pt x="81" y="1150"/>
                  </a:lnTo>
                  <a:lnTo>
                    <a:pt x="53" y="1123"/>
                  </a:lnTo>
                  <a:lnTo>
                    <a:pt x="31" y="1091"/>
                  </a:lnTo>
                  <a:lnTo>
                    <a:pt x="15" y="1056"/>
                  </a:lnTo>
                  <a:lnTo>
                    <a:pt x="4" y="1017"/>
                  </a:lnTo>
                  <a:lnTo>
                    <a:pt x="0" y="9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1611374" y="4004307"/>
            <a:ext cx="362782" cy="393399"/>
            <a:chOff x="5867400" y="3209925"/>
            <a:chExt cx="1993900" cy="2162175"/>
          </a:xfrm>
          <a:solidFill>
            <a:schemeClr val="bg2">
              <a:lumMod val="25000"/>
            </a:schemeClr>
          </a:solidFill>
        </p:grpSpPr>
        <p:sp>
          <p:nvSpPr>
            <p:cNvPr id="237" name="Freeform 213"/>
            <p:cNvSpPr>
              <a:spLocks noEditPoints="1"/>
            </p:cNvSpPr>
            <p:nvPr/>
          </p:nvSpPr>
          <p:spPr bwMode="auto">
            <a:xfrm>
              <a:off x="5867400" y="3621088"/>
              <a:ext cx="1993900" cy="1751012"/>
            </a:xfrm>
            <a:custGeom>
              <a:avLst/>
              <a:gdLst>
                <a:gd name="T0" fmla="*/ 554 w 3769"/>
                <a:gd name="T1" fmla="*/ 341 h 3309"/>
                <a:gd name="T2" fmla="*/ 343 w 3769"/>
                <a:gd name="T3" fmla="*/ 520 h 3309"/>
                <a:gd name="T4" fmla="*/ 343 w 3769"/>
                <a:gd name="T5" fmla="*/ 1355 h 3309"/>
                <a:gd name="T6" fmla="*/ 3427 w 3769"/>
                <a:gd name="T7" fmla="*/ 1355 h 3309"/>
                <a:gd name="T8" fmla="*/ 3427 w 3769"/>
                <a:gd name="T9" fmla="*/ 520 h 3309"/>
                <a:gd name="T10" fmla="*/ 3215 w 3769"/>
                <a:gd name="T11" fmla="*/ 341 h 3309"/>
                <a:gd name="T12" fmla="*/ 554 w 3769"/>
                <a:gd name="T13" fmla="*/ 341 h 3309"/>
                <a:gd name="T14" fmla="*/ 428 w 3769"/>
                <a:gd name="T15" fmla="*/ 0 h 3309"/>
                <a:gd name="T16" fmla="*/ 3341 w 3769"/>
                <a:gd name="T17" fmla="*/ 0 h 3309"/>
                <a:gd name="T18" fmla="*/ 3712 w 3769"/>
                <a:gd name="T19" fmla="*/ 314 h 3309"/>
                <a:gd name="T20" fmla="*/ 3728 w 3769"/>
                <a:gd name="T21" fmla="*/ 334 h 3309"/>
                <a:gd name="T22" fmla="*/ 3741 w 3769"/>
                <a:gd name="T23" fmla="*/ 357 h 3309"/>
                <a:gd name="T24" fmla="*/ 3752 w 3769"/>
                <a:gd name="T25" fmla="*/ 383 h 3309"/>
                <a:gd name="T26" fmla="*/ 3762 w 3769"/>
                <a:gd name="T27" fmla="*/ 410 h 3309"/>
                <a:gd name="T28" fmla="*/ 3767 w 3769"/>
                <a:gd name="T29" fmla="*/ 437 h 3309"/>
                <a:gd name="T30" fmla="*/ 3769 w 3769"/>
                <a:gd name="T31" fmla="*/ 462 h 3309"/>
                <a:gd name="T32" fmla="*/ 3769 w 3769"/>
                <a:gd name="T33" fmla="*/ 2847 h 3309"/>
                <a:gd name="T34" fmla="*/ 3767 w 3769"/>
                <a:gd name="T35" fmla="*/ 2872 h 3309"/>
                <a:gd name="T36" fmla="*/ 3762 w 3769"/>
                <a:gd name="T37" fmla="*/ 2899 h 3309"/>
                <a:gd name="T38" fmla="*/ 3752 w 3769"/>
                <a:gd name="T39" fmla="*/ 2926 h 3309"/>
                <a:gd name="T40" fmla="*/ 3741 w 3769"/>
                <a:gd name="T41" fmla="*/ 2952 h 3309"/>
                <a:gd name="T42" fmla="*/ 3728 w 3769"/>
                <a:gd name="T43" fmla="*/ 2975 h 3309"/>
                <a:gd name="T44" fmla="*/ 3712 w 3769"/>
                <a:gd name="T45" fmla="*/ 2994 h 3309"/>
                <a:gd name="T46" fmla="*/ 3484 w 3769"/>
                <a:gd name="T47" fmla="*/ 3246 h 3309"/>
                <a:gd name="T48" fmla="*/ 3466 w 3769"/>
                <a:gd name="T49" fmla="*/ 3262 h 3309"/>
                <a:gd name="T50" fmla="*/ 3444 w 3769"/>
                <a:gd name="T51" fmla="*/ 3278 h 3309"/>
                <a:gd name="T52" fmla="*/ 3419 w 3769"/>
                <a:gd name="T53" fmla="*/ 3291 h 3309"/>
                <a:gd name="T54" fmla="*/ 3392 w 3769"/>
                <a:gd name="T55" fmla="*/ 3301 h 3309"/>
                <a:gd name="T56" fmla="*/ 3366 w 3769"/>
                <a:gd name="T57" fmla="*/ 3308 h 3309"/>
                <a:gd name="T58" fmla="*/ 3341 w 3769"/>
                <a:gd name="T59" fmla="*/ 3309 h 3309"/>
                <a:gd name="T60" fmla="*/ 428 w 3769"/>
                <a:gd name="T61" fmla="*/ 3309 h 3309"/>
                <a:gd name="T62" fmla="*/ 404 w 3769"/>
                <a:gd name="T63" fmla="*/ 3308 h 3309"/>
                <a:gd name="T64" fmla="*/ 378 w 3769"/>
                <a:gd name="T65" fmla="*/ 3301 h 3309"/>
                <a:gd name="T66" fmla="*/ 350 w 3769"/>
                <a:gd name="T67" fmla="*/ 3291 h 3309"/>
                <a:gd name="T68" fmla="*/ 326 w 3769"/>
                <a:gd name="T69" fmla="*/ 3278 h 3309"/>
                <a:gd name="T70" fmla="*/ 304 w 3769"/>
                <a:gd name="T71" fmla="*/ 3262 h 3309"/>
                <a:gd name="T72" fmla="*/ 286 w 3769"/>
                <a:gd name="T73" fmla="*/ 3246 h 3309"/>
                <a:gd name="T74" fmla="*/ 57 w 3769"/>
                <a:gd name="T75" fmla="*/ 2995 h 3309"/>
                <a:gd name="T76" fmla="*/ 42 w 3769"/>
                <a:gd name="T77" fmla="*/ 2975 h 3309"/>
                <a:gd name="T78" fmla="*/ 29 w 3769"/>
                <a:gd name="T79" fmla="*/ 2952 h 3309"/>
                <a:gd name="T80" fmla="*/ 17 w 3769"/>
                <a:gd name="T81" fmla="*/ 2926 h 3309"/>
                <a:gd name="T82" fmla="*/ 8 w 3769"/>
                <a:gd name="T83" fmla="*/ 2899 h 3309"/>
                <a:gd name="T84" fmla="*/ 3 w 3769"/>
                <a:gd name="T85" fmla="*/ 2872 h 3309"/>
                <a:gd name="T86" fmla="*/ 0 w 3769"/>
                <a:gd name="T87" fmla="*/ 2847 h 3309"/>
                <a:gd name="T88" fmla="*/ 0 w 3769"/>
                <a:gd name="T89" fmla="*/ 462 h 3309"/>
                <a:gd name="T90" fmla="*/ 3 w 3769"/>
                <a:gd name="T91" fmla="*/ 437 h 3309"/>
                <a:gd name="T92" fmla="*/ 8 w 3769"/>
                <a:gd name="T93" fmla="*/ 410 h 3309"/>
                <a:gd name="T94" fmla="*/ 17 w 3769"/>
                <a:gd name="T95" fmla="*/ 383 h 3309"/>
                <a:gd name="T96" fmla="*/ 29 w 3769"/>
                <a:gd name="T97" fmla="*/ 357 h 3309"/>
                <a:gd name="T98" fmla="*/ 42 w 3769"/>
                <a:gd name="T99" fmla="*/ 334 h 3309"/>
                <a:gd name="T100" fmla="*/ 57 w 3769"/>
                <a:gd name="T101" fmla="*/ 314 h 3309"/>
                <a:gd name="T102" fmla="*/ 428 w 3769"/>
                <a:gd name="T103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69" h="3309">
                  <a:moveTo>
                    <a:pt x="554" y="341"/>
                  </a:moveTo>
                  <a:lnTo>
                    <a:pt x="343" y="520"/>
                  </a:lnTo>
                  <a:lnTo>
                    <a:pt x="343" y="1355"/>
                  </a:lnTo>
                  <a:lnTo>
                    <a:pt x="3427" y="1355"/>
                  </a:lnTo>
                  <a:lnTo>
                    <a:pt x="3427" y="520"/>
                  </a:lnTo>
                  <a:lnTo>
                    <a:pt x="3215" y="341"/>
                  </a:lnTo>
                  <a:lnTo>
                    <a:pt x="554" y="341"/>
                  </a:lnTo>
                  <a:close/>
                  <a:moveTo>
                    <a:pt x="428" y="0"/>
                  </a:moveTo>
                  <a:lnTo>
                    <a:pt x="3341" y="0"/>
                  </a:lnTo>
                  <a:lnTo>
                    <a:pt x="3712" y="314"/>
                  </a:lnTo>
                  <a:lnTo>
                    <a:pt x="3728" y="334"/>
                  </a:lnTo>
                  <a:lnTo>
                    <a:pt x="3741" y="357"/>
                  </a:lnTo>
                  <a:lnTo>
                    <a:pt x="3752" y="383"/>
                  </a:lnTo>
                  <a:lnTo>
                    <a:pt x="3762" y="410"/>
                  </a:lnTo>
                  <a:lnTo>
                    <a:pt x="3767" y="437"/>
                  </a:lnTo>
                  <a:lnTo>
                    <a:pt x="3769" y="462"/>
                  </a:lnTo>
                  <a:lnTo>
                    <a:pt x="3769" y="2847"/>
                  </a:lnTo>
                  <a:lnTo>
                    <a:pt x="3767" y="2872"/>
                  </a:lnTo>
                  <a:lnTo>
                    <a:pt x="3762" y="2899"/>
                  </a:lnTo>
                  <a:lnTo>
                    <a:pt x="3752" y="2926"/>
                  </a:lnTo>
                  <a:lnTo>
                    <a:pt x="3741" y="2952"/>
                  </a:lnTo>
                  <a:lnTo>
                    <a:pt x="3728" y="2975"/>
                  </a:lnTo>
                  <a:lnTo>
                    <a:pt x="3712" y="2994"/>
                  </a:lnTo>
                  <a:lnTo>
                    <a:pt x="3484" y="3246"/>
                  </a:lnTo>
                  <a:lnTo>
                    <a:pt x="3466" y="3262"/>
                  </a:lnTo>
                  <a:lnTo>
                    <a:pt x="3444" y="3278"/>
                  </a:lnTo>
                  <a:lnTo>
                    <a:pt x="3419" y="3291"/>
                  </a:lnTo>
                  <a:lnTo>
                    <a:pt x="3392" y="3301"/>
                  </a:lnTo>
                  <a:lnTo>
                    <a:pt x="3366" y="3308"/>
                  </a:lnTo>
                  <a:lnTo>
                    <a:pt x="3341" y="3309"/>
                  </a:lnTo>
                  <a:lnTo>
                    <a:pt x="428" y="3309"/>
                  </a:lnTo>
                  <a:lnTo>
                    <a:pt x="404" y="3308"/>
                  </a:lnTo>
                  <a:lnTo>
                    <a:pt x="378" y="3301"/>
                  </a:lnTo>
                  <a:lnTo>
                    <a:pt x="350" y="3291"/>
                  </a:lnTo>
                  <a:lnTo>
                    <a:pt x="326" y="3278"/>
                  </a:lnTo>
                  <a:lnTo>
                    <a:pt x="304" y="3262"/>
                  </a:lnTo>
                  <a:lnTo>
                    <a:pt x="286" y="3246"/>
                  </a:lnTo>
                  <a:lnTo>
                    <a:pt x="57" y="2995"/>
                  </a:lnTo>
                  <a:lnTo>
                    <a:pt x="42" y="2975"/>
                  </a:lnTo>
                  <a:lnTo>
                    <a:pt x="29" y="2952"/>
                  </a:lnTo>
                  <a:lnTo>
                    <a:pt x="17" y="2926"/>
                  </a:lnTo>
                  <a:lnTo>
                    <a:pt x="8" y="2899"/>
                  </a:lnTo>
                  <a:lnTo>
                    <a:pt x="3" y="2872"/>
                  </a:lnTo>
                  <a:lnTo>
                    <a:pt x="0" y="2847"/>
                  </a:lnTo>
                  <a:lnTo>
                    <a:pt x="0" y="462"/>
                  </a:lnTo>
                  <a:lnTo>
                    <a:pt x="3" y="437"/>
                  </a:lnTo>
                  <a:lnTo>
                    <a:pt x="8" y="410"/>
                  </a:lnTo>
                  <a:lnTo>
                    <a:pt x="17" y="383"/>
                  </a:lnTo>
                  <a:lnTo>
                    <a:pt x="29" y="357"/>
                  </a:lnTo>
                  <a:lnTo>
                    <a:pt x="42" y="334"/>
                  </a:lnTo>
                  <a:lnTo>
                    <a:pt x="57" y="314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14"/>
            <p:cNvSpPr>
              <a:spLocks/>
            </p:cNvSpPr>
            <p:nvPr/>
          </p:nvSpPr>
          <p:spPr bwMode="auto">
            <a:xfrm>
              <a:off x="6089650" y="3209925"/>
              <a:ext cx="1541463" cy="303212"/>
            </a:xfrm>
            <a:custGeom>
              <a:avLst/>
              <a:gdLst>
                <a:gd name="T0" fmla="*/ 85 w 2912"/>
                <a:gd name="T1" fmla="*/ 0 h 574"/>
                <a:gd name="T2" fmla="*/ 2827 w 2912"/>
                <a:gd name="T3" fmla="*/ 0 h 574"/>
                <a:gd name="T4" fmla="*/ 2850 w 2912"/>
                <a:gd name="T5" fmla="*/ 4 h 574"/>
                <a:gd name="T6" fmla="*/ 2869 w 2912"/>
                <a:gd name="T7" fmla="*/ 13 h 574"/>
                <a:gd name="T8" fmla="*/ 2888 w 2912"/>
                <a:gd name="T9" fmla="*/ 26 h 574"/>
                <a:gd name="T10" fmla="*/ 2901 w 2912"/>
                <a:gd name="T11" fmla="*/ 43 h 574"/>
                <a:gd name="T12" fmla="*/ 2910 w 2912"/>
                <a:gd name="T13" fmla="*/ 63 h 574"/>
                <a:gd name="T14" fmla="*/ 2912 w 2912"/>
                <a:gd name="T15" fmla="*/ 87 h 574"/>
                <a:gd name="T16" fmla="*/ 2912 w 2912"/>
                <a:gd name="T17" fmla="*/ 574 h 574"/>
                <a:gd name="T18" fmla="*/ 0 w 2912"/>
                <a:gd name="T19" fmla="*/ 574 h 574"/>
                <a:gd name="T20" fmla="*/ 0 w 2912"/>
                <a:gd name="T21" fmla="*/ 87 h 574"/>
                <a:gd name="T22" fmla="*/ 3 w 2912"/>
                <a:gd name="T23" fmla="*/ 63 h 574"/>
                <a:gd name="T24" fmla="*/ 11 w 2912"/>
                <a:gd name="T25" fmla="*/ 43 h 574"/>
                <a:gd name="T26" fmla="*/ 26 w 2912"/>
                <a:gd name="T27" fmla="*/ 26 h 574"/>
                <a:gd name="T28" fmla="*/ 42 w 2912"/>
                <a:gd name="T29" fmla="*/ 13 h 574"/>
                <a:gd name="T30" fmla="*/ 63 w 2912"/>
                <a:gd name="T31" fmla="*/ 4 h 574"/>
                <a:gd name="T32" fmla="*/ 85 w 2912"/>
                <a:gd name="T33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2" h="574">
                  <a:moveTo>
                    <a:pt x="85" y="0"/>
                  </a:moveTo>
                  <a:lnTo>
                    <a:pt x="2827" y="0"/>
                  </a:lnTo>
                  <a:lnTo>
                    <a:pt x="2850" y="4"/>
                  </a:lnTo>
                  <a:lnTo>
                    <a:pt x="2869" y="13"/>
                  </a:lnTo>
                  <a:lnTo>
                    <a:pt x="2888" y="26"/>
                  </a:lnTo>
                  <a:lnTo>
                    <a:pt x="2901" y="43"/>
                  </a:lnTo>
                  <a:lnTo>
                    <a:pt x="2910" y="63"/>
                  </a:lnTo>
                  <a:lnTo>
                    <a:pt x="2912" y="87"/>
                  </a:lnTo>
                  <a:lnTo>
                    <a:pt x="2912" y="574"/>
                  </a:lnTo>
                  <a:lnTo>
                    <a:pt x="0" y="574"/>
                  </a:lnTo>
                  <a:lnTo>
                    <a:pt x="0" y="87"/>
                  </a:lnTo>
                  <a:lnTo>
                    <a:pt x="3" y="63"/>
                  </a:lnTo>
                  <a:lnTo>
                    <a:pt x="11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3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6" name="Группа 245"/>
          <p:cNvGrpSpPr/>
          <p:nvPr/>
        </p:nvGrpSpPr>
        <p:grpSpPr>
          <a:xfrm>
            <a:off x="2312437" y="4004746"/>
            <a:ext cx="444720" cy="392522"/>
            <a:chOff x="5824538" y="3197225"/>
            <a:chExt cx="2055813" cy="1814513"/>
          </a:xfrm>
          <a:solidFill>
            <a:schemeClr val="bg2">
              <a:lumMod val="25000"/>
            </a:schemeClr>
          </a:solidFill>
        </p:grpSpPr>
        <p:sp>
          <p:nvSpPr>
            <p:cNvPr id="244" name="Freeform 219"/>
            <p:cNvSpPr>
              <a:spLocks noEditPoints="1"/>
            </p:cNvSpPr>
            <p:nvPr/>
          </p:nvSpPr>
          <p:spPr bwMode="auto">
            <a:xfrm>
              <a:off x="5935663" y="3197225"/>
              <a:ext cx="1833563" cy="1423988"/>
            </a:xfrm>
            <a:custGeom>
              <a:avLst/>
              <a:gdLst>
                <a:gd name="T0" fmla="*/ 361 w 3467"/>
                <a:gd name="T1" fmla="*/ 364 h 2690"/>
                <a:gd name="T2" fmla="*/ 361 w 3467"/>
                <a:gd name="T3" fmla="*/ 2326 h 2690"/>
                <a:gd name="T4" fmla="*/ 3105 w 3467"/>
                <a:gd name="T5" fmla="*/ 2326 h 2690"/>
                <a:gd name="T6" fmla="*/ 3105 w 3467"/>
                <a:gd name="T7" fmla="*/ 364 h 2690"/>
                <a:gd name="T8" fmla="*/ 361 w 3467"/>
                <a:gd name="T9" fmla="*/ 364 h 2690"/>
                <a:gd name="T10" fmla="*/ 288 w 3467"/>
                <a:gd name="T11" fmla="*/ 0 h 2690"/>
                <a:gd name="T12" fmla="*/ 3178 w 3467"/>
                <a:gd name="T13" fmla="*/ 0 h 2690"/>
                <a:gd name="T14" fmla="*/ 3221 w 3467"/>
                <a:gd name="T15" fmla="*/ 3 h 2690"/>
                <a:gd name="T16" fmla="*/ 3262 w 3467"/>
                <a:gd name="T17" fmla="*/ 12 h 2690"/>
                <a:gd name="T18" fmla="*/ 3300 w 3467"/>
                <a:gd name="T19" fmla="*/ 27 h 2690"/>
                <a:gd name="T20" fmla="*/ 3335 w 3467"/>
                <a:gd name="T21" fmla="*/ 47 h 2690"/>
                <a:gd name="T22" fmla="*/ 3368 w 3467"/>
                <a:gd name="T23" fmla="*/ 71 h 2690"/>
                <a:gd name="T24" fmla="*/ 3396 w 3467"/>
                <a:gd name="T25" fmla="*/ 99 h 2690"/>
                <a:gd name="T26" fmla="*/ 3421 w 3467"/>
                <a:gd name="T27" fmla="*/ 133 h 2690"/>
                <a:gd name="T28" fmla="*/ 3440 w 3467"/>
                <a:gd name="T29" fmla="*/ 168 h 2690"/>
                <a:gd name="T30" fmla="*/ 3455 w 3467"/>
                <a:gd name="T31" fmla="*/ 206 h 2690"/>
                <a:gd name="T32" fmla="*/ 3463 w 3467"/>
                <a:gd name="T33" fmla="*/ 248 h 2690"/>
                <a:gd name="T34" fmla="*/ 3467 w 3467"/>
                <a:gd name="T35" fmla="*/ 290 h 2690"/>
                <a:gd name="T36" fmla="*/ 3467 w 3467"/>
                <a:gd name="T37" fmla="*/ 2472 h 2690"/>
                <a:gd name="T38" fmla="*/ 3463 w 3467"/>
                <a:gd name="T39" fmla="*/ 2511 h 2690"/>
                <a:gd name="T40" fmla="*/ 3454 w 3467"/>
                <a:gd name="T41" fmla="*/ 2548 h 2690"/>
                <a:gd name="T42" fmla="*/ 3437 w 3467"/>
                <a:gd name="T43" fmla="*/ 2582 h 2690"/>
                <a:gd name="T44" fmla="*/ 3416 w 3467"/>
                <a:gd name="T45" fmla="*/ 2612 h 2690"/>
                <a:gd name="T46" fmla="*/ 3390 w 3467"/>
                <a:gd name="T47" fmla="*/ 2638 h 2690"/>
                <a:gd name="T48" fmla="*/ 3360 w 3467"/>
                <a:gd name="T49" fmla="*/ 2660 h 2690"/>
                <a:gd name="T50" fmla="*/ 3326 w 3467"/>
                <a:gd name="T51" fmla="*/ 2676 h 2690"/>
                <a:gd name="T52" fmla="*/ 3289 w 3467"/>
                <a:gd name="T53" fmla="*/ 2687 h 2690"/>
                <a:gd name="T54" fmla="*/ 3250 w 3467"/>
                <a:gd name="T55" fmla="*/ 2690 h 2690"/>
                <a:gd name="T56" fmla="*/ 216 w 3467"/>
                <a:gd name="T57" fmla="*/ 2690 h 2690"/>
                <a:gd name="T58" fmla="*/ 177 w 3467"/>
                <a:gd name="T59" fmla="*/ 2687 h 2690"/>
                <a:gd name="T60" fmla="*/ 141 w 3467"/>
                <a:gd name="T61" fmla="*/ 2676 h 2690"/>
                <a:gd name="T62" fmla="*/ 107 w 3467"/>
                <a:gd name="T63" fmla="*/ 2660 h 2690"/>
                <a:gd name="T64" fmla="*/ 77 w 3467"/>
                <a:gd name="T65" fmla="*/ 2638 h 2690"/>
                <a:gd name="T66" fmla="*/ 50 w 3467"/>
                <a:gd name="T67" fmla="*/ 2612 h 2690"/>
                <a:gd name="T68" fmla="*/ 29 w 3467"/>
                <a:gd name="T69" fmla="*/ 2582 h 2690"/>
                <a:gd name="T70" fmla="*/ 14 w 3467"/>
                <a:gd name="T71" fmla="*/ 2548 h 2690"/>
                <a:gd name="T72" fmla="*/ 3 w 3467"/>
                <a:gd name="T73" fmla="*/ 2511 h 2690"/>
                <a:gd name="T74" fmla="*/ 0 w 3467"/>
                <a:gd name="T75" fmla="*/ 2472 h 2690"/>
                <a:gd name="T76" fmla="*/ 0 w 3467"/>
                <a:gd name="T77" fmla="*/ 290 h 2690"/>
                <a:gd name="T78" fmla="*/ 3 w 3467"/>
                <a:gd name="T79" fmla="*/ 248 h 2690"/>
                <a:gd name="T80" fmla="*/ 12 w 3467"/>
                <a:gd name="T81" fmla="*/ 206 h 2690"/>
                <a:gd name="T82" fmla="*/ 27 w 3467"/>
                <a:gd name="T83" fmla="*/ 168 h 2690"/>
                <a:gd name="T84" fmla="*/ 47 w 3467"/>
                <a:gd name="T85" fmla="*/ 133 h 2690"/>
                <a:gd name="T86" fmla="*/ 70 w 3467"/>
                <a:gd name="T87" fmla="*/ 99 h 2690"/>
                <a:gd name="T88" fmla="*/ 99 w 3467"/>
                <a:gd name="T89" fmla="*/ 71 h 2690"/>
                <a:gd name="T90" fmla="*/ 131 w 3467"/>
                <a:gd name="T91" fmla="*/ 47 h 2690"/>
                <a:gd name="T92" fmla="*/ 167 w 3467"/>
                <a:gd name="T93" fmla="*/ 27 h 2690"/>
                <a:gd name="T94" fmla="*/ 206 w 3467"/>
                <a:gd name="T95" fmla="*/ 12 h 2690"/>
                <a:gd name="T96" fmla="*/ 246 w 3467"/>
                <a:gd name="T97" fmla="*/ 3 h 2690"/>
                <a:gd name="T98" fmla="*/ 288 w 3467"/>
                <a:gd name="T99" fmla="*/ 0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67" h="2690">
                  <a:moveTo>
                    <a:pt x="361" y="364"/>
                  </a:moveTo>
                  <a:lnTo>
                    <a:pt x="361" y="2326"/>
                  </a:lnTo>
                  <a:lnTo>
                    <a:pt x="3105" y="2326"/>
                  </a:lnTo>
                  <a:lnTo>
                    <a:pt x="3105" y="364"/>
                  </a:lnTo>
                  <a:lnTo>
                    <a:pt x="361" y="364"/>
                  </a:lnTo>
                  <a:close/>
                  <a:moveTo>
                    <a:pt x="288" y="0"/>
                  </a:moveTo>
                  <a:lnTo>
                    <a:pt x="3178" y="0"/>
                  </a:lnTo>
                  <a:lnTo>
                    <a:pt x="3221" y="3"/>
                  </a:lnTo>
                  <a:lnTo>
                    <a:pt x="3262" y="12"/>
                  </a:lnTo>
                  <a:lnTo>
                    <a:pt x="3300" y="27"/>
                  </a:lnTo>
                  <a:lnTo>
                    <a:pt x="3335" y="47"/>
                  </a:lnTo>
                  <a:lnTo>
                    <a:pt x="3368" y="71"/>
                  </a:lnTo>
                  <a:lnTo>
                    <a:pt x="3396" y="99"/>
                  </a:lnTo>
                  <a:lnTo>
                    <a:pt x="3421" y="133"/>
                  </a:lnTo>
                  <a:lnTo>
                    <a:pt x="3440" y="168"/>
                  </a:lnTo>
                  <a:lnTo>
                    <a:pt x="3455" y="206"/>
                  </a:lnTo>
                  <a:lnTo>
                    <a:pt x="3463" y="248"/>
                  </a:lnTo>
                  <a:lnTo>
                    <a:pt x="3467" y="290"/>
                  </a:lnTo>
                  <a:lnTo>
                    <a:pt x="3467" y="2472"/>
                  </a:lnTo>
                  <a:lnTo>
                    <a:pt x="3463" y="2511"/>
                  </a:lnTo>
                  <a:lnTo>
                    <a:pt x="3454" y="2548"/>
                  </a:lnTo>
                  <a:lnTo>
                    <a:pt x="3437" y="2582"/>
                  </a:lnTo>
                  <a:lnTo>
                    <a:pt x="3416" y="2612"/>
                  </a:lnTo>
                  <a:lnTo>
                    <a:pt x="3390" y="2638"/>
                  </a:lnTo>
                  <a:lnTo>
                    <a:pt x="3360" y="2660"/>
                  </a:lnTo>
                  <a:lnTo>
                    <a:pt x="3326" y="2676"/>
                  </a:lnTo>
                  <a:lnTo>
                    <a:pt x="3289" y="2687"/>
                  </a:lnTo>
                  <a:lnTo>
                    <a:pt x="3250" y="2690"/>
                  </a:lnTo>
                  <a:lnTo>
                    <a:pt x="216" y="2690"/>
                  </a:lnTo>
                  <a:lnTo>
                    <a:pt x="177" y="2687"/>
                  </a:lnTo>
                  <a:lnTo>
                    <a:pt x="141" y="2676"/>
                  </a:lnTo>
                  <a:lnTo>
                    <a:pt x="107" y="2660"/>
                  </a:lnTo>
                  <a:lnTo>
                    <a:pt x="77" y="2638"/>
                  </a:lnTo>
                  <a:lnTo>
                    <a:pt x="50" y="2612"/>
                  </a:lnTo>
                  <a:lnTo>
                    <a:pt x="29" y="2582"/>
                  </a:lnTo>
                  <a:lnTo>
                    <a:pt x="14" y="2548"/>
                  </a:lnTo>
                  <a:lnTo>
                    <a:pt x="3" y="2511"/>
                  </a:lnTo>
                  <a:lnTo>
                    <a:pt x="0" y="2472"/>
                  </a:lnTo>
                  <a:lnTo>
                    <a:pt x="0" y="290"/>
                  </a:lnTo>
                  <a:lnTo>
                    <a:pt x="3" y="248"/>
                  </a:lnTo>
                  <a:lnTo>
                    <a:pt x="12" y="206"/>
                  </a:lnTo>
                  <a:lnTo>
                    <a:pt x="27" y="168"/>
                  </a:lnTo>
                  <a:lnTo>
                    <a:pt x="47" y="133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7"/>
                  </a:lnTo>
                  <a:lnTo>
                    <a:pt x="167" y="27"/>
                  </a:lnTo>
                  <a:lnTo>
                    <a:pt x="206" y="12"/>
                  </a:lnTo>
                  <a:lnTo>
                    <a:pt x="246" y="3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0"/>
            <p:cNvSpPr>
              <a:spLocks noEditPoints="1"/>
            </p:cNvSpPr>
            <p:nvPr/>
          </p:nvSpPr>
          <p:spPr bwMode="auto">
            <a:xfrm>
              <a:off x="5824538" y="4691063"/>
              <a:ext cx="2055813" cy="320675"/>
            </a:xfrm>
            <a:custGeom>
              <a:avLst/>
              <a:gdLst>
                <a:gd name="T0" fmla="*/ 1472 w 3884"/>
                <a:gd name="T1" fmla="*/ 231 h 604"/>
                <a:gd name="T2" fmla="*/ 1440 w 3884"/>
                <a:gd name="T3" fmla="*/ 250 h 604"/>
                <a:gd name="T4" fmla="*/ 1421 w 3884"/>
                <a:gd name="T5" fmla="*/ 282 h 604"/>
                <a:gd name="T6" fmla="*/ 1421 w 3884"/>
                <a:gd name="T7" fmla="*/ 321 h 604"/>
                <a:gd name="T8" fmla="*/ 1440 w 3884"/>
                <a:gd name="T9" fmla="*/ 353 h 604"/>
                <a:gd name="T10" fmla="*/ 1472 w 3884"/>
                <a:gd name="T11" fmla="*/ 372 h 604"/>
                <a:gd name="T12" fmla="*/ 2394 w 3884"/>
                <a:gd name="T13" fmla="*/ 375 h 604"/>
                <a:gd name="T14" fmla="*/ 2431 w 3884"/>
                <a:gd name="T15" fmla="*/ 365 h 604"/>
                <a:gd name="T16" fmla="*/ 2457 w 3884"/>
                <a:gd name="T17" fmla="*/ 339 h 604"/>
                <a:gd name="T18" fmla="*/ 2466 w 3884"/>
                <a:gd name="T19" fmla="*/ 301 h 604"/>
                <a:gd name="T20" fmla="*/ 2457 w 3884"/>
                <a:gd name="T21" fmla="*/ 266 h 604"/>
                <a:gd name="T22" fmla="*/ 2431 w 3884"/>
                <a:gd name="T23" fmla="*/ 240 h 604"/>
                <a:gd name="T24" fmla="*/ 2394 w 3884"/>
                <a:gd name="T25" fmla="*/ 229 h 604"/>
                <a:gd name="T26" fmla="*/ 72 w 3884"/>
                <a:gd name="T27" fmla="*/ 0 h 604"/>
                <a:gd name="T28" fmla="*/ 3831 w 3884"/>
                <a:gd name="T29" fmla="*/ 3 h 604"/>
                <a:gd name="T30" fmla="*/ 3863 w 3884"/>
                <a:gd name="T31" fmla="*/ 21 h 604"/>
                <a:gd name="T32" fmla="*/ 3882 w 3884"/>
                <a:gd name="T33" fmla="*/ 54 h 604"/>
                <a:gd name="T34" fmla="*/ 3884 w 3884"/>
                <a:gd name="T35" fmla="*/ 343 h 604"/>
                <a:gd name="T36" fmla="*/ 3872 w 3884"/>
                <a:gd name="T37" fmla="*/ 418 h 604"/>
                <a:gd name="T38" fmla="*/ 3833 w 3884"/>
                <a:gd name="T39" fmla="*/ 485 h 604"/>
                <a:gd name="T40" fmla="*/ 3774 w 3884"/>
                <a:gd name="T41" fmla="*/ 540 h 604"/>
                <a:gd name="T42" fmla="*/ 3697 w 3884"/>
                <a:gd name="T43" fmla="*/ 579 h 604"/>
                <a:gd name="T44" fmla="*/ 3609 w 3884"/>
                <a:gd name="T45" fmla="*/ 600 h 604"/>
                <a:gd name="T46" fmla="*/ 325 w 3884"/>
                <a:gd name="T47" fmla="*/ 604 h 604"/>
                <a:gd name="T48" fmla="*/ 231 w 3884"/>
                <a:gd name="T49" fmla="*/ 592 h 604"/>
                <a:gd name="T50" fmla="*/ 147 w 3884"/>
                <a:gd name="T51" fmla="*/ 561 h 604"/>
                <a:gd name="T52" fmla="*/ 80 w 3884"/>
                <a:gd name="T53" fmla="*/ 514 h 604"/>
                <a:gd name="T54" fmla="*/ 31 w 3884"/>
                <a:gd name="T55" fmla="*/ 453 h 604"/>
                <a:gd name="T56" fmla="*/ 4 w 3884"/>
                <a:gd name="T57" fmla="*/ 381 h 604"/>
                <a:gd name="T58" fmla="*/ 0 w 3884"/>
                <a:gd name="T59" fmla="*/ 74 h 604"/>
                <a:gd name="T60" fmla="*/ 9 w 3884"/>
                <a:gd name="T61" fmla="*/ 37 h 604"/>
                <a:gd name="T62" fmla="*/ 35 w 3884"/>
                <a:gd name="T63" fmla="*/ 11 h 604"/>
                <a:gd name="T64" fmla="*/ 72 w 3884"/>
                <a:gd name="T6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4" h="604">
                  <a:moveTo>
                    <a:pt x="1492" y="229"/>
                  </a:moveTo>
                  <a:lnTo>
                    <a:pt x="1472" y="231"/>
                  </a:lnTo>
                  <a:lnTo>
                    <a:pt x="1455" y="240"/>
                  </a:lnTo>
                  <a:lnTo>
                    <a:pt x="1440" y="250"/>
                  </a:lnTo>
                  <a:lnTo>
                    <a:pt x="1429" y="266"/>
                  </a:lnTo>
                  <a:lnTo>
                    <a:pt x="1421" y="282"/>
                  </a:lnTo>
                  <a:lnTo>
                    <a:pt x="1419" y="301"/>
                  </a:lnTo>
                  <a:lnTo>
                    <a:pt x="1421" y="321"/>
                  </a:lnTo>
                  <a:lnTo>
                    <a:pt x="1429" y="339"/>
                  </a:lnTo>
                  <a:lnTo>
                    <a:pt x="1440" y="353"/>
                  </a:lnTo>
                  <a:lnTo>
                    <a:pt x="1455" y="365"/>
                  </a:lnTo>
                  <a:lnTo>
                    <a:pt x="1472" y="372"/>
                  </a:lnTo>
                  <a:lnTo>
                    <a:pt x="1492" y="375"/>
                  </a:lnTo>
                  <a:lnTo>
                    <a:pt x="2394" y="375"/>
                  </a:lnTo>
                  <a:lnTo>
                    <a:pt x="2413" y="372"/>
                  </a:lnTo>
                  <a:lnTo>
                    <a:pt x="2431" y="365"/>
                  </a:lnTo>
                  <a:lnTo>
                    <a:pt x="2445" y="353"/>
                  </a:lnTo>
                  <a:lnTo>
                    <a:pt x="2457" y="339"/>
                  </a:lnTo>
                  <a:lnTo>
                    <a:pt x="2464" y="321"/>
                  </a:lnTo>
                  <a:lnTo>
                    <a:pt x="2466" y="301"/>
                  </a:lnTo>
                  <a:lnTo>
                    <a:pt x="2464" y="282"/>
                  </a:lnTo>
                  <a:lnTo>
                    <a:pt x="2457" y="266"/>
                  </a:lnTo>
                  <a:lnTo>
                    <a:pt x="2445" y="250"/>
                  </a:lnTo>
                  <a:lnTo>
                    <a:pt x="2431" y="240"/>
                  </a:lnTo>
                  <a:lnTo>
                    <a:pt x="2413" y="231"/>
                  </a:lnTo>
                  <a:lnTo>
                    <a:pt x="2394" y="229"/>
                  </a:lnTo>
                  <a:lnTo>
                    <a:pt x="1492" y="229"/>
                  </a:lnTo>
                  <a:close/>
                  <a:moveTo>
                    <a:pt x="72" y="0"/>
                  </a:moveTo>
                  <a:lnTo>
                    <a:pt x="3813" y="0"/>
                  </a:lnTo>
                  <a:lnTo>
                    <a:pt x="3831" y="3"/>
                  </a:lnTo>
                  <a:lnTo>
                    <a:pt x="3849" y="11"/>
                  </a:lnTo>
                  <a:lnTo>
                    <a:pt x="3863" y="21"/>
                  </a:lnTo>
                  <a:lnTo>
                    <a:pt x="3875" y="37"/>
                  </a:lnTo>
                  <a:lnTo>
                    <a:pt x="3882" y="54"/>
                  </a:lnTo>
                  <a:lnTo>
                    <a:pt x="3884" y="74"/>
                  </a:lnTo>
                  <a:lnTo>
                    <a:pt x="3884" y="343"/>
                  </a:lnTo>
                  <a:lnTo>
                    <a:pt x="3881" y="381"/>
                  </a:lnTo>
                  <a:lnTo>
                    <a:pt x="3872" y="418"/>
                  </a:lnTo>
                  <a:lnTo>
                    <a:pt x="3855" y="453"/>
                  </a:lnTo>
                  <a:lnTo>
                    <a:pt x="3833" y="485"/>
                  </a:lnTo>
                  <a:lnTo>
                    <a:pt x="3806" y="514"/>
                  </a:lnTo>
                  <a:lnTo>
                    <a:pt x="3774" y="540"/>
                  </a:lnTo>
                  <a:lnTo>
                    <a:pt x="3737" y="561"/>
                  </a:lnTo>
                  <a:lnTo>
                    <a:pt x="3697" y="579"/>
                  </a:lnTo>
                  <a:lnTo>
                    <a:pt x="3654" y="592"/>
                  </a:lnTo>
                  <a:lnTo>
                    <a:pt x="3609" y="600"/>
                  </a:lnTo>
                  <a:lnTo>
                    <a:pt x="3560" y="604"/>
                  </a:lnTo>
                  <a:lnTo>
                    <a:pt x="325" y="604"/>
                  </a:lnTo>
                  <a:lnTo>
                    <a:pt x="277" y="600"/>
                  </a:lnTo>
                  <a:lnTo>
                    <a:pt x="231" y="592"/>
                  </a:lnTo>
                  <a:lnTo>
                    <a:pt x="187" y="579"/>
                  </a:lnTo>
                  <a:lnTo>
                    <a:pt x="147" y="561"/>
                  </a:lnTo>
                  <a:lnTo>
                    <a:pt x="112" y="540"/>
                  </a:lnTo>
                  <a:lnTo>
                    <a:pt x="80" y="514"/>
                  </a:lnTo>
                  <a:lnTo>
                    <a:pt x="52" y="485"/>
                  </a:lnTo>
                  <a:lnTo>
                    <a:pt x="31" y="453"/>
                  </a:lnTo>
                  <a:lnTo>
                    <a:pt x="14" y="418"/>
                  </a:lnTo>
                  <a:lnTo>
                    <a:pt x="4" y="381"/>
                  </a:lnTo>
                  <a:lnTo>
                    <a:pt x="0" y="343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9" y="37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3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>
            <a:off x="3095438" y="4003755"/>
            <a:ext cx="462590" cy="394503"/>
            <a:chOff x="5815013" y="3198813"/>
            <a:chExt cx="2200275" cy="1876425"/>
          </a:xfrm>
          <a:solidFill>
            <a:schemeClr val="bg2">
              <a:lumMod val="25000"/>
            </a:schemeClr>
          </a:solidFill>
        </p:grpSpPr>
        <p:sp>
          <p:nvSpPr>
            <p:cNvPr id="251" name="Freeform 225"/>
            <p:cNvSpPr>
              <a:spLocks/>
            </p:cNvSpPr>
            <p:nvPr/>
          </p:nvSpPr>
          <p:spPr bwMode="auto">
            <a:xfrm>
              <a:off x="5815013" y="4445000"/>
              <a:ext cx="2200275" cy="630238"/>
            </a:xfrm>
            <a:custGeom>
              <a:avLst/>
              <a:gdLst>
                <a:gd name="T0" fmla="*/ 813 w 4159"/>
                <a:gd name="T1" fmla="*/ 0 h 1193"/>
                <a:gd name="T2" fmla="*/ 1943 w 4159"/>
                <a:gd name="T3" fmla="*/ 450 h 1193"/>
                <a:gd name="T4" fmla="*/ 1975 w 4159"/>
                <a:gd name="T5" fmla="*/ 460 h 1193"/>
                <a:gd name="T6" fmla="*/ 2009 w 4159"/>
                <a:gd name="T7" fmla="*/ 468 h 1193"/>
                <a:gd name="T8" fmla="*/ 2043 w 4159"/>
                <a:gd name="T9" fmla="*/ 473 h 1193"/>
                <a:gd name="T10" fmla="*/ 2079 w 4159"/>
                <a:gd name="T11" fmla="*/ 474 h 1193"/>
                <a:gd name="T12" fmla="*/ 2127 w 4159"/>
                <a:gd name="T13" fmla="*/ 471 h 1193"/>
                <a:gd name="T14" fmla="*/ 2172 w 4159"/>
                <a:gd name="T15" fmla="*/ 464 h 1193"/>
                <a:gd name="T16" fmla="*/ 2215 w 4159"/>
                <a:gd name="T17" fmla="*/ 450 h 1193"/>
                <a:gd name="T18" fmla="*/ 3346 w 4159"/>
                <a:gd name="T19" fmla="*/ 0 h 1193"/>
                <a:gd name="T20" fmla="*/ 4132 w 4159"/>
                <a:gd name="T21" fmla="*/ 338 h 1193"/>
                <a:gd name="T22" fmla="*/ 4147 w 4159"/>
                <a:gd name="T23" fmla="*/ 347 h 1193"/>
                <a:gd name="T24" fmla="*/ 4156 w 4159"/>
                <a:gd name="T25" fmla="*/ 356 h 1193"/>
                <a:gd name="T26" fmla="*/ 4159 w 4159"/>
                <a:gd name="T27" fmla="*/ 366 h 1193"/>
                <a:gd name="T28" fmla="*/ 4155 w 4159"/>
                <a:gd name="T29" fmla="*/ 376 h 1193"/>
                <a:gd name="T30" fmla="*/ 4146 w 4159"/>
                <a:gd name="T31" fmla="*/ 385 h 1193"/>
                <a:gd name="T32" fmla="*/ 4131 w 4159"/>
                <a:gd name="T33" fmla="*/ 392 h 1193"/>
                <a:gd name="T34" fmla="*/ 2144 w 4159"/>
                <a:gd name="T35" fmla="*/ 1182 h 1193"/>
                <a:gd name="T36" fmla="*/ 2120 w 4159"/>
                <a:gd name="T37" fmla="*/ 1189 h 1193"/>
                <a:gd name="T38" fmla="*/ 2094 w 4159"/>
                <a:gd name="T39" fmla="*/ 1193 h 1193"/>
                <a:gd name="T40" fmla="*/ 2065 w 4159"/>
                <a:gd name="T41" fmla="*/ 1193 h 1193"/>
                <a:gd name="T42" fmla="*/ 2038 w 4159"/>
                <a:gd name="T43" fmla="*/ 1189 h 1193"/>
                <a:gd name="T44" fmla="*/ 2013 w 4159"/>
                <a:gd name="T45" fmla="*/ 1182 h 1193"/>
                <a:gd name="T46" fmla="*/ 28 w 4159"/>
                <a:gd name="T47" fmla="*/ 392 h 1193"/>
                <a:gd name="T48" fmla="*/ 13 w 4159"/>
                <a:gd name="T49" fmla="*/ 385 h 1193"/>
                <a:gd name="T50" fmla="*/ 3 w 4159"/>
                <a:gd name="T51" fmla="*/ 376 h 1193"/>
                <a:gd name="T52" fmla="*/ 0 w 4159"/>
                <a:gd name="T53" fmla="*/ 366 h 1193"/>
                <a:gd name="T54" fmla="*/ 0 w 4159"/>
                <a:gd name="T55" fmla="*/ 366 h 1193"/>
                <a:gd name="T56" fmla="*/ 3 w 4159"/>
                <a:gd name="T57" fmla="*/ 356 h 1193"/>
                <a:gd name="T58" fmla="*/ 11 w 4159"/>
                <a:gd name="T59" fmla="*/ 347 h 1193"/>
                <a:gd name="T60" fmla="*/ 27 w 4159"/>
                <a:gd name="T61" fmla="*/ 338 h 1193"/>
                <a:gd name="T62" fmla="*/ 813 w 4159"/>
                <a:gd name="T63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9" h="1193">
                  <a:moveTo>
                    <a:pt x="813" y="0"/>
                  </a:moveTo>
                  <a:lnTo>
                    <a:pt x="1943" y="450"/>
                  </a:lnTo>
                  <a:lnTo>
                    <a:pt x="1975" y="460"/>
                  </a:lnTo>
                  <a:lnTo>
                    <a:pt x="2009" y="468"/>
                  </a:lnTo>
                  <a:lnTo>
                    <a:pt x="2043" y="473"/>
                  </a:lnTo>
                  <a:lnTo>
                    <a:pt x="2079" y="474"/>
                  </a:lnTo>
                  <a:lnTo>
                    <a:pt x="2127" y="471"/>
                  </a:lnTo>
                  <a:lnTo>
                    <a:pt x="2172" y="464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5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3"/>
                  </a:lnTo>
                  <a:lnTo>
                    <a:pt x="2065" y="1193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5"/>
                  </a:lnTo>
                  <a:lnTo>
                    <a:pt x="3" y="37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26"/>
            <p:cNvSpPr>
              <a:spLocks/>
            </p:cNvSpPr>
            <p:nvPr/>
          </p:nvSpPr>
          <p:spPr bwMode="auto">
            <a:xfrm>
              <a:off x="5815013" y="3962400"/>
              <a:ext cx="2200275" cy="630238"/>
            </a:xfrm>
            <a:custGeom>
              <a:avLst/>
              <a:gdLst>
                <a:gd name="T0" fmla="*/ 813 w 4159"/>
                <a:gd name="T1" fmla="*/ 0 h 1192"/>
                <a:gd name="T2" fmla="*/ 1943 w 4159"/>
                <a:gd name="T3" fmla="*/ 450 h 1192"/>
                <a:gd name="T4" fmla="*/ 1986 w 4159"/>
                <a:gd name="T5" fmla="*/ 462 h 1192"/>
                <a:gd name="T6" fmla="*/ 2032 w 4159"/>
                <a:gd name="T7" fmla="*/ 471 h 1192"/>
                <a:gd name="T8" fmla="*/ 2080 w 4159"/>
                <a:gd name="T9" fmla="*/ 474 h 1192"/>
                <a:gd name="T10" fmla="*/ 2127 w 4159"/>
                <a:gd name="T11" fmla="*/ 471 h 1192"/>
                <a:gd name="T12" fmla="*/ 2172 w 4159"/>
                <a:gd name="T13" fmla="*/ 462 h 1192"/>
                <a:gd name="T14" fmla="*/ 2215 w 4159"/>
                <a:gd name="T15" fmla="*/ 450 h 1192"/>
                <a:gd name="T16" fmla="*/ 3346 w 4159"/>
                <a:gd name="T17" fmla="*/ 0 h 1192"/>
                <a:gd name="T18" fmla="*/ 4132 w 4159"/>
                <a:gd name="T19" fmla="*/ 338 h 1192"/>
                <a:gd name="T20" fmla="*/ 4147 w 4159"/>
                <a:gd name="T21" fmla="*/ 347 h 1192"/>
                <a:gd name="T22" fmla="*/ 4156 w 4159"/>
                <a:gd name="T23" fmla="*/ 356 h 1192"/>
                <a:gd name="T24" fmla="*/ 4159 w 4159"/>
                <a:gd name="T25" fmla="*/ 366 h 1192"/>
                <a:gd name="T26" fmla="*/ 4155 w 4159"/>
                <a:gd name="T27" fmla="*/ 376 h 1192"/>
                <a:gd name="T28" fmla="*/ 4146 w 4159"/>
                <a:gd name="T29" fmla="*/ 384 h 1192"/>
                <a:gd name="T30" fmla="*/ 4131 w 4159"/>
                <a:gd name="T31" fmla="*/ 392 h 1192"/>
                <a:gd name="T32" fmla="*/ 2144 w 4159"/>
                <a:gd name="T33" fmla="*/ 1182 h 1192"/>
                <a:gd name="T34" fmla="*/ 2120 w 4159"/>
                <a:gd name="T35" fmla="*/ 1189 h 1192"/>
                <a:gd name="T36" fmla="*/ 2094 w 4159"/>
                <a:gd name="T37" fmla="*/ 1192 h 1192"/>
                <a:gd name="T38" fmla="*/ 2065 w 4159"/>
                <a:gd name="T39" fmla="*/ 1192 h 1192"/>
                <a:gd name="T40" fmla="*/ 2038 w 4159"/>
                <a:gd name="T41" fmla="*/ 1189 h 1192"/>
                <a:gd name="T42" fmla="*/ 2013 w 4159"/>
                <a:gd name="T43" fmla="*/ 1182 h 1192"/>
                <a:gd name="T44" fmla="*/ 28 w 4159"/>
                <a:gd name="T45" fmla="*/ 392 h 1192"/>
                <a:gd name="T46" fmla="*/ 13 w 4159"/>
                <a:gd name="T47" fmla="*/ 384 h 1192"/>
                <a:gd name="T48" fmla="*/ 3 w 4159"/>
                <a:gd name="T49" fmla="*/ 374 h 1192"/>
                <a:gd name="T50" fmla="*/ 0 w 4159"/>
                <a:gd name="T51" fmla="*/ 366 h 1192"/>
                <a:gd name="T52" fmla="*/ 0 w 4159"/>
                <a:gd name="T53" fmla="*/ 366 h 1192"/>
                <a:gd name="T54" fmla="*/ 3 w 4159"/>
                <a:gd name="T55" fmla="*/ 356 h 1192"/>
                <a:gd name="T56" fmla="*/ 11 w 4159"/>
                <a:gd name="T57" fmla="*/ 347 h 1192"/>
                <a:gd name="T58" fmla="*/ 27 w 4159"/>
                <a:gd name="T59" fmla="*/ 338 h 1192"/>
                <a:gd name="T60" fmla="*/ 813 w 4159"/>
                <a:gd name="T6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59" h="1192">
                  <a:moveTo>
                    <a:pt x="813" y="0"/>
                  </a:moveTo>
                  <a:lnTo>
                    <a:pt x="1943" y="450"/>
                  </a:lnTo>
                  <a:lnTo>
                    <a:pt x="1986" y="462"/>
                  </a:lnTo>
                  <a:lnTo>
                    <a:pt x="2032" y="471"/>
                  </a:lnTo>
                  <a:lnTo>
                    <a:pt x="2080" y="474"/>
                  </a:lnTo>
                  <a:lnTo>
                    <a:pt x="2127" y="471"/>
                  </a:lnTo>
                  <a:lnTo>
                    <a:pt x="2172" y="462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4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2"/>
                  </a:lnTo>
                  <a:lnTo>
                    <a:pt x="2065" y="1192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4"/>
                  </a:lnTo>
                  <a:lnTo>
                    <a:pt x="3" y="37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27"/>
            <p:cNvSpPr>
              <a:spLocks/>
            </p:cNvSpPr>
            <p:nvPr/>
          </p:nvSpPr>
          <p:spPr bwMode="auto">
            <a:xfrm>
              <a:off x="5815013" y="3198813"/>
              <a:ext cx="2200275" cy="911225"/>
            </a:xfrm>
            <a:custGeom>
              <a:avLst/>
              <a:gdLst>
                <a:gd name="T0" fmla="*/ 2094 w 4159"/>
                <a:gd name="T1" fmla="*/ 0 h 1721"/>
                <a:gd name="T2" fmla="*/ 2120 w 4159"/>
                <a:gd name="T3" fmla="*/ 2 h 1721"/>
                <a:gd name="T4" fmla="*/ 2144 w 4159"/>
                <a:gd name="T5" fmla="*/ 10 h 1721"/>
                <a:gd name="T6" fmla="*/ 4132 w 4159"/>
                <a:gd name="T7" fmla="*/ 867 h 1721"/>
                <a:gd name="T8" fmla="*/ 4147 w 4159"/>
                <a:gd name="T9" fmla="*/ 876 h 1721"/>
                <a:gd name="T10" fmla="*/ 4156 w 4159"/>
                <a:gd name="T11" fmla="*/ 884 h 1721"/>
                <a:gd name="T12" fmla="*/ 4159 w 4159"/>
                <a:gd name="T13" fmla="*/ 894 h 1721"/>
                <a:gd name="T14" fmla="*/ 4155 w 4159"/>
                <a:gd name="T15" fmla="*/ 905 h 1721"/>
                <a:gd name="T16" fmla="*/ 4146 w 4159"/>
                <a:gd name="T17" fmla="*/ 913 h 1721"/>
                <a:gd name="T18" fmla="*/ 4131 w 4159"/>
                <a:gd name="T19" fmla="*/ 921 h 1721"/>
                <a:gd name="T20" fmla="*/ 3096 w 4159"/>
                <a:gd name="T21" fmla="*/ 1333 h 1721"/>
                <a:gd name="T22" fmla="*/ 2144 w 4159"/>
                <a:gd name="T23" fmla="*/ 1711 h 1721"/>
                <a:gd name="T24" fmla="*/ 2120 w 4159"/>
                <a:gd name="T25" fmla="*/ 1717 h 1721"/>
                <a:gd name="T26" fmla="*/ 2094 w 4159"/>
                <a:gd name="T27" fmla="*/ 1721 h 1721"/>
                <a:gd name="T28" fmla="*/ 2065 w 4159"/>
                <a:gd name="T29" fmla="*/ 1721 h 1721"/>
                <a:gd name="T30" fmla="*/ 2038 w 4159"/>
                <a:gd name="T31" fmla="*/ 1717 h 1721"/>
                <a:gd name="T32" fmla="*/ 2013 w 4159"/>
                <a:gd name="T33" fmla="*/ 1711 h 1721"/>
                <a:gd name="T34" fmla="*/ 1063 w 4159"/>
                <a:gd name="T35" fmla="*/ 1333 h 1721"/>
                <a:gd name="T36" fmla="*/ 28 w 4159"/>
                <a:gd name="T37" fmla="*/ 921 h 1721"/>
                <a:gd name="T38" fmla="*/ 13 w 4159"/>
                <a:gd name="T39" fmla="*/ 913 h 1721"/>
                <a:gd name="T40" fmla="*/ 3 w 4159"/>
                <a:gd name="T41" fmla="*/ 905 h 1721"/>
                <a:gd name="T42" fmla="*/ 0 w 4159"/>
                <a:gd name="T43" fmla="*/ 894 h 1721"/>
                <a:gd name="T44" fmla="*/ 0 w 4159"/>
                <a:gd name="T45" fmla="*/ 894 h 1721"/>
                <a:gd name="T46" fmla="*/ 3 w 4159"/>
                <a:gd name="T47" fmla="*/ 884 h 1721"/>
                <a:gd name="T48" fmla="*/ 11 w 4159"/>
                <a:gd name="T49" fmla="*/ 876 h 1721"/>
                <a:gd name="T50" fmla="*/ 27 w 4159"/>
                <a:gd name="T51" fmla="*/ 867 h 1721"/>
                <a:gd name="T52" fmla="*/ 2014 w 4159"/>
                <a:gd name="T53" fmla="*/ 10 h 1721"/>
                <a:gd name="T54" fmla="*/ 2038 w 4159"/>
                <a:gd name="T55" fmla="*/ 2 h 1721"/>
                <a:gd name="T56" fmla="*/ 2065 w 4159"/>
                <a:gd name="T57" fmla="*/ 0 h 1721"/>
                <a:gd name="T58" fmla="*/ 2094 w 4159"/>
                <a:gd name="T59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9" h="1721">
                  <a:moveTo>
                    <a:pt x="2094" y="0"/>
                  </a:moveTo>
                  <a:lnTo>
                    <a:pt x="2120" y="2"/>
                  </a:lnTo>
                  <a:lnTo>
                    <a:pt x="2144" y="10"/>
                  </a:lnTo>
                  <a:lnTo>
                    <a:pt x="4132" y="867"/>
                  </a:lnTo>
                  <a:lnTo>
                    <a:pt x="4147" y="876"/>
                  </a:lnTo>
                  <a:lnTo>
                    <a:pt x="4156" y="884"/>
                  </a:lnTo>
                  <a:lnTo>
                    <a:pt x="4159" y="894"/>
                  </a:lnTo>
                  <a:lnTo>
                    <a:pt x="4155" y="905"/>
                  </a:lnTo>
                  <a:lnTo>
                    <a:pt x="4146" y="913"/>
                  </a:lnTo>
                  <a:lnTo>
                    <a:pt x="4131" y="921"/>
                  </a:lnTo>
                  <a:lnTo>
                    <a:pt x="3096" y="1333"/>
                  </a:lnTo>
                  <a:lnTo>
                    <a:pt x="2144" y="1711"/>
                  </a:lnTo>
                  <a:lnTo>
                    <a:pt x="2120" y="1717"/>
                  </a:lnTo>
                  <a:lnTo>
                    <a:pt x="2094" y="1721"/>
                  </a:lnTo>
                  <a:lnTo>
                    <a:pt x="2065" y="1721"/>
                  </a:lnTo>
                  <a:lnTo>
                    <a:pt x="2038" y="1717"/>
                  </a:lnTo>
                  <a:lnTo>
                    <a:pt x="2013" y="1711"/>
                  </a:lnTo>
                  <a:lnTo>
                    <a:pt x="1063" y="1333"/>
                  </a:lnTo>
                  <a:lnTo>
                    <a:pt x="28" y="921"/>
                  </a:lnTo>
                  <a:lnTo>
                    <a:pt x="13" y="913"/>
                  </a:lnTo>
                  <a:lnTo>
                    <a:pt x="3" y="905"/>
                  </a:lnTo>
                  <a:lnTo>
                    <a:pt x="0" y="894"/>
                  </a:lnTo>
                  <a:lnTo>
                    <a:pt x="0" y="894"/>
                  </a:lnTo>
                  <a:lnTo>
                    <a:pt x="3" y="884"/>
                  </a:lnTo>
                  <a:lnTo>
                    <a:pt x="11" y="876"/>
                  </a:lnTo>
                  <a:lnTo>
                    <a:pt x="27" y="867"/>
                  </a:lnTo>
                  <a:lnTo>
                    <a:pt x="2014" y="10"/>
                  </a:lnTo>
                  <a:lnTo>
                    <a:pt x="2038" y="2"/>
                  </a:lnTo>
                  <a:lnTo>
                    <a:pt x="2065" y="0"/>
                  </a:lnTo>
                  <a:lnTo>
                    <a:pt x="20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1" name="Группа 260"/>
          <p:cNvGrpSpPr/>
          <p:nvPr/>
        </p:nvGrpSpPr>
        <p:grpSpPr>
          <a:xfrm>
            <a:off x="3896309" y="4005852"/>
            <a:ext cx="246713" cy="390310"/>
            <a:chOff x="5943600" y="3198813"/>
            <a:chExt cx="2563813" cy="4056063"/>
          </a:xfrm>
          <a:solidFill>
            <a:schemeClr val="bg2">
              <a:lumMod val="25000"/>
            </a:schemeClr>
          </a:solidFill>
        </p:grpSpPr>
        <p:sp>
          <p:nvSpPr>
            <p:cNvPr id="259" name="Freeform 232"/>
            <p:cNvSpPr>
              <a:spLocks/>
            </p:cNvSpPr>
            <p:nvPr/>
          </p:nvSpPr>
          <p:spPr bwMode="auto">
            <a:xfrm>
              <a:off x="6626225" y="6738938"/>
              <a:ext cx="1196975" cy="515938"/>
            </a:xfrm>
            <a:custGeom>
              <a:avLst/>
              <a:gdLst>
                <a:gd name="T0" fmla="*/ 0 w 1507"/>
                <a:gd name="T1" fmla="*/ 0 h 649"/>
                <a:gd name="T2" fmla="*/ 1507 w 1507"/>
                <a:gd name="T3" fmla="*/ 0 h 649"/>
                <a:gd name="T4" fmla="*/ 1507 w 1507"/>
                <a:gd name="T5" fmla="*/ 209 h 649"/>
                <a:gd name="T6" fmla="*/ 1503 w 1507"/>
                <a:gd name="T7" fmla="*/ 274 h 649"/>
                <a:gd name="T8" fmla="*/ 1488 w 1507"/>
                <a:gd name="T9" fmla="*/ 336 h 649"/>
                <a:gd name="T10" fmla="*/ 1464 w 1507"/>
                <a:gd name="T11" fmla="*/ 394 h 649"/>
                <a:gd name="T12" fmla="*/ 1434 w 1507"/>
                <a:gd name="T13" fmla="*/ 448 h 649"/>
                <a:gd name="T14" fmla="*/ 1396 w 1507"/>
                <a:gd name="T15" fmla="*/ 498 h 649"/>
                <a:gd name="T16" fmla="*/ 1351 w 1507"/>
                <a:gd name="T17" fmla="*/ 541 h 649"/>
                <a:gd name="T18" fmla="*/ 1301 w 1507"/>
                <a:gd name="T19" fmla="*/ 579 h 649"/>
                <a:gd name="T20" fmla="*/ 1246 w 1507"/>
                <a:gd name="T21" fmla="*/ 609 h 649"/>
                <a:gd name="T22" fmla="*/ 1185 w 1507"/>
                <a:gd name="T23" fmla="*/ 632 h 649"/>
                <a:gd name="T24" fmla="*/ 1121 w 1507"/>
                <a:gd name="T25" fmla="*/ 645 h 649"/>
                <a:gd name="T26" fmla="*/ 1054 w 1507"/>
                <a:gd name="T27" fmla="*/ 649 h 649"/>
                <a:gd name="T28" fmla="*/ 452 w 1507"/>
                <a:gd name="T29" fmla="*/ 649 h 649"/>
                <a:gd name="T30" fmla="*/ 385 w 1507"/>
                <a:gd name="T31" fmla="*/ 645 h 649"/>
                <a:gd name="T32" fmla="*/ 321 w 1507"/>
                <a:gd name="T33" fmla="*/ 632 h 649"/>
                <a:gd name="T34" fmla="*/ 262 w 1507"/>
                <a:gd name="T35" fmla="*/ 609 h 649"/>
                <a:gd name="T36" fmla="*/ 206 w 1507"/>
                <a:gd name="T37" fmla="*/ 579 h 649"/>
                <a:gd name="T38" fmla="*/ 155 w 1507"/>
                <a:gd name="T39" fmla="*/ 541 h 649"/>
                <a:gd name="T40" fmla="*/ 110 w 1507"/>
                <a:gd name="T41" fmla="*/ 498 h 649"/>
                <a:gd name="T42" fmla="*/ 73 w 1507"/>
                <a:gd name="T43" fmla="*/ 448 h 649"/>
                <a:gd name="T44" fmla="*/ 41 w 1507"/>
                <a:gd name="T45" fmla="*/ 394 h 649"/>
                <a:gd name="T46" fmla="*/ 19 w 1507"/>
                <a:gd name="T47" fmla="*/ 336 h 649"/>
                <a:gd name="T48" fmla="*/ 5 w 1507"/>
                <a:gd name="T49" fmla="*/ 274 h 649"/>
                <a:gd name="T50" fmla="*/ 0 w 1507"/>
                <a:gd name="T51" fmla="*/ 209 h 649"/>
                <a:gd name="T52" fmla="*/ 0 w 1507"/>
                <a:gd name="T5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7" h="649">
                  <a:moveTo>
                    <a:pt x="0" y="0"/>
                  </a:moveTo>
                  <a:lnTo>
                    <a:pt x="1507" y="0"/>
                  </a:lnTo>
                  <a:lnTo>
                    <a:pt x="1507" y="209"/>
                  </a:lnTo>
                  <a:lnTo>
                    <a:pt x="1503" y="274"/>
                  </a:lnTo>
                  <a:lnTo>
                    <a:pt x="1488" y="336"/>
                  </a:lnTo>
                  <a:lnTo>
                    <a:pt x="1464" y="394"/>
                  </a:lnTo>
                  <a:lnTo>
                    <a:pt x="1434" y="448"/>
                  </a:lnTo>
                  <a:lnTo>
                    <a:pt x="1396" y="498"/>
                  </a:lnTo>
                  <a:lnTo>
                    <a:pt x="1351" y="541"/>
                  </a:lnTo>
                  <a:lnTo>
                    <a:pt x="1301" y="579"/>
                  </a:lnTo>
                  <a:lnTo>
                    <a:pt x="1246" y="609"/>
                  </a:lnTo>
                  <a:lnTo>
                    <a:pt x="1185" y="632"/>
                  </a:lnTo>
                  <a:lnTo>
                    <a:pt x="1121" y="645"/>
                  </a:lnTo>
                  <a:lnTo>
                    <a:pt x="1054" y="649"/>
                  </a:lnTo>
                  <a:lnTo>
                    <a:pt x="452" y="649"/>
                  </a:lnTo>
                  <a:lnTo>
                    <a:pt x="385" y="645"/>
                  </a:lnTo>
                  <a:lnTo>
                    <a:pt x="321" y="632"/>
                  </a:lnTo>
                  <a:lnTo>
                    <a:pt x="262" y="609"/>
                  </a:lnTo>
                  <a:lnTo>
                    <a:pt x="206" y="579"/>
                  </a:lnTo>
                  <a:lnTo>
                    <a:pt x="155" y="541"/>
                  </a:lnTo>
                  <a:lnTo>
                    <a:pt x="110" y="498"/>
                  </a:lnTo>
                  <a:lnTo>
                    <a:pt x="73" y="448"/>
                  </a:lnTo>
                  <a:lnTo>
                    <a:pt x="41" y="394"/>
                  </a:lnTo>
                  <a:lnTo>
                    <a:pt x="19" y="336"/>
                  </a:lnTo>
                  <a:lnTo>
                    <a:pt x="5" y="274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33"/>
            <p:cNvSpPr>
              <a:spLocks/>
            </p:cNvSpPr>
            <p:nvPr/>
          </p:nvSpPr>
          <p:spPr bwMode="auto">
            <a:xfrm>
              <a:off x="5943600" y="3198813"/>
              <a:ext cx="2563813" cy="3384550"/>
            </a:xfrm>
            <a:custGeom>
              <a:avLst/>
              <a:gdLst>
                <a:gd name="T0" fmla="*/ 1864 w 3229"/>
                <a:gd name="T1" fmla="*/ 20 h 4264"/>
                <a:gd name="T2" fmla="*/ 2215 w 3229"/>
                <a:gd name="T3" fmla="*/ 115 h 4264"/>
                <a:gd name="T4" fmla="*/ 2528 w 3229"/>
                <a:gd name="T5" fmla="*/ 280 h 4264"/>
                <a:gd name="T6" fmla="*/ 2796 w 3229"/>
                <a:gd name="T7" fmla="*/ 506 h 4264"/>
                <a:gd name="T8" fmla="*/ 3009 w 3229"/>
                <a:gd name="T9" fmla="*/ 786 h 4264"/>
                <a:gd name="T10" fmla="*/ 3154 w 3229"/>
                <a:gd name="T11" fmla="*/ 1107 h 4264"/>
                <a:gd name="T12" fmla="*/ 3224 w 3229"/>
                <a:gd name="T13" fmla="*/ 1461 h 4264"/>
                <a:gd name="T14" fmla="*/ 3210 w 3229"/>
                <a:gd name="T15" fmla="*/ 1827 h 4264"/>
                <a:gd name="T16" fmla="*/ 3113 w 3229"/>
                <a:gd name="T17" fmla="*/ 2173 h 4264"/>
                <a:gd name="T18" fmla="*/ 2934 w 3229"/>
                <a:gd name="T19" fmla="*/ 2494 h 4264"/>
                <a:gd name="T20" fmla="*/ 2793 w 3229"/>
                <a:gd name="T21" fmla="*/ 2697 h 4264"/>
                <a:gd name="T22" fmla="*/ 2694 w 3229"/>
                <a:gd name="T23" fmla="*/ 2848 h 4264"/>
                <a:gd name="T24" fmla="*/ 2632 w 3229"/>
                <a:gd name="T25" fmla="*/ 2960 h 4264"/>
                <a:gd name="T26" fmla="*/ 2595 w 3229"/>
                <a:gd name="T27" fmla="*/ 3038 h 4264"/>
                <a:gd name="T28" fmla="*/ 2579 w 3229"/>
                <a:gd name="T29" fmla="*/ 3093 h 4264"/>
                <a:gd name="T30" fmla="*/ 2576 w 3229"/>
                <a:gd name="T31" fmla="*/ 3134 h 4264"/>
                <a:gd name="T32" fmla="*/ 2685 w 3229"/>
                <a:gd name="T33" fmla="*/ 3437 h 4264"/>
                <a:gd name="T34" fmla="*/ 2752 w 3229"/>
                <a:gd name="T35" fmla="*/ 3461 h 4264"/>
                <a:gd name="T36" fmla="*/ 2788 w 3229"/>
                <a:gd name="T37" fmla="*/ 3522 h 4264"/>
                <a:gd name="T38" fmla="*/ 2788 w 3229"/>
                <a:gd name="T39" fmla="*/ 4165 h 4264"/>
                <a:gd name="T40" fmla="*/ 2742 w 3229"/>
                <a:gd name="T41" fmla="*/ 4239 h 4264"/>
                <a:gd name="T42" fmla="*/ 2657 w 3229"/>
                <a:gd name="T43" fmla="*/ 4264 h 4264"/>
                <a:gd name="T44" fmla="*/ 513 w 3229"/>
                <a:gd name="T45" fmla="*/ 4253 h 4264"/>
                <a:gd name="T46" fmla="*/ 450 w 3229"/>
                <a:gd name="T47" fmla="*/ 4196 h 4264"/>
                <a:gd name="T48" fmla="*/ 438 w 3229"/>
                <a:gd name="T49" fmla="*/ 3554 h 4264"/>
                <a:gd name="T50" fmla="*/ 460 w 3229"/>
                <a:gd name="T51" fmla="*/ 3477 h 4264"/>
                <a:gd name="T52" fmla="*/ 519 w 3229"/>
                <a:gd name="T53" fmla="*/ 3442 h 4264"/>
                <a:gd name="T54" fmla="*/ 652 w 3229"/>
                <a:gd name="T55" fmla="*/ 3436 h 4264"/>
                <a:gd name="T56" fmla="*/ 648 w 3229"/>
                <a:gd name="T57" fmla="*/ 3099 h 4264"/>
                <a:gd name="T58" fmla="*/ 629 w 3229"/>
                <a:gd name="T59" fmla="*/ 3032 h 4264"/>
                <a:gd name="T60" fmla="*/ 585 w 3229"/>
                <a:gd name="T61" fmla="*/ 2938 h 4264"/>
                <a:gd name="T62" fmla="*/ 509 w 3229"/>
                <a:gd name="T63" fmla="*/ 2810 h 4264"/>
                <a:gd name="T64" fmla="*/ 394 w 3229"/>
                <a:gd name="T65" fmla="*/ 2638 h 4264"/>
                <a:gd name="T66" fmla="*/ 279 w 3229"/>
                <a:gd name="T67" fmla="*/ 2476 h 4264"/>
                <a:gd name="T68" fmla="*/ 152 w 3229"/>
                <a:gd name="T69" fmla="*/ 2253 h 4264"/>
                <a:gd name="T70" fmla="*/ 38 w 3229"/>
                <a:gd name="T71" fmla="*/ 1927 h 4264"/>
                <a:gd name="T72" fmla="*/ 0 w 3229"/>
                <a:gd name="T73" fmla="*/ 1584 h 4264"/>
                <a:gd name="T74" fmla="*/ 42 w 3229"/>
                <a:gd name="T75" fmla="*/ 1222 h 4264"/>
                <a:gd name="T76" fmla="*/ 164 w 3229"/>
                <a:gd name="T77" fmla="*/ 888 h 4264"/>
                <a:gd name="T78" fmla="*/ 355 w 3229"/>
                <a:gd name="T79" fmla="*/ 594 h 4264"/>
                <a:gd name="T80" fmla="*/ 605 w 3229"/>
                <a:gd name="T81" fmla="*/ 350 h 4264"/>
                <a:gd name="T82" fmla="*/ 906 w 3229"/>
                <a:gd name="T83" fmla="*/ 162 h 4264"/>
                <a:gd name="T84" fmla="*/ 1244 w 3229"/>
                <a:gd name="T85" fmla="*/ 43 h 4264"/>
                <a:gd name="T86" fmla="*/ 1615 w 3229"/>
                <a:gd name="T87" fmla="*/ 0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9" h="4264">
                  <a:moveTo>
                    <a:pt x="1615" y="0"/>
                  </a:moveTo>
                  <a:lnTo>
                    <a:pt x="1741" y="5"/>
                  </a:lnTo>
                  <a:lnTo>
                    <a:pt x="1864" y="20"/>
                  </a:lnTo>
                  <a:lnTo>
                    <a:pt x="1984" y="43"/>
                  </a:lnTo>
                  <a:lnTo>
                    <a:pt x="2102" y="75"/>
                  </a:lnTo>
                  <a:lnTo>
                    <a:pt x="2215" y="115"/>
                  </a:lnTo>
                  <a:lnTo>
                    <a:pt x="2324" y="162"/>
                  </a:lnTo>
                  <a:lnTo>
                    <a:pt x="2429" y="217"/>
                  </a:lnTo>
                  <a:lnTo>
                    <a:pt x="2528" y="280"/>
                  </a:lnTo>
                  <a:lnTo>
                    <a:pt x="2624" y="350"/>
                  </a:lnTo>
                  <a:lnTo>
                    <a:pt x="2713" y="425"/>
                  </a:lnTo>
                  <a:lnTo>
                    <a:pt x="2796" y="506"/>
                  </a:lnTo>
                  <a:lnTo>
                    <a:pt x="2875" y="594"/>
                  </a:lnTo>
                  <a:lnTo>
                    <a:pt x="2945" y="688"/>
                  </a:lnTo>
                  <a:lnTo>
                    <a:pt x="3009" y="786"/>
                  </a:lnTo>
                  <a:lnTo>
                    <a:pt x="3065" y="888"/>
                  </a:lnTo>
                  <a:lnTo>
                    <a:pt x="3114" y="996"/>
                  </a:lnTo>
                  <a:lnTo>
                    <a:pt x="3154" y="1107"/>
                  </a:lnTo>
                  <a:lnTo>
                    <a:pt x="3186" y="1222"/>
                  </a:lnTo>
                  <a:lnTo>
                    <a:pt x="3210" y="1340"/>
                  </a:lnTo>
                  <a:lnTo>
                    <a:pt x="3224" y="1461"/>
                  </a:lnTo>
                  <a:lnTo>
                    <a:pt x="3229" y="1584"/>
                  </a:lnTo>
                  <a:lnTo>
                    <a:pt x="3224" y="1705"/>
                  </a:lnTo>
                  <a:lnTo>
                    <a:pt x="3210" y="1827"/>
                  </a:lnTo>
                  <a:lnTo>
                    <a:pt x="3186" y="1945"/>
                  </a:lnTo>
                  <a:lnTo>
                    <a:pt x="3154" y="2060"/>
                  </a:lnTo>
                  <a:lnTo>
                    <a:pt x="3113" y="2173"/>
                  </a:lnTo>
                  <a:lnTo>
                    <a:pt x="3062" y="2285"/>
                  </a:lnTo>
                  <a:lnTo>
                    <a:pt x="3002" y="2392"/>
                  </a:lnTo>
                  <a:lnTo>
                    <a:pt x="2934" y="2494"/>
                  </a:lnTo>
                  <a:lnTo>
                    <a:pt x="2881" y="2567"/>
                  </a:lnTo>
                  <a:lnTo>
                    <a:pt x="2835" y="2634"/>
                  </a:lnTo>
                  <a:lnTo>
                    <a:pt x="2793" y="2697"/>
                  </a:lnTo>
                  <a:lnTo>
                    <a:pt x="2755" y="2752"/>
                  </a:lnTo>
                  <a:lnTo>
                    <a:pt x="2723" y="2802"/>
                  </a:lnTo>
                  <a:lnTo>
                    <a:pt x="2694" y="2848"/>
                  </a:lnTo>
                  <a:lnTo>
                    <a:pt x="2670" y="2890"/>
                  </a:lnTo>
                  <a:lnTo>
                    <a:pt x="2649" y="2926"/>
                  </a:lnTo>
                  <a:lnTo>
                    <a:pt x="2632" y="2960"/>
                  </a:lnTo>
                  <a:lnTo>
                    <a:pt x="2618" y="2989"/>
                  </a:lnTo>
                  <a:lnTo>
                    <a:pt x="2605" y="3014"/>
                  </a:lnTo>
                  <a:lnTo>
                    <a:pt x="2595" y="3038"/>
                  </a:lnTo>
                  <a:lnTo>
                    <a:pt x="2589" y="3059"/>
                  </a:lnTo>
                  <a:lnTo>
                    <a:pt x="2584" y="3077"/>
                  </a:lnTo>
                  <a:lnTo>
                    <a:pt x="2579" y="3093"/>
                  </a:lnTo>
                  <a:lnTo>
                    <a:pt x="2578" y="3108"/>
                  </a:lnTo>
                  <a:lnTo>
                    <a:pt x="2576" y="3121"/>
                  </a:lnTo>
                  <a:lnTo>
                    <a:pt x="2576" y="3134"/>
                  </a:lnTo>
                  <a:lnTo>
                    <a:pt x="2576" y="3436"/>
                  </a:lnTo>
                  <a:lnTo>
                    <a:pt x="2657" y="3436"/>
                  </a:lnTo>
                  <a:lnTo>
                    <a:pt x="2685" y="3437"/>
                  </a:lnTo>
                  <a:lnTo>
                    <a:pt x="2710" y="3442"/>
                  </a:lnTo>
                  <a:lnTo>
                    <a:pt x="2733" y="3450"/>
                  </a:lnTo>
                  <a:lnTo>
                    <a:pt x="2752" y="3461"/>
                  </a:lnTo>
                  <a:lnTo>
                    <a:pt x="2769" y="3477"/>
                  </a:lnTo>
                  <a:lnTo>
                    <a:pt x="2780" y="3498"/>
                  </a:lnTo>
                  <a:lnTo>
                    <a:pt x="2788" y="3522"/>
                  </a:lnTo>
                  <a:lnTo>
                    <a:pt x="2792" y="3554"/>
                  </a:lnTo>
                  <a:lnTo>
                    <a:pt x="2792" y="4130"/>
                  </a:lnTo>
                  <a:lnTo>
                    <a:pt x="2788" y="4165"/>
                  </a:lnTo>
                  <a:lnTo>
                    <a:pt x="2779" y="4196"/>
                  </a:lnTo>
                  <a:lnTo>
                    <a:pt x="2763" y="4220"/>
                  </a:lnTo>
                  <a:lnTo>
                    <a:pt x="2742" y="4239"/>
                  </a:lnTo>
                  <a:lnTo>
                    <a:pt x="2717" y="4253"/>
                  </a:lnTo>
                  <a:lnTo>
                    <a:pt x="2688" y="4261"/>
                  </a:lnTo>
                  <a:lnTo>
                    <a:pt x="2657" y="4264"/>
                  </a:lnTo>
                  <a:lnTo>
                    <a:pt x="572" y="4264"/>
                  </a:lnTo>
                  <a:lnTo>
                    <a:pt x="541" y="4261"/>
                  </a:lnTo>
                  <a:lnTo>
                    <a:pt x="513" y="4253"/>
                  </a:lnTo>
                  <a:lnTo>
                    <a:pt x="487" y="4239"/>
                  </a:lnTo>
                  <a:lnTo>
                    <a:pt x="466" y="4220"/>
                  </a:lnTo>
                  <a:lnTo>
                    <a:pt x="450" y="4196"/>
                  </a:lnTo>
                  <a:lnTo>
                    <a:pt x="441" y="4165"/>
                  </a:lnTo>
                  <a:lnTo>
                    <a:pt x="438" y="4130"/>
                  </a:lnTo>
                  <a:lnTo>
                    <a:pt x="438" y="3554"/>
                  </a:lnTo>
                  <a:lnTo>
                    <a:pt x="439" y="3522"/>
                  </a:lnTo>
                  <a:lnTo>
                    <a:pt x="447" y="3498"/>
                  </a:lnTo>
                  <a:lnTo>
                    <a:pt x="460" y="3477"/>
                  </a:lnTo>
                  <a:lnTo>
                    <a:pt x="476" y="3461"/>
                  </a:lnTo>
                  <a:lnTo>
                    <a:pt x="497" y="3450"/>
                  </a:lnTo>
                  <a:lnTo>
                    <a:pt x="519" y="3442"/>
                  </a:lnTo>
                  <a:lnTo>
                    <a:pt x="545" y="3437"/>
                  </a:lnTo>
                  <a:lnTo>
                    <a:pt x="572" y="3436"/>
                  </a:lnTo>
                  <a:lnTo>
                    <a:pt x="652" y="3436"/>
                  </a:lnTo>
                  <a:lnTo>
                    <a:pt x="652" y="3134"/>
                  </a:lnTo>
                  <a:lnTo>
                    <a:pt x="652" y="3116"/>
                  </a:lnTo>
                  <a:lnTo>
                    <a:pt x="648" y="3099"/>
                  </a:lnTo>
                  <a:lnTo>
                    <a:pt x="645" y="3078"/>
                  </a:lnTo>
                  <a:lnTo>
                    <a:pt x="639" y="3056"/>
                  </a:lnTo>
                  <a:lnTo>
                    <a:pt x="629" y="3032"/>
                  </a:lnTo>
                  <a:lnTo>
                    <a:pt x="618" y="3003"/>
                  </a:lnTo>
                  <a:lnTo>
                    <a:pt x="602" y="2973"/>
                  </a:lnTo>
                  <a:lnTo>
                    <a:pt x="585" y="2938"/>
                  </a:lnTo>
                  <a:lnTo>
                    <a:pt x="564" y="2899"/>
                  </a:lnTo>
                  <a:lnTo>
                    <a:pt x="538" y="2858"/>
                  </a:lnTo>
                  <a:lnTo>
                    <a:pt x="509" y="2810"/>
                  </a:lnTo>
                  <a:lnTo>
                    <a:pt x="474" y="2757"/>
                  </a:lnTo>
                  <a:lnTo>
                    <a:pt x="438" y="2701"/>
                  </a:lnTo>
                  <a:lnTo>
                    <a:pt x="394" y="2638"/>
                  </a:lnTo>
                  <a:lnTo>
                    <a:pt x="347" y="2569"/>
                  </a:lnTo>
                  <a:lnTo>
                    <a:pt x="292" y="2494"/>
                  </a:lnTo>
                  <a:lnTo>
                    <a:pt x="279" y="2476"/>
                  </a:lnTo>
                  <a:lnTo>
                    <a:pt x="268" y="2456"/>
                  </a:lnTo>
                  <a:lnTo>
                    <a:pt x="206" y="2355"/>
                  </a:lnTo>
                  <a:lnTo>
                    <a:pt x="152" y="2253"/>
                  </a:lnTo>
                  <a:lnTo>
                    <a:pt x="105" y="2147"/>
                  </a:lnTo>
                  <a:lnTo>
                    <a:pt x="67" y="2039"/>
                  </a:lnTo>
                  <a:lnTo>
                    <a:pt x="38" y="1927"/>
                  </a:lnTo>
                  <a:lnTo>
                    <a:pt x="16" y="1814"/>
                  </a:lnTo>
                  <a:lnTo>
                    <a:pt x="3" y="1700"/>
                  </a:lnTo>
                  <a:lnTo>
                    <a:pt x="0" y="1584"/>
                  </a:lnTo>
                  <a:lnTo>
                    <a:pt x="5" y="1461"/>
                  </a:lnTo>
                  <a:lnTo>
                    <a:pt x="19" y="1340"/>
                  </a:lnTo>
                  <a:lnTo>
                    <a:pt x="42" y="1222"/>
                  </a:lnTo>
                  <a:lnTo>
                    <a:pt x="75" y="1107"/>
                  </a:lnTo>
                  <a:lnTo>
                    <a:pt x="115" y="996"/>
                  </a:lnTo>
                  <a:lnTo>
                    <a:pt x="164" y="888"/>
                  </a:lnTo>
                  <a:lnTo>
                    <a:pt x="220" y="786"/>
                  </a:lnTo>
                  <a:lnTo>
                    <a:pt x="284" y="688"/>
                  </a:lnTo>
                  <a:lnTo>
                    <a:pt x="355" y="594"/>
                  </a:lnTo>
                  <a:lnTo>
                    <a:pt x="431" y="506"/>
                  </a:lnTo>
                  <a:lnTo>
                    <a:pt x="516" y="425"/>
                  </a:lnTo>
                  <a:lnTo>
                    <a:pt x="605" y="350"/>
                  </a:lnTo>
                  <a:lnTo>
                    <a:pt x="700" y="280"/>
                  </a:lnTo>
                  <a:lnTo>
                    <a:pt x="800" y="217"/>
                  </a:lnTo>
                  <a:lnTo>
                    <a:pt x="906" y="162"/>
                  </a:lnTo>
                  <a:lnTo>
                    <a:pt x="1014" y="115"/>
                  </a:lnTo>
                  <a:lnTo>
                    <a:pt x="1128" y="75"/>
                  </a:lnTo>
                  <a:lnTo>
                    <a:pt x="1244" y="43"/>
                  </a:lnTo>
                  <a:lnTo>
                    <a:pt x="1365" y="20"/>
                  </a:lnTo>
                  <a:lnTo>
                    <a:pt x="1488" y="5"/>
                  </a:lnTo>
                  <a:lnTo>
                    <a:pt x="1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" name="Freeform 238"/>
          <p:cNvSpPr>
            <a:spLocks noEditPoints="1"/>
          </p:cNvSpPr>
          <p:nvPr/>
        </p:nvSpPr>
        <p:spPr bwMode="auto">
          <a:xfrm>
            <a:off x="4481302" y="4004544"/>
            <a:ext cx="387682" cy="392926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5" name="Группа 274"/>
          <p:cNvGrpSpPr/>
          <p:nvPr/>
        </p:nvGrpSpPr>
        <p:grpSpPr>
          <a:xfrm>
            <a:off x="5207265" y="4004618"/>
            <a:ext cx="387863" cy="392777"/>
            <a:chOff x="5843588" y="3179763"/>
            <a:chExt cx="1754187" cy="1776412"/>
          </a:xfrm>
          <a:solidFill>
            <a:schemeClr val="bg2">
              <a:lumMod val="25000"/>
            </a:schemeClr>
          </a:solidFill>
        </p:grpSpPr>
        <p:sp>
          <p:nvSpPr>
            <p:cNvPr id="271" name="Freeform 243"/>
            <p:cNvSpPr>
              <a:spLocks/>
            </p:cNvSpPr>
            <p:nvPr/>
          </p:nvSpPr>
          <p:spPr bwMode="auto">
            <a:xfrm>
              <a:off x="6611938" y="3941763"/>
              <a:ext cx="431800" cy="439737"/>
            </a:xfrm>
            <a:custGeom>
              <a:avLst/>
              <a:gdLst>
                <a:gd name="T0" fmla="*/ 546 w 816"/>
                <a:gd name="T1" fmla="*/ 2 h 832"/>
                <a:gd name="T2" fmla="*/ 614 w 816"/>
                <a:gd name="T3" fmla="*/ 15 h 832"/>
                <a:gd name="T4" fmla="*/ 676 w 816"/>
                <a:gd name="T5" fmla="*/ 45 h 832"/>
                <a:gd name="T6" fmla="*/ 728 w 816"/>
                <a:gd name="T7" fmla="*/ 89 h 832"/>
                <a:gd name="T8" fmla="*/ 770 w 816"/>
                <a:gd name="T9" fmla="*/ 148 h 832"/>
                <a:gd name="T10" fmla="*/ 799 w 816"/>
                <a:gd name="T11" fmla="*/ 223 h 832"/>
                <a:gd name="T12" fmla="*/ 814 w 816"/>
                <a:gd name="T13" fmla="*/ 314 h 832"/>
                <a:gd name="T14" fmla="*/ 816 w 816"/>
                <a:gd name="T15" fmla="*/ 832 h 832"/>
                <a:gd name="T16" fmla="*/ 549 w 816"/>
                <a:gd name="T17" fmla="*/ 397 h 832"/>
                <a:gd name="T18" fmla="*/ 544 w 816"/>
                <a:gd name="T19" fmla="*/ 336 h 832"/>
                <a:gd name="T20" fmla="*/ 529 w 816"/>
                <a:gd name="T21" fmla="*/ 285 h 832"/>
                <a:gd name="T22" fmla="*/ 503 w 816"/>
                <a:gd name="T23" fmla="*/ 246 h 832"/>
                <a:gd name="T24" fmla="*/ 465 w 816"/>
                <a:gd name="T25" fmla="*/ 222 h 832"/>
                <a:gd name="T26" fmla="*/ 414 w 816"/>
                <a:gd name="T27" fmla="*/ 213 h 832"/>
                <a:gd name="T28" fmla="*/ 363 w 816"/>
                <a:gd name="T29" fmla="*/ 221 h 832"/>
                <a:gd name="T30" fmla="*/ 325 w 816"/>
                <a:gd name="T31" fmla="*/ 244 h 832"/>
                <a:gd name="T32" fmla="*/ 296 w 816"/>
                <a:gd name="T33" fmla="*/ 276 h 832"/>
                <a:gd name="T34" fmla="*/ 276 w 816"/>
                <a:gd name="T35" fmla="*/ 313 h 832"/>
                <a:gd name="T36" fmla="*/ 269 w 816"/>
                <a:gd name="T37" fmla="*/ 342 h 832"/>
                <a:gd name="T38" fmla="*/ 268 w 816"/>
                <a:gd name="T39" fmla="*/ 378 h 832"/>
                <a:gd name="T40" fmla="*/ 0 w 816"/>
                <a:gd name="T41" fmla="*/ 832 h 832"/>
                <a:gd name="T42" fmla="*/ 0 w 816"/>
                <a:gd name="T43" fmla="*/ 819 h 832"/>
                <a:gd name="T44" fmla="*/ 1 w 816"/>
                <a:gd name="T45" fmla="*/ 778 h 832"/>
                <a:gd name="T46" fmla="*/ 1 w 816"/>
                <a:gd name="T47" fmla="*/ 716 h 832"/>
                <a:gd name="T48" fmla="*/ 1 w 816"/>
                <a:gd name="T49" fmla="*/ 639 h 832"/>
                <a:gd name="T50" fmla="*/ 1 w 816"/>
                <a:gd name="T51" fmla="*/ 550 h 832"/>
                <a:gd name="T52" fmla="*/ 2 w 816"/>
                <a:gd name="T53" fmla="*/ 454 h 832"/>
                <a:gd name="T54" fmla="*/ 2 w 816"/>
                <a:gd name="T55" fmla="*/ 358 h 832"/>
                <a:gd name="T56" fmla="*/ 2 w 816"/>
                <a:gd name="T57" fmla="*/ 263 h 832"/>
                <a:gd name="T58" fmla="*/ 2 w 816"/>
                <a:gd name="T59" fmla="*/ 178 h 832"/>
                <a:gd name="T60" fmla="*/ 1 w 816"/>
                <a:gd name="T61" fmla="*/ 106 h 832"/>
                <a:gd name="T62" fmla="*/ 1 w 816"/>
                <a:gd name="T63" fmla="*/ 51 h 832"/>
                <a:gd name="T64" fmla="*/ 0 w 816"/>
                <a:gd name="T65" fmla="*/ 19 h 832"/>
                <a:gd name="T66" fmla="*/ 268 w 816"/>
                <a:gd name="T67" fmla="*/ 134 h 832"/>
                <a:gd name="T68" fmla="*/ 266 w 816"/>
                <a:gd name="T69" fmla="*/ 137 h 832"/>
                <a:gd name="T70" fmla="*/ 268 w 816"/>
                <a:gd name="T71" fmla="*/ 134 h 832"/>
                <a:gd name="T72" fmla="*/ 290 w 816"/>
                <a:gd name="T73" fmla="*/ 102 h 832"/>
                <a:gd name="T74" fmla="*/ 320 w 816"/>
                <a:gd name="T75" fmla="*/ 69 h 832"/>
                <a:gd name="T76" fmla="*/ 359 w 816"/>
                <a:gd name="T77" fmla="*/ 39 h 832"/>
                <a:gd name="T78" fmla="*/ 409 w 816"/>
                <a:gd name="T79" fmla="*/ 15 h 832"/>
                <a:gd name="T80" fmla="*/ 472 w 816"/>
                <a:gd name="T81" fmla="*/ 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6" h="832">
                  <a:moveTo>
                    <a:pt x="508" y="0"/>
                  </a:moveTo>
                  <a:lnTo>
                    <a:pt x="546" y="2"/>
                  </a:lnTo>
                  <a:lnTo>
                    <a:pt x="581" y="7"/>
                  </a:lnTo>
                  <a:lnTo>
                    <a:pt x="614" y="15"/>
                  </a:lnTo>
                  <a:lnTo>
                    <a:pt x="646" y="28"/>
                  </a:lnTo>
                  <a:lnTo>
                    <a:pt x="676" y="45"/>
                  </a:lnTo>
                  <a:lnTo>
                    <a:pt x="703" y="65"/>
                  </a:lnTo>
                  <a:lnTo>
                    <a:pt x="728" y="89"/>
                  </a:lnTo>
                  <a:lnTo>
                    <a:pt x="750" y="116"/>
                  </a:lnTo>
                  <a:lnTo>
                    <a:pt x="770" y="148"/>
                  </a:lnTo>
                  <a:lnTo>
                    <a:pt x="786" y="183"/>
                  </a:lnTo>
                  <a:lnTo>
                    <a:pt x="799" y="223"/>
                  </a:lnTo>
                  <a:lnTo>
                    <a:pt x="808" y="266"/>
                  </a:lnTo>
                  <a:lnTo>
                    <a:pt x="814" y="314"/>
                  </a:lnTo>
                  <a:lnTo>
                    <a:pt x="816" y="365"/>
                  </a:lnTo>
                  <a:lnTo>
                    <a:pt x="816" y="832"/>
                  </a:lnTo>
                  <a:lnTo>
                    <a:pt x="549" y="832"/>
                  </a:lnTo>
                  <a:lnTo>
                    <a:pt x="549" y="397"/>
                  </a:lnTo>
                  <a:lnTo>
                    <a:pt x="548" y="365"/>
                  </a:lnTo>
                  <a:lnTo>
                    <a:pt x="544" y="336"/>
                  </a:lnTo>
                  <a:lnTo>
                    <a:pt x="539" y="309"/>
                  </a:lnTo>
                  <a:lnTo>
                    <a:pt x="529" y="285"/>
                  </a:lnTo>
                  <a:lnTo>
                    <a:pt x="518" y="264"/>
                  </a:lnTo>
                  <a:lnTo>
                    <a:pt x="503" y="246"/>
                  </a:lnTo>
                  <a:lnTo>
                    <a:pt x="486" y="232"/>
                  </a:lnTo>
                  <a:lnTo>
                    <a:pt x="465" y="222"/>
                  </a:lnTo>
                  <a:lnTo>
                    <a:pt x="441" y="215"/>
                  </a:lnTo>
                  <a:lnTo>
                    <a:pt x="414" y="213"/>
                  </a:lnTo>
                  <a:lnTo>
                    <a:pt x="387" y="215"/>
                  </a:lnTo>
                  <a:lnTo>
                    <a:pt x="363" y="221"/>
                  </a:lnTo>
                  <a:lnTo>
                    <a:pt x="342" y="232"/>
                  </a:lnTo>
                  <a:lnTo>
                    <a:pt x="325" y="244"/>
                  </a:lnTo>
                  <a:lnTo>
                    <a:pt x="309" y="259"/>
                  </a:lnTo>
                  <a:lnTo>
                    <a:pt x="296" y="276"/>
                  </a:lnTo>
                  <a:lnTo>
                    <a:pt x="284" y="294"/>
                  </a:lnTo>
                  <a:lnTo>
                    <a:pt x="276" y="313"/>
                  </a:lnTo>
                  <a:lnTo>
                    <a:pt x="272" y="326"/>
                  </a:lnTo>
                  <a:lnTo>
                    <a:pt x="269" y="342"/>
                  </a:lnTo>
                  <a:lnTo>
                    <a:pt x="268" y="360"/>
                  </a:lnTo>
                  <a:lnTo>
                    <a:pt x="268" y="378"/>
                  </a:lnTo>
                  <a:lnTo>
                    <a:pt x="268" y="832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0" y="801"/>
                  </a:lnTo>
                  <a:lnTo>
                    <a:pt x="1" y="778"/>
                  </a:lnTo>
                  <a:lnTo>
                    <a:pt x="1" y="749"/>
                  </a:lnTo>
                  <a:lnTo>
                    <a:pt x="1" y="716"/>
                  </a:lnTo>
                  <a:lnTo>
                    <a:pt x="1" y="679"/>
                  </a:lnTo>
                  <a:lnTo>
                    <a:pt x="1" y="639"/>
                  </a:lnTo>
                  <a:lnTo>
                    <a:pt x="1" y="595"/>
                  </a:lnTo>
                  <a:lnTo>
                    <a:pt x="1" y="550"/>
                  </a:lnTo>
                  <a:lnTo>
                    <a:pt x="1" y="503"/>
                  </a:lnTo>
                  <a:lnTo>
                    <a:pt x="2" y="454"/>
                  </a:lnTo>
                  <a:lnTo>
                    <a:pt x="2" y="406"/>
                  </a:lnTo>
                  <a:lnTo>
                    <a:pt x="2" y="358"/>
                  </a:lnTo>
                  <a:lnTo>
                    <a:pt x="2" y="309"/>
                  </a:lnTo>
                  <a:lnTo>
                    <a:pt x="2" y="263"/>
                  </a:lnTo>
                  <a:lnTo>
                    <a:pt x="2" y="219"/>
                  </a:lnTo>
                  <a:lnTo>
                    <a:pt x="2" y="178"/>
                  </a:lnTo>
                  <a:lnTo>
                    <a:pt x="2" y="139"/>
                  </a:lnTo>
                  <a:lnTo>
                    <a:pt x="1" y="106"/>
                  </a:lnTo>
                  <a:lnTo>
                    <a:pt x="1" y="75"/>
                  </a:lnTo>
                  <a:lnTo>
                    <a:pt x="1" y="51"/>
                  </a:lnTo>
                  <a:lnTo>
                    <a:pt x="1" y="31"/>
                  </a:lnTo>
                  <a:lnTo>
                    <a:pt x="0" y="19"/>
                  </a:lnTo>
                  <a:lnTo>
                    <a:pt x="268" y="19"/>
                  </a:lnTo>
                  <a:lnTo>
                    <a:pt x="268" y="134"/>
                  </a:lnTo>
                  <a:lnTo>
                    <a:pt x="267" y="135"/>
                  </a:lnTo>
                  <a:lnTo>
                    <a:pt x="266" y="137"/>
                  </a:lnTo>
                  <a:lnTo>
                    <a:pt x="268" y="137"/>
                  </a:lnTo>
                  <a:lnTo>
                    <a:pt x="268" y="134"/>
                  </a:lnTo>
                  <a:lnTo>
                    <a:pt x="278" y="118"/>
                  </a:lnTo>
                  <a:lnTo>
                    <a:pt x="290" y="102"/>
                  </a:lnTo>
                  <a:lnTo>
                    <a:pt x="304" y="86"/>
                  </a:lnTo>
                  <a:lnTo>
                    <a:pt x="320" y="69"/>
                  </a:lnTo>
                  <a:lnTo>
                    <a:pt x="338" y="53"/>
                  </a:lnTo>
                  <a:lnTo>
                    <a:pt x="359" y="39"/>
                  </a:lnTo>
                  <a:lnTo>
                    <a:pt x="383" y="26"/>
                  </a:lnTo>
                  <a:lnTo>
                    <a:pt x="409" y="15"/>
                  </a:lnTo>
                  <a:lnTo>
                    <a:pt x="439" y="7"/>
                  </a:lnTo>
                  <a:lnTo>
                    <a:pt x="472" y="2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4"/>
            <p:cNvSpPr>
              <a:spLocks noChangeArrowheads="1"/>
            </p:cNvSpPr>
            <p:nvPr/>
          </p:nvSpPr>
          <p:spPr bwMode="auto">
            <a:xfrm>
              <a:off x="6391275" y="3951288"/>
              <a:ext cx="142875" cy="4302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245"/>
            <p:cNvSpPr>
              <a:spLocks noEditPoints="1"/>
            </p:cNvSpPr>
            <p:nvPr/>
          </p:nvSpPr>
          <p:spPr bwMode="auto">
            <a:xfrm>
              <a:off x="5843588" y="3179763"/>
              <a:ext cx="1754187" cy="1776412"/>
            </a:xfrm>
            <a:custGeom>
              <a:avLst/>
              <a:gdLst>
                <a:gd name="T0" fmla="*/ 847 w 3316"/>
                <a:gd name="T1" fmla="*/ 775 h 3358"/>
                <a:gd name="T2" fmla="*/ 790 w 3316"/>
                <a:gd name="T3" fmla="*/ 821 h 3358"/>
                <a:gd name="T4" fmla="*/ 768 w 3316"/>
                <a:gd name="T5" fmla="*/ 894 h 3358"/>
                <a:gd name="T6" fmla="*/ 778 w 3316"/>
                <a:gd name="T7" fmla="*/ 2489 h 3358"/>
                <a:gd name="T8" fmla="*/ 826 w 3316"/>
                <a:gd name="T9" fmla="*/ 2545 h 3358"/>
                <a:gd name="T10" fmla="*/ 898 w 3316"/>
                <a:gd name="T11" fmla="*/ 2567 h 3358"/>
                <a:gd name="T12" fmla="*/ 2457 w 3316"/>
                <a:gd name="T13" fmla="*/ 2557 h 3358"/>
                <a:gd name="T14" fmla="*/ 2515 w 3316"/>
                <a:gd name="T15" fmla="*/ 2511 h 3358"/>
                <a:gd name="T16" fmla="*/ 2538 w 3316"/>
                <a:gd name="T17" fmla="*/ 2438 h 3358"/>
                <a:gd name="T18" fmla="*/ 2528 w 3316"/>
                <a:gd name="T19" fmla="*/ 843 h 3358"/>
                <a:gd name="T20" fmla="*/ 2480 w 3316"/>
                <a:gd name="T21" fmla="*/ 787 h 3358"/>
                <a:gd name="T22" fmla="*/ 2406 w 3316"/>
                <a:gd name="T23" fmla="*/ 765 h 3358"/>
                <a:gd name="T24" fmla="*/ 1763 w 3316"/>
                <a:gd name="T25" fmla="*/ 4 h 3358"/>
                <a:gd name="T26" fmla="*/ 2066 w 3316"/>
                <a:gd name="T27" fmla="*/ 52 h 3358"/>
                <a:gd name="T28" fmla="*/ 2348 w 3316"/>
                <a:gd name="T29" fmla="*/ 153 h 3358"/>
                <a:gd name="T30" fmla="*/ 2605 w 3316"/>
                <a:gd name="T31" fmla="*/ 301 h 3358"/>
                <a:gd name="T32" fmla="*/ 2831 w 3316"/>
                <a:gd name="T33" fmla="*/ 493 h 3358"/>
                <a:gd name="T34" fmla="*/ 3019 w 3316"/>
                <a:gd name="T35" fmla="*/ 720 h 3358"/>
                <a:gd name="T36" fmla="*/ 3166 w 3316"/>
                <a:gd name="T37" fmla="*/ 981 h 3358"/>
                <a:gd name="T38" fmla="*/ 3266 w 3316"/>
                <a:gd name="T39" fmla="*/ 1266 h 3358"/>
                <a:gd name="T40" fmla="*/ 3313 w 3316"/>
                <a:gd name="T41" fmla="*/ 1573 h 3358"/>
                <a:gd name="T42" fmla="*/ 3304 w 3316"/>
                <a:gd name="T43" fmla="*/ 1889 h 3358"/>
                <a:gd name="T44" fmla="*/ 3238 w 3316"/>
                <a:gd name="T45" fmla="*/ 2189 h 3358"/>
                <a:gd name="T46" fmla="*/ 3122 w 3316"/>
                <a:gd name="T47" fmla="*/ 2468 h 3358"/>
                <a:gd name="T48" fmla="*/ 2960 w 3316"/>
                <a:gd name="T49" fmla="*/ 2718 h 3358"/>
                <a:gd name="T50" fmla="*/ 2759 w 3316"/>
                <a:gd name="T51" fmla="*/ 2934 h 3358"/>
                <a:gd name="T52" fmla="*/ 2523 w 3316"/>
                <a:gd name="T53" fmla="*/ 3111 h 3358"/>
                <a:gd name="T54" fmla="*/ 2257 w 3316"/>
                <a:gd name="T55" fmla="*/ 3245 h 3358"/>
                <a:gd name="T56" fmla="*/ 1967 w 3316"/>
                <a:gd name="T57" fmla="*/ 3329 h 3358"/>
                <a:gd name="T58" fmla="*/ 1659 w 3316"/>
                <a:gd name="T59" fmla="*/ 3358 h 3358"/>
                <a:gd name="T60" fmla="*/ 1349 w 3316"/>
                <a:gd name="T61" fmla="*/ 3329 h 3358"/>
                <a:gd name="T62" fmla="*/ 1060 w 3316"/>
                <a:gd name="T63" fmla="*/ 3245 h 3358"/>
                <a:gd name="T64" fmla="*/ 793 w 3316"/>
                <a:gd name="T65" fmla="*/ 3111 h 3358"/>
                <a:gd name="T66" fmla="*/ 558 w 3316"/>
                <a:gd name="T67" fmla="*/ 2934 h 3358"/>
                <a:gd name="T68" fmla="*/ 356 w 3316"/>
                <a:gd name="T69" fmla="*/ 2718 h 3358"/>
                <a:gd name="T70" fmla="*/ 195 w 3316"/>
                <a:gd name="T71" fmla="*/ 2468 h 3358"/>
                <a:gd name="T72" fmla="*/ 79 w 3316"/>
                <a:gd name="T73" fmla="*/ 2189 h 3358"/>
                <a:gd name="T74" fmla="*/ 13 w 3316"/>
                <a:gd name="T75" fmla="*/ 1889 h 3358"/>
                <a:gd name="T76" fmla="*/ 3 w 3316"/>
                <a:gd name="T77" fmla="*/ 1573 h 3358"/>
                <a:gd name="T78" fmla="*/ 51 w 3316"/>
                <a:gd name="T79" fmla="*/ 1266 h 3358"/>
                <a:gd name="T80" fmla="*/ 150 w 3316"/>
                <a:gd name="T81" fmla="*/ 981 h 3358"/>
                <a:gd name="T82" fmla="*/ 298 w 3316"/>
                <a:gd name="T83" fmla="*/ 720 h 3358"/>
                <a:gd name="T84" fmla="*/ 486 w 3316"/>
                <a:gd name="T85" fmla="*/ 493 h 3358"/>
                <a:gd name="T86" fmla="*/ 712 w 3316"/>
                <a:gd name="T87" fmla="*/ 301 h 3358"/>
                <a:gd name="T88" fmla="*/ 968 w 3316"/>
                <a:gd name="T89" fmla="*/ 153 h 3358"/>
                <a:gd name="T90" fmla="*/ 1251 w 3316"/>
                <a:gd name="T91" fmla="*/ 52 h 3358"/>
                <a:gd name="T92" fmla="*/ 1554 w 3316"/>
                <a:gd name="T93" fmla="*/ 4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6" h="3358">
                  <a:moveTo>
                    <a:pt x="898" y="765"/>
                  </a:moveTo>
                  <a:lnTo>
                    <a:pt x="872" y="767"/>
                  </a:lnTo>
                  <a:lnTo>
                    <a:pt x="847" y="775"/>
                  </a:lnTo>
                  <a:lnTo>
                    <a:pt x="826" y="787"/>
                  </a:lnTo>
                  <a:lnTo>
                    <a:pt x="806" y="802"/>
                  </a:lnTo>
                  <a:lnTo>
                    <a:pt x="790" y="821"/>
                  </a:lnTo>
                  <a:lnTo>
                    <a:pt x="778" y="843"/>
                  </a:lnTo>
                  <a:lnTo>
                    <a:pt x="771" y="867"/>
                  </a:lnTo>
                  <a:lnTo>
                    <a:pt x="768" y="894"/>
                  </a:lnTo>
                  <a:lnTo>
                    <a:pt x="768" y="2438"/>
                  </a:lnTo>
                  <a:lnTo>
                    <a:pt x="771" y="2464"/>
                  </a:lnTo>
                  <a:lnTo>
                    <a:pt x="778" y="2489"/>
                  </a:lnTo>
                  <a:lnTo>
                    <a:pt x="790" y="2511"/>
                  </a:lnTo>
                  <a:lnTo>
                    <a:pt x="806" y="2530"/>
                  </a:lnTo>
                  <a:lnTo>
                    <a:pt x="826" y="2545"/>
                  </a:lnTo>
                  <a:lnTo>
                    <a:pt x="847" y="2557"/>
                  </a:lnTo>
                  <a:lnTo>
                    <a:pt x="872" y="2564"/>
                  </a:lnTo>
                  <a:lnTo>
                    <a:pt x="898" y="2567"/>
                  </a:lnTo>
                  <a:lnTo>
                    <a:pt x="2406" y="2567"/>
                  </a:lnTo>
                  <a:lnTo>
                    <a:pt x="2433" y="2564"/>
                  </a:lnTo>
                  <a:lnTo>
                    <a:pt x="2457" y="2557"/>
                  </a:lnTo>
                  <a:lnTo>
                    <a:pt x="2480" y="2545"/>
                  </a:lnTo>
                  <a:lnTo>
                    <a:pt x="2500" y="2530"/>
                  </a:lnTo>
                  <a:lnTo>
                    <a:pt x="2515" y="2511"/>
                  </a:lnTo>
                  <a:lnTo>
                    <a:pt x="2528" y="2489"/>
                  </a:lnTo>
                  <a:lnTo>
                    <a:pt x="2535" y="2464"/>
                  </a:lnTo>
                  <a:lnTo>
                    <a:pt x="2538" y="2438"/>
                  </a:lnTo>
                  <a:lnTo>
                    <a:pt x="2538" y="894"/>
                  </a:lnTo>
                  <a:lnTo>
                    <a:pt x="2535" y="867"/>
                  </a:lnTo>
                  <a:lnTo>
                    <a:pt x="2528" y="843"/>
                  </a:lnTo>
                  <a:lnTo>
                    <a:pt x="2515" y="821"/>
                  </a:lnTo>
                  <a:lnTo>
                    <a:pt x="2500" y="802"/>
                  </a:lnTo>
                  <a:lnTo>
                    <a:pt x="2480" y="787"/>
                  </a:lnTo>
                  <a:lnTo>
                    <a:pt x="2457" y="775"/>
                  </a:lnTo>
                  <a:lnTo>
                    <a:pt x="2433" y="767"/>
                  </a:lnTo>
                  <a:lnTo>
                    <a:pt x="2406" y="765"/>
                  </a:lnTo>
                  <a:lnTo>
                    <a:pt x="898" y="765"/>
                  </a:lnTo>
                  <a:close/>
                  <a:moveTo>
                    <a:pt x="1659" y="0"/>
                  </a:moveTo>
                  <a:lnTo>
                    <a:pt x="1763" y="4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3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4"/>
                  </a:lnTo>
                  <a:lnTo>
                    <a:pt x="3122" y="891"/>
                  </a:lnTo>
                  <a:lnTo>
                    <a:pt x="3166" y="981"/>
                  </a:lnTo>
                  <a:lnTo>
                    <a:pt x="3205" y="1073"/>
                  </a:lnTo>
                  <a:lnTo>
                    <a:pt x="3238" y="1169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9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2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8"/>
                  </a:lnTo>
                  <a:lnTo>
                    <a:pt x="2960" y="2718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4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8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4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8"/>
                  </a:lnTo>
                  <a:lnTo>
                    <a:pt x="298" y="2638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2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9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9"/>
                  </a:lnTo>
                  <a:lnTo>
                    <a:pt x="112" y="1073"/>
                  </a:lnTo>
                  <a:lnTo>
                    <a:pt x="150" y="981"/>
                  </a:lnTo>
                  <a:lnTo>
                    <a:pt x="195" y="891"/>
                  </a:lnTo>
                  <a:lnTo>
                    <a:pt x="244" y="804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3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4"/>
                  </a:lnTo>
                  <a:lnTo>
                    <a:pt x="1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46"/>
            <p:cNvSpPr>
              <a:spLocks/>
            </p:cNvSpPr>
            <p:nvPr/>
          </p:nvSpPr>
          <p:spPr bwMode="auto">
            <a:xfrm>
              <a:off x="6383338" y="3743325"/>
              <a:ext cx="158750" cy="149225"/>
            </a:xfrm>
            <a:custGeom>
              <a:avLst/>
              <a:gdLst>
                <a:gd name="T0" fmla="*/ 150 w 300"/>
                <a:gd name="T1" fmla="*/ 0 h 281"/>
                <a:gd name="T2" fmla="*/ 179 w 300"/>
                <a:gd name="T3" fmla="*/ 2 h 281"/>
                <a:gd name="T4" fmla="*/ 206 w 300"/>
                <a:gd name="T5" fmla="*/ 8 h 281"/>
                <a:gd name="T6" fmla="*/ 229 w 300"/>
                <a:gd name="T7" fmla="*/ 19 h 281"/>
                <a:gd name="T8" fmla="*/ 250 w 300"/>
                <a:gd name="T9" fmla="*/ 32 h 281"/>
                <a:gd name="T10" fmla="*/ 267 w 300"/>
                <a:gd name="T11" fmla="*/ 49 h 281"/>
                <a:gd name="T12" fmla="*/ 281 w 300"/>
                <a:gd name="T13" fmla="*/ 69 h 281"/>
                <a:gd name="T14" fmla="*/ 291 w 300"/>
                <a:gd name="T15" fmla="*/ 91 h 281"/>
                <a:gd name="T16" fmla="*/ 297 w 300"/>
                <a:gd name="T17" fmla="*/ 115 h 281"/>
                <a:gd name="T18" fmla="*/ 300 w 300"/>
                <a:gd name="T19" fmla="*/ 141 h 281"/>
                <a:gd name="T20" fmla="*/ 297 w 300"/>
                <a:gd name="T21" fmla="*/ 166 h 281"/>
                <a:gd name="T22" fmla="*/ 291 w 300"/>
                <a:gd name="T23" fmla="*/ 190 h 281"/>
                <a:gd name="T24" fmla="*/ 282 w 300"/>
                <a:gd name="T25" fmla="*/ 212 h 281"/>
                <a:gd name="T26" fmla="*/ 267 w 300"/>
                <a:gd name="T27" fmla="*/ 232 h 281"/>
                <a:gd name="T28" fmla="*/ 250 w 300"/>
                <a:gd name="T29" fmla="*/ 249 h 281"/>
                <a:gd name="T30" fmla="*/ 229 w 300"/>
                <a:gd name="T31" fmla="*/ 262 h 281"/>
                <a:gd name="T32" fmla="*/ 205 w 300"/>
                <a:gd name="T33" fmla="*/ 273 h 281"/>
                <a:gd name="T34" fmla="*/ 178 w 300"/>
                <a:gd name="T35" fmla="*/ 279 h 281"/>
                <a:gd name="T36" fmla="*/ 149 w 300"/>
                <a:gd name="T37" fmla="*/ 281 h 281"/>
                <a:gd name="T38" fmla="*/ 147 w 300"/>
                <a:gd name="T39" fmla="*/ 281 h 281"/>
                <a:gd name="T40" fmla="*/ 118 w 300"/>
                <a:gd name="T41" fmla="*/ 279 h 281"/>
                <a:gd name="T42" fmla="*/ 92 w 300"/>
                <a:gd name="T43" fmla="*/ 273 h 281"/>
                <a:gd name="T44" fmla="*/ 69 w 300"/>
                <a:gd name="T45" fmla="*/ 262 h 281"/>
                <a:gd name="T46" fmla="*/ 48 w 300"/>
                <a:gd name="T47" fmla="*/ 249 h 281"/>
                <a:gd name="T48" fmla="*/ 32 w 300"/>
                <a:gd name="T49" fmla="*/ 232 h 281"/>
                <a:gd name="T50" fmla="*/ 17 w 300"/>
                <a:gd name="T51" fmla="*/ 212 h 281"/>
                <a:gd name="T52" fmla="*/ 8 w 300"/>
                <a:gd name="T53" fmla="*/ 190 h 281"/>
                <a:gd name="T54" fmla="*/ 2 w 300"/>
                <a:gd name="T55" fmla="*/ 166 h 281"/>
                <a:gd name="T56" fmla="*/ 0 w 300"/>
                <a:gd name="T57" fmla="*/ 141 h 281"/>
                <a:gd name="T58" fmla="*/ 2 w 300"/>
                <a:gd name="T59" fmla="*/ 115 h 281"/>
                <a:gd name="T60" fmla="*/ 8 w 300"/>
                <a:gd name="T61" fmla="*/ 91 h 281"/>
                <a:gd name="T62" fmla="*/ 18 w 300"/>
                <a:gd name="T63" fmla="*/ 69 h 281"/>
                <a:gd name="T64" fmla="*/ 32 w 300"/>
                <a:gd name="T65" fmla="*/ 49 h 281"/>
                <a:gd name="T66" fmla="*/ 49 w 300"/>
                <a:gd name="T67" fmla="*/ 32 h 281"/>
                <a:gd name="T68" fmla="*/ 70 w 300"/>
                <a:gd name="T69" fmla="*/ 19 h 281"/>
                <a:gd name="T70" fmla="*/ 94 w 300"/>
                <a:gd name="T71" fmla="*/ 8 h 281"/>
                <a:gd name="T72" fmla="*/ 121 w 300"/>
                <a:gd name="T73" fmla="*/ 2 h 281"/>
                <a:gd name="T74" fmla="*/ 150 w 300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281">
                  <a:moveTo>
                    <a:pt x="150" y="0"/>
                  </a:moveTo>
                  <a:lnTo>
                    <a:pt x="179" y="2"/>
                  </a:lnTo>
                  <a:lnTo>
                    <a:pt x="206" y="8"/>
                  </a:lnTo>
                  <a:lnTo>
                    <a:pt x="229" y="19"/>
                  </a:lnTo>
                  <a:lnTo>
                    <a:pt x="250" y="32"/>
                  </a:lnTo>
                  <a:lnTo>
                    <a:pt x="267" y="49"/>
                  </a:lnTo>
                  <a:lnTo>
                    <a:pt x="281" y="69"/>
                  </a:lnTo>
                  <a:lnTo>
                    <a:pt x="291" y="91"/>
                  </a:lnTo>
                  <a:lnTo>
                    <a:pt x="297" y="115"/>
                  </a:lnTo>
                  <a:lnTo>
                    <a:pt x="300" y="141"/>
                  </a:lnTo>
                  <a:lnTo>
                    <a:pt x="297" y="166"/>
                  </a:lnTo>
                  <a:lnTo>
                    <a:pt x="291" y="190"/>
                  </a:lnTo>
                  <a:lnTo>
                    <a:pt x="282" y="212"/>
                  </a:lnTo>
                  <a:lnTo>
                    <a:pt x="267" y="232"/>
                  </a:lnTo>
                  <a:lnTo>
                    <a:pt x="250" y="249"/>
                  </a:lnTo>
                  <a:lnTo>
                    <a:pt x="229" y="262"/>
                  </a:lnTo>
                  <a:lnTo>
                    <a:pt x="205" y="273"/>
                  </a:lnTo>
                  <a:lnTo>
                    <a:pt x="178" y="279"/>
                  </a:lnTo>
                  <a:lnTo>
                    <a:pt x="149" y="281"/>
                  </a:lnTo>
                  <a:lnTo>
                    <a:pt x="147" y="281"/>
                  </a:lnTo>
                  <a:lnTo>
                    <a:pt x="118" y="279"/>
                  </a:lnTo>
                  <a:lnTo>
                    <a:pt x="92" y="273"/>
                  </a:lnTo>
                  <a:lnTo>
                    <a:pt x="69" y="262"/>
                  </a:lnTo>
                  <a:lnTo>
                    <a:pt x="48" y="249"/>
                  </a:lnTo>
                  <a:lnTo>
                    <a:pt x="32" y="232"/>
                  </a:lnTo>
                  <a:lnTo>
                    <a:pt x="17" y="212"/>
                  </a:lnTo>
                  <a:lnTo>
                    <a:pt x="8" y="190"/>
                  </a:lnTo>
                  <a:lnTo>
                    <a:pt x="2" y="166"/>
                  </a:lnTo>
                  <a:lnTo>
                    <a:pt x="0" y="141"/>
                  </a:lnTo>
                  <a:lnTo>
                    <a:pt x="2" y="115"/>
                  </a:lnTo>
                  <a:lnTo>
                    <a:pt x="8" y="91"/>
                  </a:lnTo>
                  <a:lnTo>
                    <a:pt x="18" y="69"/>
                  </a:lnTo>
                  <a:lnTo>
                    <a:pt x="32" y="49"/>
                  </a:lnTo>
                  <a:lnTo>
                    <a:pt x="49" y="32"/>
                  </a:lnTo>
                  <a:lnTo>
                    <a:pt x="70" y="19"/>
                  </a:lnTo>
                  <a:lnTo>
                    <a:pt x="94" y="8"/>
                  </a:lnTo>
                  <a:lnTo>
                    <a:pt x="121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2" name="Группа 281"/>
          <p:cNvGrpSpPr/>
          <p:nvPr/>
        </p:nvGrpSpPr>
        <p:grpSpPr>
          <a:xfrm>
            <a:off x="5933410" y="4004631"/>
            <a:ext cx="395535" cy="392751"/>
            <a:chOff x="5853113" y="3181350"/>
            <a:chExt cx="2028825" cy="2014538"/>
          </a:xfrm>
          <a:solidFill>
            <a:schemeClr val="bg2">
              <a:lumMod val="25000"/>
            </a:schemeClr>
          </a:solidFill>
        </p:grpSpPr>
        <p:sp>
          <p:nvSpPr>
            <p:cNvPr id="280" name="Freeform 251"/>
            <p:cNvSpPr>
              <a:spLocks/>
            </p:cNvSpPr>
            <p:nvPr/>
          </p:nvSpPr>
          <p:spPr bwMode="auto">
            <a:xfrm>
              <a:off x="6907213" y="3181350"/>
              <a:ext cx="974725" cy="968375"/>
            </a:xfrm>
            <a:custGeom>
              <a:avLst/>
              <a:gdLst>
                <a:gd name="T0" fmla="*/ 921 w 1842"/>
                <a:gd name="T1" fmla="*/ 0 h 1829"/>
                <a:gd name="T2" fmla="*/ 1062 w 1842"/>
                <a:gd name="T3" fmla="*/ 11 h 1829"/>
                <a:gd name="T4" fmla="*/ 1200 w 1842"/>
                <a:gd name="T5" fmla="*/ 43 h 1829"/>
                <a:gd name="T6" fmla="*/ 1333 w 1842"/>
                <a:gd name="T7" fmla="*/ 96 h 1829"/>
                <a:gd name="T8" fmla="*/ 1458 w 1842"/>
                <a:gd name="T9" fmla="*/ 172 h 1829"/>
                <a:gd name="T10" fmla="*/ 1572 w 1842"/>
                <a:gd name="T11" fmla="*/ 268 h 1829"/>
                <a:gd name="T12" fmla="*/ 1669 w 1842"/>
                <a:gd name="T13" fmla="*/ 381 h 1829"/>
                <a:gd name="T14" fmla="*/ 1744 w 1842"/>
                <a:gd name="T15" fmla="*/ 506 h 1829"/>
                <a:gd name="T16" fmla="*/ 1799 w 1842"/>
                <a:gd name="T17" fmla="*/ 637 h 1829"/>
                <a:gd name="T18" fmla="*/ 1831 w 1842"/>
                <a:gd name="T19" fmla="*/ 775 h 1829"/>
                <a:gd name="T20" fmla="*/ 1842 w 1842"/>
                <a:gd name="T21" fmla="*/ 914 h 1829"/>
                <a:gd name="T22" fmla="*/ 1838 w 1842"/>
                <a:gd name="T23" fmla="*/ 986 h 1829"/>
                <a:gd name="T24" fmla="*/ 1817 w 1842"/>
                <a:gd name="T25" fmla="*/ 1124 h 1829"/>
                <a:gd name="T26" fmla="*/ 1774 w 1842"/>
                <a:gd name="T27" fmla="*/ 1259 h 1829"/>
                <a:gd name="T28" fmla="*/ 1710 w 1842"/>
                <a:gd name="T29" fmla="*/ 1387 h 1829"/>
                <a:gd name="T30" fmla="*/ 1624 w 1842"/>
                <a:gd name="T31" fmla="*/ 1507 h 1829"/>
                <a:gd name="T32" fmla="*/ 1516 w 1842"/>
                <a:gd name="T33" fmla="*/ 1612 h 1829"/>
                <a:gd name="T34" fmla="*/ 1396 w 1842"/>
                <a:gd name="T35" fmla="*/ 1699 h 1829"/>
                <a:gd name="T36" fmla="*/ 1267 w 1842"/>
                <a:gd name="T37" fmla="*/ 1763 h 1829"/>
                <a:gd name="T38" fmla="*/ 1131 w 1842"/>
                <a:gd name="T39" fmla="*/ 1805 h 1829"/>
                <a:gd name="T40" fmla="*/ 992 w 1842"/>
                <a:gd name="T41" fmla="*/ 1827 h 1829"/>
                <a:gd name="T42" fmla="*/ 850 w 1842"/>
                <a:gd name="T43" fmla="*/ 1827 h 1829"/>
                <a:gd name="T44" fmla="*/ 710 w 1842"/>
                <a:gd name="T45" fmla="*/ 1805 h 1829"/>
                <a:gd name="T46" fmla="*/ 574 w 1842"/>
                <a:gd name="T47" fmla="*/ 1763 h 1829"/>
                <a:gd name="T48" fmla="*/ 446 w 1842"/>
                <a:gd name="T49" fmla="*/ 1699 h 1829"/>
                <a:gd name="T50" fmla="*/ 325 w 1842"/>
                <a:gd name="T51" fmla="*/ 1612 h 1829"/>
                <a:gd name="T52" fmla="*/ 219 w 1842"/>
                <a:gd name="T53" fmla="*/ 1507 h 1829"/>
                <a:gd name="T54" fmla="*/ 132 w 1842"/>
                <a:gd name="T55" fmla="*/ 1387 h 1829"/>
                <a:gd name="T56" fmla="*/ 68 w 1842"/>
                <a:gd name="T57" fmla="*/ 1259 h 1829"/>
                <a:gd name="T58" fmla="*/ 25 w 1842"/>
                <a:gd name="T59" fmla="*/ 1124 h 1829"/>
                <a:gd name="T60" fmla="*/ 3 w 1842"/>
                <a:gd name="T61" fmla="*/ 984 h 1829"/>
                <a:gd name="T62" fmla="*/ 3 w 1842"/>
                <a:gd name="T63" fmla="*/ 845 h 1829"/>
                <a:gd name="T64" fmla="*/ 25 w 1842"/>
                <a:gd name="T65" fmla="*/ 706 h 1829"/>
                <a:gd name="T66" fmla="*/ 68 w 1842"/>
                <a:gd name="T67" fmla="*/ 571 h 1829"/>
                <a:gd name="T68" fmla="*/ 132 w 1842"/>
                <a:gd name="T69" fmla="*/ 442 h 1829"/>
                <a:gd name="T70" fmla="*/ 219 w 1842"/>
                <a:gd name="T71" fmla="*/ 323 h 1829"/>
                <a:gd name="T72" fmla="*/ 325 w 1842"/>
                <a:gd name="T73" fmla="*/ 217 h 1829"/>
                <a:gd name="T74" fmla="*/ 446 w 1842"/>
                <a:gd name="T75" fmla="*/ 131 h 1829"/>
                <a:gd name="T76" fmla="*/ 574 w 1842"/>
                <a:gd name="T77" fmla="*/ 68 h 1829"/>
                <a:gd name="T78" fmla="*/ 710 w 1842"/>
                <a:gd name="T79" fmla="*/ 24 h 1829"/>
                <a:gd name="T80" fmla="*/ 850 w 1842"/>
                <a:gd name="T81" fmla="*/ 2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2" h="1829">
                  <a:moveTo>
                    <a:pt x="921" y="0"/>
                  </a:moveTo>
                  <a:lnTo>
                    <a:pt x="921" y="0"/>
                  </a:lnTo>
                  <a:lnTo>
                    <a:pt x="992" y="2"/>
                  </a:lnTo>
                  <a:lnTo>
                    <a:pt x="1062" y="11"/>
                  </a:lnTo>
                  <a:lnTo>
                    <a:pt x="1131" y="24"/>
                  </a:lnTo>
                  <a:lnTo>
                    <a:pt x="1200" y="43"/>
                  </a:lnTo>
                  <a:lnTo>
                    <a:pt x="1267" y="68"/>
                  </a:lnTo>
                  <a:lnTo>
                    <a:pt x="1333" y="96"/>
                  </a:lnTo>
                  <a:lnTo>
                    <a:pt x="1397" y="131"/>
                  </a:lnTo>
                  <a:lnTo>
                    <a:pt x="1458" y="172"/>
                  </a:lnTo>
                  <a:lnTo>
                    <a:pt x="1516" y="217"/>
                  </a:lnTo>
                  <a:lnTo>
                    <a:pt x="1572" y="268"/>
                  </a:lnTo>
                  <a:lnTo>
                    <a:pt x="1624" y="323"/>
                  </a:lnTo>
                  <a:lnTo>
                    <a:pt x="1669" y="381"/>
                  </a:lnTo>
                  <a:lnTo>
                    <a:pt x="1710" y="442"/>
                  </a:lnTo>
                  <a:lnTo>
                    <a:pt x="1744" y="506"/>
                  </a:lnTo>
                  <a:lnTo>
                    <a:pt x="1774" y="571"/>
                  </a:lnTo>
                  <a:lnTo>
                    <a:pt x="1799" y="637"/>
                  </a:lnTo>
                  <a:lnTo>
                    <a:pt x="1817" y="706"/>
                  </a:lnTo>
                  <a:lnTo>
                    <a:pt x="1831" y="775"/>
                  </a:lnTo>
                  <a:lnTo>
                    <a:pt x="1838" y="845"/>
                  </a:lnTo>
                  <a:lnTo>
                    <a:pt x="1842" y="914"/>
                  </a:lnTo>
                  <a:lnTo>
                    <a:pt x="1842" y="916"/>
                  </a:lnTo>
                  <a:lnTo>
                    <a:pt x="1838" y="986"/>
                  </a:lnTo>
                  <a:lnTo>
                    <a:pt x="1831" y="1054"/>
                  </a:lnTo>
                  <a:lnTo>
                    <a:pt x="1817" y="1124"/>
                  </a:lnTo>
                  <a:lnTo>
                    <a:pt x="1799" y="1192"/>
                  </a:lnTo>
                  <a:lnTo>
                    <a:pt x="1774" y="1259"/>
                  </a:lnTo>
                  <a:lnTo>
                    <a:pt x="1744" y="1324"/>
                  </a:lnTo>
                  <a:lnTo>
                    <a:pt x="1710" y="1387"/>
                  </a:lnTo>
                  <a:lnTo>
                    <a:pt x="1669" y="1449"/>
                  </a:lnTo>
                  <a:lnTo>
                    <a:pt x="1624" y="1507"/>
                  </a:lnTo>
                  <a:lnTo>
                    <a:pt x="1572" y="1561"/>
                  </a:lnTo>
                  <a:lnTo>
                    <a:pt x="1516" y="1612"/>
                  </a:lnTo>
                  <a:lnTo>
                    <a:pt x="1458" y="1658"/>
                  </a:lnTo>
                  <a:lnTo>
                    <a:pt x="1396" y="1699"/>
                  </a:lnTo>
                  <a:lnTo>
                    <a:pt x="1333" y="1733"/>
                  </a:lnTo>
                  <a:lnTo>
                    <a:pt x="1267" y="1763"/>
                  </a:lnTo>
                  <a:lnTo>
                    <a:pt x="1200" y="1786"/>
                  </a:lnTo>
                  <a:lnTo>
                    <a:pt x="1131" y="1805"/>
                  </a:lnTo>
                  <a:lnTo>
                    <a:pt x="1062" y="1818"/>
                  </a:lnTo>
                  <a:lnTo>
                    <a:pt x="992" y="1827"/>
                  </a:lnTo>
                  <a:lnTo>
                    <a:pt x="921" y="1829"/>
                  </a:lnTo>
                  <a:lnTo>
                    <a:pt x="850" y="1827"/>
                  </a:lnTo>
                  <a:lnTo>
                    <a:pt x="779" y="1818"/>
                  </a:lnTo>
                  <a:lnTo>
                    <a:pt x="710" y="1805"/>
                  </a:lnTo>
                  <a:lnTo>
                    <a:pt x="641" y="1786"/>
                  </a:lnTo>
                  <a:lnTo>
                    <a:pt x="574" y="1763"/>
                  </a:lnTo>
                  <a:lnTo>
                    <a:pt x="509" y="1733"/>
                  </a:lnTo>
                  <a:lnTo>
                    <a:pt x="446" y="1699"/>
                  </a:lnTo>
                  <a:lnTo>
                    <a:pt x="384" y="1658"/>
                  </a:lnTo>
                  <a:lnTo>
                    <a:pt x="325" y="1612"/>
                  </a:lnTo>
                  <a:lnTo>
                    <a:pt x="270" y="1561"/>
                  </a:lnTo>
                  <a:lnTo>
                    <a:pt x="219" y="1507"/>
                  </a:lnTo>
                  <a:lnTo>
                    <a:pt x="172" y="1449"/>
                  </a:lnTo>
                  <a:lnTo>
                    <a:pt x="132" y="1387"/>
                  </a:lnTo>
                  <a:lnTo>
                    <a:pt x="97" y="1324"/>
                  </a:lnTo>
                  <a:lnTo>
                    <a:pt x="68" y="1259"/>
                  </a:lnTo>
                  <a:lnTo>
                    <a:pt x="44" y="1192"/>
                  </a:lnTo>
                  <a:lnTo>
                    <a:pt x="25" y="1124"/>
                  </a:lnTo>
                  <a:lnTo>
                    <a:pt x="10" y="1054"/>
                  </a:lnTo>
                  <a:lnTo>
                    <a:pt x="3" y="984"/>
                  </a:lnTo>
                  <a:lnTo>
                    <a:pt x="0" y="914"/>
                  </a:lnTo>
                  <a:lnTo>
                    <a:pt x="3" y="845"/>
                  </a:lnTo>
                  <a:lnTo>
                    <a:pt x="10" y="775"/>
                  </a:lnTo>
                  <a:lnTo>
                    <a:pt x="25" y="706"/>
                  </a:lnTo>
                  <a:lnTo>
                    <a:pt x="44" y="637"/>
                  </a:lnTo>
                  <a:lnTo>
                    <a:pt x="68" y="571"/>
                  </a:lnTo>
                  <a:lnTo>
                    <a:pt x="97" y="506"/>
                  </a:lnTo>
                  <a:lnTo>
                    <a:pt x="132" y="442"/>
                  </a:lnTo>
                  <a:lnTo>
                    <a:pt x="172" y="381"/>
                  </a:lnTo>
                  <a:lnTo>
                    <a:pt x="219" y="323"/>
                  </a:lnTo>
                  <a:lnTo>
                    <a:pt x="270" y="268"/>
                  </a:lnTo>
                  <a:lnTo>
                    <a:pt x="325" y="217"/>
                  </a:lnTo>
                  <a:lnTo>
                    <a:pt x="384" y="172"/>
                  </a:lnTo>
                  <a:lnTo>
                    <a:pt x="446" y="131"/>
                  </a:lnTo>
                  <a:lnTo>
                    <a:pt x="509" y="96"/>
                  </a:lnTo>
                  <a:lnTo>
                    <a:pt x="574" y="68"/>
                  </a:lnTo>
                  <a:lnTo>
                    <a:pt x="641" y="43"/>
                  </a:lnTo>
                  <a:lnTo>
                    <a:pt x="710" y="24"/>
                  </a:lnTo>
                  <a:lnTo>
                    <a:pt x="779" y="11"/>
                  </a:lnTo>
                  <a:lnTo>
                    <a:pt x="850" y="2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52"/>
            <p:cNvSpPr>
              <a:spLocks noEditPoints="1"/>
            </p:cNvSpPr>
            <p:nvPr/>
          </p:nvSpPr>
          <p:spPr bwMode="auto">
            <a:xfrm>
              <a:off x="5853113" y="3817938"/>
              <a:ext cx="1387475" cy="1377950"/>
            </a:xfrm>
            <a:custGeom>
              <a:avLst/>
              <a:gdLst>
                <a:gd name="T0" fmla="*/ 1554 w 2623"/>
                <a:gd name="T1" fmla="*/ 878 h 2606"/>
                <a:gd name="T2" fmla="*/ 1496 w 2623"/>
                <a:gd name="T3" fmla="*/ 901 h 2606"/>
                <a:gd name="T4" fmla="*/ 1056 w 2623"/>
                <a:gd name="T5" fmla="*/ 1334 h 2606"/>
                <a:gd name="T6" fmla="*/ 1022 w 2623"/>
                <a:gd name="T7" fmla="*/ 1386 h 2606"/>
                <a:gd name="T8" fmla="*/ 1010 w 2623"/>
                <a:gd name="T9" fmla="*/ 1445 h 2606"/>
                <a:gd name="T10" fmla="*/ 1022 w 2623"/>
                <a:gd name="T11" fmla="*/ 1505 h 2606"/>
                <a:gd name="T12" fmla="*/ 1056 w 2623"/>
                <a:gd name="T13" fmla="*/ 1558 h 2606"/>
                <a:gd name="T14" fmla="*/ 1109 w 2623"/>
                <a:gd name="T15" fmla="*/ 1592 h 2606"/>
                <a:gd name="T16" fmla="*/ 1170 w 2623"/>
                <a:gd name="T17" fmla="*/ 1604 h 2606"/>
                <a:gd name="T18" fmla="*/ 1229 w 2623"/>
                <a:gd name="T19" fmla="*/ 1592 h 2606"/>
                <a:gd name="T20" fmla="*/ 1282 w 2623"/>
                <a:gd name="T21" fmla="*/ 1558 h 2606"/>
                <a:gd name="T22" fmla="*/ 1717 w 2623"/>
                <a:gd name="T23" fmla="*/ 1120 h 2606"/>
                <a:gd name="T24" fmla="*/ 1741 w 2623"/>
                <a:gd name="T25" fmla="*/ 1063 h 2606"/>
                <a:gd name="T26" fmla="*/ 1741 w 2623"/>
                <a:gd name="T27" fmla="*/ 1002 h 2606"/>
                <a:gd name="T28" fmla="*/ 1717 w 2623"/>
                <a:gd name="T29" fmla="*/ 946 h 2606"/>
                <a:gd name="T30" fmla="*/ 1672 w 2623"/>
                <a:gd name="T31" fmla="*/ 901 h 2606"/>
                <a:gd name="T32" fmla="*/ 1614 w 2623"/>
                <a:gd name="T33" fmla="*/ 878 h 2606"/>
                <a:gd name="T34" fmla="*/ 1790 w 2623"/>
                <a:gd name="T35" fmla="*/ 0 h 2606"/>
                <a:gd name="T36" fmla="*/ 1836 w 2623"/>
                <a:gd name="T37" fmla="*/ 144 h 2606"/>
                <a:gd name="T38" fmla="*/ 1902 w 2623"/>
                <a:gd name="T39" fmla="*/ 281 h 2606"/>
                <a:gd name="T40" fmla="*/ 1987 w 2623"/>
                <a:gd name="T41" fmla="*/ 410 h 2606"/>
                <a:gd name="T42" fmla="*/ 2092 w 2623"/>
                <a:gd name="T43" fmla="*/ 530 h 2606"/>
                <a:gd name="T44" fmla="*/ 2210 w 2623"/>
                <a:gd name="T45" fmla="*/ 632 h 2606"/>
                <a:gd name="T46" fmla="*/ 2338 w 2623"/>
                <a:gd name="T47" fmla="*/ 717 h 2606"/>
                <a:gd name="T48" fmla="*/ 2477 w 2623"/>
                <a:gd name="T49" fmla="*/ 783 h 2606"/>
                <a:gd name="T50" fmla="*/ 2623 w 2623"/>
                <a:gd name="T51" fmla="*/ 831 h 2606"/>
                <a:gd name="T52" fmla="*/ 645 w 2623"/>
                <a:gd name="T53" fmla="*/ 2576 h 2606"/>
                <a:gd name="T54" fmla="*/ 579 w 2623"/>
                <a:gd name="T55" fmla="*/ 2602 h 2606"/>
                <a:gd name="T56" fmla="*/ 510 w 2623"/>
                <a:gd name="T57" fmla="*/ 2605 h 2606"/>
                <a:gd name="T58" fmla="*/ 443 w 2623"/>
                <a:gd name="T59" fmla="*/ 2587 h 2606"/>
                <a:gd name="T60" fmla="*/ 386 w 2623"/>
                <a:gd name="T61" fmla="*/ 2547 h 2606"/>
                <a:gd name="T62" fmla="*/ 242 w 2623"/>
                <a:gd name="T63" fmla="*/ 2520 h 2606"/>
                <a:gd name="T64" fmla="*/ 205 w 2623"/>
                <a:gd name="T65" fmla="*/ 2544 h 2606"/>
                <a:gd name="T66" fmla="*/ 162 w 2623"/>
                <a:gd name="T67" fmla="*/ 2548 h 2606"/>
                <a:gd name="T68" fmla="*/ 120 w 2623"/>
                <a:gd name="T69" fmla="*/ 2534 h 2606"/>
                <a:gd name="T70" fmla="*/ 94 w 2623"/>
                <a:gd name="T71" fmla="*/ 2512 h 2606"/>
                <a:gd name="T72" fmla="*/ 70 w 2623"/>
                <a:gd name="T73" fmla="*/ 2474 h 2606"/>
                <a:gd name="T74" fmla="*/ 65 w 2623"/>
                <a:gd name="T75" fmla="*/ 2431 h 2606"/>
                <a:gd name="T76" fmla="*/ 80 w 2623"/>
                <a:gd name="T77" fmla="*/ 2391 h 2606"/>
                <a:gd name="T78" fmla="*/ 152 w 2623"/>
                <a:gd name="T79" fmla="*/ 2315 h 2606"/>
                <a:gd name="T80" fmla="*/ 38 w 2623"/>
                <a:gd name="T81" fmla="*/ 2196 h 2606"/>
                <a:gd name="T82" fmla="*/ 8 w 2623"/>
                <a:gd name="T83" fmla="*/ 2134 h 2606"/>
                <a:gd name="T84" fmla="*/ 0 w 2623"/>
                <a:gd name="T85" fmla="*/ 2065 h 2606"/>
                <a:gd name="T86" fmla="*/ 15 w 2623"/>
                <a:gd name="T87" fmla="*/ 1999 h 2606"/>
                <a:gd name="T88" fmla="*/ 52 w 2623"/>
                <a:gd name="T89" fmla="*/ 1938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3" h="2606">
                  <a:moveTo>
                    <a:pt x="1585" y="876"/>
                  </a:moveTo>
                  <a:lnTo>
                    <a:pt x="1554" y="878"/>
                  </a:lnTo>
                  <a:lnTo>
                    <a:pt x="1525" y="886"/>
                  </a:lnTo>
                  <a:lnTo>
                    <a:pt x="1496" y="901"/>
                  </a:lnTo>
                  <a:lnTo>
                    <a:pt x="1473" y="921"/>
                  </a:lnTo>
                  <a:lnTo>
                    <a:pt x="1056" y="1334"/>
                  </a:lnTo>
                  <a:lnTo>
                    <a:pt x="1036" y="1359"/>
                  </a:lnTo>
                  <a:lnTo>
                    <a:pt x="1022" y="1386"/>
                  </a:lnTo>
                  <a:lnTo>
                    <a:pt x="1013" y="1416"/>
                  </a:lnTo>
                  <a:lnTo>
                    <a:pt x="1010" y="1445"/>
                  </a:lnTo>
                  <a:lnTo>
                    <a:pt x="1013" y="1476"/>
                  </a:lnTo>
                  <a:lnTo>
                    <a:pt x="1022" y="1505"/>
                  </a:lnTo>
                  <a:lnTo>
                    <a:pt x="1036" y="1533"/>
                  </a:lnTo>
                  <a:lnTo>
                    <a:pt x="1056" y="1558"/>
                  </a:lnTo>
                  <a:lnTo>
                    <a:pt x="1081" y="1578"/>
                  </a:lnTo>
                  <a:lnTo>
                    <a:pt x="1109" y="1592"/>
                  </a:lnTo>
                  <a:lnTo>
                    <a:pt x="1139" y="1601"/>
                  </a:lnTo>
                  <a:lnTo>
                    <a:pt x="1170" y="1604"/>
                  </a:lnTo>
                  <a:lnTo>
                    <a:pt x="1199" y="1601"/>
                  </a:lnTo>
                  <a:lnTo>
                    <a:pt x="1229" y="1592"/>
                  </a:lnTo>
                  <a:lnTo>
                    <a:pt x="1257" y="1578"/>
                  </a:lnTo>
                  <a:lnTo>
                    <a:pt x="1282" y="1558"/>
                  </a:lnTo>
                  <a:lnTo>
                    <a:pt x="1697" y="1145"/>
                  </a:lnTo>
                  <a:lnTo>
                    <a:pt x="1717" y="1120"/>
                  </a:lnTo>
                  <a:lnTo>
                    <a:pt x="1733" y="1092"/>
                  </a:lnTo>
                  <a:lnTo>
                    <a:pt x="1741" y="1063"/>
                  </a:lnTo>
                  <a:lnTo>
                    <a:pt x="1743" y="1033"/>
                  </a:lnTo>
                  <a:lnTo>
                    <a:pt x="1741" y="1002"/>
                  </a:lnTo>
                  <a:lnTo>
                    <a:pt x="1731" y="974"/>
                  </a:lnTo>
                  <a:lnTo>
                    <a:pt x="1717" y="946"/>
                  </a:lnTo>
                  <a:lnTo>
                    <a:pt x="1697" y="921"/>
                  </a:lnTo>
                  <a:lnTo>
                    <a:pt x="1672" y="901"/>
                  </a:lnTo>
                  <a:lnTo>
                    <a:pt x="1644" y="886"/>
                  </a:lnTo>
                  <a:lnTo>
                    <a:pt x="1614" y="878"/>
                  </a:lnTo>
                  <a:lnTo>
                    <a:pt x="1585" y="876"/>
                  </a:lnTo>
                  <a:close/>
                  <a:moveTo>
                    <a:pt x="1790" y="0"/>
                  </a:moveTo>
                  <a:lnTo>
                    <a:pt x="1810" y="73"/>
                  </a:lnTo>
                  <a:lnTo>
                    <a:pt x="1836" y="144"/>
                  </a:lnTo>
                  <a:lnTo>
                    <a:pt x="1866" y="214"/>
                  </a:lnTo>
                  <a:lnTo>
                    <a:pt x="1902" y="281"/>
                  </a:lnTo>
                  <a:lnTo>
                    <a:pt x="1942" y="347"/>
                  </a:lnTo>
                  <a:lnTo>
                    <a:pt x="1987" y="410"/>
                  </a:lnTo>
                  <a:lnTo>
                    <a:pt x="2037" y="472"/>
                  </a:lnTo>
                  <a:lnTo>
                    <a:pt x="2092" y="530"/>
                  </a:lnTo>
                  <a:lnTo>
                    <a:pt x="2149" y="583"/>
                  </a:lnTo>
                  <a:lnTo>
                    <a:pt x="2210" y="632"/>
                  </a:lnTo>
                  <a:lnTo>
                    <a:pt x="2273" y="677"/>
                  </a:lnTo>
                  <a:lnTo>
                    <a:pt x="2338" y="717"/>
                  </a:lnTo>
                  <a:lnTo>
                    <a:pt x="2406" y="751"/>
                  </a:lnTo>
                  <a:lnTo>
                    <a:pt x="2477" y="783"/>
                  </a:lnTo>
                  <a:lnTo>
                    <a:pt x="2549" y="809"/>
                  </a:lnTo>
                  <a:lnTo>
                    <a:pt x="2623" y="831"/>
                  </a:lnTo>
                  <a:lnTo>
                    <a:pt x="674" y="2554"/>
                  </a:lnTo>
                  <a:lnTo>
                    <a:pt x="645" y="2576"/>
                  </a:lnTo>
                  <a:lnTo>
                    <a:pt x="613" y="2592"/>
                  </a:lnTo>
                  <a:lnTo>
                    <a:pt x="579" y="2602"/>
                  </a:lnTo>
                  <a:lnTo>
                    <a:pt x="545" y="2606"/>
                  </a:lnTo>
                  <a:lnTo>
                    <a:pt x="510" y="2605"/>
                  </a:lnTo>
                  <a:lnTo>
                    <a:pt x="477" y="2599"/>
                  </a:lnTo>
                  <a:lnTo>
                    <a:pt x="443" y="2587"/>
                  </a:lnTo>
                  <a:lnTo>
                    <a:pt x="414" y="2570"/>
                  </a:lnTo>
                  <a:lnTo>
                    <a:pt x="386" y="2547"/>
                  </a:lnTo>
                  <a:lnTo>
                    <a:pt x="300" y="2462"/>
                  </a:lnTo>
                  <a:lnTo>
                    <a:pt x="242" y="2520"/>
                  </a:lnTo>
                  <a:lnTo>
                    <a:pt x="224" y="2534"/>
                  </a:lnTo>
                  <a:lnTo>
                    <a:pt x="205" y="2544"/>
                  </a:lnTo>
                  <a:lnTo>
                    <a:pt x="183" y="2548"/>
                  </a:lnTo>
                  <a:lnTo>
                    <a:pt x="162" y="2548"/>
                  </a:lnTo>
                  <a:lnTo>
                    <a:pt x="141" y="2544"/>
                  </a:lnTo>
                  <a:lnTo>
                    <a:pt x="120" y="2534"/>
                  </a:lnTo>
                  <a:lnTo>
                    <a:pt x="102" y="2520"/>
                  </a:lnTo>
                  <a:lnTo>
                    <a:pt x="94" y="2512"/>
                  </a:lnTo>
                  <a:lnTo>
                    <a:pt x="80" y="2494"/>
                  </a:lnTo>
                  <a:lnTo>
                    <a:pt x="70" y="2474"/>
                  </a:lnTo>
                  <a:lnTo>
                    <a:pt x="65" y="2452"/>
                  </a:lnTo>
                  <a:lnTo>
                    <a:pt x="65" y="2431"/>
                  </a:lnTo>
                  <a:lnTo>
                    <a:pt x="70" y="2410"/>
                  </a:lnTo>
                  <a:lnTo>
                    <a:pt x="80" y="2391"/>
                  </a:lnTo>
                  <a:lnTo>
                    <a:pt x="94" y="2373"/>
                  </a:lnTo>
                  <a:lnTo>
                    <a:pt x="152" y="2315"/>
                  </a:lnTo>
                  <a:lnTo>
                    <a:pt x="61" y="2224"/>
                  </a:lnTo>
                  <a:lnTo>
                    <a:pt x="38" y="2196"/>
                  </a:lnTo>
                  <a:lnTo>
                    <a:pt x="20" y="2166"/>
                  </a:lnTo>
                  <a:lnTo>
                    <a:pt x="8" y="2134"/>
                  </a:lnTo>
                  <a:lnTo>
                    <a:pt x="1" y="2099"/>
                  </a:lnTo>
                  <a:lnTo>
                    <a:pt x="0" y="2065"/>
                  </a:lnTo>
                  <a:lnTo>
                    <a:pt x="5" y="2031"/>
                  </a:lnTo>
                  <a:lnTo>
                    <a:pt x="15" y="1999"/>
                  </a:lnTo>
                  <a:lnTo>
                    <a:pt x="31" y="1967"/>
                  </a:lnTo>
                  <a:lnTo>
                    <a:pt x="52" y="1938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6667226" y="4004307"/>
            <a:ext cx="300177" cy="393399"/>
            <a:chOff x="5891213" y="3209925"/>
            <a:chExt cx="2044700" cy="2679700"/>
          </a:xfrm>
          <a:solidFill>
            <a:schemeClr val="bg2">
              <a:lumMod val="25000"/>
            </a:schemeClr>
          </a:solidFill>
        </p:grpSpPr>
        <p:sp>
          <p:nvSpPr>
            <p:cNvPr id="287" name="Freeform 257"/>
            <p:cNvSpPr>
              <a:spLocks/>
            </p:cNvSpPr>
            <p:nvPr/>
          </p:nvSpPr>
          <p:spPr bwMode="auto">
            <a:xfrm>
              <a:off x="6430963" y="3209925"/>
              <a:ext cx="965200" cy="444500"/>
            </a:xfrm>
            <a:custGeom>
              <a:avLst/>
              <a:gdLst>
                <a:gd name="T0" fmla="*/ 415 w 1216"/>
                <a:gd name="T1" fmla="*/ 0 h 560"/>
                <a:gd name="T2" fmla="*/ 801 w 1216"/>
                <a:gd name="T3" fmla="*/ 0 h 560"/>
                <a:gd name="T4" fmla="*/ 827 w 1216"/>
                <a:gd name="T5" fmla="*/ 2 h 560"/>
                <a:gd name="T6" fmla="*/ 852 w 1216"/>
                <a:gd name="T7" fmla="*/ 10 h 560"/>
                <a:gd name="T8" fmla="*/ 873 w 1216"/>
                <a:gd name="T9" fmla="*/ 22 h 560"/>
                <a:gd name="T10" fmla="*/ 892 w 1216"/>
                <a:gd name="T11" fmla="*/ 38 h 560"/>
                <a:gd name="T12" fmla="*/ 907 w 1216"/>
                <a:gd name="T13" fmla="*/ 57 h 560"/>
                <a:gd name="T14" fmla="*/ 920 w 1216"/>
                <a:gd name="T15" fmla="*/ 78 h 560"/>
                <a:gd name="T16" fmla="*/ 928 w 1216"/>
                <a:gd name="T17" fmla="*/ 103 h 560"/>
                <a:gd name="T18" fmla="*/ 930 w 1216"/>
                <a:gd name="T19" fmla="*/ 129 h 560"/>
                <a:gd name="T20" fmla="*/ 930 w 1216"/>
                <a:gd name="T21" fmla="*/ 294 h 560"/>
                <a:gd name="T22" fmla="*/ 1216 w 1216"/>
                <a:gd name="T23" fmla="*/ 294 h 560"/>
                <a:gd name="T24" fmla="*/ 1216 w 1216"/>
                <a:gd name="T25" fmla="*/ 496 h 560"/>
                <a:gd name="T26" fmla="*/ 1213 w 1216"/>
                <a:gd name="T27" fmla="*/ 513 h 560"/>
                <a:gd name="T28" fmla="*/ 1207 w 1216"/>
                <a:gd name="T29" fmla="*/ 528 h 560"/>
                <a:gd name="T30" fmla="*/ 1196 w 1216"/>
                <a:gd name="T31" fmla="*/ 542 h 560"/>
                <a:gd name="T32" fmla="*/ 1183 w 1216"/>
                <a:gd name="T33" fmla="*/ 552 h 560"/>
                <a:gd name="T34" fmla="*/ 1168 w 1216"/>
                <a:gd name="T35" fmla="*/ 558 h 560"/>
                <a:gd name="T36" fmla="*/ 1151 w 1216"/>
                <a:gd name="T37" fmla="*/ 560 h 560"/>
                <a:gd name="T38" fmla="*/ 65 w 1216"/>
                <a:gd name="T39" fmla="*/ 560 h 560"/>
                <a:gd name="T40" fmla="*/ 48 w 1216"/>
                <a:gd name="T41" fmla="*/ 558 h 560"/>
                <a:gd name="T42" fmla="*/ 33 w 1216"/>
                <a:gd name="T43" fmla="*/ 552 h 560"/>
                <a:gd name="T44" fmla="*/ 20 w 1216"/>
                <a:gd name="T45" fmla="*/ 542 h 560"/>
                <a:gd name="T46" fmla="*/ 9 w 1216"/>
                <a:gd name="T47" fmla="*/ 528 h 560"/>
                <a:gd name="T48" fmla="*/ 3 w 1216"/>
                <a:gd name="T49" fmla="*/ 513 h 560"/>
                <a:gd name="T50" fmla="*/ 0 w 1216"/>
                <a:gd name="T51" fmla="*/ 496 h 560"/>
                <a:gd name="T52" fmla="*/ 0 w 1216"/>
                <a:gd name="T53" fmla="*/ 294 h 560"/>
                <a:gd name="T54" fmla="*/ 286 w 1216"/>
                <a:gd name="T55" fmla="*/ 294 h 560"/>
                <a:gd name="T56" fmla="*/ 286 w 1216"/>
                <a:gd name="T57" fmla="*/ 129 h 560"/>
                <a:gd name="T58" fmla="*/ 288 w 1216"/>
                <a:gd name="T59" fmla="*/ 103 h 560"/>
                <a:gd name="T60" fmla="*/ 296 w 1216"/>
                <a:gd name="T61" fmla="*/ 78 h 560"/>
                <a:gd name="T62" fmla="*/ 307 w 1216"/>
                <a:gd name="T63" fmla="*/ 57 h 560"/>
                <a:gd name="T64" fmla="*/ 324 w 1216"/>
                <a:gd name="T65" fmla="*/ 38 h 560"/>
                <a:gd name="T66" fmla="*/ 343 w 1216"/>
                <a:gd name="T67" fmla="*/ 22 h 560"/>
                <a:gd name="T68" fmla="*/ 364 w 1216"/>
                <a:gd name="T69" fmla="*/ 10 h 560"/>
                <a:gd name="T70" fmla="*/ 389 w 1216"/>
                <a:gd name="T71" fmla="*/ 2 h 560"/>
                <a:gd name="T72" fmla="*/ 415 w 1216"/>
                <a:gd name="T7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560">
                  <a:moveTo>
                    <a:pt x="415" y="0"/>
                  </a:moveTo>
                  <a:lnTo>
                    <a:pt x="801" y="0"/>
                  </a:lnTo>
                  <a:lnTo>
                    <a:pt x="827" y="2"/>
                  </a:lnTo>
                  <a:lnTo>
                    <a:pt x="852" y="10"/>
                  </a:lnTo>
                  <a:lnTo>
                    <a:pt x="873" y="22"/>
                  </a:lnTo>
                  <a:lnTo>
                    <a:pt x="892" y="38"/>
                  </a:lnTo>
                  <a:lnTo>
                    <a:pt x="907" y="57"/>
                  </a:lnTo>
                  <a:lnTo>
                    <a:pt x="920" y="78"/>
                  </a:lnTo>
                  <a:lnTo>
                    <a:pt x="928" y="103"/>
                  </a:lnTo>
                  <a:lnTo>
                    <a:pt x="930" y="129"/>
                  </a:lnTo>
                  <a:lnTo>
                    <a:pt x="930" y="294"/>
                  </a:lnTo>
                  <a:lnTo>
                    <a:pt x="1216" y="294"/>
                  </a:lnTo>
                  <a:lnTo>
                    <a:pt x="1216" y="496"/>
                  </a:lnTo>
                  <a:lnTo>
                    <a:pt x="1213" y="513"/>
                  </a:lnTo>
                  <a:lnTo>
                    <a:pt x="1207" y="528"/>
                  </a:lnTo>
                  <a:lnTo>
                    <a:pt x="1196" y="542"/>
                  </a:lnTo>
                  <a:lnTo>
                    <a:pt x="1183" y="552"/>
                  </a:lnTo>
                  <a:lnTo>
                    <a:pt x="1168" y="558"/>
                  </a:lnTo>
                  <a:lnTo>
                    <a:pt x="1151" y="560"/>
                  </a:lnTo>
                  <a:lnTo>
                    <a:pt x="65" y="560"/>
                  </a:lnTo>
                  <a:lnTo>
                    <a:pt x="48" y="558"/>
                  </a:lnTo>
                  <a:lnTo>
                    <a:pt x="33" y="552"/>
                  </a:lnTo>
                  <a:lnTo>
                    <a:pt x="20" y="542"/>
                  </a:lnTo>
                  <a:lnTo>
                    <a:pt x="9" y="528"/>
                  </a:lnTo>
                  <a:lnTo>
                    <a:pt x="3" y="513"/>
                  </a:lnTo>
                  <a:lnTo>
                    <a:pt x="0" y="496"/>
                  </a:lnTo>
                  <a:lnTo>
                    <a:pt x="0" y="294"/>
                  </a:lnTo>
                  <a:lnTo>
                    <a:pt x="286" y="294"/>
                  </a:lnTo>
                  <a:lnTo>
                    <a:pt x="286" y="129"/>
                  </a:lnTo>
                  <a:lnTo>
                    <a:pt x="288" y="103"/>
                  </a:lnTo>
                  <a:lnTo>
                    <a:pt x="296" y="78"/>
                  </a:lnTo>
                  <a:lnTo>
                    <a:pt x="307" y="57"/>
                  </a:lnTo>
                  <a:lnTo>
                    <a:pt x="324" y="38"/>
                  </a:lnTo>
                  <a:lnTo>
                    <a:pt x="343" y="22"/>
                  </a:lnTo>
                  <a:lnTo>
                    <a:pt x="364" y="10"/>
                  </a:lnTo>
                  <a:lnTo>
                    <a:pt x="389" y="2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258"/>
            <p:cNvSpPr>
              <a:spLocks noEditPoints="1"/>
            </p:cNvSpPr>
            <p:nvPr/>
          </p:nvSpPr>
          <p:spPr bwMode="auto">
            <a:xfrm>
              <a:off x="5891213" y="3443288"/>
              <a:ext cx="2044700" cy="2446337"/>
            </a:xfrm>
            <a:custGeom>
              <a:avLst/>
              <a:gdLst>
                <a:gd name="T0" fmla="*/ 322 w 2576"/>
                <a:gd name="T1" fmla="*/ 683 h 3082"/>
                <a:gd name="T2" fmla="*/ 322 w 2576"/>
                <a:gd name="T3" fmla="*/ 2760 h 3082"/>
                <a:gd name="T4" fmla="*/ 2254 w 2576"/>
                <a:gd name="T5" fmla="*/ 2760 h 3082"/>
                <a:gd name="T6" fmla="*/ 2254 w 2576"/>
                <a:gd name="T7" fmla="*/ 683 h 3082"/>
                <a:gd name="T8" fmla="*/ 322 w 2576"/>
                <a:gd name="T9" fmla="*/ 683 h 3082"/>
                <a:gd name="T10" fmla="*/ 0 w 2576"/>
                <a:gd name="T11" fmla="*/ 0 h 3082"/>
                <a:gd name="T12" fmla="*/ 552 w 2576"/>
                <a:gd name="T13" fmla="*/ 0 h 3082"/>
                <a:gd name="T14" fmla="*/ 552 w 2576"/>
                <a:gd name="T15" fmla="*/ 202 h 3082"/>
                <a:gd name="T16" fmla="*/ 555 w 2576"/>
                <a:gd name="T17" fmla="*/ 236 h 3082"/>
                <a:gd name="T18" fmla="*/ 565 w 2576"/>
                <a:gd name="T19" fmla="*/ 269 h 3082"/>
                <a:gd name="T20" fmla="*/ 579 w 2576"/>
                <a:gd name="T21" fmla="*/ 299 h 3082"/>
                <a:gd name="T22" fmla="*/ 598 w 2576"/>
                <a:gd name="T23" fmla="*/ 326 h 3082"/>
                <a:gd name="T24" fmla="*/ 620 w 2576"/>
                <a:gd name="T25" fmla="*/ 350 h 3082"/>
                <a:gd name="T26" fmla="*/ 648 w 2576"/>
                <a:gd name="T27" fmla="*/ 369 h 3082"/>
                <a:gd name="T28" fmla="*/ 678 w 2576"/>
                <a:gd name="T29" fmla="*/ 383 h 3082"/>
                <a:gd name="T30" fmla="*/ 711 w 2576"/>
                <a:gd name="T31" fmla="*/ 392 h 3082"/>
                <a:gd name="T32" fmla="*/ 745 w 2576"/>
                <a:gd name="T33" fmla="*/ 395 h 3082"/>
                <a:gd name="T34" fmla="*/ 1831 w 2576"/>
                <a:gd name="T35" fmla="*/ 395 h 3082"/>
                <a:gd name="T36" fmla="*/ 1865 w 2576"/>
                <a:gd name="T37" fmla="*/ 392 h 3082"/>
                <a:gd name="T38" fmla="*/ 1898 w 2576"/>
                <a:gd name="T39" fmla="*/ 383 h 3082"/>
                <a:gd name="T40" fmla="*/ 1928 w 2576"/>
                <a:gd name="T41" fmla="*/ 369 h 3082"/>
                <a:gd name="T42" fmla="*/ 1956 w 2576"/>
                <a:gd name="T43" fmla="*/ 350 h 3082"/>
                <a:gd name="T44" fmla="*/ 1978 w 2576"/>
                <a:gd name="T45" fmla="*/ 326 h 3082"/>
                <a:gd name="T46" fmla="*/ 1997 w 2576"/>
                <a:gd name="T47" fmla="*/ 299 h 3082"/>
                <a:gd name="T48" fmla="*/ 2011 w 2576"/>
                <a:gd name="T49" fmla="*/ 269 h 3082"/>
                <a:gd name="T50" fmla="*/ 2021 w 2576"/>
                <a:gd name="T51" fmla="*/ 236 h 3082"/>
                <a:gd name="T52" fmla="*/ 2024 w 2576"/>
                <a:gd name="T53" fmla="*/ 202 h 3082"/>
                <a:gd name="T54" fmla="*/ 2024 w 2576"/>
                <a:gd name="T55" fmla="*/ 0 h 3082"/>
                <a:gd name="T56" fmla="*/ 2576 w 2576"/>
                <a:gd name="T57" fmla="*/ 0 h 3082"/>
                <a:gd name="T58" fmla="*/ 2576 w 2576"/>
                <a:gd name="T59" fmla="*/ 2825 h 3082"/>
                <a:gd name="T60" fmla="*/ 2573 w 2576"/>
                <a:gd name="T61" fmla="*/ 2866 h 3082"/>
                <a:gd name="T62" fmla="*/ 2563 w 2576"/>
                <a:gd name="T63" fmla="*/ 2906 h 3082"/>
                <a:gd name="T64" fmla="*/ 2547 w 2576"/>
                <a:gd name="T65" fmla="*/ 2942 h 3082"/>
                <a:gd name="T66" fmla="*/ 2527 w 2576"/>
                <a:gd name="T67" fmla="*/ 2977 h 3082"/>
                <a:gd name="T68" fmla="*/ 2501 w 2576"/>
                <a:gd name="T69" fmla="*/ 3007 h 3082"/>
                <a:gd name="T70" fmla="*/ 2471 w 2576"/>
                <a:gd name="T71" fmla="*/ 3032 h 3082"/>
                <a:gd name="T72" fmla="*/ 2436 w 2576"/>
                <a:gd name="T73" fmla="*/ 3053 h 3082"/>
                <a:gd name="T74" fmla="*/ 2400 w 2576"/>
                <a:gd name="T75" fmla="*/ 3069 h 3082"/>
                <a:gd name="T76" fmla="*/ 2360 w 2576"/>
                <a:gd name="T77" fmla="*/ 3078 h 3082"/>
                <a:gd name="T78" fmla="*/ 2318 w 2576"/>
                <a:gd name="T79" fmla="*/ 3082 h 3082"/>
                <a:gd name="T80" fmla="*/ 258 w 2576"/>
                <a:gd name="T81" fmla="*/ 3082 h 3082"/>
                <a:gd name="T82" fmla="*/ 216 w 2576"/>
                <a:gd name="T83" fmla="*/ 3078 h 3082"/>
                <a:gd name="T84" fmla="*/ 176 w 2576"/>
                <a:gd name="T85" fmla="*/ 3069 h 3082"/>
                <a:gd name="T86" fmla="*/ 140 w 2576"/>
                <a:gd name="T87" fmla="*/ 3053 h 3082"/>
                <a:gd name="T88" fmla="*/ 105 w 2576"/>
                <a:gd name="T89" fmla="*/ 3032 h 3082"/>
                <a:gd name="T90" fmla="*/ 75 w 2576"/>
                <a:gd name="T91" fmla="*/ 3007 h 3082"/>
                <a:gd name="T92" fmla="*/ 49 w 2576"/>
                <a:gd name="T93" fmla="*/ 2977 h 3082"/>
                <a:gd name="T94" fmla="*/ 29 w 2576"/>
                <a:gd name="T95" fmla="*/ 2942 h 3082"/>
                <a:gd name="T96" fmla="*/ 13 w 2576"/>
                <a:gd name="T97" fmla="*/ 2906 h 3082"/>
                <a:gd name="T98" fmla="*/ 3 w 2576"/>
                <a:gd name="T99" fmla="*/ 2866 h 3082"/>
                <a:gd name="T100" fmla="*/ 0 w 2576"/>
                <a:gd name="T101" fmla="*/ 2825 h 3082"/>
                <a:gd name="T102" fmla="*/ 0 w 2576"/>
                <a:gd name="T103" fmla="*/ 0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6" h="3082">
                  <a:moveTo>
                    <a:pt x="322" y="683"/>
                  </a:moveTo>
                  <a:lnTo>
                    <a:pt x="322" y="2760"/>
                  </a:lnTo>
                  <a:lnTo>
                    <a:pt x="2254" y="2760"/>
                  </a:lnTo>
                  <a:lnTo>
                    <a:pt x="2254" y="683"/>
                  </a:lnTo>
                  <a:lnTo>
                    <a:pt x="322" y="683"/>
                  </a:lnTo>
                  <a:close/>
                  <a:moveTo>
                    <a:pt x="0" y="0"/>
                  </a:moveTo>
                  <a:lnTo>
                    <a:pt x="552" y="0"/>
                  </a:lnTo>
                  <a:lnTo>
                    <a:pt x="552" y="202"/>
                  </a:lnTo>
                  <a:lnTo>
                    <a:pt x="555" y="236"/>
                  </a:lnTo>
                  <a:lnTo>
                    <a:pt x="565" y="269"/>
                  </a:lnTo>
                  <a:lnTo>
                    <a:pt x="579" y="299"/>
                  </a:lnTo>
                  <a:lnTo>
                    <a:pt x="598" y="326"/>
                  </a:lnTo>
                  <a:lnTo>
                    <a:pt x="620" y="350"/>
                  </a:lnTo>
                  <a:lnTo>
                    <a:pt x="648" y="369"/>
                  </a:lnTo>
                  <a:lnTo>
                    <a:pt x="678" y="383"/>
                  </a:lnTo>
                  <a:lnTo>
                    <a:pt x="711" y="392"/>
                  </a:lnTo>
                  <a:lnTo>
                    <a:pt x="745" y="395"/>
                  </a:lnTo>
                  <a:lnTo>
                    <a:pt x="1831" y="395"/>
                  </a:lnTo>
                  <a:lnTo>
                    <a:pt x="1865" y="392"/>
                  </a:lnTo>
                  <a:lnTo>
                    <a:pt x="1898" y="383"/>
                  </a:lnTo>
                  <a:lnTo>
                    <a:pt x="1928" y="369"/>
                  </a:lnTo>
                  <a:lnTo>
                    <a:pt x="1956" y="350"/>
                  </a:lnTo>
                  <a:lnTo>
                    <a:pt x="1978" y="326"/>
                  </a:lnTo>
                  <a:lnTo>
                    <a:pt x="1997" y="299"/>
                  </a:lnTo>
                  <a:lnTo>
                    <a:pt x="2011" y="269"/>
                  </a:lnTo>
                  <a:lnTo>
                    <a:pt x="2021" y="236"/>
                  </a:lnTo>
                  <a:lnTo>
                    <a:pt x="2024" y="202"/>
                  </a:lnTo>
                  <a:lnTo>
                    <a:pt x="2024" y="0"/>
                  </a:lnTo>
                  <a:lnTo>
                    <a:pt x="2576" y="0"/>
                  </a:lnTo>
                  <a:lnTo>
                    <a:pt x="2576" y="2825"/>
                  </a:lnTo>
                  <a:lnTo>
                    <a:pt x="2573" y="2866"/>
                  </a:lnTo>
                  <a:lnTo>
                    <a:pt x="2563" y="2906"/>
                  </a:lnTo>
                  <a:lnTo>
                    <a:pt x="2547" y="2942"/>
                  </a:lnTo>
                  <a:lnTo>
                    <a:pt x="2527" y="2977"/>
                  </a:lnTo>
                  <a:lnTo>
                    <a:pt x="2501" y="3007"/>
                  </a:lnTo>
                  <a:lnTo>
                    <a:pt x="2471" y="3032"/>
                  </a:lnTo>
                  <a:lnTo>
                    <a:pt x="2436" y="3053"/>
                  </a:lnTo>
                  <a:lnTo>
                    <a:pt x="2400" y="3069"/>
                  </a:lnTo>
                  <a:lnTo>
                    <a:pt x="2360" y="3078"/>
                  </a:lnTo>
                  <a:lnTo>
                    <a:pt x="2318" y="3082"/>
                  </a:lnTo>
                  <a:lnTo>
                    <a:pt x="258" y="3082"/>
                  </a:lnTo>
                  <a:lnTo>
                    <a:pt x="216" y="3078"/>
                  </a:lnTo>
                  <a:lnTo>
                    <a:pt x="176" y="3069"/>
                  </a:lnTo>
                  <a:lnTo>
                    <a:pt x="140" y="3053"/>
                  </a:lnTo>
                  <a:lnTo>
                    <a:pt x="105" y="3032"/>
                  </a:lnTo>
                  <a:lnTo>
                    <a:pt x="75" y="3007"/>
                  </a:lnTo>
                  <a:lnTo>
                    <a:pt x="49" y="2977"/>
                  </a:lnTo>
                  <a:lnTo>
                    <a:pt x="29" y="2942"/>
                  </a:lnTo>
                  <a:lnTo>
                    <a:pt x="13" y="2906"/>
                  </a:lnTo>
                  <a:lnTo>
                    <a:pt x="3" y="2866"/>
                  </a:lnTo>
                  <a:lnTo>
                    <a:pt x="0" y="2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59"/>
            <p:cNvSpPr>
              <a:spLocks noChangeArrowheads="1"/>
            </p:cNvSpPr>
            <p:nvPr/>
          </p:nvSpPr>
          <p:spPr bwMode="auto">
            <a:xfrm>
              <a:off x="6424613" y="4244975"/>
              <a:ext cx="977900" cy="2047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60"/>
            <p:cNvSpPr>
              <a:spLocks noChangeArrowheads="1"/>
            </p:cNvSpPr>
            <p:nvPr/>
          </p:nvSpPr>
          <p:spPr bwMode="auto">
            <a:xfrm>
              <a:off x="6429376" y="4659313"/>
              <a:ext cx="976313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61"/>
            <p:cNvSpPr>
              <a:spLocks noChangeArrowheads="1"/>
            </p:cNvSpPr>
            <p:nvPr/>
          </p:nvSpPr>
          <p:spPr bwMode="auto">
            <a:xfrm>
              <a:off x="6434138" y="5072063"/>
              <a:ext cx="395288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9" name="Группа 298"/>
          <p:cNvGrpSpPr/>
          <p:nvPr/>
        </p:nvGrpSpPr>
        <p:grpSpPr>
          <a:xfrm>
            <a:off x="7305683" y="4005395"/>
            <a:ext cx="393365" cy="391223"/>
            <a:chOff x="5848350" y="3192463"/>
            <a:chExt cx="2041525" cy="2030413"/>
          </a:xfrm>
          <a:solidFill>
            <a:schemeClr val="bg2">
              <a:lumMod val="25000"/>
            </a:schemeClr>
          </a:solidFill>
        </p:grpSpPr>
        <p:sp>
          <p:nvSpPr>
            <p:cNvPr id="297" name="Freeform 266"/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267"/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8037330" y="4004244"/>
            <a:ext cx="397633" cy="393526"/>
            <a:chOff x="5848350" y="3232150"/>
            <a:chExt cx="2305050" cy="2281237"/>
          </a:xfrm>
          <a:solidFill>
            <a:schemeClr val="bg2">
              <a:lumMod val="25000"/>
            </a:schemeClr>
          </a:solidFill>
        </p:grpSpPr>
        <p:sp>
          <p:nvSpPr>
            <p:cNvPr id="304" name="Freeform 272"/>
            <p:cNvSpPr>
              <a:spLocks noEditPoints="1"/>
            </p:cNvSpPr>
            <p:nvPr/>
          </p:nvSpPr>
          <p:spPr bwMode="auto">
            <a:xfrm>
              <a:off x="6396038" y="3232150"/>
              <a:ext cx="1208088" cy="1778000"/>
            </a:xfrm>
            <a:custGeom>
              <a:avLst/>
              <a:gdLst>
                <a:gd name="T0" fmla="*/ 1013 w 2283"/>
                <a:gd name="T1" fmla="*/ 521 h 3359"/>
                <a:gd name="T2" fmla="*/ 841 w 2283"/>
                <a:gd name="T3" fmla="*/ 594 h 3359"/>
                <a:gd name="T4" fmla="*/ 703 w 2283"/>
                <a:gd name="T5" fmla="*/ 716 h 3359"/>
                <a:gd name="T6" fmla="*/ 613 w 2283"/>
                <a:gd name="T7" fmla="*/ 878 h 3359"/>
                <a:gd name="T8" fmla="*/ 580 w 2283"/>
                <a:gd name="T9" fmla="*/ 1066 h 3359"/>
                <a:gd name="T10" fmla="*/ 613 w 2283"/>
                <a:gd name="T11" fmla="*/ 1255 h 3359"/>
                <a:gd name="T12" fmla="*/ 703 w 2283"/>
                <a:gd name="T13" fmla="*/ 1415 h 3359"/>
                <a:gd name="T14" fmla="*/ 841 w 2283"/>
                <a:gd name="T15" fmla="*/ 1539 h 3359"/>
                <a:gd name="T16" fmla="*/ 1013 w 2283"/>
                <a:gd name="T17" fmla="*/ 1610 h 3359"/>
                <a:gd name="T18" fmla="*/ 1213 w 2283"/>
                <a:gd name="T19" fmla="*/ 1621 h 3359"/>
                <a:gd name="T20" fmla="*/ 1407 w 2283"/>
                <a:gd name="T21" fmla="*/ 1559 h 3359"/>
                <a:gd name="T22" fmla="*/ 1562 w 2283"/>
                <a:gd name="T23" fmla="*/ 1437 h 3359"/>
                <a:gd name="T24" fmla="*/ 1667 w 2283"/>
                <a:gd name="T25" fmla="*/ 1267 h 3359"/>
                <a:gd name="T26" fmla="*/ 1705 w 2283"/>
                <a:gd name="T27" fmla="*/ 1066 h 3359"/>
                <a:gd name="T28" fmla="*/ 1673 w 2283"/>
                <a:gd name="T29" fmla="*/ 878 h 3359"/>
                <a:gd name="T30" fmla="*/ 1582 w 2283"/>
                <a:gd name="T31" fmla="*/ 716 h 3359"/>
                <a:gd name="T32" fmla="*/ 1444 w 2283"/>
                <a:gd name="T33" fmla="*/ 594 h 3359"/>
                <a:gd name="T34" fmla="*/ 1271 w 2283"/>
                <a:gd name="T35" fmla="*/ 521 h 3359"/>
                <a:gd name="T36" fmla="*/ 1142 w 2283"/>
                <a:gd name="T37" fmla="*/ 0 h 3359"/>
                <a:gd name="T38" fmla="*/ 1430 w 2283"/>
                <a:gd name="T39" fmla="*/ 35 h 3359"/>
                <a:gd name="T40" fmla="*/ 1691 w 2283"/>
                <a:gd name="T41" fmla="*/ 140 h 3359"/>
                <a:gd name="T42" fmla="*/ 1916 w 2283"/>
                <a:gd name="T43" fmla="*/ 300 h 3359"/>
                <a:gd name="T44" fmla="*/ 2095 w 2283"/>
                <a:gd name="T45" fmla="*/ 509 h 3359"/>
                <a:gd name="T46" fmla="*/ 2219 w 2283"/>
                <a:gd name="T47" fmla="*/ 757 h 3359"/>
                <a:gd name="T48" fmla="*/ 2279 w 2283"/>
                <a:gd name="T49" fmla="*/ 1035 h 3359"/>
                <a:gd name="T50" fmla="*/ 2273 w 2283"/>
                <a:gd name="T51" fmla="*/ 1282 h 3359"/>
                <a:gd name="T52" fmla="*/ 2226 w 2283"/>
                <a:gd name="T53" fmla="*/ 1515 h 3359"/>
                <a:gd name="T54" fmla="*/ 2146 w 2283"/>
                <a:gd name="T55" fmla="*/ 1757 h 3359"/>
                <a:gd name="T56" fmla="*/ 2040 w 2283"/>
                <a:gd name="T57" fmla="*/ 2000 h 3359"/>
                <a:gd name="T58" fmla="*/ 1917 w 2283"/>
                <a:gd name="T59" fmla="*/ 2240 h 3359"/>
                <a:gd name="T60" fmla="*/ 1782 w 2283"/>
                <a:gd name="T61" fmla="*/ 2470 h 3359"/>
                <a:gd name="T62" fmla="*/ 1644 w 2283"/>
                <a:gd name="T63" fmla="*/ 2687 h 3359"/>
                <a:gd name="T64" fmla="*/ 1509 w 2283"/>
                <a:gd name="T65" fmla="*/ 2883 h 3359"/>
                <a:gd name="T66" fmla="*/ 1384 w 2283"/>
                <a:gd name="T67" fmla="*/ 3052 h 3359"/>
                <a:gd name="T68" fmla="*/ 1280 w 2283"/>
                <a:gd name="T69" fmla="*/ 3190 h 3359"/>
                <a:gd name="T70" fmla="*/ 1199 w 2283"/>
                <a:gd name="T71" fmla="*/ 3291 h 3359"/>
                <a:gd name="T72" fmla="*/ 1151 w 2283"/>
                <a:gd name="T73" fmla="*/ 3348 h 3359"/>
                <a:gd name="T74" fmla="*/ 1140 w 2283"/>
                <a:gd name="T75" fmla="*/ 3356 h 3359"/>
                <a:gd name="T76" fmla="*/ 1104 w 2283"/>
                <a:gd name="T77" fmla="*/ 3315 h 3359"/>
                <a:gd name="T78" fmla="*/ 1035 w 2283"/>
                <a:gd name="T79" fmla="*/ 3229 h 3359"/>
                <a:gd name="T80" fmla="*/ 937 w 2283"/>
                <a:gd name="T81" fmla="*/ 3103 h 3359"/>
                <a:gd name="T82" fmla="*/ 819 w 2283"/>
                <a:gd name="T83" fmla="*/ 2944 h 3359"/>
                <a:gd name="T84" fmla="*/ 686 w 2283"/>
                <a:gd name="T85" fmla="*/ 2757 h 3359"/>
                <a:gd name="T86" fmla="*/ 548 w 2283"/>
                <a:gd name="T87" fmla="*/ 2547 h 3359"/>
                <a:gd name="T88" fmla="*/ 411 w 2283"/>
                <a:gd name="T89" fmla="*/ 2321 h 3359"/>
                <a:gd name="T90" fmla="*/ 283 w 2283"/>
                <a:gd name="T91" fmla="*/ 2083 h 3359"/>
                <a:gd name="T92" fmla="*/ 170 w 2283"/>
                <a:gd name="T93" fmla="*/ 1839 h 3359"/>
                <a:gd name="T94" fmla="*/ 82 w 2283"/>
                <a:gd name="T95" fmla="*/ 1596 h 3359"/>
                <a:gd name="T96" fmla="*/ 22 w 2283"/>
                <a:gd name="T97" fmla="*/ 1359 h 3359"/>
                <a:gd name="T98" fmla="*/ 0 w 2283"/>
                <a:gd name="T99" fmla="*/ 1134 h 3359"/>
                <a:gd name="T100" fmla="*/ 37 w 2283"/>
                <a:gd name="T101" fmla="*/ 847 h 3359"/>
                <a:gd name="T102" fmla="*/ 141 w 2283"/>
                <a:gd name="T103" fmla="*/ 588 h 3359"/>
                <a:gd name="T104" fmla="*/ 304 w 2283"/>
                <a:gd name="T105" fmla="*/ 365 h 3359"/>
                <a:gd name="T106" fmla="*/ 514 w 2283"/>
                <a:gd name="T107" fmla="*/ 186 h 3359"/>
                <a:gd name="T108" fmla="*/ 763 w 2283"/>
                <a:gd name="T109" fmla="*/ 63 h 3359"/>
                <a:gd name="T110" fmla="*/ 1044 w 2283"/>
                <a:gd name="T111" fmla="*/ 4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3" h="3359">
                  <a:moveTo>
                    <a:pt x="1142" y="506"/>
                  </a:moveTo>
                  <a:lnTo>
                    <a:pt x="1077" y="510"/>
                  </a:lnTo>
                  <a:lnTo>
                    <a:pt x="1013" y="521"/>
                  </a:lnTo>
                  <a:lnTo>
                    <a:pt x="952" y="539"/>
                  </a:lnTo>
                  <a:lnTo>
                    <a:pt x="894" y="563"/>
                  </a:lnTo>
                  <a:lnTo>
                    <a:pt x="841" y="594"/>
                  </a:lnTo>
                  <a:lnTo>
                    <a:pt x="790" y="629"/>
                  </a:lnTo>
                  <a:lnTo>
                    <a:pt x="744" y="670"/>
                  </a:lnTo>
                  <a:lnTo>
                    <a:pt x="703" y="716"/>
                  </a:lnTo>
                  <a:lnTo>
                    <a:pt x="667" y="765"/>
                  </a:lnTo>
                  <a:lnTo>
                    <a:pt x="636" y="820"/>
                  </a:lnTo>
                  <a:lnTo>
                    <a:pt x="613" y="878"/>
                  </a:lnTo>
                  <a:lnTo>
                    <a:pt x="595" y="938"/>
                  </a:lnTo>
                  <a:lnTo>
                    <a:pt x="583" y="1000"/>
                  </a:lnTo>
                  <a:lnTo>
                    <a:pt x="580" y="1066"/>
                  </a:lnTo>
                  <a:lnTo>
                    <a:pt x="583" y="1131"/>
                  </a:lnTo>
                  <a:lnTo>
                    <a:pt x="595" y="1194"/>
                  </a:lnTo>
                  <a:lnTo>
                    <a:pt x="613" y="1255"/>
                  </a:lnTo>
                  <a:lnTo>
                    <a:pt x="636" y="1311"/>
                  </a:lnTo>
                  <a:lnTo>
                    <a:pt x="667" y="1366"/>
                  </a:lnTo>
                  <a:lnTo>
                    <a:pt x="703" y="1415"/>
                  </a:lnTo>
                  <a:lnTo>
                    <a:pt x="744" y="1462"/>
                  </a:lnTo>
                  <a:lnTo>
                    <a:pt x="790" y="1502"/>
                  </a:lnTo>
                  <a:lnTo>
                    <a:pt x="841" y="1539"/>
                  </a:lnTo>
                  <a:lnTo>
                    <a:pt x="894" y="1569"/>
                  </a:lnTo>
                  <a:lnTo>
                    <a:pt x="952" y="1592"/>
                  </a:lnTo>
                  <a:lnTo>
                    <a:pt x="1013" y="1610"/>
                  </a:lnTo>
                  <a:lnTo>
                    <a:pt x="1077" y="1621"/>
                  </a:lnTo>
                  <a:lnTo>
                    <a:pt x="1142" y="1625"/>
                  </a:lnTo>
                  <a:lnTo>
                    <a:pt x="1213" y="1621"/>
                  </a:lnTo>
                  <a:lnTo>
                    <a:pt x="1281" y="1609"/>
                  </a:lnTo>
                  <a:lnTo>
                    <a:pt x="1346" y="1588"/>
                  </a:lnTo>
                  <a:lnTo>
                    <a:pt x="1407" y="1559"/>
                  </a:lnTo>
                  <a:lnTo>
                    <a:pt x="1463" y="1525"/>
                  </a:lnTo>
                  <a:lnTo>
                    <a:pt x="1516" y="1484"/>
                  </a:lnTo>
                  <a:lnTo>
                    <a:pt x="1562" y="1437"/>
                  </a:lnTo>
                  <a:lnTo>
                    <a:pt x="1604" y="1385"/>
                  </a:lnTo>
                  <a:lnTo>
                    <a:pt x="1640" y="1329"/>
                  </a:lnTo>
                  <a:lnTo>
                    <a:pt x="1667" y="1267"/>
                  </a:lnTo>
                  <a:lnTo>
                    <a:pt x="1688" y="1203"/>
                  </a:lnTo>
                  <a:lnTo>
                    <a:pt x="1700" y="1135"/>
                  </a:lnTo>
                  <a:lnTo>
                    <a:pt x="1705" y="1066"/>
                  </a:lnTo>
                  <a:lnTo>
                    <a:pt x="1702" y="1000"/>
                  </a:lnTo>
                  <a:lnTo>
                    <a:pt x="1691" y="938"/>
                  </a:lnTo>
                  <a:lnTo>
                    <a:pt x="1673" y="878"/>
                  </a:lnTo>
                  <a:lnTo>
                    <a:pt x="1648" y="820"/>
                  </a:lnTo>
                  <a:lnTo>
                    <a:pt x="1618" y="765"/>
                  </a:lnTo>
                  <a:lnTo>
                    <a:pt x="1582" y="716"/>
                  </a:lnTo>
                  <a:lnTo>
                    <a:pt x="1540" y="670"/>
                  </a:lnTo>
                  <a:lnTo>
                    <a:pt x="1495" y="629"/>
                  </a:lnTo>
                  <a:lnTo>
                    <a:pt x="1444" y="594"/>
                  </a:lnTo>
                  <a:lnTo>
                    <a:pt x="1390" y="563"/>
                  </a:lnTo>
                  <a:lnTo>
                    <a:pt x="1332" y="539"/>
                  </a:lnTo>
                  <a:lnTo>
                    <a:pt x="1271" y="521"/>
                  </a:lnTo>
                  <a:lnTo>
                    <a:pt x="1208" y="510"/>
                  </a:lnTo>
                  <a:lnTo>
                    <a:pt x="1142" y="506"/>
                  </a:lnTo>
                  <a:close/>
                  <a:moveTo>
                    <a:pt x="1142" y="0"/>
                  </a:moveTo>
                  <a:lnTo>
                    <a:pt x="1241" y="4"/>
                  </a:lnTo>
                  <a:lnTo>
                    <a:pt x="1336" y="16"/>
                  </a:lnTo>
                  <a:lnTo>
                    <a:pt x="1430" y="35"/>
                  </a:lnTo>
                  <a:lnTo>
                    <a:pt x="1521" y="63"/>
                  </a:lnTo>
                  <a:lnTo>
                    <a:pt x="1608" y="97"/>
                  </a:lnTo>
                  <a:lnTo>
                    <a:pt x="1691" y="140"/>
                  </a:lnTo>
                  <a:lnTo>
                    <a:pt x="1771" y="186"/>
                  </a:lnTo>
                  <a:lnTo>
                    <a:pt x="1845" y="240"/>
                  </a:lnTo>
                  <a:lnTo>
                    <a:pt x="1916" y="300"/>
                  </a:lnTo>
                  <a:lnTo>
                    <a:pt x="1981" y="365"/>
                  </a:lnTo>
                  <a:lnTo>
                    <a:pt x="2041" y="434"/>
                  </a:lnTo>
                  <a:lnTo>
                    <a:pt x="2095" y="509"/>
                  </a:lnTo>
                  <a:lnTo>
                    <a:pt x="2142" y="588"/>
                  </a:lnTo>
                  <a:lnTo>
                    <a:pt x="2185" y="670"/>
                  </a:lnTo>
                  <a:lnTo>
                    <a:pt x="2219" y="757"/>
                  </a:lnTo>
                  <a:lnTo>
                    <a:pt x="2247" y="847"/>
                  </a:lnTo>
                  <a:lnTo>
                    <a:pt x="2266" y="941"/>
                  </a:lnTo>
                  <a:lnTo>
                    <a:pt x="2279" y="1035"/>
                  </a:lnTo>
                  <a:lnTo>
                    <a:pt x="2283" y="1134"/>
                  </a:lnTo>
                  <a:lnTo>
                    <a:pt x="2282" y="1207"/>
                  </a:lnTo>
                  <a:lnTo>
                    <a:pt x="2273" y="1282"/>
                  </a:lnTo>
                  <a:lnTo>
                    <a:pt x="2262" y="1359"/>
                  </a:lnTo>
                  <a:lnTo>
                    <a:pt x="2246" y="1436"/>
                  </a:lnTo>
                  <a:lnTo>
                    <a:pt x="2226" y="1515"/>
                  </a:lnTo>
                  <a:lnTo>
                    <a:pt x="2203" y="1595"/>
                  </a:lnTo>
                  <a:lnTo>
                    <a:pt x="2177" y="1676"/>
                  </a:lnTo>
                  <a:lnTo>
                    <a:pt x="2146" y="1757"/>
                  </a:lnTo>
                  <a:lnTo>
                    <a:pt x="2113" y="1838"/>
                  </a:lnTo>
                  <a:lnTo>
                    <a:pt x="2079" y="1919"/>
                  </a:lnTo>
                  <a:lnTo>
                    <a:pt x="2040" y="2000"/>
                  </a:lnTo>
                  <a:lnTo>
                    <a:pt x="2001" y="2081"/>
                  </a:lnTo>
                  <a:lnTo>
                    <a:pt x="1960" y="2160"/>
                  </a:lnTo>
                  <a:lnTo>
                    <a:pt x="1917" y="2240"/>
                  </a:lnTo>
                  <a:lnTo>
                    <a:pt x="1873" y="2318"/>
                  </a:lnTo>
                  <a:lnTo>
                    <a:pt x="1827" y="2395"/>
                  </a:lnTo>
                  <a:lnTo>
                    <a:pt x="1782" y="2470"/>
                  </a:lnTo>
                  <a:lnTo>
                    <a:pt x="1736" y="2544"/>
                  </a:lnTo>
                  <a:lnTo>
                    <a:pt x="1689" y="2617"/>
                  </a:lnTo>
                  <a:lnTo>
                    <a:pt x="1644" y="2687"/>
                  </a:lnTo>
                  <a:lnTo>
                    <a:pt x="1598" y="2754"/>
                  </a:lnTo>
                  <a:lnTo>
                    <a:pt x="1553" y="2820"/>
                  </a:lnTo>
                  <a:lnTo>
                    <a:pt x="1509" y="2883"/>
                  </a:lnTo>
                  <a:lnTo>
                    <a:pt x="1466" y="2942"/>
                  </a:lnTo>
                  <a:lnTo>
                    <a:pt x="1424" y="2998"/>
                  </a:lnTo>
                  <a:lnTo>
                    <a:pt x="1384" y="3052"/>
                  </a:lnTo>
                  <a:lnTo>
                    <a:pt x="1347" y="3103"/>
                  </a:lnTo>
                  <a:lnTo>
                    <a:pt x="1311" y="3148"/>
                  </a:lnTo>
                  <a:lnTo>
                    <a:pt x="1280" y="3190"/>
                  </a:lnTo>
                  <a:lnTo>
                    <a:pt x="1249" y="3228"/>
                  </a:lnTo>
                  <a:lnTo>
                    <a:pt x="1223" y="3262"/>
                  </a:lnTo>
                  <a:lnTo>
                    <a:pt x="1199" y="3291"/>
                  </a:lnTo>
                  <a:lnTo>
                    <a:pt x="1179" y="3315"/>
                  </a:lnTo>
                  <a:lnTo>
                    <a:pt x="1164" y="3335"/>
                  </a:lnTo>
                  <a:lnTo>
                    <a:pt x="1151" y="3348"/>
                  </a:lnTo>
                  <a:lnTo>
                    <a:pt x="1144" y="3356"/>
                  </a:lnTo>
                  <a:lnTo>
                    <a:pt x="1142" y="3359"/>
                  </a:lnTo>
                  <a:lnTo>
                    <a:pt x="1140" y="3356"/>
                  </a:lnTo>
                  <a:lnTo>
                    <a:pt x="1132" y="3348"/>
                  </a:lnTo>
                  <a:lnTo>
                    <a:pt x="1121" y="3335"/>
                  </a:lnTo>
                  <a:lnTo>
                    <a:pt x="1104" y="3315"/>
                  </a:lnTo>
                  <a:lnTo>
                    <a:pt x="1085" y="3291"/>
                  </a:lnTo>
                  <a:lnTo>
                    <a:pt x="1061" y="3262"/>
                  </a:lnTo>
                  <a:lnTo>
                    <a:pt x="1035" y="3229"/>
                  </a:lnTo>
                  <a:lnTo>
                    <a:pt x="1005" y="3190"/>
                  </a:lnTo>
                  <a:lnTo>
                    <a:pt x="972" y="3149"/>
                  </a:lnTo>
                  <a:lnTo>
                    <a:pt x="937" y="3103"/>
                  </a:lnTo>
                  <a:lnTo>
                    <a:pt x="900" y="3053"/>
                  </a:lnTo>
                  <a:lnTo>
                    <a:pt x="860" y="3000"/>
                  </a:lnTo>
                  <a:lnTo>
                    <a:pt x="819" y="2944"/>
                  </a:lnTo>
                  <a:lnTo>
                    <a:pt x="776" y="2885"/>
                  </a:lnTo>
                  <a:lnTo>
                    <a:pt x="732" y="2821"/>
                  </a:lnTo>
                  <a:lnTo>
                    <a:pt x="686" y="2757"/>
                  </a:lnTo>
                  <a:lnTo>
                    <a:pt x="641" y="2688"/>
                  </a:lnTo>
                  <a:lnTo>
                    <a:pt x="595" y="2618"/>
                  </a:lnTo>
                  <a:lnTo>
                    <a:pt x="548" y="2547"/>
                  </a:lnTo>
                  <a:lnTo>
                    <a:pt x="503" y="2473"/>
                  </a:lnTo>
                  <a:lnTo>
                    <a:pt x="457" y="2398"/>
                  </a:lnTo>
                  <a:lnTo>
                    <a:pt x="411" y="2321"/>
                  </a:lnTo>
                  <a:lnTo>
                    <a:pt x="367" y="2243"/>
                  </a:lnTo>
                  <a:lnTo>
                    <a:pt x="324" y="2163"/>
                  </a:lnTo>
                  <a:lnTo>
                    <a:pt x="283" y="2083"/>
                  </a:lnTo>
                  <a:lnTo>
                    <a:pt x="243" y="2002"/>
                  </a:lnTo>
                  <a:lnTo>
                    <a:pt x="206" y="1922"/>
                  </a:lnTo>
                  <a:lnTo>
                    <a:pt x="170" y="1839"/>
                  </a:lnTo>
                  <a:lnTo>
                    <a:pt x="138" y="1758"/>
                  </a:lnTo>
                  <a:lnTo>
                    <a:pt x="108" y="1677"/>
                  </a:lnTo>
                  <a:lnTo>
                    <a:pt x="82" y="1596"/>
                  </a:lnTo>
                  <a:lnTo>
                    <a:pt x="58" y="1517"/>
                  </a:lnTo>
                  <a:lnTo>
                    <a:pt x="37" y="1437"/>
                  </a:lnTo>
                  <a:lnTo>
                    <a:pt x="22" y="1359"/>
                  </a:lnTo>
                  <a:lnTo>
                    <a:pt x="10" y="1282"/>
                  </a:lnTo>
                  <a:lnTo>
                    <a:pt x="3" y="1207"/>
                  </a:lnTo>
                  <a:lnTo>
                    <a:pt x="0" y="1134"/>
                  </a:lnTo>
                  <a:lnTo>
                    <a:pt x="4" y="1035"/>
                  </a:lnTo>
                  <a:lnTo>
                    <a:pt x="17" y="941"/>
                  </a:lnTo>
                  <a:lnTo>
                    <a:pt x="37" y="847"/>
                  </a:lnTo>
                  <a:lnTo>
                    <a:pt x="65" y="757"/>
                  </a:lnTo>
                  <a:lnTo>
                    <a:pt x="99" y="670"/>
                  </a:lnTo>
                  <a:lnTo>
                    <a:pt x="141" y="588"/>
                  </a:lnTo>
                  <a:lnTo>
                    <a:pt x="189" y="509"/>
                  </a:lnTo>
                  <a:lnTo>
                    <a:pt x="243" y="434"/>
                  </a:lnTo>
                  <a:lnTo>
                    <a:pt x="304" y="365"/>
                  </a:lnTo>
                  <a:lnTo>
                    <a:pt x="369" y="300"/>
                  </a:lnTo>
                  <a:lnTo>
                    <a:pt x="439" y="240"/>
                  </a:lnTo>
                  <a:lnTo>
                    <a:pt x="514" y="186"/>
                  </a:lnTo>
                  <a:lnTo>
                    <a:pt x="594" y="140"/>
                  </a:lnTo>
                  <a:lnTo>
                    <a:pt x="676" y="97"/>
                  </a:lnTo>
                  <a:lnTo>
                    <a:pt x="763" y="63"/>
                  </a:lnTo>
                  <a:lnTo>
                    <a:pt x="854" y="35"/>
                  </a:lnTo>
                  <a:lnTo>
                    <a:pt x="947" y="16"/>
                  </a:lnTo>
                  <a:lnTo>
                    <a:pt x="1044" y="4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73"/>
            <p:cNvSpPr>
              <a:spLocks/>
            </p:cNvSpPr>
            <p:nvPr/>
          </p:nvSpPr>
          <p:spPr bwMode="auto">
            <a:xfrm>
              <a:off x="6853238" y="3651250"/>
              <a:ext cx="293688" cy="290512"/>
            </a:xfrm>
            <a:custGeom>
              <a:avLst/>
              <a:gdLst>
                <a:gd name="T0" fmla="*/ 277 w 554"/>
                <a:gd name="T1" fmla="*/ 0 h 550"/>
                <a:gd name="T2" fmla="*/ 322 w 554"/>
                <a:gd name="T3" fmla="*/ 3 h 550"/>
                <a:gd name="T4" fmla="*/ 365 w 554"/>
                <a:gd name="T5" fmla="*/ 14 h 550"/>
                <a:gd name="T6" fmla="*/ 405 w 554"/>
                <a:gd name="T7" fmla="*/ 30 h 550"/>
                <a:gd name="T8" fmla="*/ 441 w 554"/>
                <a:gd name="T9" fmla="*/ 52 h 550"/>
                <a:gd name="T10" fmla="*/ 473 w 554"/>
                <a:gd name="T11" fmla="*/ 80 h 550"/>
                <a:gd name="T12" fmla="*/ 500 w 554"/>
                <a:gd name="T13" fmla="*/ 113 h 550"/>
                <a:gd name="T14" fmla="*/ 524 w 554"/>
                <a:gd name="T15" fmla="*/ 148 h 550"/>
                <a:gd name="T16" fmla="*/ 540 w 554"/>
                <a:gd name="T17" fmla="*/ 188 h 550"/>
                <a:gd name="T18" fmla="*/ 550 w 554"/>
                <a:gd name="T19" fmla="*/ 231 h 550"/>
                <a:gd name="T20" fmla="*/ 554 w 554"/>
                <a:gd name="T21" fmla="*/ 275 h 550"/>
                <a:gd name="T22" fmla="*/ 550 w 554"/>
                <a:gd name="T23" fmla="*/ 320 h 550"/>
                <a:gd name="T24" fmla="*/ 540 w 554"/>
                <a:gd name="T25" fmla="*/ 362 h 550"/>
                <a:gd name="T26" fmla="*/ 524 w 554"/>
                <a:gd name="T27" fmla="*/ 401 h 550"/>
                <a:gd name="T28" fmla="*/ 500 w 554"/>
                <a:gd name="T29" fmla="*/ 438 h 550"/>
                <a:gd name="T30" fmla="*/ 473 w 554"/>
                <a:gd name="T31" fmla="*/ 469 h 550"/>
                <a:gd name="T32" fmla="*/ 441 w 554"/>
                <a:gd name="T33" fmla="*/ 497 h 550"/>
                <a:gd name="T34" fmla="*/ 405 w 554"/>
                <a:gd name="T35" fmla="*/ 519 h 550"/>
                <a:gd name="T36" fmla="*/ 365 w 554"/>
                <a:gd name="T37" fmla="*/ 537 h 550"/>
                <a:gd name="T38" fmla="*/ 322 w 554"/>
                <a:gd name="T39" fmla="*/ 546 h 550"/>
                <a:gd name="T40" fmla="*/ 277 w 554"/>
                <a:gd name="T41" fmla="*/ 550 h 550"/>
                <a:gd name="T42" fmla="*/ 232 w 554"/>
                <a:gd name="T43" fmla="*/ 546 h 550"/>
                <a:gd name="T44" fmla="*/ 190 w 554"/>
                <a:gd name="T45" fmla="*/ 537 h 550"/>
                <a:gd name="T46" fmla="*/ 150 w 554"/>
                <a:gd name="T47" fmla="*/ 519 h 550"/>
                <a:gd name="T48" fmla="*/ 114 w 554"/>
                <a:gd name="T49" fmla="*/ 497 h 550"/>
                <a:gd name="T50" fmla="*/ 82 w 554"/>
                <a:gd name="T51" fmla="*/ 469 h 550"/>
                <a:gd name="T52" fmla="*/ 54 w 554"/>
                <a:gd name="T53" fmla="*/ 438 h 550"/>
                <a:gd name="T54" fmla="*/ 31 w 554"/>
                <a:gd name="T55" fmla="*/ 401 h 550"/>
                <a:gd name="T56" fmla="*/ 14 w 554"/>
                <a:gd name="T57" fmla="*/ 362 h 550"/>
                <a:gd name="T58" fmla="*/ 5 w 554"/>
                <a:gd name="T59" fmla="*/ 320 h 550"/>
                <a:gd name="T60" fmla="*/ 0 w 554"/>
                <a:gd name="T61" fmla="*/ 275 h 550"/>
                <a:gd name="T62" fmla="*/ 5 w 554"/>
                <a:gd name="T63" fmla="*/ 231 h 550"/>
                <a:gd name="T64" fmla="*/ 14 w 554"/>
                <a:gd name="T65" fmla="*/ 188 h 550"/>
                <a:gd name="T66" fmla="*/ 31 w 554"/>
                <a:gd name="T67" fmla="*/ 148 h 550"/>
                <a:gd name="T68" fmla="*/ 54 w 554"/>
                <a:gd name="T69" fmla="*/ 113 h 550"/>
                <a:gd name="T70" fmla="*/ 82 w 554"/>
                <a:gd name="T71" fmla="*/ 80 h 550"/>
                <a:gd name="T72" fmla="*/ 114 w 554"/>
                <a:gd name="T73" fmla="*/ 52 h 550"/>
                <a:gd name="T74" fmla="*/ 150 w 554"/>
                <a:gd name="T75" fmla="*/ 30 h 550"/>
                <a:gd name="T76" fmla="*/ 190 w 554"/>
                <a:gd name="T77" fmla="*/ 14 h 550"/>
                <a:gd name="T78" fmla="*/ 232 w 554"/>
                <a:gd name="T79" fmla="*/ 3 h 550"/>
                <a:gd name="T80" fmla="*/ 277 w 554"/>
                <a:gd name="T8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50">
                  <a:moveTo>
                    <a:pt x="277" y="0"/>
                  </a:moveTo>
                  <a:lnTo>
                    <a:pt x="322" y="3"/>
                  </a:lnTo>
                  <a:lnTo>
                    <a:pt x="365" y="14"/>
                  </a:lnTo>
                  <a:lnTo>
                    <a:pt x="405" y="30"/>
                  </a:lnTo>
                  <a:lnTo>
                    <a:pt x="441" y="52"/>
                  </a:lnTo>
                  <a:lnTo>
                    <a:pt x="473" y="80"/>
                  </a:lnTo>
                  <a:lnTo>
                    <a:pt x="500" y="113"/>
                  </a:lnTo>
                  <a:lnTo>
                    <a:pt x="524" y="148"/>
                  </a:lnTo>
                  <a:lnTo>
                    <a:pt x="540" y="188"/>
                  </a:lnTo>
                  <a:lnTo>
                    <a:pt x="550" y="231"/>
                  </a:lnTo>
                  <a:lnTo>
                    <a:pt x="554" y="275"/>
                  </a:lnTo>
                  <a:lnTo>
                    <a:pt x="550" y="320"/>
                  </a:lnTo>
                  <a:lnTo>
                    <a:pt x="540" y="362"/>
                  </a:lnTo>
                  <a:lnTo>
                    <a:pt x="524" y="401"/>
                  </a:lnTo>
                  <a:lnTo>
                    <a:pt x="500" y="438"/>
                  </a:lnTo>
                  <a:lnTo>
                    <a:pt x="473" y="469"/>
                  </a:lnTo>
                  <a:lnTo>
                    <a:pt x="441" y="497"/>
                  </a:lnTo>
                  <a:lnTo>
                    <a:pt x="405" y="519"/>
                  </a:lnTo>
                  <a:lnTo>
                    <a:pt x="365" y="537"/>
                  </a:lnTo>
                  <a:lnTo>
                    <a:pt x="322" y="546"/>
                  </a:lnTo>
                  <a:lnTo>
                    <a:pt x="277" y="550"/>
                  </a:lnTo>
                  <a:lnTo>
                    <a:pt x="232" y="546"/>
                  </a:lnTo>
                  <a:lnTo>
                    <a:pt x="190" y="537"/>
                  </a:lnTo>
                  <a:lnTo>
                    <a:pt x="150" y="519"/>
                  </a:lnTo>
                  <a:lnTo>
                    <a:pt x="114" y="497"/>
                  </a:lnTo>
                  <a:lnTo>
                    <a:pt x="82" y="469"/>
                  </a:lnTo>
                  <a:lnTo>
                    <a:pt x="54" y="438"/>
                  </a:lnTo>
                  <a:lnTo>
                    <a:pt x="31" y="401"/>
                  </a:lnTo>
                  <a:lnTo>
                    <a:pt x="14" y="362"/>
                  </a:lnTo>
                  <a:lnTo>
                    <a:pt x="5" y="320"/>
                  </a:lnTo>
                  <a:lnTo>
                    <a:pt x="0" y="275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31" y="148"/>
                  </a:lnTo>
                  <a:lnTo>
                    <a:pt x="54" y="113"/>
                  </a:lnTo>
                  <a:lnTo>
                    <a:pt x="82" y="80"/>
                  </a:lnTo>
                  <a:lnTo>
                    <a:pt x="114" y="52"/>
                  </a:lnTo>
                  <a:lnTo>
                    <a:pt x="150" y="30"/>
                  </a:lnTo>
                  <a:lnTo>
                    <a:pt x="190" y="14"/>
                  </a:lnTo>
                  <a:lnTo>
                    <a:pt x="232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274"/>
            <p:cNvSpPr>
              <a:spLocks/>
            </p:cNvSpPr>
            <p:nvPr/>
          </p:nvSpPr>
          <p:spPr bwMode="auto">
            <a:xfrm>
              <a:off x="5848350" y="4800600"/>
              <a:ext cx="2305050" cy="712787"/>
            </a:xfrm>
            <a:custGeom>
              <a:avLst/>
              <a:gdLst>
                <a:gd name="T0" fmla="*/ 3082 w 4357"/>
                <a:gd name="T1" fmla="*/ 32 h 1345"/>
                <a:gd name="T2" fmla="*/ 3438 w 4357"/>
                <a:gd name="T3" fmla="*/ 96 h 1345"/>
                <a:gd name="T4" fmla="*/ 3747 w 4357"/>
                <a:gd name="T5" fmla="*/ 180 h 1345"/>
                <a:gd name="T6" fmla="*/ 4001 w 4357"/>
                <a:gd name="T7" fmla="*/ 281 h 1345"/>
                <a:gd name="T8" fmla="*/ 4193 w 4357"/>
                <a:gd name="T9" fmla="*/ 395 h 1345"/>
                <a:gd name="T10" fmla="*/ 4314 w 4357"/>
                <a:gd name="T11" fmla="*/ 521 h 1345"/>
                <a:gd name="T12" fmla="*/ 4357 w 4357"/>
                <a:gd name="T13" fmla="*/ 657 h 1345"/>
                <a:gd name="T14" fmla="*/ 4313 w 4357"/>
                <a:gd name="T15" fmla="*/ 796 h 1345"/>
                <a:gd name="T16" fmla="*/ 4186 w 4357"/>
                <a:gd name="T17" fmla="*/ 925 h 1345"/>
                <a:gd name="T18" fmla="*/ 3984 w 4357"/>
                <a:gd name="T19" fmla="*/ 1041 h 1345"/>
                <a:gd name="T20" fmla="*/ 3719 w 4357"/>
                <a:gd name="T21" fmla="*/ 1143 h 1345"/>
                <a:gd name="T22" fmla="*/ 3396 w 4357"/>
                <a:gd name="T23" fmla="*/ 1227 h 1345"/>
                <a:gd name="T24" fmla="*/ 3026 w 4357"/>
                <a:gd name="T25" fmla="*/ 1290 h 1345"/>
                <a:gd name="T26" fmla="*/ 2616 w 4357"/>
                <a:gd name="T27" fmla="*/ 1329 h 1345"/>
                <a:gd name="T28" fmla="*/ 2178 w 4357"/>
                <a:gd name="T29" fmla="*/ 1345 h 1345"/>
                <a:gd name="T30" fmla="*/ 1739 w 4357"/>
                <a:gd name="T31" fmla="*/ 1329 h 1345"/>
                <a:gd name="T32" fmla="*/ 1330 w 4357"/>
                <a:gd name="T33" fmla="*/ 1290 h 1345"/>
                <a:gd name="T34" fmla="*/ 960 w 4357"/>
                <a:gd name="T35" fmla="*/ 1227 h 1345"/>
                <a:gd name="T36" fmla="*/ 639 w 4357"/>
                <a:gd name="T37" fmla="*/ 1143 h 1345"/>
                <a:gd name="T38" fmla="*/ 372 w 4357"/>
                <a:gd name="T39" fmla="*/ 1041 h 1345"/>
                <a:gd name="T40" fmla="*/ 171 w 4357"/>
                <a:gd name="T41" fmla="*/ 925 h 1345"/>
                <a:gd name="T42" fmla="*/ 44 w 4357"/>
                <a:gd name="T43" fmla="*/ 796 h 1345"/>
                <a:gd name="T44" fmla="*/ 0 w 4357"/>
                <a:gd name="T45" fmla="*/ 657 h 1345"/>
                <a:gd name="T46" fmla="*/ 42 w 4357"/>
                <a:gd name="T47" fmla="*/ 521 h 1345"/>
                <a:gd name="T48" fmla="*/ 162 w 4357"/>
                <a:gd name="T49" fmla="*/ 395 h 1345"/>
                <a:gd name="T50" fmla="*/ 354 w 4357"/>
                <a:gd name="T51" fmla="*/ 281 h 1345"/>
                <a:gd name="T52" fmla="*/ 610 w 4357"/>
                <a:gd name="T53" fmla="*/ 180 h 1345"/>
                <a:gd name="T54" fmla="*/ 917 w 4357"/>
                <a:gd name="T55" fmla="*/ 96 h 1345"/>
                <a:gd name="T56" fmla="*/ 1274 w 4357"/>
                <a:gd name="T57" fmla="*/ 32 h 1345"/>
                <a:gd name="T58" fmla="*/ 1587 w 4357"/>
                <a:gd name="T59" fmla="*/ 78 h 1345"/>
                <a:gd name="T60" fmla="*/ 1740 w 4357"/>
                <a:gd name="T61" fmla="*/ 285 h 1345"/>
                <a:gd name="T62" fmla="*/ 1492 w 4357"/>
                <a:gd name="T63" fmla="*/ 369 h 1345"/>
                <a:gd name="T64" fmla="*/ 1111 w 4357"/>
                <a:gd name="T65" fmla="*/ 427 h 1345"/>
                <a:gd name="T66" fmla="*/ 803 w 4357"/>
                <a:gd name="T67" fmla="*/ 499 h 1345"/>
                <a:gd name="T68" fmla="*/ 570 w 4357"/>
                <a:gd name="T69" fmla="*/ 579 h 1345"/>
                <a:gd name="T70" fmla="*/ 416 w 4357"/>
                <a:gd name="T71" fmla="*/ 657 h 1345"/>
                <a:gd name="T72" fmla="*/ 563 w 4357"/>
                <a:gd name="T73" fmla="*/ 733 h 1345"/>
                <a:gd name="T74" fmla="*/ 784 w 4357"/>
                <a:gd name="T75" fmla="*/ 810 h 1345"/>
                <a:gd name="T76" fmla="*/ 1075 w 4357"/>
                <a:gd name="T77" fmla="*/ 881 h 1345"/>
                <a:gd name="T78" fmla="*/ 1434 w 4357"/>
                <a:gd name="T79" fmla="*/ 938 h 1345"/>
                <a:gd name="T80" fmla="*/ 1859 w 4357"/>
                <a:gd name="T81" fmla="*/ 974 h 1345"/>
                <a:gd name="T82" fmla="*/ 2342 w 4357"/>
                <a:gd name="T83" fmla="*/ 980 h 1345"/>
                <a:gd name="T84" fmla="*/ 2788 w 4357"/>
                <a:gd name="T85" fmla="*/ 954 h 1345"/>
                <a:gd name="T86" fmla="*/ 3170 w 4357"/>
                <a:gd name="T87" fmla="*/ 903 h 1345"/>
                <a:gd name="T88" fmla="*/ 3485 w 4357"/>
                <a:gd name="T89" fmla="*/ 834 h 1345"/>
                <a:gd name="T90" fmla="*/ 3727 w 4357"/>
                <a:gd name="T91" fmla="*/ 757 h 1345"/>
                <a:gd name="T92" fmla="*/ 3900 w 4357"/>
                <a:gd name="T93" fmla="*/ 681 h 1345"/>
                <a:gd name="T94" fmla="*/ 3846 w 4357"/>
                <a:gd name="T95" fmla="*/ 605 h 1345"/>
                <a:gd name="T96" fmla="*/ 3641 w 4357"/>
                <a:gd name="T97" fmla="*/ 526 h 1345"/>
                <a:gd name="T98" fmla="*/ 3356 w 4357"/>
                <a:gd name="T99" fmla="*/ 449 h 1345"/>
                <a:gd name="T100" fmla="*/ 2999 w 4357"/>
                <a:gd name="T101" fmla="*/ 386 h 1345"/>
                <a:gd name="T102" fmla="*/ 2571 w 4357"/>
                <a:gd name="T103" fmla="*/ 344 h 1345"/>
                <a:gd name="T104" fmla="*/ 2714 w 4357"/>
                <a:gd name="T105" fmla="*/ 15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57" h="1345">
                  <a:moveTo>
                    <a:pt x="2823" y="0"/>
                  </a:moveTo>
                  <a:lnTo>
                    <a:pt x="2955" y="15"/>
                  </a:lnTo>
                  <a:lnTo>
                    <a:pt x="3082" y="32"/>
                  </a:lnTo>
                  <a:lnTo>
                    <a:pt x="3206" y="51"/>
                  </a:lnTo>
                  <a:lnTo>
                    <a:pt x="3324" y="73"/>
                  </a:lnTo>
                  <a:lnTo>
                    <a:pt x="3438" y="96"/>
                  </a:lnTo>
                  <a:lnTo>
                    <a:pt x="3547" y="122"/>
                  </a:lnTo>
                  <a:lnTo>
                    <a:pt x="3649" y="150"/>
                  </a:lnTo>
                  <a:lnTo>
                    <a:pt x="3747" y="180"/>
                  </a:lnTo>
                  <a:lnTo>
                    <a:pt x="3838" y="211"/>
                  </a:lnTo>
                  <a:lnTo>
                    <a:pt x="3923" y="246"/>
                  </a:lnTo>
                  <a:lnTo>
                    <a:pt x="4001" y="281"/>
                  </a:lnTo>
                  <a:lnTo>
                    <a:pt x="4072" y="317"/>
                  </a:lnTo>
                  <a:lnTo>
                    <a:pt x="4137" y="355"/>
                  </a:lnTo>
                  <a:lnTo>
                    <a:pt x="4193" y="395"/>
                  </a:lnTo>
                  <a:lnTo>
                    <a:pt x="4242" y="436"/>
                  </a:lnTo>
                  <a:lnTo>
                    <a:pt x="4282" y="479"/>
                  </a:lnTo>
                  <a:lnTo>
                    <a:pt x="4314" y="521"/>
                  </a:lnTo>
                  <a:lnTo>
                    <a:pt x="4337" y="565"/>
                  </a:lnTo>
                  <a:lnTo>
                    <a:pt x="4351" y="611"/>
                  </a:lnTo>
                  <a:lnTo>
                    <a:pt x="4357" y="657"/>
                  </a:lnTo>
                  <a:lnTo>
                    <a:pt x="4351" y="704"/>
                  </a:lnTo>
                  <a:lnTo>
                    <a:pt x="4336" y="751"/>
                  </a:lnTo>
                  <a:lnTo>
                    <a:pt x="4313" y="796"/>
                  </a:lnTo>
                  <a:lnTo>
                    <a:pt x="4278" y="840"/>
                  </a:lnTo>
                  <a:lnTo>
                    <a:pt x="4237" y="882"/>
                  </a:lnTo>
                  <a:lnTo>
                    <a:pt x="4186" y="925"/>
                  </a:lnTo>
                  <a:lnTo>
                    <a:pt x="4126" y="965"/>
                  </a:lnTo>
                  <a:lnTo>
                    <a:pt x="4059" y="1003"/>
                  </a:lnTo>
                  <a:lnTo>
                    <a:pt x="3984" y="1041"/>
                  </a:lnTo>
                  <a:lnTo>
                    <a:pt x="3903" y="1077"/>
                  </a:lnTo>
                  <a:lnTo>
                    <a:pt x="3814" y="1110"/>
                  </a:lnTo>
                  <a:lnTo>
                    <a:pt x="3719" y="1143"/>
                  </a:lnTo>
                  <a:lnTo>
                    <a:pt x="3617" y="1173"/>
                  </a:lnTo>
                  <a:lnTo>
                    <a:pt x="3509" y="1200"/>
                  </a:lnTo>
                  <a:lnTo>
                    <a:pt x="3396" y="1227"/>
                  </a:lnTo>
                  <a:lnTo>
                    <a:pt x="3278" y="1250"/>
                  </a:lnTo>
                  <a:lnTo>
                    <a:pt x="3155" y="1272"/>
                  </a:lnTo>
                  <a:lnTo>
                    <a:pt x="3026" y="1290"/>
                  </a:lnTo>
                  <a:lnTo>
                    <a:pt x="2894" y="1306"/>
                  </a:lnTo>
                  <a:lnTo>
                    <a:pt x="2757" y="1320"/>
                  </a:lnTo>
                  <a:lnTo>
                    <a:pt x="2616" y="1329"/>
                  </a:lnTo>
                  <a:lnTo>
                    <a:pt x="2474" y="1338"/>
                  </a:lnTo>
                  <a:lnTo>
                    <a:pt x="2327" y="1342"/>
                  </a:lnTo>
                  <a:lnTo>
                    <a:pt x="2178" y="1345"/>
                  </a:lnTo>
                  <a:lnTo>
                    <a:pt x="2028" y="1342"/>
                  </a:lnTo>
                  <a:lnTo>
                    <a:pt x="1882" y="1338"/>
                  </a:lnTo>
                  <a:lnTo>
                    <a:pt x="1739" y="1329"/>
                  </a:lnTo>
                  <a:lnTo>
                    <a:pt x="1599" y="1320"/>
                  </a:lnTo>
                  <a:lnTo>
                    <a:pt x="1463" y="1306"/>
                  </a:lnTo>
                  <a:lnTo>
                    <a:pt x="1330" y="1290"/>
                  </a:lnTo>
                  <a:lnTo>
                    <a:pt x="1202" y="1272"/>
                  </a:lnTo>
                  <a:lnTo>
                    <a:pt x="1079" y="1250"/>
                  </a:lnTo>
                  <a:lnTo>
                    <a:pt x="960" y="1227"/>
                  </a:lnTo>
                  <a:lnTo>
                    <a:pt x="847" y="1200"/>
                  </a:lnTo>
                  <a:lnTo>
                    <a:pt x="739" y="1173"/>
                  </a:lnTo>
                  <a:lnTo>
                    <a:pt x="639" y="1143"/>
                  </a:lnTo>
                  <a:lnTo>
                    <a:pt x="542" y="1110"/>
                  </a:lnTo>
                  <a:lnTo>
                    <a:pt x="454" y="1077"/>
                  </a:lnTo>
                  <a:lnTo>
                    <a:pt x="372" y="1041"/>
                  </a:lnTo>
                  <a:lnTo>
                    <a:pt x="298" y="1003"/>
                  </a:lnTo>
                  <a:lnTo>
                    <a:pt x="230" y="965"/>
                  </a:lnTo>
                  <a:lnTo>
                    <a:pt x="171" y="925"/>
                  </a:lnTo>
                  <a:lnTo>
                    <a:pt x="120" y="882"/>
                  </a:lnTo>
                  <a:lnTo>
                    <a:pt x="78" y="840"/>
                  </a:lnTo>
                  <a:lnTo>
                    <a:pt x="44" y="796"/>
                  </a:lnTo>
                  <a:lnTo>
                    <a:pt x="20" y="751"/>
                  </a:lnTo>
                  <a:lnTo>
                    <a:pt x="5" y="704"/>
                  </a:lnTo>
                  <a:lnTo>
                    <a:pt x="0" y="657"/>
                  </a:lnTo>
                  <a:lnTo>
                    <a:pt x="5" y="611"/>
                  </a:lnTo>
                  <a:lnTo>
                    <a:pt x="19" y="565"/>
                  </a:lnTo>
                  <a:lnTo>
                    <a:pt x="42" y="521"/>
                  </a:lnTo>
                  <a:lnTo>
                    <a:pt x="74" y="479"/>
                  </a:lnTo>
                  <a:lnTo>
                    <a:pt x="114" y="436"/>
                  </a:lnTo>
                  <a:lnTo>
                    <a:pt x="162" y="395"/>
                  </a:lnTo>
                  <a:lnTo>
                    <a:pt x="219" y="355"/>
                  </a:lnTo>
                  <a:lnTo>
                    <a:pt x="284" y="317"/>
                  </a:lnTo>
                  <a:lnTo>
                    <a:pt x="354" y="281"/>
                  </a:lnTo>
                  <a:lnTo>
                    <a:pt x="433" y="246"/>
                  </a:lnTo>
                  <a:lnTo>
                    <a:pt x="519" y="213"/>
                  </a:lnTo>
                  <a:lnTo>
                    <a:pt x="610" y="180"/>
                  </a:lnTo>
                  <a:lnTo>
                    <a:pt x="706" y="151"/>
                  </a:lnTo>
                  <a:lnTo>
                    <a:pt x="810" y="122"/>
                  </a:lnTo>
                  <a:lnTo>
                    <a:pt x="917" y="96"/>
                  </a:lnTo>
                  <a:lnTo>
                    <a:pt x="1032" y="73"/>
                  </a:lnTo>
                  <a:lnTo>
                    <a:pt x="1151" y="51"/>
                  </a:lnTo>
                  <a:lnTo>
                    <a:pt x="1274" y="32"/>
                  </a:lnTo>
                  <a:lnTo>
                    <a:pt x="1400" y="15"/>
                  </a:lnTo>
                  <a:lnTo>
                    <a:pt x="1532" y="2"/>
                  </a:lnTo>
                  <a:lnTo>
                    <a:pt x="1587" y="78"/>
                  </a:lnTo>
                  <a:lnTo>
                    <a:pt x="1641" y="152"/>
                  </a:lnTo>
                  <a:lnTo>
                    <a:pt x="1692" y="221"/>
                  </a:lnTo>
                  <a:lnTo>
                    <a:pt x="1740" y="285"/>
                  </a:lnTo>
                  <a:lnTo>
                    <a:pt x="1786" y="344"/>
                  </a:lnTo>
                  <a:lnTo>
                    <a:pt x="1634" y="355"/>
                  </a:lnTo>
                  <a:lnTo>
                    <a:pt x="1492" y="369"/>
                  </a:lnTo>
                  <a:lnTo>
                    <a:pt x="1356" y="386"/>
                  </a:lnTo>
                  <a:lnTo>
                    <a:pt x="1229" y="405"/>
                  </a:lnTo>
                  <a:lnTo>
                    <a:pt x="1111" y="427"/>
                  </a:lnTo>
                  <a:lnTo>
                    <a:pt x="999" y="449"/>
                  </a:lnTo>
                  <a:lnTo>
                    <a:pt x="897" y="473"/>
                  </a:lnTo>
                  <a:lnTo>
                    <a:pt x="803" y="499"/>
                  </a:lnTo>
                  <a:lnTo>
                    <a:pt x="716" y="526"/>
                  </a:lnTo>
                  <a:lnTo>
                    <a:pt x="639" y="552"/>
                  </a:lnTo>
                  <a:lnTo>
                    <a:pt x="570" y="579"/>
                  </a:lnTo>
                  <a:lnTo>
                    <a:pt x="510" y="605"/>
                  </a:lnTo>
                  <a:lnTo>
                    <a:pt x="459" y="631"/>
                  </a:lnTo>
                  <a:lnTo>
                    <a:pt x="416" y="657"/>
                  </a:lnTo>
                  <a:lnTo>
                    <a:pt x="458" y="681"/>
                  </a:lnTo>
                  <a:lnTo>
                    <a:pt x="506" y="707"/>
                  </a:lnTo>
                  <a:lnTo>
                    <a:pt x="563" y="733"/>
                  </a:lnTo>
                  <a:lnTo>
                    <a:pt x="629" y="757"/>
                  </a:lnTo>
                  <a:lnTo>
                    <a:pt x="702" y="783"/>
                  </a:lnTo>
                  <a:lnTo>
                    <a:pt x="784" y="810"/>
                  </a:lnTo>
                  <a:lnTo>
                    <a:pt x="872" y="834"/>
                  </a:lnTo>
                  <a:lnTo>
                    <a:pt x="970" y="859"/>
                  </a:lnTo>
                  <a:lnTo>
                    <a:pt x="1075" y="881"/>
                  </a:lnTo>
                  <a:lnTo>
                    <a:pt x="1187" y="903"/>
                  </a:lnTo>
                  <a:lnTo>
                    <a:pt x="1307" y="922"/>
                  </a:lnTo>
                  <a:lnTo>
                    <a:pt x="1434" y="938"/>
                  </a:lnTo>
                  <a:lnTo>
                    <a:pt x="1567" y="954"/>
                  </a:lnTo>
                  <a:lnTo>
                    <a:pt x="1710" y="966"/>
                  </a:lnTo>
                  <a:lnTo>
                    <a:pt x="1859" y="974"/>
                  </a:lnTo>
                  <a:lnTo>
                    <a:pt x="2015" y="980"/>
                  </a:lnTo>
                  <a:lnTo>
                    <a:pt x="2178" y="982"/>
                  </a:lnTo>
                  <a:lnTo>
                    <a:pt x="2342" y="980"/>
                  </a:lnTo>
                  <a:lnTo>
                    <a:pt x="2498" y="974"/>
                  </a:lnTo>
                  <a:lnTo>
                    <a:pt x="2647" y="966"/>
                  </a:lnTo>
                  <a:lnTo>
                    <a:pt x="2788" y="954"/>
                  </a:lnTo>
                  <a:lnTo>
                    <a:pt x="2923" y="938"/>
                  </a:lnTo>
                  <a:lnTo>
                    <a:pt x="3050" y="922"/>
                  </a:lnTo>
                  <a:lnTo>
                    <a:pt x="3170" y="903"/>
                  </a:lnTo>
                  <a:lnTo>
                    <a:pt x="3282" y="881"/>
                  </a:lnTo>
                  <a:lnTo>
                    <a:pt x="3387" y="859"/>
                  </a:lnTo>
                  <a:lnTo>
                    <a:pt x="3485" y="834"/>
                  </a:lnTo>
                  <a:lnTo>
                    <a:pt x="3573" y="810"/>
                  </a:lnTo>
                  <a:lnTo>
                    <a:pt x="3654" y="783"/>
                  </a:lnTo>
                  <a:lnTo>
                    <a:pt x="3727" y="757"/>
                  </a:lnTo>
                  <a:lnTo>
                    <a:pt x="3794" y="733"/>
                  </a:lnTo>
                  <a:lnTo>
                    <a:pt x="3850" y="707"/>
                  </a:lnTo>
                  <a:lnTo>
                    <a:pt x="3900" y="681"/>
                  </a:lnTo>
                  <a:lnTo>
                    <a:pt x="3940" y="657"/>
                  </a:lnTo>
                  <a:lnTo>
                    <a:pt x="3897" y="631"/>
                  </a:lnTo>
                  <a:lnTo>
                    <a:pt x="3846" y="605"/>
                  </a:lnTo>
                  <a:lnTo>
                    <a:pt x="3787" y="579"/>
                  </a:lnTo>
                  <a:lnTo>
                    <a:pt x="3718" y="552"/>
                  </a:lnTo>
                  <a:lnTo>
                    <a:pt x="3641" y="526"/>
                  </a:lnTo>
                  <a:lnTo>
                    <a:pt x="3554" y="498"/>
                  </a:lnTo>
                  <a:lnTo>
                    <a:pt x="3460" y="473"/>
                  </a:lnTo>
                  <a:lnTo>
                    <a:pt x="3356" y="449"/>
                  </a:lnTo>
                  <a:lnTo>
                    <a:pt x="3246" y="425"/>
                  </a:lnTo>
                  <a:lnTo>
                    <a:pt x="3127" y="405"/>
                  </a:lnTo>
                  <a:lnTo>
                    <a:pt x="2999" y="386"/>
                  </a:lnTo>
                  <a:lnTo>
                    <a:pt x="2863" y="369"/>
                  </a:lnTo>
                  <a:lnTo>
                    <a:pt x="2721" y="355"/>
                  </a:lnTo>
                  <a:lnTo>
                    <a:pt x="2571" y="344"/>
                  </a:lnTo>
                  <a:lnTo>
                    <a:pt x="2615" y="285"/>
                  </a:lnTo>
                  <a:lnTo>
                    <a:pt x="2663" y="221"/>
                  </a:lnTo>
                  <a:lnTo>
                    <a:pt x="2714" y="152"/>
                  </a:lnTo>
                  <a:lnTo>
                    <a:pt x="2768" y="78"/>
                  </a:lnTo>
                  <a:lnTo>
                    <a:pt x="28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8773244" y="4001678"/>
            <a:ext cx="407774" cy="398656"/>
            <a:chOff x="5829300" y="3186113"/>
            <a:chExt cx="2555875" cy="2498725"/>
          </a:xfrm>
          <a:solidFill>
            <a:schemeClr val="bg2">
              <a:lumMod val="25000"/>
            </a:schemeClr>
          </a:solidFill>
        </p:grpSpPr>
        <p:sp>
          <p:nvSpPr>
            <p:cNvPr id="312" name="Freeform 279"/>
            <p:cNvSpPr>
              <a:spLocks/>
            </p:cNvSpPr>
            <p:nvPr/>
          </p:nvSpPr>
          <p:spPr bwMode="auto">
            <a:xfrm>
              <a:off x="6772275" y="3686175"/>
              <a:ext cx="182563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5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1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7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5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1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7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280"/>
            <p:cNvSpPr>
              <a:spLocks/>
            </p:cNvSpPr>
            <p:nvPr/>
          </p:nvSpPr>
          <p:spPr bwMode="auto">
            <a:xfrm>
              <a:off x="7259638" y="3686175"/>
              <a:ext cx="180975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7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2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9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7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2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9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81"/>
            <p:cNvSpPr>
              <a:spLocks/>
            </p:cNvSpPr>
            <p:nvPr/>
          </p:nvSpPr>
          <p:spPr bwMode="auto">
            <a:xfrm>
              <a:off x="5829300" y="3186113"/>
              <a:ext cx="2555875" cy="2498725"/>
            </a:xfrm>
            <a:custGeom>
              <a:avLst/>
              <a:gdLst>
                <a:gd name="T0" fmla="*/ 2864 w 4829"/>
                <a:gd name="T1" fmla="*/ 41 h 4721"/>
                <a:gd name="T2" fmla="*/ 3549 w 4829"/>
                <a:gd name="T3" fmla="*/ 283 h 4721"/>
                <a:gd name="T4" fmla="*/ 4122 w 4829"/>
                <a:gd name="T5" fmla="*/ 707 h 4721"/>
                <a:gd name="T6" fmla="*/ 4547 w 4829"/>
                <a:gd name="T7" fmla="*/ 1280 h 4721"/>
                <a:gd name="T8" fmla="*/ 4788 w 4829"/>
                <a:gd name="T9" fmla="*/ 1965 h 4721"/>
                <a:gd name="T10" fmla="*/ 4814 w 4829"/>
                <a:gd name="T11" fmla="*/ 2689 h 4721"/>
                <a:gd name="T12" fmla="*/ 4646 w 4829"/>
                <a:gd name="T13" fmla="*/ 3342 h 4721"/>
                <a:gd name="T14" fmla="*/ 4302 w 4829"/>
                <a:gd name="T15" fmla="*/ 3922 h 4721"/>
                <a:gd name="T16" fmla="*/ 4082 w 4829"/>
                <a:gd name="T17" fmla="*/ 4159 h 4721"/>
                <a:gd name="T18" fmla="*/ 3921 w 4829"/>
                <a:gd name="T19" fmla="*/ 4287 h 4721"/>
                <a:gd name="T20" fmla="*/ 3663 w 4829"/>
                <a:gd name="T21" fmla="*/ 4456 h 4721"/>
                <a:gd name="T22" fmla="*/ 3352 w 4829"/>
                <a:gd name="T23" fmla="*/ 4597 h 4721"/>
                <a:gd name="T24" fmla="*/ 3013 w 4829"/>
                <a:gd name="T25" fmla="*/ 4637 h 4721"/>
                <a:gd name="T26" fmla="*/ 2661 w 4829"/>
                <a:gd name="T27" fmla="*/ 4521 h 4721"/>
                <a:gd name="T28" fmla="*/ 2390 w 4829"/>
                <a:gd name="T29" fmla="*/ 4243 h 4721"/>
                <a:gd name="T30" fmla="*/ 2235 w 4829"/>
                <a:gd name="T31" fmla="*/ 3852 h 4721"/>
                <a:gd name="T32" fmla="*/ 2176 w 4829"/>
                <a:gd name="T33" fmla="*/ 3451 h 4721"/>
                <a:gd name="T34" fmla="*/ 2007 w 4829"/>
                <a:gd name="T35" fmla="*/ 3213 h 4721"/>
                <a:gd name="T36" fmla="*/ 1672 w 4829"/>
                <a:gd name="T37" fmla="*/ 3001 h 4721"/>
                <a:gd name="T38" fmla="*/ 1487 w 4829"/>
                <a:gd name="T39" fmla="*/ 2651 h 4721"/>
                <a:gd name="T40" fmla="*/ 3361 w 4829"/>
                <a:gd name="T41" fmla="*/ 2483 h 4721"/>
                <a:gd name="T42" fmla="*/ 3262 w 4829"/>
                <a:gd name="T43" fmla="*/ 2858 h 4721"/>
                <a:gd name="T44" fmla="*/ 3003 w 4829"/>
                <a:gd name="T45" fmla="*/ 3130 h 4721"/>
                <a:gd name="T46" fmla="*/ 2636 w 4829"/>
                <a:gd name="T47" fmla="*/ 3246 h 4721"/>
                <a:gd name="T48" fmla="*/ 2657 w 4829"/>
                <a:gd name="T49" fmla="*/ 3580 h 4721"/>
                <a:gd name="T50" fmla="*/ 2741 w 4829"/>
                <a:gd name="T51" fmla="*/ 3913 h 4721"/>
                <a:gd name="T52" fmla="*/ 2908 w 4829"/>
                <a:gd name="T53" fmla="*/ 4128 h 4721"/>
                <a:gd name="T54" fmla="*/ 3136 w 4829"/>
                <a:gd name="T55" fmla="*/ 4172 h 4721"/>
                <a:gd name="T56" fmla="*/ 3389 w 4829"/>
                <a:gd name="T57" fmla="*/ 4077 h 4721"/>
                <a:gd name="T58" fmla="*/ 3642 w 4829"/>
                <a:gd name="T59" fmla="*/ 3914 h 4721"/>
                <a:gd name="T60" fmla="*/ 3876 w 4829"/>
                <a:gd name="T61" fmla="*/ 3706 h 4721"/>
                <a:gd name="T62" fmla="*/ 4194 w 4829"/>
                <a:gd name="T63" fmla="*/ 3214 h 4721"/>
                <a:gd name="T64" fmla="*/ 4350 w 4829"/>
                <a:gd name="T65" fmla="*/ 2652 h 4721"/>
                <a:gd name="T66" fmla="*/ 4325 w 4829"/>
                <a:gd name="T67" fmla="*/ 2022 h 4721"/>
                <a:gd name="T68" fmla="*/ 4098 w 4829"/>
                <a:gd name="T69" fmla="*/ 1431 h 4721"/>
                <a:gd name="T70" fmla="*/ 3701 w 4829"/>
                <a:gd name="T71" fmla="*/ 952 h 4721"/>
                <a:gd name="T72" fmla="*/ 3173 w 4829"/>
                <a:gd name="T73" fmla="*/ 619 h 4721"/>
                <a:gd name="T74" fmla="*/ 2549 w 4829"/>
                <a:gd name="T75" fmla="*/ 469 h 4721"/>
                <a:gd name="T76" fmla="*/ 1897 w 4829"/>
                <a:gd name="T77" fmla="*/ 534 h 4721"/>
                <a:gd name="T78" fmla="*/ 1326 w 4829"/>
                <a:gd name="T79" fmla="*/ 798 h 4721"/>
                <a:gd name="T80" fmla="*/ 872 w 4829"/>
                <a:gd name="T81" fmla="*/ 1224 h 4721"/>
                <a:gd name="T82" fmla="*/ 573 w 4829"/>
                <a:gd name="T83" fmla="*/ 1774 h 4721"/>
                <a:gd name="T84" fmla="*/ 465 w 4829"/>
                <a:gd name="T85" fmla="*/ 2414 h 4721"/>
                <a:gd name="T86" fmla="*/ 552 w 4829"/>
                <a:gd name="T87" fmla="*/ 2994 h 4721"/>
                <a:gd name="T88" fmla="*/ 807 w 4829"/>
                <a:gd name="T89" fmla="*/ 3516 h 4721"/>
                <a:gd name="T90" fmla="*/ 1205 w 4829"/>
                <a:gd name="T91" fmla="*/ 3943 h 4721"/>
                <a:gd name="T92" fmla="*/ 1701 w 4829"/>
                <a:gd name="T93" fmla="*/ 4230 h 4721"/>
                <a:gd name="T94" fmla="*/ 1934 w 4829"/>
                <a:gd name="T95" fmla="*/ 4366 h 4721"/>
                <a:gd name="T96" fmla="*/ 1958 w 4829"/>
                <a:gd name="T97" fmla="*/ 4561 h 4721"/>
                <a:gd name="T98" fmla="*/ 1817 w 4829"/>
                <a:gd name="T99" fmla="*/ 4706 h 4721"/>
                <a:gd name="T100" fmla="*/ 1545 w 4829"/>
                <a:gd name="T101" fmla="*/ 4668 h 4721"/>
                <a:gd name="T102" fmla="*/ 992 w 4829"/>
                <a:gd name="T103" fmla="*/ 4366 h 4721"/>
                <a:gd name="T104" fmla="*/ 521 w 4829"/>
                <a:gd name="T105" fmla="*/ 3914 h 4721"/>
                <a:gd name="T106" fmla="*/ 182 w 4829"/>
                <a:gd name="T107" fmla="*/ 3336 h 4721"/>
                <a:gd name="T108" fmla="*/ 15 w 4829"/>
                <a:gd name="T109" fmla="*/ 2688 h 4721"/>
                <a:gd name="T110" fmla="*/ 41 w 4829"/>
                <a:gd name="T111" fmla="*/ 1965 h 4721"/>
                <a:gd name="T112" fmla="*/ 283 w 4829"/>
                <a:gd name="T113" fmla="*/ 1280 h 4721"/>
                <a:gd name="T114" fmla="*/ 707 w 4829"/>
                <a:gd name="T115" fmla="*/ 707 h 4721"/>
                <a:gd name="T116" fmla="*/ 1280 w 4829"/>
                <a:gd name="T117" fmla="*/ 283 h 4721"/>
                <a:gd name="T118" fmla="*/ 1965 w 4829"/>
                <a:gd name="T119" fmla="*/ 41 h 4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9" h="4721">
                  <a:moveTo>
                    <a:pt x="2415" y="0"/>
                  </a:moveTo>
                  <a:lnTo>
                    <a:pt x="2415" y="0"/>
                  </a:lnTo>
                  <a:lnTo>
                    <a:pt x="2568" y="4"/>
                  </a:lnTo>
                  <a:lnTo>
                    <a:pt x="2717" y="19"/>
                  </a:lnTo>
                  <a:lnTo>
                    <a:pt x="2864" y="41"/>
                  </a:lnTo>
                  <a:lnTo>
                    <a:pt x="3009" y="74"/>
                  </a:lnTo>
                  <a:lnTo>
                    <a:pt x="3149" y="114"/>
                  </a:lnTo>
                  <a:lnTo>
                    <a:pt x="3287" y="163"/>
                  </a:lnTo>
                  <a:lnTo>
                    <a:pt x="3420" y="219"/>
                  </a:lnTo>
                  <a:lnTo>
                    <a:pt x="3549" y="283"/>
                  </a:lnTo>
                  <a:lnTo>
                    <a:pt x="3673" y="355"/>
                  </a:lnTo>
                  <a:lnTo>
                    <a:pt x="3793" y="434"/>
                  </a:lnTo>
                  <a:lnTo>
                    <a:pt x="3909" y="518"/>
                  </a:lnTo>
                  <a:lnTo>
                    <a:pt x="4018" y="610"/>
                  </a:lnTo>
                  <a:lnTo>
                    <a:pt x="4122" y="707"/>
                  </a:lnTo>
                  <a:lnTo>
                    <a:pt x="4219" y="811"/>
                  </a:lnTo>
                  <a:lnTo>
                    <a:pt x="4311" y="920"/>
                  </a:lnTo>
                  <a:lnTo>
                    <a:pt x="4396" y="1036"/>
                  </a:lnTo>
                  <a:lnTo>
                    <a:pt x="4474" y="1156"/>
                  </a:lnTo>
                  <a:lnTo>
                    <a:pt x="4547" y="1280"/>
                  </a:lnTo>
                  <a:lnTo>
                    <a:pt x="4610" y="1409"/>
                  </a:lnTo>
                  <a:lnTo>
                    <a:pt x="4666" y="1542"/>
                  </a:lnTo>
                  <a:lnTo>
                    <a:pt x="4715" y="1680"/>
                  </a:lnTo>
                  <a:lnTo>
                    <a:pt x="4755" y="1820"/>
                  </a:lnTo>
                  <a:lnTo>
                    <a:pt x="4788" y="1965"/>
                  </a:lnTo>
                  <a:lnTo>
                    <a:pt x="4810" y="2112"/>
                  </a:lnTo>
                  <a:lnTo>
                    <a:pt x="4825" y="2261"/>
                  </a:lnTo>
                  <a:lnTo>
                    <a:pt x="4829" y="2414"/>
                  </a:lnTo>
                  <a:lnTo>
                    <a:pt x="4826" y="2553"/>
                  </a:lnTo>
                  <a:lnTo>
                    <a:pt x="4814" y="2689"/>
                  </a:lnTo>
                  <a:lnTo>
                    <a:pt x="4795" y="2824"/>
                  </a:lnTo>
                  <a:lnTo>
                    <a:pt x="4769" y="2957"/>
                  </a:lnTo>
                  <a:lnTo>
                    <a:pt x="4735" y="3087"/>
                  </a:lnTo>
                  <a:lnTo>
                    <a:pt x="4695" y="3216"/>
                  </a:lnTo>
                  <a:lnTo>
                    <a:pt x="4646" y="3342"/>
                  </a:lnTo>
                  <a:lnTo>
                    <a:pt x="4591" y="3465"/>
                  </a:lnTo>
                  <a:lnTo>
                    <a:pt x="4529" y="3584"/>
                  </a:lnTo>
                  <a:lnTo>
                    <a:pt x="4459" y="3700"/>
                  </a:lnTo>
                  <a:lnTo>
                    <a:pt x="4384" y="3814"/>
                  </a:lnTo>
                  <a:lnTo>
                    <a:pt x="4302" y="3922"/>
                  </a:lnTo>
                  <a:lnTo>
                    <a:pt x="4214" y="4027"/>
                  </a:lnTo>
                  <a:lnTo>
                    <a:pt x="4119" y="4126"/>
                  </a:lnTo>
                  <a:lnTo>
                    <a:pt x="4110" y="4134"/>
                  </a:lnTo>
                  <a:lnTo>
                    <a:pt x="4100" y="4144"/>
                  </a:lnTo>
                  <a:lnTo>
                    <a:pt x="4082" y="4159"/>
                  </a:lnTo>
                  <a:lnTo>
                    <a:pt x="4060" y="4178"/>
                  </a:lnTo>
                  <a:lnTo>
                    <a:pt x="4032" y="4200"/>
                  </a:lnTo>
                  <a:lnTo>
                    <a:pt x="3999" y="4227"/>
                  </a:lnTo>
                  <a:lnTo>
                    <a:pt x="3962" y="4256"/>
                  </a:lnTo>
                  <a:lnTo>
                    <a:pt x="3921" y="4287"/>
                  </a:lnTo>
                  <a:lnTo>
                    <a:pt x="3876" y="4320"/>
                  </a:lnTo>
                  <a:lnTo>
                    <a:pt x="3827" y="4354"/>
                  </a:lnTo>
                  <a:lnTo>
                    <a:pt x="3775" y="4388"/>
                  </a:lnTo>
                  <a:lnTo>
                    <a:pt x="3721" y="4424"/>
                  </a:lnTo>
                  <a:lnTo>
                    <a:pt x="3663" y="4456"/>
                  </a:lnTo>
                  <a:lnTo>
                    <a:pt x="3604" y="4489"/>
                  </a:lnTo>
                  <a:lnTo>
                    <a:pt x="3543" y="4520"/>
                  </a:lnTo>
                  <a:lnTo>
                    <a:pt x="3481" y="4548"/>
                  </a:lnTo>
                  <a:lnTo>
                    <a:pt x="3417" y="4575"/>
                  </a:lnTo>
                  <a:lnTo>
                    <a:pt x="3352" y="4597"/>
                  </a:lnTo>
                  <a:lnTo>
                    <a:pt x="3287" y="4615"/>
                  </a:lnTo>
                  <a:lnTo>
                    <a:pt x="3222" y="4628"/>
                  </a:lnTo>
                  <a:lnTo>
                    <a:pt x="3157" y="4637"/>
                  </a:lnTo>
                  <a:lnTo>
                    <a:pt x="3092" y="4640"/>
                  </a:lnTo>
                  <a:lnTo>
                    <a:pt x="3013" y="4637"/>
                  </a:lnTo>
                  <a:lnTo>
                    <a:pt x="2936" y="4626"/>
                  </a:lnTo>
                  <a:lnTo>
                    <a:pt x="2864" y="4610"/>
                  </a:lnTo>
                  <a:lnTo>
                    <a:pt x="2793" y="4586"/>
                  </a:lnTo>
                  <a:lnTo>
                    <a:pt x="2725" y="4557"/>
                  </a:lnTo>
                  <a:lnTo>
                    <a:pt x="2661" y="4521"/>
                  </a:lnTo>
                  <a:lnTo>
                    <a:pt x="2600" y="4480"/>
                  </a:lnTo>
                  <a:lnTo>
                    <a:pt x="2543" y="4431"/>
                  </a:lnTo>
                  <a:lnTo>
                    <a:pt x="2491" y="4378"/>
                  </a:lnTo>
                  <a:lnTo>
                    <a:pt x="2438" y="4313"/>
                  </a:lnTo>
                  <a:lnTo>
                    <a:pt x="2390" y="4243"/>
                  </a:lnTo>
                  <a:lnTo>
                    <a:pt x="2350" y="4171"/>
                  </a:lnTo>
                  <a:lnTo>
                    <a:pt x="2313" y="4094"/>
                  </a:lnTo>
                  <a:lnTo>
                    <a:pt x="2282" y="4015"/>
                  </a:lnTo>
                  <a:lnTo>
                    <a:pt x="2257" y="3934"/>
                  </a:lnTo>
                  <a:lnTo>
                    <a:pt x="2235" y="3852"/>
                  </a:lnTo>
                  <a:lnTo>
                    <a:pt x="2216" y="3769"/>
                  </a:lnTo>
                  <a:lnTo>
                    <a:pt x="2201" y="3688"/>
                  </a:lnTo>
                  <a:lnTo>
                    <a:pt x="2190" y="3607"/>
                  </a:lnTo>
                  <a:lnTo>
                    <a:pt x="2182" y="3528"/>
                  </a:lnTo>
                  <a:lnTo>
                    <a:pt x="2176" y="3451"/>
                  </a:lnTo>
                  <a:lnTo>
                    <a:pt x="2173" y="3379"/>
                  </a:lnTo>
                  <a:lnTo>
                    <a:pt x="2170" y="3309"/>
                  </a:lnTo>
                  <a:lnTo>
                    <a:pt x="2170" y="3244"/>
                  </a:lnTo>
                  <a:lnTo>
                    <a:pt x="2087" y="3232"/>
                  </a:lnTo>
                  <a:lnTo>
                    <a:pt x="2007" y="3213"/>
                  </a:lnTo>
                  <a:lnTo>
                    <a:pt x="1931" y="3185"/>
                  </a:lnTo>
                  <a:lnTo>
                    <a:pt x="1859" y="3149"/>
                  </a:lnTo>
                  <a:lnTo>
                    <a:pt x="1792" y="3106"/>
                  </a:lnTo>
                  <a:lnTo>
                    <a:pt x="1729" y="3058"/>
                  </a:lnTo>
                  <a:lnTo>
                    <a:pt x="1672" y="3001"/>
                  </a:lnTo>
                  <a:lnTo>
                    <a:pt x="1621" y="2941"/>
                  </a:lnTo>
                  <a:lnTo>
                    <a:pt x="1576" y="2874"/>
                  </a:lnTo>
                  <a:lnTo>
                    <a:pt x="1539" y="2804"/>
                  </a:lnTo>
                  <a:lnTo>
                    <a:pt x="1510" y="2729"/>
                  </a:lnTo>
                  <a:lnTo>
                    <a:pt x="1487" y="2651"/>
                  </a:lnTo>
                  <a:lnTo>
                    <a:pt x="1474" y="2568"/>
                  </a:lnTo>
                  <a:lnTo>
                    <a:pt x="1470" y="2483"/>
                  </a:lnTo>
                  <a:lnTo>
                    <a:pt x="1470" y="1760"/>
                  </a:lnTo>
                  <a:lnTo>
                    <a:pt x="3361" y="1760"/>
                  </a:lnTo>
                  <a:lnTo>
                    <a:pt x="3361" y="2483"/>
                  </a:lnTo>
                  <a:lnTo>
                    <a:pt x="3357" y="2565"/>
                  </a:lnTo>
                  <a:lnTo>
                    <a:pt x="3343" y="2642"/>
                  </a:lnTo>
                  <a:lnTo>
                    <a:pt x="3324" y="2717"/>
                  </a:lnTo>
                  <a:lnTo>
                    <a:pt x="3296" y="2790"/>
                  </a:lnTo>
                  <a:lnTo>
                    <a:pt x="3262" y="2858"/>
                  </a:lnTo>
                  <a:lnTo>
                    <a:pt x="3222" y="2921"/>
                  </a:lnTo>
                  <a:lnTo>
                    <a:pt x="3175" y="2982"/>
                  </a:lnTo>
                  <a:lnTo>
                    <a:pt x="3123" y="3037"/>
                  </a:lnTo>
                  <a:lnTo>
                    <a:pt x="3065" y="3086"/>
                  </a:lnTo>
                  <a:lnTo>
                    <a:pt x="3003" y="3130"/>
                  </a:lnTo>
                  <a:lnTo>
                    <a:pt x="2936" y="3167"/>
                  </a:lnTo>
                  <a:lnTo>
                    <a:pt x="2865" y="3197"/>
                  </a:lnTo>
                  <a:lnTo>
                    <a:pt x="2793" y="3220"/>
                  </a:lnTo>
                  <a:lnTo>
                    <a:pt x="2716" y="3237"/>
                  </a:lnTo>
                  <a:lnTo>
                    <a:pt x="2636" y="3246"/>
                  </a:lnTo>
                  <a:lnTo>
                    <a:pt x="2636" y="3308"/>
                  </a:lnTo>
                  <a:lnTo>
                    <a:pt x="2637" y="3373"/>
                  </a:lnTo>
                  <a:lnTo>
                    <a:pt x="2642" y="3441"/>
                  </a:lnTo>
                  <a:lnTo>
                    <a:pt x="2648" y="3510"/>
                  </a:lnTo>
                  <a:lnTo>
                    <a:pt x="2657" y="3580"/>
                  </a:lnTo>
                  <a:lnTo>
                    <a:pt x="2667" y="3650"/>
                  </a:lnTo>
                  <a:lnTo>
                    <a:pt x="2680" y="3719"/>
                  </a:lnTo>
                  <a:lnTo>
                    <a:pt x="2698" y="3786"/>
                  </a:lnTo>
                  <a:lnTo>
                    <a:pt x="2717" y="3851"/>
                  </a:lnTo>
                  <a:lnTo>
                    <a:pt x="2741" y="3913"/>
                  </a:lnTo>
                  <a:lnTo>
                    <a:pt x="2769" y="3969"/>
                  </a:lnTo>
                  <a:lnTo>
                    <a:pt x="2802" y="4021"/>
                  </a:lnTo>
                  <a:lnTo>
                    <a:pt x="2837" y="4067"/>
                  </a:lnTo>
                  <a:lnTo>
                    <a:pt x="2871" y="4101"/>
                  </a:lnTo>
                  <a:lnTo>
                    <a:pt x="2908" y="4128"/>
                  </a:lnTo>
                  <a:lnTo>
                    <a:pt x="2948" y="4148"/>
                  </a:lnTo>
                  <a:lnTo>
                    <a:pt x="2993" y="4163"/>
                  </a:lnTo>
                  <a:lnTo>
                    <a:pt x="3040" y="4172"/>
                  </a:lnTo>
                  <a:lnTo>
                    <a:pt x="3092" y="4175"/>
                  </a:lnTo>
                  <a:lnTo>
                    <a:pt x="3136" y="4172"/>
                  </a:lnTo>
                  <a:lnTo>
                    <a:pt x="3182" y="4162"/>
                  </a:lnTo>
                  <a:lnTo>
                    <a:pt x="3232" y="4147"/>
                  </a:lnTo>
                  <a:lnTo>
                    <a:pt x="3283" y="4128"/>
                  </a:lnTo>
                  <a:lnTo>
                    <a:pt x="3336" y="4104"/>
                  </a:lnTo>
                  <a:lnTo>
                    <a:pt x="3389" y="4077"/>
                  </a:lnTo>
                  <a:lnTo>
                    <a:pt x="3442" y="4048"/>
                  </a:lnTo>
                  <a:lnTo>
                    <a:pt x="3494" y="4015"/>
                  </a:lnTo>
                  <a:lnTo>
                    <a:pt x="3546" y="3983"/>
                  </a:lnTo>
                  <a:lnTo>
                    <a:pt x="3596" y="3949"/>
                  </a:lnTo>
                  <a:lnTo>
                    <a:pt x="3642" y="3914"/>
                  </a:lnTo>
                  <a:lnTo>
                    <a:pt x="3687" y="3880"/>
                  </a:lnTo>
                  <a:lnTo>
                    <a:pt x="3727" y="3849"/>
                  </a:lnTo>
                  <a:lnTo>
                    <a:pt x="3762" y="3820"/>
                  </a:lnTo>
                  <a:lnTo>
                    <a:pt x="3793" y="3793"/>
                  </a:lnTo>
                  <a:lnTo>
                    <a:pt x="3876" y="3706"/>
                  </a:lnTo>
                  <a:lnTo>
                    <a:pt x="3952" y="3614"/>
                  </a:lnTo>
                  <a:lnTo>
                    <a:pt x="4021" y="3519"/>
                  </a:lnTo>
                  <a:lnTo>
                    <a:pt x="4085" y="3422"/>
                  </a:lnTo>
                  <a:lnTo>
                    <a:pt x="4143" y="3320"/>
                  </a:lnTo>
                  <a:lnTo>
                    <a:pt x="4194" y="3214"/>
                  </a:lnTo>
                  <a:lnTo>
                    <a:pt x="4239" y="3106"/>
                  </a:lnTo>
                  <a:lnTo>
                    <a:pt x="4277" y="2997"/>
                  </a:lnTo>
                  <a:lnTo>
                    <a:pt x="4308" y="2884"/>
                  </a:lnTo>
                  <a:lnTo>
                    <a:pt x="4332" y="2769"/>
                  </a:lnTo>
                  <a:lnTo>
                    <a:pt x="4350" y="2652"/>
                  </a:lnTo>
                  <a:lnTo>
                    <a:pt x="4360" y="2534"/>
                  </a:lnTo>
                  <a:lnTo>
                    <a:pt x="4365" y="2414"/>
                  </a:lnTo>
                  <a:lnTo>
                    <a:pt x="4360" y="2281"/>
                  </a:lnTo>
                  <a:lnTo>
                    <a:pt x="4347" y="2150"/>
                  </a:lnTo>
                  <a:lnTo>
                    <a:pt x="4325" y="2022"/>
                  </a:lnTo>
                  <a:lnTo>
                    <a:pt x="4295" y="1897"/>
                  </a:lnTo>
                  <a:lnTo>
                    <a:pt x="4256" y="1774"/>
                  </a:lnTo>
                  <a:lnTo>
                    <a:pt x="4211" y="1656"/>
                  </a:lnTo>
                  <a:lnTo>
                    <a:pt x="4157" y="1542"/>
                  </a:lnTo>
                  <a:lnTo>
                    <a:pt x="4098" y="1431"/>
                  </a:lnTo>
                  <a:lnTo>
                    <a:pt x="4032" y="1324"/>
                  </a:lnTo>
                  <a:lnTo>
                    <a:pt x="3958" y="1224"/>
                  </a:lnTo>
                  <a:lnTo>
                    <a:pt x="3878" y="1128"/>
                  </a:lnTo>
                  <a:lnTo>
                    <a:pt x="3793" y="1036"/>
                  </a:lnTo>
                  <a:lnTo>
                    <a:pt x="3701" y="952"/>
                  </a:lnTo>
                  <a:lnTo>
                    <a:pt x="3605" y="872"/>
                  </a:lnTo>
                  <a:lnTo>
                    <a:pt x="3505" y="798"/>
                  </a:lnTo>
                  <a:lnTo>
                    <a:pt x="3398" y="731"/>
                  </a:lnTo>
                  <a:lnTo>
                    <a:pt x="3287" y="672"/>
                  </a:lnTo>
                  <a:lnTo>
                    <a:pt x="3173" y="619"/>
                  </a:lnTo>
                  <a:lnTo>
                    <a:pt x="3055" y="573"/>
                  </a:lnTo>
                  <a:lnTo>
                    <a:pt x="2932" y="534"/>
                  </a:lnTo>
                  <a:lnTo>
                    <a:pt x="2808" y="505"/>
                  </a:lnTo>
                  <a:lnTo>
                    <a:pt x="2679" y="482"/>
                  </a:lnTo>
                  <a:lnTo>
                    <a:pt x="2549" y="469"/>
                  </a:lnTo>
                  <a:lnTo>
                    <a:pt x="2415" y="465"/>
                  </a:lnTo>
                  <a:lnTo>
                    <a:pt x="2282" y="469"/>
                  </a:lnTo>
                  <a:lnTo>
                    <a:pt x="2150" y="482"/>
                  </a:lnTo>
                  <a:lnTo>
                    <a:pt x="2023" y="505"/>
                  </a:lnTo>
                  <a:lnTo>
                    <a:pt x="1897" y="534"/>
                  </a:lnTo>
                  <a:lnTo>
                    <a:pt x="1775" y="573"/>
                  </a:lnTo>
                  <a:lnTo>
                    <a:pt x="1656" y="619"/>
                  </a:lnTo>
                  <a:lnTo>
                    <a:pt x="1542" y="672"/>
                  </a:lnTo>
                  <a:lnTo>
                    <a:pt x="1431" y="731"/>
                  </a:lnTo>
                  <a:lnTo>
                    <a:pt x="1326" y="798"/>
                  </a:lnTo>
                  <a:lnTo>
                    <a:pt x="1224" y="872"/>
                  </a:lnTo>
                  <a:lnTo>
                    <a:pt x="1128" y="952"/>
                  </a:lnTo>
                  <a:lnTo>
                    <a:pt x="1037" y="1036"/>
                  </a:lnTo>
                  <a:lnTo>
                    <a:pt x="952" y="1128"/>
                  </a:lnTo>
                  <a:lnTo>
                    <a:pt x="872" y="1224"/>
                  </a:lnTo>
                  <a:lnTo>
                    <a:pt x="799" y="1324"/>
                  </a:lnTo>
                  <a:lnTo>
                    <a:pt x="731" y="1431"/>
                  </a:lnTo>
                  <a:lnTo>
                    <a:pt x="672" y="1542"/>
                  </a:lnTo>
                  <a:lnTo>
                    <a:pt x="619" y="1656"/>
                  </a:lnTo>
                  <a:lnTo>
                    <a:pt x="573" y="1774"/>
                  </a:lnTo>
                  <a:lnTo>
                    <a:pt x="534" y="1897"/>
                  </a:lnTo>
                  <a:lnTo>
                    <a:pt x="505" y="2022"/>
                  </a:lnTo>
                  <a:lnTo>
                    <a:pt x="482" y="2150"/>
                  </a:lnTo>
                  <a:lnTo>
                    <a:pt x="469" y="2281"/>
                  </a:lnTo>
                  <a:lnTo>
                    <a:pt x="465" y="2414"/>
                  </a:lnTo>
                  <a:lnTo>
                    <a:pt x="469" y="2534"/>
                  </a:lnTo>
                  <a:lnTo>
                    <a:pt x="480" y="2652"/>
                  </a:lnTo>
                  <a:lnTo>
                    <a:pt x="497" y="2767"/>
                  </a:lnTo>
                  <a:lnTo>
                    <a:pt x="521" y="2883"/>
                  </a:lnTo>
                  <a:lnTo>
                    <a:pt x="552" y="2994"/>
                  </a:lnTo>
                  <a:lnTo>
                    <a:pt x="591" y="3105"/>
                  </a:lnTo>
                  <a:lnTo>
                    <a:pt x="635" y="3213"/>
                  </a:lnTo>
                  <a:lnTo>
                    <a:pt x="685" y="3317"/>
                  </a:lnTo>
                  <a:lnTo>
                    <a:pt x="743" y="3419"/>
                  </a:lnTo>
                  <a:lnTo>
                    <a:pt x="807" y="3516"/>
                  </a:lnTo>
                  <a:lnTo>
                    <a:pt x="876" y="3613"/>
                  </a:lnTo>
                  <a:lnTo>
                    <a:pt x="952" y="3703"/>
                  </a:lnTo>
                  <a:lnTo>
                    <a:pt x="1033" y="3790"/>
                  </a:lnTo>
                  <a:lnTo>
                    <a:pt x="1116" y="3869"/>
                  </a:lnTo>
                  <a:lnTo>
                    <a:pt x="1205" y="3943"/>
                  </a:lnTo>
                  <a:lnTo>
                    <a:pt x="1296" y="4012"/>
                  </a:lnTo>
                  <a:lnTo>
                    <a:pt x="1393" y="4074"/>
                  </a:lnTo>
                  <a:lnTo>
                    <a:pt x="1493" y="4132"/>
                  </a:lnTo>
                  <a:lnTo>
                    <a:pt x="1595" y="4184"/>
                  </a:lnTo>
                  <a:lnTo>
                    <a:pt x="1701" y="4230"/>
                  </a:lnTo>
                  <a:lnTo>
                    <a:pt x="1809" y="4268"/>
                  </a:lnTo>
                  <a:lnTo>
                    <a:pt x="1847" y="4284"/>
                  </a:lnTo>
                  <a:lnTo>
                    <a:pt x="1881" y="4307"/>
                  </a:lnTo>
                  <a:lnTo>
                    <a:pt x="1911" y="4335"/>
                  </a:lnTo>
                  <a:lnTo>
                    <a:pt x="1934" y="4366"/>
                  </a:lnTo>
                  <a:lnTo>
                    <a:pt x="1952" y="4401"/>
                  </a:lnTo>
                  <a:lnTo>
                    <a:pt x="1964" y="4440"/>
                  </a:lnTo>
                  <a:lnTo>
                    <a:pt x="1968" y="4480"/>
                  </a:lnTo>
                  <a:lnTo>
                    <a:pt x="1967" y="4520"/>
                  </a:lnTo>
                  <a:lnTo>
                    <a:pt x="1958" y="4561"/>
                  </a:lnTo>
                  <a:lnTo>
                    <a:pt x="1940" y="4601"/>
                  </a:lnTo>
                  <a:lnTo>
                    <a:pt x="1917" y="4635"/>
                  </a:lnTo>
                  <a:lnTo>
                    <a:pt x="1887" y="4665"/>
                  </a:lnTo>
                  <a:lnTo>
                    <a:pt x="1854" y="4690"/>
                  </a:lnTo>
                  <a:lnTo>
                    <a:pt x="1817" y="4706"/>
                  </a:lnTo>
                  <a:lnTo>
                    <a:pt x="1777" y="4718"/>
                  </a:lnTo>
                  <a:lnTo>
                    <a:pt x="1736" y="4721"/>
                  </a:lnTo>
                  <a:lnTo>
                    <a:pt x="1701" y="4718"/>
                  </a:lnTo>
                  <a:lnTo>
                    <a:pt x="1664" y="4711"/>
                  </a:lnTo>
                  <a:lnTo>
                    <a:pt x="1545" y="4668"/>
                  </a:lnTo>
                  <a:lnTo>
                    <a:pt x="1428" y="4619"/>
                  </a:lnTo>
                  <a:lnTo>
                    <a:pt x="1314" y="4564"/>
                  </a:lnTo>
                  <a:lnTo>
                    <a:pt x="1203" y="4504"/>
                  </a:lnTo>
                  <a:lnTo>
                    <a:pt x="1095" y="4437"/>
                  </a:lnTo>
                  <a:lnTo>
                    <a:pt x="992" y="4366"/>
                  </a:lnTo>
                  <a:lnTo>
                    <a:pt x="891" y="4287"/>
                  </a:lnTo>
                  <a:lnTo>
                    <a:pt x="795" y="4206"/>
                  </a:lnTo>
                  <a:lnTo>
                    <a:pt x="703" y="4117"/>
                  </a:lnTo>
                  <a:lnTo>
                    <a:pt x="610" y="4018"/>
                  </a:lnTo>
                  <a:lnTo>
                    <a:pt x="521" y="3914"/>
                  </a:lnTo>
                  <a:lnTo>
                    <a:pt x="440" y="3805"/>
                  </a:lnTo>
                  <a:lnTo>
                    <a:pt x="366" y="3694"/>
                  </a:lnTo>
                  <a:lnTo>
                    <a:pt x="297" y="3577"/>
                  </a:lnTo>
                  <a:lnTo>
                    <a:pt x="237" y="3459"/>
                  </a:lnTo>
                  <a:lnTo>
                    <a:pt x="182" y="3336"/>
                  </a:lnTo>
                  <a:lnTo>
                    <a:pt x="135" y="3211"/>
                  </a:lnTo>
                  <a:lnTo>
                    <a:pt x="93" y="3084"/>
                  </a:lnTo>
                  <a:lnTo>
                    <a:pt x="61" y="2954"/>
                  </a:lnTo>
                  <a:lnTo>
                    <a:pt x="34" y="2821"/>
                  </a:lnTo>
                  <a:lnTo>
                    <a:pt x="15" y="2688"/>
                  </a:lnTo>
                  <a:lnTo>
                    <a:pt x="4" y="2551"/>
                  </a:lnTo>
                  <a:lnTo>
                    <a:pt x="0" y="2414"/>
                  </a:lnTo>
                  <a:lnTo>
                    <a:pt x="4" y="2261"/>
                  </a:lnTo>
                  <a:lnTo>
                    <a:pt x="19" y="2112"/>
                  </a:lnTo>
                  <a:lnTo>
                    <a:pt x="41" y="1965"/>
                  </a:lnTo>
                  <a:lnTo>
                    <a:pt x="74" y="1820"/>
                  </a:lnTo>
                  <a:lnTo>
                    <a:pt x="114" y="1680"/>
                  </a:lnTo>
                  <a:lnTo>
                    <a:pt x="163" y="1542"/>
                  </a:lnTo>
                  <a:lnTo>
                    <a:pt x="219" y="1409"/>
                  </a:lnTo>
                  <a:lnTo>
                    <a:pt x="283" y="1280"/>
                  </a:lnTo>
                  <a:lnTo>
                    <a:pt x="355" y="1156"/>
                  </a:lnTo>
                  <a:lnTo>
                    <a:pt x="434" y="1036"/>
                  </a:lnTo>
                  <a:lnTo>
                    <a:pt x="518" y="920"/>
                  </a:lnTo>
                  <a:lnTo>
                    <a:pt x="610" y="811"/>
                  </a:lnTo>
                  <a:lnTo>
                    <a:pt x="707" y="707"/>
                  </a:lnTo>
                  <a:lnTo>
                    <a:pt x="813" y="610"/>
                  </a:lnTo>
                  <a:lnTo>
                    <a:pt x="922" y="518"/>
                  </a:lnTo>
                  <a:lnTo>
                    <a:pt x="1036" y="434"/>
                  </a:lnTo>
                  <a:lnTo>
                    <a:pt x="1156" y="355"/>
                  </a:lnTo>
                  <a:lnTo>
                    <a:pt x="1280" y="283"/>
                  </a:lnTo>
                  <a:lnTo>
                    <a:pt x="1409" y="219"/>
                  </a:lnTo>
                  <a:lnTo>
                    <a:pt x="1544" y="163"/>
                  </a:lnTo>
                  <a:lnTo>
                    <a:pt x="1680" y="114"/>
                  </a:lnTo>
                  <a:lnTo>
                    <a:pt x="1820" y="74"/>
                  </a:lnTo>
                  <a:lnTo>
                    <a:pt x="1965" y="41"/>
                  </a:lnTo>
                  <a:lnTo>
                    <a:pt x="2112" y="19"/>
                  </a:lnTo>
                  <a:lnTo>
                    <a:pt x="2263" y="4"/>
                  </a:lnTo>
                  <a:lnTo>
                    <a:pt x="2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0" name="Freeform 286"/>
          <p:cNvSpPr>
            <a:spLocks noEditPoints="1"/>
          </p:cNvSpPr>
          <p:nvPr/>
        </p:nvSpPr>
        <p:spPr bwMode="auto">
          <a:xfrm>
            <a:off x="9519298" y="4002132"/>
            <a:ext cx="392819" cy="397748"/>
          </a:xfrm>
          <a:custGeom>
            <a:avLst/>
            <a:gdLst>
              <a:gd name="T0" fmla="*/ 1151 w 4143"/>
              <a:gd name="T1" fmla="*/ 1121 h 4194"/>
              <a:gd name="T2" fmla="*/ 897 w 4143"/>
              <a:gd name="T3" fmla="*/ 1452 h 4194"/>
              <a:gd name="T4" fmla="*/ 748 w 4143"/>
              <a:gd name="T5" fmla="*/ 1905 h 4194"/>
              <a:gd name="T6" fmla="*/ 770 w 4143"/>
              <a:gd name="T7" fmla="*/ 2410 h 4194"/>
              <a:gd name="T8" fmla="*/ 969 w 4143"/>
              <a:gd name="T9" fmla="*/ 2867 h 4194"/>
              <a:gd name="T10" fmla="*/ 1314 w 4143"/>
              <a:gd name="T11" fmla="*/ 3216 h 4194"/>
              <a:gd name="T12" fmla="*/ 1765 w 4143"/>
              <a:gd name="T13" fmla="*/ 3419 h 4194"/>
              <a:gd name="T14" fmla="*/ 2278 w 4143"/>
              <a:gd name="T15" fmla="*/ 3439 h 4194"/>
              <a:gd name="T16" fmla="*/ 2746 w 4143"/>
              <a:gd name="T17" fmla="*/ 3269 h 4194"/>
              <a:gd name="T18" fmla="*/ 3115 w 4143"/>
              <a:gd name="T19" fmla="*/ 2947 h 4194"/>
              <a:gd name="T20" fmla="*/ 3347 w 4143"/>
              <a:gd name="T21" fmla="*/ 2509 h 4194"/>
              <a:gd name="T22" fmla="*/ 3407 w 4143"/>
              <a:gd name="T23" fmla="*/ 2003 h 4194"/>
              <a:gd name="T24" fmla="*/ 3290 w 4143"/>
              <a:gd name="T25" fmla="*/ 1538 h 4194"/>
              <a:gd name="T26" fmla="*/ 3018 w 4143"/>
              <a:gd name="T27" fmla="*/ 1143 h 4194"/>
              <a:gd name="T28" fmla="*/ 2863 w 4143"/>
              <a:gd name="T29" fmla="*/ 1086 h 4194"/>
              <a:gd name="T30" fmla="*/ 2718 w 4143"/>
              <a:gd name="T31" fmla="*/ 1171 h 4194"/>
              <a:gd name="T32" fmla="*/ 2689 w 4143"/>
              <a:gd name="T33" fmla="*/ 1334 h 4194"/>
              <a:gd name="T34" fmla="*/ 2847 w 4143"/>
              <a:gd name="T35" fmla="*/ 1554 h 4194"/>
              <a:gd name="T36" fmla="*/ 3001 w 4143"/>
              <a:gd name="T37" fmla="*/ 1933 h 4194"/>
              <a:gd name="T38" fmla="*/ 2982 w 4143"/>
              <a:gd name="T39" fmla="*/ 2354 h 4194"/>
              <a:gd name="T40" fmla="*/ 2794 w 4143"/>
              <a:gd name="T41" fmla="*/ 2716 h 4194"/>
              <a:gd name="T42" fmla="*/ 2476 w 4143"/>
              <a:gd name="T43" fmla="*/ 2964 h 4194"/>
              <a:gd name="T44" fmla="*/ 2072 w 4143"/>
              <a:gd name="T45" fmla="*/ 3056 h 4194"/>
              <a:gd name="T46" fmla="*/ 1668 w 4143"/>
              <a:gd name="T47" fmla="*/ 2964 h 4194"/>
              <a:gd name="T48" fmla="*/ 1350 w 4143"/>
              <a:gd name="T49" fmla="*/ 2716 h 4194"/>
              <a:gd name="T50" fmla="*/ 1161 w 4143"/>
              <a:gd name="T51" fmla="*/ 2354 h 4194"/>
              <a:gd name="T52" fmla="*/ 1142 w 4143"/>
              <a:gd name="T53" fmla="*/ 1933 h 4194"/>
              <a:gd name="T54" fmla="*/ 1297 w 4143"/>
              <a:gd name="T55" fmla="*/ 1553 h 4194"/>
              <a:gd name="T56" fmla="*/ 1455 w 4143"/>
              <a:gd name="T57" fmla="*/ 1334 h 4194"/>
              <a:gd name="T58" fmla="*/ 1427 w 4143"/>
              <a:gd name="T59" fmla="*/ 1171 h 4194"/>
              <a:gd name="T60" fmla="*/ 1296 w 4143"/>
              <a:gd name="T61" fmla="*/ 1087 h 4194"/>
              <a:gd name="T62" fmla="*/ 1968 w 4143"/>
              <a:gd name="T63" fmla="*/ 894 h 4194"/>
              <a:gd name="T64" fmla="*/ 1882 w 4143"/>
              <a:gd name="T65" fmla="*/ 1060 h 4194"/>
              <a:gd name="T66" fmla="*/ 1940 w 4143"/>
              <a:gd name="T67" fmla="*/ 2235 h 4194"/>
              <a:gd name="T68" fmla="*/ 2119 w 4143"/>
              <a:gd name="T69" fmla="*/ 2288 h 4194"/>
              <a:gd name="T70" fmla="*/ 2260 w 4143"/>
              <a:gd name="T71" fmla="*/ 2172 h 4194"/>
              <a:gd name="T72" fmla="*/ 2260 w 4143"/>
              <a:gd name="T73" fmla="*/ 982 h 4194"/>
              <a:gd name="T74" fmla="*/ 2119 w 4143"/>
              <a:gd name="T75" fmla="*/ 864 h 4194"/>
              <a:gd name="T76" fmla="*/ 2457 w 4143"/>
              <a:gd name="T77" fmla="*/ 37 h 4194"/>
              <a:gd name="T78" fmla="*/ 3045 w 4143"/>
              <a:gd name="T79" fmla="*/ 246 h 4194"/>
              <a:gd name="T80" fmla="*/ 3537 w 4143"/>
              <a:gd name="T81" fmla="*/ 615 h 4194"/>
              <a:gd name="T82" fmla="*/ 3901 w 4143"/>
              <a:gd name="T83" fmla="*/ 1112 h 4194"/>
              <a:gd name="T84" fmla="*/ 4108 w 4143"/>
              <a:gd name="T85" fmla="*/ 1706 h 4194"/>
              <a:gd name="T86" fmla="*/ 4128 w 4143"/>
              <a:gd name="T87" fmla="*/ 2359 h 4194"/>
              <a:gd name="T88" fmla="*/ 3955 w 4143"/>
              <a:gd name="T89" fmla="*/ 2969 h 4194"/>
              <a:gd name="T90" fmla="*/ 3620 w 4143"/>
              <a:gd name="T91" fmla="*/ 3488 h 4194"/>
              <a:gd name="T92" fmla="*/ 3152 w 4143"/>
              <a:gd name="T93" fmla="*/ 3886 h 4194"/>
              <a:gd name="T94" fmla="*/ 2581 w 4143"/>
              <a:gd name="T95" fmla="*/ 4130 h 4194"/>
              <a:gd name="T96" fmla="*/ 1941 w 4143"/>
              <a:gd name="T97" fmla="*/ 4189 h 4194"/>
              <a:gd name="T98" fmla="*/ 1324 w 4143"/>
              <a:gd name="T99" fmla="*/ 4052 h 4194"/>
              <a:gd name="T100" fmla="*/ 790 w 4143"/>
              <a:gd name="T101" fmla="*/ 3743 h 4194"/>
              <a:gd name="T102" fmla="*/ 372 w 4143"/>
              <a:gd name="T103" fmla="*/ 3294 h 4194"/>
              <a:gd name="T104" fmla="*/ 98 w 4143"/>
              <a:gd name="T105" fmla="*/ 2734 h 4194"/>
              <a:gd name="T106" fmla="*/ 0 w 4143"/>
              <a:gd name="T107" fmla="*/ 2097 h 4194"/>
              <a:gd name="T108" fmla="*/ 98 w 4143"/>
              <a:gd name="T109" fmla="*/ 1460 h 4194"/>
              <a:gd name="T110" fmla="*/ 372 w 4143"/>
              <a:gd name="T111" fmla="*/ 900 h 4194"/>
              <a:gd name="T112" fmla="*/ 790 w 4143"/>
              <a:gd name="T113" fmla="*/ 451 h 4194"/>
              <a:gd name="T114" fmla="*/ 1324 w 4143"/>
              <a:gd name="T115" fmla="*/ 141 h 4194"/>
              <a:gd name="T116" fmla="*/ 1941 w 4143"/>
              <a:gd name="T117" fmla="*/ 5 h 4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143" h="4194">
                <a:moveTo>
                  <a:pt x="1265" y="1084"/>
                </a:moveTo>
                <a:lnTo>
                  <a:pt x="1235" y="1087"/>
                </a:lnTo>
                <a:lnTo>
                  <a:pt x="1205" y="1094"/>
                </a:lnTo>
                <a:lnTo>
                  <a:pt x="1178" y="1105"/>
                </a:lnTo>
                <a:lnTo>
                  <a:pt x="1151" y="1121"/>
                </a:lnTo>
                <a:lnTo>
                  <a:pt x="1126" y="1142"/>
                </a:lnTo>
                <a:lnTo>
                  <a:pt x="1060" y="1214"/>
                </a:lnTo>
                <a:lnTo>
                  <a:pt x="1000" y="1290"/>
                </a:lnTo>
                <a:lnTo>
                  <a:pt x="945" y="1369"/>
                </a:lnTo>
                <a:lnTo>
                  <a:pt x="897" y="1452"/>
                </a:lnTo>
                <a:lnTo>
                  <a:pt x="854" y="1538"/>
                </a:lnTo>
                <a:lnTo>
                  <a:pt x="818" y="1626"/>
                </a:lnTo>
                <a:lnTo>
                  <a:pt x="788" y="1717"/>
                </a:lnTo>
                <a:lnTo>
                  <a:pt x="764" y="1811"/>
                </a:lnTo>
                <a:lnTo>
                  <a:pt x="748" y="1905"/>
                </a:lnTo>
                <a:lnTo>
                  <a:pt x="737" y="2003"/>
                </a:lnTo>
                <a:lnTo>
                  <a:pt x="733" y="2101"/>
                </a:lnTo>
                <a:lnTo>
                  <a:pt x="738" y="2206"/>
                </a:lnTo>
                <a:lnTo>
                  <a:pt x="750" y="2309"/>
                </a:lnTo>
                <a:lnTo>
                  <a:pt x="770" y="2410"/>
                </a:lnTo>
                <a:lnTo>
                  <a:pt x="795" y="2509"/>
                </a:lnTo>
                <a:lnTo>
                  <a:pt x="829" y="2603"/>
                </a:lnTo>
                <a:lnTo>
                  <a:pt x="871" y="2695"/>
                </a:lnTo>
                <a:lnTo>
                  <a:pt x="917" y="2783"/>
                </a:lnTo>
                <a:lnTo>
                  <a:pt x="969" y="2867"/>
                </a:lnTo>
                <a:lnTo>
                  <a:pt x="1029" y="2947"/>
                </a:lnTo>
                <a:lnTo>
                  <a:pt x="1092" y="3022"/>
                </a:lnTo>
                <a:lnTo>
                  <a:pt x="1161" y="3091"/>
                </a:lnTo>
                <a:lnTo>
                  <a:pt x="1236" y="3157"/>
                </a:lnTo>
                <a:lnTo>
                  <a:pt x="1314" y="3216"/>
                </a:lnTo>
                <a:lnTo>
                  <a:pt x="1397" y="3269"/>
                </a:lnTo>
                <a:lnTo>
                  <a:pt x="1484" y="3317"/>
                </a:lnTo>
                <a:lnTo>
                  <a:pt x="1574" y="3357"/>
                </a:lnTo>
                <a:lnTo>
                  <a:pt x="1668" y="3391"/>
                </a:lnTo>
                <a:lnTo>
                  <a:pt x="1765" y="3419"/>
                </a:lnTo>
                <a:lnTo>
                  <a:pt x="1865" y="3439"/>
                </a:lnTo>
                <a:lnTo>
                  <a:pt x="1967" y="3450"/>
                </a:lnTo>
                <a:lnTo>
                  <a:pt x="2072" y="3454"/>
                </a:lnTo>
                <a:lnTo>
                  <a:pt x="2176" y="3450"/>
                </a:lnTo>
                <a:lnTo>
                  <a:pt x="2278" y="3439"/>
                </a:lnTo>
                <a:lnTo>
                  <a:pt x="2378" y="3419"/>
                </a:lnTo>
                <a:lnTo>
                  <a:pt x="2475" y="3391"/>
                </a:lnTo>
                <a:lnTo>
                  <a:pt x="2570" y="3357"/>
                </a:lnTo>
                <a:lnTo>
                  <a:pt x="2659" y="3317"/>
                </a:lnTo>
                <a:lnTo>
                  <a:pt x="2746" y="3269"/>
                </a:lnTo>
                <a:lnTo>
                  <a:pt x="2829" y="3216"/>
                </a:lnTo>
                <a:lnTo>
                  <a:pt x="2908" y="3157"/>
                </a:lnTo>
                <a:lnTo>
                  <a:pt x="2982" y="3091"/>
                </a:lnTo>
                <a:lnTo>
                  <a:pt x="3052" y="3022"/>
                </a:lnTo>
                <a:lnTo>
                  <a:pt x="3115" y="2947"/>
                </a:lnTo>
                <a:lnTo>
                  <a:pt x="3174" y="2867"/>
                </a:lnTo>
                <a:lnTo>
                  <a:pt x="3227" y="2783"/>
                </a:lnTo>
                <a:lnTo>
                  <a:pt x="3274" y="2695"/>
                </a:lnTo>
                <a:lnTo>
                  <a:pt x="3314" y="2603"/>
                </a:lnTo>
                <a:lnTo>
                  <a:pt x="3347" y="2509"/>
                </a:lnTo>
                <a:lnTo>
                  <a:pt x="3375" y="2410"/>
                </a:lnTo>
                <a:lnTo>
                  <a:pt x="3394" y="2309"/>
                </a:lnTo>
                <a:lnTo>
                  <a:pt x="3406" y="2206"/>
                </a:lnTo>
                <a:lnTo>
                  <a:pt x="3410" y="2101"/>
                </a:lnTo>
                <a:lnTo>
                  <a:pt x="3407" y="2003"/>
                </a:lnTo>
                <a:lnTo>
                  <a:pt x="3397" y="1905"/>
                </a:lnTo>
                <a:lnTo>
                  <a:pt x="3380" y="1811"/>
                </a:lnTo>
                <a:lnTo>
                  <a:pt x="3356" y="1718"/>
                </a:lnTo>
                <a:lnTo>
                  <a:pt x="3325" y="1626"/>
                </a:lnTo>
                <a:lnTo>
                  <a:pt x="3290" y="1538"/>
                </a:lnTo>
                <a:lnTo>
                  <a:pt x="3248" y="1453"/>
                </a:lnTo>
                <a:lnTo>
                  <a:pt x="3198" y="1370"/>
                </a:lnTo>
                <a:lnTo>
                  <a:pt x="3144" y="1290"/>
                </a:lnTo>
                <a:lnTo>
                  <a:pt x="3084" y="1214"/>
                </a:lnTo>
                <a:lnTo>
                  <a:pt x="3018" y="1143"/>
                </a:lnTo>
                <a:lnTo>
                  <a:pt x="2991" y="1120"/>
                </a:lnTo>
                <a:lnTo>
                  <a:pt x="2961" y="1103"/>
                </a:lnTo>
                <a:lnTo>
                  <a:pt x="2929" y="1091"/>
                </a:lnTo>
                <a:lnTo>
                  <a:pt x="2895" y="1086"/>
                </a:lnTo>
                <a:lnTo>
                  <a:pt x="2863" y="1086"/>
                </a:lnTo>
                <a:lnTo>
                  <a:pt x="2829" y="1091"/>
                </a:lnTo>
                <a:lnTo>
                  <a:pt x="2797" y="1103"/>
                </a:lnTo>
                <a:lnTo>
                  <a:pt x="2767" y="1120"/>
                </a:lnTo>
                <a:lnTo>
                  <a:pt x="2740" y="1143"/>
                </a:lnTo>
                <a:lnTo>
                  <a:pt x="2718" y="1171"/>
                </a:lnTo>
                <a:lnTo>
                  <a:pt x="2699" y="1201"/>
                </a:lnTo>
                <a:lnTo>
                  <a:pt x="2689" y="1234"/>
                </a:lnTo>
                <a:lnTo>
                  <a:pt x="2683" y="1267"/>
                </a:lnTo>
                <a:lnTo>
                  <a:pt x="2683" y="1301"/>
                </a:lnTo>
                <a:lnTo>
                  <a:pt x="2689" y="1334"/>
                </a:lnTo>
                <a:lnTo>
                  <a:pt x="2699" y="1366"/>
                </a:lnTo>
                <a:lnTo>
                  <a:pt x="2718" y="1397"/>
                </a:lnTo>
                <a:lnTo>
                  <a:pt x="2740" y="1424"/>
                </a:lnTo>
                <a:lnTo>
                  <a:pt x="2797" y="1487"/>
                </a:lnTo>
                <a:lnTo>
                  <a:pt x="2847" y="1554"/>
                </a:lnTo>
                <a:lnTo>
                  <a:pt x="2891" y="1624"/>
                </a:lnTo>
                <a:lnTo>
                  <a:pt x="2929" y="1697"/>
                </a:lnTo>
                <a:lnTo>
                  <a:pt x="2960" y="1773"/>
                </a:lnTo>
                <a:lnTo>
                  <a:pt x="2985" y="1852"/>
                </a:lnTo>
                <a:lnTo>
                  <a:pt x="3001" y="1933"/>
                </a:lnTo>
                <a:lnTo>
                  <a:pt x="3013" y="2016"/>
                </a:lnTo>
                <a:lnTo>
                  <a:pt x="3016" y="2101"/>
                </a:lnTo>
                <a:lnTo>
                  <a:pt x="3012" y="2187"/>
                </a:lnTo>
                <a:lnTo>
                  <a:pt x="3001" y="2271"/>
                </a:lnTo>
                <a:lnTo>
                  <a:pt x="2982" y="2354"/>
                </a:lnTo>
                <a:lnTo>
                  <a:pt x="2957" y="2434"/>
                </a:lnTo>
                <a:lnTo>
                  <a:pt x="2925" y="2510"/>
                </a:lnTo>
                <a:lnTo>
                  <a:pt x="2887" y="2582"/>
                </a:lnTo>
                <a:lnTo>
                  <a:pt x="2843" y="2652"/>
                </a:lnTo>
                <a:lnTo>
                  <a:pt x="2794" y="2716"/>
                </a:lnTo>
                <a:lnTo>
                  <a:pt x="2740" y="2776"/>
                </a:lnTo>
                <a:lnTo>
                  <a:pt x="2680" y="2831"/>
                </a:lnTo>
                <a:lnTo>
                  <a:pt x="2616" y="2881"/>
                </a:lnTo>
                <a:lnTo>
                  <a:pt x="2548" y="2926"/>
                </a:lnTo>
                <a:lnTo>
                  <a:pt x="2476" y="2964"/>
                </a:lnTo>
                <a:lnTo>
                  <a:pt x="2401" y="2997"/>
                </a:lnTo>
                <a:lnTo>
                  <a:pt x="2322" y="3022"/>
                </a:lnTo>
                <a:lnTo>
                  <a:pt x="2242" y="3040"/>
                </a:lnTo>
                <a:lnTo>
                  <a:pt x="2158" y="3052"/>
                </a:lnTo>
                <a:lnTo>
                  <a:pt x="2072" y="3056"/>
                </a:lnTo>
                <a:lnTo>
                  <a:pt x="1985" y="3052"/>
                </a:lnTo>
                <a:lnTo>
                  <a:pt x="1902" y="3040"/>
                </a:lnTo>
                <a:lnTo>
                  <a:pt x="1821" y="3022"/>
                </a:lnTo>
                <a:lnTo>
                  <a:pt x="1743" y="2997"/>
                </a:lnTo>
                <a:lnTo>
                  <a:pt x="1668" y="2964"/>
                </a:lnTo>
                <a:lnTo>
                  <a:pt x="1595" y="2926"/>
                </a:lnTo>
                <a:lnTo>
                  <a:pt x="1528" y="2881"/>
                </a:lnTo>
                <a:lnTo>
                  <a:pt x="1463" y="2831"/>
                </a:lnTo>
                <a:lnTo>
                  <a:pt x="1405" y="2776"/>
                </a:lnTo>
                <a:lnTo>
                  <a:pt x="1350" y="2716"/>
                </a:lnTo>
                <a:lnTo>
                  <a:pt x="1300" y="2652"/>
                </a:lnTo>
                <a:lnTo>
                  <a:pt x="1257" y="2582"/>
                </a:lnTo>
                <a:lnTo>
                  <a:pt x="1218" y="2510"/>
                </a:lnTo>
                <a:lnTo>
                  <a:pt x="1187" y="2434"/>
                </a:lnTo>
                <a:lnTo>
                  <a:pt x="1161" y="2354"/>
                </a:lnTo>
                <a:lnTo>
                  <a:pt x="1143" y="2271"/>
                </a:lnTo>
                <a:lnTo>
                  <a:pt x="1131" y="2187"/>
                </a:lnTo>
                <a:lnTo>
                  <a:pt x="1127" y="2101"/>
                </a:lnTo>
                <a:lnTo>
                  <a:pt x="1131" y="2016"/>
                </a:lnTo>
                <a:lnTo>
                  <a:pt x="1142" y="1933"/>
                </a:lnTo>
                <a:lnTo>
                  <a:pt x="1160" y="1852"/>
                </a:lnTo>
                <a:lnTo>
                  <a:pt x="1184" y="1773"/>
                </a:lnTo>
                <a:lnTo>
                  <a:pt x="1215" y="1697"/>
                </a:lnTo>
                <a:lnTo>
                  <a:pt x="1253" y="1624"/>
                </a:lnTo>
                <a:lnTo>
                  <a:pt x="1297" y="1553"/>
                </a:lnTo>
                <a:lnTo>
                  <a:pt x="1348" y="1487"/>
                </a:lnTo>
                <a:lnTo>
                  <a:pt x="1405" y="1424"/>
                </a:lnTo>
                <a:lnTo>
                  <a:pt x="1427" y="1397"/>
                </a:lnTo>
                <a:lnTo>
                  <a:pt x="1444" y="1366"/>
                </a:lnTo>
                <a:lnTo>
                  <a:pt x="1455" y="1334"/>
                </a:lnTo>
                <a:lnTo>
                  <a:pt x="1462" y="1301"/>
                </a:lnTo>
                <a:lnTo>
                  <a:pt x="1462" y="1267"/>
                </a:lnTo>
                <a:lnTo>
                  <a:pt x="1455" y="1233"/>
                </a:lnTo>
                <a:lnTo>
                  <a:pt x="1444" y="1201"/>
                </a:lnTo>
                <a:lnTo>
                  <a:pt x="1427" y="1171"/>
                </a:lnTo>
                <a:lnTo>
                  <a:pt x="1405" y="1143"/>
                </a:lnTo>
                <a:lnTo>
                  <a:pt x="1380" y="1123"/>
                </a:lnTo>
                <a:lnTo>
                  <a:pt x="1353" y="1105"/>
                </a:lnTo>
                <a:lnTo>
                  <a:pt x="1324" y="1094"/>
                </a:lnTo>
                <a:lnTo>
                  <a:pt x="1296" y="1087"/>
                </a:lnTo>
                <a:lnTo>
                  <a:pt x="1265" y="1084"/>
                </a:lnTo>
                <a:close/>
                <a:moveTo>
                  <a:pt x="2079" y="860"/>
                </a:moveTo>
                <a:lnTo>
                  <a:pt x="2040" y="864"/>
                </a:lnTo>
                <a:lnTo>
                  <a:pt x="2002" y="876"/>
                </a:lnTo>
                <a:lnTo>
                  <a:pt x="1968" y="894"/>
                </a:lnTo>
                <a:lnTo>
                  <a:pt x="1940" y="918"/>
                </a:lnTo>
                <a:lnTo>
                  <a:pt x="1915" y="948"/>
                </a:lnTo>
                <a:lnTo>
                  <a:pt x="1897" y="982"/>
                </a:lnTo>
                <a:lnTo>
                  <a:pt x="1885" y="1019"/>
                </a:lnTo>
                <a:lnTo>
                  <a:pt x="1882" y="1060"/>
                </a:lnTo>
                <a:lnTo>
                  <a:pt x="1882" y="2094"/>
                </a:lnTo>
                <a:lnTo>
                  <a:pt x="1885" y="2134"/>
                </a:lnTo>
                <a:lnTo>
                  <a:pt x="1897" y="2172"/>
                </a:lnTo>
                <a:lnTo>
                  <a:pt x="1915" y="2205"/>
                </a:lnTo>
                <a:lnTo>
                  <a:pt x="1940" y="2235"/>
                </a:lnTo>
                <a:lnTo>
                  <a:pt x="1968" y="2258"/>
                </a:lnTo>
                <a:lnTo>
                  <a:pt x="2002" y="2277"/>
                </a:lnTo>
                <a:lnTo>
                  <a:pt x="2040" y="2288"/>
                </a:lnTo>
                <a:lnTo>
                  <a:pt x="2079" y="2292"/>
                </a:lnTo>
                <a:lnTo>
                  <a:pt x="2119" y="2288"/>
                </a:lnTo>
                <a:lnTo>
                  <a:pt x="2155" y="2277"/>
                </a:lnTo>
                <a:lnTo>
                  <a:pt x="2189" y="2258"/>
                </a:lnTo>
                <a:lnTo>
                  <a:pt x="2217" y="2235"/>
                </a:lnTo>
                <a:lnTo>
                  <a:pt x="2242" y="2205"/>
                </a:lnTo>
                <a:lnTo>
                  <a:pt x="2260" y="2172"/>
                </a:lnTo>
                <a:lnTo>
                  <a:pt x="2272" y="2134"/>
                </a:lnTo>
                <a:lnTo>
                  <a:pt x="2276" y="2094"/>
                </a:lnTo>
                <a:lnTo>
                  <a:pt x="2276" y="1060"/>
                </a:lnTo>
                <a:lnTo>
                  <a:pt x="2272" y="1019"/>
                </a:lnTo>
                <a:lnTo>
                  <a:pt x="2260" y="982"/>
                </a:lnTo>
                <a:lnTo>
                  <a:pt x="2242" y="948"/>
                </a:lnTo>
                <a:lnTo>
                  <a:pt x="2217" y="918"/>
                </a:lnTo>
                <a:lnTo>
                  <a:pt x="2189" y="894"/>
                </a:lnTo>
                <a:lnTo>
                  <a:pt x="2155" y="876"/>
                </a:lnTo>
                <a:lnTo>
                  <a:pt x="2119" y="864"/>
                </a:lnTo>
                <a:lnTo>
                  <a:pt x="2079" y="860"/>
                </a:lnTo>
                <a:close/>
                <a:moveTo>
                  <a:pt x="2072" y="0"/>
                </a:moveTo>
                <a:lnTo>
                  <a:pt x="2203" y="5"/>
                </a:lnTo>
                <a:lnTo>
                  <a:pt x="2331" y="17"/>
                </a:lnTo>
                <a:lnTo>
                  <a:pt x="2457" y="37"/>
                </a:lnTo>
                <a:lnTo>
                  <a:pt x="2581" y="64"/>
                </a:lnTo>
                <a:lnTo>
                  <a:pt x="2702" y="100"/>
                </a:lnTo>
                <a:lnTo>
                  <a:pt x="2820" y="141"/>
                </a:lnTo>
                <a:lnTo>
                  <a:pt x="2934" y="191"/>
                </a:lnTo>
                <a:lnTo>
                  <a:pt x="3045" y="246"/>
                </a:lnTo>
                <a:lnTo>
                  <a:pt x="3152" y="308"/>
                </a:lnTo>
                <a:lnTo>
                  <a:pt x="3254" y="376"/>
                </a:lnTo>
                <a:lnTo>
                  <a:pt x="3353" y="451"/>
                </a:lnTo>
                <a:lnTo>
                  <a:pt x="3447" y="530"/>
                </a:lnTo>
                <a:lnTo>
                  <a:pt x="3537" y="615"/>
                </a:lnTo>
                <a:lnTo>
                  <a:pt x="3620" y="705"/>
                </a:lnTo>
                <a:lnTo>
                  <a:pt x="3699" y="800"/>
                </a:lnTo>
                <a:lnTo>
                  <a:pt x="3773" y="900"/>
                </a:lnTo>
                <a:lnTo>
                  <a:pt x="3840" y="1004"/>
                </a:lnTo>
                <a:lnTo>
                  <a:pt x="3901" y="1112"/>
                </a:lnTo>
                <a:lnTo>
                  <a:pt x="3955" y="1225"/>
                </a:lnTo>
                <a:lnTo>
                  <a:pt x="4005" y="1340"/>
                </a:lnTo>
                <a:lnTo>
                  <a:pt x="4046" y="1460"/>
                </a:lnTo>
                <a:lnTo>
                  <a:pt x="4081" y="1582"/>
                </a:lnTo>
                <a:lnTo>
                  <a:pt x="4108" y="1706"/>
                </a:lnTo>
                <a:lnTo>
                  <a:pt x="4128" y="1835"/>
                </a:lnTo>
                <a:lnTo>
                  <a:pt x="4139" y="1965"/>
                </a:lnTo>
                <a:lnTo>
                  <a:pt x="4143" y="2097"/>
                </a:lnTo>
                <a:lnTo>
                  <a:pt x="4139" y="2229"/>
                </a:lnTo>
                <a:lnTo>
                  <a:pt x="4128" y="2359"/>
                </a:lnTo>
                <a:lnTo>
                  <a:pt x="4108" y="2488"/>
                </a:lnTo>
                <a:lnTo>
                  <a:pt x="4081" y="2612"/>
                </a:lnTo>
                <a:lnTo>
                  <a:pt x="4046" y="2734"/>
                </a:lnTo>
                <a:lnTo>
                  <a:pt x="4005" y="2854"/>
                </a:lnTo>
                <a:lnTo>
                  <a:pt x="3955" y="2969"/>
                </a:lnTo>
                <a:lnTo>
                  <a:pt x="3901" y="3082"/>
                </a:lnTo>
                <a:lnTo>
                  <a:pt x="3840" y="3189"/>
                </a:lnTo>
                <a:lnTo>
                  <a:pt x="3773" y="3294"/>
                </a:lnTo>
                <a:lnTo>
                  <a:pt x="3699" y="3394"/>
                </a:lnTo>
                <a:lnTo>
                  <a:pt x="3620" y="3488"/>
                </a:lnTo>
                <a:lnTo>
                  <a:pt x="3537" y="3579"/>
                </a:lnTo>
                <a:lnTo>
                  <a:pt x="3447" y="3664"/>
                </a:lnTo>
                <a:lnTo>
                  <a:pt x="3353" y="3743"/>
                </a:lnTo>
                <a:lnTo>
                  <a:pt x="3254" y="3818"/>
                </a:lnTo>
                <a:lnTo>
                  <a:pt x="3152" y="3886"/>
                </a:lnTo>
                <a:lnTo>
                  <a:pt x="3045" y="3948"/>
                </a:lnTo>
                <a:lnTo>
                  <a:pt x="2934" y="4003"/>
                </a:lnTo>
                <a:lnTo>
                  <a:pt x="2820" y="4052"/>
                </a:lnTo>
                <a:lnTo>
                  <a:pt x="2702" y="4094"/>
                </a:lnTo>
                <a:lnTo>
                  <a:pt x="2581" y="4130"/>
                </a:lnTo>
                <a:lnTo>
                  <a:pt x="2457" y="4157"/>
                </a:lnTo>
                <a:lnTo>
                  <a:pt x="2331" y="4177"/>
                </a:lnTo>
                <a:lnTo>
                  <a:pt x="2203" y="4189"/>
                </a:lnTo>
                <a:lnTo>
                  <a:pt x="2072" y="4194"/>
                </a:lnTo>
                <a:lnTo>
                  <a:pt x="1941" y="4189"/>
                </a:lnTo>
                <a:lnTo>
                  <a:pt x="1812" y="4177"/>
                </a:lnTo>
                <a:lnTo>
                  <a:pt x="1686" y="4157"/>
                </a:lnTo>
                <a:lnTo>
                  <a:pt x="1563" y="4130"/>
                </a:lnTo>
                <a:lnTo>
                  <a:pt x="1441" y="4094"/>
                </a:lnTo>
                <a:lnTo>
                  <a:pt x="1324" y="4052"/>
                </a:lnTo>
                <a:lnTo>
                  <a:pt x="1209" y="4003"/>
                </a:lnTo>
                <a:lnTo>
                  <a:pt x="1099" y="3948"/>
                </a:lnTo>
                <a:lnTo>
                  <a:pt x="991" y="3886"/>
                </a:lnTo>
                <a:lnTo>
                  <a:pt x="889" y="3818"/>
                </a:lnTo>
                <a:lnTo>
                  <a:pt x="790" y="3743"/>
                </a:lnTo>
                <a:lnTo>
                  <a:pt x="697" y="3664"/>
                </a:lnTo>
                <a:lnTo>
                  <a:pt x="608" y="3579"/>
                </a:lnTo>
                <a:lnTo>
                  <a:pt x="523" y="3488"/>
                </a:lnTo>
                <a:lnTo>
                  <a:pt x="444" y="3394"/>
                </a:lnTo>
                <a:lnTo>
                  <a:pt x="372" y="3294"/>
                </a:lnTo>
                <a:lnTo>
                  <a:pt x="304" y="3189"/>
                </a:lnTo>
                <a:lnTo>
                  <a:pt x="243" y="3082"/>
                </a:lnTo>
                <a:lnTo>
                  <a:pt x="188" y="2969"/>
                </a:lnTo>
                <a:lnTo>
                  <a:pt x="140" y="2854"/>
                </a:lnTo>
                <a:lnTo>
                  <a:pt x="98" y="2734"/>
                </a:lnTo>
                <a:lnTo>
                  <a:pt x="63" y="2612"/>
                </a:lnTo>
                <a:lnTo>
                  <a:pt x="36" y="2488"/>
                </a:lnTo>
                <a:lnTo>
                  <a:pt x="17" y="2359"/>
                </a:lnTo>
                <a:lnTo>
                  <a:pt x="4" y="2229"/>
                </a:lnTo>
                <a:lnTo>
                  <a:pt x="0" y="2097"/>
                </a:lnTo>
                <a:lnTo>
                  <a:pt x="4" y="1965"/>
                </a:lnTo>
                <a:lnTo>
                  <a:pt x="17" y="1835"/>
                </a:lnTo>
                <a:lnTo>
                  <a:pt x="36" y="1706"/>
                </a:lnTo>
                <a:lnTo>
                  <a:pt x="63" y="1582"/>
                </a:lnTo>
                <a:lnTo>
                  <a:pt x="98" y="1460"/>
                </a:lnTo>
                <a:lnTo>
                  <a:pt x="140" y="1340"/>
                </a:lnTo>
                <a:lnTo>
                  <a:pt x="188" y="1225"/>
                </a:lnTo>
                <a:lnTo>
                  <a:pt x="243" y="1112"/>
                </a:lnTo>
                <a:lnTo>
                  <a:pt x="304" y="1004"/>
                </a:lnTo>
                <a:lnTo>
                  <a:pt x="372" y="900"/>
                </a:lnTo>
                <a:lnTo>
                  <a:pt x="444" y="800"/>
                </a:lnTo>
                <a:lnTo>
                  <a:pt x="523" y="705"/>
                </a:lnTo>
                <a:lnTo>
                  <a:pt x="608" y="615"/>
                </a:lnTo>
                <a:lnTo>
                  <a:pt x="697" y="530"/>
                </a:lnTo>
                <a:lnTo>
                  <a:pt x="790" y="451"/>
                </a:lnTo>
                <a:lnTo>
                  <a:pt x="889" y="376"/>
                </a:lnTo>
                <a:lnTo>
                  <a:pt x="991" y="308"/>
                </a:lnTo>
                <a:lnTo>
                  <a:pt x="1099" y="246"/>
                </a:lnTo>
                <a:lnTo>
                  <a:pt x="1209" y="191"/>
                </a:lnTo>
                <a:lnTo>
                  <a:pt x="1324" y="141"/>
                </a:lnTo>
                <a:lnTo>
                  <a:pt x="1441" y="100"/>
                </a:lnTo>
                <a:lnTo>
                  <a:pt x="1563" y="64"/>
                </a:lnTo>
                <a:lnTo>
                  <a:pt x="1686" y="37"/>
                </a:lnTo>
                <a:lnTo>
                  <a:pt x="1812" y="17"/>
                </a:lnTo>
                <a:lnTo>
                  <a:pt x="1941" y="5"/>
                </a:lnTo>
                <a:lnTo>
                  <a:pt x="207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5" name="Freeform 291"/>
          <p:cNvSpPr>
            <a:spLocks noEditPoints="1"/>
          </p:cNvSpPr>
          <p:nvPr/>
        </p:nvSpPr>
        <p:spPr bwMode="auto">
          <a:xfrm>
            <a:off x="10250398" y="4003957"/>
            <a:ext cx="402167" cy="394099"/>
          </a:xfrm>
          <a:custGeom>
            <a:avLst/>
            <a:gdLst>
              <a:gd name="T0" fmla="*/ 2808 w 3290"/>
              <a:gd name="T1" fmla="*/ 2325 h 3224"/>
              <a:gd name="T2" fmla="*/ 1523 w 3290"/>
              <a:gd name="T3" fmla="*/ 2905 h 3224"/>
              <a:gd name="T4" fmla="*/ 1767 w 3290"/>
              <a:gd name="T5" fmla="*/ 2069 h 3224"/>
              <a:gd name="T6" fmla="*/ 482 w 3290"/>
              <a:gd name="T7" fmla="*/ 1522 h 3224"/>
              <a:gd name="T8" fmla="*/ 482 w 3290"/>
              <a:gd name="T9" fmla="*/ 1522 h 3224"/>
              <a:gd name="T10" fmla="*/ 2066 w 3290"/>
              <a:gd name="T11" fmla="*/ 269 h 3224"/>
              <a:gd name="T12" fmla="*/ 1936 w 3290"/>
              <a:gd name="T13" fmla="*/ 381 h 3224"/>
              <a:gd name="T14" fmla="*/ 1871 w 3290"/>
              <a:gd name="T15" fmla="*/ 522 h 3224"/>
              <a:gd name="T16" fmla="*/ 2034 w 3290"/>
              <a:gd name="T17" fmla="*/ 558 h 3224"/>
              <a:gd name="T18" fmla="*/ 2190 w 3290"/>
              <a:gd name="T19" fmla="*/ 520 h 3224"/>
              <a:gd name="T20" fmla="*/ 2256 w 3290"/>
              <a:gd name="T21" fmla="*/ 451 h 3224"/>
              <a:gd name="T22" fmla="*/ 2262 w 3290"/>
              <a:gd name="T23" fmla="*/ 357 h 3224"/>
              <a:gd name="T24" fmla="*/ 2206 w 3290"/>
              <a:gd name="T25" fmla="*/ 279 h 3224"/>
              <a:gd name="T26" fmla="*/ 1162 w 3290"/>
              <a:gd name="T27" fmla="*/ 255 h 3224"/>
              <a:gd name="T28" fmla="*/ 1067 w 3290"/>
              <a:gd name="T29" fmla="*/ 291 h 3224"/>
              <a:gd name="T30" fmla="*/ 1022 w 3290"/>
              <a:gd name="T31" fmla="*/ 381 h 3224"/>
              <a:gd name="T32" fmla="*/ 1046 w 3290"/>
              <a:gd name="T33" fmla="*/ 471 h 3224"/>
              <a:gd name="T34" fmla="*/ 1133 w 3290"/>
              <a:gd name="T35" fmla="*/ 533 h 3224"/>
              <a:gd name="T36" fmla="*/ 1304 w 3290"/>
              <a:gd name="T37" fmla="*/ 559 h 3224"/>
              <a:gd name="T38" fmla="*/ 1433 w 3290"/>
              <a:gd name="T39" fmla="*/ 495 h 3224"/>
              <a:gd name="T40" fmla="*/ 1323 w 3290"/>
              <a:gd name="T41" fmla="*/ 346 h 3224"/>
              <a:gd name="T42" fmla="*/ 1203 w 3290"/>
              <a:gd name="T43" fmla="*/ 262 h 3224"/>
              <a:gd name="T44" fmla="*/ 1162 w 3290"/>
              <a:gd name="T45" fmla="*/ 0 h 3224"/>
              <a:gd name="T46" fmla="*/ 1336 w 3290"/>
              <a:gd name="T47" fmla="*/ 40 h 3224"/>
              <a:gd name="T48" fmla="*/ 1496 w 3290"/>
              <a:gd name="T49" fmla="*/ 158 h 3224"/>
              <a:gd name="T50" fmla="*/ 1620 w 3290"/>
              <a:gd name="T51" fmla="*/ 311 h 3224"/>
              <a:gd name="T52" fmla="*/ 1728 w 3290"/>
              <a:gd name="T53" fmla="*/ 233 h 3224"/>
              <a:gd name="T54" fmla="*/ 1869 w 3290"/>
              <a:gd name="T55" fmla="*/ 92 h 3224"/>
              <a:gd name="T56" fmla="*/ 2039 w 3290"/>
              <a:gd name="T57" fmla="*/ 10 h 3224"/>
              <a:gd name="T58" fmla="*/ 2173 w 3290"/>
              <a:gd name="T59" fmla="*/ 2 h 3224"/>
              <a:gd name="T60" fmla="*/ 2338 w 3290"/>
              <a:gd name="T61" fmla="*/ 59 h 3224"/>
              <a:gd name="T62" fmla="*/ 2461 w 3290"/>
              <a:gd name="T63" fmla="*/ 181 h 3224"/>
              <a:gd name="T64" fmla="*/ 2521 w 3290"/>
              <a:gd name="T65" fmla="*/ 351 h 3224"/>
              <a:gd name="T66" fmla="*/ 2500 w 3290"/>
              <a:gd name="T67" fmla="*/ 525 h 3224"/>
              <a:gd name="T68" fmla="*/ 3188 w 3290"/>
              <a:gd name="T69" fmla="*/ 607 h 3224"/>
              <a:gd name="T70" fmla="*/ 3269 w 3290"/>
              <a:gd name="T71" fmla="*/ 660 h 3224"/>
              <a:gd name="T72" fmla="*/ 3290 w 3290"/>
              <a:gd name="T73" fmla="*/ 1394 h 3224"/>
              <a:gd name="T74" fmla="*/ 3252 w 3290"/>
              <a:gd name="T75" fmla="*/ 1485 h 3224"/>
              <a:gd name="T76" fmla="*/ 3163 w 3290"/>
              <a:gd name="T77" fmla="*/ 1522 h 3224"/>
              <a:gd name="T78" fmla="*/ 3117 w 3290"/>
              <a:gd name="T79" fmla="*/ 3049 h 3224"/>
              <a:gd name="T80" fmla="*/ 3043 w 3290"/>
              <a:gd name="T81" fmla="*/ 3164 h 3224"/>
              <a:gd name="T82" fmla="*/ 2918 w 3290"/>
              <a:gd name="T83" fmla="*/ 3222 h 3224"/>
              <a:gd name="T84" fmla="*/ 337 w 3290"/>
              <a:gd name="T85" fmla="*/ 3214 h 3224"/>
              <a:gd name="T86" fmla="*/ 223 w 3290"/>
              <a:gd name="T87" fmla="*/ 3139 h 3224"/>
              <a:gd name="T88" fmla="*/ 166 w 3290"/>
              <a:gd name="T89" fmla="*/ 3014 h 3224"/>
              <a:gd name="T90" fmla="*/ 103 w 3290"/>
              <a:gd name="T91" fmla="*/ 1519 h 3224"/>
              <a:gd name="T92" fmla="*/ 22 w 3290"/>
              <a:gd name="T93" fmla="*/ 1465 h 3224"/>
              <a:gd name="T94" fmla="*/ 0 w 3290"/>
              <a:gd name="T95" fmla="*/ 732 h 3224"/>
              <a:gd name="T96" fmla="*/ 38 w 3290"/>
              <a:gd name="T97" fmla="*/ 641 h 3224"/>
              <a:gd name="T98" fmla="*/ 128 w 3290"/>
              <a:gd name="T99" fmla="*/ 605 h 3224"/>
              <a:gd name="T100" fmla="*/ 778 w 3290"/>
              <a:gd name="T101" fmla="*/ 483 h 3224"/>
              <a:gd name="T102" fmla="*/ 777 w 3290"/>
              <a:gd name="T103" fmla="*/ 307 h 3224"/>
              <a:gd name="T104" fmla="*/ 855 w 3290"/>
              <a:gd name="T105" fmla="*/ 145 h 3224"/>
              <a:gd name="T106" fmla="*/ 991 w 3290"/>
              <a:gd name="T107" fmla="*/ 38 h 3224"/>
              <a:gd name="T108" fmla="*/ 1162 w 3290"/>
              <a:gd name="T109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0" h="3224">
                <a:moveTo>
                  <a:pt x="1767" y="2325"/>
                </a:moveTo>
                <a:lnTo>
                  <a:pt x="1767" y="2905"/>
                </a:lnTo>
                <a:lnTo>
                  <a:pt x="2808" y="2905"/>
                </a:lnTo>
                <a:lnTo>
                  <a:pt x="2808" y="2325"/>
                </a:lnTo>
                <a:lnTo>
                  <a:pt x="1767" y="2325"/>
                </a:lnTo>
                <a:close/>
                <a:moveTo>
                  <a:pt x="482" y="2325"/>
                </a:moveTo>
                <a:lnTo>
                  <a:pt x="482" y="2905"/>
                </a:lnTo>
                <a:lnTo>
                  <a:pt x="1523" y="2905"/>
                </a:lnTo>
                <a:lnTo>
                  <a:pt x="1523" y="2325"/>
                </a:lnTo>
                <a:lnTo>
                  <a:pt x="482" y="2325"/>
                </a:lnTo>
                <a:close/>
                <a:moveTo>
                  <a:pt x="1767" y="1522"/>
                </a:moveTo>
                <a:lnTo>
                  <a:pt x="1767" y="2069"/>
                </a:lnTo>
                <a:lnTo>
                  <a:pt x="2808" y="2069"/>
                </a:lnTo>
                <a:lnTo>
                  <a:pt x="2808" y="1522"/>
                </a:lnTo>
                <a:lnTo>
                  <a:pt x="1767" y="1522"/>
                </a:lnTo>
                <a:close/>
                <a:moveTo>
                  <a:pt x="482" y="1522"/>
                </a:moveTo>
                <a:lnTo>
                  <a:pt x="482" y="2069"/>
                </a:lnTo>
                <a:lnTo>
                  <a:pt x="1523" y="2069"/>
                </a:lnTo>
                <a:lnTo>
                  <a:pt x="1523" y="1522"/>
                </a:lnTo>
                <a:lnTo>
                  <a:pt x="482" y="1522"/>
                </a:lnTo>
                <a:close/>
                <a:moveTo>
                  <a:pt x="2138" y="256"/>
                </a:moveTo>
                <a:lnTo>
                  <a:pt x="2114" y="256"/>
                </a:lnTo>
                <a:lnTo>
                  <a:pt x="2090" y="261"/>
                </a:lnTo>
                <a:lnTo>
                  <a:pt x="2066" y="269"/>
                </a:lnTo>
                <a:lnTo>
                  <a:pt x="2032" y="289"/>
                </a:lnTo>
                <a:lnTo>
                  <a:pt x="1999" y="316"/>
                </a:lnTo>
                <a:lnTo>
                  <a:pt x="1967" y="346"/>
                </a:lnTo>
                <a:lnTo>
                  <a:pt x="1936" y="381"/>
                </a:lnTo>
                <a:lnTo>
                  <a:pt x="1908" y="418"/>
                </a:lnTo>
                <a:lnTo>
                  <a:pt x="1881" y="455"/>
                </a:lnTo>
                <a:lnTo>
                  <a:pt x="1857" y="495"/>
                </a:lnTo>
                <a:lnTo>
                  <a:pt x="1871" y="522"/>
                </a:lnTo>
                <a:lnTo>
                  <a:pt x="1881" y="552"/>
                </a:lnTo>
                <a:lnTo>
                  <a:pt x="1933" y="557"/>
                </a:lnTo>
                <a:lnTo>
                  <a:pt x="1986" y="559"/>
                </a:lnTo>
                <a:lnTo>
                  <a:pt x="2034" y="558"/>
                </a:lnTo>
                <a:lnTo>
                  <a:pt x="2078" y="553"/>
                </a:lnTo>
                <a:lnTo>
                  <a:pt x="2119" y="545"/>
                </a:lnTo>
                <a:lnTo>
                  <a:pt x="2157" y="533"/>
                </a:lnTo>
                <a:lnTo>
                  <a:pt x="2190" y="520"/>
                </a:lnTo>
                <a:lnTo>
                  <a:pt x="2212" y="507"/>
                </a:lnTo>
                <a:lnTo>
                  <a:pt x="2230" y="491"/>
                </a:lnTo>
                <a:lnTo>
                  <a:pt x="2245" y="471"/>
                </a:lnTo>
                <a:lnTo>
                  <a:pt x="2256" y="451"/>
                </a:lnTo>
                <a:lnTo>
                  <a:pt x="2263" y="428"/>
                </a:lnTo>
                <a:lnTo>
                  <a:pt x="2268" y="404"/>
                </a:lnTo>
                <a:lnTo>
                  <a:pt x="2268" y="381"/>
                </a:lnTo>
                <a:lnTo>
                  <a:pt x="2262" y="357"/>
                </a:lnTo>
                <a:lnTo>
                  <a:pt x="2253" y="333"/>
                </a:lnTo>
                <a:lnTo>
                  <a:pt x="2241" y="312"/>
                </a:lnTo>
                <a:lnTo>
                  <a:pt x="2225" y="295"/>
                </a:lnTo>
                <a:lnTo>
                  <a:pt x="2206" y="279"/>
                </a:lnTo>
                <a:lnTo>
                  <a:pt x="2184" y="268"/>
                </a:lnTo>
                <a:lnTo>
                  <a:pt x="2162" y="260"/>
                </a:lnTo>
                <a:lnTo>
                  <a:pt x="2138" y="256"/>
                </a:lnTo>
                <a:close/>
                <a:moveTo>
                  <a:pt x="1162" y="255"/>
                </a:moveTo>
                <a:lnTo>
                  <a:pt x="1135" y="258"/>
                </a:lnTo>
                <a:lnTo>
                  <a:pt x="1111" y="265"/>
                </a:lnTo>
                <a:lnTo>
                  <a:pt x="1089" y="276"/>
                </a:lnTo>
                <a:lnTo>
                  <a:pt x="1067" y="291"/>
                </a:lnTo>
                <a:lnTo>
                  <a:pt x="1050" y="311"/>
                </a:lnTo>
                <a:lnTo>
                  <a:pt x="1037" y="333"/>
                </a:lnTo>
                <a:lnTo>
                  <a:pt x="1028" y="357"/>
                </a:lnTo>
                <a:lnTo>
                  <a:pt x="1022" y="381"/>
                </a:lnTo>
                <a:lnTo>
                  <a:pt x="1022" y="404"/>
                </a:lnTo>
                <a:lnTo>
                  <a:pt x="1027" y="428"/>
                </a:lnTo>
                <a:lnTo>
                  <a:pt x="1034" y="451"/>
                </a:lnTo>
                <a:lnTo>
                  <a:pt x="1046" y="471"/>
                </a:lnTo>
                <a:lnTo>
                  <a:pt x="1060" y="491"/>
                </a:lnTo>
                <a:lnTo>
                  <a:pt x="1078" y="507"/>
                </a:lnTo>
                <a:lnTo>
                  <a:pt x="1100" y="520"/>
                </a:lnTo>
                <a:lnTo>
                  <a:pt x="1133" y="533"/>
                </a:lnTo>
                <a:lnTo>
                  <a:pt x="1171" y="545"/>
                </a:lnTo>
                <a:lnTo>
                  <a:pt x="1212" y="553"/>
                </a:lnTo>
                <a:lnTo>
                  <a:pt x="1256" y="558"/>
                </a:lnTo>
                <a:lnTo>
                  <a:pt x="1304" y="559"/>
                </a:lnTo>
                <a:lnTo>
                  <a:pt x="1358" y="557"/>
                </a:lnTo>
                <a:lnTo>
                  <a:pt x="1409" y="552"/>
                </a:lnTo>
                <a:lnTo>
                  <a:pt x="1419" y="522"/>
                </a:lnTo>
                <a:lnTo>
                  <a:pt x="1433" y="495"/>
                </a:lnTo>
                <a:lnTo>
                  <a:pt x="1409" y="455"/>
                </a:lnTo>
                <a:lnTo>
                  <a:pt x="1382" y="418"/>
                </a:lnTo>
                <a:lnTo>
                  <a:pt x="1354" y="381"/>
                </a:lnTo>
                <a:lnTo>
                  <a:pt x="1323" y="346"/>
                </a:lnTo>
                <a:lnTo>
                  <a:pt x="1291" y="316"/>
                </a:lnTo>
                <a:lnTo>
                  <a:pt x="1257" y="289"/>
                </a:lnTo>
                <a:lnTo>
                  <a:pt x="1223" y="269"/>
                </a:lnTo>
                <a:lnTo>
                  <a:pt x="1203" y="262"/>
                </a:lnTo>
                <a:lnTo>
                  <a:pt x="1183" y="257"/>
                </a:lnTo>
                <a:lnTo>
                  <a:pt x="1162" y="255"/>
                </a:lnTo>
                <a:close/>
                <a:moveTo>
                  <a:pt x="1162" y="0"/>
                </a:moveTo>
                <a:lnTo>
                  <a:pt x="1162" y="0"/>
                </a:lnTo>
                <a:lnTo>
                  <a:pt x="1206" y="2"/>
                </a:lnTo>
                <a:lnTo>
                  <a:pt x="1251" y="10"/>
                </a:lnTo>
                <a:lnTo>
                  <a:pt x="1294" y="22"/>
                </a:lnTo>
                <a:lnTo>
                  <a:pt x="1336" y="40"/>
                </a:lnTo>
                <a:lnTo>
                  <a:pt x="1379" y="64"/>
                </a:lnTo>
                <a:lnTo>
                  <a:pt x="1421" y="92"/>
                </a:lnTo>
                <a:lnTo>
                  <a:pt x="1459" y="124"/>
                </a:lnTo>
                <a:lnTo>
                  <a:pt x="1496" y="158"/>
                </a:lnTo>
                <a:lnTo>
                  <a:pt x="1531" y="194"/>
                </a:lnTo>
                <a:lnTo>
                  <a:pt x="1562" y="233"/>
                </a:lnTo>
                <a:lnTo>
                  <a:pt x="1593" y="271"/>
                </a:lnTo>
                <a:lnTo>
                  <a:pt x="1620" y="311"/>
                </a:lnTo>
                <a:lnTo>
                  <a:pt x="1644" y="349"/>
                </a:lnTo>
                <a:lnTo>
                  <a:pt x="1670" y="311"/>
                </a:lnTo>
                <a:lnTo>
                  <a:pt x="1697" y="271"/>
                </a:lnTo>
                <a:lnTo>
                  <a:pt x="1728" y="233"/>
                </a:lnTo>
                <a:lnTo>
                  <a:pt x="1759" y="194"/>
                </a:lnTo>
                <a:lnTo>
                  <a:pt x="1794" y="158"/>
                </a:lnTo>
                <a:lnTo>
                  <a:pt x="1830" y="124"/>
                </a:lnTo>
                <a:lnTo>
                  <a:pt x="1869" y="92"/>
                </a:lnTo>
                <a:lnTo>
                  <a:pt x="1911" y="64"/>
                </a:lnTo>
                <a:lnTo>
                  <a:pt x="1953" y="40"/>
                </a:lnTo>
                <a:lnTo>
                  <a:pt x="1995" y="22"/>
                </a:lnTo>
                <a:lnTo>
                  <a:pt x="2039" y="10"/>
                </a:lnTo>
                <a:lnTo>
                  <a:pt x="2083" y="2"/>
                </a:lnTo>
                <a:lnTo>
                  <a:pt x="2128" y="0"/>
                </a:lnTo>
                <a:lnTo>
                  <a:pt x="2128" y="0"/>
                </a:lnTo>
                <a:lnTo>
                  <a:pt x="2173" y="2"/>
                </a:lnTo>
                <a:lnTo>
                  <a:pt x="2217" y="10"/>
                </a:lnTo>
                <a:lnTo>
                  <a:pt x="2259" y="21"/>
                </a:lnTo>
                <a:lnTo>
                  <a:pt x="2299" y="38"/>
                </a:lnTo>
                <a:lnTo>
                  <a:pt x="2338" y="59"/>
                </a:lnTo>
                <a:lnTo>
                  <a:pt x="2372" y="84"/>
                </a:lnTo>
                <a:lnTo>
                  <a:pt x="2406" y="113"/>
                </a:lnTo>
                <a:lnTo>
                  <a:pt x="2434" y="145"/>
                </a:lnTo>
                <a:lnTo>
                  <a:pt x="2461" y="181"/>
                </a:lnTo>
                <a:lnTo>
                  <a:pt x="2483" y="220"/>
                </a:lnTo>
                <a:lnTo>
                  <a:pt x="2501" y="263"/>
                </a:lnTo>
                <a:lnTo>
                  <a:pt x="2513" y="307"/>
                </a:lnTo>
                <a:lnTo>
                  <a:pt x="2521" y="351"/>
                </a:lnTo>
                <a:lnTo>
                  <a:pt x="2523" y="395"/>
                </a:lnTo>
                <a:lnTo>
                  <a:pt x="2521" y="440"/>
                </a:lnTo>
                <a:lnTo>
                  <a:pt x="2512" y="483"/>
                </a:lnTo>
                <a:lnTo>
                  <a:pt x="2500" y="525"/>
                </a:lnTo>
                <a:lnTo>
                  <a:pt x="2484" y="566"/>
                </a:lnTo>
                <a:lnTo>
                  <a:pt x="2463" y="605"/>
                </a:lnTo>
                <a:lnTo>
                  <a:pt x="3163" y="605"/>
                </a:lnTo>
                <a:lnTo>
                  <a:pt x="3188" y="607"/>
                </a:lnTo>
                <a:lnTo>
                  <a:pt x="3212" y="614"/>
                </a:lnTo>
                <a:lnTo>
                  <a:pt x="3234" y="626"/>
                </a:lnTo>
                <a:lnTo>
                  <a:pt x="3252" y="641"/>
                </a:lnTo>
                <a:lnTo>
                  <a:pt x="3269" y="660"/>
                </a:lnTo>
                <a:lnTo>
                  <a:pt x="3280" y="682"/>
                </a:lnTo>
                <a:lnTo>
                  <a:pt x="3288" y="706"/>
                </a:lnTo>
                <a:lnTo>
                  <a:pt x="3290" y="732"/>
                </a:lnTo>
                <a:lnTo>
                  <a:pt x="3290" y="1394"/>
                </a:lnTo>
                <a:lnTo>
                  <a:pt x="3288" y="1421"/>
                </a:lnTo>
                <a:lnTo>
                  <a:pt x="3280" y="1444"/>
                </a:lnTo>
                <a:lnTo>
                  <a:pt x="3269" y="1465"/>
                </a:lnTo>
                <a:lnTo>
                  <a:pt x="3252" y="1485"/>
                </a:lnTo>
                <a:lnTo>
                  <a:pt x="3234" y="1500"/>
                </a:lnTo>
                <a:lnTo>
                  <a:pt x="3212" y="1512"/>
                </a:lnTo>
                <a:lnTo>
                  <a:pt x="3188" y="1519"/>
                </a:lnTo>
                <a:lnTo>
                  <a:pt x="3163" y="1522"/>
                </a:lnTo>
                <a:lnTo>
                  <a:pt x="3127" y="1522"/>
                </a:lnTo>
                <a:lnTo>
                  <a:pt x="3127" y="2978"/>
                </a:lnTo>
                <a:lnTo>
                  <a:pt x="3125" y="3014"/>
                </a:lnTo>
                <a:lnTo>
                  <a:pt x="3117" y="3049"/>
                </a:lnTo>
                <a:lnTo>
                  <a:pt x="3105" y="3081"/>
                </a:lnTo>
                <a:lnTo>
                  <a:pt x="3088" y="3112"/>
                </a:lnTo>
                <a:lnTo>
                  <a:pt x="3067" y="3139"/>
                </a:lnTo>
                <a:lnTo>
                  <a:pt x="3043" y="3164"/>
                </a:lnTo>
                <a:lnTo>
                  <a:pt x="3016" y="3184"/>
                </a:lnTo>
                <a:lnTo>
                  <a:pt x="2985" y="3201"/>
                </a:lnTo>
                <a:lnTo>
                  <a:pt x="2953" y="3214"/>
                </a:lnTo>
                <a:lnTo>
                  <a:pt x="2918" y="3222"/>
                </a:lnTo>
                <a:lnTo>
                  <a:pt x="2881" y="3224"/>
                </a:lnTo>
                <a:lnTo>
                  <a:pt x="409" y="3224"/>
                </a:lnTo>
                <a:lnTo>
                  <a:pt x="373" y="3222"/>
                </a:lnTo>
                <a:lnTo>
                  <a:pt x="337" y="3214"/>
                </a:lnTo>
                <a:lnTo>
                  <a:pt x="305" y="3201"/>
                </a:lnTo>
                <a:lnTo>
                  <a:pt x="274" y="3184"/>
                </a:lnTo>
                <a:lnTo>
                  <a:pt x="247" y="3164"/>
                </a:lnTo>
                <a:lnTo>
                  <a:pt x="223" y="3139"/>
                </a:lnTo>
                <a:lnTo>
                  <a:pt x="202" y="3112"/>
                </a:lnTo>
                <a:lnTo>
                  <a:pt x="185" y="3081"/>
                </a:lnTo>
                <a:lnTo>
                  <a:pt x="173" y="3049"/>
                </a:lnTo>
                <a:lnTo>
                  <a:pt x="166" y="3014"/>
                </a:lnTo>
                <a:lnTo>
                  <a:pt x="163" y="2978"/>
                </a:lnTo>
                <a:lnTo>
                  <a:pt x="163" y="1522"/>
                </a:lnTo>
                <a:lnTo>
                  <a:pt x="128" y="1522"/>
                </a:lnTo>
                <a:lnTo>
                  <a:pt x="103" y="1519"/>
                </a:lnTo>
                <a:lnTo>
                  <a:pt x="78" y="1512"/>
                </a:lnTo>
                <a:lnTo>
                  <a:pt x="57" y="1500"/>
                </a:lnTo>
                <a:lnTo>
                  <a:pt x="38" y="1485"/>
                </a:lnTo>
                <a:lnTo>
                  <a:pt x="22" y="1465"/>
                </a:lnTo>
                <a:lnTo>
                  <a:pt x="10" y="1444"/>
                </a:lnTo>
                <a:lnTo>
                  <a:pt x="3" y="1421"/>
                </a:lnTo>
                <a:lnTo>
                  <a:pt x="0" y="1394"/>
                </a:lnTo>
                <a:lnTo>
                  <a:pt x="0" y="732"/>
                </a:lnTo>
                <a:lnTo>
                  <a:pt x="3" y="706"/>
                </a:lnTo>
                <a:lnTo>
                  <a:pt x="10" y="682"/>
                </a:lnTo>
                <a:lnTo>
                  <a:pt x="22" y="660"/>
                </a:lnTo>
                <a:lnTo>
                  <a:pt x="38" y="641"/>
                </a:lnTo>
                <a:lnTo>
                  <a:pt x="57" y="626"/>
                </a:lnTo>
                <a:lnTo>
                  <a:pt x="78" y="614"/>
                </a:lnTo>
                <a:lnTo>
                  <a:pt x="103" y="607"/>
                </a:lnTo>
                <a:lnTo>
                  <a:pt x="128" y="605"/>
                </a:lnTo>
                <a:lnTo>
                  <a:pt x="827" y="605"/>
                </a:lnTo>
                <a:lnTo>
                  <a:pt x="806" y="566"/>
                </a:lnTo>
                <a:lnTo>
                  <a:pt x="790" y="525"/>
                </a:lnTo>
                <a:lnTo>
                  <a:pt x="778" y="483"/>
                </a:lnTo>
                <a:lnTo>
                  <a:pt x="769" y="440"/>
                </a:lnTo>
                <a:lnTo>
                  <a:pt x="766" y="395"/>
                </a:lnTo>
                <a:lnTo>
                  <a:pt x="769" y="351"/>
                </a:lnTo>
                <a:lnTo>
                  <a:pt x="777" y="307"/>
                </a:lnTo>
                <a:lnTo>
                  <a:pt x="789" y="263"/>
                </a:lnTo>
                <a:lnTo>
                  <a:pt x="807" y="220"/>
                </a:lnTo>
                <a:lnTo>
                  <a:pt x="829" y="181"/>
                </a:lnTo>
                <a:lnTo>
                  <a:pt x="855" y="145"/>
                </a:lnTo>
                <a:lnTo>
                  <a:pt x="884" y="113"/>
                </a:lnTo>
                <a:lnTo>
                  <a:pt x="917" y="84"/>
                </a:lnTo>
                <a:lnTo>
                  <a:pt x="952" y="59"/>
                </a:lnTo>
                <a:lnTo>
                  <a:pt x="991" y="38"/>
                </a:lnTo>
                <a:lnTo>
                  <a:pt x="1031" y="21"/>
                </a:lnTo>
                <a:lnTo>
                  <a:pt x="1073" y="10"/>
                </a:lnTo>
                <a:lnTo>
                  <a:pt x="1117" y="2"/>
                </a:lnTo>
                <a:lnTo>
                  <a:pt x="11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2" name="Группа 331"/>
          <p:cNvGrpSpPr/>
          <p:nvPr/>
        </p:nvGrpSpPr>
        <p:grpSpPr>
          <a:xfrm>
            <a:off x="10990842" y="4004861"/>
            <a:ext cx="289258" cy="392292"/>
            <a:chOff x="5891213" y="3165475"/>
            <a:chExt cx="2522537" cy="3421063"/>
          </a:xfrm>
          <a:solidFill>
            <a:schemeClr val="bg2">
              <a:lumMod val="25000"/>
            </a:schemeClr>
          </a:solidFill>
        </p:grpSpPr>
        <p:sp>
          <p:nvSpPr>
            <p:cNvPr id="330" name="Freeform 296"/>
            <p:cNvSpPr>
              <a:spLocks/>
            </p:cNvSpPr>
            <p:nvPr/>
          </p:nvSpPr>
          <p:spPr bwMode="auto">
            <a:xfrm>
              <a:off x="6900863" y="3165475"/>
              <a:ext cx="503237" cy="312738"/>
            </a:xfrm>
            <a:custGeom>
              <a:avLst/>
              <a:gdLst>
                <a:gd name="T0" fmla="*/ 127 w 634"/>
                <a:gd name="T1" fmla="*/ 0 h 394"/>
                <a:gd name="T2" fmla="*/ 507 w 634"/>
                <a:gd name="T3" fmla="*/ 0 h 394"/>
                <a:gd name="T4" fmla="*/ 530 w 634"/>
                <a:gd name="T5" fmla="*/ 0 h 394"/>
                <a:gd name="T6" fmla="*/ 551 w 634"/>
                <a:gd name="T7" fmla="*/ 4 h 394"/>
                <a:gd name="T8" fmla="*/ 570 w 634"/>
                <a:gd name="T9" fmla="*/ 10 h 394"/>
                <a:gd name="T10" fmla="*/ 588 w 634"/>
                <a:gd name="T11" fmla="*/ 18 h 394"/>
                <a:gd name="T12" fmla="*/ 604 w 634"/>
                <a:gd name="T13" fmla="*/ 30 h 394"/>
                <a:gd name="T14" fmla="*/ 616 w 634"/>
                <a:gd name="T15" fmla="*/ 45 h 394"/>
                <a:gd name="T16" fmla="*/ 626 w 634"/>
                <a:gd name="T17" fmla="*/ 63 h 394"/>
                <a:gd name="T18" fmla="*/ 631 w 634"/>
                <a:gd name="T19" fmla="*/ 86 h 394"/>
                <a:gd name="T20" fmla="*/ 634 w 634"/>
                <a:gd name="T21" fmla="*/ 113 h 394"/>
                <a:gd name="T22" fmla="*/ 634 w 634"/>
                <a:gd name="T23" fmla="*/ 316 h 394"/>
                <a:gd name="T24" fmla="*/ 630 w 634"/>
                <a:gd name="T25" fmla="*/ 340 h 394"/>
                <a:gd name="T26" fmla="*/ 622 w 634"/>
                <a:gd name="T27" fmla="*/ 362 h 394"/>
                <a:gd name="T28" fmla="*/ 608 w 634"/>
                <a:gd name="T29" fmla="*/ 379 h 394"/>
                <a:gd name="T30" fmla="*/ 591 w 634"/>
                <a:gd name="T31" fmla="*/ 390 h 394"/>
                <a:gd name="T32" fmla="*/ 570 w 634"/>
                <a:gd name="T33" fmla="*/ 394 h 394"/>
                <a:gd name="T34" fmla="*/ 64 w 634"/>
                <a:gd name="T35" fmla="*/ 394 h 394"/>
                <a:gd name="T36" fmla="*/ 43 w 634"/>
                <a:gd name="T37" fmla="*/ 390 h 394"/>
                <a:gd name="T38" fmla="*/ 26 w 634"/>
                <a:gd name="T39" fmla="*/ 379 h 394"/>
                <a:gd name="T40" fmla="*/ 12 w 634"/>
                <a:gd name="T41" fmla="*/ 362 h 394"/>
                <a:gd name="T42" fmla="*/ 4 w 634"/>
                <a:gd name="T43" fmla="*/ 340 h 394"/>
                <a:gd name="T44" fmla="*/ 0 w 634"/>
                <a:gd name="T45" fmla="*/ 316 h 394"/>
                <a:gd name="T46" fmla="*/ 0 w 634"/>
                <a:gd name="T47" fmla="*/ 113 h 394"/>
                <a:gd name="T48" fmla="*/ 3 w 634"/>
                <a:gd name="T49" fmla="*/ 86 h 394"/>
                <a:gd name="T50" fmla="*/ 8 w 634"/>
                <a:gd name="T51" fmla="*/ 63 h 394"/>
                <a:gd name="T52" fmla="*/ 18 w 634"/>
                <a:gd name="T53" fmla="*/ 46 h 394"/>
                <a:gd name="T54" fmla="*/ 30 w 634"/>
                <a:gd name="T55" fmla="*/ 30 h 394"/>
                <a:gd name="T56" fmla="*/ 46 w 634"/>
                <a:gd name="T57" fmla="*/ 19 h 394"/>
                <a:gd name="T58" fmla="*/ 64 w 634"/>
                <a:gd name="T59" fmla="*/ 10 h 394"/>
                <a:gd name="T60" fmla="*/ 83 w 634"/>
                <a:gd name="T61" fmla="*/ 4 h 394"/>
                <a:gd name="T62" fmla="*/ 104 w 634"/>
                <a:gd name="T63" fmla="*/ 0 h 394"/>
                <a:gd name="T64" fmla="*/ 127 w 634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4" h="394">
                  <a:moveTo>
                    <a:pt x="127" y="0"/>
                  </a:moveTo>
                  <a:lnTo>
                    <a:pt x="507" y="0"/>
                  </a:lnTo>
                  <a:lnTo>
                    <a:pt x="530" y="0"/>
                  </a:lnTo>
                  <a:lnTo>
                    <a:pt x="551" y="4"/>
                  </a:lnTo>
                  <a:lnTo>
                    <a:pt x="570" y="10"/>
                  </a:lnTo>
                  <a:lnTo>
                    <a:pt x="588" y="18"/>
                  </a:lnTo>
                  <a:lnTo>
                    <a:pt x="604" y="30"/>
                  </a:lnTo>
                  <a:lnTo>
                    <a:pt x="616" y="45"/>
                  </a:lnTo>
                  <a:lnTo>
                    <a:pt x="626" y="63"/>
                  </a:lnTo>
                  <a:lnTo>
                    <a:pt x="631" y="86"/>
                  </a:lnTo>
                  <a:lnTo>
                    <a:pt x="634" y="113"/>
                  </a:lnTo>
                  <a:lnTo>
                    <a:pt x="634" y="316"/>
                  </a:lnTo>
                  <a:lnTo>
                    <a:pt x="630" y="340"/>
                  </a:lnTo>
                  <a:lnTo>
                    <a:pt x="622" y="362"/>
                  </a:lnTo>
                  <a:lnTo>
                    <a:pt x="608" y="379"/>
                  </a:lnTo>
                  <a:lnTo>
                    <a:pt x="591" y="390"/>
                  </a:lnTo>
                  <a:lnTo>
                    <a:pt x="570" y="394"/>
                  </a:lnTo>
                  <a:lnTo>
                    <a:pt x="64" y="394"/>
                  </a:lnTo>
                  <a:lnTo>
                    <a:pt x="43" y="390"/>
                  </a:lnTo>
                  <a:lnTo>
                    <a:pt x="26" y="379"/>
                  </a:lnTo>
                  <a:lnTo>
                    <a:pt x="12" y="362"/>
                  </a:lnTo>
                  <a:lnTo>
                    <a:pt x="4" y="340"/>
                  </a:lnTo>
                  <a:lnTo>
                    <a:pt x="0" y="316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8" y="63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3" y="4"/>
                  </a:lnTo>
                  <a:lnTo>
                    <a:pt x="104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97"/>
            <p:cNvSpPr>
              <a:spLocks noEditPoints="1"/>
            </p:cNvSpPr>
            <p:nvPr/>
          </p:nvSpPr>
          <p:spPr bwMode="auto">
            <a:xfrm>
              <a:off x="5891213" y="3359150"/>
              <a:ext cx="2522537" cy="3227388"/>
            </a:xfrm>
            <a:custGeom>
              <a:avLst/>
              <a:gdLst>
                <a:gd name="T0" fmla="*/ 317 w 3178"/>
                <a:gd name="T1" fmla="*/ 2871 h 4066"/>
                <a:gd name="T2" fmla="*/ 2861 w 3178"/>
                <a:gd name="T3" fmla="*/ 782 h 4066"/>
                <a:gd name="T4" fmla="*/ 0 w 3178"/>
                <a:gd name="T5" fmla="*/ 0 h 4066"/>
                <a:gd name="T6" fmla="*/ 1114 w 3178"/>
                <a:gd name="T7" fmla="*/ 72 h 4066"/>
                <a:gd name="T8" fmla="*/ 1127 w 3178"/>
                <a:gd name="T9" fmla="*/ 154 h 4066"/>
                <a:gd name="T10" fmla="*/ 1166 w 3178"/>
                <a:gd name="T11" fmla="*/ 224 h 4066"/>
                <a:gd name="T12" fmla="*/ 1223 w 3178"/>
                <a:gd name="T13" fmla="*/ 276 h 4066"/>
                <a:gd name="T14" fmla="*/ 1296 w 3178"/>
                <a:gd name="T15" fmla="*/ 305 h 4066"/>
                <a:gd name="T16" fmla="*/ 1842 w 3178"/>
                <a:gd name="T17" fmla="*/ 309 h 4066"/>
                <a:gd name="T18" fmla="*/ 1920 w 3178"/>
                <a:gd name="T19" fmla="*/ 294 h 4066"/>
                <a:gd name="T20" fmla="*/ 1985 w 3178"/>
                <a:gd name="T21" fmla="*/ 252 h 4066"/>
                <a:gd name="T22" fmla="*/ 2033 w 3178"/>
                <a:gd name="T23" fmla="*/ 190 h 4066"/>
                <a:gd name="T24" fmla="*/ 2060 w 3178"/>
                <a:gd name="T25" fmla="*/ 114 h 4066"/>
                <a:gd name="T26" fmla="*/ 2064 w 3178"/>
                <a:gd name="T27" fmla="*/ 0 h 4066"/>
                <a:gd name="T28" fmla="*/ 3178 w 3178"/>
                <a:gd name="T29" fmla="*/ 2871 h 4066"/>
                <a:gd name="T30" fmla="*/ 3162 w 3178"/>
                <a:gd name="T31" fmla="*/ 2970 h 4066"/>
                <a:gd name="T32" fmla="*/ 3117 w 3178"/>
                <a:gd name="T33" fmla="*/ 3056 h 4066"/>
                <a:gd name="T34" fmla="*/ 3048 w 3178"/>
                <a:gd name="T35" fmla="*/ 3125 h 4066"/>
                <a:gd name="T36" fmla="*/ 2961 w 3178"/>
                <a:gd name="T37" fmla="*/ 3171 h 4066"/>
                <a:gd name="T38" fmla="*/ 2861 w 3178"/>
                <a:gd name="T39" fmla="*/ 3187 h 4066"/>
                <a:gd name="T40" fmla="*/ 2614 w 3178"/>
                <a:gd name="T41" fmla="*/ 3727 h 4066"/>
                <a:gd name="T42" fmla="*/ 2652 w 3178"/>
                <a:gd name="T43" fmla="*/ 3778 h 4066"/>
                <a:gd name="T44" fmla="*/ 2667 w 3178"/>
                <a:gd name="T45" fmla="*/ 3836 h 4066"/>
                <a:gd name="T46" fmla="*/ 2658 w 3178"/>
                <a:gd name="T47" fmla="*/ 3896 h 4066"/>
                <a:gd name="T48" fmla="*/ 2625 w 3178"/>
                <a:gd name="T49" fmla="*/ 3950 h 4066"/>
                <a:gd name="T50" fmla="*/ 2575 w 3178"/>
                <a:gd name="T51" fmla="*/ 3987 h 4066"/>
                <a:gd name="T52" fmla="*/ 2516 w 3178"/>
                <a:gd name="T53" fmla="*/ 4001 h 4066"/>
                <a:gd name="T54" fmla="*/ 2456 w 3178"/>
                <a:gd name="T55" fmla="*/ 3993 h 4066"/>
                <a:gd name="T56" fmla="*/ 2402 w 3178"/>
                <a:gd name="T57" fmla="*/ 3961 h 4066"/>
                <a:gd name="T58" fmla="*/ 1747 w 3178"/>
                <a:gd name="T59" fmla="*/ 3907 h 4066"/>
                <a:gd name="T60" fmla="*/ 1733 w 3178"/>
                <a:gd name="T61" fmla="*/ 3977 h 4066"/>
                <a:gd name="T62" fmla="*/ 1688 w 3178"/>
                <a:gd name="T63" fmla="*/ 4031 h 4066"/>
                <a:gd name="T64" fmla="*/ 1626 w 3178"/>
                <a:gd name="T65" fmla="*/ 4062 h 4066"/>
                <a:gd name="T66" fmla="*/ 1552 w 3178"/>
                <a:gd name="T67" fmla="*/ 4062 h 4066"/>
                <a:gd name="T68" fmla="*/ 1490 w 3178"/>
                <a:gd name="T69" fmla="*/ 4031 h 4066"/>
                <a:gd name="T70" fmla="*/ 1445 w 3178"/>
                <a:gd name="T71" fmla="*/ 3977 h 4066"/>
                <a:gd name="T72" fmla="*/ 1431 w 3178"/>
                <a:gd name="T73" fmla="*/ 3907 h 4066"/>
                <a:gd name="T74" fmla="*/ 801 w 3178"/>
                <a:gd name="T75" fmla="*/ 3961 h 4066"/>
                <a:gd name="T76" fmla="*/ 750 w 3178"/>
                <a:gd name="T77" fmla="*/ 3991 h 4066"/>
                <a:gd name="T78" fmla="*/ 694 w 3178"/>
                <a:gd name="T79" fmla="*/ 4001 h 4066"/>
                <a:gd name="T80" fmla="*/ 631 w 3178"/>
                <a:gd name="T81" fmla="*/ 3989 h 4066"/>
                <a:gd name="T82" fmla="*/ 577 w 3178"/>
                <a:gd name="T83" fmla="*/ 3950 h 4066"/>
                <a:gd name="T84" fmla="*/ 545 w 3178"/>
                <a:gd name="T85" fmla="*/ 3896 h 4066"/>
                <a:gd name="T86" fmla="*/ 535 w 3178"/>
                <a:gd name="T87" fmla="*/ 3836 h 4066"/>
                <a:gd name="T88" fmla="*/ 550 w 3178"/>
                <a:gd name="T89" fmla="*/ 3778 h 4066"/>
                <a:gd name="T90" fmla="*/ 587 w 3178"/>
                <a:gd name="T91" fmla="*/ 3727 h 4066"/>
                <a:gd name="T92" fmla="*/ 317 w 3178"/>
                <a:gd name="T93" fmla="*/ 3185 h 4066"/>
                <a:gd name="T94" fmla="*/ 217 w 3178"/>
                <a:gd name="T95" fmla="*/ 3169 h 4066"/>
                <a:gd name="T96" fmla="*/ 130 w 3178"/>
                <a:gd name="T97" fmla="*/ 3125 h 4066"/>
                <a:gd name="T98" fmla="*/ 61 w 3178"/>
                <a:gd name="T99" fmla="*/ 3056 h 4066"/>
                <a:gd name="T100" fmla="*/ 16 w 3178"/>
                <a:gd name="T101" fmla="*/ 2970 h 4066"/>
                <a:gd name="T102" fmla="*/ 0 w 3178"/>
                <a:gd name="T103" fmla="*/ 2871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78" h="4066">
                  <a:moveTo>
                    <a:pt x="317" y="782"/>
                  </a:moveTo>
                  <a:lnTo>
                    <a:pt x="317" y="2871"/>
                  </a:lnTo>
                  <a:lnTo>
                    <a:pt x="2861" y="2871"/>
                  </a:lnTo>
                  <a:lnTo>
                    <a:pt x="2861" y="782"/>
                  </a:lnTo>
                  <a:lnTo>
                    <a:pt x="317" y="782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72"/>
                  </a:lnTo>
                  <a:lnTo>
                    <a:pt x="1116" y="114"/>
                  </a:lnTo>
                  <a:lnTo>
                    <a:pt x="1127" y="154"/>
                  </a:lnTo>
                  <a:lnTo>
                    <a:pt x="1143" y="190"/>
                  </a:lnTo>
                  <a:lnTo>
                    <a:pt x="1166" y="224"/>
                  </a:lnTo>
                  <a:lnTo>
                    <a:pt x="1192" y="252"/>
                  </a:lnTo>
                  <a:lnTo>
                    <a:pt x="1223" y="276"/>
                  </a:lnTo>
                  <a:lnTo>
                    <a:pt x="1258" y="294"/>
                  </a:lnTo>
                  <a:lnTo>
                    <a:pt x="1296" y="305"/>
                  </a:lnTo>
                  <a:lnTo>
                    <a:pt x="1336" y="309"/>
                  </a:lnTo>
                  <a:lnTo>
                    <a:pt x="1842" y="309"/>
                  </a:lnTo>
                  <a:lnTo>
                    <a:pt x="1882" y="305"/>
                  </a:lnTo>
                  <a:lnTo>
                    <a:pt x="1920" y="294"/>
                  </a:lnTo>
                  <a:lnTo>
                    <a:pt x="1955" y="276"/>
                  </a:lnTo>
                  <a:lnTo>
                    <a:pt x="1985" y="252"/>
                  </a:lnTo>
                  <a:lnTo>
                    <a:pt x="2012" y="224"/>
                  </a:lnTo>
                  <a:lnTo>
                    <a:pt x="2033" y="190"/>
                  </a:lnTo>
                  <a:lnTo>
                    <a:pt x="2051" y="154"/>
                  </a:lnTo>
                  <a:lnTo>
                    <a:pt x="2060" y="114"/>
                  </a:lnTo>
                  <a:lnTo>
                    <a:pt x="2064" y="72"/>
                  </a:lnTo>
                  <a:lnTo>
                    <a:pt x="2064" y="0"/>
                  </a:lnTo>
                  <a:lnTo>
                    <a:pt x="3178" y="0"/>
                  </a:lnTo>
                  <a:lnTo>
                    <a:pt x="3178" y="2871"/>
                  </a:lnTo>
                  <a:lnTo>
                    <a:pt x="3174" y="2922"/>
                  </a:lnTo>
                  <a:lnTo>
                    <a:pt x="3162" y="2970"/>
                  </a:lnTo>
                  <a:lnTo>
                    <a:pt x="3143" y="3016"/>
                  </a:lnTo>
                  <a:lnTo>
                    <a:pt x="3117" y="3056"/>
                  </a:lnTo>
                  <a:lnTo>
                    <a:pt x="3086" y="3094"/>
                  </a:lnTo>
                  <a:lnTo>
                    <a:pt x="3048" y="3125"/>
                  </a:lnTo>
                  <a:lnTo>
                    <a:pt x="3006" y="3150"/>
                  </a:lnTo>
                  <a:lnTo>
                    <a:pt x="2961" y="3171"/>
                  </a:lnTo>
                  <a:lnTo>
                    <a:pt x="2912" y="3183"/>
                  </a:lnTo>
                  <a:lnTo>
                    <a:pt x="2861" y="3187"/>
                  </a:lnTo>
                  <a:lnTo>
                    <a:pt x="2020" y="3187"/>
                  </a:lnTo>
                  <a:lnTo>
                    <a:pt x="2614" y="3727"/>
                  </a:lnTo>
                  <a:lnTo>
                    <a:pt x="2636" y="3751"/>
                  </a:lnTo>
                  <a:lnTo>
                    <a:pt x="2652" y="3778"/>
                  </a:lnTo>
                  <a:lnTo>
                    <a:pt x="2663" y="3806"/>
                  </a:lnTo>
                  <a:lnTo>
                    <a:pt x="2667" y="3836"/>
                  </a:lnTo>
                  <a:lnTo>
                    <a:pt x="2666" y="3867"/>
                  </a:lnTo>
                  <a:lnTo>
                    <a:pt x="2658" y="3896"/>
                  </a:lnTo>
                  <a:lnTo>
                    <a:pt x="2646" y="3925"/>
                  </a:lnTo>
                  <a:lnTo>
                    <a:pt x="2625" y="3950"/>
                  </a:lnTo>
                  <a:lnTo>
                    <a:pt x="2602" y="3972"/>
                  </a:lnTo>
                  <a:lnTo>
                    <a:pt x="2575" y="3987"/>
                  </a:lnTo>
                  <a:lnTo>
                    <a:pt x="2547" y="3997"/>
                  </a:lnTo>
                  <a:lnTo>
                    <a:pt x="2516" y="4001"/>
                  </a:lnTo>
                  <a:lnTo>
                    <a:pt x="2486" y="4000"/>
                  </a:lnTo>
                  <a:lnTo>
                    <a:pt x="2456" y="3993"/>
                  </a:lnTo>
                  <a:lnTo>
                    <a:pt x="2428" y="3980"/>
                  </a:lnTo>
                  <a:lnTo>
                    <a:pt x="2402" y="3961"/>
                  </a:lnTo>
                  <a:lnTo>
                    <a:pt x="1747" y="3366"/>
                  </a:lnTo>
                  <a:lnTo>
                    <a:pt x="1747" y="3907"/>
                  </a:lnTo>
                  <a:lnTo>
                    <a:pt x="1743" y="3944"/>
                  </a:lnTo>
                  <a:lnTo>
                    <a:pt x="1733" y="3977"/>
                  </a:lnTo>
                  <a:lnTo>
                    <a:pt x="1714" y="4007"/>
                  </a:lnTo>
                  <a:lnTo>
                    <a:pt x="1688" y="4031"/>
                  </a:lnTo>
                  <a:lnTo>
                    <a:pt x="1659" y="4050"/>
                  </a:lnTo>
                  <a:lnTo>
                    <a:pt x="1626" y="4062"/>
                  </a:lnTo>
                  <a:lnTo>
                    <a:pt x="1589" y="4066"/>
                  </a:lnTo>
                  <a:lnTo>
                    <a:pt x="1552" y="4062"/>
                  </a:lnTo>
                  <a:lnTo>
                    <a:pt x="1519" y="4050"/>
                  </a:lnTo>
                  <a:lnTo>
                    <a:pt x="1490" y="4031"/>
                  </a:lnTo>
                  <a:lnTo>
                    <a:pt x="1464" y="4007"/>
                  </a:lnTo>
                  <a:lnTo>
                    <a:pt x="1445" y="3977"/>
                  </a:lnTo>
                  <a:lnTo>
                    <a:pt x="1435" y="3944"/>
                  </a:lnTo>
                  <a:lnTo>
                    <a:pt x="1431" y="3907"/>
                  </a:lnTo>
                  <a:lnTo>
                    <a:pt x="1431" y="3391"/>
                  </a:lnTo>
                  <a:lnTo>
                    <a:pt x="801" y="3961"/>
                  </a:lnTo>
                  <a:lnTo>
                    <a:pt x="776" y="3978"/>
                  </a:lnTo>
                  <a:lnTo>
                    <a:pt x="750" y="3991"/>
                  </a:lnTo>
                  <a:lnTo>
                    <a:pt x="722" y="3999"/>
                  </a:lnTo>
                  <a:lnTo>
                    <a:pt x="694" y="4001"/>
                  </a:lnTo>
                  <a:lnTo>
                    <a:pt x="661" y="3999"/>
                  </a:lnTo>
                  <a:lnTo>
                    <a:pt x="631" y="3989"/>
                  </a:lnTo>
                  <a:lnTo>
                    <a:pt x="601" y="3973"/>
                  </a:lnTo>
                  <a:lnTo>
                    <a:pt x="577" y="3950"/>
                  </a:lnTo>
                  <a:lnTo>
                    <a:pt x="557" y="3925"/>
                  </a:lnTo>
                  <a:lnTo>
                    <a:pt x="545" y="3896"/>
                  </a:lnTo>
                  <a:lnTo>
                    <a:pt x="536" y="3867"/>
                  </a:lnTo>
                  <a:lnTo>
                    <a:pt x="535" y="3836"/>
                  </a:lnTo>
                  <a:lnTo>
                    <a:pt x="539" y="3806"/>
                  </a:lnTo>
                  <a:lnTo>
                    <a:pt x="550" y="3778"/>
                  </a:lnTo>
                  <a:lnTo>
                    <a:pt x="565" y="3751"/>
                  </a:lnTo>
                  <a:lnTo>
                    <a:pt x="587" y="3727"/>
                  </a:lnTo>
                  <a:lnTo>
                    <a:pt x="1185" y="3185"/>
                  </a:lnTo>
                  <a:lnTo>
                    <a:pt x="317" y="3185"/>
                  </a:lnTo>
                  <a:lnTo>
                    <a:pt x="266" y="3181"/>
                  </a:lnTo>
                  <a:lnTo>
                    <a:pt x="217" y="3169"/>
                  </a:lnTo>
                  <a:lnTo>
                    <a:pt x="172" y="3150"/>
                  </a:lnTo>
                  <a:lnTo>
                    <a:pt x="130" y="3125"/>
                  </a:lnTo>
                  <a:lnTo>
                    <a:pt x="92" y="3094"/>
                  </a:lnTo>
                  <a:lnTo>
                    <a:pt x="61" y="3056"/>
                  </a:lnTo>
                  <a:lnTo>
                    <a:pt x="35" y="3016"/>
                  </a:lnTo>
                  <a:lnTo>
                    <a:pt x="16" y="2970"/>
                  </a:lnTo>
                  <a:lnTo>
                    <a:pt x="4" y="2922"/>
                  </a:lnTo>
                  <a:lnTo>
                    <a:pt x="0" y="28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878760" y="3261953"/>
            <a:ext cx="392093" cy="393335"/>
            <a:chOff x="5846763" y="3214688"/>
            <a:chExt cx="2505075" cy="2513013"/>
          </a:xfrm>
          <a:solidFill>
            <a:schemeClr val="bg2">
              <a:lumMod val="25000"/>
            </a:schemeClr>
          </a:solidFill>
        </p:grpSpPr>
        <p:sp>
          <p:nvSpPr>
            <p:cNvPr id="337" name="Freeform 302"/>
            <p:cNvSpPr>
              <a:spLocks/>
            </p:cNvSpPr>
            <p:nvPr/>
          </p:nvSpPr>
          <p:spPr bwMode="auto">
            <a:xfrm>
              <a:off x="6559550" y="3214688"/>
              <a:ext cx="1087438" cy="1054100"/>
            </a:xfrm>
            <a:custGeom>
              <a:avLst/>
              <a:gdLst>
                <a:gd name="T0" fmla="*/ 751 w 1370"/>
                <a:gd name="T1" fmla="*/ 6 h 1991"/>
                <a:gd name="T2" fmla="*/ 876 w 1370"/>
                <a:gd name="T3" fmla="*/ 42 h 1991"/>
                <a:gd name="T4" fmla="*/ 994 w 1370"/>
                <a:gd name="T5" fmla="*/ 111 h 1991"/>
                <a:gd name="T6" fmla="*/ 1098 w 1370"/>
                <a:gd name="T7" fmla="*/ 210 h 1991"/>
                <a:gd name="T8" fmla="*/ 1190 w 1370"/>
                <a:gd name="T9" fmla="*/ 335 h 1991"/>
                <a:gd name="T10" fmla="*/ 1265 w 1370"/>
                <a:gd name="T11" fmla="*/ 481 h 1991"/>
                <a:gd name="T12" fmla="*/ 1321 w 1370"/>
                <a:gd name="T13" fmla="*/ 648 h 1991"/>
                <a:gd name="T14" fmla="*/ 1356 w 1370"/>
                <a:gd name="T15" fmla="*/ 829 h 1991"/>
                <a:gd name="T16" fmla="*/ 1370 w 1370"/>
                <a:gd name="T17" fmla="*/ 1022 h 1991"/>
                <a:gd name="T18" fmla="*/ 1367 w 1370"/>
                <a:gd name="T19" fmla="*/ 1833 h 1991"/>
                <a:gd name="T20" fmla="*/ 1346 w 1370"/>
                <a:gd name="T21" fmla="*/ 1905 h 1991"/>
                <a:gd name="T22" fmla="*/ 1310 w 1370"/>
                <a:gd name="T23" fmla="*/ 1957 h 1991"/>
                <a:gd name="T24" fmla="*/ 1263 w 1370"/>
                <a:gd name="T25" fmla="*/ 1987 h 1991"/>
                <a:gd name="T26" fmla="*/ 1210 w 1370"/>
                <a:gd name="T27" fmla="*/ 1987 h 1991"/>
                <a:gd name="T28" fmla="*/ 1163 w 1370"/>
                <a:gd name="T29" fmla="*/ 1957 h 1991"/>
                <a:gd name="T30" fmla="*/ 1126 w 1370"/>
                <a:gd name="T31" fmla="*/ 1905 h 1991"/>
                <a:gd name="T32" fmla="*/ 1106 w 1370"/>
                <a:gd name="T33" fmla="*/ 1833 h 1991"/>
                <a:gd name="T34" fmla="*/ 1104 w 1370"/>
                <a:gd name="T35" fmla="*/ 1022 h 1991"/>
                <a:gd name="T36" fmla="*/ 1093 w 1370"/>
                <a:gd name="T37" fmla="*/ 878 h 1991"/>
                <a:gd name="T38" fmla="*/ 1061 w 1370"/>
                <a:gd name="T39" fmla="*/ 748 h 1991"/>
                <a:gd name="T40" fmla="*/ 1012 w 1370"/>
                <a:gd name="T41" fmla="*/ 631 h 1991"/>
                <a:gd name="T42" fmla="*/ 947 w 1370"/>
                <a:gd name="T43" fmla="*/ 534 h 1991"/>
                <a:gd name="T44" fmla="*/ 869 w 1370"/>
                <a:gd name="T45" fmla="*/ 460 h 1991"/>
                <a:gd name="T46" fmla="*/ 781 w 1370"/>
                <a:gd name="T47" fmla="*/ 412 h 1991"/>
                <a:gd name="T48" fmla="*/ 684 w 1370"/>
                <a:gd name="T49" fmla="*/ 396 h 1991"/>
                <a:gd name="T50" fmla="*/ 589 w 1370"/>
                <a:gd name="T51" fmla="*/ 412 h 1991"/>
                <a:gd name="T52" fmla="*/ 500 w 1370"/>
                <a:gd name="T53" fmla="*/ 460 h 1991"/>
                <a:gd name="T54" fmla="*/ 422 w 1370"/>
                <a:gd name="T55" fmla="*/ 534 h 1991"/>
                <a:gd name="T56" fmla="*/ 358 w 1370"/>
                <a:gd name="T57" fmla="*/ 631 h 1991"/>
                <a:gd name="T58" fmla="*/ 308 w 1370"/>
                <a:gd name="T59" fmla="*/ 748 h 1991"/>
                <a:gd name="T60" fmla="*/ 276 w 1370"/>
                <a:gd name="T61" fmla="*/ 878 h 1991"/>
                <a:gd name="T62" fmla="*/ 265 w 1370"/>
                <a:gd name="T63" fmla="*/ 1022 h 1991"/>
                <a:gd name="T64" fmla="*/ 262 w 1370"/>
                <a:gd name="T65" fmla="*/ 1833 h 1991"/>
                <a:gd name="T66" fmla="*/ 242 w 1370"/>
                <a:gd name="T67" fmla="*/ 1905 h 1991"/>
                <a:gd name="T68" fmla="*/ 207 w 1370"/>
                <a:gd name="T69" fmla="*/ 1957 h 1991"/>
                <a:gd name="T70" fmla="*/ 159 w 1370"/>
                <a:gd name="T71" fmla="*/ 1987 h 1991"/>
                <a:gd name="T72" fmla="*/ 106 w 1370"/>
                <a:gd name="T73" fmla="*/ 1987 h 1991"/>
                <a:gd name="T74" fmla="*/ 58 w 1370"/>
                <a:gd name="T75" fmla="*/ 1957 h 1991"/>
                <a:gd name="T76" fmla="*/ 22 w 1370"/>
                <a:gd name="T77" fmla="*/ 1905 h 1991"/>
                <a:gd name="T78" fmla="*/ 3 w 1370"/>
                <a:gd name="T79" fmla="*/ 1833 h 1991"/>
                <a:gd name="T80" fmla="*/ 0 w 1370"/>
                <a:gd name="T81" fmla="*/ 1022 h 1991"/>
                <a:gd name="T82" fmla="*/ 12 w 1370"/>
                <a:gd name="T83" fmla="*/ 829 h 1991"/>
                <a:gd name="T84" fmla="*/ 48 w 1370"/>
                <a:gd name="T85" fmla="*/ 648 h 1991"/>
                <a:gd name="T86" fmla="*/ 105 w 1370"/>
                <a:gd name="T87" fmla="*/ 481 h 1991"/>
                <a:gd name="T88" fmla="*/ 179 w 1370"/>
                <a:gd name="T89" fmla="*/ 335 h 1991"/>
                <a:gd name="T90" fmla="*/ 270 w 1370"/>
                <a:gd name="T91" fmla="*/ 210 h 1991"/>
                <a:gd name="T92" fmla="*/ 376 w 1370"/>
                <a:gd name="T93" fmla="*/ 111 h 1991"/>
                <a:gd name="T94" fmla="*/ 492 w 1370"/>
                <a:gd name="T95" fmla="*/ 42 h 1991"/>
                <a:gd name="T96" fmla="*/ 619 w 1370"/>
                <a:gd name="T97" fmla="*/ 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0" h="1991">
                  <a:moveTo>
                    <a:pt x="684" y="0"/>
                  </a:moveTo>
                  <a:lnTo>
                    <a:pt x="751" y="6"/>
                  </a:lnTo>
                  <a:lnTo>
                    <a:pt x="815" y="20"/>
                  </a:lnTo>
                  <a:lnTo>
                    <a:pt x="876" y="42"/>
                  </a:lnTo>
                  <a:lnTo>
                    <a:pt x="937" y="72"/>
                  </a:lnTo>
                  <a:lnTo>
                    <a:pt x="994" y="111"/>
                  </a:lnTo>
                  <a:lnTo>
                    <a:pt x="1048" y="156"/>
                  </a:lnTo>
                  <a:lnTo>
                    <a:pt x="1098" y="210"/>
                  </a:lnTo>
                  <a:lnTo>
                    <a:pt x="1146" y="269"/>
                  </a:lnTo>
                  <a:lnTo>
                    <a:pt x="1190" y="335"/>
                  </a:lnTo>
                  <a:lnTo>
                    <a:pt x="1230" y="405"/>
                  </a:lnTo>
                  <a:lnTo>
                    <a:pt x="1265" y="481"/>
                  </a:lnTo>
                  <a:lnTo>
                    <a:pt x="1295" y="562"/>
                  </a:lnTo>
                  <a:lnTo>
                    <a:pt x="1321" y="648"/>
                  </a:lnTo>
                  <a:lnTo>
                    <a:pt x="1342" y="736"/>
                  </a:lnTo>
                  <a:lnTo>
                    <a:pt x="1356" y="829"/>
                  </a:lnTo>
                  <a:lnTo>
                    <a:pt x="1367" y="925"/>
                  </a:lnTo>
                  <a:lnTo>
                    <a:pt x="1370" y="1022"/>
                  </a:lnTo>
                  <a:lnTo>
                    <a:pt x="1370" y="1794"/>
                  </a:lnTo>
                  <a:lnTo>
                    <a:pt x="1367" y="1833"/>
                  </a:lnTo>
                  <a:lnTo>
                    <a:pt x="1358" y="1870"/>
                  </a:lnTo>
                  <a:lnTo>
                    <a:pt x="1346" y="1905"/>
                  </a:lnTo>
                  <a:lnTo>
                    <a:pt x="1330" y="1933"/>
                  </a:lnTo>
                  <a:lnTo>
                    <a:pt x="1310" y="1957"/>
                  </a:lnTo>
                  <a:lnTo>
                    <a:pt x="1288" y="1977"/>
                  </a:lnTo>
                  <a:lnTo>
                    <a:pt x="1263" y="1987"/>
                  </a:lnTo>
                  <a:lnTo>
                    <a:pt x="1237" y="1991"/>
                  </a:lnTo>
                  <a:lnTo>
                    <a:pt x="1210" y="1987"/>
                  </a:lnTo>
                  <a:lnTo>
                    <a:pt x="1185" y="1977"/>
                  </a:lnTo>
                  <a:lnTo>
                    <a:pt x="1163" y="1957"/>
                  </a:lnTo>
                  <a:lnTo>
                    <a:pt x="1142" y="1933"/>
                  </a:lnTo>
                  <a:lnTo>
                    <a:pt x="1126" y="1905"/>
                  </a:lnTo>
                  <a:lnTo>
                    <a:pt x="1114" y="1870"/>
                  </a:lnTo>
                  <a:lnTo>
                    <a:pt x="1106" y="1833"/>
                  </a:lnTo>
                  <a:lnTo>
                    <a:pt x="1104" y="1794"/>
                  </a:lnTo>
                  <a:lnTo>
                    <a:pt x="1104" y="1022"/>
                  </a:lnTo>
                  <a:lnTo>
                    <a:pt x="1101" y="949"/>
                  </a:lnTo>
                  <a:lnTo>
                    <a:pt x="1093" y="878"/>
                  </a:lnTo>
                  <a:lnTo>
                    <a:pt x="1079" y="811"/>
                  </a:lnTo>
                  <a:lnTo>
                    <a:pt x="1061" y="748"/>
                  </a:lnTo>
                  <a:lnTo>
                    <a:pt x="1038" y="687"/>
                  </a:lnTo>
                  <a:lnTo>
                    <a:pt x="1012" y="631"/>
                  </a:lnTo>
                  <a:lnTo>
                    <a:pt x="981" y="580"/>
                  </a:lnTo>
                  <a:lnTo>
                    <a:pt x="947" y="534"/>
                  </a:lnTo>
                  <a:lnTo>
                    <a:pt x="909" y="495"/>
                  </a:lnTo>
                  <a:lnTo>
                    <a:pt x="869" y="460"/>
                  </a:lnTo>
                  <a:lnTo>
                    <a:pt x="826" y="433"/>
                  </a:lnTo>
                  <a:lnTo>
                    <a:pt x="781" y="412"/>
                  </a:lnTo>
                  <a:lnTo>
                    <a:pt x="734" y="400"/>
                  </a:lnTo>
                  <a:lnTo>
                    <a:pt x="684" y="396"/>
                  </a:lnTo>
                  <a:lnTo>
                    <a:pt x="636" y="400"/>
                  </a:lnTo>
                  <a:lnTo>
                    <a:pt x="589" y="412"/>
                  </a:lnTo>
                  <a:lnTo>
                    <a:pt x="544" y="433"/>
                  </a:lnTo>
                  <a:lnTo>
                    <a:pt x="500" y="460"/>
                  </a:lnTo>
                  <a:lnTo>
                    <a:pt x="460" y="495"/>
                  </a:lnTo>
                  <a:lnTo>
                    <a:pt x="422" y="534"/>
                  </a:lnTo>
                  <a:lnTo>
                    <a:pt x="388" y="580"/>
                  </a:lnTo>
                  <a:lnTo>
                    <a:pt x="358" y="631"/>
                  </a:lnTo>
                  <a:lnTo>
                    <a:pt x="331" y="687"/>
                  </a:lnTo>
                  <a:lnTo>
                    <a:pt x="308" y="748"/>
                  </a:lnTo>
                  <a:lnTo>
                    <a:pt x="290" y="811"/>
                  </a:lnTo>
                  <a:lnTo>
                    <a:pt x="276" y="878"/>
                  </a:lnTo>
                  <a:lnTo>
                    <a:pt x="268" y="949"/>
                  </a:lnTo>
                  <a:lnTo>
                    <a:pt x="265" y="1022"/>
                  </a:lnTo>
                  <a:lnTo>
                    <a:pt x="265" y="1794"/>
                  </a:lnTo>
                  <a:lnTo>
                    <a:pt x="262" y="1833"/>
                  </a:lnTo>
                  <a:lnTo>
                    <a:pt x="254" y="1870"/>
                  </a:lnTo>
                  <a:lnTo>
                    <a:pt x="242" y="1905"/>
                  </a:lnTo>
                  <a:lnTo>
                    <a:pt x="226" y="1933"/>
                  </a:lnTo>
                  <a:lnTo>
                    <a:pt x="207" y="1957"/>
                  </a:lnTo>
                  <a:lnTo>
                    <a:pt x="184" y="1977"/>
                  </a:lnTo>
                  <a:lnTo>
                    <a:pt x="159" y="1987"/>
                  </a:lnTo>
                  <a:lnTo>
                    <a:pt x="133" y="1991"/>
                  </a:lnTo>
                  <a:lnTo>
                    <a:pt x="106" y="1987"/>
                  </a:lnTo>
                  <a:lnTo>
                    <a:pt x="81" y="1977"/>
                  </a:lnTo>
                  <a:lnTo>
                    <a:pt x="58" y="1957"/>
                  </a:lnTo>
                  <a:lnTo>
                    <a:pt x="38" y="1933"/>
                  </a:lnTo>
                  <a:lnTo>
                    <a:pt x="22" y="1905"/>
                  </a:lnTo>
                  <a:lnTo>
                    <a:pt x="10" y="1870"/>
                  </a:lnTo>
                  <a:lnTo>
                    <a:pt x="3" y="1833"/>
                  </a:lnTo>
                  <a:lnTo>
                    <a:pt x="0" y="1794"/>
                  </a:lnTo>
                  <a:lnTo>
                    <a:pt x="0" y="1022"/>
                  </a:lnTo>
                  <a:lnTo>
                    <a:pt x="3" y="925"/>
                  </a:lnTo>
                  <a:lnTo>
                    <a:pt x="12" y="829"/>
                  </a:lnTo>
                  <a:lnTo>
                    <a:pt x="27" y="736"/>
                  </a:lnTo>
                  <a:lnTo>
                    <a:pt x="48" y="648"/>
                  </a:lnTo>
                  <a:lnTo>
                    <a:pt x="73" y="562"/>
                  </a:lnTo>
                  <a:lnTo>
                    <a:pt x="105" y="481"/>
                  </a:lnTo>
                  <a:lnTo>
                    <a:pt x="140" y="405"/>
                  </a:lnTo>
                  <a:lnTo>
                    <a:pt x="179" y="335"/>
                  </a:lnTo>
                  <a:lnTo>
                    <a:pt x="223" y="269"/>
                  </a:lnTo>
                  <a:lnTo>
                    <a:pt x="270" y="210"/>
                  </a:lnTo>
                  <a:lnTo>
                    <a:pt x="322" y="156"/>
                  </a:lnTo>
                  <a:lnTo>
                    <a:pt x="376" y="111"/>
                  </a:lnTo>
                  <a:lnTo>
                    <a:pt x="433" y="72"/>
                  </a:lnTo>
                  <a:lnTo>
                    <a:pt x="492" y="42"/>
                  </a:lnTo>
                  <a:lnTo>
                    <a:pt x="555" y="20"/>
                  </a:lnTo>
                  <a:lnTo>
                    <a:pt x="619" y="6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303"/>
            <p:cNvSpPr>
              <a:spLocks/>
            </p:cNvSpPr>
            <p:nvPr/>
          </p:nvSpPr>
          <p:spPr bwMode="auto">
            <a:xfrm>
              <a:off x="5846763" y="4033838"/>
              <a:ext cx="2505075" cy="1693863"/>
            </a:xfrm>
            <a:custGeom>
              <a:avLst/>
              <a:gdLst>
                <a:gd name="T0" fmla="*/ 765 w 3156"/>
                <a:gd name="T1" fmla="*/ 0 h 3200"/>
                <a:gd name="T2" fmla="*/ 768 w 3156"/>
                <a:gd name="T3" fmla="*/ 305 h 3200"/>
                <a:gd name="T4" fmla="*/ 789 w 3156"/>
                <a:gd name="T5" fmla="*/ 413 h 3200"/>
                <a:gd name="T6" fmla="*/ 830 w 3156"/>
                <a:gd name="T7" fmla="*/ 506 h 3200"/>
                <a:gd name="T8" fmla="*/ 885 w 3156"/>
                <a:gd name="T9" fmla="*/ 578 h 3200"/>
                <a:gd name="T10" fmla="*/ 953 w 3156"/>
                <a:gd name="T11" fmla="*/ 624 h 3200"/>
                <a:gd name="T12" fmla="*/ 1030 w 3156"/>
                <a:gd name="T13" fmla="*/ 642 h 3200"/>
                <a:gd name="T14" fmla="*/ 1106 w 3156"/>
                <a:gd name="T15" fmla="*/ 624 h 3200"/>
                <a:gd name="T16" fmla="*/ 1174 w 3156"/>
                <a:gd name="T17" fmla="*/ 578 h 3200"/>
                <a:gd name="T18" fmla="*/ 1230 w 3156"/>
                <a:gd name="T19" fmla="*/ 506 h 3200"/>
                <a:gd name="T20" fmla="*/ 1270 w 3156"/>
                <a:gd name="T21" fmla="*/ 413 h 3200"/>
                <a:gd name="T22" fmla="*/ 1292 w 3156"/>
                <a:gd name="T23" fmla="*/ 305 h 3200"/>
                <a:gd name="T24" fmla="*/ 1295 w 3156"/>
                <a:gd name="T25" fmla="*/ 0 h 3200"/>
                <a:gd name="T26" fmla="*/ 1869 w 3156"/>
                <a:gd name="T27" fmla="*/ 247 h 3200"/>
                <a:gd name="T28" fmla="*/ 1880 w 3156"/>
                <a:gd name="T29" fmla="*/ 361 h 3200"/>
                <a:gd name="T30" fmla="*/ 1911 w 3156"/>
                <a:gd name="T31" fmla="*/ 461 h 3200"/>
                <a:gd name="T32" fmla="*/ 1960 w 3156"/>
                <a:gd name="T33" fmla="*/ 545 h 3200"/>
                <a:gd name="T34" fmla="*/ 2021 w 3156"/>
                <a:gd name="T35" fmla="*/ 605 h 3200"/>
                <a:gd name="T36" fmla="*/ 2095 w 3156"/>
                <a:gd name="T37" fmla="*/ 638 h 3200"/>
                <a:gd name="T38" fmla="*/ 2173 w 3156"/>
                <a:gd name="T39" fmla="*/ 638 h 3200"/>
                <a:gd name="T40" fmla="*/ 2245 w 3156"/>
                <a:gd name="T41" fmla="*/ 605 h 3200"/>
                <a:gd name="T42" fmla="*/ 2308 w 3156"/>
                <a:gd name="T43" fmla="*/ 545 h 3200"/>
                <a:gd name="T44" fmla="*/ 2356 w 3156"/>
                <a:gd name="T45" fmla="*/ 461 h 3200"/>
                <a:gd name="T46" fmla="*/ 2387 w 3156"/>
                <a:gd name="T47" fmla="*/ 361 h 3200"/>
                <a:gd name="T48" fmla="*/ 2399 w 3156"/>
                <a:gd name="T49" fmla="*/ 247 h 3200"/>
                <a:gd name="T50" fmla="*/ 3103 w 3156"/>
                <a:gd name="T51" fmla="*/ 0 h 3200"/>
                <a:gd name="T52" fmla="*/ 3135 w 3156"/>
                <a:gd name="T53" fmla="*/ 13 h 3200"/>
                <a:gd name="T54" fmla="*/ 3153 w 3156"/>
                <a:gd name="T55" fmla="*/ 47 h 3200"/>
                <a:gd name="T56" fmla="*/ 3154 w 3156"/>
                <a:gd name="T57" fmla="*/ 95 h 3200"/>
                <a:gd name="T58" fmla="*/ 2677 w 3156"/>
                <a:gd name="T59" fmla="*/ 2964 h 3200"/>
                <a:gd name="T60" fmla="*/ 2636 w 3156"/>
                <a:gd name="T61" fmla="*/ 3059 h 3200"/>
                <a:gd name="T62" fmla="*/ 2580 w 3156"/>
                <a:gd name="T63" fmla="*/ 3132 h 3200"/>
                <a:gd name="T64" fmla="*/ 2513 w 3156"/>
                <a:gd name="T65" fmla="*/ 3182 h 3200"/>
                <a:gd name="T66" fmla="*/ 2440 w 3156"/>
                <a:gd name="T67" fmla="*/ 3200 h 3200"/>
                <a:gd name="T68" fmla="*/ 679 w 3156"/>
                <a:gd name="T69" fmla="*/ 3195 h 3200"/>
                <a:gd name="T70" fmla="*/ 609 w 3156"/>
                <a:gd name="T71" fmla="*/ 3161 h 3200"/>
                <a:gd name="T72" fmla="*/ 546 w 3156"/>
                <a:gd name="T73" fmla="*/ 3098 h 3200"/>
                <a:gd name="T74" fmla="*/ 496 w 3156"/>
                <a:gd name="T75" fmla="*/ 3014 h 3200"/>
                <a:gd name="T76" fmla="*/ 466 w 3156"/>
                <a:gd name="T77" fmla="*/ 2913 h 3200"/>
                <a:gd name="T78" fmla="*/ 0 w 3156"/>
                <a:gd name="T79" fmla="*/ 70 h 3200"/>
                <a:gd name="T80" fmla="*/ 10 w 3156"/>
                <a:gd name="T81" fmla="*/ 28 h 3200"/>
                <a:gd name="T82" fmla="*/ 35 w 3156"/>
                <a:gd name="T83" fmla="*/ 3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6" h="3200">
                  <a:moveTo>
                    <a:pt x="52" y="0"/>
                  </a:moveTo>
                  <a:lnTo>
                    <a:pt x="765" y="0"/>
                  </a:lnTo>
                  <a:lnTo>
                    <a:pt x="765" y="247"/>
                  </a:lnTo>
                  <a:lnTo>
                    <a:pt x="768" y="305"/>
                  </a:lnTo>
                  <a:lnTo>
                    <a:pt x="776" y="361"/>
                  </a:lnTo>
                  <a:lnTo>
                    <a:pt x="789" y="413"/>
                  </a:lnTo>
                  <a:lnTo>
                    <a:pt x="807" y="461"/>
                  </a:lnTo>
                  <a:lnTo>
                    <a:pt x="830" y="506"/>
                  </a:lnTo>
                  <a:lnTo>
                    <a:pt x="856" y="545"/>
                  </a:lnTo>
                  <a:lnTo>
                    <a:pt x="885" y="578"/>
                  </a:lnTo>
                  <a:lnTo>
                    <a:pt x="918" y="605"/>
                  </a:lnTo>
                  <a:lnTo>
                    <a:pt x="953" y="624"/>
                  </a:lnTo>
                  <a:lnTo>
                    <a:pt x="991" y="638"/>
                  </a:lnTo>
                  <a:lnTo>
                    <a:pt x="1030" y="642"/>
                  </a:lnTo>
                  <a:lnTo>
                    <a:pt x="1069" y="638"/>
                  </a:lnTo>
                  <a:lnTo>
                    <a:pt x="1106" y="624"/>
                  </a:lnTo>
                  <a:lnTo>
                    <a:pt x="1141" y="605"/>
                  </a:lnTo>
                  <a:lnTo>
                    <a:pt x="1174" y="578"/>
                  </a:lnTo>
                  <a:lnTo>
                    <a:pt x="1204" y="545"/>
                  </a:lnTo>
                  <a:lnTo>
                    <a:pt x="1230" y="506"/>
                  </a:lnTo>
                  <a:lnTo>
                    <a:pt x="1252" y="461"/>
                  </a:lnTo>
                  <a:lnTo>
                    <a:pt x="1270" y="413"/>
                  </a:lnTo>
                  <a:lnTo>
                    <a:pt x="1284" y="361"/>
                  </a:lnTo>
                  <a:lnTo>
                    <a:pt x="1292" y="305"/>
                  </a:lnTo>
                  <a:lnTo>
                    <a:pt x="1295" y="247"/>
                  </a:lnTo>
                  <a:lnTo>
                    <a:pt x="1295" y="0"/>
                  </a:lnTo>
                  <a:lnTo>
                    <a:pt x="1869" y="0"/>
                  </a:lnTo>
                  <a:lnTo>
                    <a:pt x="1869" y="247"/>
                  </a:lnTo>
                  <a:lnTo>
                    <a:pt x="1872" y="305"/>
                  </a:lnTo>
                  <a:lnTo>
                    <a:pt x="1880" y="361"/>
                  </a:lnTo>
                  <a:lnTo>
                    <a:pt x="1893" y="413"/>
                  </a:lnTo>
                  <a:lnTo>
                    <a:pt x="1911" y="461"/>
                  </a:lnTo>
                  <a:lnTo>
                    <a:pt x="1934" y="506"/>
                  </a:lnTo>
                  <a:lnTo>
                    <a:pt x="1960" y="545"/>
                  </a:lnTo>
                  <a:lnTo>
                    <a:pt x="1989" y="578"/>
                  </a:lnTo>
                  <a:lnTo>
                    <a:pt x="2021" y="605"/>
                  </a:lnTo>
                  <a:lnTo>
                    <a:pt x="2057" y="624"/>
                  </a:lnTo>
                  <a:lnTo>
                    <a:pt x="2095" y="638"/>
                  </a:lnTo>
                  <a:lnTo>
                    <a:pt x="2134" y="642"/>
                  </a:lnTo>
                  <a:lnTo>
                    <a:pt x="2173" y="638"/>
                  </a:lnTo>
                  <a:lnTo>
                    <a:pt x="2210" y="624"/>
                  </a:lnTo>
                  <a:lnTo>
                    <a:pt x="2245" y="605"/>
                  </a:lnTo>
                  <a:lnTo>
                    <a:pt x="2278" y="578"/>
                  </a:lnTo>
                  <a:lnTo>
                    <a:pt x="2308" y="545"/>
                  </a:lnTo>
                  <a:lnTo>
                    <a:pt x="2334" y="506"/>
                  </a:lnTo>
                  <a:lnTo>
                    <a:pt x="2356" y="461"/>
                  </a:lnTo>
                  <a:lnTo>
                    <a:pt x="2374" y="413"/>
                  </a:lnTo>
                  <a:lnTo>
                    <a:pt x="2387" y="361"/>
                  </a:lnTo>
                  <a:lnTo>
                    <a:pt x="2396" y="305"/>
                  </a:lnTo>
                  <a:lnTo>
                    <a:pt x="2399" y="247"/>
                  </a:lnTo>
                  <a:lnTo>
                    <a:pt x="2399" y="0"/>
                  </a:lnTo>
                  <a:lnTo>
                    <a:pt x="3103" y="0"/>
                  </a:lnTo>
                  <a:lnTo>
                    <a:pt x="3119" y="3"/>
                  </a:lnTo>
                  <a:lnTo>
                    <a:pt x="3135" y="13"/>
                  </a:lnTo>
                  <a:lnTo>
                    <a:pt x="3145" y="28"/>
                  </a:lnTo>
                  <a:lnTo>
                    <a:pt x="3153" y="47"/>
                  </a:lnTo>
                  <a:lnTo>
                    <a:pt x="3156" y="70"/>
                  </a:lnTo>
                  <a:lnTo>
                    <a:pt x="3154" y="95"/>
                  </a:lnTo>
                  <a:lnTo>
                    <a:pt x="2689" y="2913"/>
                  </a:lnTo>
                  <a:lnTo>
                    <a:pt x="2677" y="2964"/>
                  </a:lnTo>
                  <a:lnTo>
                    <a:pt x="2659" y="3014"/>
                  </a:lnTo>
                  <a:lnTo>
                    <a:pt x="2636" y="3059"/>
                  </a:lnTo>
                  <a:lnTo>
                    <a:pt x="2610" y="3098"/>
                  </a:lnTo>
                  <a:lnTo>
                    <a:pt x="2580" y="3132"/>
                  </a:lnTo>
                  <a:lnTo>
                    <a:pt x="2547" y="3161"/>
                  </a:lnTo>
                  <a:lnTo>
                    <a:pt x="2513" y="3182"/>
                  </a:lnTo>
                  <a:lnTo>
                    <a:pt x="2476" y="3195"/>
                  </a:lnTo>
                  <a:lnTo>
                    <a:pt x="2440" y="3200"/>
                  </a:lnTo>
                  <a:lnTo>
                    <a:pt x="715" y="3200"/>
                  </a:lnTo>
                  <a:lnTo>
                    <a:pt x="679" y="3195"/>
                  </a:lnTo>
                  <a:lnTo>
                    <a:pt x="643" y="3182"/>
                  </a:lnTo>
                  <a:lnTo>
                    <a:pt x="609" y="3161"/>
                  </a:lnTo>
                  <a:lnTo>
                    <a:pt x="576" y="3132"/>
                  </a:lnTo>
                  <a:lnTo>
                    <a:pt x="546" y="3098"/>
                  </a:lnTo>
                  <a:lnTo>
                    <a:pt x="518" y="3059"/>
                  </a:lnTo>
                  <a:lnTo>
                    <a:pt x="496" y="3014"/>
                  </a:lnTo>
                  <a:lnTo>
                    <a:pt x="478" y="2964"/>
                  </a:lnTo>
                  <a:lnTo>
                    <a:pt x="466" y="2913"/>
                  </a:lnTo>
                  <a:lnTo>
                    <a:pt x="2" y="95"/>
                  </a:lnTo>
                  <a:lnTo>
                    <a:pt x="0" y="70"/>
                  </a:lnTo>
                  <a:lnTo>
                    <a:pt x="3" y="47"/>
                  </a:lnTo>
                  <a:lnTo>
                    <a:pt x="10" y="28"/>
                  </a:lnTo>
                  <a:lnTo>
                    <a:pt x="21" y="13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6" name="Группа 345"/>
          <p:cNvGrpSpPr/>
          <p:nvPr/>
        </p:nvGrpSpPr>
        <p:grpSpPr>
          <a:xfrm>
            <a:off x="1600335" y="3258690"/>
            <a:ext cx="301180" cy="399863"/>
            <a:chOff x="5899151" y="3219450"/>
            <a:chExt cx="2049462" cy="2720975"/>
          </a:xfrm>
          <a:solidFill>
            <a:schemeClr val="bg2">
              <a:lumMod val="25000"/>
            </a:schemeClr>
          </a:solidFill>
        </p:grpSpPr>
        <p:sp>
          <p:nvSpPr>
            <p:cNvPr id="344" name="Freeform 308"/>
            <p:cNvSpPr>
              <a:spLocks/>
            </p:cNvSpPr>
            <p:nvPr/>
          </p:nvSpPr>
          <p:spPr bwMode="auto">
            <a:xfrm>
              <a:off x="6357938" y="3219450"/>
              <a:ext cx="1119187" cy="1536700"/>
            </a:xfrm>
            <a:custGeom>
              <a:avLst/>
              <a:gdLst>
                <a:gd name="T0" fmla="*/ 822 w 1409"/>
                <a:gd name="T1" fmla="*/ 73 h 1937"/>
                <a:gd name="T2" fmla="*/ 743 w 1409"/>
                <a:gd name="T3" fmla="*/ 178 h 1937"/>
                <a:gd name="T4" fmla="*/ 714 w 1409"/>
                <a:gd name="T5" fmla="*/ 278 h 1937"/>
                <a:gd name="T6" fmla="*/ 729 w 1409"/>
                <a:gd name="T7" fmla="*/ 374 h 1937"/>
                <a:gd name="T8" fmla="*/ 771 w 1409"/>
                <a:gd name="T9" fmla="*/ 468 h 1937"/>
                <a:gd name="T10" fmla="*/ 833 w 1409"/>
                <a:gd name="T11" fmla="*/ 562 h 1937"/>
                <a:gd name="T12" fmla="*/ 900 w 1409"/>
                <a:gd name="T13" fmla="*/ 655 h 1937"/>
                <a:gd name="T14" fmla="*/ 964 w 1409"/>
                <a:gd name="T15" fmla="*/ 751 h 1937"/>
                <a:gd name="T16" fmla="*/ 1013 w 1409"/>
                <a:gd name="T17" fmla="*/ 851 h 1937"/>
                <a:gd name="T18" fmla="*/ 1035 w 1409"/>
                <a:gd name="T19" fmla="*/ 954 h 1937"/>
                <a:gd name="T20" fmla="*/ 1018 w 1409"/>
                <a:gd name="T21" fmla="*/ 1064 h 1937"/>
                <a:gd name="T22" fmla="*/ 1038 w 1409"/>
                <a:gd name="T23" fmla="*/ 1052 h 1937"/>
                <a:gd name="T24" fmla="*/ 1090 w 1409"/>
                <a:gd name="T25" fmla="*/ 1016 h 1937"/>
                <a:gd name="T26" fmla="*/ 1161 w 1409"/>
                <a:gd name="T27" fmla="*/ 958 h 1937"/>
                <a:gd name="T28" fmla="*/ 1238 w 1409"/>
                <a:gd name="T29" fmla="*/ 876 h 1937"/>
                <a:gd name="T30" fmla="*/ 1306 w 1409"/>
                <a:gd name="T31" fmla="*/ 843 h 1937"/>
                <a:gd name="T32" fmla="*/ 1358 w 1409"/>
                <a:gd name="T33" fmla="*/ 962 h 1937"/>
                <a:gd name="T34" fmla="*/ 1395 w 1409"/>
                <a:gd name="T35" fmla="*/ 1111 h 1937"/>
                <a:gd name="T36" fmla="*/ 1409 w 1409"/>
                <a:gd name="T37" fmla="*/ 1295 h 1937"/>
                <a:gd name="T38" fmla="*/ 1375 w 1409"/>
                <a:gd name="T39" fmla="*/ 1476 h 1937"/>
                <a:gd name="T40" fmla="*/ 1292 w 1409"/>
                <a:gd name="T41" fmla="*/ 1637 h 1937"/>
                <a:gd name="T42" fmla="*/ 1167 w 1409"/>
                <a:gd name="T43" fmla="*/ 1770 h 1937"/>
                <a:gd name="T44" fmla="*/ 1011 w 1409"/>
                <a:gd name="T45" fmla="*/ 1868 h 1937"/>
                <a:gd name="T46" fmla="*/ 832 w 1409"/>
                <a:gd name="T47" fmla="*/ 1926 h 1937"/>
                <a:gd name="T48" fmla="*/ 637 w 1409"/>
                <a:gd name="T49" fmla="*/ 1933 h 1937"/>
                <a:gd name="T50" fmla="*/ 445 w 1409"/>
                <a:gd name="T51" fmla="*/ 1888 h 1937"/>
                <a:gd name="T52" fmla="*/ 278 w 1409"/>
                <a:gd name="T53" fmla="*/ 1793 h 1937"/>
                <a:gd name="T54" fmla="*/ 144 w 1409"/>
                <a:gd name="T55" fmla="*/ 1658 h 1937"/>
                <a:gd name="T56" fmla="*/ 50 w 1409"/>
                <a:gd name="T57" fmla="*/ 1491 h 1937"/>
                <a:gd name="T58" fmla="*/ 4 w 1409"/>
                <a:gd name="T59" fmla="*/ 1299 h 1937"/>
                <a:gd name="T60" fmla="*/ 13 w 1409"/>
                <a:gd name="T61" fmla="*/ 1078 h 1937"/>
                <a:gd name="T62" fmla="*/ 75 w 1409"/>
                <a:gd name="T63" fmla="*/ 864 h 1937"/>
                <a:gd name="T64" fmla="*/ 158 w 1409"/>
                <a:gd name="T65" fmla="*/ 703 h 1937"/>
                <a:gd name="T66" fmla="*/ 217 w 1409"/>
                <a:gd name="T67" fmla="*/ 632 h 1937"/>
                <a:gd name="T68" fmla="*/ 273 w 1409"/>
                <a:gd name="T69" fmla="*/ 588 h 1937"/>
                <a:gd name="T70" fmla="*/ 304 w 1409"/>
                <a:gd name="T71" fmla="*/ 568 h 1937"/>
                <a:gd name="T72" fmla="*/ 304 w 1409"/>
                <a:gd name="T73" fmla="*/ 580 h 1937"/>
                <a:gd name="T74" fmla="*/ 299 w 1409"/>
                <a:gd name="T75" fmla="*/ 644 h 1937"/>
                <a:gd name="T76" fmla="*/ 299 w 1409"/>
                <a:gd name="T77" fmla="*/ 744 h 1937"/>
                <a:gd name="T78" fmla="*/ 316 w 1409"/>
                <a:gd name="T79" fmla="*/ 865 h 1937"/>
                <a:gd name="T80" fmla="*/ 352 w 1409"/>
                <a:gd name="T81" fmla="*/ 960 h 1937"/>
                <a:gd name="T82" fmla="*/ 404 w 1409"/>
                <a:gd name="T83" fmla="*/ 1041 h 1937"/>
                <a:gd name="T84" fmla="*/ 458 w 1409"/>
                <a:gd name="T85" fmla="*/ 1107 h 1937"/>
                <a:gd name="T86" fmla="*/ 501 w 1409"/>
                <a:gd name="T87" fmla="*/ 1149 h 1937"/>
                <a:gd name="T88" fmla="*/ 518 w 1409"/>
                <a:gd name="T89" fmla="*/ 1164 h 1937"/>
                <a:gd name="T90" fmla="*/ 589 w 1409"/>
                <a:gd name="T91" fmla="*/ 1038 h 1937"/>
                <a:gd name="T92" fmla="*/ 612 w 1409"/>
                <a:gd name="T93" fmla="*/ 927 h 1937"/>
                <a:gd name="T94" fmla="*/ 603 w 1409"/>
                <a:gd name="T95" fmla="*/ 826 h 1937"/>
                <a:gd name="T96" fmla="*/ 572 w 1409"/>
                <a:gd name="T97" fmla="*/ 733 h 1937"/>
                <a:gd name="T98" fmla="*/ 533 w 1409"/>
                <a:gd name="T99" fmla="*/ 645 h 1937"/>
                <a:gd name="T100" fmla="*/ 498 w 1409"/>
                <a:gd name="T101" fmla="*/ 559 h 1937"/>
                <a:gd name="T102" fmla="*/ 480 w 1409"/>
                <a:gd name="T103" fmla="*/ 471 h 1937"/>
                <a:gd name="T104" fmla="*/ 490 w 1409"/>
                <a:gd name="T105" fmla="*/ 380 h 1937"/>
                <a:gd name="T106" fmla="*/ 542 w 1409"/>
                <a:gd name="T107" fmla="*/ 280 h 1937"/>
                <a:gd name="T108" fmla="*/ 644 w 1409"/>
                <a:gd name="T109" fmla="*/ 178 h 1937"/>
                <a:gd name="T110" fmla="*/ 752 w 1409"/>
                <a:gd name="T111" fmla="*/ 98 h 1937"/>
                <a:gd name="T112" fmla="*/ 838 w 1409"/>
                <a:gd name="T113" fmla="*/ 42 h 1937"/>
                <a:gd name="T114" fmla="*/ 894 w 1409"/>
                <a:gd name="T115" fmla="*/ 9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9" h="1937">
                  <a:moveTo>
                    <a:pt x="909" y="0"/>
                  </a:moveTo>
                  <a:lnTo>
                    <a:pt x="862" y="37"/>
                  </a:lnTo>
                  <a:lnTo>
                    <a:pt x="822" y="73"/>
                  </a:lnTo>
                  <a:lnTo>
                    <a:pt x="788" y="109"/>
                  </a:lnTo>
                  <a:lnTo>
                    <a:pt x="762" y="144"/>
                  </a:lnTo>
                  <a:lnTo>
                    <a:pt x="743" y="178"/>
                  </a:lnTo>
                  <a:lnTo>
                    <a:pt x="727" y="211"/>
                  </a:lnTo>
                  <a:lnTo>
                    <a:pt x="719" y="245"/>
                  </a:lnTo>
                  <a:lnTo>
                    <a:pt x="714" y="278"/>
                  </a:lnTo>
                  <a:lnTo>
                    <a:pt x="716" y="310"/>
                  </a:lnTo>
                  <a:lnTo>
                    <a:pt x="720" y="342"/>
                  </a:lnTo>
                  <a:lnTo>
                    <a:pt x="729" y="374"/>
                  </a:lnTo>
                  <a:lnTo>
                    <a:pt x="739" y="406"/>
                  </a:lnTo>
                  <a:lnTo>
                    <a:pt x="755" y="436"/>
                  </a:lnTo>
                  <a:lnTo>
                    <a:pt x="771" y="468"/>
                  </a:lnTo>
                  <a:lnTo>
                    <a:pt x="790" y="500"/>
                  </a:lnTo>
                  <a:lnTo>
                    <a:pt x="811" y="530"/>
                  </a:lnTo>
                  <a:lnTo>
                    <a:pt x="833" y="562"/>
                  </a:lnTo>
                  <a:lnTo>
                    <a:pt x="854" y="593"/>
                  </a:lnTo>
                  <a:lnTo>
                    <a:pt x="877" y="624"/>
                  </a:lnTo>
                  <a:lnTo>
                    <a:pt x="900" y="655"/>
                  </a:lnTo>
                  <a:lnTo>
                    <a:pt x="923" y="687"/>
                  </a:lnTo>
                  <a:lnTo>
                    <a:pt x="945" y="719"/>
                  </a:lnTo>
                  <a:lnTo>
                    <a:pt x="964" y="751"/>
                  </a:lnTo>
                  <a:lnTo>
                    <a:pt x="983" y="784"/>
                  </a:lnTo>
                  <a:lnTo>
                    <a:pt x="999" y="817"/>
                  </a:lnTo>
                  <a:lnTo>
                    <a:pt x="1013" y="851"/>
                  </a:lnTo>
                  <a:lnTo>
                    <a:pt x="1024" y="885"/>
                  </a:lnTo>
                  <a:lnTo>
                    <a:pt x="1031" y="919"/>
                  </a:lnTo>
                  <a:lnTo>
                    <a:pt x="1035" y="954"/>
                  </a:lnTo>
                  <a:lnTo>
                    <a:pt x="1034" y="990"/>
                  </a:lnTo>
                  <a:lnTo>
                    <a:pt x="1028" y="1027"/>
                  </a:lnTo>
                  <a:lnTo>
                    <a:pt x="1018" y="1064"/>
                  </a:lnTo>
                  <a:lnTo>
                    <a:pt x="1021" y="1063"/>
                  </a:lnTo>
                  <a:lnTo>
                    <a:pt x="1027" y="1059"/>
                  </a:lnTo>
                  <a:lnTo>
                    <a:pt x="1038" y="1052"/>
                  </a:lnTo>
                  <a:lnTo>
                    <a:pt x="1053" y="1044"/>
                  </a:lnTo>
                  <a:lnTo>
                    <a:pt x="1070" y="1032"/>
                  </a:lnTo>
                  <a:lnTo>
                    <a:pt x="1090" y="1016"/>
                  </a:lnTo>
                  <a:lnTo>
                    <a:pt x="1112" y="999"/>
                  </a:lnTo>
                  <a:lnTo>
                    <a:pt x="1136" y="979"/>
                  </a:lnTo>
                  <a:lnTo>
                    <a:pt x="1161" y="958"/>
                  </a:lnTo>
                  <a:lnTo>
                    <a:pt x="1187" y="933"/>
                  </a:lnTo>
                  <a:lnTo>
                    <a:pt x="1212" y="905"/>
                  </a:lnTo>
                  <a:lnTo>
                    <a:pt x="1238" y="876"/>
                  </a:lnTo>
                  <a:lnTo>
                    <a:pt x="1261" y="843"/>
                  </a:lnTo>
                  <a:lnTo>
                    <a:pt x="1285" y="809"/>
                  </a:lnTo>
                  <a:lnTo>
                    <a:pt x="1306" y="843"/>
                  </a:lnTo>
                  <a:lnTo>
                    <a:pt x="1324" y="880"/>
                  </a:lnTo>
                  <a:lnTo>
                    <a:pt x="1342" y="919"/>
                  </a:lnTo>
                  <a:lnTo>
                    <a:pt x="1358" y="962"/>
                  </a:lnTo>
                  <a:lnTo>
                    <a:pt x="1372" y="1009"/>
                  </a:lnTo>
                  <a:lnTo>
                    <a:pt x="1384" y="1058"/>
                  </a:lnTo>
                  <a:lnTo>
                    <a:pt x="1395" y="1111"/>
                  </a:lnTo>
                  <a:lnTo>
                    <a:pt x="1403" y="1169"/>
                  </a:lnTo>
                  <a:lnTo>
                    <a:pt x="1408" y="1231"/>
                  </a:lnTo>
                  <a:lnTo>
                    <a:pt x="1409" y="1295"/>
                  </a:lnTo>
                  <a:lnTo>
                    <a:pt x="1404" y="1358"/>
                  </a:lnTo>
                  <a:lnTo>
                    <a:pt x="1393" y="1419"/>
                  </a:lnTo>
                  <a:lnTo>
                    <a:pt x="1375" y="1476"/>
                  </a:lnTo>
                  <a:lnTo>
                    <a:pt x="1353" y="1533"/>
                  </a:lnTo>
                  <a:lnTo>
                    <a:pt x="1324" y="1586"/>
                  </a:lnTo>
                  <a:lnTo>
                    <a:pt x="1292" y="1637"/>
                  </a:lnTo>
                  <a:lnTo>
                    <a:pt x="1254" y="1685"/>
                  </a:lnTo>
                  <a:lnTo>
                    <a:pt x="1213" y="1730"/>
                  </a:lnTo>
                  <a:lnTo>
                    <a:pt x="1167" y="1770"/>
                  </a:lnTo>
                  <a:lnTo>
                    <a:pt x="1118" y="1807"/>
                  </a:lnTo>
                  <a:lnTo>
                    <a:pt x="1066" y="1840"/>
                  </a:lnTo>
                  <a:lnTo>
                    <a:pt x="1011" y="1868"/>
                  </a:lnTo>
                  <a:lnTo>
                    <a:pt x="953" y="1892"/>
                  </a:lnTo>
                  <a:lnTo>
                    <a:pt x="894" y="1912"/>
                  </a:lnTo>
                  <a:lnTo>
                    <a:pt x="832" y="1926"/>
                  </a:lnTo>
                  <a:lnTo>
                    <a:pt x="769" y="1933"/>
                  </a:lnTo>
                  <a:lnTo>
                    <a:pt x="705" y="1937"/>
                  </a:lnTo>
                  <a:lnTo>
                    <a:pt x="637" y="1933"/>
                  </a:lnTo>
                  <a:lnTo>
                    <a:pt x="571" y="1924"/>
                  </a:lnTo>
                  <a:lnTo>
                    <a:pt x="507" y="1908"/>
                  </a:lnTo>
                  <a:lnTo>
                    <a:pt x="445" y="1888"/>
                  </a:lnTo>
                  <a:lnTo>
                    <a:pt x="387" y="1861"/>
                  </a:lnTo>
                  <a:lnTo>
                    <a:pt x="331" y="1829"/>
                  </a:lnTo>
                  <a:lnTo>
                    <a:pt x="278" y="1793"/>
                  </a:lnTo>
                  <a:lnTo>
                    <a:pt x="229" y="1752"/>
                  </a:lnTo>
                  <a:lnTo>
                    <a:pt x="185" y="1707"/>
                  </a:lnTo>
                  <a:lnTo>
                    <a:pt x="144" y="1658"/>
                  </a:lnTo>
                  <a:lnTo>
                    <a:pt x="108" y="1605"/>
                  </a:lnTo>
                  <a:lnTo>
                    <a:pt x="76" y="1549"/>
                  </a:lnTo>
                  <a:lnTo>
                    <a:pt x="50" y="1491"/>
                  </a:lnTo>
                  <a:lnTo>
                    <a:pt x="29" y="1429"/>
                  </a:lnTo>
                  <a:lnTo>
                    <a:pt x="13" y="1366"/>
                  </a:lnTo>
                  <a:lnTo>
                    <a:pt x="4" y="1299"/>
                  </a:lnTo>
                  <a:lnTo>
                    <a:pt x="0" y="1231"/>
                  </a:lnTo>
                  <a:lnTo>
                    <a:pt x="4" y="1153"/>
                  </a:lnTo>
                  <a:lnTo>
                    <a:pt x="13" y="1078"/>
                  </a:lnTo>
                  <a:lnTo>
                    <a:pt x="30" y="1004"/>
                  </a:lnTo>
                  <a:lnTo>
                    <a:pt x="50" y="934"/>
                  </a:lnTo>
                  <a:lnTo>
                    <a:pt x="75" y="864"/>
                  </a:lnTo>
                  <a:lnTo>
                    <a:pt x="106" y="797"/>
                  </a:lnTo>
                  <a:lnTo>
                    <a:pt x="140" y="732"/>
                  </a:lnTo>
                  <a:lnTo>
                    <a:pt x="158" y="703"/>
                  </a:lnTo>
                  <a:lnTo>
                    <a:pt x="177" y="676"/>
                  </a:lnTo>
                  <a:lnTo>
                    <a:pt x="198" y="653"/>
                  </a:lnTo>
                  <a:lnTo>
                    <a:pt x="217" y="632"/>
                  </a:lnTo>
                  <a:lnTo>
                    <a:pt x="238" y="615"/>
                  </a:lnTo>
                  <a:lnTo>
                    <a:pt x="256" y="600"/>
                  </a:lnTo>
                  <a:lnTo>
                    <a:pt x="273" y="588"/>
                  </a:lnTo>
                  <a:lnTo>
                    <a:pt x="287" y="578"/>
                  </a:lnTo>
                  <a:lnTo>
                    <a:pt x="298" y="571"/>
                  </a:lnTo>
                  <a:lnTo>
                    <a:pt x="304" y="568"/>
                  </a:lnTo>
                  <a:lnTo>
                    <a:pt x="306" y="567"/>
                  </a:lnTo>
                  <a:lnTo>
                    <a:pt x="306" y="570"/>
                  </a:lnTo>
                  <a:lnTo>
                    <a:pt x="304" y="580"/>
                  </a:lnTo>
                  <a:lnTo>
                    <a:pt x="303" y="596"/>
                  </a:lnTo>
                  <a:lnTo>
                    <a:pt x="301" y="618"/>
                  </a:lnTo>
                  <a:lnTo>
                    <a:pt x="299" y="644"/>
                  </a:lnTo>
                  <a:lnTo>
                    <a:pt x="298" y="675"/>
                  </a:lnTo>
                  <a:lnTo>
                    <a:pt x="298" y="708"/>
                  </a:lnTo>
                  <a:lnTo>
                    <a:pt x="299" y="744"/>
                  </a:lnTo>
                  <a:lnTo>
                    <a:pt x="302" y="784"/>
                  </a:lnTo>
                  <a:lnTo>
                    <a:pt x="309" y="824"/>
                  </a:lnTo>
                  <a:lnTo>
                    <a:pt x="316" y="865"/>
                  </a:lnTo>
                  <a:lnTo>
                    <a:pt x="326" y="898"/>
                  </a:lnTo>
                  <a:lnTo>
                    <a:pt x="338" y="929"/>
                  </a:lnTo>
                  <a:lnTo>
                    <a:pt x="352" y="960"/>
                  </a:lnTo>
                  <a:lnTo>
                    <a:pt x="368" y="988"/>
                  </a:lnTo>
                  <a:lnTo>
                    <a:pt x="386" y="1015"/>
                  </a:lnTo>
                  <a:lnTo>
                    <a:pt x="404" y="1041"/>
                  </a:lnTo>
                  <a:lnTo>
                    <a:pt x="423" y="1065"/>
                  </a:lnTo>
                  <a:lnTo>
                    <a:pt x="441" y="1087"/>
                  </a:lnTo>
                  <a:lnTo>
                    <a:pt x="458" y="1107"/>
                  </a:lnTo>
                  <a:lnTo>
                    <a:pt x="475" y="1123"/>
                  </a:lnTo>
                  <a:lnTo>
                    <a:pt x="489" y="1137"/>
                  </a:lnTo>
                  <a:lnTo>
                    <a:pt x="501" y="1149"/>
                  </a:lnTo>
                  <a:lnTo>
                    <a:pt x="510" y="1157"/>
                  </a:lnTo>
                  <a:lnTo>
                    <a:pt x="517" y="1162"/>
                  </a:lnTo>
                  <a:lnTo>
                    <a:pt x="518" y="1164"/>
                  </a:lnTo>
                  <a:lnTo>
                    <a:pt x="547" y="1121"/>
                  </a:lnTo>
                  <a:lnTo>
                    <a:pt x="571" y="1078"/>
                  </a:lnTo>
                  <a:lnTo>
                    <a:pt x="589" y="1038"/>
                  </a:lnTo>
                  <a:lnTo>
                    <a:pt x="600" y="1000"/>
                  </a:lnTo>
                  <a:lnTo>
                    <a:pt x="608" y="963"/>
                  </a:lnTo>
                  <a:lnTo>
                    <a:pt x="612" y="927"/>
                  </a:lnTo>
                  <a:lnTo>
                    <a:pt x="612" y="892"/>
                  </a:lnTo>
                  <a:lnTo>
                    <a:pt x="609" y="859"/>
                  </a:lnTo>
                  <a:lnTo>
                    <a:pt x="603" y="826"/>
                  </a:lnTo>
                  <a:lnTo>
                    <a:pt x="594" y="794"/>
                  </a:lnTo>
                  <a:lnTo>
                    <a:pt x="584" y="764"/>
                  </a:lnTo>
                  <a:lnTo>
                    <a:pt x="572" y="733"/>
                  </a:lnTo>
                  <a:lnTo>
                    <a:pt x="560" y="704"/>
                  </a:lnTo>
                  <a:lnTo>
                    <a:pt x="547" y="675"/>
                  </a:lnTo>
                  <a:lnTo>
                    <a:pt x="533" y="645"/>
                  </a:lnTo>
                  <a:lnTo>
                    <a:pt x="521" y="617"/>
                  </a:lnTo>
                  <a:lnTo>
                    <a:pt x="509" y="588"/>
                  </a:lnTo>
                  <a:lnTo>
                    <a:pt x="498" y="559"/>
                  </a:lnTo>
                  <a:lnTo>
                    <a:pt x="490" y="530"/>
                  </a:lnTo>
                  <a:lnTo>
                    <a:pt x="483" y="501"/>
                  </a:lnTo>
                  <a:lnTo>
                    <a:pt x="480" y="471"/>
                  </a:lnTo>
                  <a:lnTo>
                    <a:pt x="480" y="442"/>
                  </a:lnTo>
                  <a:lnTo>
                    <a:pt x="483" y="411"/>
                  </a:lnTo>
                  <a:lnTo>
                    <a:pt x="490" y="380"/>
                  </a:lnTo>
                  <a:lnTo>
                    <a:pt x="502" y="347"/>
                  </a:lnTo>
                  <a:lnTo>
                    <a:pt x="519" y="315"/>
                  </a:lnTo>
                  <a:lnTo>
                    <a:pt x="542" y="280"/>
                  </a:lnTo>
                  <a:lnTo>
                    <a:pt x="570" y="245"/>
                  </a:lnTo>
                  <a:lnTo>
                    <a:pt x="605" y="208"/>
                  </a:lnTo>
                  <a:lnTo>
                    <a:pt x="644" y="178"/>
                  </a:lnTo>
                  <a:lnTo>
                    <a:pt x="682" y="148"/>
                  </a:lnTo>
                  <a:lnTo>
                    <a:pt x="718" y="122"/>
                  </a:lnTo>
                  <a:lnTo>
                    <a:pt x="752" y="98"/>
                  </a:lnTo>
                  <a:lnTo>
                    <a:pt x="784" y="77"/>
                  </a:lnTo>
                  <a:lnTo>
                    <a:pt x="812" y="58"/>
                  </a:lnTo>
                  <a:lnTo>
                    <a:pt x="838" y="42"/>
                  </a:lnTo>
                  <a:lnTo>
                    <a:pt x="861" y="29"/>
                  </a:lnTo>
                  <a:lnTo>
                    <a:pt x="879" y="17"/>
                  </a:lnTo>
                  <a:lnTo>
                    <a:pt x="894" y="9"/>
                  </a:lnTo>
                  <a:lnTo>
                    <a:pt x="903" y="2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09"/>
            <p:cNvSpPr>
              <a:spLocks/>
            </p:cNvSpPr>
            <p:nvPr/>
          </p:nvSpPr>
          <p:spPr bwMode="auto">
            <a:xfrm>
              <a:off x="5899151" y="4864100"/>
              <a:ext cx="2049462" cy="1076325"/>
            </a:xfrm>
            <a:custGeom>
              <a:avLst/>
              <a:gdLst>
                <a:gd name="T0" fmla="*/ 176 w 2581"/>
                <a:gd name="T1" fmla="*/ 0 h 1355"/>
                <a:gd name="T2" fmla="*/ 2405 w 2581"/>
                <a:gd name="T3" fmla="*/ 0 h 1355"/>
                <a:gd name="T4" fmla="*/ 2436 w 2581"/>
                <a:gd name="T5" fmla="*/ 2 h 1355"/>
                <a:gd name="T6" fmla="*/ 2466 w 2581"/>
                <a:gd name="T7" fmla="*/ 10 h 1355"/>
                <a:gd name="T8" fmla="*/ 2494 w 2581"/>
                <a:gd name="T9" fmla="*/ 21 h 1355"/>
                <a:gd name="T10" fmla="*/ 2518 w 2581"/>
                <a:gd name="T11" fmla="*/ 37 h 1355"/>
                <a:gd name="T12" fmla="*/ 2540 w 2581"/>
                <a:gd name="T13" fmla="*/ 56 h 1355"/>
                <a:gd name="T14" fmla="*/ 2557 w 2581"/>
                <a:gd name="T15" fmla="*/ 79 h 1355"/>
                <a:gd name="T16" fmla="*/ 2570 w 2581"/>
                <a:gd name="T17" fmla="*/ 104 h 1355"/>
                <a:gd name="T18" fmla="*/ 2578 w 2581"/>
                <a:gd name="T19" fmla="*/ 131 h 1355"/>
                <a:gd name="T20" fmla="*/ 2581 w 2581"/>
                <a:gd name="T21" fmla="*/ 160 h 1355"/>
                <a:gd name="T22" fmla="*/ 2581 w 2581"/>
                <a:gd name="T23" fmla="*/ 409 h 1355"/>
                <a:gd name="T24" fmla="*/ 2417 w 2581"/>
                <a:gd name="T25" fmla="*/ 409 h 1355"/>
                <a:gd name="T26" fmla="*/ 2392 w 2581"/>
                <a:gd name="T27" fmla="*/ 494 h 1355"/>
                <a:gd name="T28" fmla="*/ 2362 w 2581"/>
                <a:gd name="T29" fmla="*/ 576 h 1355"/>
                <a:gd name="T30" fmla="*/ 2327 w 2581"/>
                <a:gd name="T31" fmla="*/ 656 h 1355"/>
                <a:gd name="T32" fmla="*/ 2287 w 2581"/>
                <a:gd name="T33" fmla="*/ 732 h 1355"/>
                <a:gd name="T34" fmla="*/ 2243 w 2581"/>
                <a:gd name="T35" fmla="*/ 805 h 1355"/>
                <a:gd name="T36" fmla="*/ 2196 w 2581"/>
                <a:gd name="T37" fmla="*/ 874 h 1355"/>
                <a:gd name="T38" fmla="*/ 2143 w 2581"/>
                <a:gd name="T39" fmla="*/ 941 h 1355"/>
                <a:gd name="T40" fmla="*/ 2087 w 2581"/>
                <a:gd name="T41" fmla="*/ 1003 h 1355"/>
                <a:gd name="T42" fmla="*/ 2028 w 2581"/>
                <a:gd name="T43" fmla="*/ 1060 h 1355"/>
                <a:gd name="T44" fmla="*/ 1965 w 2581"/>
                <a:gd name="T45" fmla="*/ 1113 h 1355"/>
                <a:gd name="T46" fmla="*/ 1899 w 2581"/>
                <a:gd name="T47" fmla="*/ 1162 h 1355"/>
                <a:gd name="T48" fmla="*/ 1831 w 2581"/>
                <a:gd name="T49" fmla="*/ 1205 h 1355"/>
                <a:gd name="T50" fmla="*/ 1759 w 2581"/>
                <a:gd name="T51" fmla="*/ 1243 h 1355"/>
                <a:gd name="T52" fmla="*/ 1685 w 2581"/>
                <a:gd name="T53" fmla="*/ 1277 h 1355"/>
                <a:gd name="T54" fmla="*/ 1608 w 2581"/>
                <a:gd name="T55" fmla="*/ 1304 h 1355"/>
                <a:gd name="T56" fmla="*/ 1530 w 2581"/>
                <a:gd name="T57" fmla="*/ 1327 h 1355"/>
                <a:gd name="T58" fmla="*/ 1449 w 2581"/>
                <a:gd name="T59" fmla="*/ 1342 h 1355"/>
                <a:gd name="T60" fmla="*/ 1366 w 2581"/>
                <a:gd name="T61" fmla="*/ 1352 h 1355"/>
                <a:gd name="T62" fmla="*/ 1283 w 2581"/>
                <a:gd name="T63" fmla="*/ 1355 h 1355"/>
                <a:gd name="T64" fmla="*/ 1198 w 2581"/>
                <a:gd name="T65" fmla="*/ 1352 h 1355"/>
                <a:gd name="T66" fmla="*/ 1116 w 2581"/>
                <a:gd name="T67" fmla="*/ 1342 h 1355"/>
                <a:gd name="T68" fmla="*/ 1035 w 2581"/>
                <a:gd name="T69" fmla="*/ 1327 h 1355"/>
                <a:gd name="T70" fmla="*/ 956 w 2581"/>
                <a:gd name="T71" fmla="*/ 1304 h 1355"/>
                <a:gd name="T72" fmla="*/ 879 w 2581"/>
                <a:gd name="T73" fmla="*/ 1277 h 1355"/>
                <a:gd name="T74" fmla="*/ 805 w 2581"/>
                <a:gd name="T75" fmla="*/ 1243 h 1355"/>
                <a:gd name="T76" fmla="*/ 734 w 2581"/>
                <a:gd name="T77" fmla="*/ 1205 h 1355"/>
                <a:gd name="T78" fmla="*/ 665 w 2581"/>
                <a:gd name="T79" fmla="*/ 1162 h 1355"/>
                <a:gd name="T80" fmla="*/ 599 w 2581"/>
                <a:gd name="T81" fmla="*/ 1113 h 1355"/>
                <a:gd name="T82" fmla="*/ 536 w 2581"/>
                <a:gd name="T83" fmla="*/ 1060 h 1355"/>
                <a:gd name="T84" fmla="*/ 477 w 2581"/>
                <a:gd name="T85" fmla="*/ 1003 h 1355"/>
                <a:gd name="T86" fmla="*/ 421 w 2581"/>
                <a:gd name="T87" fmla="*/ 941 h 1355"/>
                <a:gd name="T88" fmla="*/ 369 w 2581"/>
                <a:gd name="T89" fmla="*/ 874 h 1355"/>
                <a:gd name="T90" fmla="*/ 321 w 2581"/>
                <a:gd name="T91" fmla="*/ 805 h 1355"/>
                <a:gd name="T92" fmla="*/ 278 w 2581"/>
                <a:gd name="T93" fmla="*/ 732 h 1355"/>
                <a:gd name="T94" fmla="*/ 238 w 2581"/>
                <a:gd name="T95" fmla="*/ 656 h 1355"/>
                <a:gd name="T96" fmla="*/ 203 w 2581"/>
                <a:gd name="T97" fmla="*/ 576 h 1355"/>
                <a:gd name="T98" fmla="*/ 174 w 2581"/>
                <a:gd name="T99" fmla="*/ 494 h 1355"/>
                <a:gd name="T100" fmla="*/ 148 w 2581"/>
                <a:gd name="T101" fmla="*/ 409 h 1355"/>
                <a:gd name="T102" fmla="*/ 0 w 2581"/>
                <a:gd name="T103" fmla="*/ 409 h 1355"/>
                <a:gd name="T104" fmla="*/ 0 w 2581"/>
                <a:gd name="T105" fmla="*/ 160 h 1355"/>
                <a:gd name="T106" fmla="*/ 3 w 2581"/>
                <a:gd name="T107" fmla="*/ 131 h 1355"/>
                <a:gd name="T108" fmla="*/ 12 w 2581"/>
                <a:gd name="T109" fmla="*/ 104 h 1355"/>
                <a:gd name="T110" fmla="*/ 25 w 2581"/>
                <a:gd name="T111" fmla="*/ 79 h 1355"/>
                <a:gd name="T112" fmla="*/ 42 w 2581"/>
                <a:gd name="T113" fmla="*/ 56 h 1355"/>
                <a:gd name="T114" fmla="*/ 63 w 2581"/>
                <a:gd name="T115" fmla="*/ 37 h 1355"/>
                <a:gd name="T116" fmla="*/ 88 w 2581"/>
                <a:gd name="T117" fmla="*/ 21 h 1355"/>
                <a:gd name="T118" fmla="*/ 115 w 2581"/>
                <a:gd name="T119" fmla="*/ 10 h 1355"/>
                <a:gd name="T120" fmla="*/ 144 w 2581"/>
                <a:gd name="T121" fmla="*/ 2 h 1355"/>
                <a:gd name="T122" fmla="*/ 176 w 2581"/>
                <a:gd name="T123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1" h="1355">
                  <a:moveTo>
                    <a:pt x="176" y="0"/>
                  </a:moveTo>
                  <a:lnTo>
                    <a:pt x="2405" y="0"/>
                  </a:lnTo>
                  <a:lnTo>
                    <a:pt x="2436" y="2"/>
                  </a:lnTo>
                  <a:lnTo>
                    <a:pt x="2466" y="10"/>
                  </a:lnTo>
                  <a:lnTo>
                    <a:pt x="2494" y="21"/>
                  </a:lnTo>
                  <a:lnTo>
                    <a:pt x="2518" y="37"/>
                  </a:lnTo>
                  <a:lnTo>
                    <a:pt x="2540" y="56"/>
                  </a:lnTo>
                  <a:lnTo>
                    <a:pt x="2557" y="79"/>
                  </a:lnTo>
                  <a:lnTo>
                    <a:pt x="2570" y="104"/>
                  </a:lnTo>
                  <a:lnTo>
                    <a:pt x="2578" y="131"/>
                  </a:lnTo>
                  <a:lnTo>
                    <a:pt x="2581" y="160"/>
                  </a:lnTo>
                  <a:lnTo>
                    <a:pt x="2581" y="409"/>
                  </a:lnTo>
                  <a:lnTo>
                    <a:pt x="2417" y="409"/>
                  </a:lnTo>
                  <a:lnTo>
                    <a:pt x="2392" y="494"/>
                  </a:lnTo>
                  <a:lnTo>
                    <a:pt x="2362" y="576"/>
                  </a:lnTo>
                  <a:lnTo>
                    <a:pt x="2327" y="656"/>
                  </a:lnTo>
                  <a:lnTo>
                    <a:pt x="2287" y="732"/>
                  </a:lnTo>
                  <a:lnTo>
                    <a:pt x="2243" y="805"/>
                  </a:lnTo>
                  <a:lnTo>
                    <a:pt x="2196" y="874"/>
                  </a:lnTo>
                  <a:lnTo>
                    <a:pt x="2143" y="941"/>
                  </a:lnTo>
                  <a:lnTo>
                    <a:pt x="2087" y="1003"/>
                  </a:lnTo>
                  <a:lnTo>
                    <a:pt x="2028" y="1060"/>
                  </a:lnTo>
                  <a:lnTo>
                    <a:pt x="1965" y="1113"/>
                  </a:lnTo>
                  <a:lnTo>
                    <a:pt x="1899" y="1162"/>
                  </a:lnTo>
                  <a:lnTo>
                    <a:pt x="1831" y="1205"/>
                  </a:lnTo>
                  <a:lnTo>
                    <a:pt x="1759" y="1243"/>
                  </a:lnTo>
                  <a:lnTo>
                    <a:pt x="1685" y="1277"/>
                  </a:lnTo>
                  <a:lnTo>
                    <a:pt x="1608" y="1304"/>
                  </a:lnTo>
                  <a:lnTo>
                    <a:pt x="1530" y="1327"/>
                  </a:lnTo>
                  <a:lnTo>
                    <a:pt x="1449" y="1342"/>
                  </a:lnTo>
                  <a:lnTo>
                    <a:pt x="1366" y="1352"/>
                  </a:lnTo>
                  <a:lnTo>
                    <a:pt x="1283" y="1355"/>
                  </a:lnTo>
                  <a:lnTo>
                    <a:pt x="1198" y="1352"/>
                  </a:lnTo>
                  <a:lnTo>
                    <a:pt x="1116" y="1342"/>
                  </a:lnTo>
                  <a:lnTo>
                    <a:pt x="1035" y="1327"/>
                  </a:lnTo>
                  <a:lnTo>
                    <a:pt x="956" y="1304"/>
                  </a:lnTo>
                  <a:lnTo>
                    <a:pt x="879" y="1277"/>
                  </a:lnTo>
                  <a:lnTo>
                    <a:pt x="805" y="1243"/>
                  </a:lnTo>
                  <a:lnTo>
                    <a:pt x="734" y="1205"/>
                  </a:lnTo>
                  <a:lnTo>
                    <a:pt x="665" y="1162"/>
                  </a:lnTo>
                  <a:lnTo>
                    <a:pt x="599" y="1113"/>
                  </a:lnTo>
                  <a:lnTo>
                    <a:pt x="536" y="1060"/>
                  </a:lnTo>
                  <a:lnTo>
                    <a:pt x="477" y="1003"/>
                  </a:lnTo>
                  <a:lnTo>
                    <a:pt x="421" y="941"/>
                  </a:lnTo>
                  <a:lnTo>
                    <a:pt x="369" y="874"/>
                  </a:lnTo>
                  <a:lnTo>
                    <a:pt x="321" y="805"/>
                  </a:lnTo>
                  <a:lnTo>
                    <a:pt x="278" y="732"/>
                  </a:lnTo>
                  <a:lnTo>
                    <a:pt x="238" y="656"/>
                  </a:lnTo>
                  <a:lnTo>
                    <a:pt x="203" y="576"/>
                  </a:lnTo>
                  <a:lnTo>
                    <a:pt x="174" y="494"/>
                  </a:lnTo>
                  <a:lnTo>
                    <a:pt x="148" y="409"/>
                  </a:lnTo>
                  <a:lnTo>
                    <a:pt x="0" y="409"/>
                  </a:lnTo>
                  <a:lnTo>
                    <a:pt x="0" y="160"/>
                  </a:lnTo>
                  <a:lnTo>
                    <a:pt x="3" y="131"/>
                  </a:lnTo>
                  <a:lnTo>
                    <a:pt x="12" y="104"/>
                  </a:lnTo>
                  <a:lnTo>
                    <a:pt x="25" y="79"/>
                  </a:lnTo>
                  <a:lnTo>
                    <a:pt x="42" y="56"/>
                  </a:lnTo>
                  <a:lnTo>
                    <a:pt x="63" y="37"/>
                  </a:lnTo>
                  <a:lnTo>
                    <a:pt x="88" y="21"/>
                  </a:lnTo>
                  <a:lnTo>
                    <a:pt x="115" y="10"/>
                  </a:lnTo>
                  <a:lnTo>
                    <a:pt x="144" y="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1" name="Freeform 314"/>
          <p:cNvSpPr>
            <a:spLocks/>
          </p:cNvSpPr>
          <p:nvPr/>
        </p:nvSpPr>
        <p:spPr bwMode="auto">
          <a:xfrm>
            <a:off x="2230996" y="3263974"/>
            <a:ext cx="339901" cy="389294"/>
          </a:xfrm>
          <a:custGeom>
            <a:avLst/>
            <a:gdLst>
              <a:gd name="T0" fmla="*/ 3948 w 3948"/>
              <a:gd name="T1" fmla="*/ 0 h 4523"/>
              <a:gd name="T2" fmla="*/ 3945 w 3948"/>
              <a:gd name="T3" fmla="*/ 3131 h 4523"/>
              <a:gd name="T4" fmla="*/ 3915 w 3948"/>
              <a:gd name="T5" fmla="*/ 3287 h 4523"/>
              <a:gd name="T6" fmla="*/ 3856 w 3948"/>
              <a:gd name="T7" fmla="*/ 3428 h 4523"/>
              <a:gd name="T8" fmla="*/ 3771 w 3948"/>
              <a:gd name="T9" fmla="*/ 3555 h 4523"/>
              <a:gd name="T10" fmla="*/ 3664 w 3948"/>
              <a:gd name="T11" fmla="*/ 3662 h 4523"/>
              <a:gd name="T12" fmla="*/ 3539 w 3948"/>
              <a:gd name="T13" fmla="*/ 3748 h 4523"/>
              <a:gd name="T14" fmla="*/ 3398 w 3948"/>
              <a:gd name="T15" fmla="*/ 3810 h 4523"/>
              <a:gd name="T16" fmla="*/ 3244 w 3948"/>
              <a:gd name="T17" fmla="*/ 3841 h 4523"/>
              <a:gd name="T18" fmla="*/ 3083 w 3948"/>
              <a:gd name="T19" fmla="*/ 3841 h 4523"/>
              <a:gd name="T20" fmla="*/ 2929 w 3948"/>
              <a:gd name="T21" fmla="*/ 3810 h 4523"/>
              <a:gd name="T22" fmla="*/ 2787 w 3948"/>
              <a:gd name="T23" fmla="*/ 3750 h 4523"/>
              <a:gd name="T24" fmla="*/ 2663 w 3948"/>
              <a:gd name="T25" fmla="*/ 3665 h 4523"/>
              <a:gd name="T26" fmla="*/ 2556 w 3948"/>
              <a:gd name="T27" fmla="*/ 3558 h 4523"/>
              <a:gd name="T28" fmla="*/ 2471 w 3948"/>
              <a:gd name="T29" fmla="*/ 3433 h 4523"/>
              <a:gd name="T30" fmla="*/ 2412 w 3948"/>
              <a:gd name="T31" fmla="*/ 3291 h 4523"/>
              <a:gd name="T32" fmla="*/ 2381 w 3948"/>
              <a:gd name="T33" fmla="*/ 3138 h 4523"/>
              <a:gd name="T34" fmla="*/ 2381 w 3948"/>
              <a:gd name="T35" fmla="*/ 2977 h 4523"/>
              <a:gd name="T36" fmla="*/ 2412 w 3948"/>
              <a:gd name="T37" fmla="*/ 2824 h 4523"/>
              <a:gd name="T38" fmla="*/ 2471 w 3948"/>
              <a:gd name="T39" fmla="*/ 2683 h 4523"/>
              <a:gd name="T40" fmla="*/ 2556 w 3948"/>
              <a:gd name="T41" fmla="*/ 2557 h 4523"/>
              <a:gd name="T42" fmla="*/ 2663 w 3948"/>
              <a:gd name="T43" fmla="*/ 2450 h 4523"/>
              <a:gd name="T44" fmla="*/ 2787 w 3948"/>
              <a:gd name="T45" fmla="*/ 2366 h 4523"/>
              <a:gd name="T46" fmla="*/ 2929 w 3948"/>
              <a:gd name="T47" fmla="*/ 2306 h 4523"/>
              <a:gd name="T48" fmla="*/ 3083 w 3948"/>
              <a:gd name="T49" fmla="*/ 2275 h 4523"/>
              <a:gd name="T50" fmla="*/ 3237 w 3948"/>
              <a:gd name="T51" fmla="*/ 2275 h 4523"/>
              <a:gd name="T52" fmla="*/ 3379 w 3948"/>
              <a:gd name="T53" fmla="*/ 2302 h 4523"/>
              <a:gd name="T54" fmla="*/ 3510 w 3948"/>
              <a:gd name="T55" fmla="*/ 2353 h 4523"/>
              <a:gd name="T56" fmla="*/ 3572 w 3948"/>
              <a:gd name="T57" fmla="*/ 1041 h 4523"/>
              <a:gd name="T58" fmla="*/ 1572 w 3948"/>
              <a:gd name="T59" fmla="*/ 3737 h 4523"/>
              <a:gd name="T60" fmla="*/ 1557 w 3948"/>
              <a:gd name="T61" fmla="*/ 3895 h 4523"/>
              <a:gd name="T62" fmla="*/ 1511 w 3948"/>
              <a:gd name="T63" fmla="*/ 4044 h 4523"/>
              <a:gd name="T64" fmla="*/ 1438 w 3948"/>
              <a:gd name="T65" fmla="*/ 4178 h 4523"/>
              <a:gd name="T66" fmla="*/ 1343 w 3948"/>
              <a:gd name="T67" fmla="*/ 4294 h 4523"/>
              <a:gd name="T68" fmla="*/ 1226 w 3948"/>
              <a:gd name="T69" fmla="*/ 4389 h 4523"/>
              <a:gd name="T70" fmla="*/ 1092 w 3948"/>
              <a:gd name="T71" fmla="*/ 4462 h 4523"/>
              <a:gd name="T72" fmla="*/ 945 w 3948"/>
              <a:gd name="T73" fmla="*/ 4508 h 4523"/>
              <a:gd name="T74" fmla="*/ 787 w 3948"/>
              <a:gd name="T75" fmla="*/ 4523 h 4523"/>
              <a:gd name="T76" fmla="*/ 628 w 3948"/>
              <a:gd name="T77" fmla="*/ 4508 h 4523"/>
              <a:gd name="T78" fmla="*/ 480 w 3948"/>
              <a:gd name="T79" fmla="*/ 4462 h 4523"/>
              <a:gd name="T80" fmla="*/ 348 w 3948"/>
              <a:gd name="T81" fmla="*/ 4389 h 4523"/>
              <a:gd name="T82" fmla="*/ 231 w 3948"/>
              <a:gd name="T83" fmla="*/ 4294 h 4523"/>
              <a:gd name="T84" fmla="*/ 135 w 3948"/>
              <a:gd name="T85" fmla="*/ 4177 h 4523"/>
              <a:gd name="T86" fmla="*/ 62 w 3948"/>
              <a:gd name="T87" fmla="*/ 4044 h 4523"/>
              <a:gd name="T88" fmla="*/ 17 w 3948"/>
              <a:gd name="T89" fmla="*/ 3895 h 4523"/>
              <a:gd name="T90" fmla="*/ 0 w 3948"/>
              <a:gd name="T91" fmla="*/ 3737 h 4523"/>
              <a:gd name="T92" fmla="*/ 17 w 3948"/>
              <a:gd name="T93" fmla="*/ 3578 h 4523"/>
              <a:gd name="T94" fmla="*/ 62 w 3948"/>
              <a:gd name="T95" fmla="*/ 3431 h 4523"/>
              <a:gd name="T96" fmla="*/ 135 w 3948"/>
              <a:gd name="T97" fmla="*/ 3297 h 4523"/>
              <a:gd name="T98" fmla="*/ 231 w 3948"/>
              <a:gd name="T99" fmla="*/ 3180 h 4523"/>
              <a:gd name="T100" fmla="*/ 348 w 3948"/>
              <a:gd name="T101" fmla="*/ 3084 h 4523"/>
              <a:gd name="T102" fmla="*/ 480 w 3948"/>
              <a:gd name="T103" fmla="*/ 3011 h 4523"/>
              <a:gd name="T104" fmla="*/ 628 w 3948"/>
              <a:gd name="T105" fmla="*/ 2966 h 4523"/>
              <a:gd name="T106" fmla="*/ 787 w 3948"/>
              <a:gd name="T107" fmla="*/ 2950 h 4523"/>
              <a:gd name="T108" fmla="*/ 934 w 3948"/>
              <a:gd name="T109" fmla="*/ 2964 h 4523"/>
              <a:gd name="T110" fmla="*/ 1071 w 3948"/>
              <a:gd name="T111" fmla="*/ 3004 h 4523"/>
              <a:gd name="T112" fmla="*/ 1196 w 3948"/>
              <a:gd name="T113" fmla="*/ 3066 h 4523"/>
              <a:gd name="T114" fmla="*/ 3948 w 3948"/>
              <a:gd name="T115" fmla="*/ 0 h 4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48" h="4523">
                <a:moveTo>
                  <a:pt x="3948" y="0"/>
                </a:moveTo>
                <a:lnTo>
                  <a:pt x="3948" y="0"/>
                </a:lnTo>
                <a:lnTo>
                  <a:pt x="3948" y="3131"/>
                </a:lnTo>
                <a:lnTo>
                  <a:pt x="3945" y="3131"/>
                </a:lnTo>
                <a:lnTo>
                  <a:pt x="3934" y="3210"/>
                </a:lnTo>
                <a:lnTo>
                  <a:pt x="3915" y="3287"/>
                </a:lnTo>
                <a:lnTo>
                  <a:pt x="3888" y="3360"/>
                </a:lnTo>
                <a:lnTo>
                  <a:pt x="3856" y="3428"/>
                </a:lnTo>
                <a:lnTo>
                  <a:pt x="3817" y="3494"/>
                </a:lnTo>
                <a:lnTo>
                  <a:pt x="3771" y="3555"/>
                </a:lnTo>
                <a:lnTo>
                  <a:pt x="3721" y="3612"/>
                </a:lnTo>
                <a:lnTo>
                  <a:pt x="3664" y="3662"/>
                </a:lnTo>
                <a:lnTo>
                  <a:pt x="3605" y="3710"/>
                </a:lnTo>
                <a:lnTo>
                  <a:pt x="3539" y="3748"/>
                </a:lnTo>
                <a:lnTo>
                  <a:pt x="3471" y="3782"/>
                </a:lnTo>
                <a:lnTo>
                  <a:pt x="3398" y="3810"/>
                </a:lnTo>
                <a:lnTo>
                  <a:pt x="3322" y="3828"/>
                </a:lnTo>
                <a:lnTo>
                  <a:pt x="3244" y="3841"/>
                </a:lnTo>
                <a:lnTo>
                  <a:pt x="3162" y="3845"/>
                </a:lnTo>
                <a:lnTo>
                  <a:pt x="3083" y="3841"/>
                </a:lnTo>
                <a:lnTo>
                  <a:pt x="3004" y="3830"/>
                </a:lnTo>
                <a:lnTo>
                  <a:pt x="2929" y="3810"/>
                </a:lnTo>
                <a:lnTo>
                  <a:pt x="2857" y="3782"/>
                </a:lnTo>
                <a:lnTo>
                  <a:pt x="2787" y="3750"/>
                </a:lnTo>
                <a:lnTo>
                  <a:pt x="2723" y="3711"/>
                </a:lnTo>
                <a:lnTo>
                  <a:pt x="2663" y="3665"/>
                </a:lnTo>
                <a:lnTo>
                  <a:pt x="2606" y="3614"/>
                </a:lnTo>
                <a:lnTo>
                  <a:pt x="2556" y="3558"/>
                </a:lnTo>
                <a:lnTo>
                  <a:pt x="2511" y="3498"/>
                </a:lnTo>
                <a:lnTo>
                  <a:pt x="2471" y="3433"/>
                </a:lnTo>
                <a:lnTo>
                  <a:pt x="2438" y="3364"/>
                </a:lnTo>
                <a:lnTo>
                  <a:pt x="2412" y="3291"/>
                </a:lnTo>
                <a:lnTo>
                  <a:pt x="2392" y="3216"/>
                </a:lnTo>
                <a:lnTo>
                  <a:pt x="2381" y="3138"/>
                </a:lnTo>
                <a:lnTo>
                  <a:pt x="2377" y="3057"/>
                </a:lnTo>
                <a:lnTo>
                  <a:pt x="2381" y="2977"/>
                </a:lnTo>
                <a:lnTo>
                  <a:pt x="2392" y="2899"/>
                </a:lnTo>
                <a:lnTo>
                  <a:pt x="2412" y="2824"/>
                </a:lnTo>
                <a:lnTo>
                  <a:pt x="2438" y="2751"/>
                </a:lnTo>
                <a:lnTo>
                  <a:pt x="2471" y="2683"/>
                </a:lnTo>
                <a:lnTo>
                  <a:pt x="2511" y="2617"/>
                </a:lnTo>
                <a:lnTo>
                  <a:pt x="2556" y="2557"/>
                </a:lnTo>
                <a:lnTo>
                  <a:pt x="2606" y="2502"/>
                </a:lnTo>
                <a:lnTo>
                  <a:pt x="2663" y="2450"/>
                </a:lnTo>
                <a:lnTo>
                  <a:pt x="2723" y="2405"/>
                </a:lnTo>
                <a:lnTo>
                  <a:pt x="2787" y="2366"/>
                </a:lnTo>
                <a:lnTo>
                  <a:pt x="2857" y="2333"/>
                </a:lnTo>
                <a:lnTo>
                  <a:pt x="2929" y="2306"/>
                </a:lnTo>
                <a:lnTo>
                  <a:pt x="3004" y="2286"/>
                </a:lnTo>
                <a:lnTo>
                  <a:pt x="3083" y="2275"/>
                </a:lnTo>
                <a:lnTo>
                  <a:pt x="3162" y="2270"/>
                </a:lnTo>
                <a:lnTo>
                  <a:pt x="3237" y="2275"/>
                </a:lnTo>
                <a:lnTo>
                  <a:pt x="3309" y="2285"/>
                </a:lnTo>
                <a:lnTo>
                  <a:pt x="3379" y="2302"/>
                </a:lnTo>
                <a:lnTo>
                  <a:pt x="3446" y="2325"/>
                </a:lnTo>
                <a:lnTo>
                  <a:pt x="3510" y="2353"/>
                </a:lnTo>
                <a:lnTo>
                  <a:pt x="3572" y="2387"/>
                </a:lnTo>
                <a:lnTo>
                  <a:pt x="3572" y="1041"/>
                </a:lnTo>
                <a:lnTo>
                  <a:pt x="1572" y="1616"/>
                </a:lnTo>
                <a:lnTo>
                  <a:pt x="1572" y="3737"/>
                </a:lnTo>
                <a:lnTo>
                  <a:pt x="1568" y="3818"/>
                </a:lnTo>
                <a:lnTo>
                  <a:pt x="1557" y="3895"/>
                </a:lnTo>
                <a:lnTo>
                  <a:pt x="1537" y="3971"/>
                </a:lnTo>
                <a:lnTo>
                  <a:pt x="1511" y="4044"/>
                </a:lnTo>
                <a:lnTo>
                  <a:pt x="1477" y="4112"/>
                </a:lnTo>
                <a:lnTo>
                  <a:pt x="1438" y="4178"/>
                </a:lnTo>
                <a:lnTo>
                  <a:pt x="1393" y="4238"/>
                </a:lnTo>
                <a:lnTo>
                  <a:pt x="1343" y="4294"/>
                </a:lnTo>
                <a:lnTo>
                  <a:pt x="1286" y="4345"/>
                </a:lnTo>
                <a:lnTo>
                  <a:pt x="1226" y="4389"/>
                </a:lnTo>
                <a:lnTo>
                  <a:pt x="1162" y="4429"/>
                </a:lnTo>
                <a:lnTo>
                  <a:pt x="1092" y="4462"/>
                </a:lnTo>
                <a:lnTo>
                  <a:pt x="1021" y="4489"/>
                </a:lnTo>
                <a:lnTo>
                  <a:pt x="945" y="4508"/>
                </a:lnTo>
                <a:lnTo>
                  <a:pt x="867" y="4521"/>
                </a:lnTo>
                <a:lnTo>
                  <a:pt x="787" y="4523"/>
                </a:lnTo>
                <a:lnTo>
                  <a:pt x="707" y="4521"/>
                </a:lnTo>
                <a:lnTo>
                  <a:pt x="628" y="4508"/>
                </a:lnTo>
                <a:lnTo>
                  <a:pt x="553" y="4489"/>
                </a:lnTo>
                <a:lnTo>
                  <a:pt x="480" y="4462"/>
                </a:lnTo>
                <a:lnTo>
                  <a:pt x="412" y="4429"/>
                </a:lnTo>
                <a:lnTo>
                  <a:pt x="348" y="4389"/>
                </a:lnTo>
                <a:lnTo>
                  <a:pt x="286" y="4345"/>
                </a:lnTo>
                <a:lnTo>
                  <a:pt x="231" y="4294"/>
                </a:lnTo>
                <a:lnTo>
                  <a:pt x="179" y="4238"/>
                </a:lnTo>
                <a:lnTo>
                  <a:pt x="135" y="4177"/>
                </a:lnTo>
                <a:lnTo>
                  <a:pt x="95" y="4112"/>
                </a:lnTo>
                <a:lnTo>
                  <a:pt x="62" y="4044"/>
                </a:lnTo>
                <a:lnTo>
                  <a:pt x="35" y="3971"/>
                </a:lnTo>
                <a:lnTo>
                  <a:pt x="17" y="3895"/>
                </a:lnTo>
                <a:lnTo>
                  <a:pt x="4" y="3817"/>
                </a:lnTo>
                <a:lnTo>
                  <a:pt x="0" y="3737"/>
                </a:lnTo>
                <a:lnTo>
                  <a:pt x="4" y="3657"/>
                </a:lnTo>
                <a:lnTo>
                  <a:pt x="17" y="3578"/>
                </a:lnTo>
                <a:lnTo>
                  <a:pt x="35" y="3503"/>
                </a:lnTo>
                <a:lnTo>
                  <a:pt x="62" y="3431"/>
                </a:lnTo>
                <a:lnTo>
                  <a:pt x="95" y="3361"/>
                </a:lnTo>
                <a:lnTo>
                  <a:pt x="135" y="3297"/>
                </a:lnTo>
                <a:lnTo>
                  <a:pt x="179" y="3237"/>
                </a:lnTo>
                <a:lnTo>
                  <a:pt x="231" y="3180"/>
                </a:lnTo>
                <a:lnTo>
                  <a:pt x="286" y="3130"/>
                </a:lnTo>
                <a:lnTo>
                  <a:pt x="348" y="3084"/>
                </a:lnTo>
                <a:lnTo>
                  <a:pt x="412" y="3046"/>
                </a:lnTo>
                <a:lnTo>
                  <a:pt x="480" y="3011"/>
                </a:lnTo>
                <a:lnTo>
                  <a:pt x="553" y="2986"/>
                </a:lnTo>
                <a:lnTo>
                  <a:pt x="628" y="2966"/>
                </a:lnTo>
                <a:lnTo>
                  <a:pt x="707" y="2954"/>
                </a:lnTo>
                <a:lnTo>
                  <a:pt x="787" y="2950"/>
                </a:lnTo>
                <a:lnTo>
                  <a:pt x="861" y="2953"/>
                </a:lnTo>
                <a:lnTo>
                  <a:pt x="934" y="2964"/>
                </a:lnTo>
                <a:lnTo>
                  <a:pt x="1003" y="2981"/>
                </a:lnTo>
                <a:lnTo>
                  <a:pt x="1071" y="3004"/>
                </a:lnTo>
                <a:lnTo>
                  <a:pt x="1135" y="3033"/>
                </a:lnTo>
                <a:lnTo>
                  <a:pt x="1196" y="3066"/>
                </a:lnTo>
                <a:lnTo>
                  <a:pt x="1196" y="791"/>
                </a:lnTo>
                <a:lnTo>
                  <a:pt x="3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9" name="Группа 358"/>
          <p:cNvGrpSpPr/>
          <p:nvPr/>
        </p:nvGrpSpPr>
        <p:grpSpPr>
          <a:xfrm>
            <a:off x="2900377" y="3260117"/>
            <a:ext cx="277858" cy="397009"/>
            <a:chOff x="5905500" y="3163888"/>
            <a:chExt cx="1828800" cy="2613025"/>
          </a:xfrm>
          <a:solidFill>
            <a:schemeClr val="bg2">
              <a:lumMod val="25000"/>
            </a:schemeClr>
          </a:solidFill>
        </p:grpSpPr>
        <p:sp>
          <p:nvSpPr>
            <p:cNvPr id="356" name="Freeform 319"/>
            <p:cNvSpPr>
              <a:spLocks noEditPoints="1"/>
            </p:cNvSpPr>
            <p:nvPr/>
          </p:nvSpPr>
          <p:spPr bwMode="auto">
            <a:xfrm>
              <a:off x="6313488" y="3163888"/>
              <a:ext cx="1011238" cy="2411412"/>
            </a:xfrm>
            <a:custGeom>
              <a:avLst/>
              <a:gdLst>
                <a:gd name="T0" fmla="*/ 576 w 1273"/>
                <a:gd name="T1" fmla="*/ 371 h 3038"/>
                <a:gd name="T2" fmla="*/ 476 w 1273"/>
                <a:gd name="T3" fmla="*/ 529 h 3038"/>
                <a:gd name="T4" fmla="*/ 378 w 1273"/>
                <a:gd name="T5" fmla="*/ 737 h 3038"/>
                <a:gd name="T6" fmla="*/ 391 w 1273"/>
                <a:gd name="T7" fmla="*/ 915 h 3038"/>
                <a:gd name="T8" fmla="*/ 629 w 1273"/>
                <a:gd name="T9" fmla="*/ 932 h 3038"/>
                <a:gd name="T10" fmla="*/ 832 w 1273"/>
                <a:gd name="T11" fmla="*/ 920 h 3038"/>
                <a:gd name="T12" fmla="*/ 926 w 1273"/>
                <a:gd name="T13" fmla="*/ 815 h 3038"/>
                <a:gd name="T14" fmla="*/ 832 w 1273"/>
                <a:gd name="T15" fmla="*/ 591 h 3038"/>
                <a:gd name="T16" fmla="*/ 731 w 1273"/>
                <a:gd name="T17" fmla="*/ 417 h 3038"/>
                <a:gd name="T18" fmla="*/ 638 w 1273"/>
                <a:gd name="T19" fmla="*/ 291 h 3038"/>
                <a:gd name="T20" fmla="*/ 643 w 1273"/>
                <a:gd name="T21" fmla="*/ 6 h 3038"/>
                <a:gd name="T22" fmla="*/ 678 w 1273"/>
                <a:gd name="T23" fmla="*/ 36 h 3038"/>
                <a:gd name="T24" fmla="*/ 736 w 1273"/>
                <a:gd name="T25" fmla="*/ 93 h 3038"/>
                <a:gd name="T26" fmla="*/ 810 w 1273"/>
                <a:gd name="T27" fmla="*/ 180 h 3038"/>
                <a:gd name="T28" fmla="*/ 895 w 1273"/>
                <a:gd name="T29" fmla="*/ 296 h 3038"/>
                <a:gd name="T30" fmla="*/ 985 w 1273"/>
                <a:gd name="T31" fmla="*/ 444 h 3038"/>
                <a:gd name="T32" fmla="*/ 1072 w 1273"/>
                <a:gd name="T33" fmla="*/ 625 h 3038"/>
                <a:gd name="T34" fmla="*/ 1151 w 1273"/>
                <a:gd name="T35" fmla="*/ 839 h 3038"/>
                <a:gd name="T36" fmla="*/ 1215 w 1273"/>
                <a:gd name="T37" fmla="*/ 1088 h 3038"/>
                <a:gd name="T38" fmla="*/ 1258 w 1273"/>
                <a:gd name="T39" fmla="*/ 1374 h 3038"/>
                <a:gd name="T40" fmla="*/ 1273 w 1273"/>
                <a:gd name="T41" fmla="*/ 1698 h 3038"/>
                <a:gd name="T42" fmla="*/ 1258 w 1273"/>
                <a:gd name="T43" fmla="*/ 2026 h 3038"/>
                <a:gd name="T44" fmla="*/ 1214 w 1273"/>
                <a:gd name="T45" fmla="*/ 2314 h 3038"/>
                <a:gd name="T46" fmla="*/ 1146 w 1273"/>
                <a:gd name="T47" fmla="*/ 2556 h 3038"/>
                <a:gd name="T48" fmla="*/ 1054 w 1273"/>
                <a:gd name="T49" fmla="*/ 2754 h 3038"/>
                <a:gd name="T50" fmla="*/ 945 w 1273"/>
                <a:gd name="T51" fmla="*/ 2903 h 3038"/>
                <a:gd name="T52" fmla="*/ 821 w 1273"/>
                <a:gd name="T53" fmla="*/ 3001 h 3038"/>
                <a:gd name="T54" fmla="*/ 732 w 1273"/>
                <a:gd name="T55" fmla="*/ 2259 h 3038"/>
                <a:gd name="T56" fmla="*/ 710 w 1273"/>
                <a:gd name="T57" fmla="*/ 2201 h 3038"/>
                <a:gd name="T58" fmla="*/ 658 w 1273"/>
                <a:gd name="T59" fmla="*/ 2168 h 3038"/>
                <a:gd name="T60" fmla="*/ 595 w 1273"/>
                <a:gd name="T61" fmla="*/ 2175 h 3038"/>
                <a:gd name="T62" fmla="*/ 552 w 1273"/>
                <a:gd name="T63" fmla="*/ 2218 h 3038"/>
                <a:gd name="T64" fmla="*/ 541 w 1273"/>
                <a:gd name="T65" fmla="*/ 3038 h 3038"/>
                <a:gd name="T66" fmla="*/ 410 w 1273"/>
                <a:gd name="T67" fmla="*/ 2975 h 3038"/>
                <a:gd name="T68" fmla="*/ 289 w 1273"/>
                <a:gd name="T69" fmla="*/ 2859 h 3038"/>
                <a:gd name="T70" fmla="*/ 186 w 1273"/>
                <a:gd name="T71" fmla="*/ 2693 h 3038"/>
                <a:gd name="T72" fmla="*/ 103 w 1273"/>
                <a:gd name="T73" fmla="*/ 2480 h 3038"/>
                <a:gd name="T74" fmla="*/ 42 w 1273"/>
                <a:gd name="T75" fmla="*/ 2223 h 3038"/>
                <a:gd name="T76" fmla="*/ 7 w 1273"/>
                <a:gd name="T77" fmla="*/ 1922 h 3038"/>
                <a:gd name="T78" fmla="*/ 2 w 1273"/>
                <a:gd name="T79" fmla="*/ 1587 h 3038"/>
                <a:gd name="T80" fmla="*/ 28 w 1273"/>
                <a:gd name="T81" fmla="*/ 1279 h 3038"/>
                <a:gd name="T82" fmla="*/ 78 w 1273"/>
                <a:gd name="T83" fmla="*/ 1006 h 3038"/>
                <a:gd name="T84" fmla="*/ 148 w 1273"/>
                <a:gd name="T85" fmla="*/ 770 h 3038"/>
                <a:gd name="T86" fmla="*/ 229 w 1273"/>
                <a:gd name="T87" fmla="*/ 566 h 3038"/>
                <a:gd name="T88" fmla="*/ 318 w 1273"/>
                <a:gd name="T89" fmla="*/ 396 h 3038"/>
                <a:gd name="T90" fmla="*/ 406 w 1273"/>
                <a:gd name="T91" fmla="*/ 258 h 3038"/>
                <a:gd name="T92" fmla="*/ 489 w 1273"/>
                <a:gd name="T93" fmla="*/ 151 h 3038"/>
                <a:gd name="T94" fmla="*/ 559 w 1273"/>
                <a:gd name="T95" fmla="*/ 73 h 3038"/>
                <a:gd name="T96" fmla="*/ 609 w 1273"/>
                <a:gd name="T97" fmla="*/ 24 h 3038"/>
                <a:gd name="T98" fmla="*/ 635 w 1273"/>
                <a:gd name="T99" fmla="*/ 1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3" h="3038">
                  <a:moveTo>
                    <a:pt x="638" y="291"/>
                  </a:moveTo>
                  <a:lnTo>
                    <a:pt x="608" y="328"/>
                  </a:lnTo>
                  <a:lnTo>
                    <a:pt x="576" y="371"/>
                  </a:lnTo>
                  <a:lnTo>
                    <a:pt x="543" y="419"/>
                  </a:lnTo>
                  <a:lnTo>
                    <a:pt x="510" y="471"/>
                  </a:lnTo>
                  <a:lnTo>
                    <a:pt x="476" y="529"/>
                  </a:lnTo>
                  <a:lnTo>
                    <a:pt x="444" y="594"/>
                  </a:lnTo>
                  <a:lnTo>
                    <a:pt x="411" y="662"/>
                  </a:lnTo>
                  <a:lnTo>
                    <a:pt x="378" y="737"/>
                  </a:lnTo>
                  <a:lnTo>
                    <a:pt x="348" y="818"/>
                  </a:lnTo>
                  <a:lnTo>
                    <a:pt x="319" y="904"/>
                  </a:lnTo>
                  <a:lnTo>
                    <a:pt x="391" y="915"/>
                  </a:lnTo>
                  <a:lnTo>
                    <a:pt x="468" y="925"/>
                  </a:lnTo>
                  <a:lnTo>
                    <a:pt x="547" y="930"/>
                  </a:lnTo>
                  <a:lnTo>
                    <a:pt x="629" y="932"/>
                  </a:lnTo>
                  <a:lnTo>
                    <a:pt x="698" y="931"/>
                  </a:lnTo>
                  <a:lnTo>
                    <a:pt x="766" y="927"/>
                  </a:lnTo>
                  <a:lnTo>
                    <a:pt x="832" y="920"/>
                  </a:lnTo>
                  <a:lnTo>
                    <a:pt x="894" y="912"/>
                  </a:lnTo>
                  <a:lnTo>
                    <a:pt x="955" y="901"/>
                  </a:lnTo>
                  <a:lnTo>
                    <a:pt x="926" y="815"/>
                  </a:lnTo>
                  <a:lnTo>
                    <a:pt x="896" y="735"/>
                  </a:lnTo>
                  <a:lnTo>
                    <a:pt x="865" y="660"/>
                  </a:lnTo>
                  <a:lnTo>
                    <a:pt x="832" y="591"/>
                  </a:lnTo>
                  <a:lnTo>
                    <a:pt x="798" y="527"/>
                  </a:lnTo>
                  <a:lnTo>
                    <a:pt x="765" y="470"/>
                  </a:lnTo>
                  <a:lnTo>
                    <a:pt x="731" y="417"/>
                  </a:lnTo>
                  <a:lnTo>
                    <a:pt x="699" y="370"/>
                  </a:lnTo>
                  <a:lnTo>
                    <a:pt x="667" y="328"/>
                  </a:lnTo>
                  <a:lnTo>
                    <a:pt x="638" y="291"/>
                  </a:lnTo>
                  <a:close/>
                  <a:moveTo>
                    <a:pt x="636" y="0"/>
                  </a:moveTo>
                  <a:lnTo>
                    <a:pt x="638" y="1"/>
                  </a:lnTo>
                  <a:lnTo>
                    <a:pt x="643" y="6"/>
                  </a:lnTo>
                  <a:lnTo>
                    <a:pt x="652" y="12"/>
                  </a:lnTo>
                  <a:lnTo>
                    <a:pt x="664" y="23"/>
                  </a:lnTo>
                  <a:lnTo>
                    <a:pt x="678" y="36"/>
                  </a:lnTo>
                  <a:lnTo>
                    <a:pt x="695" y="52"/>
                  </a:lnTo>
                  <a:lnTo>
                    <a:pt x="714" y="72"/>
                  </a:lnTo>
                  <a:lnTo>
                    <a:pt x="736" y="93"/>
                  </a:lnTo>
                  <a:lnTo>
                    <a:pt x="760" y="119"/>
                  </a:lnTo>
                  <a:lnTo>
                    <a:pt x="784" y="148"/>
                  </a:lnTo>
                  <a:lnTo>
                    <a:pt x="810" y="180"/>
                  </a:lnTo>
                  <a:lnTo>
                    <a:pt x="838" y="215"/>
                  </a:lnTo>
                  <a:lnTo>
                    <a:pt x="867" y="254"/>
                  </a:lnTo>
                  <a:lnTo>
                    <a:pt x="895" y="296"/>
                  </a:lnTo>
                  <a:lnTo>
                    <a:pt x="925" y="342"/>
                  </a:lnTo>
                  <a:lnTo>
                    <a:pt x="955" y="391"/>
                  </a:lnTo>
                  <a:lnTo>
                    <a:pt x="985" y="444"/>
                  </a:lnTo>
                  <a:lnTo>
                    <a:pt x="1014" y="501"/>
                  </a:lnTo>
                  <a:lnTo>
                    <a:pt x="1044" y="560"/>
                  </a:lnTo>
                  <a:lnTo>
                    <a:pt x="1072" y="625"/>
                  </a:lnTo>
                  <a:lnTo>
                    <a:pt x="1099" y="692"/>
                  </a:lnTo>
                  <a:lnTo>
                    <a:pt x="1125" y="764"/>
                  </a:lnTo>
                  <a:lnTo>
                    <a:pt x="1151" y="839"/>
                  </a:lnTo>
                  <a:lnTo>
                    <a:pt x="1173" y="917"/>
                  </a:lnTo>
                  <a:lnTo>
                    <a:pt x="1195" y="1001"/>
                  </a:lnTo>
                  <a:lnTo>
                    <a:pt x="1215" y="1088"/>
                  </a:lnTo>
                  <a:lnTo>
                    <a:pt x="1231" y="1179"/>
                  </a:lnTo>
                  <a:lnTo>
                    <a:pt x="1246" y="1275"/>
                  </a:lnTo>
                  <a:lnTo>
                    <a:pt x="1258" y="1374"/>
                  </a:lnTo>
                  <a:lnTo>
                    <a:pt x="1266" y="1478"/>
                  </a:lnTo>
                  <a:lnTo>
                    <a:pt x="1271" y="1586"/>
                  </a:lnTo>
                  <a:lnTo>
                    <a:pt x="1273" y="1698"/>
                  </a:lnTo>
                  <a:lnTo>
                    <a:pt x="1271" y="1812"/>
                  </a:lnTo>
                  <a:lnTo>
                    <a:pt x="1266" y="1922"/>
                  </a:lnTo>
                  <a:lnTo>
                    <a:pt x="1258" y="2026"/>
                  </a:lnTo>
                  <a:lnTo>
                    <a:pt x="1247" y="2126"/>
                  </a:lnTo>
                  <a:lnTo>
                    <a:pt x="1231" y="2223"/>
                  </a:lnTo>
                  <a:lnTo>
                    <a:pt x="1214" y="2314"/>
                  </a:lnTo>
                  <a:lnTo>
                    <a:pt x="1194" y="2400"/>
                  </a:lnTo>
                  <a:lnTo>
                    <a:pt x="1170" y="2480"/>
                  </a:lnTo>
                  <a:lnTo>
                    <a:pt x="1146" y="2556"/>
                  </a:lnTo>
                  <a:lnTo>
                    <a:pt x="1117" y="2628"/>
                  </a:lnTo>
                  <a:lnTo>
                    <a:pt x="1087" y="2693"/>
                  </a:lnTo>
                  <a:lnTo>
                    <a:pt x="1054" y="2754"/>
                  </a:lnTo>
                  <a:lnTo>
                    <a:pt x="1020" y="2809"/>
                  </a:lnTo>
                  <a:lnTo>
                    <a:pt x="984" y="2859"/>
                  </a:lnTo>
                  <a:lnTo>
                    <a:pt x="945" y="2903"/>
                  </a:lnTo>
                  <a:lnTo>
                    <a:pt x="906" y="2942"/>
                  </a:lnTo>
                  <a:lnTo>
                    <a:pt x="864" y="2975"/>
                  </a:lnTo>
                  <a:lnTo>
                    <a:pt x="821" y="3001"/>
                  </a:lnTo>
                  <a:lnTo>
                    <a:pt x="777" y="3023"/>
                  </a:lnTo>
                  <a:lnTo>
                    <a:pt x="732" y="3038"/>
                  </a:lnTo>
                  <a:lnTo>
                    <a:pt x="732" y="2259"/>
                  </a:lnTo>
                  <a:lnTo>
                    <a:pt x="729" y="2238"/>
                  </a:lnTo>
                  <a:lnTo>
                    <a:pt x="721" y="2218"/>
                  </a:lnTo>
                  <a:lnTo>
                    <a:pt x="710" y="2201"/>
                  </a:lnTo>
                  <a:lnTo>
                    <a:pt x="696" y="2186"/>
                  </a:lnTo>
                  <a:lnTo>
                    <a:pt x="678" y="2175"/>
                  </a:lnTo>
                  <a:lnTo>
                    <a:pt x="658" y="2168"/>
                  </a:lnTo>
                  <a:lnTo>
                    <a:pt x="636" y="2165"/>
                  </a:lnTo>
                  <a:lnTo>
                    <a:pt x="614" y="2168"/>
                  </a:lnTo>
                  <a:lnTo>
                    <a:pt x="595" y="2175"/>
                  </a:lnTo>
                  <a:lnTo>
                    <a:pt x="577" y="2186"/>
                  </a:lnTo>
                  <a:lnTo>
                    <a:pt x="563" y="2201"/>
                  </a:lnTo>
                  <a:lnTo>
                    <a:pt x="552" y="2218"/>
                  </a:lnTo>
                  <a:lnTo>
                    <a:pt x="544" y="2238"/>
                  </a:lnTo>
                  <a:lnTo>
                    <a:pt x="541" y="2259"/>
                  </a:lnTo>
                  <a:lnTo>
                    <a:pt x="541" y="3038"/>
                  </a:lnTo>
                  <a:lnTo>
                    <a:pt x="496" y="3023"/>
                  </a:lnTo>
                  <a:lnTo>
                    <a:pt x="452" y="3001"/>
                  </a:lnTo>
                  <a:lnTo>
                    <a:pt x="410" y="2975"/>
                  </a:lnTo>
                  <a:lnTo>
                    <a:pt x="367" y="2942"/>
                  </a:lnTo>
                  <a:lnTo>
                    <a:pt x="328" y="2903"/>
                  </a:lnTo>
                  <a:lnTo>
                    <a:pt x="289" y="2859"/>
                  </a:lnTo>
                  <a:lnTo>
                    <a:pt x="253" y="2809"/>
                  </a:lnTo>
                  <a:lnTo>
                    <a:pt x="219" y="2754"/>
                  </a:lnTo>
                  <a:lnTo>
                    <a:pt x="186" y="2693"/>
                  </a:lnTo>
                  <a:lnTo>
                    <a:pt x="156" y="2628"/>
                  </a:lnTo>
                  <a:lnTo>
                    <a:pt x="127" y="2556"/>
                  </a:lnTo>
                  <a:lnTo>
                    <a:pt x="103" y="2480"/>
                  </a:lnTo>
                  <a:lnTo>
                    <a:pt x="79" y="2400"/>
                  </a:lnTo>
                  <a:lnTo>
                    <a:pt x="59" y="2314"/>
                  </a:lnTo>
                  <a:lnTo>
                    <a:pt x="42" y="2223"/>
                  </a:lnTo>
                  <a:lnTo>
                    <a:pt x="27" y="2126"/>
                  </a:lnTo>
                  <a:lnTo>
                    <a:pt x="15" y="2026"/>
                  </a:lnTo>
                  <a:lnTo>
                    <a:pt x="7" y="1922"/>
                  </a:lnTo>
                  <a:lnTo>
                    <a:pt x="2" y="1812"/>
                  </a:lnTo>
                  <a:lnTo>
                    <a:pt x="0" y="1698"/>
                  </a:lnTo>
                  <a:lnTo>
                    <a:pt x="2" y="1587"/>
                  </a:lnTo>
                  <a:lnTo>
                    <a:pt x="7" y="1480"/>
                  </a:lnTo>
                  <a:lnTo>
                    <a:pt x="15" y="1377"/>
                  </a:lnTo>
                  <a:lnTo>
                    <a:pt x="28" y="1279"/>
                  </a:lnTo>
                  <a:lnTo>
                    <a:pt x="42" y="1184"/>
                  </a:lnTo>
                  <a:lnTo>
                    <a:pt x="58" y="1093"/>
                  </a:lnTo>
                  <a:lnTo>
                    <a:pt x="78" y="1006"/>
                  </a:lnTo>
                  <a:lnTo>
                    <a:pt x="100" y="924"/>
                  </a:lnTo>
                  <a:lnTo>
                    <a:pt x="122" y="845"/>
                  </a:lnTo>
                  <a:lnTo>
                    <a:pt x="148" y="770"/>
                  </a:lnTo>
                  <a:lnTo>
                    <a:pt x="174" y="698"/>
                  </a:lnTo>
                  <a:lnTo>
                    <a:pt x="202" y="631"/>
                  </a:lnTo>
                  <a:lnTo>
                    <a:pt x="229" y="566"/>
                  </a:lnTo>
                  <a:lnTo>
                    <a:pt x="259" y="507"/>
                  </a:lnTo>
                  <a:lnTo>
                    <a:pt x="288" y="450"/>
                  </a:lnTo>
                  <a:lnTo>
                    <a:pt x="318" y="396"/>
                  </a:lnTo>
                  <a:lnTo>
                    <a:pt x="348" y="347"/>
                  </a:lnTo>
                  <a:lnTo>
                    <a:pt x="378" y="301"/>
                  </a:lnTo>
                  <a:lnTo>
                    <a:pt x="406" y="258"/>
                  </a:lnTo>
                  <a:lnTo>
                    <a:pt x="435" y="219"/>
                  </a:lnTo>
                  <a:lnTo>
                    <a:pt x="462" y="183"/>
                  </a:lnTo>
                  <a:lnTo>
                    <a:pt x="489" y="151"/>
                  </a:lnTo>
                  <a:lnTo>
                    <a:pt x="514" y="122"/>
                  </a:lnTo>
                  <a:lnTo>
                    <a:pt x="537" y="95"/>
                  </a:lnTo>
                  <a:lnTo>
                    <a:pt x="559" y="73"/>
                  </a:lnTo>
                  <a:lnTo>
                    <a:pt x="577" y="53"/>
                  </a:lnTo>
                  <a:lnTo>
                    <a:pt x="595" y="37"/>
                  </a:lnTo>
                  <a:lnTo>
                    <a:pt x="609" y="24"/>
                  </a:lnTo>
                  <a:lnTo>
                    <a:pt x="621" y="13"/>
                  </a:lnTo>
                  <a:lnTo>
                    <a:pt x="629" y="6"/>
                  </a:lnTo>
                  <a:lnTo>
                    <a:pt x="635" y="1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320"/>
            <p:cNvSpPr>
              <a:spLocks/>
            </p:cNvSpPr>
            <p:nvPr/>
          </p:nvSpPr>
          <p:spPr bwMode="auto">
            <a:xfrm>
              <a:off x="5905500" y="4935538"/>
              <a:ext cx="493713" cy="841375"/>
            </a:xfrm>
            <a:custGeom>
              <a:avLst/>
              <a:gdLst>
                <a:gd name="T0" fmla="*/ 344 w 623"/>
                <a:gd name="T1" fmla="*/ 0 h 1059"/>
                <a:gd name="T2" fmla="*/ 421 w 623"/>
                <a:gd name="T3" fmla="*/ 0 h 1059"/>
                <a:gd name="T4" fmla="*/ 438 w 623"/>
                <a:gd name="T5" fmla="*/ 88 h 1059"/>
                <a:gd name="T6" fmla="*/ 457 w 623"/>
                <a:gd name="T7" fmla="*/ 173 h 1059"/>
                <a:gd name="T8" fmla="*/ 479 w 623"/>
                <a:gd name="T9" fmla="*/ 255 h 1059"/>
                <a:gd name="T10" fmla="*/ 502 w 623"/>
                <a:gd name="T11" fmla="*/ 331 h 1059"/>
                <a:gd name="T12" fmla="*/ 529 w 623"/>
                <a:gd name="T13" fmla="*/ 405 h 1059"/>
                <a:gd name="T14" fmla="*/ 558 w 623"/>
                <a:gd name="T15" fmla="*/ 475 h 1059"/>
                <a:gd name="T16" fmla="*/ 590 w 623"/>
                <a:gd name="T17" fmla="*/ 540 h 1059"/>
                <a:gd name="T18" fmla="*/ 623 w 623"/>
                <a:gd name="T19" fmla="*/ 601 h 1059"/>
                <a:gd name="T20" fmla="*/ 0 w 623"/>
                <a:gd name="T21" fmla="*/ 1059 h 1059"/>
                <a:gd name="T22" fmla="*/ 0 w 623"/>
                <a:gd name="T23" fmla="*/ 291 h 1059"/>
                <a:gd name="T24" fmla="*/ 3 w 623"/>
                <a:gd name="T25" fmla="*/ 252 h 1059"/>
                <a:gd name="T26" fmla="*/ 12 w 623"/>
                <a:gd name="T27" fmla="*/ 214 h 1059"/>
                <a:gd name="T28" fmla="*/ 27 w 623"/>
                <a:gd name="T29" fmla="*/ 178 h 1059"/>
                <a:gd name="T30" fmla="*/ 46 w 623"/>
                <a:gd name="T31" fmla="*/ 144 h 1059"/>
                <a:gd name="T32" fmla="*/ 71 w 623"/>
                <a:gd name="T33" fmla="*/ 113 h 1059"/>
                <a:gd name="T34" fmla="*/ 101 w 623"/>
                <a:gd name="T35" fmla="*/ 85 h 1059"/>
                <a:gd name="T36" fmla="*/ 134 w 623"/>
                <a:gd name="T37" fmla="*/ 60 h 1059"/>
                <a:gd name="T38" fmla="*/ 170 w 623"/>
                <a:gd name="T39" fmla="*/ 40 h 1059"/>
                <a:gd name="T40" fmla="*/ 210 w 623"/>
                <a:gd name="T41" fmla="*/ 22 h 1059"/>
                <a:gd name="T42" fmla="*/ 252 w 623"/>
                <a:gd name="T43" fmla="*/ 10 h 1059"/>
                <a:gd name="T44" fmla="*/ 298 w 623"/>
                <a:gd name="T45" fmla="*/ 2 h 1059"/>
                <a:gd name="T46" fmla="*/ 344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344" y="0"/>
                  </a:moveTo>
                  <a:lnTo>
                    <a:pt x="421" y="0"/>
                  </a:lnTo>
                  <a:lnTo>
                    <a:pt x="438" y="88"/>
                  </a:lnTo>
                  <a:lnTo>
                    <a:pt x="457" y="173"/>
                  </a:lnTo>
                  <a:lnTo>
                    <a:pt x="479" y="255"/>
                  </a:lnTo>
                  <a:lnTo>
                    <a:pt x="502" y="331"/>
                  </a:lnTo>
                  <a:lnTo>
                    <a:pt x="529" y="405"/>
                  </a:lnTo>
                  <a:lnTo>
                    <a:pt x="558" y="475"/>
                  </a:lnTo>
                  <a:lnTo>
                    <a:pt x="590" y="540"/>
                  </a:lnTo>
                  <a:lnTo>
                    <a:pt x="623" y="601"/>
                  </a:lnTo>
                  <a:lnTo>
                    <a:pt x="0" y="1059"/>
                  </a:lnTo>
                  <a:lnTo>
                    <a:pt x="0" y="291"/>
                  </a:lnTo>
                  <a:lnTo>
                    <a:pt x="3" y="252"/>
                  </a:lnTo>
                  <a:lnTo>
                    <a:pt x="12" y="214"/>
                  </a:lnTo>
                  <a:lnTo>
                    <a:pt x="27" y="178"/>
                  </a:lnTo>
                  <a:lnTo>
                    <a:pt x="46" y="144"/>
                  </a:lnTo>
                  <a:lnTo>
                    <a:pt x="71" y="113"/>
                  </a:lnTo>
                  <a:lnTo>
                    <a:pt x="101" y="85"/>
                  </a:lnTo>
                  <a:lnTo>
                    <a:pt x="134" y="60"/>
                  </a:lnTo>
                  <a:lnTo>
                    <a:pt x="170" y="40"/>
                  </a:lnTo>
                  <a:lnTo>
                    <a:pt x="210" y="22"/>
                  </a:lnTo>
                  <a:lnTo>
                    <a:pt x="252" y="10"/>
                  </a:lnTo>
                  <a:lnTo>
                    <a:pt x="298" y="2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321"/>
            <p:cNvSpPr>
              <a:spLocks/>
            </p:cNvSpPr>
            <p:nvPr/>
          </p:nvSpPr>
          <p:spPr bwMode="auto">
            <a:xfrm>
              <a:off x="7239000" y="4935538"/>
              <a:ext cx="495300" cy="841375"/>
            </a:xfrm>
            <a:custGeom>
              <a:avLst/>
              <a:gdLst>
                <a:gd name="T0" fmla="*/ 202 w 623"/>
                <a:gd name="T1" fmla="*/ 0 h 1059"/>
                <a:gd name="T2" fmla="*/ 279 w 623"/>
                <a:gd name="T3" fmla="*/ 0 h 1059"/>
                <a:gd name="T4" fmla="*/ 326 w 623"/>
                <a:gd name="T5" fmla="*/ 2 h 1059"/>
                <a:gd name="T6" fmla="*/ 371 w 623"/>
                <a:gd name="T7" fmla="*/ 10 h 1059"/>
                <a:gd name="T8" fmla="*/ 413 w 623"/>
                <a:gd name="T9" fmla="*/ 22 h 1059"/>
                <a:gd name="T10" fmla="*/ 453 w 623"/>
                <a:gd name="T11" fmla="*/ 40 h 1059"/>
                <a:gd name="T12" fmla="*/ 489 w 623"/>
                <a:gd name="T13" fmla="*/ 60 h 1059"/>
                <a:gd name="T14" fmla="*/ 522 w 623"/>
                <a:gd name="T15" fmla="*/ 85 h 1059"/>
                <a:gd name="T16" fmla="*/ 551 w 623"/>
                <a:gd name="T17" fmla="*/ 113 h 1059"/>
                <a:gd name="T18" fmla="*/ 576 w 623"/>
                <a:gd name="T19" fmla="*/ 144 h 1059"/>
                <a:gd name="T20" fmla="*/ 596 w 623"/>
                <a:gd name="T21" fmla="*/ 178 h 1059"/>
                <a:gd name="T22" fmla="*/ 611 w 623"/>
                <a:gd name="T23" fmla="*/ 214 h 1059"/>
                <a:gd name="T24" fmla="*/ 620 w 623"/>
                <a:gd name="T25" fmla="*/ 252 h 1059"/>
                <a:gd name="T26" fmla="*/ 623 w 623"/>
                <a:gd name="T27" fmla="*/ 291 h 1059"/>
                <a:gd name="T28" fmla="*/ 623 w 623"/>
                <a:gd name="T29" fmla="*/ 1059 h 1059"/>
                <a:gd name="T30" fmla="*/ 0 w 623"/>
                <a:gd name="T31" fmla="*/ 601 h 1059"/>
                <a:gd name="T32" fmla="*/ 33 w 623"/>
                <a:gd name="T33" fmla="*/ 540 h 1059"/>
                <a:gd name="T34" fmla="*/ 65 w 623"/>
                <a:gd name="T35" fmla="*/ 475 h 1059"/>
                <a:gd name="T36" fmla="*/ 94 w 623"/>
                <a:gd name="T37" fmla="*/ 405 h 1059"/>
                <a:gd name="T38" fmla="*/ 121 w 623"/>
                <a:gd name="T39" fmla="*/ 331 h 1059"/>
                <a:gd name="T40" fmla="*/ 144 w 623"/>
                <a:gd name="T41" fmla="*/ 255 h 1059"/>
                <a:gd name="T42" fmla="*/ 166 w 623"/>
                <a:gd name="T43" fmla="*/ 173 h 1059"/>
                <a:gd name="T44" fmla="*/ 186 w 623"/>
                <a:gd name="T45" fmla="*/ 88 h 1059"/>
                <a:gd name="T46" fmla="*/ 202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202" y="0"/>
                  </a:moveTo>
                  <a:lnTo>
                    <a:pt x="279" y="0"/>
                  </a:lnTo>
                  <a:lnTo>
                    <a:pt x="326" y="2"/>
                  </a:lnTo>
                  <a:lnTo>
                    <a:pt x="371" y="10"/>
                  </a:lnTo>
                  <a:lnTo>
                    <a:pt x="413" y="22"/>
                  </a:lnTo>
                  <a:lnTo>
                    <a:pt x="453" y="40"/>
                  </a:lnTo>
                  <a:lnTo>
                    <a:pt x="489" y="60"/>
                  </a:lnTo>
                  <a:lnTo>
                    <a:pt x="522" y="85"/>
                  </a:lnTo>
                  <a:lnTo>
                    <a:pt x="551" y="113"/>
                  </a:lnTo>
                  <a:lnTo>
                    <a:pt x="576" y="144"/>
                  </a:lnTo>
                  <a:lnTo>
                    <a:pt x="596" y="178"/>
                  </a:lnTo>
                  <a:lnTo>
                    <a:pt x="611" y="214"/>
                  </a:lnTo>
                  <a:lnTo>
                    <a:pt x="620" y="252"/>
                  </a:lnTo>
                  <a:lnTo>
                    <a:pt x="623" y="291"/>
                  </a:lnTo>
                  <a:lnTo>
                    <a:pt x="623" y="1059"/>
                  </a:lnTo>
                  <a:lnTo>
                    <a:pt x="0" y="601"/>
                  </a:lnTo>
                  <a:lnTo>
                    <a:pt x="33" y="540"/>
                  </a:lnTo>
                  <a:lnTo>
                    <a:pt x="65" y="475"/>
                  </a:lnTo>
                  <a:lnTo>
                    <a:pt x="94" y="405"/>
                  </a:lnTo>
                  <a:lnTo>
                    <a:pt x="121" y="331"/>
                  </a:lnTo>
                  <a:lnTo>
                    <a:pt x="144" y="255"/>
                  </a:lnTo>
                  <a:lnTo>
                    <a:pt x="166" y="173"/>
                  </a:lnTo>
                  <a:lnTo>
                    <a:pt x="186" y="8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6" name="Группа 365"/>
          <p:cNvGrpSpPr/>
          <p:nvPr/>
        </p:nvGrpSpPr>
        <p:grpSpPr>
          <a:xfrm>
            <a:off x="3507716" y="3261593"/>
            <a:ext cx="471920" cy="394056"/>
            <a:chOff x="5824538" y="3263900"/>
            <a:chExt cx="3636963" cy="3036887"/>
          </a:xfrm>
          <a:solidFill>
            <a:schemeClr val="bg2">
              <a:lumMod val="25000"/>
            </a:schemeClr>
          </a:solidFill>
        </p:grpSpPr>
        <p:sp>
          <p:nvSpPr>
            <p:cNvPr id="364" name="Freeform 326"/>
            <p:cNvSpPr>
              <a:spLocks/>
            </p:cNvSpPr>
            <p:nvPr/>
          </p:nvSpPr>
          <p:spPr bwMode="auto">
            <a:xfrm>
              <a:off x="7146926" y="3263900"/>
              <a:ext cx="2314575" cy="2311400"/>
            </a:xfrm>
            <a:custGeom>
              <a:avLst/>
              <a:gdLst>
                <a:gd name="T0" fmla="*/ 244 w 2916"/>
                <a:gd name="T1" fmla="*/ 0 h 2912"/>
                <a:gd name="T2" fmla="*/ 2672 w 2916"/>
                <a:gd name="T3" fmla="*/ 0 h 2912"/>
                <a:gd name="T4" fmla="*/ 2716 w 2916"/>
                <a:gd name="T5" fmla="*/ 5 h 2912"/>
                <a:gd name="T6" fmla="*/ 2757 w 2916"/>
                <a:gd name="T7" fmla="*/ 16 h 2912"/>
                <a:gd name="T8" fmla="*/ 2796 w 2916"/>
                <a:gd name="T9" fmla="*/ 33 h 2912"/>
                <a:gd name="T10" fmla="*/ 2830 w 2916"/>
                <a:gd name="T11" fmla="*/ 57 h 2912"/>
                <a:gd name="T12" fmla="*/ 2858 w 2916"/>
                <a:gd name="T13" fmla="*/ 87 h 2912"/>
                <a:gd name="T14" fmla="*/ 2882 w 2916"/>
                <a:gd name="T15" fmla="*/ 121 h 2912"/>
                <a:gd name="T16" fmla="*/ 2901 w 2916"/>
                <a:gd name="T17" fmla="*/ 159 h 2912"/>
                <a:gd name="T18" fmla="*/ 2912 w 2916"/>
                <a:gd name="T19" fmla="*/ 199 h 2912"/>
                <a:gd name="T20" fmla="*/ 2916 w 2916"/>
                <a:gd name="T21" fmla="*/ 243 h 2912"/>
                <a:gd name="T22" fmla="*/ 2916 w 2916"/>
                <a:gd name="T23" fmla="*/ 2184 h 2912"/>
                <a:gd name="T24" fmla="*/ 2912 w 2916"/>
                <a:gd name="T25" fmla="*/ 2220 h 2912"/>
                <a:gd name="T26" fmla="*/ 2902 w 2916"/>
                <a:gd name="T27" fmla="*/ 2254 h 2912"/>
                <a:gd name="T28" fmla="*/ 2885 w 2916"/>
                <a:gd name="T29" fmla="*/ 2286 h 2912"/>
                <a:gd name="T30" fmla="*/ 2862 w 2916"/>
                <a:gd name="T31" fmla="*/ 2312 h 2912"/>
                <a:gd name="T32" fmla="*/ 2835 w 2916"/>
                <a:gd name="T33" fmla="*/ 2335 h 2912"/>
                <a:gd name="T34" fmla="*/ 2804 w 2916"/>
                <a:gd name="T35" fmla="*/ 2352 h 2912"/>
                <a:gd name="T36" fmla="*/ 2770 w 2916"/>
                <a:gd name="T37" fmla="*/ 2362 h 2912"/>
                <a:gd name="T38" fmla="*/ 2733 w 2916"/>
                <a:gd name="T39" fmla="*/ 2366 h 2912"/>
                <a:gd name="T40" fmla="*/ 1847 w 2916"/>
                <a:gd name="T41" fmla="*/ 2366 h 2912"/>
                <a:gd name="T42" fmla="*/ 2020 w 2916"/>
                <a:gd name="T43" fmla="*/ 2800 h 2912"/>
                <a:gd name="T44" fmla="*/ 2027 w 2916"/>
                <a:gd name="T45" fmla="*/ 2825 h 2912"/>
                <a:gd name="T46" fmla="*/ 2028 w 2916"/>
                <a:gd name="T47" fmla="*/ 2849 h 2912"/>
                <a:gd name="T48" fmla="*/ 2023 w 2916"/>
                <a:gd name="T49" fmla="*/ 2869 h 2912"/>
                <a:gd name="T50" fmla="*/ 2010 w 2916"/>
                <a:gd name="T51" fmla="*/ 2888 h 2912"/>
                <a:gd name="T52" fmla="*/ 1993 w 2916"/>
                <a:gd name="T53" fmla="*/ 2900 h 2912"/>
                <a:gd name="T54" fmla="*/ 1970 w 2916"/>
                <a:gd name="T55" fmla="*/ 2909 h 2912"/>
                <a:gd name="T56" fmla="*/ 1943 w 2916"/>
                <a:gd name="T57" fmla="*/ 2912 h 2912"/>
                <a:gd name="T58" fmla="*/ 1417 w 2916"/>
                <a:gd name="T59" fmla="*/ 2912 h 2912"/>
                <a:gd name="T60" fmla="*/ 1417 w 2916"/>
                <a:gd name="T61" fmla="*/ 1113 h 2912"/>
                <a:gd name="T62" fmla="*/ 1414 w 2916"/>
                <a:gd name="T63" fmla="*/ 1062 h 2912"/>
                <a:gd name="T64" fmla="*/ 1403 w 2916"/>
                <a:gd name="T65" fmla="*/ 1012 h 2912"/>
                <a:gd name="T66" fmla="*/ 1385 w 2916"/>
                <a:gd name="T67" fmla="*/ 967 h 2912"/>
                <a:gd name="T68" fmla="*/ 1362 w 2916"/>
                <a:gd name="T69" fmla="*/ 923 h 2912"/>
                <a:gd name="T70" fmla="*/ 1332 w 2916"/>
                <a:gd name="T71" fmla="*/ 884 h 2912"/>
                <a:gd name="T72" fmla="*/ 1298 w 2916"/>
                <a:gd name="T73" fmla="*/ 850 h 2912"/>
                <a:gd name="T74" fmla="*/ 1258 w 2916"/>
                <a:gd name="T75" fmla="*/ 821 h 2912"/>
                <a:gd name="T76" fmla="*/ 1216 w 2916"/>
                <a:gd name="T77" fmla="*/ 797 h 2912"/>
                <a:gd name="T78" fmla="*/ 1169 w 2916"/>
                <a:gd name="T79" fmla="*/ 780 h 2912"/>
                <a:gd name="T80" fmla="*/ 1121 w 2916"/>
                <a:gd name="T81" fmla="*/ 768 h 2912"/>
                <a:gd name="T82" fmla="*/ 1070 w 2916"/>
                <a:gd name="T83" fmla="*/ 764 h 2912"/>
                <a:gd name="T84" fmla="*/ 0 w 2916"/>
                <a:gd name="T85" fmla="*/ 764 h 2912"/>
                <a:gd name="T86" fmla="*/ 0 w 2916"/>
                <a:gd name="T87" fmla="*/ 243 h 2912"/>
                <a:gd name="T88" fmla="*/ 5 w 2916"/>
                <a:gd name="T89" fmla="*/ 199 h 2912"/>
                <a:gd name="T90" fmla="*/ 16 w 2916"/>
                <a:gd name="T91" fmla="*/ 159 h 2912"/>
                <a:gd name="T92" fmla="*/ 34 w 2916"/>
                <a:gd name="T93" fmla="*/ 121 h 2912"/>
                <a:gd name="T94" fmla="*/ 59 w 2916"/>
                <a:gd name="T95" fmla="*/ 87 h 2912"/>
                <a:gd name="T96" fmla="*/ 87 w 2916"/>
                <a:gd name="T97" fmla="*/ 57 h 2912"/>
                <a:gd name="T98" fmla="*/ 121 w 2916"/>
                <a:gd name="T99" fmla="*/ 33 h 2912"/>
                <a:gd name="T100" fmla="*/ 159 w 2916"/>
                <a:gd name="T101" fmla="*/ 16 h 2912"/>
                <a:gd name="T102" fmla="*/ 200 w 2916"/>
                <a:gd name="T103" fmla="*/ 5 h 2912"/>
                <a:gd name="T104" fmla="*/ 244 w 2916"/>
                <a:gd name="T105" fmla="*/ 0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6" h="2912">
                  <a:moveTo>
                    <a:pt x="244" y="0"/>
                  </a:moveTo>
                  <a:lnTo>
                    <a:pt x="2672" y="0"/>
                  </a:lnTo>
                  <a:lnTo>
                    <a:pt x="2716" y="5"/>
                  </a:lnTo>
                  <a:lnTo>
                    <a:pt x="2757" y="16"/>
                  </a:lnTo>
                  <a:lnTo>
                    <a:pt x="2796" y="33"/>
                  </a:lnTo>
                  <a:lnTo>
                    <a:pt x="2830" y="57"/>
                  </a:lnTo>
                  <a:lnTo>
                    <a:pt x="2858" y="87"/>
                  </a:lnTo>
                  <a:lnTo>
                    <a:pt x="2882" y="121"/>
                  </a:lnTo>
                  <a:lnTo>
                    <a:pt x="2901" y="159"/>
                  </a:lnTo>
                  <a:lnTo>
                    <a:pt x="2912" y="199"/>
                  </a:lnTo>
                  <a:lnTo>
                    <a:pt x="2916" y="243"/>
                  </a:lnTo>
                  <a:lnTo>
                    <a:pt x="2916" y="2184"/>
                  </a:lnTo>
                  <a:lnTo>
                    <a:pt x="2912" y="2220"/>
                  </a:lnTo>
                  <a:lnTo>
                    <a:pt x="2902" y="2254"/>
                  </a:lnTo>
                  <a:lnTo>
                    <a:pt x="2885" y="2286"/>
                  </a:lnTo>
                  <a:lnTo>
                    <a:pt x="2862" y="2312"/>
                  </a:lnTo>
                  <a:lnTo>
                    <a:pt x="2835" y="2335"/>
                  </a:lnTo>
                  <a:lnTo>
                    <a:pt x="2804" y="2352"/>
                  </a:lnTo>
                  <a:lnTo>
                    <a:pt x="2770" y="2362"/>
                  </a:lnTo>
                  <a:lnTo>
                    <a:pt x="2733" y="2366"/>
                  </a:lnTo>
                  <a:lnTo>
                    <a:pt x="1847" y="2366"/>
                  </a:lnTo>
                  <a:lnTo>
                    <a:pt x="2020" y="2800"/>
                  </a:lnTo>
                  <a:lnTo>
                    <a:pt x="2027" y="2825"/>
                  </a:lnTo>
                  <a:lnTo>
                    <a:pt x="2028" y="2849"/>
                  </a:lnTo>
                  <a:lnTo>
                    <a:pt x="2023" y="2869"/>
                  </a:lnTo>
                  <a:lnTo>
                    <a:pt x="2010" y="2888"/>
                  </a:lnTo>
                  <a:lnTo>
                    <a:pt x="1993" y="2900"/>
                  </a:lnTo>
                  <a:lnTo>
                    <a:pt x="1970" y="2909"/>
                  </a:lnTo>
                  <a:lnTo>
                    <a:pt x="1943" y="2912"/>
                  </a:lnTo>
                  <a:lnTo>
                    <a:pt x="1417" y="2912"/>
                  </a:lnTo>
                  <a:lnTo>
                    <a:pt x="1417" y="1113"/>
                  </a:lnTo>
                  <a:lnTo>
                    <a:pt x="1414" y="1062"/>
                  </a:lnTo>
                  <a:lnTo>
                    <a:pt x="1403" y="1012"/>
                  </a:lnTo>
                  <a:lnTo>
                    <a:pt x="1385" y="967"/>
                  </a:lnTo>
                  <a:lnTo>
                    <a:pt x="1362" y="923"/>
                  </a:lnTo>
                  <a:lnTo>
                    <a:pt x="1332" y="884"/>
                  </a:lnTo>
                  <a:lnTo>
                    <a:pt x="1298" y="850"/>
                  </a:lnTo>
                  <a:lnTo>
                    <a:pt x="1258" y="821"/>
                  </a:lnTo>
                  <a:lnTo>
                    <a:pt x="1216" y="797"/>
                  </a:lnTo>
                  <a:lnTo>
                    <a:pt x="1169" y="780"/>
                  </a:lnTo>
                  <a:lnTo>
                    <a:pt x="1121" y="768"/>
                  </a:lnTo>
                  <a:lnTo>
                    <a:pt x="1070" y="764"/>
                  </a:lnTo>
                  <a:lnTo>
                    <a:pt x="0" y="764"/>
                  </a:lnTo>
                  <a:lnTo>
                    <a:pt x="0" y="243"/>
                  </a:lnTo>
                  <a:lnTo>
                    <a:pt x="5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9" y="87"/>
                  </a:lnTo>
                  <a:lnTo>
                    <a:pt x="87" y="57"/>
                  </a:lnTo>
                  <a:lnTo>
                    <a:pt x="121" y="33"/>
                  </a:lnTo>
                  <a:lnTo>
                    <a:pt x="159" y="16"/>
                  </a:lnTo>
                  <a:lnTo>
                    <a:pt x="200" y="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327"/>
            <p:cNvSpPr>
              <a:spLocks noEditPoints="1"/>
            </p:cNvSpPr>
            <p:nvPr/>
          </p:nvSpPr>
          <p:spPr bwMode="auto">
            <a:xfrm>
              <a:off x="5824538" y="3990975"/>
              <a:ext cx="2312988" cy="2309812"/>
            </a:xfrm>
            <a:custGeom>
              <a:avLst/>
              <a:gdLst>
                <a:gd name="T0" fmla="*/ 1428 w 2914"/>
                <a:gd name="T1" fmla="*/ 1955 h 2911"/>
                <a:gd name="T2" fmla="*/ 1377 w 2914"/>
                <a:gd name="T3" fmla="*/ 1980 h 2911"/>
                <a:gd name="T4" fmla="*/ 1342 w 2914"/>
                <a:gd name="T5" fmla="*/ 2024 h 2911"/>
                <a:gd name="T6" fmla="*/ 1329 w 2914"/>
                <a:gd name="T7" fmla="*/ 2081 h 2911"/>
                <a:gd name="T8" fmla="*/ 1342 w 2914"/>
                <a:gd name="T9" fmla="*/ 2137 h 2911"/>
                <a:gd name="T10" fmla="*/ 1377 w 2914"/>
                <a:gd name="T11" fmla="*/ 2181 h 2911"/>
                <a:gd name="T12" fmla="*/ 1428 w 2914"/>
                <a:gd name="T13" fmla="*/ 2205 h 2911"/>
                <a:gd name="T14" fmla="*/ 1486 w 2914"/>
                <a:gd name="T15" fmla="*/ 2205 h 2911"/>
                <a:gd name="T16" fmla="*/ 1537 w 2914"/>
                <a:gd name="T17" fmla="*/ 2181 h 2911"/>
                <a:gd name="T18" fmla="*/ 1573 w 2914"/>
                <a:gd name="T19" fmla="*/ 2137 h 2911"/>
                <a:gd name="T20" fmla="*/ 1586 w 2914"/>
                <a:gd name="T21" fmla="*/ 2081 h 2911"/>
                <a:gd name="T22" fmla="*/ 1573 w 2914"/>
                <a:gd name="T23" fmla="*/ 2024 h 2911"/>
                <a:gd name="T24" fmla="*/ 1537 w 2914"/>
                <a:gd name="T25" fmla="*/ 1980 h 2911"/>
                <a:gd name="T26" fmla="*/ 1486 w 2914"/>
                <a:gd name="T27" fmla="*/ 1955 h 2911"/>
                <a:gd name="T28" fmla="*/ 349 w 2914"/>
                <a:gd name="T29" fmla="*/ 347 h 2911"/>
                <a:gd name="T30" fmla="*/ 2565 w 2914"/>
                <a:gd name="T31" fmla="*/ 1758 h 2911"/>
                <a:gd name="T32" fmla="*/ 349 w 2914"/>
                <a:gd name="T33" fmla="*/ 347 h 2911"/>
                <a:gd name="T34" fmla="*/ 2672 w 2914"/>
                <a:gd name="T35" fmla="*/ 0 h 2911"/>
                <a:gd name="T36" fmla="*/ 2757 w 2914"/>
                <a:gd name="T37" fmla="*/ 15 h 2911"/>
                <a:gd name="T38" fmla="*/ 2828 w 2914"/>
                <a:gd name="T39" fmla="*/ 56 h 2911"/>
                <a:gd name="T40" fmla="*/ 2882 w 2914"/>
                <a:gd name="T41" fmla="*/ 120 h 2911"/>
                <a:gd name="T42" fmla="*/ 2912 w 2914"/>
                <a:gd name="T43" fmla="*/ 198 h 2911"/>
                <a:gd name="T44" fmla="*/ 2914 w 2914"/>
                <a:gd name="T45" fmla="*/ 2183 h 2911"/>
                <a:gd name="T46" fmla="*/ 2900 w 2914"/>
                <a:gd name="T47" fmla="*/ 2254 h 2911"/>
                <a:gd name="T48" fmla="*/ 2862 w 2914"/>
                <a:gd name="T49" fmla="*/ 2312 h 2911"/>
                <a:gd name="T50" fmla="*/ 2804 w 2914"/>
                <a:gd name="T51" fmla="*/ 2350 h 2911"/>
                <a:gd name="T52" fmla="*/ 2733 w 2914"/>
                <a:gd name="T53" fmla="*/ 2365 h 2911"/>
                <a:gd name="T54" fmla="*/ 2019 w 2914"/>
                <a:gd name="T55" fmla="*/ 2799 h 2911"/>
                <a:gd name="T56" fmla="*/ 2027 w 2914"/>
                <a:gd name="T57" fmla="*/ 2849 h 2911"/>
                <a:gd name="T58" fmla="*/ 2010 w 2914"/>
                <a:gd name="T59" fmla="*/ 2887 h 2911"/>
                <a:gd name="T60" fmla="*/ 1970 w 2914"/>
                <a:gd name="T61" fmla="*/ 2908 h 2911"/>
                <a:gd name="T62" fmla="*/ 971 w 2914"/>
                <a:gd name="T63" fmla="*/ 2911 h 2911"/>
                <a:gd name="T64" fmla="*/ 923 w 2914"/>
                <a:gd name="T65" fmla="*/ 2900 h 2911"/>
                <a:gd name="T66" fmla="*/ 893 w 2914"/>
                <a:gd name="T67" fmla="*/ 2868 h 2911"/>
                <a:gd name="T68" fmla="*/ 888 w 2914"/>
                <a:gd name="T69" fmla="*/ 2824 h 2911"/>
                <a:gd name="T70" fmla="*/ 1069 w 2914"/>
                <a:gd name="T71" fmla="*/ 2365 h 2911"/>
                <a:gd name="T72" fmla="*/ 145 w 2914"/>
                <a:gd name="T73" fmla="*/ 2361 h 2911"/>
                <a:gd name="T74" fmla="*/ 81 w 2914"/>
                <a:gd name="T75" fmla="*/ 2334 h 2911"/>
                <a:gd name="T76" fmla="*/ 31 w 2914"/>
                <a:gd name="T77" fmla="*/ 2285 h 2911"/>
                <a:gd name="T78" fmla="*/ 4 w 2914"/>
                <a:gd name="T79" fmla="*/ 2220 h 2911"/>
                <a:gd name="T80" fmla="*/ 0 w 2914"/>
                <a:gd name="T81" fmla="*/ 242 h 2911"/>
                <a:gd name="T82" fmla="*/ 16 w 2914"/>
                <a:gd name="T83" fmla="*/ 157 h 2911"/>
                <a:gd name="T84" fmla="*/ 57 w 2914"/>
                <a:gd name="T85" fmla="*/ 86 h 2911"/>
                <a:gd name="T86" fmla="*/ 121 w 2914"/>
                <a:gd name="T87" fmla="*/ 32 h 2911"/>
                <a:gd name="T88" fmla="*/ 199 w 2914"/>
                <a:gd name="T89" fmla="*/ 4 h 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14" h="2911">
                  <a:moveTo>
                    <a:pt x="1458" y="1952"/>
                  </a:moveTo>
                  <a:lnTo>
                    <a:pt x="1428" y="1955"/>
                  </a:lnTo>
                  <a:lnTo>
                    <a:pt x="1401" y="1965"/>
                  </a:lnTo>
                  <a:lnTo>
                    <a:pt x="1377" y="1980"/>
                  </a:lnTo>
                  <a:lnTo>
                    <a:pt x="1357" y="2000"/>
                  </a:lnTo>
                  <a:lnTo>
                    <a:pt x="1342" y="2024"/>
                  </a:lnTo>
                  <a:lnTo>
                    <a:pt x="1332" y="2051"/>
                  </a:lnTo>
                  <a:lnTo>
                    <a:pt x="1329" y="2081"/>
                  </a:lnTo>
                  <a:lnTo>
                    <a:pt x="1332" y="2110"/>
                  </a:lnTo>
                  <a:lnTo>
                    <a:pt x="1342" y="2137"/>
                  </a:lnTo>
                  <a:lnTo>
                    <a:pt x="1357" y="2161"/>
                  </a:lnTo>
                  <a:lnTo>
                    <a:pt x="1377" y="2181"/>
                  </a:lnTo>
                  <a:lnTo>
                    <a:pt x="1401" y="2195"/>
                  </a:lnTo>
                  <a:lnTo>
                    <a:pt x="1428" y="2205"/>
                  </a:lnTo>
                  <a:lnTo>
                    <a:pt x="1458" y="2210"/>
                  </a:lnTo>
                  <a:lnTo>
                    <a:pt x="1486" y="2205"/>
                  </a:lnTo>
                  <a:lnTo>
                    <a:pt x="1515" y="2195"/>
                  </a:lnTo>
                  <a:lnTo>
                    <a:pt x="1537" y="2181"/>
                  </a:lnTo>
                  <a:lnTo>
                    <a:pt x="1557" y="2161"/>
                  </a:lnTo>
                  <a:lnTo>
                    <a:pt x="1573" y="2137"/>
                  </a:lnTo>
                  <a:lnTo>
                    <a:pt x="1583" y="2110"/>
                  </a:lnTo>
                  <a:lnTo>
                    <a:pt x="1586" y="2081"/>
                  </a:lnTo>
                  <a:lnTo>
                    <a:pt x="1583" y="2051"/>
                  </a:lnTo>
                  <a:lnTo>
                    <a:pt x="1573" y="2024"/>
                  </a:lnTo>
                  <a:lnTo>
                    <a:pt x="1557" y="2000"/>
                  </a:lnTo>
                  <a:lnTo>
                    <a:pt x="1537" y="1980"/>
                  </a:lnTo>
                  <a:lnTo>
                    <a:pt x="1515" y="1965"/>
                  </a:lnTo>
                  <a:lnTo>
                    <a:pt x="1486" y="1955"/>
                  </a:lnTo>
                  <a:lnTo>
                    <a:pt x="1458" y="1952"/>
                  </a:lnTo>
                  <a:close/>
                  <a:moveTo>
                    <a:pt x="349" y="347"/>
                  </a:moveTo>
                  <a:lnTo>
                    <a:pt x="349" y="1758"/>
                  </a:lnTo>
                  <a:lnTo>
                    <a:pt x="2565" y="1758"/>
                  </a:lnTo>
                  <a:lnTo>
                    <a:pt x="2565" y="347"/>
                  </a:lnTo>
                  <a:lnTo>
                    <a:pt x="349" y="347"/>
                  </a:lnTo>
                  <a:close/>
                  <a:moveTo>
                    <a:pt x="243" y="0"/>
                  </a:moveTo>
                  <a:lnTo>
                    <a:pt x="2672" y="0"/>
                  </a:lnTo>
                  <a:lnTo>
                    <a:pt x="2716" y="4"/>
                  </a:lnTo>
                  <a:lnTo>
                    <a:pt x="2757" y="15"/>
                  </a:lnTo>
                  <a:lnTo>
                    <a:pt x="2794" y="32"/>
                  </a:lnTo>
                  <a:lnTo>
                    <a:pt x="2828" y="56"/>
                  </a:lnTo>
                  <a:lnTo>
                    <a:pt x="2858" y="86"/>
                  </a:lnTo>
                  <a:lnTo>
                    <a:pt x="2882" y="120"/>
                  </a:lnTo>
                  <a:lnTo>
                    <a:pt x="2900" y="157"/>
                  </a:lnTo>
                  <a:lnTo>
                    <a:pt x="2912" y="198"/>
                  </a:lnTo>
                  <a:lnTo>
                    <a:pt x="2914" y="242"/>
                  </a:lnTo>
                  <a:lnTo>
                    <a:pt x="2914" y="2183"/>
                  </a:lnTo>
                  <a:lnTo>
                    <a:pt x="2912" y="2220"/>
                  </a:lnTo>
                  <a:lnTo>
                    <a:pt x="2900" y="2254"/>
                  </a:lnTo>
                  <a:lnTo>
                    <a:pt x="2883" y="2285"/>
                  </a:lnTo>
                  <a:lnTo>
                    <a:pt x="2862" y="2312"/>
                  </a:lnTo>
                  <a:lnTo>
                    <a:pt x="2835" y="2334"/>
                  </a:lnTo>
                  <a:lnTo>
                    <a:pt x="2804" y="2350"/>
                  </a:lnTo>
                  <a:lnTo>
                    <a:pt x="2770" y="2361"/>
                  </a:lnTo>
                  <a:lnTo>
                    <a:pt x="2733" y="2365"/>
                  </a:lnTo>
                  <a:lnTo>
                    <a:pt x="1846" y="2365"/>
                  </a:lnTo>
                  <a:lnTo>
                    <a:pt x="2019" y="2799"/>
                  </a:lnTo>
                  <a:lnTo>
                    <a:pt x="2027" y="2824"/>
                  </a:lnTo>
                  <a:lnTo>
                    <a:pt x="2027" y="2849"/>
                  </a:lnTo>
                  <a:lnTo>
                    <a:pt x="2021" y="2868"/>
                  </a:lnTo>
                  <a:lnTo>
                    <a:pt x="2010" y="2887"/>
                  </a:lnTo>
                  <a:lnTo>
                    <a:pt x="1993" y="2900"/>
                  </a:lnTo>
                  <a:lnTo>
                    <a:pt x="1970" y="2908"/>
                  </a:lnTo>
                  <a:lnTo>
                    <a:pt x="1943" y="2911"/>
                  </a:lnTo>
                  <a:lnTo>
                    <a:pt x="971" y="2911"/>
                  </a:lnTo>
                  <a:lnTo>
                    <a:pt x="945" y="2908"/>
                  </a:lnTo>
                  <a:lnTo>
                    <a:pt x="923" y="2900"/>
                  </a:lnTo>
                  <a:lnTo>
                    <a:pt x="905" y="2887"/>
                  </a:lnTo>
                  <a:lnTo>
                    <a:pt x="893" y="2868"/>
                  </a:lnTo>
                  <a:lnTo>
                    <a:pt x="888" y="2849"/>
                  </a:lnTo>
                  <a:lnTo>
                    <a:pt x="888" y="2824"/>
                  </a:lnTo>
                  <a:lnTo>
                    <a:pt x="895" y="2799"/>
                  </a:lnTo>
                  <a:lnTo>
                    <a:pt x="1069" y="2365"/>
                  </a:lnTo>
                  <a:lnTo>
                    <a:pt x="182" y="2365"/>
                  </a:lnTo>
                  <a:lnTo>
                    <a:pt x="145" y="2361"/>
                  </a:lnTo>
                  <a:lnTo>
                    <a:pt x="111" y="2350"/>
                  </a:lnTo>
                  <a:lnTo>
                    <a:pt x="81" y="2334"/>
                  </a:lnTo>
                  <a:lnTo>
                    <a:pt x="54" y="2312"/>
                  </a:lnTo>
                  <a:lnTo>
                    <a:pt x="31" y="2285"/>
                  </a:lnTo>
                  <a:lnTo>
                    <a:pt x="14" y="2254"/>
                  </a:lnTo>
                  <a:lnTo>
                    <a:pt x="4" y="2220"/>
                  </a:lnTo>
                  <a:lnTo>
                    <a:pt x="0" y="2183"/>
                  </a:lnTo>
                  <a:lnTo>
                    <a:pt x="0" y="242"/>
                  </a:lnTo>
                  <a:lnTo>
                    <a:pt x="4" y="198"/>
                  </a:lnTo>
                  <a:lnTo>
                    <a:pt x="16" y="157"/>
                  </a:lnTo>
                  <a:lnTo>
                    <a:pt x="33" y="120"/>
                  </a:lnTo>
                  <a:lnTo>
                    <a:pt x="57" y="86"/>
                  </a:lnTo>
                  <a:lnTo>
                    <a:pt x="87" y="56"/>
                  </a:lnTo>
                  <a:lnTo>
                    <a:pt x="121" y="32"/>
                  </a:lnTo>
                  <a:lnTo>
                    <a:pt x="157" y="15"/>
                  </a:lnTo>
                  <a:lnTo>
                    <a:pt x="199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1" name="Freeform 332"/>
          <p:cNvSpPr>
            <a:spLocks/>
          </p:cNvSpPr>
          <p:nvPr/>
        </p:nvSpPr>
        <p:spPr bwMode="auto">
          <a:xfrm>
            <a:off x="4309117" y="3262722"/>
            <a:ext cx="400953" cy="391798"/>
          </a:xfrm>
          <a:custGeom>
            <a:avLst/>
            <a:gdLst>
              <a:gd name="T0" fmla="*/ 3972 w 4600"/>
              <a:gd name="T1" fmla="*/ 16 h 4494"/>
              <a:gd name="T2" fmla="*/ 4188 w 4600"/>
              <a:gd name="T3" fmla="*/ 95 h 4494"/>
              <a:gd name="T4" fmla="*/ 4370 w 4600"/>
              <a:gd name="T5" fmla="*/ 229 h 4494"/>
              <a:gd name="T6" fmla="*/ 4506 w 4600"/>
              <a:gd name="T7" fmla="*/ 410 h 4494"/>
              <a:gd name="T8" fmla="*/ 4585 w 4600"/>
              <a:gd name="T9" fmla="*/ 626 h 4494"/>
              <a:gd name="T10" fmla="*/ 4596 w 4600"/>
              <a:gd name="T11" fmla="*/ 864 h 4494"/>
              <a:gd name="T12" fmla="*/ 4539 w 4600"/>
              <a:gd name="T13" fmla="*/ 1087 h 4494"/>
              <a:gd name="T14" fmla="*/ 4421 w 4600"/>
              <a:gd name="T15" fmla="*/ 1280 h 4494"/>
              <a:gd name="T16" fmla="*/ 4254 w 4600"/>
              <a:gd name="T17" fmla="*/ 1431 h 4494"/>
              <a:gd name="T18" fmla="*/ 4048 w 4600"/>
              <a:gd name="T19" fmla="*/ 1529 h 4494"/>
              <a:gd name="T20" fmla="*/ 3813 w 4600"/>
              <a:gd name="T21" fmla="*/ 1565 h 4494"/>
              <a:gd name="T22" fmla="*/ 3571 w 4600"/>
              <a:gd name="T23" fmla="*/ 1528 h 4494"/>
              <a:gd name="T24" fmla="*/ 3359 w 4600"/>
              <a:gd name="T25" fmla="*/ 1421 h 4494"/>
              <a:gd name="T26" fmla="*/ 1567 w 4600"/>
              <a:gd name="T27" fmla="*/ 2125 h 4494"/>
              <a:gd name="T28" fmla="*/ 1572 w 4600"/>
              <a:gd name="T29" fmla="*/ 2299 h 4494"/>
              <a:gd name="T30" fmla="*/ 3300 w 4600"/>
              <a:gd name="T31" fmla="*/ 3119 h 4494"/>
              <a:gd name="T32" fmla="*/ 3497 w 4600"/>
              <a:gd name="T33" fmla="*/ 2995 h 4494"/>
              <a:gd name="T34" fmla="*/ 3730 w 4600"/>
              <a:gd name="T35" fmla="*/ 2934 h 4494"/>
              <a:gd name="T36" fmla="*/ 3972 w 4600"/>
              <a:gd name="T37" fmla="*/ 2945 h 4494"/>
              <a:gd name="T38" fmla="*/ 4188 w 4600"/>
              <a:gd name="T39" fmla="*/ 3023 h 4494"/>
              <a:gd name="T40" fmla="*/ 4370 w 4600"/>
              <a:gd name="T41" fmla="*/ 3158 h 4494"/>
              <a:gd name="T42" fmla="*/ 4506 w 4600"/>
              <a:gd name="T43" fmla="*/ 3338 h 4494"/>
              <a:gd name="T44" fmla="*/ 4585 w 4600"/>
              <a:gd name="T45" fmla="*/ 3554 h 4494"/>
              <a:gd name="T46" fmla="*/ 4596 w 4600"/>
              <a:gd name="T47" fmla="*/ 3792 h 4494"/>
              <a:gd name="T48" fmla="*/ 4539 w 4600"/>
              <a:gd name="T49" fmla="*/ 4016 h 4494"/>
              <a:gd name="T50" fmla="*/ 4421 w 4600"/>
              <a:gd name="T51" fmla="*/ 4208 h 4494"/>
              <a:gd name="T52" fmla="*/ 4254 w 4600"/>
              <a:gd name="T53" fmla="*/ 4361 h 4494"/>
              <a:gd name="T54" fmla="*/ 4048 w 4600"/>
              <a:gd name="T55" fmla="*/ 4459 h 4494"/>
              <a:gd name="T56" fmla="*/ 3813 w 4600"/>
              <a:gd name="T57" fmla="*/ 4494 h 4494"/>
              <a:gd name="T58" fmla="*/ 3579 w 4600"/>
              <a:gd name="T59" fmla="*/ 4459 h 4494"/>
              <a:gd name="T60" fmla="*/ 3373 w 4600"/>
              <a:gd name="T61" fmla="*/ 4361 h 4494"/>
              <a:gd name="T62" fmla="*/ 3205 w 4600"/>
              <a:gd name="T63" fmla="*/ 4208 h 4494"/>
              <a:gd name="T64" fmla="*/ 3088 w 4600"/>
              <a:gd name="T65" fmla="*/ 4016 h 4494"/>
              <a:gd name="T66" fmla="*/ 3029 w 4600"/>
              <a:gd name="T67" fmla="*/ 3792 h 4494"/>
              <a:gd name="T68" fmla="*/ 3035 w 4600"/>
              <a:gd name="T69" fmla="*/ 3594 h 4494"/>
              <a:gd name="T70" fmla="*/ 1240 w 4600"/>
              <a:gd name="T71" fmla="*/ 2880 h 4494"/>
              <a:gd name="T72" fmla="*/ 1029 w 4600"/>
              <a:gd name="T73" fmla="*/ 2985 h 4494"/>
              <a:gd name="T74" fmla="*/ 787 w 4600"/>
              <a:gd name="T75" fmla="*/ 3022 h 4494"/>
              <a:gd name="T76" fmla="*/ 554 w 4600"/>
              <a:gd name="T77" fmla="*/ 2988 h 4494"/>
              <a:gd name="T78" fmla="*/ 348 w 4600"/>
              <a:gd name="T79" fmla="*/ 2888 h 4494"/>
              <a:gd name="T80" fmla="*/ 180 w 4600"/>
              <a:gd name="T81" fmla="*/ 2737 h 4494"/>
              <a:gd name="T82" fmla="*/ 61 w 4600"/>
              <a:gd name="T83" fmla="*/ 2545 h 4494"/>
              <a:gd name="T84" fmla="*/ 4 w 4600"/>
              <a:gd name="T85" fmla="*/ 2320 h 4494"/>
              <a:gd name="T86" fmla="*/ 15 w 4600"/>
              <a:gd name="T87" fmla="*/ 2083 h 4494"/>
              <a:gd name="T88" fmla="*/ 96 w 4600"/>
              <a:gd name="T89" fmla="*/ 1867 h 4494"/>
              <a:gd name="T90" fmla="*/ 230 w 4600"/>
              <a:gd name="T91" fmla="*/ 1687 h 4494"/>
              <a:gd name="T92" fmla="*/ 412 w 4600"/>
              <a:gd name="T93" fmla="*/ 1552 h 4494"/>
              <a:gd name="T94" fmla="*/ 628 w 4600"/>
              <a:gd name="T95" fmla="*/ 1474 h 4494"/>
              <a:gd name="T96" fmla="*/ 872 w 4600"/>
              <a:gd name="T97" fmla="*/ 1463 h 4494"/>
              <a:gd name="T98" fmla="*/ 1105 w 4600"/>
              <a:gd name="T99" fmla="*/ 1524 h 4494"/>
              <a:gd name="T100" fmla="*/ 1303 w 4600"/>
              <a:gd name="T101" fmla="*/ 1649 h 4494"/>
              <a:gd name="T102" fmla="*/ 3028 w 4600"/>
              <a:gd name="T103" fmla="*/ 841 h 4494"/>
              <a:gd name="T104" fmla="*/ 3042 w 4600"/>
              <a:gd name="T105" fmla="*/ 626 h 4494"/>
              <a:gd name="T106" fmla="*/ 3121 w 4600"/>
              <a:gd name="T107" fmla="*/ 410 h 4494"/>
              <a:gd name="T108" fmla="*/ 3255 w 4600"/>
              <a:gd name="T109" fmla="*/ 229 h 4494"/>
              <a:gd name="T110" fmla="*/ 3437 w 4600"/>
              <a:gd name="T111" fmla="*/ 95 h 4494"/>
              <a:gd name="T112" fmla="*/ 3654 w 4600"/>
              <a:gd name="T113" fmla="*/ 16 h 4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00" h="4494">
                <a:moveTo>
                  <a:pt x="3813" y="0"/>
                </a:moveTo>
                <a:lnTo>
                  <a:pt x="3893" y="4"/>
                </a:lnTo>
                <a:lnTo>
                  <a:pt x="3972" y="16"/>
                </a:lnTo>
                <a:lnTo>
                  <a:pt x="4048" y="36"/>
                </a:lnTo>
                <a:lnTo>
                  <a:pt x="4119" y="63"/>
                </a:lnTo>
                <a:lnTo>
                  <a:pt x="4188" y="95"/>
                </a:lnTo>
                <a:lnTo>
                  <a:pt x="4254" y="134"/>
                </a:lnTo>
                <a:lnTo>
                  <a:pt x="4314" y="179"/>
                </a:lnTo>
                <a:lnTo>
                  <a:pt x="4370" y="229"/>
                </a:lnTo>
                <a:lnTo>
                  <a:pt x="4421" y="284"/>
                </a:lnTo>
                <a:lnTo>
                  <a:pt x="4466" y="346"/>
                </a:lnTo>
                <a:lnTo>
                  <a:pt x="4506" y="410"/>
                </a:lnTo>
                <a:lnTo>
                  <a:pt x="4539" y="478"/>
                </a:lnTo>
                <a:lnTo>
                  <a:pt x="4566" y="551"/>
                </a:lnTo>
                <a:lnTo>
                  <a:pt x="4585" y="626"/>
                </a:lnTo>
                <a:lnTo>
                  <a:pt x="4596" y="703"/>
                </a:lnTo>
                <a:lnTo>
                  <a:pt x="4600" y="782"/>
                </a:lnTo>
                <a:lnTo>
                  <a:pt x="4596" y="864"/>
                </a:lnTo>
                <a:lnTo>
                  <a:pt x="4585" y="940"/>
                </a:lnTo>
                <a:lnTo>
                  <a:pt x="4566" y="1016"/>
                </a:lnTo>
                <a:lnTo>
                  <a:pt x="4539" y="1087"/>
                </a:lnTo>
                <a:lnTo>
                  <a:pt x="4506" y="1155"/>
                </a:lnTo>
                <a:lnTo>
                  <a:pt x="4466" y="1221"/>
                </a:lnTo>
                <a:lnTo>
                  <a:pt x="4421" y="1280"/>
                </a:lnTo>
                <a:lnTo>
                  <a:pt x="4370" y="1336"/>
                </a:lnTo>
                <a:lnTo>
                  <a:pt x="4314" y="1387"/>
                </a:lnTo>
                <a:lnTo>
                  <a:pt x="4254" y="1431"/>
                </a:lnTo>
                <a:lnTo>
                  <a:pt x="4188" y="1471"/>
                </a:lnTo>
                <a:lnTo>
                  <a:pt x="4119" y="1504"/>
                </a:lnTo>
                <a:lnTo>
                  <a:pt x="4048" y="1529"/>
                </a:lnTo>
                <a:lnTo>
                  <a:pt x="3972" y="1549"/>
                </a:lnTo>
                <a:lnTo>
                  <a:pt x="3893" y="1561"/>
                </a:lnTo>
                <a:lnTo>
                  <a:pt x="3813" y="1565"/>
                </a:lnTo>
                <a:lnTo>
                  <a:pt x="3730" y="1561"/>
                </a:lnTo>
                <a:lnTo>
                  <a:pt x="3648" y="1548"/>
                </a:lnTo>
                <a:lnTo>
                  <a:pt x="3571" y="1528"/>
                </a:lnTo>
                <a:lnTo>
                  <a:pt x="3496" y="1499"/>
                </a:lnTo>
                <a:lnTo>
                  <a:pt x="3424" y="1464"/>
                </a:lnTo>
                <a:lnTo>
                  <a:pt x="3359" y="1421"/>
                </a:lnTo>
                <a:lnTo>
                  <a:pt x="3297" y="1373"/>
                </a:lnTo>
                <a:lnTo>
                  <a:pt x="3241" y="1319"/>
                </a:lnTo>
                <a:lnTo>
                  <a:pt x="1567" y="2125"/>
                </a:lnTo>
                <a:lnTo>
                  <a:pt x="1572" y="2182"/>
                </a:lnTo>
                <a:lnTo>
                  <a:pt x="1575" y="2241"/>
                </a:lnTo>
                <a:lnTo>
                  <a:pt x="1572" y="2299"/>
                </a:lnTo>
                <a:lnTo>
                  <a:pt x="1565" y="2357"/>
                </a:lnTo>
                <a:lnTo>
                  <a:pt x="3242" y="3173"/>
                </a:lnTo>
                <a:lnTo>
                  <a:pt x="3300" y="3119"/>
                </a:lnTo>
                <a:lnTo>
                  <a:pt x="3361" y="3072"/>
                </a:lnTo>
                <a:lnTo>
                  <a:pt x="3427" y="3029"/>
                </a:lnTo>
                <a:lnTo>
                  <a:pt x="3497" y="2995"/>
                </a:lnTo>
                <a:lnTo>
                  <a:pt x="3572" y="2966"/>
                </a:lnTo>
                <a:lnTo>
                  <a:pt x="3649" y="2946"/>
                </a:lnTo>
                <a:lnTo>
                  <a:pt x="3730" y="2934"/>
                </a:lnTo>
                <a:lnTo>
                  <a:pt x="3813" y="2929"/>
                </a:lnTo>
                <a:lnTo>
                  <a:pt x="3893" y="2932"/>
                </a:lnTo>
                <a:lnTo>
                  <a:pt x="3972" y="2945"/>
                </a:lnTo>
                <a:lnTo>
                  <a:pt x="4048" y="2963"/>
                </a:lnTo>
                <a:lnTo>
                  <a:pt x="4119" y="2991"/>
                </a:lnTo>
                <a:lnTo>
                  <a:pt x="4188" y="3023"/>
                </a:lnTo>
                <a:lnTo>
                  <a:pt x="4254" y="3063"/>
                </a:lnTo>
                <a:lnTo>
                  <a:pt x="4314" y="3107"/>
                </a:lnTo>
                <a:lnTo>
                  <a:pt x="4370" y="3158"/>
                </a:lnTo>
                <a:lnTo>
                  <a:pt x="4421" y="3214"/>
                </a:lnTo>
                <a:lnTo>
                  <a:pt x="4466" y="3274"/>
                </a:lnTo>
                <a:lnTo>
                  <a:pt x="4506" y="3338"/>
                </a:lnTo>
                <a:lnTo>
                  <a:pt x="4539" y="3406"/>
                </a:lnTo>
                <a:lnTo>
                  <a:pt x="4566" y="3479"/>
                </a:lnTo>
                <a:lnTo>
                  <a:pt x="4585" y="3554"/>
                </a:lnTo>
                <a:lnTo>
                  <a:pt x="4596" y="3631"/>
                </a:lnTo>
                <a:lnTo>
                  <a:pt x="4600" y="3710"/>
                </a:lnTo>
                <a:lnTo>
                  <a:pt x="4596" y="3792"/>
                </a:lnTo>
                <a:lnTo>
                  <a:pt x="4585" y="3868"/>
                </a:lnTo>
                <a:lnTo>
                  <a:pt x="4566" y="3944"/>
                </a:lnTo>
                <a:lnTo>
                  <a:pt x="4539" y="4016"/>
                </a:lnTo>
                <a:lnTo>
                  <a:pt x="4506" y="4085"/>
                </a:lnTo>
                <a:lnTo>
                  <a:pt x="4466" y="4149"/>
                </a:lnTo>
                <a:lnTo>
                  <a:pt x="4421" y="4208"/>
                </a:lnTo>
                <a:lnTo>
                  <a:pt x="4370" y="4264"/>
                </a:lnTo>
                <a:lnTo>
                  <a:pt x="4314" y="4315"/>
                </a:lnTo>
                <a:lnTo>
                  <a:pt x="4254" y="4361"/>
                </a:lnTo>
                <a:lnTo>
                  <a:pt x="4188" y="4399"/>
                </a:lnTo>
                <a:lnTo>
                  <a:pt x="4119" y="4432"/>
                </a:lnTo>
                <a:lnTo>
                  <a:pt x="4048" y="4459"/>
                </a:lnTo>
                <a:lnTo>
                  <a:pt x="3972" y="4477"/>
                </a:lnTo>
                <a:lnTo>
                  <a:pt x="3893" y="4490"/>
                </a:lnTo>
                <a:lnTo>
                  <a:pt x="3813" y="4494"/>
                </a:lnTo>
                <a:lnTo>
                  <a:pt x="3732" y="4490"/>
                </a:lnTo>
                <a:lnTo>
                  <a:pt x="3654" y="4477"/>
                </a:lnTo>
                <a:lnTo>
                  <a:pt x="3579" y="4459"/>
                </a:lnTo>
                <a:lnTo>
                  <a:pt x="3506" y="4432"/>
                </a:lnTo>
                <a:lnTo>
                  <a:pt x="3437" y="4399"/>
                </a:lnTo>
                <a:lnTo>
                  <a:pt x="3373" y="4361"/>
                </a:lnTo>
                <a:lnTo>
                  <a:pt x="3311" y="4315"/>
                </a:lnTo>
                <a:lnTo>
                  <a:pt x="3255" y="4264"/>
                </a:lnTo>
                <a:lnTo>
                  <a:pt x="3205" y="4208"/>
                </a:lnTo>
                <a:lnTo>
                  <a:pt x="3159" y="4149"/>
                </a:lnTo>
                <a:lnTo>
                  <a:pt x="3121" y="4085"/>
                </a:lnTo>
                <a:lnTo>
                  <a:pt x="3088" y="4016"/>
                </a:lnTo>
                <a:lnTo>
                  <a:pt x="3061" y="3944"/>
                </a:lnTo>
                <a:lnTo>
                  <a:pt x="3042" y="3868"/>
                </a:lnTo>
                <a:lnTo>
                  <a:pt x="3029" y="3792"/>
                </a:lnTo>
                <a:lnTo>
                  <a:pt x="3025" y="3710"/>
                </a:lnTo>
                <a:lnTo>
                  <a:pt x="3028" y="3652"/>
                </a:lnTo>
                <a:lnTo>
                  <a:pt x="3035" y="3594"/>
                </a:lnTo>
                <a:lnTo>
                  <a:pt x="1357" y="2779"/>
                </a:lnTo>
                <a:lnTo>
                  <a:pt x="1302" y="2833"/>
                </a:lnTo>
                <a:lnTo>
                  <a:pt x="1240" y="2880"/>
                </a:lnTo>
                <a:lnTo>
                  <a:pt x="1174" y="2922"/>
                </a:lnTo>
                <a:lnTo>
                  <a:pt x="1103" y="2956"/>
                </a:lnTo>
                <a:lnTo>
                  <a:pt x="1029" y="2985"/>
                </a:lnTo>
                <a:lnTo>
                  <a:pt x="952" y="3005"/>
                </a:lnTo>
                <a:lnTo>
                  <a:pt x="870" y="3018"/>
                </a:lnTo>
                <a:lnTo>
                  <a:pt x="787" y="3022"/>
                </a:lnTo>
                <a:lnTo>
                  <a:pt x="707" y="3019"/>
                </a:lnTo>
                <a:lnTo>
                  <a:pt x="628" y="3006"/>
                </a:lnTo>
                <a:lnTo>
                  <a:pt x="554" y="2988"/>
                </a:lnTo>
                <a:lnTo>
                  <a:pt x="481" y="2961"/>
                </a:lnTo>
                <a:lnTo>
                  <a:pt x="412" y="2928"/>
                </a:lnTo>
                <a:lnTo>
                  <a:pt x="348" y="2888"/>
                </a:lnTo>
                <a:lnTo>
                  <a:pt x="286" y="2844"/>
                </a:lnTo>
                <a:lnTo>
                  <a:pt x="230" y="2793"/>
                </a:lnTo>
                <a:lnTo>
                  <a:pt x="180" y="2737"/>
                </a:lnTo>
                <a:lnTo>
                  <a:pt x="134" y="2678"/>
                </a:lnTo>
                <a:lnTo>
                  <a:pt x="96" y="2613"/>
                </a:lnTo>
                <a:lnTo>
                  <a:pt x="61" y="2545"/>
                </a:lnTo>
                <a:lnTo>
                  <a:pt x="35" y="2473"/>
                </a:lnTo>
                <a:lnTo>
                  <a:pt x="15" y="2397"/>
                </a:lnTo>
                <a:lnTo>
                  <a:pt x="4" y="2320"/>
                </a:lnTo>
                <a:lnTo>
                  <a:pt x="0" y="2241"/>
                </a:lnTo>
                <a:lnTo>
                  <a:pt x="4" y="2160"/>
                </a:lnTo>
                <a:lnTo>
                  <a:pt x="15" y="2083"/>
                </a:lnTo>
                <a:lnTo>
                  <a:pt x="35" y="2007"/>
                </a:lnTo>
                <a:lnTo>
                  <a:pt x="61" y="1935"/>
                </a:lnTo>
                <a:lnTo>
                  <a:pt x="96" y="1867"/>
                </a:lnTo>
                <a:lnTo>
                  <a:pt x="134" y="1803"/>
                </a:lnTo>
                <a:lnTo>
                  <a:pt x="180" y="1743"/>
                </a:lnTo>
                <a:lnTo>
                  <a:pt x="230" y="1687"/>
                </a:lnTo>
                <a:lnTo>
                  <a:pt x="286" y="1636"/>
                </a:lnTo>
                <a:lnTo>
                  <a:pt x="348" y="1591"/>
                </a:lnTo>
                <a:lnTo>
                  <a:pt x="412" y="1552"/>
                </a:lnTo>
                <a:lnTo>
                  <a:pt x="481" y="1519"/>
                </a:lnTo>
                <a:lnTo>
                  <a:pt x="554" y="1492"/>
                </a:lnTo>
                <a:lnTo>
                  <a:pt x="628" y="1474"/>
                </a:lnTo>
                <a:lnTo>
                  <a:pt x="707" y="1461"/>
                </a:lnTo>
                <a:lnTo>
                  <a:pt x="787" y="1457"/>
                </a:lnTo>
                <a:lnTo>
                  <a:pt x="872" y="1463"/>
                </a:lnTo>
                <a:lnTo>
                  <a:pt x="952" y="1475"/>
                </a:lnTo>
                <a:lnTo>
                  <a:pt x="1031" y="1495"/>
                </a:lnTo>
                <a:lnTo>
                  <a:pt x="1105" y="1524"/>
                </a:lnTo>
                <a:lnTo>
                  <a:pt x="1176" y="1559"/>
                </a:lnTo>
                <a:lnTo>
                  <a:pt x="1241" y="1602"/>
                </a:lnTo>
                <a:lnTo>
                  <a:pt x="1303" y="1649"/>
                </a:lnTo>
                <a:lnTo>
                  <a:pt x="1360" y="1703"/>
                </a:lnTo>
                <a:lnTo>
                  <a:pt x="3035" y="896"/>
                </a:lnTo>
                <a:lnTo>
                  <a:pt x="3028" y="841"/>
                </a:lnTo>
                <a:lnTo>
                  <a:pt x="3025" y="782"/>
                </a:lnTo>
                <a:lnTo>
                  <a:pt x="3029" y="703"/>
                </a:lnTo>
                <a:lnTo>
                  <a:pt x="3042" y="626"/>
                </a:lnTo>
                <a:lnTo>
                  <a:pt x="3061" y="551"/>
                </a:lnTo>
                <a:lnTo>
                  <a:pt x="3088" y="478"/>
                </a:lnTo>
                <a:lnTo>
                  <a:pt x="3121" y="410"/>
                </a:lnTo>
                <a:lnTo>
                  <a:pt x="3159" y="346"/>
                </a:lnTo>
                <a:lnTo>
                  <a:pt x="3205" y="284"/>
                </a:lnTo>
                <a:lnTo>
                  <a:pt x="3255" y="229"/>
                </a:lnTo>
                <a:lnTo>
                  <a:pt x="3311" y="179"/>
                </a:lnTo>
                <a:lnTo>
                  <a:pt x="3373" y="134"/>
                </a:lnTo>
                <a:lnTo>
                  <a:pt x="3437" y="95"/>
                </a:lnTo>
                <a:lnTo>
                  <a:pt x="3506" y="63"/>
                </a:lnTo>
                <a:lnTo>
                  <a:pt x="3579" y="36"/>
                </a:lnTo>
                <a:lnTo>
                  <a:pt x="3654" y="16"/>
                </a:lnTo>
                <a:lnTo>
                  <a:pt x="3732" y="4"/>
                </a:lnTo>
                <a:lnTo>
                  <a:pt x="381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0" name="Группа 379"/>
          <p:cNvGrpSpPr/>
          <p:nvPr/>
        </p:nvGrpSpPr>
        <p:grpSpPr>
          <a:xfrm>
            <a:off x="5039550" y="3264020"/>
            <a:ext cx="432740" cy="389201"/>
            <a:chOff x="5834063" y="3221038"/>
            <a:chExt cx="2335212" cy="2100262"/>
          </a:xfrm>
          <a:solidFill>
            <a:schemeClr val="bg2">
              <a:lumMod val="25000"/>
            </a:schemeClr>
          </a:solidFill>
        </p:grpSpPr>
        <p:sp>
          <p:nvSpPr>
            <p:cNvPr id="376" name="Freeform 337"/>
            <p:cNvSpPr>
              <a:spLocks/>
            </p:cNvSpPr>
            <p:nvPr/>
          </p:nvSpPr>
          <p:spPr bwMode="auto">
            <a:xfrm>
              <a:off x="6699250" y="3617913"/>
              <a:ext cx="1470025" cy="768350"/>
            </a:xfrm>
            <a:custGeom>
              <a:avLst/>
              <a:gdLst>
                <a:gd name="T0" fmla="*/ 113 w 2777"/>
                <a:gd name="T1" fmla="*/ 0 h 1453"/>
                <a:gd name="T2" fmla="*/ 2686 w 2777"/>
                <a:gd name="T3" fmla="*/ 0 h 1453"/>
                <a:gd name="T4" fmla="*/ 2713 w 2777"/>
                <a:gd name="T5" fmla="*/ 2 h 1453"/>
                <a:gd name="T6" fmla="*/ 2736 w 2777"/>
                <a:gd name="T7" fmla="*/ 10 h 1453"/>
                <a:gd name="T8" fmla="*/ 2753 w 2777"/>
                <a:gd name="T9" fmla="*/ 25 h 1453"/>
                <a:gd name="T10" fmla="*/ 2767 w 2777"/>
                <a:gd name="T11" fmla="*/ 43 h 1453"/>
                <a:gd name="T12" fmla="*/ 2775 w 2777"/>
                <a:gd name="T13" fmla="*/ 65 h 1453"/>
                <a:gd name="T14" fmla="*/ 2777 w 2777"/>
                <a:gd name="T15" fmla="*/ 89 h 1453"/>
                <a:gd name="T16" fmla="*/ 2771 w 2777"/>
                <a:gd name="T17" fmla="*/ 116 h 1453"/>
                <a:gd name="T18" fmla="*/ 2416 w 2777"/>
                <a:gd name="T19" fmla="*/ 1337 h 1453"/>
                <a:gd name="T20" fmla="*/ 2403 w 2777"/>
                <a:gd name="T21" fmla="*/ 1368 h 1453"/>
                <a:gd name="T22" fmla="*/ 2381 w 2777"/>
                <a:gd name="T23" fmla="*/ 1396 h 1453"/>
                <a:gd name="T24" fmla="*/ 2356 w 2777"/>
                <a:gd name="T25" fmla="*/ 1419 h 1453"/>
                <a:gd name="T26" fmla="*/ 2324 w 2777"/>
                <a:gd name="T27" fmla="*/ 1438 h 1453"/>
                <a:gd name="T28" fmla="*/ 2292 w 2777"/>
                <a:gd name="T29" fmla="*/ 1449 h 1453"/>
                <a:gd name="T30" fmla="*/ 2258 w 2777"/>
                <a:gd name="T31" fmla="*/ 1453 h 1453"/>
                <a:gd name="T32" fmla="*/ 571 w 2777"/>
                <a:gd name="T33" fmla="*/ 1453 h 1453"/>
                <a:gd name="T34" fmla="*/ 538 w 2777"/>
                <a:gd name="T35" fmla="*/ 1449 h 1453"/>
                <a:gd name="T36" fmla="*/ 505 w 2777"/>
                <a:gd name="T37" fmla="*/ 1438 h 1453"/>
                <a:gd name="T38" fmla="*/ 475 w 2777"/>
                <a:gd name="T39" fmla="*/ 1419 h 1453"/>
                <a:gd name="T40" fmla="*/ 448 w 2777"/>
                <a:gd name="T41" fmla="*/ 1396 h 1453"/>
                <a:gd name="T42" fmla="*/ 428 w 2777"/>
                <a:gd name="T43" fmla="*/ 1368 h 1453"/>
                <a:gd name="T44" fmla="*/ 413 w 2777"/>
                <a:gd name="T45" fmla="*/ 1337 h 1453"/>
                <a:gd name="T46" fmla="*/ 7 w 2777"/>
                <a:gd name="T47" fmla="*/ 145 h 1453"/>
                <a:gd name="T48" fmla="*/ 0 w 2777"/>
                <a:gd name="T49" fmla="*/ 115 h 1453"/>
                <a:gd name="T50" fmla="*/ 0 w 2777"/>
                <a:gd name="T51" fmla="*/ 88 h 1453"/>
                <a:gd name="T52" fmla="*/ 7 w 2777"/>
                <a:gd name="T53" fmla="*/ 63 h 1453"/>
                <a:gd name="T54" fmla="*/ 19 w 2777"/>
                <a:gd name="T55" fmla="*/ 42 h 1453"/>
                <a:gd name="T56" fmla="*/ 35 w 2777"/>
                <a:gd name="T57" fmla="*/ 24 h 1453"/>
                <a:gd name="T58" fmla="*/ 57 w 2777"/>
                <a:gd name="T59" fmla="*/ 10 h 1453"/>
                <a:gd name="T60" fmla="*/ 83 w 2777"/>
                <a:gd name="T61" fmla="*/ 2 h 1453"/>
                <a:gd name="T62" fmla="*/ 113 w 2777"/>
                <a:gd name="T63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7" h="1453">
                  <a:moveTo>
                    <a:pt x="113" y="0"/>
                  </a:moveTo>
                  <a:lnTo>
                    <a:pt x="2686" y="0"/>
                  </a:lnTo>
                  <a:lnTo>
                    <a:pt x="2713" y="2"/>
                  </a:lnTo>
                  <a:lnTo>
                    <a:pt x="2736" y="10"/>
                  </a:lnTo>
                  <a:lnTo>
                    <a:pt x="2753" y="25"/>
                  </a:lnTo>
                  <a:lnTo>
                    <a:pt x="2767" y="43"/>
                  </a:lnTo>
                  <a:lnTo>
                    <a:pt x="2775" y="65"/>
                  </a:lnTo>
                  <a:lnTo>
                    <a:pt x="2777" y="89"/>
                  </a:lnTo>
                  <a:lnTo>
                    <a:pt x="2771" y="116"/>
                  </a:lnTo>
                  <a:lnTo>
                    <a:pt x="2416" y="1337"/>
                  </a:lnTo>
                  <a:lnTo>
                    <a:pt x="2403" y="1368"/>
                  </a:lnTo>
                  <a:lnTo>
                    <a:pt x="2381" y="1396"/>
                  </a:lnTo>
                  <a:lnTo>
                    <a:pt x="2356" y="1419"/>
                  </a:lnTo>
                  <a:lnTo>
                    <a:pt x="2324" y="1438"/>
                  </a:lnTo>
                  <a:lnTo>
                    <a:pt x="2292" y="1449"/>
                  </a:lnTo>
                  <a:lnTo>
                    <a:pt x="2258" y="1453"/>
                  </a:lnTo>
                  <a:lnTo>
                    <a:pt x="571" y="1453"/>
                  </a:lnTo>
                  <a:lnTo>
                    <a:pt x="538" y="1449"/>
                  </a:lnTo>
                  <a:lnTo>
                    <a:pt x="505" y="1438"/>
                  </a:lnTo>
                  <a:lnTo>
                    <a:pt x="475" y="1419"/>
                  </a:lnTo>
                  <a:lnTo>
                    <a:pt x="448" y="1396"/>
                  </a:lnTo>
                  <a:lnTo>
                    <a:pt x="428" y="1368"/>
                  </a:lnTo>
                  <a:lnTo>
                    <a:pt x="413" y="1337"/>
                  </a:lnTo>
                  <a:lnTo>
                    <a:pt x="7" y="145"/>
                  </a:lnTo>
                  <a:lnTo>
                    <a:pt x="0" y="115"/>
                  </a:lnTo>
                  <a:lnTo>
                    <a:pt x="0" y="88"/>
                  </a:lnTo>
                  <a:lnTo>
                    <a:pt x="7" y="63"/>
                  </a:lnTo>
                  <a:lnTo>
                    <a:pt x="19" y="42"/>
                  </a:lnTo>
                  <a:lnTo>
                    <a:pt x="35" y="24"/>
                  </a:lnTo>
                  <a:lnTo>
                    <a:pt x="57" y="10"/>
                  </a:lnTo>
                  <a:lnTo>
                    <a:pt x="83" y="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338"/>
            <p:cNvSpPr>
              <a:spLocks/>
            </p:cNvSpPr>
            <p:nvPr/>
          </p:nvSpPr>
          <p:spPr bwMode="auto">
            <a:xfrm>
              <a:off x="6678613" y="4911725"/>
              <a:ext cx="406400" cy="406400"/>
            </a:xfrm>
            <a:custGeom>
              <a:avLst/>
              <a:gdLst>
                <a:gd name="T0" fmla="*/ 384 w 769"/>
                <a:gd name="T1" fmla="*/ 0 h 769"/>
                <a:gd name="T2" fmla="*/ 441 w 769"/>
                <a:gd name="T3" fmla="*/ 4 h 769"/>
                <a:gd name="T4" fmla="*/ 495 w 769"/>
                <a:gd name="T5" fmla="*/ 16 h 769"/>
                <a:gd name="T6" fmla="*/ 547 w 769"/>
                <a:gd name="T7" fmla="*/ 35 h 769"/>
                <a:gd name="T8" fmla="*/ 594 w 769"/>
                <a:gd name="T9" fmla="*/ 61 h 769"/>
                <a:gd name="T10" fmla="*/ 636 w 769"/>
                <a:gd name="T11" fmla="*/ 93 h 769"/>
                <a:gd name="T12" fmla="*/ 675 w 769"/>
                <a:gd name="T13" fmla="*/ 131 h 769"/>
                <a:gd name="T14" fmla="*/ 708 w 769"/>
                <a:gd name="T15" fmla="*/ 174 h 769"/>
                <a:gd name="T16" fmla="*/ 734 w 769"/>
                <a:gd name="T17" fmla="*/ 222 h 769"/>
                <a:gd name="T18" fmla="*/ 753 w 769"/>
                <a:gd name="T19" fmla="*/ 273 h 769"/>
                <a:gd name="T20" fmla="*/ 765 w 769"/>
                <a:gd name="T21" fmla="*/ 328 h 769"/>
                <a:gd name="T22" fmla="*/ 769 w 769"/>
                <a:gd name="T23" fmla="*/ 384 h 769"/>
                <a:gd name="T24" fmla="*/ 765 w 769"/>
                <a:gd name="T25" fmla="*/ 441 h 769"/>
                <a:gd name="T26" fmla="*/ 753 w 769"/>
                <a:gd name="T27" fmla="*/ 496 h 769"/>
                <a:gd name="T28" fmla="*/ 734 w 769"/>
                <a:gd name="T29" fmla="*/ 547 h 769"/>
                <a:gd name="T30" fmla="*/ 708 w 769"/>
                <a:gd name="T31" fmla="*/ 594 h 769"/>
                <a:gd name="T32" fmla="*/ 675 w 769"/>
                <a:gd name="T33" fmla="*/ 636 h 769"/>
                <a:gd name="T34" fmla="*/ 636 w 769"/>
                <a:gd name="T35" fmla="*/ 674 h 769"/>
                <a:gd name="T36" fmla="*/ 594 w 769"/>
                <a:gd name="T37" fmla="*/ 707 h 769"/>
                <a:gd name="T38" fmla="*/ 547 w 769"/>
                <a:gd name="T39" fmla="*/ 734 h 769"/>
                <a:gd name="T40" fmla="*/ 495 w 769"/>
                <a:gd name="T41" fmla="*/ 753 h 769"/>
                <a:gd name="T42" fmla="*/ 441 w 769"/>
                <a:gd name="T43" fmla="*/ 765 h 769"/>
                <a:gd name="T44" fmla="*/ 384 w 769"/>
                <a:gd name="T45" fmla="*/ 769 h 769"/>
                <a:gd name="T46" fmla="*/ 328 w 769"/>
                <a:gd name="T47" fmla="*/ 765 h 769"/>
                <a:gd name="T48" fmla="*/ 273 w 769"/>
                <a:gd name="T49" fmla="*/ 753 h 769"/>
                <a:gd name="T50" fmla="*/ 222 w 769"/>
                <a:gd name="T51" fmla="*/ 734 h 769"/>
                <a:gd name="T52" fmla="*/ 175 w 769"/>
                <a:gd name="T53" fmla="*/ 707 h 769"/>
                <a:gd name="T54" fmla="*/ 133 w 769"/>
                <a:gd name="T55" fmla="*/ 674 h 769"/>
                <a:gd name="T56" fmla="*/ 95 w 769"/>
                <a:gd name="T57" fmla="*/ 636 h 769"/>
                <a:gd name="T58" fmla="*/ 62 w 769"/>
                <a:gd name="T59" fmla="*/ 594 h 769"/>
                <a:gd name="T60" fmla="*/ 35 w 769"/>
                <a:gd name="T61" fmla="*/ 547 h 769"/>
                <a:gd name="T62" fmla="*/ 16 w 769"/>
                <a:gd name="T63" fmla="*/ 496 h 769"/>
                <a:gd name="T64" fmla="*/ 4 w 769"/>
                <a:gd name="T65" fmla="*/ 441 h 769"/>
                <a:gd name="T66" fmla="*/ 0 w 769"/>
                <a:gd name="T67" fmla="*/ 384 h 769"/>
                <a:gd name="T68" fmla="*/ 4 w 769"/>
                <a:gd name="T69" fmla="*/ 328 h 769"/>
                <a:gd name="T70" fmla="*/ 16 w 769"/>
                <a:gd name="T71" fmla="*/ 273 h 769"/>
                <a:gd name="T72" fmla="*/ 35 w 769"/>
                <a:gd name="T73" fmla="*/ 222 h 769"/>
                <a:gd name="T74" fmla="*/ 62 w 769"/>
                <a:gd name="T75" fmla="*/ 174 h 769"/>
                <a:gd name="T76" fmla="*/ 95 w 769"/>
                <a:gd name="T77" fmla="*/ 131 h 769"/>
                <a:gd name="T78" fmla="*/ 133 w 769"/>
                <a:gd name="T79" fmla="*/ 93 h 769"/>
                <a:gd name="T80" fmla="*/ 175 w 769"/>
                <a:gd name="T81" fmla="*/ 61 h 769"/>
                <a:gd name="T82" fmla="*/ 222 w 769"/>
                <a:gd name="T83" fmla="*/ 35 h 769"/>
                <a:gd name="T84" fmla="*/ 273 w 769"/>
                <a:gd name="T85" fmla="*/ 16 h 769"/>
                <a:gd name="T86" fmla="*/ 328 w 769"/>
                <a:gd name="T87" fmla="*/ 4 h 769"/>
                <a:gd name="T88" fmla="*/ 384 w 769"/>
                <a:gd name="T89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69">
                  <a:moveTo>
                    <a:pt x="384" y="0"/>
                  </a:moveTo>
                  <a:lnTo>
                    <a:pt x="441" y="4"/>
                  </a:lnTo>
                  <a:lnTo>
                    <a:pt x="495" y="16"/>
                  </a:lnTo>
                  <a:lnTo>
                    <a:pt x="547" y="35"/>
                  </a:lnTo>
                  <a:lnTo>
                    <a:pt x="594" y="61"/>
                  </a:lnTo>
                  <a:lnTo>
                    <a:pt x="636" y="93"/>
                  </a:lnTo>
                  <a:lnTo>
                    <a:pt x="675" y="131"/>
                  </a:lnTo>
                  <a:lnTo>
                    <a:pt x="708" y="174"/>
                  </a:lnTo>
                  <a:lnTo>
                    <a:pt x="734" y="222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6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5" y="636"/>
                  </a:lnTo>
                  <a:lnTo>
                    <a:pt x="636" y="674"/>
                  </a:lnTo>
                  <a:lnTo>
                    <a:pt x="594" y="707"/>
                  </a:lnTo>
                  <a:lnTo>
                    <a:pt x="547" y="734"/>
                  </a:lnTo>
                  <a:lnTo>
                    <a:pt x="495" y="753"/>
                  </a:lnTo>
                  <a:lnTo>
                    <a:pt x="441" y="765"/>
                  </a:lnTo>
                  <a:lnTo>
                    <a:pt x="384" y="769"/>
                  </a:lnTo>
                  <a:lnTo>
                    <a:pt x="328" y="765"/>
                  </a:lnTo>
                  <a:lnTo>
                    <a:pt x="273" y="753"/>
                  </a:lnTo>
                  <a:lnTo>
                    <a:pt x="222" y="734"/>
                  </a:lnTo>
                  <a:lnTo>
                    <a:pt x="175" y="707"/>
                  </a:lnTo>
                  <a:lnTo>
                    <a:pt x="133" y="674"/>
                  </a:lnTo>
                  <a:lnTo>
                    <a:pt x="95" y="636"/>
                  </a:lnTo>
                  <a:lnTo>
                    <a:pt x="62" y="594"/>
                  </a:lnTo>
                  <a:lnTo>
                    <a:pt x="35" y="547"/>
                  </a:lnTo>
                  <a:lnTo>
                    <a:pt x="16" y="496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6" y="273"/>
                  </a:lnTo>
                  <a:lnTo>
                    <a:pt x="35" y="222"/>
                  </a:lnTo>
                  <a:lnTo>
                    <a:pt x="62" y="174"/>
                  </a:lnTo>
                  <a:lnTo>
                    <a:pt x="95" y="131"/>
                  </a:lnTo>
                  <a:lnTo>
                    <a:pt x="133" y="93"/>
                  </a:lnTo>
                  <a:lnTo>
                    <a:pt x="175" y="61"/>
                  </a:lnTo>
                  <a:lnTo>
                    <a:pt x="222" y="35"/>
                  </a:lnTo>
                  <a:lnTo>
                    <a:pt x="273" y="16"/>
                  </a:lnTo>
                  <a:lnTo>
                    <a:pt x="328" y="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339"/>
            <p:cNvSpPr>
              <a:spLocks/>
            </p:cNvSpPr>
            <p:nvPr/>
          </p:nvSpPr>
          <p:spPr bwMode="auto">
            <a:xfrm>
              <a:off x="7540625" y="4913313"/>
              <a:ext cx="406400" cy="407987"/>
            </a:xfrm>
            <a:custGeom>
              <a:avLst/>
              <a:gdLst>
                <a:gd name="T0" fmla="*/ 385 w 769"/>
                <a:gd name="T1" fmla="*/ 0 h 771"/>
                <a:gd name="T2" fmla="*/ 442 w 769"/>
                <a:gd name="T3" fmla="*/ 4 h 771"/>
                <a:gd name="T4" fmla="*/ 496 w 769"/>
                <a:gd name="T5" fmla="*/ 16 h 771"/>
                <a:gd name="T6" fmla="*/ 547 w 769"/>
                <a:gd name="T7" fmla="*/ 36 h 771"/>
                <a:gd name="T8" fmla="*/ 595 w 769"/>
                <a:gd name="T9" fmla="*/ 62 h 771"/>
                <a:gd name="T10" fmla="*/ 638 w 769"/>
                <a:gd name="T11" fmla="*/ 95 h 771"/>
                <a:gd name="T12" fmla="*/ 676 w 769"/>
                <a:gd name="T13" fmla="*/ 133 h 771"/>
                <a:gd name="T14" fmla="*/ 708 w 769"/>
                <a:gd name="T15" fmla="*/ 176 h 771"/>
                <a:gd name="T16" fmla="*/ 734 w 769"/>
                <a:gd name="T17" fmla="*/ 223 h 771"/>
                <a:gd name="T18" fmla="*/ 753 w 769"/>
                <a:gd name="T19" fmla="*/ 273 h 771"/>
                <a:gd name="T20" fmla="*/ 765 w 769"/>
                <a:gd name="T21" fmla="*/ 328 h 771"/>
                <a:gd name="T22" fmla="*/ 769 w 769"/>
                <a:gd name="T23" fmla="*/ 384 h 771"/>
                <a:gd name="T24" fmla="*/ 765 w 769"/>
                <a:gd name="T25" fmla="*/ 441 h 771"/>
                <a:gd name="T26" fmla="*/ 753 w 769"/>
                <a:gd name="T27" fmla="*/ 497 h 771"/>
                <a:gd name="T28" fmla="*/ 734 w 769"/>
                <a:gd name="T29" fmla="*/ 547 h 771"/>
                <a:gd name="T30" fmla="*/ 708 w 769"/>
                <a:gd name="T31" fmla="*/ 594 h 771"/>
                <a:gd name="T32" fmla="*/ 676 w 769"/>
                <a:gd name="T33" fmla="*/ 638 h 771"/>
                <a:gd name="T34" fmla="*/ 638 w 769"/>
                <a:gd name="T35" fmla="*/ 676 h 771"/>
                <a:gd name="T36" fmla="*/ 595 w 769"/>
                <a:gd name="T37" fmla="*/ 708 h 771"/>
                <a:gd name="T38" fmla="*/ 547 w 769"/>
                <a:gd name="T39" fmla="*/ 734 h 771"/>
                <a:gd name="T40" fmla="*/ 496 w 769"/>
                <a:gd name="T41" fmla="*/ 754 h 771"/>
                <a:gd name="T42" fmla="*/ 442 w 769"/>
                <a:gd name="T43" fmla="*/ 767 h 771"/>
                <a:gd name="T44" fmla="*/ 385 w 769"/>
                <a:gd name="T45" fmla="*/ 771 h 771"/>
                <a:gd name="T46" fmla="*/ 328 w 769"/>
                <a:gd name="T47" fmla="*/ 767 h 771"/>
                <a:gd name="T48" fmla="*/ 274 w 769"/>
                <a:gd name="T49" fmla="*/ 754 h 771"/>
                <a:gd name="T50" fmla="*/ 222 w 769"/>
                <a:gd name="T51" fmla="*/ 734 h 771"/>
                <a:gd name="T52" fmla="*/ 175 w 769"/>
                <a:gd name="T53" fmla="*/ 708 h 771"/>
                <a:gd name="T54" fmla="*/ 133 w 769"/>
                <a:gd name="T55" fmla="*/ 676 h 771"/>
                <a:gd name="T56" fmla="*/ 95 w 769"/>
                <a:gd name="T57" fmla="*/ 638 h 771"/>
                <a:gd name="T58" fmla="*/ 63 w 769"/>
                <a:gd name="T59" fmla="*/ 594 h 771"/>
                <a:gd name="T60" fmla="*/ 36 w 769"/>
                <a:gd name="T61" fmla="*/ 547 h 771"/>
                <a:gd name="T62" fmla="*/ 17 w 769"/>
                <a:gd name="T63" fmla="*/ 497 h 771"/>
                <a:gd name="T64" fmla="*/ 4 w 769"/>
                <a:gd name="T65" fmla="*/ 441 h 771"/>
                <a:gd name="T66" fmla="*/ 0 w 769"/>
                <a:gd name="T67" fmla="*/ 384 h 771"/>
                <a:gd name="T68" fmla="*/ 4 w 769"/>
                <a:gd name="T69" fmla="*/ 328 h 771"/>
                <a:gd name="T70" fmla="*/ 17 w 769"/>
                <a:gd name="T71" fmla="*/ 273 h 771"/>
                <a:gd name="T72" fmla="*/ 36 w 769"/>
                <a:gd name="T73" fmla="*/ 223 h 771"/>
                <a:gd name="T74" fmla="*/ 63 w 769"/>
                <a:gd name="T75" fmla="*/ 176 h 771"/>
                <a:gd name="T76" fmla="*/ 95 w 769"/>
                <a:gd name="T77" fmla="*/ 133 h 771"/>
                <a:gd name="T78" fmla="*/ 133 w 769"/>
                <a:gd name="T79" fmla="*/ 95 h 771"/>
                <a:gd name="T80" fmla="*/ 175 w 769"/>
                <a:gd name="T81" fmla="*/ 62 h 771"/>
                <a:gd name="T82" fmla="*/ 222 w 769"/>
                <a:gd name="T83" fmla="*/ 36 h 771"/>
                <a:gd name="T84" fmla="*/ 274 w 769"/>
                <a:gd name="T85" fmla="*/ 16 h 771"/>
                <a:gd name="T86" fmla="*/ 328 w 769"/>
                <a:gd name="T87" fmla="*/ 4 h 771"/>
                <a:gd name="T88" fmla="*/ 385 w 769"/>
                <a:gd name="T89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71">
                  <a:moveTo>
                    <a:pt x="385" y="0"/>
                  </a:moveTo>
                  <a:lnTo>
                    <a:pt x="442" y="4"/>
                  </a:lnTo>
                  <a:lnTo>
                    <a:pt x="496" y="16"/>
                  </a:lnTo>
                  <a:lnTo>
                    <a:pt x="547" y="36"/>
                  </a:lnTo>
                  <a:lnTo>
                    <a:pt x="595" y="62"/>
                  </a:lnTo>
                  <a:lnTo>
                    <a:pt x="638" y="95"/>
                  </a:lnTo>
                  <a:lnTo>
                    <a:pt x="676" y="133"/>
                  </a:lnTo>
                  <a:lnTo>
                    <a:pt x="708" y="176"/>
                  </a:lnTo>
                  <a:lnTo>
                    <a:pt x="734" y="223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7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6" y="638"/>
                  </a:lnTo>
                  <a:lnTo>
                    <a:pt x="638" y="676"/>
                  </a:lnTo>
                  <a:lnTo>
                    <a:pt x="595" y="708"/>
                  </a:lnTo>
                  <a:lnTo>
                    <a:pt x="547" y="734"/>
                  </a:lnTo>
                  <a:lnTo>
                    <a:pt x="496" y="754"/>
                  </a:lnTo>
                  <a:lnTo>
                    <a:pt x="442" y="767"/>
                  </a:lnTo>
                  <a:lnTo>
                    <a:pt x="385" y="771"/>
                  </a:lnTo>
                  <a:lnTo>
                    <a:pt x="328" y="767"/>
                  </a:lnTo>
                  <a:lnTo>
                    <a:pt x="274" y="754"/>
                  </a:lnTo>
                  <a:lnTo>
                    <a:pt x="222" y="734"/>
                  </a:lnTo>
                  <a:lnTo>
                    <a:pt x="175" y="708"/>
                  </a:lnTo>
                  <a:lnTo>
                    <a:pt x="133" y="676"/>
                  </a:lnTo>
                  <a:lnTo>
                    <a:pt x="95" y="638"/>
                  </a:lnTo>
                  <a:lnTo>
                    <a:pt x="63" y="594"/>
                  </a:lnTo>
                  <a:lnTo>
                    <a:pt x="36" y="547"/>
                  </a:lnTo>
                  <a:lnTo>
                    <a:pt x="17" y="497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7" y="273"/>
                  </a:lnTo>
                  <a:lnTo>
                    <a:pt x="36" y="223"/>
                  </a:lnTo>
                  <a:lnTo>
                    <a:pt x="63" y="176"/>
                  </a:lnTo>
                  <a:lnTo>
                    <a:pt x="95" y="133"/>
                  </a:lnTo>
                  <a:lnTo>
                    <a:pt x="133" y="95"/>
                  </a:lnTo>
                  <a:lnTo>
                    <a:pt x="175" y="62"/>
                  </a:lnTo>
                  <a:lnTo>
                    <a:pt x="222" y="36"/>
                  </a:lnTo>
                  <a:lnTo>
                    <a:pt x="274" y="16"/>
                  </a:lnTo>
                  <a:lnTo>
                    <a:pt x="328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340"/>
            <p:cNvSpPr>
              <a:spLocks/>
            </p:cNvSpPr>
            <p:nvPr/>
          </p:nvSpPr>
          <p:spPr bwMode="auto">
            <a:xfrm>
              <a:off x="5834063" y="3221038"/>
              <a:ext cx="2270125" cy="1603375"/>
            </a:xfrm>
            <a:custGeom>
              <a:avLst/>
              <a:gdLst>
                <a:gd name="T0" fmla="*/ 218 w 4290"/>
                <a:gd name="T1" fmla="*/ 0 h 3031"/>
                <a:gd name="T2" fmla="*/ 919 w 4290"/>
                <a:gd name="T3" fmla="*/ 0 h 3031"/>
                <a:gd name="T4" fmla="*/ 1821 w 4290"/>
                <a:gd name="T5" fmla="*/ 2596 h 3031"/>
                <a:gd name="T6" fmla="*/ 4072 w 4290"/>
                <a:gd name="T7" fmla="*/ 2596 h 3031"/>
                <a:gd name="T8" fmla="*/ 4110 w 4290"/>
                <a:gd name="T9" fmla="*/ 2599 h 3031"/>
                <a:gd name="T10" fmla="*/ 4148 w 4290"/>
                <a:gd name="T11" fmla="*/ 2610 h 3031"/>
                <a:gd name="T12" fmla="*/ 4181 w 4290"/>
                <a:gd name="T13" fmla="*/ 2626 h 3031"/>
                <a:gd name="T14" fmla="*/ 4211 w 4290"/>
                <a:gd name="T15" fmla="*/ 2646 h 3031"/>
                <a:gd name="T16" fmla="*/ 4238 w 4290"/>
                <a:gd name="T17" fmla="*/ 2673 h 3031"/>
                <a:gd name="T18" fmla="*/ 4260 w 4290"/>
                <a:gd name="T19" fmla="*/ 2703 h 3031"/>
                <a:gd name="T20" fmla="*/ 4275 w 4290"/>
                <a:gd name="T21" fmla="*/ 2737 h 3031"/>
                <a:gd name="T22" fmla="*/ 4286 w 4290"/>
                <a:gd name="T23" fmla="*/ 2775 h 3031"/>
                <a:gd name="T24" fmla="*/ 4290 w 4290"/>
                <a:gd name="T25" fmla="*/ 2813 h 3031"/>
                <a:gd name="T26" fmla="*/ 4286 w 4290"/>
                <a:gd name="T27" fmla="*/ 2852 h 3031"/>
                <a:gd name="T28" fmla="*/ 4275 w 4290"/>
                <a:gd name="T29" fmla="*/ 2890 h 3031"/>
                <a:gd name="T30" fmla="*/ 4260 w 4290"/>
                <a:gd name="T31" fmla="*/ 2924 h 3031"/>
                <a:gd name="T32" fmla="*/ 4238 w 4290"/>
                <a:gd name="T33" fmla="*/ 2954 h 3031"/>
                <a:gd name="T34" fmla="*/ 4211 w 4290"/>
                <a:gd name="T35" fmla="*/ 2981 h 3031"/>
                <a:gd name="T36" fmla="*/ 4181 w 4290"/>
                <a:gd name="T37" fmla="*/ 3003 h 3031"/>
                <a:gd name="T38" fmla="*/ 4148 w 4290"/>
                <a:gd name="T39" fmla="*/ 3018 h 3031"/>
                <a:gd name="T40" fmla="*/ 4110 w 4290"/>
                <a:gd name="T41" fmla="*/ 3028 h 3031"/>
                <a:gd name="T42" fmla="*/ 4072 w 4290"/>
                <a:gd name="T43" fmla="*/ 3031 h 3031"/>
                <a:gd name="T44" fmla="*/ 1511 w 4290"/>
                <a:gd name="T45" fmla="*/ 3031 h 3031"/>
                <a:gd name="T46" fmla="*/ 609 w 4290"/>
                <a:gd name="T47" fmla="*/ 437 h 3031"/>
                <a:gd name="T48" fmla="*/ 218 w 4290"/>
                <a:gd name="T49" fmla="*/ 437 h 3031"/>
                <a:gd name="T50" fmla="*/ 179 w 4290"/>
                <a:gd name="T51" fmla="*/ 434 h 3031"/>
                <a:gd name="T52" fmla="*/ 142 w 4290"/>
                <a:gd name="T53" fmla="*/ 423 h 3031"/>
                <a:gd name="T54" fmla="*/ 108 w 4290"/>
                <a:gd name="T55" fmla="*/ 407 h 3031"/>
                <a:gd name="T56" fmla="*/ 77 w 4290"/>
                <a:gd name="T57" fmla="*/ 387 h 3031"/>
                <a:gd name="T58" fmla="*/ 51 w 4290"/>
                <a:gd name="T59" fmla="*/ 359 h 3031"/>
                <a:gd name="T60" fmla="*/ 30 w 4290"/>
                <a:gd name="T61" fmla="*/ 330 h 3031"/>
                <a:gd name="T62" fmla="*/ 14 w 4290"/>
                <a:gd name="T63" fmla="*/ 296 h 3031"/>
                <a:gd name="T64" fmla="*/ 4 w 4290"/>
                <a:gd name="T65" fmla="*/ 258 h 3031"/>
                <a:gd name="T66" fmla="*/ 0 w 4290"/>
                <a:gd name="T67" fmla="*/ 219 h 3031"/>
                <a:gd name="T68" fmla="*/ 4 w 4290"/>
                <a:gd name="T69" fmla="*/ 181 h 3031"/>
                <a:gd name="T70" fmla="*/ 14 w 4290"/>
                <a:gd name="T71" fmla="*/ 143 h 3031"/>
                <a:gd name="T72" fmla="*/ 30 w 4290"/>
                <a:gd name="T73" fmla="*/ 109 h 3031"/>
                <a:gd name="T74" fmla="*/ 51 w 4290"/>
                <a:gd name="T75" fmla="*/ 79 h 3031"/>
                <a:gd name="T76" fmla="*/ 77 w 4290"/>
                <a:gd name="T77" fmla="*/ 52 h 3031"/>
                <a:gd name="T78" fmla="*/ 108 w 4290"/>
                <a:gd name="T79" fmla="*/ 30 h 3031"/>
                <a:gd name="T80" fmla="*/ 142 w 4290"/>
                <a:gd name="T81" fmla="*/ 15 h 3031"/>
                <a:gd name="T82" fmla="*/ 179 w 4290"/>
                <a:gd name="T83" fmla="*/ 4 h 3031"/>
                <a:gd name="T84" fmla="*/ 218 w 4290"/>
                <a:gd name="T85" fmla="*/ 0 h 3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90" h="3031">
                  <a:moveTo>
                    <a:pt x="218" y="0"/>
                  </a:moveTo>
                  <a:lnTo>
                    <a:pt x="919" y="0"/>
                  </a:lnTo>
                  <a:lnTo>
                    <a:pt x="1821" y="2596"/>
                  </a:lnTo>
                  <a:lnTo>
                    <a:pt x="4072" y="2596"/>
                  </a:lnTo>
                  <a:lnTo>
                    <a:pt x="4110" y="2599"/>
                  </a:lnTo>
                  <a:lnTo>
                    <a:pt x="4148" y="2610"/>
                  </a:lnTo>
                  <a:lnTo>
                    <a:pt x="4181" y="2626"/>
                  </a:lnTo>
                  <a:lnTo>
                    <a:pt x="4211" y="2646"/>
                  </a:lnTo>
                  <a:lnTo>
                    <a:pt x="4238" y="2673"/>
                  </a:lnTo>
                  <a:lnTo>
                    <a:pt x="4260" y="2703"/>
                  </a:lnTo>
                  <a:lnTo>
                    <a:pt x="4275" y="2737"/>
                  </a:lnTo>
                  <a:lnTo>
                    <a:pt x="4286" y="2775"/>
                  </a:lnTo>
                  <a:lnTo>
                    <a:pt x="4290" y="2813"/>
                  </a:lnTo>
                  <a:lnTo>
                    <a:pt x="4286" y="2852"/>
                  </a:lnTo>
                  <a:lnTo>
                    <a:pt x="4275" y="2890"/>
                  </a:lnTo>
                  <a:lnTo>
                    <a:pt x="4260" y="2924"/>
                  </a:lnTo>
                  <a:lnTo>
                    <a:pt x="4238" y="2954"/>
                  </a:lnTo>
                  <a:lnTo>
                    <a:pt x="4211" y="2981"/>
                  </a:lnTo>
                  <a:lnTo>
                    <a:pt x="4181" y="3003"/>
                  </a:lnTo>
                  <a:lnTo>
                    <a:pt x="4148" y="3018"/>
                  </a:lnTo>
                  <a:lnTo>
                    <a:pt x="4110" y="3028"/>
                  </a:lnTo>
                  <a:lnTo>
                    <a:pt x="4072" y="3031"/>
                  </a:lnTo>
                  <a:lnTo>
                    <a:pt x="1511" y="3031"/>
                  </a:lnTo>
                  <a:lnTo>
                    <a:pt x="609" y="437"/>
                  </a:lnTo>
                  <a:lnTo>
                    <a:pt x="218" y="437"/>
                  </a:lnTo>
                  <a:lnTo>
                    <a:pt x="179" y="434"/>
                  </a:lnTo>
                  <a:lnTo>
                    <a:pt x="142" y="423"/>
                  </a:lnTo>
                  <a:lnTo>
                    <a:pt x="108" y="407"/>
                  </a:lnTo>
                  <a:lnTo>
                    <a:pt x="77" y="387"/>
                  </a:lnTo>
                  <a:lnTo>
                    <a:pt x="51" y="359"/>
                  </a:lnTo>
                  <a:lnTo>
                    <a:pt x="30" y="330"/>
                  </a:lnTo>
                  <a:lnTo>
                    <a:pt x="14" y="296"/>
                  </a:lnTo>
                  <a:lnTo>
                    <a:pt x="4" y="258"/>
                  </a:lnTo>
                  <a:lnTo>
                    <a:pt x="0" y="219"/>
                  </a:lnTo>
                  <a:lnTo>
                    <a:pt x="4" y="181"/>
                  </a:lnTo>
                  <a:lnTo>
                    <a:pt x="14" y="143"/>
                  </a:lnTo>
                  <a:lnTo>
                    <a:pt x="30" y="109"/>
                  </a:lnTo>
                  <a:lnTo>
                    <a:pt x="51" y="79"/>
                  </a:lnTo>
                  <a:lnTo>
                    <a:pt x="77" y="52"/>
                  </a:lnTo>
                  <a:lnTo>
                    <a:pt x="108" y="30"/>
                  </a:lnTo>
                  <a:lnTo>
                    <a:pt x="142" y="15"/>
                  </a:lnTo>
                  <a:lnTo>
                    <a:pt x="179" y="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7" name="Группа 386"/>
          <p:cNvGrpSpPr/>
          <p:nvPr/>
        </p:nvGrpSpPr>
        <p:grpSpPr>
          <a:xfrm>
            <a:off x="5801772" y="3257980"/>
            <a:ext cx="434295" cy="401283"/>
            <a:chOff x="5824538" y="3181350"/>
            <a:chExt cx="2151063" cy="1987550"/>
          </a:xfrm>
          <a:solidFill>
            <a:schemeClr val="bg2">
              <a:lumMod val="25000"/>
            </a:schemeClr>
          </a:solidFill>
        </p:grpSpPr>
        <p:sp>
          <p:nvSpPr>
            <p:cNvPr id="385" name="Freeform 345"/>
            <p:cNvSpPr>
              <a:spLocks/>
            </p:cNvSpPr>
            <p:nvPr/>
          </p:nvSpPr>
          <p:spPr bwMode="auto">
            <a:xfrm>
              <a:off x="6356351" y="3181350"/>
              <a:ext cx="1619250" cy="1963737"/>
            </a:xfrm>
            <a:custGeom>
              <a:avLst/>
              <a:gdLst>
                <a:gd name="T0" fmla="*/ 1641 w 3062"/>
                <a:gd name="T1" fmla="*/ 4 h 3712"/>
                <a:gd name="T2" fmla="*/ 1852 w 3062"/>
                <a:gd name="T3" fmla="*/ 34 h 3712"/>
                <a:gd name="T4" fmla="*/ 2055 w 3062"/>
                <a:gd name="T5" fmla="*/ 92 h 3712"/>
                <a:gd name="T6" fmla="*/ 2243 w 3062"/>
                <a:gd name="T7" fmla="*/ 176 h 3712"/>
                <a:gd name="T8" fmla="*/ 2418 w 3062"/>
                <a:gd name="T9" fmla="*/ 283 h 3712"/>
                <a:gd name="T10" fmla="*/ 2577 w 3062"/>
                <a:gd name="T11" fmla="*/ 412 h 3712"/>
                <a:gd name="T12" fmla="*/ 2716 w 3062"/>
                <a:gd name="T13" fmla="*/ 562 h 3712"/>
                <a:gd name="T14" fmla="*/ 2835 w 3062"/>
                <a:gd name="T15" fmla="*/ 728 h 3712"/>
                <a:gd name="T16" fmla="*/ 2932 w 3062"/>
                <a:gd name="T17" fmla="*/ 911 h 3712"/>
                <a:gd name="T18" fmla="*/ 3002 w 3062"/>
                <a:gd name="T19" fmla="*/ 1107 h 3712"/>
                <a:gd name="T20" fmla="*/ 3046 w 3062"/>
                <a:gd name="T21" fmla="*/ 1314 h 3712"/>
                <a:gd name="T22" fmla="*/ 3062 w 3062"/>
                <a:gd name="T23" fmla="*/ 1531 h 3712"/>
                <a:gd name="T24" fmla="*/ 3046 w 3062"/>
                <a:gd name="T25" fmla="*/ 1751 h 3712"/>
                <a:gd name="T26" fmla="*/ 3000 w 3062"/>
                <a:gd name="T27" fmla="*/ 1962 h 3712"/>
                <a:gd name="T28" fmla="*/ 2925 w 3062"/>
                <a:gd name="T29" fmla="*/ 2162 h 3712"/>
                <a:gd name="T30" fmla="*/ 2826 w 3062"/>
                <a:gd name="T31" fmla="*/ 2347 h 3712"/>
                <a:gd name="T32" fmla="*/ 2703 w 3062"/>
                <a:gd name="T33" fmla="*/ 2516 h 3712"/>
                <a:gd name="T34" fmla="*/ 2558 w 3062"/>
                <a:gd name="T35" fmla="*/ 2666 h 3712"/>
                <a:gd name="T36" fmla="*/ 1511 w 3062"/>
                <a:gd name="T37" fmla="*/ 3061 h 3712"/>
                <a:gd name="T38" fmla="*/ 1297 w 3062"/>
                <a:gd name="T39" fmla="*/ 3043 h 3712"/>
                <a:gd name="T40" fmla="*/ 1092 w 3062"/>
                <a:gd name="T41" fmla="*/ 2997 h 3712"/>
                <a:gd name="T42" fmla="*/ 900 w 3062"/>
                <a:gd name="T43" fmla="*/ 2925 h 3712"/>
                <a:gd name="T44" fmla="*/ 718 w 3062"/>
                <a:gd name="T45" fmla="*/ 2828 h 3712"/>
                <a:gd name="T46" fmla="*/ 555 w 3062"/>
                <a:gd name="T47" fmla="*/ 2708 h 3712"/>
                <a:gd name="T48" fmla="*/ 408 w 3062"/>
                <a:gd name="T49" fmla="*/ 2570 h 3712"/>
                <a:gd name="T50" fmla="*/ 279 w 3062"/>
                <a:gd name="T51" fmla="*/ 2412 h 3712"/>
                <a:gd name="T52" fmla="*/ 174 w 3062"/>
                <a:gd name="T53" fmla="*/ 2238 h 3712"/>
                <a:gd name="T54" fmla="*/ 91 w 3062"/>
                <a:gd name="T55" fmla="*/ 2049 h 3712"/>
                <a:gd name="T56" fmla="*/ 34 w 3062"/>
                <a:gd name="T57" fmla="*/ 1849 h 3712"/>
                <a:gd name="T58" fmla="*/ 4 w 3062"/>
                <a:gd name="T59" fmla="*/ 1639 h 3712"/>
                <a:gd name="T60" fmla="*/ 4 w 3062"/>
                <a:gd name="T61" fmla="*/ 1421 h 3712"/>
                <a:gd name="T62" fmla="*/ 34 w 3062"/>
                <a:gd name="T63" fmla="*/ 1209 h 3712"/>
                <a:gd name="T64" fmla="*/ 92 w 3062"/>
                <a:gd name="T65" fmla="*/ 1008 h 3712"/>
                <a:gd name="T66" fmla="*/ 176 w 3062"/>
                <a:gd name="T67" fmla="*/ 818 h 3712"/>
                <a:gd name="T68" fmla="*/ 283 w 3062"/>
                <a:gd name="T69" fmla="*/ 643 h 3712"/>
                <a:gd name="T70" fmla="*/ 413 w 3062"/>
                <a:gd name="T71" fmla="*/ 485 h 3712"/>
                <a:gd name="T72" fmla="*/ 562 w 3062"/>
                <a:gd name="T73" fmla="*/ 346 h 3712"/>
                <a:gd name="T74" fmla="*/ 730 w 3062"/>
                <a:gd name="T75" fmla="*/ 226 h 3712"/>
                <a:gd name="T76" fmla="*/ 911 w 3062"/>
                <a:gd name="T77" fmla="*/ 131 h 3712"/>
                <a:gd name="T78" fmla="*/ 1107 w 3062"/>
                <a:gd name="T79" fmla="*/ 59 h 3712"/>
                <a:gd name="T80" fmla="*/ 1315 w 3062"/>
                <a:gd name="T81" fmla="*/ 15 h 3712"/>
                <a:gd name="T82" fmla="*/ 1531 w 3062"/>
                <a:gd name="T83" fmla="*/ 0 h 3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2" h="3712">
                  <a:moveTo>
                    <a:pt x="1531" y="0"/>
                  </a:moveTo>
                  <a:lnTo>
                    <a:pt x="1641" y="4"/>
                  </a:lnTo>
                  <a:lnTo>
                    <a:pt x="1748" y="15"/>
                  </a:lnTo>
                  <a:lnTo>
                    <a:pt x="1852" y="34"/>
                  </a:lnTo>
                  <a:lnTo>
                    <a:pt x="1955" y="59"/>
                  </a:lnTo>
                  <a:lnTo>
                    <a:pt x="2055" y="92"/>
                  </a:lnTo>
                  <a:lnTo>
                    <a:pt x="2150" y="131"/>
                  </a:lnTo>
                  <a:lnTo>
                    <a:pt x="2243" y="176"/>
                  </a:lnTo>
                  <a:lnTo>
                    <a:pt x="2333" y="226"/>
                  </a:lnTo>
                  <a:lnTo>
                    <a:pt x="2418" y="283"/>
                  </a:lnTo>
                  <a:lnTo>
                    <a:pt x="2500" y="346"/>
                  </a:lnTo>
                  <a:lnTo>
                    <a:pt x="2577" y="412"/>
                  </a:lnTo>
                  <a:lnTo>
                    <a:pt x="2649" y="485"/>
                  </a:lnTo>
                  <a:lnTo>
                    <a:pt x="2716" y="562"/>
                  </a:lnTo>
                  <a:lnTo>
                    <a:pt x="2778" y="643"/>
                  </a:lnTo>
                  <a:lnTo>
                    <a:pt x="2835" y="728"/>
                  </a:lnTo>
                  <a:lnTo>
                    <a:pt x="2886" y="818"/>
                  </a:lnTo>
                  <a:lnTo>
                    <a:pt x="2932" y="911"/>
                  </a:lnTo>
                  <a:lnTo>
                    <a:pt x="2971" y="1008"/>
                  </a:lnTo>
                  <a:lnTo>
                    <a:pt x="3002" y="1107"/>
                  </a:lnTo>
                  <a:lnTo>
                    <a:pt x="3028" y="1209"/>
                  </a:lnTo>
                  <a:lnTo>
                    <a:pt x="3046" y="1314"/>
                  </a:lnTo>
                  <a:lnTo>
                    <a:pt x="3059" y="1421"/>
                  </a:lnTo>
                  <a:lnTo>
                    <a:pt x="3062" y="1531"/>
                  </a:lnTo>
                  <a:lnTo>
                    <a:pt x="3057" y="1642"/>
                  </a:lnTo>
                  <a:lnTo>
                    <a:pt x="3046" y="1751"/>
                  </a:lnTo>
                  <a:lnTo>
                    <a:pt x="3027" y="1859"/>
                  </a:lnTo>
                  <a:lnTo>
                    <a:pt x="3000" y="1962"/>
                  </a:lnTo>
                  <a:lnTo>
                    <a:pt x="2967" y="2064"/>
                  </a:lnTo>
                  <a:lnTo>
                    <a:pt x="2925" y="2162"/>
                  </a:lnTo>
                  <a:lnTo>
                    <a:pt x="2879" y="2257"/>
                  </a:lnTo>
                  <a:lnTo>
                    <a:pt x="2826" y="2347"/>
                  </a:lnTo>
                  <a:lnTo>
                    <a:pt x="2767" y="2434"/>
                  </a:lnTo>
                  <a:lnTo>
                    <a:pt x="2703" y="2516"/>
                  </a:lnTo>
                  <a:lnTo>
                    <a:pt x="2632" y="2594"/>
                  </a:lnTo>
                  <a:lnTo>
                    <a:pt x="2558" y="2666"/>
                  </a:lnTo>
                  <a:lnTo>
                    <a:pt x="1511" y="3712"/>
                  </a:lnTo>
                  <a:lnTo>
                    <a:pt x="1511" y="3061"/>
                  </a:lnTo>
                  <a:lnTo>
                    <a:pt x="1403" y="3056"/>
                  </a:lnTo>
                  <a:lnTo>
                    <a:pt x="1297" y="3043"/>
                  </a:lnTo>
                  <a:lnTo>
                    <a:pt x="1194" y="3023"/>
                  </a:lnTo>
                  <a:lnTo>
                    <a:pt x="1092" y="2997"/>
                  </a:lnTo>
                  <a:lnTo>
                    <a:pt x="994" y="2964"/>
                  </a:lnTo>
                  <a:lnTo>
                    <a:pt x="900" y="2925"/>
                  </a:lnTo>
                  <a:lnTo>
                    <a:pt x="808" y="2880"/>
                  </a:lnTo>
                  <a:lnTo>
                    <a:pt x="718" y="2828"/>
                  </a:lnTo>
                  <a:lnTo>
                    <a:pt x="634" y="2771"/>
                  </a:lnTo>
                  <a:lnTo>
                    <a:pt x="555" y="2708"/>
                  </a:lnTo>
                  <a:lnTo>
                    <a:pt x="478" y="2642"/>
                  </a:lnTo>
                  <a:lnTo>
                    <a:pt x="408" y="2570"/>
                  </a:lnTo>
                  <a:lnTo>
                    <a:pt x="341" y="2493"/>
                  </a:lnTo>
                  <a:lnTo>
                    <a:pt x="279" y="2412"/>
                  </a:lnTo>
                  <a:lnTo>
                    <a:pt x="224" y="2327"/>
                  </a:lnTo>
                  <a:lnTo>
                    <a:pt x="174" y="2238"/>
                  </a:lnTo>
                  <a:lnTo>
                    <a:pt x="130" y="2146"/>
                  </a:lnTo>
                  <a:lnTo>
                    <a:pt x="91" y="2049"/>
                  </a:lnTo>
                  <a:lnTo>
                    <a:pt x="59" y="1951"/>
                  </a:lnTo>
                  <a:lnTo>
                    <a:pt x="34" y="1849"/>
                  </a:lnTo>
                  <a:lnTo>
                    <a:pt x="15" y="1745"/>
                  </a:lnTo>
                  <a:lnTo>
                    <a:pt x="4" y="1639"/>
                  </a:lnTo>
                  <a:lnTo>
                    <a:pt x="0" y="1531"/>
                  </a:lnTo>
                  <a:lnTo>
                    <a:pt x="4" y="1421"/>
                  </a:lnTo>
                  <a:lnTo>
                    <a:pt x="15" y="1314"/>
                  </a:lnTo>
                  <a:lnTo>
                    <a:pt x="34" y="1209"/>
                  </a:lnTo>
                  <a:lnTo>
                    <a:pt x="60" y="1107"/>
                  </a:lnTo>
                  <a:lnTo>
                    <a:pt x="92" y="1008"/>
                  </a:lnTo>
                  <a:lnTo>
                    <a:pt x="131" y="911"/>
                  </a:lnTo>
                  <a:lnTo>
                    <a:pt x="176" y="818"/>
                  </a:lnTo>
                  <a:lnTo>
                    <a:pt x="227" y="728"/>
                  </a:lnTo>
                  <a:lnTo>
                    <a:pt x="283" y="643"/>
                  </a:lnTo>
                  <a:lnTo>
                    <a:pt x="346" y="562"/>
                  </a:lnTo>
                  <a:lnTo>
                    <a:pt x="413" y="485"/>
                  </a:lnTo>
                  <a:lnTo>
                    <a:pt x="486" y="412"/>
                  </a:lnTo>
                  <a:lnTo>
                    <a:pt x="562" y="346"/>
                  </a:lnTo>
                  <a:lnTo>
                    <a:pt x="644" y="283"/>
                  </a:lnTo>
                  <a:lnTo>
                    <a:pt x="730" y="226"/>
                  </a:lnTo>
                  <a:lnTo>
                    <a:pt x="819" y="176"/>
                  </a:lnTo>
                  <a:lnTo>
                    <a:pt x="911" y="131"/>
                  </a:lnTo>
                  <a:lnTo>
                    <a:pt x="1008" y="92"/>
                  </a:lnTo>
                  <a:lnTo>
                    <a:pt x="1107" y="59"/>
                  </a:lnTo>
                  <a:lnTo>
                    <a:pt x="1209" y="34"/>
                  </a:lnTo>
                  <a:lnTo>
                    <a:pt x="1315" y="15"/>
                  </a:lnTo>
                  <a:lnTo>
                    <a:pt x="1422" y="4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346"/>
            <p:cNvSpPr>
              <a:spLocks/>
            </p:cNvSpPr>
            <p:nvPr/>
          </p:nvSpPr>
          <p:spPr bwMode="auto">
            <a:xfrm>
              <a:off x="5824538" y="3670300"/>
              <a:ext cx="901700" cy="1498600"/>
            </a:xfrm>
            <a:custGeom>
              <a:avLst/>
              <a:gdLst>
                <a:gd name="T0" fmla="*/ 935 w 1705"/>
                <a:gd name="T1" fmla="*/ 81 h 2831"/>
                <a:gd name="T2" fmla="*/ 888 w 1705"/>
                <a:gd name="T3" fmla="*/ 248 h 2831"/>
                <a:gd name="T4" fmla="*/ 804 w 1705"/>
                <a:gd name="T5" fmla="*/ 359 h 2831"/>
                <a:gd name="T6" fmla="*/ 677 w 1705"/>
                <a:gd name="T7" fmla="*/ 426 h 2831"/>
                <a:gd name="T8" fmla="*/ 564 w 1705"/>
                <a:gd name="T9" fmla="*/ 514 h 2831"/>
                <a:gd name="T10" fmla="*/ 468 w 1705"/>
                <a:gd name="T11" fmla="*/ 619 h 2831"/>
                <a:gd name="T12" fmla="*/ 393 w 1705"/>
                <a:gd name="T13" fmla="*/ 741 h 2831"/>
                <a:gd name="T14" fmla="*/ 340 w 1705"/>
                <a:gd name="T15" fmla="*/ 876 h 2831"/>
                <a:gd name="T16" fmla="*/ 312 w 1705"/>
                <a:gd name="T17" fmla="*/ 1022 h 2831"/>
                <a:gd name="T18" fmla="*/ 312 w 1705"/>
                <a:gd name="T19" fmla="*/ 1174 h 2831"/>
                <a:gd name="T20" fmla="*/ 341 w 1705"/>
                <a:gd name="T21" fmla="*/ 1320 h 2831"/>
                <a:gd name="T22" fmla="*/ 394 w 1705"/>
                <a:gd name="T23" fmla="*/ 1456 h 2831"/>
                <a:gd name="T24" fmla="*/ 471 w 1705"/>
                <a:gd name="T25" fmla="*/ 1578 h 2831"/>
                <a:gd name="T26" fmla="*/ 566 w 1705"/>
                <a:gd name="T27" fmla="*/ 1684 h 2831"/>
                <a:gd name="T28" fmla="*/ 679 w 1705"/>
                <a:gd name="T29" fmla="*/ 1772 h 2831"/>
                <a:gd name="T30" fmla="*/ 808 w 1705"/>
                <a:gd name="T31" fmla="*/ 1839 h 2831"/>
                <a:gd name="T32" fmla="*/ 949 w 1705"/>
                <a:gd name="T33" fmla="*/ 1881 h 2831"/>
                <a:gd name="T34" fmla="*/ 1098 w 1705"/>
                <a:gd name="T35" fmla="*/ 1898 h 2831"/>
                <a:gd name="T36" fmla="*/ 1252 w 1705"/>
                <a:gd name="T37" fmla="*/ 2085 h 2831"/>
                <a:gd name="T38" fmla="*/ 1530 w 1705"/>
                <a:gd name="T39" fmla="*/ 1954 h 2831"/>
                <a:gd name="T40" fmla="*/ 1705 w 1705"/>
                <a:gd name="T41" fmla="*/ 2069 h 2831"/>
                <a:gd name="T42" fmla="*/ 942 w 1705"/>
                <a:gd name="T43" fmla="*/ 2195 h 2831"/>
                <a:gd name="T44" fmla="*/ 770 w 1705"/>
                <a:gd name="T45" fmla="*/ 2153 h 2831"/>
                <a:gd name="T46" fmla="*/ 609 w 1705"/>
                <a:gd name="T47" fmla="*/ 2086 h 2831"/>
                <a:gd name="T48" fmla="*/ 462 w 1705"/>
                <a:gd name="T49" fmla="*/ 1997 h 2831"/>
                <a:gd name="T50" fmla="*/ 331 w 1705"/>
                <a:gd name="T51" fmla="*/ 1885 h 2831"/>
                <a:gd name="T52" fmla="*/ 218 w 1705"/>
                <a:gd name="T53" fmla="*/ 1755 h 2831"/>
                <a:gd name="T54" fmla="*/ 126 w 1705"/>
                <a:gd name="T55" fmla="*/ 1610 h 2831"/>
                <a:gd name="T56" fmla="*/ 58 w 1705"/>
                <a:gd name="T57" fmla="*/ 1450 h 2831"/>
                <a:gd name="T58" fmla="*/ 15 w 1705"/>
                <a:gd name="T59" fmla="*/ 1279 h 2831"/>
                <a:gd name="T60" fmla="*/ 0 w 1705"/>
                <a:gd name="T61" fmla="*/ 1099 h 2831"/>
                <a:gd name="T62" fmla="*/ 15 w 1705"/>
                <a:gd name="T63" fmla="*/ 915 h 2831"/>
                <a:gd name="T64" fmla="*/ 59 w 1705"/>
                <a:gd name="T65" fmla="*/ 741 h 2831"/>
                <a:gd name="T66" fmla="*/ 130 w 1705"/>
                <a:gd name="T67" fmla="*/ 579 h 2831"/>
                <a:gd name="T68" fmla="*/ 223 w 1705"/>
                <a:gd name="T69" fmla="*/ 432 h 2831"/>
                <a:gd name="T70" fmla="*/ 338 w 1705"/>
                <a:gd name="T71" fmla="*/ 302 h 2831"/>
                <a:gd name="T72" fmla="*/ 472 w 1705"/>
                <a:gd name="T73" fmla="*/ 192 h 2831"/>
                <a:gd name="T74" fmla="*/ 623 w 1705"/>
                <a:gd name="T75" fmla="*/ 102 h 2831"/>
                <a:gd name="T76" fmla="*/ 788 w 1705"/>
                <a:gd name="T77" fmla="*/ 38 h 2831"/>
                <a:gd name="T78" fmla="*/ 964 w 1705"/>
                <a:gd name="T79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5" h="2831">
                  <a:moveTo>
                    <a:pt x="964" y="0"/>
                  </a:moveTo>
                  <a:lnTo>
                    <a:pt x="935" y="81"/>
                  </a:lnTo>
                  <a:lnTo>
                    <a:pt x="910" y="164"/>
                  </a:lnTo>
                  <a:lnTo>
                    <a:pt x="888" y="248"/>
                  </a:lnTo>
                  <a:lnTo>
                    <a:pt x="872" y="334"/>
                  </a:lnTo>
                  <a:lnTo>
                    <a:pt x="804" y="359"/>
                  </a:lnTo>
                  <a:lnTo>
                    <a:pt x="739" y="389"/>
                  </a:lnTo>
                  <a:lnTo>
                    <a:pt x="677" y="426"/>
                  </a:lnTo>
                  <a:lnTo>
                    <a:pt x="618" y="467"/>
                  </a:lnTo>
                  <a:lnTo>
                    <a:pt x="564" y="514"/>
                  </a:lnTo>
                  <a:lnTo>
                    <a:pt x="513" y="564"/>
                  </a:lnTo>
                  <a:lnTo>
                    <a:pt x="468" y="619"/>
                  </a:lnTo>
                  <a:lnTo>
                    <a:pt x="428" y="679"/>
                  </a:lnTo>
                  <a:lnTo>
                    <a:pt x="393" y="741"/>
                  </a:lnTo>
                  <a:lnTo>
                    <a:pt x="364" y="808"/>
                  </a:lnTo>
                  <a:lnTo>
                    <a:pt x="340" y="876"/>
                  </a:lnTo>
                  <a:lnTo>
                    <a:pt x="323" y="948"/>
                  </a:lnTo>
                  <a:lnTo>
                    <a:pt x="312" y="1022"/>
                  </a:lnTo>
                  <a:lnTo>
                    <a:pt x="310" y="1099"/>
                  </a:lnTo>
                  <a:lnTo>
                    <a:pt x="312" y="1174"/>
                  </a:lnTo>
                  <a:lnTo>
                    <a:pt x="323" y="1248"/>
                  </a:lnTo>
                  <a:lnTo>
                    <a:pt x="341" y="1320"/>
                  </a:lnTo>
                  <a:lnTo>
                    <a:pt x="364" y="1389"/>
                  </a:lnTo>
                  <a:lnTo>
                    <a:pt x="394" y="1456"/>
                  </a:lnTo>
                  <a:lnTo>
                    <a:pt x="429" y="1519"/>
                  </a:lnTo>
                  <a:lnTo>
                    <a:pt x="471" y="1578"/>
                  </a:lnTo>
                  <a:lnTo>
                    <a:pt x="516" y="1633"/>
                  </a:lnTo>
                  <a:lnTo>
                    <a:pt x="566" y="1684"/>
                  </a:lnTo>
                  <a:lnTo>
                    <a:pt x="622" y="1730"/>
                  </a:lnTo>
                  <a:lnTo>
                    <a:pt x="679" y="1772"/>
                  </a:lnTo>
                  <a:lnTo>
                    <a:pt x="742" y="1808"/>
                  </a:lnTo>
                  <a:lnTo>
                    <a:pt x="808" y="1839"/>
                  </a:lnTo>
                  <a:lnTo>
                    <a:pt x="877" y="1864"/>
                  </a:lnTo>
                  <a:lnTo>
                    <a:pt x="949" y="1881"/>
                  </a:lnTo>
                  <a:lnTo>
                    <a:pt x="1023" y="1893"/>
                  </a:lnTo>
                  <a:lnTo>
                    <a:pt x="1098" y="1898"/>
                  </a:lnTo>
                  <a:lnTo>
                    <a:pt x="1252" y="1900"/>
                  </a:lnTo>
                  <a:lnTo>
                    <a:pt x="1252" y="2085"/>
                  </a:lnTo>
                  <a:lnTo>
                    <a:pt x="1448" y="1889"/>
                  </a:lnTo>
                  <a:lnTo>
                    <a:pt x="1530" y="1954"/>
                  </a:lnTo>
                  <a:lnTo>
                    <a:pt x="1616" y="2013"/>
                  </a:lnTo>
                  <a:lnTo>
                    <a:pt x="1705" y="2069"/>
                  </a:lnTo>
                  <a:lnTo>
                    <a:pt x="942" y="2831"/>
                  </a:lnTo>
                  <a:lnTo>
                    <a:pt x="942" y="2195"/>
                  </a:lnTo>
                  <a:lnTo>
                    <a:pt x="854" y="2177"/>
                  </a:lnTo>
                  <a:lnTo>
                    <a:pt x="770" y="2153"/>
                  </a:lnTo>
                  <a:lnTo>
                    <a:pt x="688" y="2123"/>
                  </a:lnTo>
                  <a:lnTo>
                    <a:pt x="609" y="2086"/>
                  </a:lnTo>
                  <a:lnTo>
                    <a:pt x="533" y="2045"/>
                  </a:lnTo>
                  <a:lnTo>
                    <a:pt x="462" y="1997"/>
                  </a:lnTo>
                  <a:lnTo>
                    <a:pt x="394" y="1944"/>
                  </a:lnTo>
                  <a:lnTo>
                    <a:pt x="331" y="1885"/>
                  </a:lnTo>
                  <a:lnTo>
                    <a:pt x="272" y="1822"/>
                  </a:lnTo>
                  <a:lnTo>
                    <a:pt x="218" y="1755"/>
                  </a:lnTo>
                  <a:lnTo>
                    <a:pt x="170" y="1685"/>
                  </a:lnTo>
                  <a:lnTo>
                    <a:pt x="126" y="1610"/>
                  </a:lnTo>
                  <a:lnTo>
                    <a:pt x="89" y="1532"/>
                  </a:lnTo>
                  <a:lnTo>
                    <a:pt x="58" y="1450"/>
                  </a:lnTo>
                  <a:lnTo>
                    <a:pt x="33" y="1365"/>
                  </a:lnTo>
                  <a:lnTo>
                    <a:pt x="15" y="1279"/>
                  </a:lnTo>
                  <a:lnTo>
                    <a:pt x="4" y="1189"/>
                  </a:lnTo>
                  <a:lnTo>
                    <a:pt x="0" y="1099"/>
                  </a:lnTo>
                  <a:lnTo>
                    <a:pt x="4" y="1006"/>
                  </a:lnTo>
                  <a:lnTo>
                    <a:pt x="15" y="915"/>
                  </a:lnTo>
                  <a:lnTo>
                    <a:pt x="34" y="827"/>
                  </a:lnTo>
                  <a:lnTo>
                    <a:pt x="59" y="741"/>
                  </a:lnTo>
                  <a:lnTo>
                    <a:pt x="91" y="658"/>
                  </a:lnTo>
                  <a:lnTo>
                    <a:pt x="130" y="579"/>
                  </a:lnTo>
                  <a:lnTo>
                    <a:pt x="174" y="504"/>
                  </a:lnTo>
                  <a:lnTo>
                    <a:pt x="223" y="432"/>
                  </a:lnTo>
                  <a:lnTo>
                    <a:pt x="278" y="365"/>
                  </a:lnTo>
                  <a:lnTo>
                    <a:pt x="338" y="302"/>
                  </a:lnTo>
                  <a:lnTo>
                    <a:pt x="403" y="245"/>
                  </a:lnTo>
                  <a:lnTo>
                    <a:pt x="472" y="192"/>
                  </a:lnTo>
                  <a:lnTo>
                    <a:pt x="546" y="144"/>
                  </a:lnTo>
                  <a:lnTo>
                    <a:pt x="623" y="102"/>
                  </a:lnTo>
                  <a:lnTo>
                    <a:pt x="703" y="67"/>
                  </a:lnTo>
                  <a:lnTo>
                    <a:pt x="788" y="38"/>
                  </a:lnTo>
                  <a:lnTo>
                    <a:pt x="874" y="16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2" name="Freeform 351"/>
          <p:cNvSpPr>
            <a:spLocks noEditPoints="1"/>
          </p:cNvSpPr>
          <p:nvPr/>
        </p:nvSpPr>
        <p:spPr bwMode="auto">
          <a:xfrm>
            <a:off x="6565548" y="3263245"/>
            <a:ext cx="385863" cy="390751"/>
          </a:xfrm>
          <a:custGeom>
            <a:avLst/>
            <a:gdLst>
              <a:gd name="T0" fmla="*/ 1614 w 3316"/>
              <a:gd name="T1" fmla="*/ 771 h 3357"/>
              <a:gd name="T2" fmla="*/ 1574 w 3316"/>
              <a:gd name="T3" fmla="*/ 823 h 3357"/>
              <a:gd name="T4" fmla="*/ 771 w 3316"/>
              <a:gd name="T5" fmla="*/ 1396 h 3357"/>
              <a:gd name="T6" fmla="*/ 718 w 3316"/>
              <a:gd name="T7" fmla="*/ 1438 h 3357"/>
              <a:gd name="T8" fmla="*/ 708 w 3316"/>
              <a:gd name="T9" fmla="*/ 1505 h 3357"/>
              <a:gd name="T10" fmla="*/ 743 w 3316"/>
              <a:gd name="T11" fmla="*/ 1556 h 3357"/>
              <a:gd name="T12" fmla="*/ 1034 w 3316"/>
              <a:gd name="T13" fmla="*/ 2494 h 3357"/>
              <a:gd name="T14" fmla="*/ 1046 w 3316"/>
              <a:gd name="T15" fmla="*/ 2554 h 3357"/>
              <a:gd name="T16" fmla="*/ 1098 w 3316"/>
              <a:gd name="T17" fmla="*/ 2596 h 3357"/>
              <a:gd name="T18" fmla="*/ 1159 w 3316"/>
              <a:gd name="T19" fmla="*/ 2590 h 3357"/>
              <a:gd name="T20" fmla="*/ 2142 w 3316"/>
              <a:gd name="T21" fmla="*/ 2581 h 3357"/>
              <a:gd name="T22" fmla="*/ 2195 w 3316"/>
              <a:gd name="T23" fmla="*/ 2599 h 3357"/>
              <a:gd name="T24" fmla="*/ 2251 w 3316"/>
              <a:gd name="T25" fmla="*/ 2579 h 3357"/>
              <a:gd name="T26" fmla="*/ 2281 w 3316"/>
              <a:gd name="T27" fmla="*/ 2529 h 3357"/>
              <a:gd name="T28" fmla="*/ 2280 w 3316"/>
              <a:gd name="T29" fmla="*/ 2479 h 3357"/>
              <a:gd name="T30" fmla="*/ 2590 w 3316"/>
              <a:gd name="T31" fmla="*/ 1543 h 3357"/>
              <a:gd name="T32" fmla="*/ 2612 w 3316"/>
              <a:gd name="T33" fmla="*/ 1483 h 3357"/>
              <a:gd name="T34" fmla="*/ 2585 w 3316"/>
              <a:gd name="T35" fmla="*/ 1419 h 3357"/>
              <a:gd name="T36" fmla="*/ 2523 w 3316"/>
              <a:gd name="T37" fmla="*/ 1392 h 3357"/>
              <a:gd name="T38" fmla="*/ 1734 w 3316"/>
              <a:gd name="T39" fmla="*/ 802 h 3357"/>
              <a:gd name="T40" fmla="*/ 1681 w 3316"/>
              <a:gd name="T41" fmla="*/ 762 h 3357"/>
              <a:gd name="T42" fmla="*/ 1763 w 3316"/>
              <a:gd name="T43" fmla="*/ 3 h 3357"/>
              <a:gd name="T44" fmla="*/ 2066 w 3316"/>
              <a:gd name="T45" fmla="*/ 52 h 3357"/>
              <a:gd name="T46" fmla="*/ 2348 w 3316"/>
              <a:gd name="T47" fmla="*/ 152 h 3357"/>
              <a:gd name="T48" fmla="*/ 2605 w 3316"/>
              <a:gd name="T49" fmla="*/ 301 h 3357"/>
              <a:gd name="T50" fmla="*/ 2831 w 3316"/>
              <a:gd name="T51" fmla="*/ 493 h 3357"/>
              <a:gd name="T52" fmla="*/ 3019 w 3316"/>
              <a:gd name="T53" fmla="*/ 720 h 3357"/>
              <a:gd name="T54" fmla="*/ 3166 w 3316"/>
              <a:gd name="T55" fmla="*/ 980 h 3357"/>
              <a:gd name="T56" fmla="*/ 3266 w 3316"/>
              <a:gd name="T57" fmla="*/ 1266 h 3357"/>
              <a:gd name="T58" fmla="*/ 3313 w 3316"/>
              <a:gd name="T59" fmla="*/ 1573 h 3357"/>
              <a:gd name="T60" fmla="*/ 3304 w 3316"/>
              <a:gd name="T61" fmla="*/ 1889 h 3357"/>
              <a:gd name="T62" fmla="*/ 3238 w 3316"/>
              <a:gd name="T63" fmla="*/ 2189 h 3357"/>
              <a:gd name="T64" fmla="*/ 3122 w 3316"/>
              <a:gd name="T65" fmla="*/ 2468 h 3357"/>
              <a:gd name="T66" fmla="*/ 2960 w 3316"/>
              <a:gd name="T67" fmla="*/ 2716 h 3357"/>
              <a:gd name="T68" fmla="*/ 2759 w 3316"/>
              <a:gd name="T69" fmla="*/ 2933 h 3357"/>
              <a:gd name="T70" fmla="*/ 2523 w 3316"/>
              <a:gd name="T71" fmla="*/ 3111 h 3357"/>
              <a:gd name="T72" fmla="*/ 2257 w 3316"/>
              <a:gd name="T73" fmla="*/ 3245 h 3357"/>
              <a:gd name="T74" fmla="*/ 1967 w 3316"/>
              <a:gd name="T75" fmla="*/ 3329 h 3357"/>
              <a:gd name="T76" fmla="*/ 1659 w 3316"/>
              <a:gd name="T77" fmla="*/ 3357 h 3357"/>
              <a:gd name="T78" fmla="*/ 1349 w 3316"/>
              <a:gd name="T79" fmla="*/ 3329 h 3357"/>
              <a:gd name="T80" fmla="*/ 1060 w 3316"/>
              <a:gd name="T81" fmla="*/ 3245 h 3357"/>
              <a:gd name="T82" fmla="*/ 793 w 3316"/>
              <a:gd name="T83" fmla="*/ 3111 h 3357"/>
              <a:gd name="T84" fmla="*/ 558 w 3316"/>
              <a:gd name="T85" fmla="*/ 2933 h 3357"/>
              <a:gd name="T86" fmla="*/ 356 w 3316"/>
              <a:gd name="T87" fmla="*/ 2716 h 3357"/>
              <a:gd name="T88" fmla="*/ 195 w 3316"/>
              <a:gd name="T89" fmla="*/ 2468 h 3357"/>
              <a:gd name="T90" fmla="*/ 79 w 3316"/>
              <a:gd name="T91" fmla="*/ 2189 h 3357"/>
              <a:gd name="T92" fmla="*/ 13 w 3316"/>
              <a:gd name="T93" fmla="*/ 1889 h 3357"/>
              <a:gd name="T94" fmla="*/ 3 w 3316"/>
              <a:gd name="T95" fmla="*/ 1573 h 3357"/>
              <a:gd name="T96" fmla="*/ 51 w 3316"/>
              <a:gd name="T97" fmla="*/ 1266 h 3357"/>
              <a:gd name="T98" fmla="*/ 150 w 3316"/>
              <a:gd name="T99" fmla="*/ 980 h 3357"/>
              <a:gd name="T100" fmla="*/ 298 w 3316"/>
              <a:gd name="T101" fmla="*/ 720 h 3357"/>
              <a:gd name="T102" fmla="*/ 486 w 3316"/>
              <a:gd name="T103" fmla="*/ 493 h 3357"/>
              <a:gd name="T104" fmla="*/ 712 w 3316"/>
              <a:gd name="T105" fmla="*/ 301 h 3357"/>
              <a:gd name="T106" fmla="*/ 968 w 3316"/>
              <a:gd name="T107" fmla="*/ 152 h 3357"/>
              <a:gd name="T108" fmla="*/ 1251 w 3316"/>
              <a:gd name="T109" fmla="*/ 52 h 3357"/>
              <a:gd name="T110" fmla="*/ 1554 w 3316"/>
              <a:gd name="T11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6" h="3357">
                <a:moveTo>
                  <a:pt x="1659" y="759"/>
                </a:moveTo>
                <a:lnTo>
                  <a:pt x="1635" y="762"/>
                </a:lnTo>
                <a:lnTo>
                  <a:pt x="1614" y="771"/>
                </a:lnTo>
                <a:lnTo>
                  <a:pt x="1596" y="784"/>
                </a:lnTo>
                <a:lnTo>
                  <a:pt x="1583" y="802"/>
                </a:lnTo>
                <a:lnTo>
                  <a:pt x="1574" y="823"/>
                </a:lnTo>
                <a:lnTo>
                  <a:pt x="1389" y="1392"/>
                </a:lnTo>
                <a:lnTo>
                  <a:pt x="795" y="1392"/>
                </a:lnTo>
                <a:lnTo>
                  <a:pt x="771" y="1396"/>
                </a:lnTo>
                <a:lnTo>
                  <a:pt x="750" y="1405"/>
                </a:lnTo>
                <a:lnTo>
                  <a:pt x="731" y="1419"/>
                </a:lnTo>
                <a:lnTo>
                  <a:pt x="718" y="1438"/>
                </a:lnTo>
                <a:lnTo>
                  <a:pt x="708" y="1459"/>
                </a:lnTo>
                <a:lnTo>
                  <a:pt x="705" y="1483"/>
                </a:lnTo>
                <a:lnTo>
                  <a:pt x="708" y="1505"/>
                </a:lnTo>
                <a:lnTo>
                  <a:pt x="716" y="1525"/>
                </a:lnTo>
                <a:lnTo>
                  <a:pt x="727" y="1543"/>
                </a:lnTo>
                <a:lnTo>
                  <a:pt x="743" y="1556"/>
                </a:lnTo>
                <a:lnTo>
                  <a:pt x="1223" y="1908"/>
                </a:lnTo>
                <a:lnTo>
                  <a:pt x="1037" y="2479"/>
                </a:lnTo>
                <a:lnTo>
                  <a:pt x="1034" y="2494"/>
                </a:lnTo>
                <a:lnTo>
                  <a:pt x="1033" y="2509"/>
                </a:lnTo>
                <a:lnTo>
                  <a:pt x="1036" y="2532"/>
                </a:lnTo>
                <a:lnTo>
                  <a:pt x="1046" y="2554"/>
                </a:lnTo>
                <a:lnTo>
                  <a:pt x="1059" y="2572"/>
                </a:lnTo>
                <a:lnTo>
                  <a:pt x="1078" y="2586"/>
                </a:lnTo>
                <a:lnTo>
                  <a:pt x="1098" y="2596"/>
                </a:lnTo>
                <a:lnTo>
                  <a:pt x="1122" y="2599"/>
                </a:lnTo>
                <a:lnTo>
                  <a:pt x="1141" y="2597"/>
                </a:lnTo>
                <a:lnTo>
                  <a:pt x="1159" y="2590"/>
                </a:lnTo>
                <a:lnTo>
                  <a:pt x="1174" y="2581"/>
                </a:lnTo>
                <a:lnTo>
                  <a:pt x="1659" y="2227"/>
                </a:lnTo>
                <a:lnTo>
                  <a:pt x="2142" y="2581"/>
                </a:lnTo>
                <a:lnTo>
                  <a:pt x="2158" y="2590"/>
                </a:lnTo>
                <a:lnTo>
                  <a:pt x="2175" y="2597"/>
                </a:lnTo>
                <a:lnTo>
                  <a:pt x="2195" y="2599"/>
                </a:lnTo>
                <a:lnTo>
                  <a:pt x="2215" y="2596"/>
                </a:lnTo>
                <a:lnTo>
                  <a:pt x="2234" y="2589"/>
                </a:lnTo>
                <a:lnTo>
                  <a:pt x="2251" y="2579"/>
                </a:lnTo>
                <a:lnTo>
                  <a:pt x="2264" y="2564"/>
                </a:lnTo>
                <a:lnTo>
                  <a:pt x="2275" y="2547"/>
                </a:lnTo>
                <a:lnTo>
                  <a:pt x="2281" y="2529"/>
                </a:lnTo>
                <a:lnTo>
                  <a:pt x="2284" y="2509"/>
                </a:lnTo>
                <a:lnTo>
                  <a:pt x="2283" y="2494"/>
                </a:lnTo>
                <a:lnTo>
                  <a:pt x="2280" y="2479"/>
                </a:lnTo>
                <a:lnTo>
                  <a:pt x="2094" y="1908"/>
                </a:lnTo>
                <a:lnTo>
                  <a:pt x="2574" y="1556"/>
                </a:lnTo>
                <a:lnTo>
                  <a:pt x="2590" y="1543"/>
                </a:lnTo>
                <a:lnTo>
                  <a:pt x="2601" y="1525"/>
                </a:lnTo>
                <a:lnTo>
                  <a:pt x="2609" y="1505"/>
                </a:lnTo>
                <a:lnTo>
                  <a:pt x="2612" y="1483"/>
                </a:lnTo>
                <a:lnTo>
                  <a:pt x="2609" y="1459"/>
                </a:lnTo>
                <a:lnTo>
                  <a:pt x="2599" y="1438"/>
                </a:lnTo>
                <a:lnTo>
                  <a:pt x="2585" y="1419"/>
                </a:lnTo>
                <a:lnTo>
                  <a:pt x="2567" y="1405"/>
                </a:lnTo>
                <a:lnTo>
                  <a:pt x="2545" y="1396"/>
                </a:lnTo>
                <a:lnTo>
                  <a:pt x="2523" y="1392"/>
                </a:lnTo>
                <a:lnTo>
                  <a:pt x="1928" y="1392"/>
                </a:lnTo>
                <a:lnTo>
                  <a:pt x="1744" y="823"/>
                </a:lnTo>
                <a:lnTo>
                  <a:pt x="1734" y="802"/>
                </a:lnTo>
                <a:lnTo>
                  <a:pt x="1721" y="784"/>
                </a:lnTo>
                <a:lnTo>
                  <a:pt x="1703" y="771"/>
                </a:lnTo>
                <a:lnTo>
                  <a:pt x="1681" y="762"/>
                </a:lnTo>
                <a:lnTo>
                  <a:pt x="1659" y="759"/>
                </a:lnTo>
                <a:close/>
                <a:moveTo>
                  <a:pt x="1659" y="0"/>
                </a:moveTo>
                <a:lnTo>
                  <a:pt x="1763" y="3"/>
                </a:lnTo>
                <a:lnTo>
                  <a:pt x="1866" y="14"/>
                </a:lnTo>
                <a:lnTo>
                  <a:pt x="1967" y="30"/>
                </a:lnTo>
                <a:lnTo>
                  <a:pt x="2066" y="52"/>
                </a:lnTo>
                <a:lnTo>
                  <a:pt x="2163" y="80"/>
                </a:lnTo>
                <a:lnTo>
                  <a:pt x="2257" y="114"/>
                </a:lnTo>
                <a:lnTo>
                  <a:pt x="2348" y="152"/>
                </a:lnTo>
                <a:lnTo>
                  <a:pt x="2438" y="198"/>
                </a:lnTo>
                <a:lnTo>
                  <a:pt x="2523" y="247"/>
                </a:lnTo>
                <a:lnTo>
                  <a:pt x="2605" y="301"/>
                </a:lnTo>
                <a:lnTo>
                  <a:pt x="2683" y="361"/>
                </a:lnTo>
                <a:lnTo>
                  <a:pt x="2759" y="424"/>
                </a:lnTo>
                <a:lnTo>
                  <a:pt x="2831" y="493"/>
                </a:lnTo>
                <a:lnTo>
                  <a:pt x="2897" y="565"/>
                </a:lnTo>
                <a:lnTo>
                  <a:pt x="2960" y="641"/>
                </a:lnTo>
                <a:lnTo>
                  <a:pt x="3019" y="720"/>
                </a:lnTo>
                <a:lnTo>
                  <a:pt x="3073" y="803"/>
                </a:lnTo>
                <a:lnTo>
                  <a:pt x="3122" y="891"/>
                </a:lnTo>
                <a:lnTo>
                  <a:pt x="3166" y="980"/>
                </a:lnTo>
                <a:lnTo>
                  <a:pt x="3205" y="1073"/>
                </a:lnTo>
                <a:lnTo>
                  <a:pt x="3238" y="1168"/>
                </a:lnTo>
                <a:lnTo>
                  <a:pt x="3266" y="1266"/>
                </a:lnTo>
                <a:lnTo>
                  <a:pt x="3288" y="1366"/>
                </a:lnTo>
                <a:lnTo>
                  <a:pt x="3304" y="1468"/>
                </a:lnTo>
                <a:lnTo>
                  <a:pt x="3313" y="1573"/>
                </a:lnTo>
                <a:lnTo>
                  <a:pt x="3316" y="1679"/>
                </a:lnTo>
                <a:lnTo>
                  <a:pt x="3313" y="1785"/>
                </a:lnTo>
                <a:lnTo>
                  <a:pt x="3304" y="1889"/>
                </a:lnTo>
                <a:lnTo>
                  <a:pt x="3288" y="1991"/>
                </a:lnTo>
                <a:lnTo>
                  <a:pt x="3266" y="2092"/>
                </a:lnTo>
                <a:lnTo>
                  <a:pt x="3238" y="2189"/>
                </a:lnTo>
                <a:lnTo>
                  <a:pt x="3205" y="2285"/>
                </a:lnTo>
                <a:lnTo>
                  <a:pt x="3166" y="2377"/>
                </a:lnTo>
                <a:lnTo>
                  <a:pt x="3122" y="2468"/>
                </a:lnTo>
                <a:lnTo>
                  <a:pt x="3073" y="2554"/>
                </a:lnTo>
                <a:lnTo>
                  <a:pt x="3019" y="2637"/>
                </a:lnTo>
                <a:lnTo>
                  <a:pt x="2960" y="2716"/>
                </a:lnTo>
                <a:lnTo>
                  <a:pt x="2897" y="2793"/>
                </a:lnTo>
                <a:lnTo>
                  <a:pt x="2831" y="2866"/>
                </a:lnTo>
                <a:lnTo>
                  <a:pt x="2759" y="2933"/>
                </a:lnTo>
                <a:lnTo>
                  <a:pt x="2683" y="2997"/>
                </a:lnTo>
                <a:lnTo>
                  <a:pt x="2605" y="3057"/>
                </a:lnTo>
                <a:lnTo>
                  <a:pt x="2523" y="3111"/>
                </a:lnTo>
                <a:lnTo>
                  <a:pt x="2438" y="3161"/>
                </a:lnTo>
                <a:lnTo>
                  <a:pt x="2348" y="3205"/>
                </a:lnTo>
                <a:lnTo>
                  <a:pt x="2257" y="3245"/>
                </a:lnTo>
                <a:lnTo>
                  <a:pt x="2163" y="3278"/>
                </a:lnTo>
                <a:lnTo>
                  <a:pt x="2066" y="3307"/>
                </a:lnTo>
                <a:lnTo>
                  <a:pt x="1967" y="3329"/>
                </a:lnTo>
                <a:lnTo>
                  <a:pt x="1866" y="3344"/>
                </a:lnTo>
                <a:lnTo>
                  <a:pt x="1763" y="3354"/>
                </a:lnTo>
                <a:lnTo>
                  <a:pt x="1659" y="3357"/>
                </a:lnTo>
                <a:lnTo>
                  <a:pt x="1554" y="3354"/>
                </a:lnTo>
                <a:lnTo>
                  <a:pt x="1450" y="3344"/>
                </a:lnTo>
                <a:lnTo>
                  <a:pt x="1349" y="3329"/>
                </a:lnTo>
                <a:lnTo>
                  <a:pt x="1251" y="3307"/>
                </a:lnTo>
                <a:lnTo>
                  <a:pt x="1153" y="3278"/>
                </a:lnTo>
                <a:lnTo>
                  <a:pt x="1060" y="3245"/>
                </a:lnTo>
                <a:lnTo>
                  <a:pt x="968" y="3205"/>
                </a:lnTo>
                <a:lnTo>
                  <a:pt x="880" y="3161"/>
                </a:lnTo>
                <a:lnTo>
                  <a:pt x="793" y="3111"/>
                </a:lnTo>
                <a:lnTo>
                  <a:pt x="712" y="3057"/>
                </a:lnTo>
                <a:lnTo>
                  <a:pt x="633" y="2997"/>
                </a:lnTo>
                <a:lnTo>
                  <a:pt x="558" y="2933"/>
                </a:lnTo>
                <a:lnTo>
                  <a:pt x="486" y="2866"/>
                </a:lnTo>
                <a:lnTo>
                  <a:pt x="419" y="2793"/>
                </a:lnTo>
                <a:lnTo>
                  <a:pt x="356" y="2716"/>
                </a:lnTo>
                <a:lnTo>
                  <a:pt x="298" y="2637"/>
                </a:lnTo>
                <a:lnTo>
                  <a:pt x="244" y="2554"/>
                </a:lnTo>
                <a:lnTo>
                  <a:pt x="195" y="2468"/>
                </a:lnTo>
                <a:lnTo>
                  <a:pt x="150" y="2377"/>
                </a:lnTo>
                <a:lnTo>
                  <a:pt x="112" y="2285"/>
                </a:lnTo>
                <a:lnTo>
                  <a:pt x="79" y="2189"/>
                </a:lnTo>
                <a:lnTo>
                  <a:pt x="51" y="2092"/>
                </a:lnTo>
                <a:lnTo>
                  <a:pt x="29" y="1991"/>
                </a:lnTo>
                <a:lnTo>
                  <a:pt x="13" y="1889"/>
                </a:lnTo>
                <a:lnTo>
                  <a:pt x="3" y="1785"/>
                </a:lnTo>
                <a:lnTo>
                  <a:pt x="0" y="1679"/>
                </a:lnTo>
                <a:lnTo>
                  <a:pt x="3" y="1573"/>
                </a:lnTo>
                <a:lnTo>
                  <a:pt x="13" y="1468"/>
                </a:lnTo>
                <a:lnTo>
                  <a:pt x="29" y="1366"/>
                </a:lnTo>
                <a:lnTo>
                  <a:pt x="51" y="1266"/>
                </a:lnTo>
                <a:lnTo>
                  <a:pt x="79" y="1168"/>
                </a:lnTo>
                <a:lnTo>
                  <a:pt x="112" y="1073"/>
                </a:lnTo>
                <a:lnTo>
                  <a:pt x="150" y="980"/>
                </a:lnTo>
                <a:lnTo>
                  <a:pt x="195" y="891"/>
                </a:lnTo>
                <a:lnTo>
                  <a:pt x="244" y="803"/>
                </a:lnTo>
                <a:lnTo>
                  <a:pt x="298" y="720"/>
                </a:lnTo>
                <a:lnTo>
                  <a:pt x="356" y="641"/>
                </a:lnTo>
                <a:lnTo>
                  <a:pt x="419" y="565"/>
                </a:lnTo>
                <a:lnTo>
                  <a:pt x="486" y="493"/>
                </a:lnTo>
                <a:lnTo>
                  <a:pt x="558" y="424"/>
                </a:lnTo>
                <a:lnTo>
                  <a:pt x="633" y="361"/>
                </a:lnTo>
                <a:lnTo>
                  <a:pt x="712" y="301"/>
                </a:lnTo>
                <a:lnTo>
                  <a:pt x="793" y="247"/>
                </a:lnTo>
                <a:lnTo>
                  <a:pt x="880" y="198"/>
                </a:lnTo>
                <a:lnTo>
                  <a:pt x="968" y="152"/>
                </a:lnTo>
                <a:lnTo>
                  <a:pt x="1060" y="114"/>
                </a:lnTo>
                <a:lnTo>
                  <a:pt x="1153" y="80"/>
                </a:lnTo>
                <a:lnTo>
                  <a:pt x="1251" y="52"/>
                </a:lnTo>
                <a:lnTo>
                  <a:pt x="1349" y="30"/>
                </a:lnTo>
                <a:lnTo>
                  <a:pt x="1450" y="14"/>
                </a:lnTo>
                <a:lnTo>
                  <a:pt x="1554" y="3"/>
                </a:lnTo>
                <a:lnTo>
                  <a:pt x="165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99" name="Группа 398"/>
          <p:cNvGrpSpPr/>
          <p:nvPr/>
        </p:nvGrpSpPr>
        <p:grpSpPr>
          <a:xfrm>
            <a:off x="7280892" y="3262846"/>
            <a:ext cx="338969" cy="391549"/>
            <a:chOff x="5886450" y="3211513"/>
            <a:chExt cx="1535113" cy="1773238"/>
          </a:xfrm>
          <a:solidFill>
            <a:schemeClr val="bg2">
              <a:lumMod val="25000"/>
            </a:schemeClr>
          </a:solidFill>
        </p:grpSpPr>
        <p:sp>
          <p:nvSpPr>
            <p:cNvPr id="397" name="Freeform 356"/>
            <p:cNvSpPr>
              <a:spLocks noEditPoints="1"/>
            </p:cNvSpPr>
            <p:nvPr/>
          </p:nvSpPr>
          <p:spPr bwMode="auto">
            <a:xfrm>
              <a:off x="5886450" y="3211513"/>
              <a:ext cx="1531938" cy="773113"/>
            </a:xfrm>
            <a:custGeom>
              <a:avLst/>
              <a:gdLst>
                <a:gd name="T0" fmla="*/ 628 w 2895"/>
                <a:gd name="T1" fmla="*/ 277 h 1460"/>
                <a:gd name="T2" fmla="*/ 483 w 2895"/>
                <a:gd name="T3" fmla="*/ 336 h 1460"/>
                <a:gd name="T4" fmla="*/ 369 w 2895"/>
                <a:gd name="T5" fmla="*/ 438 h 1460"/>
                <a:gd name="T6" fmla="*/ 293 w 2895"/>
                <a:gd name="T7" fmla="*/ 573 h 1460"/>
                <a:gd name="T8" fmla="*/ 266 w 2895"/>
                <a:gd name="T9" fmla="*/ 730 h 1460"/>
                <a:gd name="T10" fmla="*/ 293 w 2895"/>
                <a:gd name="T11" fmla="*/ 888 h 1460"/>
                <a:gd name="T12" fmla="*/ 369 w 2895"/>
                <a:gd name="T13" fmla="*/ 1021 h 1460"/>
                <a:gd name="T14" fmla="*/ 483 w 2895"/>
                <a:gd name="T15" fmla="*/ 1123 h 1460"/>
                <a:gd name="T16" fmla="*/ 628 w 2895"/>
                <a:gd name="T17" fmla="*/ 1184 h 1460"/>
                <a:gd name="T18" fmla="*/ 789 w 2895"/>
                <a:gd name="T19" fmla="*/ 1193 h 1460"/>
                <a:gd name="T20" fmla="*/ 941 w 2895"/>
                <a:gd name="T21" fmla="*/ 1149 h 1460"/>
                <a:gd name="T22" fmla="*/ 1066 w 2895"/>
                <a:gd name="T23" fmla="*/ 1060 h 1460"/>
                <a:gd name="T24" fmla="*/ 1156 w 2895"/>
                <a:gd name="T25" fmla="*/ 935 h 1460"/>
                <a:gd name="T26" fmla="*/ 1201 w 2895"/>
                <a:gd name="T27" fmla="*/ 785 h 1460"/>
                <a:gd name="T28" fmla="*/ 1191 w 2895"/>
                <a:gd name="T29" fmla="*/ 623 h 1460"/>
                <a:gd name="T30" fmla="*/ 1131 w 2895"/>
                <a:gd name="T31" fmla="*/ 480 h 1460"/>
                <a:gd name="T32" fmla="*/ 1028 w 2895"/>
                <a:gd name="T33" fmla="*/ 366 h 1460"/>
                <a:gd name="T34" fmla="*/ 893 w 2895"/>
                <a:gd name="T35" fmla="*/ 291 h 1460"/>
                <a:gd name="T36" fmla="*/ 734 w 2895"/>
                <a:gd name="T37" fmla="*/ 264 h 1460"/>
                <a:gd name="T38" fmla="*/ 2231 w 2895"/>
                <a:gd name="T39" fmla="*/ 3 h 1460"/>
                <a:gd name="T40" fmla="*/ 2431 w 2895"/>
                <a:gd name="T41" fmla="*/ 51 h 1460"/>
                <a:gd name="T42" fmla="*/ 2605 w 2895"/>
                <a:gd name="T43" fmla="*/ 149 h 1460"/>
                <a:gd name="T44" fmla="*/ 2745 w 2895"/>
                <a:gd name="T45" fmla="*/ 289 h 1460"/>
                <a:gd name="T46" fmla="*/ 2844 w 2895"/>
                <a:gd name="T47" fmla="*/ 462 h 1460"/>
                <a:gd name="T48" fmla="*/ 2892 w 2895"/>
                <a:gd name="T49" fmla="*/ 659 h 1460"/>
                <a:gd name="T50" fmla="*/ 2882 w 2895"/>
                <a:gd name="T51" fmla="*/ 868 h 1460"/>
                <a:gd name="T52" fmla="*/ 2817 w 2895"/>
                <a:gd name="T53" fmla="*/ 1060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1 h 1460"/>
                <a:gd name="T60" fmla="*/ 2161 w 2895"/>
                <a:gd name="T61" fmla="*/ 1460 h 1460"/>
                <a:gd name="T62" fmla="*/ 595 w 2895"/>
                <a:gd name="T63" fmla="*/ 1447 h 1460"/>
                <a:gd name="T64" fmla="*/ 403 w 2895"/>
                <a:gd name="T65" fmla="*/ 1381 h 1460"/>
                <a:gd name="T66" fmla="*/ 239 w 2895"/>
                <a:gd name="T67" fmla="*/ 1269 h 1460"/>
                <a:gd name="T68" fmla="*/ 111 w 2895"/>
                <a:gd name="T69" fmla="*/ 1117 h 1460"/>
                <a:gd name="T70" fmla="*/ 29 w 2895"/>
                <a:gd name="T71" fmla="*/ 935 h 1460"/>
                <a:gd name="T72" fmla="*/ 0 w 2895"/>
                <a:gd name="T73" fmla="*/ 730 h 1460"/>
                <a:gd name="T74" fmla="*/ 29 w 2895"/>
                <a:gd name="T75" fmla="*/ 525 h 1460"/>
                <a:gd name="T76" fmla="*/ 111 w 2895"/>
                <a:gd name="T77" fmla="*/ 343 h 1460"/>
                <a:gd name="T78" fmla="*/ 239 w 2895"/>
                <a:gd name="T79" fmla="*/ 191 h 1460"/>
                <a:gd name="T80" fmla="*/ 403 w 2895"/>
                <a:gd name="T81" fmla="*/ 78 h 1460"/>
                <a:gd name="T82" fmla="*/ 595 w 2895"/>
                <a:gd name="T83" fmla="*/ 14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734" y="264"/>
                  </a:moveTo>
                  <a:lnTo>
                    <a:pt x="680" y="267"/>
                  </a:lnTo>
                  <a:lnTo>
                    <a:pt x="628" y="277"/>
                  </a:lnTo>
                  <a:lnTo>
                    <a:pt x="576" y="291"/>
                  </a:lnTo>
                  <a:lnTo>
                    <a:pt x="528" y="311"/>
                  </a:lnTo>
                  <a:lnTo>
                    <a:pt x="483" y="336"/>
                  </a:lnTo>
                  <a:lnTo>
                    <a:pt x="442" y="366"/>
                  </a:lnTo>
                  <a:lnTo>
                    <a:pt x="403" y="400"/>
                  </a:lnTo>
                  <a:lnTo>
                    <a:pt x="369" y="438"/>
                  </a:lnTo>
                  <a:lnTo>
                    <a:pt x="339" y="480"/>
                  </a:lnTo>
                  <a:lnTo>
                    <a:pt x="313" y="525"/>
                  </a:lnTo>
                  <a:lnTo>
                    <a:pt x="293" y="573"/>
                  </a:lnTo>
                  <a:lnTo>
                    <a:pt x="278" y="623"/>
                  </a:lnTo>
                  <a:lnTo>
                    <a:pt x="269" y="675"/>
                  </a:lnTo>
                  <a:lnTo>
                    <a:pt x="266" y="730"/>
                  </a:lnTo>
                  <a:lnTo>
                    <a:pt x="269" y="785"/>
                  </a:lnTo>
                  <a:lnTo>
                    <a:pt x="278" y="837"/>
                  </a:lnTo>
                  <a:lnTo>
                    <a:pt x="293" y="888"/>
                  </a:lnTo>
                  <a:lnTo>
                    <a:pt x="313" y="935"/>
                  </a:lnTo>
                  <a:lnTo>
                    <a:pt x="339" y="980"/>
                  </a:lnTo>
                  <a:lnTo>
                    <a:pt x="369" y="1021"/>
                  </a:lnTo>
                  <a:lnTo>
                    <a:pt x="403" y="1060"/>
                  </a:lnTo>
                  <a:lnTo>
                    <a:pt x="442" y="1094"/>
                  </a:lnTo>
                  <a:lnTo>
                    <a:pt x="483" y="1123"/>
                  </a:lnTo>
                  <a:lnTo>
                    <a:pt x="528" y="1149"/>
                  </a:lnTo>
                  <a:lnTo>
                    <a:pt x="576" y="1169"/>
                  </a:lnTo>
                  <a:lnTo>
                    <a:pt x="628" y="1184"/>
                  </a:lnTo>
                  <a:lnTo>
                    <a:pt x="680" y="1193"/>
                  </a:lnTo>
                  <a:lnTo>
                    <a:pt x="734" y="1196"/>
                  </a:lnTo>
                  <a:lnTo>
                    <a:pt x="789" y="1193"/>
                  </a:lnTo>
                  <a:lnTo>
                    <a:pt x="842" y="1184"/>
                  </a:lnTo>
                  <a:lnTo>
                    <a:pt x="893" y="1169"/>
                  </a:lnTo>
                  <a:lnTo>
                    <a:pt x="941" y="1149"/>
                  </a:lnTo>
                  <a:lnTo>
                    <a:pt x="986" y="1123"/>
                  </a:lnTo>
                  <a:lnTo>
                    <a:pt x="1028" y="1094"/>
                  </a:lnTo>
                  <a:lnTo>
                    <a:pt x="1066" y="1060"/>
                  </a:lnTo>
                  <a:lnTo>
                    <a:pt x="1101" y="1021"/>
                  </a:lnTo>
                  <a:lnTo>
                    <a:pt x="1131" y="980"/>
                  </a:lnTo>
                  <a:lnTo>
                    <a:pt x="1156" y="935"/>
                  </a:lnTo>
                  <a:lnTo>
                    <a:pt x="1176" y="888"/>
                  </a:lnTo>
                  <a:lnTo>
                    <a:pt x="1191" y="837"/>
                  </a:lnTo>
                  <a:lnTo>
                    <a:pt x="1201" y="785"/>
                  </a:lnTo>
                  <a:lnTo>
                    <a:pt x="1204" y="730"/>
                  </a:lnTo>
                  <a:lnTo>
                    <a:pt x="1201" y="675"/>
                  </a:lnTo>
                  <a:lnTo>
                    <a:pt x="1191" y="623"/>
                  </a:lnTo>
                  <a:lnTo>
                    <a:pt x="1176" y="573"/>
                  </a:lnTo>
                  <a:lnTo>
                    <a:pt x="1156" y="525"/>
                  </a:lnTo>
                  <a:lnTo>
                    <a:pt x="1131" y="480"/>
                  </a:lnTo>
                  <a:lnTo>
                    <a:pt x="1101" y="438"/>
                  </a:lnTo>
                  <a:lnTo>
                    <a:pt x="1066" y="400"/>
                  </a:lnTo>
                  <a:lnTo>
                    <a:pt x="1028" y="366"/>
                  </a:lnTo>
                  <a:lnTo>
                    <a:pt x="986" y="336"/>
                  </a:lnTo>
                  <a:lnTo>
                    <a:pt x="941" y="311"/>
                  </a:lnTo>
                  <a:lnTo>
                    <a:pt x="893" y="291"/>
                  </a:lnTo>
                  <a:lnTo>
                    <a:pt x="842" y="277"/>
                  </a:lnTo>
                  <a:lnTo>
                    <a:pt x="789" y="267"/>
                  </a:lnTo>
                  <a:lnTo>
                    <a:pt x="734" y="264"/>
                  </a:lnTo>
                  <a:close/>
                  <a:moveTo>
                    <a:pt x="734" y="0"/>
                  </a:moveTo>
                  <a:lnTo>
                    <a:pt x="2161" y="0"/>
                  </a:lnTo>
                  <a:lnTo>
                    <a:pt x="2231" y="3"/>
                  </a:lnTo>
                  <a:lnTo>
                    <a:pt x="2300" y="14"/>
                  </a:lnTo>
                  <a:lnTo>
                    <a:pt x="2367" y="30"/>
                  </a:lnTo>
                  <a:lnTo>
                    <a:pt x="2431" y="51"/>
                  </a:lnTo>
                  <a:lnTo>
                    <a:pt x="2492" y="78"/>
                  </a:lnTo>
                  <a:lnTo>
                    <a:pt x="2551" y="111"/>
                  </a:lnTo>
                  <a:lnTo>
                    <a:pt x="2605" y="149"/>
                  </a:lnTo>
                  <a:lnTo>
                    <a:pt x="2657" y="191"/>
                  </a:lnTo>
                  <a:lnTo>
                    <a:pt x="2703" y="238"/>
                  </a:lnTo>
                  <a:lnTo>
                    <a:pt x="2745" y="289"/>
                  </a:lnTo>
                  <a:lnTo>
                    <a:pt x="2784" y="343"/>
                  </a:lnTo>
                  <a:lnTo>
                    <a:pt x="2817" y="400"/>
                  </a:lnTo>
                  <a:lnTo>
                    <a:pt x="2844" y="462"/>
                  </a:lnTo>
                  <a:lnTo>
                    <a:pt x="2866" y="525"/>
                  </a:lnTo>
                  <a:lnTo>
                    <a:pt x="2882" y="591"/>
                  </a:lnTo>
                  <a:lnTo>
                    <a:pt x="2892" y="659"/>
                  </a:lnTo>
                  <a:lnTo>
                    <a:pt x="2895" y="730"/>
                  </a:lnTo>
                  <a:lnTo>
                    <a:pt x="2892" y="801"/>
                  </a:lnTo>
                  <a:lnTo>
                    <a:pt x="2882" y="868"/>
                  </a:lnTo>
                  <a:lnTo>
                    <a:pt x="2866" y="935"/>
                  </a:lnTo>
                  <a:lnTo>
                    <a:pt x="2844" y="999"/>
                  </a:lnTo>
                  <a:lnTo>
                    <a:pt x="2817" y="1060"/>
                  </a:lnTo>
                  <a:lnTo>
                    <a:pt x="2784" y="1117"/>
                  </a:lnTo>
                  <a:lnTo>
                    <a:pt x="2745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5" y="1311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9"/>
                  </a:lnTo>
                  <a:lnTo>
                    <a:pt x="2367" y="1431"/>
                  </a:lnTo>
                  <a:lnTo>
                    <a:pt x="2301" y="1447"/>
                  </a:lnTo>
                  <a:lnTo>
                    <a:pt x="2231" y="1457"/>
                  </a:lnTo>
                  <a:lnTo>
                    <a:pt x="2161" y="1460"/>
                  </a:lnTo>
                  <a:lnTo>
                    <a:pt x="734" y="1460"/>
                  </a:lnTo>
                  <a:lnTo>
                    <a:pt x="664" y="1457"/>
                  </a:lnTo>
                  <a:lnTo>
                    <a:pt x="595" y="1447"/>
                  </a:lnTo>
                  <a:lnTo>
                    <a:pt x="528" y="1431"/>
                  </a:lnTo>
                  <a:lnTo>
                    <a:pt x="464" y="1409"/>
                  </a:lnTo>
                  <a:lnTo>
                    <a:pt x="403" y="1381"/>
                  </a:lnTo>
                  <a:lnTo>
                    <a:pt x="344" y="1348"/>
                  </a:lnTo>
                  <a:lnTo>
                    <a:pt x="290" y="1311"/>
                  </a:lnTo>
                  <a:lnTo>
                    <a:pt x="239" y="1269"/>
                  </a:lnTo>
                  <a:lnTo>
                    <a:pt x="192" y="1222"/>
                  </a:lnTo>
                  <a:lnTo>
                    <a:pt x="150" y="1171"/>
                  </a:lnTo>
                  <a:lnTo>
                    <a:pt x="111" y="1117"/>
                  </a:lnTo>
                  <a:lnTo>
                    <a:pt x="79" y="1060"/>
                  </a:lnTo>
                  <a:lnTo>
                    <a:pt x="51" y="999"/>
                  </a:lnTo>
                  <a:lnTo>
                    <a:pt x="29" y="935"/>
                  </a:lnTo>
                  <a:lnTo>
                    <a:pt x="13" y="868"/>
                  </a:lnTo>
                  <a:lnTo>
                    <a:pt x="3" y="801"/>
                  </a:lnTo>
                  <a:lnTo>
                    <a:pt x="0" y="730"/>
                  </a:lnTo>
                  <a:lnTo>
                    <a:pt x="3" y="659"/>
                  </a:lnTo>
                  <a:lnTo>
                    <a:pt x="13" y="591"/>
                  </a:lnTo>
                  <a:lnTo>
                    <a:pt x="29" y="525"/>
                  </a:lnTo>
                  <a:lnTo>
                    <a:pt x="51" y="462"/>
                  </a:lnTo>
                  <a:lnTo>
                    <a:pt x="79" y="400"/>
                  </a:lnTo>
                  <a:lnTo>
                    <a:pt x="111" y="343"/>
                  </a:lnTo>
                  <a:lnTo>
                    <a:pt x="150" y="289"/>
                  </a:lnTo>
                  <a:lnTo>
                    <a:pt x="192" y="238"/>
                  </a:lnTo>
                  <a:lnTo>
                    <a:pt x="239" y="191"/>
                  </a:lnTo>
                  <a:lnTo>
                    <a:pt x="290" y="149"/>
                  </a:lnTo>
                  <a:lnTo>
                    <a:pt x="344" y="111"/>
                  </a:lnTo>
                  <a:lnTo>
                    <a:pt x="403" y="78"/>
                  </a:lnTo>
                  <a:lnTo>
                    <a:pt x="464" y="51"/>
                  </a:lnTo>
                  <a:lnTo>
                    <a:pt x="528" y="30"/>
                  </a:lnTo>
                  <a:lnTo>
                    <a:pt x="595" y="14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357"/>
            <p:cNvSpPr>
              <a:spLocks noEditPoints="1"/>
            </p:cNvSpPr>
            <p:nvPr/>
          </p:nvSpPr>
          <p:spPr bwMode="auto">
            <a:xfrm>
              <a:off x="5889625" y="4211638"/>
              <a:ext cx="1531938" cy="773113"/>
            </a:xfrm>
            <a:custGeom>
              <a:avLst/>
              <a:gdLst>
                <a:gd name="T0" fmla="*/ 2053 w 2895"/>
                <a:gd name="T1" fmla="*/ 276 h 1460"/>
                <a:gd name="T2" fmla="*/ 1910 w 2895"/>
                <a:gd name="T3" fmla="*/ 337 h 1460"/>
                <a:gd name="T4" fmla="*/ 1795 w 2895"/>
                <a:gd name="T5" fmla="*/ 438 h 1460"/>
                <a:gd name="T6" fmla="*/ 1719 w 2895"/>
                <a:gd name="T7" fmla="*/ 572 h 1460"/>
                <a:gd name="T8" fmla="*/ 1692 w 2895"/>
                <a:gd name="T9" fmla="*/ 729 h 1460"/>
                <a:gd name="T10" fmla="*/ 1719 w 2895"/>
                <a:gd name="T11" fmla="*/ 887 h 1460"/>
                <a:gd name="T12" fmla="*/ 1795 w 2895"/>
                <a:gd name="T13" fmla="*/ 1020 h 1460"/>
                <a:gd name="T14" fmla="*/ 1910 w 2895"/>
                <a:gd name="T15" fmla="*/ 1122 h 1460"/>
                <a:gd name="T16" fmla="*/ 2053 w 2895"/>
                <a:gd name="T17" fmla="*/ 1183 h 1460"/>
                <a:gd name="T18" fmla="*/ 2216 w 2895"/>
                <a:gd name="T19" fmla="*/ 1192 h 1460"/>
                <a:gd name="T20" fmla="*/ 2367 w 2895"/>
                <a:gd name="T21" fmla="*/ 1148 h 1460"/>
                <a:gd name="T22" fmla="*/ 2492 w 2895"/>
                <a:gd name="T23" fmla="*/ 1059 h 1460"/>
                <a:gd name="T24" fmla="*/ 2582 w 2895"/>
                <a:gd name="T25" fmla="*/ 934 h 1460"/>
                <a:gd name="T26" fmla="*/ 2627 w 2895"/>
                <a:gd name="T27" fmla="*/ 784 h 1460"/>
                <a:gd name="T28" fmla="*/ 2617 w 2895"/>
                <a:gd name="T29" fmla="*/ 622 h 1460"/>
                <a:gd name="T30" fmla="*/ 2557 w 2895"/>
                <a:gd name="T31" fmla="*/ 480 h 1460"/>
                <a:gd name="T32" fmla="*/ 2454 w 2895"/>
                <a:gd name="T33" fmla="*/ 366 h 1460"/>
                <a:gd name="T34" fmla="*/ 2319 w 2895"/>
                <a:gd name="T35" fmla="*/ 291 h 1460"/>
                <a:gd name="T36" fmla="*/ 2161 w 2895"/>
                <a:gd name="T37" fmla="*/ 263 h 1460"/>
                <a:gd name="T38" fmla="*/ 2232 w 2895"/>
                <a:gd name="T39" fmla="*/ 3 h 1460"/>
                <a:gd name="T40" fmla="*/ 2431 w 2895"/>
                <a:gd name="T41" fmla="*/ 51 h 1460"/>
                <a:gd name="T42" fmla="*/ 2606 w 2895"/>
                <a:gd name="T43" fmla="*/ 149 h 1460"/>
                <a:gd name="T44" fmla="*/ 2746 w 2895"/>
                <a:gd name="T45" fmla="*/ 288 h 1460"/>
                <a:gd name="T46" fmla="*/ 2844 w 2895"/>
                <a:gd name="T47" fmla="*/ 461 h 1460"/>
                <a:gd name="T48" fmla="*/ 2892 w 2895"/>
                <a:gd name="T49" fmla="*/ 659 h 1460"/>
                <a:gd name="T50" fmla="*/ 2883 w 2895"/>
                <a:gd name="T51" fmla="*/ 868 h 1460"/>
                <a:gd name="T52" fmla="*/ 2817 w 2895"/>
                <a:gd name="T53" fmla="*/ 1059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0 h 1460"/>
                <a:gd name="T60" fmla="*/ 2161 w 2895"/>
                <a:gd name="T61" fmla="*/ 1460 h 1460"/>
                <a:gd name="T62" fmla="*/ 596 w 2895"/>
                <a:gd name="T63" fmla="*/ 1446 h 1460"/>
                <a:gd name="T64" fmla="*/ 403 w 2895"/>
                <a:gd name="T65" fmla="*/ 1381 h 1460"/>
                <a:gd name="T66" fmla="*/ 240 w 2895"/>
                <a:gd name="T67" fmla="*/ 1269 h 1460"/>
                <a:gd name="T68" fmla="*/ 113 w 2895"/>
                <a:gd name="T69" fmla="*/ 1117 h 1460"/>
                <a:gd name="T70" fmla="*/ 29 w 2895"/>
                <a:gd name="T71" fmla="*/ 934 h 1460"/>
                <a:gd name="T72" fmla="*/ 0 w 2895"/>
                <a:gd name="T73" fmla="*/ 729 h 1460"/>
                <a:gd name="T74" fmla="*/ 29 w 2895"/>
                <a:gd name="T75" fmla="*/ 524 h 1460"/>
                <a:gd name="T76" fmla="*/ 113 w 2895"/>
                <a:gd name="T77" fmla="*/ 342 h 1460"/>
                <a:gd name="T78" fmla="*/ 240 w 2895"/>
                <a:gd name="T79" fmla="*/ 191 h 1460"/>
                <a:gd name="T80" fmla="*/ 403 w 2895"/>
                <a:gd name="T81" fmla="*/ 79 h 1460"/>
                <a:gd name="T82" fmla="*/ 596 w 2895"/>
                <a:gd name="T83" fmla="*/ 1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2161" y="263"/>
                  </a:moveTo>
                  <a:lnTo>
                    <a:pt x="2106" y="266"/>
                  </a:lnTo>
                  <a:lnTo>
                    <a:pt x="2053" y="276"/>
                  </a:lnTo>
                  <a:lnTo>
                    <a:pt x="2003" y="291"/>
                  </a:lnTo>
                  <a:lnTo>
                    <a:pt x="1955" y="311"/>
                  </a:lnTo>
                  <a:lnTo>
                    <a:pt x="1910" y="337"/>
                  </a:lnTo>
                  <a:lnTo>
                    <a:pt x="1868" y="366"/>
                  </a:lnTo>
                  <a:lnTo>
                    <a:pt x="1830" y="400"/>
                  </a:lnTo>
                  <a:lnTo>
                    <a:pt x="1795" y="438"/>
                  </a:lnTo>
                  <a:lnTo>
                    <a:pt x="1765" y="480"/>
                  </a:lnTo>
                  <a:lnTo>
                    <a:pt x="1740" y="524"/>
                  </a:lnTo>
                  <a:lnTo>
                    <a:pt x="1719" y="572"/>
                  </a:lnTo>
                  <a:lnTo>
                    <a:pt x="1705" y="622"/>
                  </a:lnTo>
                  <a:lnTo>
                    <a:pt x="1695" y="675"/>
                  </a:lnTo>
                  <a:lnTo>
                    <a:pt x="1692" y="729"/>
                  </a:lnTo>
                  <a:lnTo>
                    <a:pt x="1695" y="784"/>
                  </a:lnTo>
                  <a:lnTo>
                    <a:pt x="1705" y="837"/>
                  </a:lnTo>
                  <a:lnTo>
                    <a:pt x="1719" y="887"/>
                  </a:lnTo>
                  <a:lnTo>
                    <a:pt x="1740" y="934"/>
                  </a:lnTo>
                  <a:lnTo>
                    <a:pt x="1765" y="979"/>
                  </a:lnTo>
                  <a:lnTo>
                    <a:pt x="1795" y="1020"/>
                  </a:lnTo>
                  <a:lnTo>
                    <a:pt x="1830" y="1059"/>
                  </a:lnTo>
                  <a:lnTo>
                    <a:pt x="1868" y="1093"/>
                  </a:lnTo>
                  <a:lnTo>
                    <a:pt x="1910" y="1122"/>
                  </a:lnTo>
                  <a:lnTo>
                    <a:pt x="1955" y="1148"/>
                  </a:lnTo>
                  <a:lnTo>
                    <a:pt x="2003" y="1168"/>
                  </a:lnTo>
                  <a:lnTo>
                    <a:pt x="2053" y="1183"/>
                  </a:lnTo>
                  <a:lnTo>
                    <a:pt x="2106" y="1192"/>
                  </a:lnTo>
                  <a:lnTo>
                    <a:pt x="2161" y="1196"/>
                  </a:lnTo>
                  <a:lnTo>
                    <a:pt x="2216" y="1192"/>
                  </a:lnTo>
                  <a:lnTo>
                    <a:pt x="2269" y="1183"/>
                  </a:lnTo>
                  <a:lnTo>
                    <a:pt x="2319" y="1168"/>
                  </a:lnTo>
                  <a:lnTo>
                    <a:pt x="2367" y="1148"/>
                  </a:lnTo>
                  <a:lnTo>
                    <a:pt x="2412" y="1122"/>
                  </a:lnTo>
                  <a:lnTo>
                    <a:pt x="2454" y="1093"/>
                  </a:lnTo>
                  <a:lnTo>
                    <a:pt x="2492" y="1059"/>
                  </a:lnTo>
                  <a:lnTo>
                    <a:pt x="2527" y="1020"/>
                  </a:lnTo>
                  <a:lnTo>
                    <a:pt x="2557" y="979"/>
                  </a:lnTo>
                  <a:lnTo>
                    <a:pt x="2582" y="934"/>
                  </a:lnTo>
                  <a:lnTo>
                    <a:pt x="2603" y="887"/>
                  </a:lnTo>
                  <a:lnTo>
                    <a:pt x="2617" y="837"/>
                  </a:lnTo>
                  <a:lnTo>
                    <a:pt x="2627" y="784"/>
                  </a:lnTo>
                  <a:lnTo>
                    <a:pt x="2630" y="729"/>
                  </a:lnTo>
                  <a:lnTo>
                    <a:pt x="2627" y="675"/>
                  </a:lnTo>
                  <a:lnTo>
                    <a:pt x="2617" y="622"/>
                  </a:lnTo>
                  <a:lnTo>
                    <a:pt x="2603" y="572"/>
                  </a:lnTo>
                  <a:lnTo>
                    <a:pt x="2582" y="524"/>
                  </a:lnTo>
                  <a:lnTo>
                    <a:pt x="2557" y="480"/>
                  </a:lnTo>
                  <a:lnTo>
                    <a:pt x="2527" y="438"/>
                  </a:lnTo>
                  <a:lnTo>
                    <a:pt x="2492" y="400"/>
                  </a:lnTo>
                  <a:lnTo>
                    <a:pt x="2454" y="366"/>
                  </a:lnTo>
                  <a:lnTo>
                    <a:pt x="2412" y="337"/>
                  </a:lnTo>
                  <a:lnTo>
                    <a:pt x="2367" y="311"/>
                  </a:lnTo>
                  <a:lnTo>
                    <a:pt x="2319" y="291"/>
                  </a:lnTo>
                  <a:lnTo>
                    <a:pt x="2269" y="276"/>
                  </a:lnTo>
                  <a:lnTo>
                    <a:pt x="2216" y="266"/>
                  </a:lnTo>
                  <a:lnTo>
                    <a:pt x="2161" y="263"/>
                  </a:lnTo>
                  <a:close/>
                  <a:moveTo>
                    <a:pt x="735" y="0"/>
                  </a:moveTo>
                  <a:lnTo>
                    <a:pt x="2161" y="0"/>
                  </a:lnTo>
                  <a:lnTo>
                    <a:pt x="2232" y="3"/>
                  </a:lnTo>
                  <a:lnTo>
                    <a:pt x="2301" y="13"/>
                  </a:lnTo>
                  <a:lnTo>
                    <a:pt x="2367" y="29"/>
                  </a:lnTo>
                  <a:lnTo>
                    <a:pt x="2431" y="51"/>
                  </a:lnTo>
                  <a:lnTo>
                    <a:pt x="2492" y="79"/>
                  </a:lnTo>
                  <a:lnTo>
                    <a:pt x="2551" y="110"/>
                  </a:lnTo>
                  <a:lnTo>
                    <a:pt x="2606" y="149"/>
                  </a:lnTo>
                  <a:lnTo>
                    <a:pt x="2657" y="191"/>
                  </a:lnTo>
                  <a:lnTo>
                    <a:pt x="2704" y="237"/>
                  </a:lnTo>
                  <a:lnTo>
                    <a:pt x="2746" y="288"/>
                  </a:lnTo>
                  <a:lnTo>
                    <a:pt x="2784" y="342"/>
                  </a:lnTo>
                  <a:lnTo>
                    <a:pt x="2817" y="400"/>
                  </a:lnTo>
                  <a:lnTo>
                    <a:pt x="2844" y="461"/>
                  </a:lnTo>
                  <a:lnTo>
                    <a:pt x="2867" y="524"/>
                  </a:lnTo>
                  <a:lnTo>
                    <a:pt x="2883" y="590"/>
                  </a:lnTo>
                  <a:lnTo>
                    <a:pt x="2892" y="659"/>
                  </a:lnTo>
                  <a:lnTo>
                    <a:pt x="2895" y="729"/>
                  </a:lnTo>
                  <a:lnTo>
                    <a:pt x="2892" y="799"/>
                  </a:lnTo>
                  <a:lnTo>
                    <a:pt x="2883" y="868"/>
                  </a:lnTo>
                  <a:lnTo>
                    <a:pt x="2867" y="934"/>
                  </a:lnTo>
                  <a:lnTo>
                    <a:pt x="2844" y="998"/>
                  </a:lnTo>
                  <a:lnTo>
                    <a:pt x="2817" y="1059"/>
                  </a:lnTo>
                  <a:lnTo>
                    <a:pt x="2784" y="1117"/>
                  </a:lnTo>
                  <a:lnTo>
                    <a:pt x="2746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6" y="1310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8"/>
                  </a:lnTo>
                  <a:lnTo>
                    <a:pt x="2367" y="1430"/>
                  </a:lnTo>
                  <a:lnTo>
                    <a:pt x="2301" y="1446"/>
                  </a:lnTo>
                  <a:lnTo>
                    <a:pt x="2232" y="1456"/>
                  </a:lnTo>
                  <a:lnTo>
                    <a:pt x="2161" y="1460"/>
                  </a:lnTo>
                  <a:lnTo>
                    <a:pt x="735" y="1460"/>
                  </a:lnTo>
                  <a:lnTo>
                    <a:pt x="664" y="1456"/>
                  </a:lnTo>
                  <a:lnTo>
                    <a:pt x="596" y="1446"/>
                  </a:lnTo>
                  <a:lnTo>
                    <a:pt x="529" y="1430"/>
                  </a:lnTo>
                  <a:lnTo>
                    <a:pt x="464" y="1408"/>
                  </a:lnTo>
                  <a:lnTo>
                    <a:pt x="403" y="1381"/>
                  </a:lnTo>
                  <a:lnTo>
                    <a:pt x="346" y="1348"/>
                  </a:lnTo>
                  <a:lnTo>
                    <a:pt x="290" y="1310"/>
                  </a:lnTo>
                  <a:lnTo>
                    <a:pt x="240" y="1269"/>
                  </a:lnTo>
                  <a:lnTo>
                    <a:pt x="193" y="1222"/>
                  </a:lnTo>
                  <a:lnTo>
                    <a:pt x="150" y="1171"/>
                  </a:lnTo>
                  <a:lnTo>
                    <a:pt x="113" y="1117"/>
                  </a:lnTo>
                  <a:lnTo>
                    <a:pt x="80" y="1059"/>
                  </a:lnTo>
                  <a:lnTo>
                    <a:pt x="52" y="998"/>
                  </a:lnTo>
                  <a:lnTo>
                    <a:pt x="29" y="934"/>
                  </a:lnTo>
                  <a:lnTo>
                    <a:pt x="13" y="868"/>
                  </a:lnTo>
                  <a:lnTo>
                    <a:pt x="4" y="799"/>
                  </a:lnTo>
                  <a:lnTo>
                    <a:pt x="0" y="729"/>
                  </a:lnTo>
                  <a:lnTo>
                    <a:pt x="4" y="659"/>
                  </a:lnTo>
                  <a:lnTo>
                    <a:pt x="13" y="590"/>
                  </a:lnTo>
                  <a:lnTo>
                    <a:pt x="29" y="524"/>
                  </a:lnTo>
                  <a:lnTo>
                    <a:pt x="52" y="461"/>
                  </a:lnTo>
                  <a:lnTo>
                    <a:pt x="80" y="400"/>
                  </a:lnTo>
                  <a:lnTo>
                    <a:pt x="113" y="342"/>
                  </a:lnTo>
                  <a:lnTo>
                    <a:pt x="150" y="288"/>
                  </a:lnTo>
                  <a:lnTo>
                    <a:pt x="193" y="237"/>
                  </a:lnTo>
                  <a:lnTo>
                    <a:pt x="240" y="191"/>
                  </a:lnTo>
                  <a:lnTo>
                    <a:pt x="290" y="149"/>
                  </a:lnTo>
                  <a:lnTo>
                    <a:pt x="346" y="110"/>
                  </a:lnTo>
                  <a:lnTo>
                    <a:pt x="403" y="79"/>
                  </a:lnTo>
                  <a:lnTo>
                    <a:pt x="464" y="51"/>
                  </a:lnTo>
                  <a:lnTo>
                    <a:pt x="529" y="29"/>
                  </a:lnTo>
                  <a:lnTo>
                    <a:pt x="596" y="13"/>
                  </a:lnTo>
                  <a:lnTo>
                    <a:pt x="664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7" name="Группа 406"/>
          <p:cNvGrpSpPr/>
          <p:nvPr/>
        </p:nvGrpSpPr>
        <p:grpSpPr>
          <a:xfrm>
            <a:off x="7949342" y="3264895"/>
            <a:ext cx="379436" cy="387450"/>
            <a:chOff x="5853113" y="3217863"/>
            <a:chExt cx="2179638" cy="2225675"/>
          </a:xfrm>
          <a:solidFill>
            <a:schemeClr val="bg2">
              <a:lumMod val="25000"/>
            </a:schemeClr>
          </a:solidFill>
        </p:grpSpPr>
        <p:sp>
          <p:nvSpPr>
            <p:cNvPr id="404" name="Freeform 362"/>
            <p:cNvSpPr>
              <a:spLocks noEditPoints="1"/>
            </p:cNvSpPr>
            <p:nvPr/>
          </p:nvSpPr>
          <p:spPr bwMode="auto">
            <a:xfrm>
              <a:off x="5924551" y="3779838"/>
              <a:ext cx="2035175" cy="1663700"/>
            </a:xfrm>
            <a:custGeom>
              <a:avLst/>
              <a:gdLst>
                <a:gd name="T0" fmla="*/ 1378 w 3846"/>
                <a:gd name="T1" fmla="*/ 963 h 3144"/>
                <a:gd name="T2" fmla="*/ 1347 w 3846"/>
                <a:gd name="T3" fmla="*/ 995 h 3144"/>
                <a:gd name="T4" fmla="*/ 446 w 3846"/>
                <a:gd name="T5" fmla="*/ 2705 h 3144"/>
                <a:gd name="T6" fmla="*/ 3400 w 3846"/>
                <a:gd name="T7" fmla="*/ 1826 h 3144"/>
                <a:gd name="T8" fmla="*/ 2482 w 3846"/>
                <a:gd name="T9" fmla="*/ 979 h 3144"/>
                <a:gd name="T10" fmla="*/ 1378 w 3846"/>
                <a:gd name="T11" fmla="*/ 963 h 3144"/>
                <a:gd name="T12" fmla="*/ 1555 w 3846"/>
                <a:gd name="T13" fmla="*/ 4 h 3144"/>
                <a:gd name="T14" fmla="*/ 1618 w 3846"/>
                <a:gd name="T15" fmla="*/ 31 h 3144"/>
                <a:gd name="T16" fmla="*/ 1667 w 3846"/>
                <a:gd name="T17" fmla="*/ 79 h 3144"/>
                <a:gd name="T18" fmla="*/ 1694 w 3846"/>
                <a:gd name="T19" fmla="*/ 141 h 3144"/>
                <a:gd name="T20" fmla="*/ 1696 w 3846"/>
                <a:gd name="T21" fmla="*/ 523 h 3144"/>
                <a:gd name="T22" fmla="*/ 2150 w 3846"/>
                <a:gd name="T23" fmla="*/ 177 h 3144"/>
                <a:gd name="T24" fmla="*/ 2163 w 3846"/>
                <a:gd name="T25" fmla="*/ 108 h 3144"/>
                <a:gd name="T26" fmla="*/ 2201 w 3846"/>
                <a:gd name="T27" fmla="*/ 52 h 3144"/>
                <a:gd name="T28" fmla="*/ 2258 w 3846"/>
                <a:gd name="T29" fmla="*/ 15 h 3144"/>
                <a:gd name="T30" fmla="*/ 2328 w 3846"/>
                <a:gd name="T31" fmla="*/ 0 h 3144"/>
                <a:gd name="T32" fmla="*/ 2397 w 3846"/>
                <a:gd name="T33" fmla="*/ 15 h 3144"/>
                <a:gd name="T34" fmla="*/ 2453 w 3846"/>
                <a:gd name="T35" fmla="*/ 52 h 3144"/>
                <a:gd name="T36" fmla="*/ 2491 w 3846"/>
                <a:gd name="T37" fmla="*/ 108 h 3144"/>
                <a:gd name="T38" fmla="*/ 2506 w 3846"/>
                <a:gd name="T39" fmla="*/ 177 h 3144"/>
                <a:gd name="T40" fmla="*/ 2581 w 3846"/>
                <a:gd name="T41" fmla="*/ 523 h 3144"/>
                <a:gd name="T42" fmla="*/ 2625 w 3846"/>
                <a:gd name="T43" fmla="*/ 533 h 3144"/>
                <a:gd name="T44" fmla="*/ 2672 w 3846"/>
                <a:gd name="T45" fmla="*/ 558 h 3144"/>
                <a:gd name="T46" fmla="*/ 2715 w 3846"/>
                <a:gd name="T47" fmla="*/ 590 h 3144"/>
                <a:gd name="T48" fmla="*/ 2754 w 3846"/>
                <a:gd name="T49" fmla="*/ 625 h 3144"/>
                <a:gd name="T50" fmla="*/ 2784 w 3846"/>
                <a:gd name="T51" fmla="*/ 654 h 3144"/>
                <a:gd name="T52" fmla="*/ 2801 w 3846"/>
                <a:gd name="T53" fmla="*/ 671 h 3144"/>
                <a:gd name="T54" fmla="*/ 3778 w 3846"/>
                <a:gd name="T55" fmla="*/ 1573 h 3144"/>
                <a:gd name="T56" fmla="*/ 3812 w 3846"/>
                <a:gd name="T57" fmla="*/ 1614 h 3144"/>
                <a:gd name="T58" fmla="*/ 3836 w 3846"/>
                <a:gd name="T59" fmla="*/ 1665 h 3144"/>
                <a:gd name="T60" fmla="*/ 3846 w 3846"/>
                <a:gd name="T61" fmla="*/ 1713 h 3144"/>
                <a:gd name="T62" fmla="*/ 3842 w 3846"/>
                <a:gd name="T63" fmla="*/ 2870 h 3144"/>
                <a:gd name="T64" fmla="*/ 3815 w 3846"/>
                <a:gd name="T65" fmla="*/ 2958 h 3144"/>
                <a:gd name="T66" fmla="*/ 3765 w 3846"/>
                <a:gd name="T67" fmla="*/ 3034 h 3144"/>
                <a:gd name="T68" fmla="*/ 3696 w 3846"/>
                <a:gd name="T69" fmla="*/ 3093 h 3144"/>
                <a:gd name="T70" fmla="*/ 3612 w 3846"/>
                <a:gd name="T71" fmla="*/ 3131 h 3144"/>
                <a:gd name="T72" fmla="*/ 3518 w 3846"/>
                <a:gd name="T73" fmla="*/ 3144 h 3144"/>
                <a:gd name="T74" fmla="*/ 280 w 3846"/>
                <a:gd name="T75" fmla="*/ 3142 h 3144"/>
                <a:gd name="T76" fmla="*/ 191 w 3846"/>
                <a:gd name="T77" fmla="*/ 3115 h 3144"/>
                <a:gd name="T78" fmla="*/ 114 w 3846"/>
                <a:gd name="T79" fmla="*/ 3066 h 3144"/>
                <a:gd name="T80" fmla="*/ 53 w 3846"/>
                <a:gd name="T81" fmla="*/ 2998 h 3144"/>
                <a:gd name="T82" fmla="*/ 15 w 3846"/>
                <a:gd name="T83" fmla="*/ 2915 h 3144"/>
                <a:gd name="T84" fmla="*/ 0 w 3846"/>
                <a:gd name="T85" fmla="*/ 2822 h 3144"/>
                <a:gd name="T86" fmla="*/ 3 w 3846"/>
                <a:gd name="T87" fmla="*/ 1690 h 3144"/>
                <a:gd name="T88" fmla="*/ 21 w 3846"/>
                <a:gd name="T89" fmla="*/ 1640 h 3144"/>
                <a:gd name="T90" fmla="*/ 50 w 3846"/>
                <a:gd name="T91" fmla="*/ 1592 h 3144"/>
                <a:gd name="T92" fmla="*/ 1043 w 3846"/>
                <a:gd name="T93" fmla="*/ 674 h 3144"/>
                <a:gd name="T94" fmla="*/ 1051 w 3846"/>
                <a:gd name="T95" fmla="*/ 665 h 3144"/>
                <a:gd name="T96" fmla="*/ 1076 w 3846"/>
                <a:gd name="T97" fmla="*/ 641 h 3144"/>
                <a:gd name="T98" fmla="*/ 1109 w 3846"/>
                <a:gd name="T99" fmla="*/ 607 h 3144"/>
                <a:gd name="T100" fmla="*/ 1153 w 3846"/>
                <a:gd name="T101" fmla="*/ 573 h 3144"/>
                <a:gd name="T102" fmla="*/ 1197 w 3846"/>
                <a:gd name="T103" fmla="*/ 543 h 3144"/>
                <a:gd name="T104" fmla="*/ 1243 w 3846"/>
                <a:gd name="T105" fmla="*/ 526 h 3144"/>
                <a:gd name="T106" fmla="*/ 1340 w 3846"/>
                <a:gd name="T107" fmla="*/ 523 h 3144"/>
                <a:gd name="T108" fmla="*/ 1344 w 3846"/>
                <a:gd name="T109" fmla="*/ 141 h 3144"/>
                <a:gd name="T110" fmla="*/ 1371 w 3846"/>
                <a:gd name="T111" fmla="*/ 79 h 3144"/>
                <a:gd name="T112" fmla="*/ 1418 w 3846"/>
                <a:gd name="T113" fmla="*/ 31 h 3144"/>
                <a:gd name="T114" fmla="*/ 1482 w 3846"/>
                <a:gd name="T115" fmla="*/ 4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46" h="3144">
                  <a:moveTo>
                    <a:pt x="1378" y="963"/>
                  </a:moveTo>
                  <a:lnTo>
                    <a:pt x="1378" y="963"/>
                  </a:lnTo>
                  <a:lnTo>
                    <a:pt x="1363" y="982"/>
                  </a:lnTo>
                  <a:lnTo>
                    <a:pt x="1347" y="995"/>
                  </a:lnTo>
                  <a:lnTo>
                    <a:pt x="446" y="1826"/>
                  </a:lnTo>
                  <a:lnTo>
                    <a:pt x="446" y="2705"/>
                  </a:lnTo>
                  <a:lnTo>
                    <a:pt x="3400" y="2705"/>
                  </a:lnTo>
                  <a:lnTo>
                    <a:pt x="3400" y="1826"/>
                  </a:lnTo>
                  <a:lnTo>
                    <a:pt x="2499" y="995"/>
                  </a:lnTo>
                  <a:lnTo>
                    <a:pt x="2482" y="979"/>
                  </a:lnTo>
                  <a:lnTo>
                    <a:pt x="2468" y="963"/>
                  </a:lnTo>
                  <a:lnTo>
                    <a:pt x="1378" y="963"/>
                  </a:lnTo>
                  <a:close/>
                  <a:moveTo>
                    <a:pt x="1518" y="0"/>
                  </a:moveTo>
                  <a:lnTo>
                    <a:pt x="1555" y="4"/>
                  </a:lnTo>
                  <a:lnTo>
                    <a:pt x="1588" y="15"/>
                  </a:lnTo>
                  <a:lnTo>
                    <a:pt x="1618" y="31"/>
                  </a:lnTo>
                  <a:lnTo>
                    <a:pt x="1645" y="52"/>
                  </a:lnTo>
                  <a:lnTo>
                    <a:pt x="1667" y="79"/>
                  </a:lnTo>
                  <a:lnTo>
                    <a:pt x="1683" y="108"/>
                  </a:lnTo>
                  <a:lnTo>
                    <a:pt x="1694" y="141"/>
                  </a:lnTo>
                  <a:lnTo>
                    <a:pt x="1696" y="177"/>
                  </a:lnTo>
                  <a:lnTo>
                    <a:pt x="1696" y="523"/>
                  </a:lnTo>
                  <a:lnTo>
                    <a:pt x="2150" y="523"/>
                  </a:lnTo>
                  <a:lnTo>
                    <a:pt x="2150" y="177"/>
                  </a:lnTo>
                  <a:lnTo>
                    <a:pt x="2152" y="141"/>
                  </a:lnTo>
                  <a:lnTo>
                    <a:pt x="2163" y="108"/>
                  </a:lnTo>
                  <a:lnTo>
                    <a:pt x="2179" y="79"/>
                  </a:lnTo>
                  <a:lnTo>
                    <a:pt x="2201" y="52"/>
                  </a:lnTo>
                  <a:lnTo>
                    <a:pt x="2228" y="31"/>
                  </a:lnTo>
                  <a:lnTo>
                    <a:pt x="2258" y="15"/>
                  </a:lnTo>
                  <a:lnTo>
                    <a:pt x="2291" y="4"/>
                  </a:lnTo>
                  <a:lnTo>
                    <a:pt x="2328" y="0"/>
                  </a:lnTo>
                  <a:lnTo>
                    <a:pt x="2363" y="4"/>
                  </a:lnTo>
                  <a:lnTo>
                    <a:pt x="2397" y="15"/>
                  </a:lnTo>
                  <a:lnTo>
                    <a:pt x="2428" y="31"/>
                  </a:lnTo>
                  <a:lnTo>
                    <a:pt x="2453" y="52"/>
                  </a:lnTo>
                  <a:lnTo>
                    <a:pt x="2475" y="79"/>
                  </a:lnTo>
                  <a:lnTo>
                    <a:pt x="2491" y="108"/>
                  </a:lnTo>
                  <a:lnTo>
                    <a:pt x="2502" y="141"/>
                  </a:lnTo>
                  <a:lnTo>
                    <a:pt x="2506" y="177"/>
                  </a:lnTo>
                  <a:lnTo>
                    <a:pt x="2506" y="523"/>
                  </a:lnTo>
                  <a:lnTo>
                    <a:pt x="2581" y="523"/>
                  </a:lnTo>
                  <a:lnTo>
                    <a:pt x="2603" y="526"/>
                  </a:lnTo>
                  <a:lnTo>
                    <a:pt x="2625" y="533"/>
                  </a:lnTo>
                  <a:lnTo>
                    <a:pt x="2648" y="543"/>
                  </a:lnTo>
                  <a:lnTo>
                    <a:pt x="2672" y="558"/>
                  </a:lnTo>
                  <a:lnTo>
                    <a:pt x="2693" y="573"/>
                  </a:lnTo>
                  <a:lnTo>
                    <a:pt x="2715" y="590"/>
                  </a:lnTo>
                  <a:lnTo>
                    <a:pt x="2737" y="607"/>
                  </a:lnTo>
                  <a:lnTo>
                    <a:pt x="2754" y="625"/>
                  </a:lnTo>
                  <a:lnTo>
                    <a:pt x="2770" y="641"/>
                  </a:lnTo>
                  <a:lnTo>
                    <a:pt x="2784" y="654"/>
                  </a:lnTo>
                  <a:lnTo>
                    <a:pt x="2795" y="665"/>
                  </a:lnTo>
                  <a:lnTo>
                    <a:pt x="2801" y="671"/>
                  </a:lnTo>
                  <a:lnTo>
                    <a:pt x="2803" y="674"/>
                  </a:lnTo>
                  <a:lnTo>
                    <a:pt x="3778" y="1573"/>
                  </a:lnTo>
                  <a:lnTo>
                    <a:pt x="3796" y="1592"/>
                  </a:lnTo>
                  <a:lnTo>
                    <a:pt x="3812" y="1614"/>
                  </a:lnTo>
                  <a:lnTo>
                    <a:pt x="3825" y="1640"/>
                  </a:lnTo>
                  <a:lnTo>
                    <a:pt x="3836" y="1665"/>
                  </a:lnTo>
                  <a:lnTo>
                    <a:pt x="3843" y="1690"/>
                  </a:lnTo>
                  <a:lnTo>
                    <a:pt x="3846" y="1713"/>
                  </a:lnTo>
                  <a:lnTo>
                    <a:pt x="3846" y="2822"/>
                  </a:lnTo>
                  <a:lnTo>
                    <a:pt x="3842" y="2870"/>
                  </a:lnTo>
                  <a:lnTo>
                    <a:pt x="3831" y="2915"/>
                  </a:lnTo>
                  <a:lnTo>
                    <a:pt x="3815" y="2958"/>
                  </a:lnTo>
                  <a:lnTo>
                    <a:pt x="3792" y="2998"/>
                  </a:lnTo>
                  <a:lnTo>
                    <a:pt x="3765" y="3034"/>
                  </a:lnTo>
                  <a:lnTo>
                    <a:pt x="3732" y="3066"/>
                  </a:lnTo>
                  <a:lnTo>
                    <a:pt x="3696" y="3093"/>
                  </a:lnTo>
                  <a:lnTo>
                    <a:pt x="3655" y="3115"/>
                  </a:lnTo>
                  <a:lnTo>
                    <a:pt x="3612" y="3131"/>
                  </a:lnTo>
                  <a:lnTo>
                    <a:pt x="3566" y="3142"/>
                  </a:lnTo>
                  <a:lnTo>
                    <a:pt x="3518" y="3144"/>
                  </a:lnTo>
                  <a:lnTo>
                    <a:pt x="328" y="3144"/>
                  </a:lnTo>
                  <a:lnTo>
                    <a:pt x="280" y="3142"/>
                  </a:lnTo>
                  <a:lnTo>
                    <a:pt x="234" y="3131"/>
                  </a:lnTo>
                  <a:lnTo>
                    <a:pt x="191" y="3115"/>
                  </a:lnTo>
                  <a:lnTo>
                    <a:pt x="150" y="3093"/>
                  </a:lnTo>
                  <a:lnTo>
                    <a:pt x="114" y="3066"/>
                  </a:lnTo>
                  <a:lnTo>
                    <a:pt x="81" y="3034"/>
                  </a:lnTo>
                  <a:lnTo>
                    <a:pt x="53" y="2998"/>
                  </a:lnTo>
                  <a:lnTo>
                    <a:pt x="31" y="2958"/>
                  </a:lnTo>
                  <a:lnTo>
                    <a:pt x="15" y="2915"/>
                  </a:lnTo>
                  <a:lnTo>
                    <a:pt x="4" y="2870"/>
                  </a:lnTo>
                  <a:lnTo>
                    <a:pt x="0" y="2822"/>
                  </a:lnTo>
                  <a:lnTo>
                    <a:pt x="0" y="1713"/>
                  </a:lnTo>
                  <a:lnTo>
                    <a:pt x="3" y="1690"/>
                  </a:lnTo>
                  <a:lnTo>
                    <a:pt x="10" y="1665"/>
                  </a:lnTo>
                  <a:lnTo>
                    <a:pt x="21" y="1640"/>
                  </a:lnTo>
                  <a:lnTo>
                    <a:pt x="34" y="1614"/>
                  </a:lnTo>
                  <a:lnTo>
                    <a:pt x="50" y="1592"/>
                  </a:lnTo>
                  <a:lnTo>
                    <a:pt x="69" y="1573"/>
                  </a:lnTo>
                  <a:lnTo>
                    <a:pt x="1043" y="674"/>
                  </a:lnTo>
                  <a:lnTo>
                    <a:pt x="1046" y="671"/>
                  </a:lnTo>
                  <a:lnTo>
                    <a:pt x="1051" y="665"/>
                  </a:lnTo>
                  <a:lnTo>
                    <a:pt x="1062" y="654"/>
                  </a:lnTo>
                  <a:lnTo>
                    <a:pt x="1076" y="641"/>
                  </a:lnTo>
                  <a:lnTo>
                    <a:pt x="1092" y="625"/>
                  </a:lnTo>
                  <a:lnTo>
                    <a:pt x="1109" y="607"/>
                  </a:lnTo>
                  <a:lnTo>
                    <a:pt x="1131" y="590"/>
                  </a:lnTo>
                  <a:lnTo>
                    <a:pt x="1153" y="573"/>
                  </a:lnTo>
                  <a:lnTo>
                    <a:pt x="1174" y="558"/>
                  </a:lnTo>
                  <a:lnTo>
                    <a:pt x="1197" y="543"/>
                  </a:lnTo>
                  <a:lnTo>
                    <a:pt x="1221" y="533"/>
                  </a:lnTo>
                  <a:lnTo>
                    <a:pt x="1243" y="526"/>
                  </a:lnTo>
                  <a:lnTo>
                    <a:pt x="1265" y="523"/>
                  </a:lnTo>
                  <a:lnTo>
                    <a:pt x="1340" y="523"/>
                  </a:lnTo>
                  <a:lnTo>
                    <a:pt x="1340" y="177"/>
                  </a:lnTo>
                  <a:lnTo>
                    <a:pt x="1344" y="141"/>
                  </a:lnTo>
                  <a:lnTo>
                    <a:pt x="1355" y="108"/>
                  </a:lnTo>
                  <a:lnTo>
                    <a:pt x="1371" y="79"/>
                  </a:lnTo>
                  <a:lnTo>
                    <a:pt x="1393" y="52"/>
                  </a:lnTo>
                  <a:lnTo>
                    <a:pt x="1418" y="31"/>
                  </a:lnTo>
                  <a:lnTo>
                    <a:pt x="1449" y="15"/>
                  </a:lnTo>
                  <a:lnTo>
                    <a:pt x="1482" y="4"/>
                  </a:lnTo>
                  <a:lnTo>
                    <a:pt x="1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363"/>
            <p:cNvSpPr>
              <a:spLocks/>
            </p:cNvSpPr>
            <p:nvPr/>
          </p:nvSpPr>
          <p:spPr bwMode="auto">
            <a:xfrm>
              <a:off x="5853113" y="3217863"/>
              <a:ext cx="2179638" cy="838200"/>
            </a:xfrm>
            <a:custGeom>
              <a:avLst/>
              <a:gdLst>
                <a:gd name="T0" fmla="*/ 2783 w 4119"/>
                <a:gd name="T1" fmla="*/ 0 h 1584"/>
                <a:gd name="T2" fmla="*/ 2990 w 4119"/>
                <a:gd name="T3" fmla="*/ 16 h 1584"/>
                <a:gd name="T4" fmla="*/ 3187 w 4119"/>
                <a:gd name="T5" fmla="*/ 61 h 1584"/>
                <a:gd name="T6" fmla="*/ 3372 w 4119"/>
                <a:gd name="T7" fmla="*/ 134 h 1584"/>
                <a:gd name="T8" fmla="*/ 3540 w 4119"/>
                <a:gd name="T9" fmla="*/ 231 h 1584"/>
                <a:gd name="T10" fmla="*/ 3693 w 4119"/>
                <a:gd name="T11" fmla="*/ 353 h 1584"/>
                <a:gd name="T12" fmla="*/ 3826 w 4119"/>
                <a:gd name="T13" fmla="*/ 494 h 1584"/>
                <a:gd name="T14" fmla="*/ 3937 w 4119"/>
                <a:gd name="T15" fmla="*/ 654 h 1584"/>
                <a:gd name="T16" fmla="*/ 4025 w 4119"/>
                <a:gd name="T17" fmla="*/ 828 h 1584"/>
                <a:gd name="T18" fmla="*/ 4084 w 4119"/>
                <a:gd name="T19" fmla="*/ 1016 h 1584"/>
                <a:gd name="T20" fmla="*/ 4115 w 4119"/>
                <a:gd name="T21" fmla="*/ 1216 h 1584"/>
                <a:gd name="T22" fmla="*/ 4119 w 4119"/>
                <a:gd name="T23" fmla="*/ 1495 h 1584"/>
                <a:gd name="T24" fmla="*/ 4107 w 4119"/>
                <a:gd name="T25" fmla="*/ 1540 h 1584"/>
                <a:gd name="T26" fmla="*/ 4074 w 4119"/>
                <a:gd name="T27" fmla="*/ 1572 h 1584"/>
                <a:gd name="T28" fmla="*/ 4029 w 4119"/>
                <a:gd name="T29" fmla="*/ 1584 h 1584"/>
                <a:gd name="T30" fmla="*/ 3168 w 4119"/>
                <a:gd name="T31" fmla="*/ 1580 h 1584"/>
                <a:gd name="T32" fmla="*/ 3096 w 4119"/>
                <a:gd name="T33" fmla="*/ 1554 h 1584"/>
                <a:gd name="T34" fmla="*/ 3038 w 4119"/>
                <a:gd name="T35" fmla="*/ 1506 h 1584"/>
                <a:gd name="T36" fmla="*/ 2999 w 4119"/>
                <a:gd name="T37" fmla="*/ 1442 h 1584"/>
                <a:gd name="T38" fmla="*/ 2986 w 4119"/>
                <a:gd name="T39" fmla="*/ 1365 h 1584"/>
                <a:gd name="T40" fmla="*/ 2982 w 4119"/>
                <a:gd name="T41" fmla="*/ 872 h 1584"/>
                <a:gd name="T42" fmla="*/ 2955 w 4119"/>
                <a:gd name="T43" fmla="*/ 801 h 1584"/>
                <a:gd name="T44" fmla="*/ 2906 w 4119"/>
                <a:gd name="T45" fmla="*/ 744 h 1584"/>
                <a:gd name="T46" fmla="*/ 2840 w 4119"/>
                <a:gd name="T47" fmla="*/ 705 h 1584"/>
                <a:gd name="T48" fmla="*/ 2763 w 4119"/>
                <a:gd name="T49" fmla="*/ 692 h 1584"/>
                <a:gd name="T50" fmla="*/ 1317 w 4119"/>
                <a:gd name="T51" fmla="*/ 696 h 1584"/>
                <a:gd name="T52" fmla="*/ 1245 w 4119"/>
                <a:gd name="T53" fmla="*/ 721 h 1584"/>
                <a:gd name="T54" fmla="*/ 1187 w 4119"/>
                <a:gd name="T55" fmla="*/ 771 h 1584"/>
                <a:gd name="T56" fmla="*/ 1148 w 4119"/>
                <a:gd name="T57" fmla="*/ 835 h 1584"/>
                <a:gd name="T58" fmla="*/ 1134 w 4119"/>
                <a:gd name="T59" fmla="*/ 912 h 1584"/>
                <a:gd name="T60" fmla="*/ 1130 w 4119"/>
                <a:gd name="T61" fmla="*/ 1405 h 1584"/>
                <a:gd name="T62" fmla="*/ 1103 w 4119"/>
                <a:gd name="T63" fmla="*/ 1475 h 1584"/>
                <a:gd name="T64" fmla="*/ 1055 w 4119"/>
                <a:gd name="T65" fmla="*/ 1533 h 1584"/>
                <a:gd name="T66" fmla="*/ 990 w 4119"/>
                <a:gd name="T67" fmla="*/ 1571 h 1584"/>
                <a:gd name="T68" fmla="*/ 912 w 4119"/>
                <a:gd name="T69" fmla="*/ 1584 h 1584"/>
                <a:gd name="T70" fmla="*/ 67 w 4119"/>
                <a:gd name="T71" fmla="*/ 1582 h 1584"/>
                <a:gd name="T72" fmla="*/ 27 w 4119"/>
                <a:gd name="T73" fmla="*/ 1558 h 1584"/>
                <a:gd name="T74" fmla="*/ 4 w 4119"/>
                <a:gd name="T75" fmla="*/ 1519 h 1584"/>
                <a:gd name="T76" fmla="*/ 0 w 4119"/>
                <a:gd name="T77" fmla="*/ 1318 h 1584"/>
                <a:gd name="T78" fmla="*/ 16 w 4119"/>
                <a:gd name="T79" fmla="*/ 1114 h 1584"/>
                <a:gd name="T80" fmla="*/ 62 w 4119"/>
                <a:gd name="T81" fmla="*/ 921 h 1584"/>
                <a:gd name="T82" fmla="*/ 136 w 4119"/>
                <a:gd name="T83" fmla="*/ 739 h 1584"/>
                <a:gd name="T84" fmla="*/ 236 w 4119"/>
                <a:gd name="T85" fmla="*/ 571 h 1584"/>
                <a:gd name="T86" fmla="*/ 357 w 4119"/>
                <a:gd name="T87" fmla="*/ 420 h 1584"/>
                <a:gd name="T88" fmla="*/ 500 w 4119"/>
                <a:gd name="T89" fmla="*/ 290 h 1584"/>
                <a:gd name="T90" fmla="*/ 662 w 4119"/>
                <a:gd name="T91" fmla="*/ 179 h 1584"/>
                <a:gd name="T92" fmla="*/ 839 w 4119"/>
                <a:gd name="T93" fmla="*/ 94 h 1584"/>
                <a:gd name="T94" fmla="*/ 1031 w 4119"/>
                <a:gd name="T95" fmla="*/ 34 h 1584"/>
                <a:gd name="T96" fmla="*/ 1232 w 4119"/>
                <a:gd name="T97" fmla="*/ 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9" h="1584">
                  <a:moveTo>
                    <a:pt x="1337" y="0"/>
                  </a:moveTo>
                  <a:lnTo>
                    <a:pt x="2783" y="0"/>
                  </a:lnTo>
                  <a:lnTo>
                    <a:pt x="2888" y="4"/>
                  </a:lnTo>
                  <a:lnTo>
                    <a:pt x="2990" y="16"/>
                  </a:lnTo>
                  <a:lnTo>
                    <a:pt x="3090" y="34"/>
                  </a:lnTo>
                  <a:lnTo>
                    <a:pt x="3187" y="61"/>
                  </a:lnTo>
                  <a:lnTo>
                    <a:pt x="3281" y="94"/>
                  </a:lnTo>
                  <a:lnTo>
                    <a:pt x="3372" y="134"/>
                  </a:lnTo>
                  <a:lnTo>
                    <a:pt x="3458" y="179"/>
                  </a:lnTo>
                  <a:lnTo>
                    <a:pt x="3540" y="231"/>
                  </a:lnTo>
                  <a:lnTo>
                    <a:pt x="3620" y="290"/>
                  </a:lnTo>
                  <a:lnTo>
                    <a:pt x="3693" y="353"/>
                  </a:lnTo>
                  <a:lnTo>
                    <a:pt x="3763" y="420"/>
                  </a:lnTo>
                  <a:lnTo>
                    <a:pt x="3826" y="494"/>
                  </a:lnTo>
                  <a:lnTo>
                    <a:pt x="3884" y="571"/>
                  </a:lnTo>
                  <a:lnTo>
                    <a:pt x="3937" y="654"/>
                  </a:lnTo>
                  <a:lnTo>
                    <a:pt x="3984" y="739"/>
                  </a:lnTo>
                  <a:lnTo>
                    <a:pt x="4025" y="828"/>
                  </a:lnTo>
                  <a:lnTo>
                    <a:pt x="4057" y="921"/>
                  </a:lnTo>
                  <a:lnTo>
                    <a:pt x="4084" y="1016"/>
                  </a:lnTo>
                  <a:lnTo>
                    <a:pt x="4104" y="1114"/>
                  </a:lnTo>
                  <a:lnTo>
                    <a:pt x="4115" y="1216"/>
                  </a:lnTo>
                  <a:lnTo>
                    <a:pt x="4119" y="1318"/>
                  </a:lnTo>
                  <a:lnTo>
                    <a:pt x="4119" y="1495"/>
                  </a:lnTo>
                  <a:lnTo>
                    <a:pt x="4116" y="1519"/>
                  </a:lnTo>
                  <a:lnTo>
                    <a:pt x="4107" y="1540"/>
                  </a:lnTo>
                  <a:lnTo>
                    <a:pt x="4093" y="1558"/>
                  </a:lnTo>
                  <a:lnTo>
                    <a:pt x="4074" y="1572"/>
                  </a:lnTo>
                  <a:lnTo>
                    <a:pt x="4053" y="1582"/>
                  </a:lnTo>
                  <a:lnTo>
                    <a:pt x="4029" y="1584"/>
                  </a:lnTo>
                  <a:lnTo>
                    <a:pt x="3208" y="1584"/>
                  </a:lnTo>
                  <a:lnTo>
                    <a:pt x="3168" y="1580"/>
                  </a:lnTo>
                  <a:lnTo>
                    <a:pt x="3130" y="1571"/>
                  </a:lnTo>
                  <a:lnTo>
                    <a:pt x="3096" y="1554"/>
                  </a:lnTo>
                  <a:lnTo>
                    <a:pt x="3064" y="1533"/>
                  </a:lnTo>
                  <a:lnTo>
                    <a:pt x="3038" y="1506"/>
                  </a:lnTo>
                  <a:lnTo>
                    <a:pt x="3015" y="1475"/>
                  </a:lnTo>
                  <a:lnTo>
                    <a:pt x="2999" y="1442"/>
                  </a:lnTo>
                  <a:lnTo>
                    <a:pt x="2988" y="1405"/>
                  </a:lnTo>
                  <a:lnTo>
                    <a:pt x="2986" y="1365"/>
                  </a:lnTo>
                  <a:lnTo>
                    <a:pt x="2986" y="912"/>
                  </a:lnTo>
                  <a:lnTo>
                    <a:pt x="2982" y="872"/>
                  </a:lnTo>
                  <a:lnTo>
                    <a:pt x="2972" y="835"/>
                  </a:lnTo>
                  <a:lnTo>
                    <a:pt x="2955" y="801"/>
                  </a:lnTo>
                  <a:lnTo>
                    <a:pt x="2933" y="771"/>
                  </a:lnTo>
                  <a:lnTo>
                    <a:pt x="2906" y="744"/>
                  </a:lnTo>
                  <a:lnTo>
                    <a:pt x="2875" y="721"/>
                  </a:lnTo>
                  <a:lnTo>
                    <a:pt x="2840" y="705"/>
                  </a:lnTo>
                  <a:lnTo>
                    <a:pt x="2803" y="696"/>
                  </a:lnTo>
                  <a:lnTo>
                    <a:pt x="2763" y="692"/>
                  </a:lnTo>
                  <a:lnTo>
                    <a:pt x="1357" y="692"/>
                  </a:lnTo>
                  <a:lnTo>
                    <a:pt x="1317" y="696"/>
                  </a:lnTo>
                  <a:lnTo>
                    <a:pt x="1280" y="705"/>
                  </a:lnTo>
                  <a:lnTo>
                    <a:pt x="1245" y="721"/>
                  </a:lnTo>
                  <a:lnTo>
                    <a:pt x="1214" y="744"/>
                  </a:lnTo>
                  <a:lnTo>
                    <a:pt x="1187" y="771"/>
                  </a:lnTo>
                  <a:lnTo>
                    <a:pt x="1165" y="801"/>
                  </a:lnTo>
                  <a:lnTo>
                    <a:pt x="1148" y="835"/>
                  </a:lnTo>
                  <a:lnTo>
                    <a:pt x="1138" y="872"/>
                  </a:lnTo>
                  <a:lnTo>
                    <a:pt x="1134" y="912"/>
                  </a:lnTo>
                  <a:lnTo>
                    <a:pt x="1134" y="1365"/>
                  </a:lnTo>
                  <a:lnTo>
                    <a:pt x="1130" y="1405"/>
                  </a:lnTo>
                  <a:lnTo>
                    <a:pt x="1121" y="1442"/>
                  </a:lnTo>
                  <a:lnTo>
                    <a:pt x="1103" y="1475"/>
                  </a:lnTo>
                  <a:lnTo>
                    <a:pt x="1082" y="1506"/>
                  </a:lnTo>
                  <a:lnTo>
                    <a:pt x="1055" y="1533"/>
                  </a:lnTo>
                  <a:lnTo>
                    <a:pt x="1024" y="1554"/>
                  </a:lnTo>
                  <a:lnTo>
                    <a:pt x="990" y="1571"/>
                  </a:lnTo>
                  <a:lnTo>
                    <a:pt x="952" y="1580"/>
                  </a:lnTo>
                  <a:lnTo>
                    <a:pt x="912" y="1584"/>
                  </a:lnTo>
                  <a:lnTo>
                    <a:pt x="91" y="1584"/>
                  </a:lnTo>
                  <a:lnTo>
                    <a:pt x="67" y="1582"/>
                  </a:lnTo>
                  <a:lnTo>
                    <a:pt x="46" y="1572"/>
                  </a:lnTo>
                  <a:lnTo>
                    <a:pt x="27" y="1558"/>
                  </a:lnTo>
                  <a:lnTo>
                    <a:pt x="13" y="1540"/>
                  </a:lnTo>
                  <a:lnTo>
                    <a:pt x="4" y="1519"/>
                  </a:lnTo>
                  <a:lnTo>
                    <a:pt x="0" y="1495"/>
                  </a:lnTo>
                  <a:lnTo>
                    <a:pt x="0" y="1318"/>
                  </a:lnTo>
                  <a:lnTo>
                    <a:pt x="4" y="1216"/>
                  </a:lnTo>
                  <a:lnTo>
                    <a:pt x="16" y="1114"/>
                  </a:lnTo>
                  <a:lnTo>
                    <a:pt x="36" y="1016"/>
                  </a:lnTo>
                  <a:lnTo>
                    <a:pt x="62" y="921"/>
                  </a:lnTo>
                  <a:lnTo>
                    <a:pt x="95" y="828"/>
                  </a:lnTo>
                  <a:lnTo>
                    <a:pt x="136" y="739"/>
                  </a:lnTo>
                  <a:lnTo>
                    <a:pt x="183" y="654"/>
                  </a:lnTo>
                  <a:lnTo>
                    <a:pt x="236" y="571"/>
                  </a:lnTo>
                  <a:lnTo>
                    <a:pt x="294" y="494"/>
                  </a:lnTo>
                  <a:lnTo>
                    <a:pt x="357" y="420"/>
                  </a:lnTo>
                  <a:lnTo>
                    <a:pt x="427" y="353"/>
                  </a:lnTo>
                  <a:lnTo>
                    <a:pt x="500" y="290"/>
                  </a:lnTo>
                  <a:lnTo>
                    <a:pt x="580" y="231"/>
                  </a:lnTo>
                  <a:lnTo>
                    <a:pt x="662" y="179"/>
                  </a:lnTo>
                  <a:lnTo>
                    <a:pt x="749" y="134"/>
                  </a:lnTo>
                  <a:lnTo>
                    <a:pt x="839" y="94"/>
                  </a:lnTo>
                  <a:lnTo>
                    <a:pt x="933" y="61"/>
                  </a:lnTo>
                  <a:lnTo>
                    <a:pt x="1031" y="34"/>
                  </a:lnTo>
                  <a:lnTo>
                    <a:pt x="1129" y="16"/>
                  </a:lnTo>
                  <a:lnTo>
                    <a:pt x="1232" y="4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364"/>
            <p:cNvSpPr>
              <a:spLocks noEditPoints="1"/>
            </p:cNvSpPr>
            <p:nvPr/>
          </p:nvSpPr>
          <p:spPr bwMode="auto">
            <a:xfrm>
              <a:off x="6583363" y="4408488"/>
              <a:ext cx="719138" cy="709612"/>
            </a:xfrm>
            <a:custGeom>
              <a:avLst/>
              <a:gdLst>
                <a:gd name="T0" fmla="*/ 646 w 1360"/>
                <a:gd name="T1" fmla="*/ 510 h 1341"/>
                <a:gd name="T2" fmla="*/ 587 w 1360"/>
                <a:gd name="T3" fmla="*/ 534 h 1341"/>
                <a:gd name="T4" fmla="*/ 542 w 1360"/>
                <a:gd name="T5" fmla="*/ 578 h 1341"/>
                <a:gd name="T6" fmla="*/ 517 w 1360"/>
                <a:gd name="T7" fmla="*/ 636 h 1341"/>
                <a:gd name="T8" fmla="*/ 517 w 1360"/>
                <a:gd name="T9" fmla="*/ 703 h 1341"/>
                <a:gd name="T10" fmla="*/ 542 w 1360"/>
                <a:gd name="T11" fmla="*/ 761 h 1341"/>
                <a:gd name="T12" fmla="*/ 587 w 1360"/>
                <a:gd name="T13" fmla="*/ 805 h 1341"/>
                <a:gd name="T14" fmla="*/ 646 w 1360"/>
                <a:gd name="T15" fmla="*/ 831 h 1341"/>
                <a:gd name="T16" fmla="*/ 714 w 1360"/>
                <a:gd name="T17" fmla="*/ 831 h 1341"/>
                <a:gd name="T18" fmla="*/ 773 w 1360"/>
                <a:gd name="T19" fmla="*/ 805 h 1341"/>
                <a:gd name="T20" fmla="*/ 818 w 1360"/>
                <a:gd name="T21" fmla="*/ 761 h 1341"/>
                <a:gd name="T22" fmla="*/ 842 w 1360"/>
                <a:gd name="T23" fmla="*/ 703 h 1341"/>
                <a:gd name="T24" fmla="*/ 842 w 1360"/>
                <a:gd name="T25" fmla="*/ 636 h 1341"/>
                <a:gd name="T26" fmla="*/ 818 w 1360"/>
                <a:gd name="T27" fmla="*/ 578 h 1341"/>
                <a:gd name="T28" fmla="*/ 773 w 1360"/>
                <a:gd name="T29" fmla="*/ 534 h 1341"/>
                <a:gd name="T30" fmla="*/ 714 w 1360"/>
                <a:gd name="T31" fmla="*/ 510 h 1341"/>
                <a:gd name="T32" fmla="*/ 680 w 1360"/>
                <a:gd name="T33" fmla="*/ 0 h 1341"/>
                <a:gd name="T34" fmla="*/ 826 w 1360"/>
                <a:gd name="T35" fmla="*/ 14 h 1341"/>
                <a:gd name="T36" fmla="*/ 961 w 1360"/>
                <a:gd name="T37" fmla="*/ 58 h 1341"/>
                <a:gd name="T38" fmla="*/ 1082 w 1360"/>
                <a:gd name="T39" fmla="*/ 129 h 1341"/>
                <a:gd name="T40" fmla="*/ 1185 w 1360"/>
                <a:gd name="T41" fmla="*/ 221 h 1341"/>
                <a:gd name="T42" fmla="*/ 1267 w 1360"/>
                <a:gd name="T43" fmla="*/ 331 h 1341"/>
                <a:gd name="T44" fmla="*/ 1325 w 1360"/>
                <a:gd name="T45" fmla="*/ 458 h 1341"/>
                <a:gd name="T46" fmla="*/ 1356 w 1360"/>
                <a:gd name="T47" fmla="*/ 596 h 1341"/>
                <a:gd name="T48" fmla="*/ 1356 w 1360"/>
                <a:gd name="T49" fmla="*/ 743 h 1341"/>
                <a:gd name="T50" fmla="*/ 1325 w 1360"/>
                <a:gd name="T51" fmla="*/ 881 h 1341"/>
                <a:gd name="T52" fmla="*/ 1267 w 1360"/>
                <a:gd name="T53" fmla="*/ 1008 h 1341"/>
                <a:gd name="T54" fmla="*/ 1185 w 1360"/>
                <a:gd name="T55" fmla="*/ 1120 h 1341"/>
                <a:gd name="T56" fmla="*/ 1082 w 1360"/>
                <a:gd name="T57" fmla="*/ 1212 h 1341"/>
                <a:gd name="T58" fmla="*/ 961 w 1360"/>
                <a:gd name="T59" fmla="*/ 1281 h 1341"/>
                <a:gd name="T60" fmla="*/ 826 w 1360"/>
                <a:gd name="T61" fmla="*/ 1325 h 1341"/>
                <a:gd name="T62" fmla="*/ 680 w 1360"/>
                <a:gd name="T63" fmla="*/ 1341 h 1341"/>
                <a:gd name="T64" fmla="*/ 534 w 1360"/>
                <a:gd name="T65" fmla="*/ 1325 h 1341"/>
                <a:gd name="T66" fmla="*/ 399 w 1360"/>
                <a:gd name="T67" fmla="*/ 1281 h 1341"/>
                <a:gd name="T68" fmla="*/ 279 w 1360"/>
                <a:gd name="T69" fmla="*/ 1212 h 1341"/>
                <a:gd name="T70" fmla="*/ 175 w 1360"/>
                <a:gd name="T71" fmla="*/ 1120 h 1341"/>
                <a:gd name="T72" fmla="*/ 93 w 1360"/>
                <a:gd name="T73" fmla="*/ 1008 h 1341"/>
                <a:gd name="T74" fmla="*/ 35 w 1360"/>
                <a:gd name="T75" fmla="*/ 881 h 1341"/>
                <a:gd name="T76" fmla="*/ 4 w 1360"/>
                <a:gd name="T77" fmla="*/ 743 h 1341"/>
                <a:gd name="T78" fmla="*/ 4 w 1360"/>
                <a:gd name="T79" fmla="*/ 596 h 1341"/>
                <a:gd name="T80" fmla="*/ 35 w 1360"/>
                <a:gd name="T81" fmla="*/ 458 h 1341"/>
                <a:gd name="T82" fmla="*/ 93 w 1360"/>
                <a:gd name="T83" fmla="*/ 331 h 1341"/>
                <a:gd name="T84" fmla="*/ 175 w 1360"/>
                <a:gd name="T85" fmla="*/ 221 h 1341"/>
                <a:gd name="T86" fmla="*/ 279 w 1360"/>
                <a:gd name="T87" fmla="*/ 129 h 1341"/>
                <a:gd name="T88" fmla="*/ 399 w 1360"/>
                <a:gd name="T89" fmla="*/ 58 h 1341"/>
                <a:gd name="T90" fmla="*/ 534 w 1360"/>
                <a:gd name="T91" fmla="*/ 14 h 1341"/>
                <a:gd name="T92" fmla="*/ 680 w 1360"/>
                <a:gd name="T93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0" h="1341">
                  <a:moveTo>
                    <a:pt x="680" y="506"/>
                  </a:moveTo>
                  <a:lnTo>
                    <a:pt x="646" y="510"/>
                  </a:lnTo>
                  <a:lnTo>
                    <a:pt x="615" y="519"/>
                  </a:lnTo>
                  <a:lnTo>
                    <a:pt x="587" y="534"/>
                  </a:lnTo>
                  <a:lnTo>
                    <a:pt x="563" y="554"/>
                  </a:lnTo>
                  <a:lnTo>
                    <a:pt x="542" y="578"/>
                  </a:lnTo>
                  <a:lnTo>
                    <a:pt x="528" y="606"/>
                  </a:lnTo>
                  <a:lnTo>
                    <a:pt x="517" y="636"/>
                  </a:lnTo>
                  <a:lnTo>
                    <a:pt x="514" y="670"/>
                  </a:lnTo>
                  <a:lnTo>
                    <a:pt x="517" y="703"/>
                  </a:lnTo>
                  <a:lnTo>
                    <a:pt x="528" y="734"/>
                  </a:lnTo>
                  <a:lnTo>
                    <a:pt x="542" y="761"/>
                  </a:lnTo>
                  <a:lnTo>
                    <a:pt x="563" y="785"/>
                  </a:lnTo>
                  <a:lnTo>
                    <a:pt x="587" y="805"/>
                  </a:lnTo>
                  <a:lnTo>
                    <a:pt x="615" y="820"/>
                  </a:lnTo>
                  <a:lnTo>
                    <a:pt x="646" y="831"/>
                  </a:lnTo>
                  <a:lnTo>
                    <a:pt x="680" y="833"/>
                  </a:lnTo>
                  <a:lnTo>
                    <a:pt x="714" y="831"/>
                  </a:lnTo>
                  <a:lnTo>
                    <a:pt x="745" y="820"/>
                  </a:lnTo>
                  <a:lnTo>
                    <a:pt x="773" y="805"/>
                  </a:lnTo>
                  <a:lnTo>
                    <a:pt x="797" y="785"/>
                  </a:lnTo>
                  <a:lnTo>
                    <a:pt x="818" y="761"/>
                  </a:lnTo>
                  <a:lnTo>
                    <a:pt x="832" y="734"/>
                  </a:lnTo>
                  <a:lnTo>
                    <a:pt x="842" y="703"/>
                  </a:lnTo>
                  <a:lnTo>
                    <a:pt x="846" y="670"/>
                  </a:lnTo>
                  <a:lnTo>
                    <a:pt x="842" y="636"/>
                  </a:lnTo>
                  <a:lnTo>
                    <a:pt x="832" y="606"/>
                  </a:lnTo>
                  <a:lnTo>
                    <a:pt x="818" y="578"/>
                  </a:lnTo>
                  <a:lnTo>
                    <a:pt x="797" y="554"/>
                  </a:lnTo>
                  <a:lnTo>
                    <a:pt x="773" y="534"/>
                  </a:lnTo>
                  <a:lnTo>
                    <a:pt x="745" y="519"/>
                  </a:lnTo>
                  <a:lnTo>
                    <a:pt x="714" y="510"/>
                  </a:lnTo>
                  <a:lnTo>
                    <a:pt x="680" y="506"/>
                  </a:lnTo>
                  <a:close/>
                  <a:moveTo>
                    <a:pt x="680" y="0"/>
                  </a:moveTo>
                  <a:lnTo>
                    <a:pt x="754" y="2"/>
                  </a:lnTo>
                  <a:lnTo>
                    <a:pt x="826" y="14"/>
                  </a:lnTo>
                  <a:lnTo>
                    <a:pt x="895" y="33"/>
                  </a:lnTo>
                  <a:lnTo>
                    <a:pt x="961" y="58"/>
                  </a:lnTo>
                  <a:lnTo>
                    <a:pt x="1023" y="90"/>
                  </a:lnTo>
                  <a:lnTo>
                    <a:pt x="1082" y="129"/>
                  </a:lnTo>
                  <a:lnTo>
                    <a:pt x="1136" y="171"/>
                  </a:lnTo>
                  <a:lnTo>
                    <a:pt x="1185" y="221"/>
                  </a:lnTo>
                  <a:lnTo>
                    <a:pt x="1229" y="274"/>
                  </a:lnTo>
                  <a:lnTo>
                    <a:pt x="1267" y="331"/>
                  </a:lnTo>
                  <a:lnTo>
                    <a:pt x="1299" y="393"/>
                  </a:lnTo>
                  <a:lnTo>
                    <a:pt x="1325" y="458"/>
                  </a:lnTo>
                  <a:lnTo>
                    <a:pt x="1344" y="526"/>
                  </a:lnTo>
                  <a:lnTo>
                    <a:pt x="1356" y="596"/>
                  </a:lnTo>
                  <a:lnTo>
                    <a:pt x="1360" y="670"/>
                  </a:lnTo>
                  <a:lnTo>
                    <a:pt x="1356" y="743"/>
                  </a:lnTo>
                  <a:lnTo>
                    <a:pt x="1344" y="813"/>
                  </a:lnTo>
                  <a:lnTo>
                    <a:pt x="1325" y="881"/>
                  </a:lnTo>
                  <a:lnTo>
                    <a:pt x="1299" y="947"/>
                  </a:lnTo>
                  <a:lnTo>
                    <a:pt x="1267" y="1008"/>
                  </a:lnTo>
                  <a:lnTo>
                    <a:pt x="1229" y="1066"/>
                  </a:lnTo>
                  <a:lnTo>
                    <a:pt x="1185" y="1120"/>
                  </a:lnTo>
                  <a:lnTo>
                    <a:pt x="1136" y="1168"/>
                  </a:lnTo>
                  <a:lnTo>
                    <a:pt x="1082" y="1212"/>
                  </a:lnTo>
                  <a:lnTo>
                    <a:pt x="1023" y="1249"/>
                  </a:lnTo>
                  <a:lnTo>
                    <a:pt x="961" y="1281"/>
                  </a:lnTo>
                  <a:lnTo>
                    <a:pt x="895" y="1306"/>
                  </a:lnTo>
                  <a:lnTo>
                    <a:pt x="826" y="1325"/>
                  </a:lnTo>
                  <a:lnTo>
                    <a:pt x="754" y="1337"/>
                  </a:lnTo>
                  <a:lnTo>
                    <a:pt x="680" y="1341"/>
                  </a:lnTo>
                  <a:lnTo>
                    <a:pt x="606" y="1337"/>
                  </a:lnTo>
                  <a:lnTo>
                    <a:pt x="534" y="1325"/>
                  </a:lnTo>
                  <a:lnTo>
                    <a:pt x="465" y="1306"/>
                  </a:lnTo>
                  <a:lnTo>
                    <a:pt x="399" y="1281"/>
                  </a:lnTo>
                  <a:lnTo>
                    <a:pt x="337" y="1249"/>
                  </a:lnTo>
                  <a:lnTo>
                    <a:pt x="279" y="1212"/>
                  </a:lnTo>
                  <a:lnTo>
                    <a:pt x="225" y="1168"/>
                  </a:lnTo>
                  <a:lnTo>
                    <a:pt x="175" y="1120"/>
                  </a:lnTo>
                  <a:lnTo>
                    <a:pt x="132" y="1066"/>
                  </a:lnTo>
                  <a:lnTo>
                    <a:pt x="93" y="1008"/>
                  </a:lnTo>
                  <a:lnTo>
                    <a:pt x="61" y="947"/>
                  </a:lnTo>
                  <a:lnTo>
                    <a:pt x="35" y="881"/>
                  </a:lnTo>
                  <a:lnTo>
                    <a:pt x="16" y="813"/>
                  </a:lnTo>
                  <a:lnTo>
                    <a:pt x="4" y="743"/>
                  </a:lnTo>
                  <a:lnTo>
                    <a:pt x="0" y="670"/>
                  </a:lnTo>
                  <a:lnTo>
                    <a:pt x="4" y="596"/>
                  </a:lnTo>
                  <a:lnTo>
                    <a:pt x="16" y="526"/>
                  </a:lnTo>
                  <a:lnTo>
                    <a:pt x="35" y="458"/>
                  </a:lnTo>
                  <a:lnTo>
                    <a:pt x="61" y="393"/>
                  </a:lnTo>
                  <a:lnTo>
                    <a:pt x="93" y="331"/>
                  </a:lnTo>
                  <a:lnTo>
                    <a:pt x="132" y="274"/>
                  </a:lnTo>
                  <a:lnTo>
                    <a:pt x="175" y="221"/>
                  </a:lnTo>
                  <a:lnTo>
                    <a:pt x="225" y="171"/>
                  </a:lnTo>
                  <a:lnTo>
                    <a:pt x="279" y="129"/>
                  </a:lnTo>
                  <a:lnTo>
                    <a:pt x="337" y="90"/>
                  </a:lnTo>
                  <a:lnTo>
                    <a:pt x="399" y="58"/>
                  </a:lnTo>
                  <a:lnTo>
                    <a:pt x="465" y="33"/>
                  </a:lnTo>
                  <a:lnTo>
                    <a:pt x="534" y="14"/>
                  </a:lnTo>
                  <a:lnTo>
                    <a:pt x="606" y="2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5" name="Группа 414"/>
          <p:cNvGrpSpPr/>
          <p:nvPr/>
        </p:nvGrpSpPr>
        <p:grpSpPr>
          <a:xfrm>
            <a:off x="8658258" y="3261218"/>
            <a:ext cx="346237" cy="394806"/>
            <a:chOff x="5880101" y="3230563"/>
            <a:chExt cx="2195512" cy="2503488"/>
          </a:xfrm>
          <a:solidFill>
            <a:schemeClr val="bg2">
              <a:lumMod val="25000"/>
            </a:schemeClr>
          </a:solidFill>
        </p:grpSpPr>
        <p:sp>
          <p:nvSpPr>
            <p:cNvPr id="412" name="Freeform 369"/>
            <p:cNvSpPr>
              <a:spLocks/>
            </p:cNvSpPr>
            <p:nvPr/>
          </p:nvSpPr>
          <p:spPr bwMode="auto">
            <a:xfrm>
              <a:off x="6740525" y="3230563"/>
              <a:ext cx="482600" cy="223838"/>
            </a:xfrm>
            <a:custGeom>
              <a:avLst/>
              <a:gdLst>
                <a:gd name="T0" fmla="*/ 79 w 610"/>
                <a:gd name="T1" fmla="*/ 0 h 282"/>
                <a:gd name="T2" fmla="*/ 531 w 610"/>
                <a:gd name="T3" fmla="*/ 0 h 282"/>
                <a:gd name="T4" fmla="*/ 552 w 610"/>
                <a:gd name="T5" fmla="*/ 3 h 282"/>
                <a:gd name="T6" fmla="*/ 571 w 610"/>
                <a:gd name="T7" fmla="*/ 11 h 282"/>
                <a:gd name="T8" fmla="*/ 587 w 610"/>
                <a:gd name="T9" fmla="*/ 23 h 282"/>
                <a:gd name="T10" fmla="*/ 600 w 610"/>
                <a:gd name="T11" fmla="*/ 40 h 282"/>
                <a:gd name="T12" fmla="*/ 608 w 610"/>
                <a:gd name="T13" fmla="*/ 58 h 282"/>
                <a:gd name="T14" fmla="*/ 610 w 610"/>
                <a:gd name="T15" fmla="*/ 79 h 282"/>
                <a:gd name="T16" fmla="*/ 610 w 610"/>
                <a:gd name="T17" fmla="*/ 203 h 282"/>
                <a:gd name="T18" fmla="*/ 608 w 610"/>
                <a:gd name="T19" fmla="*/ 224 h 282"/>
                <a:gd name="T20" fmla="*/ 600 w 610"/>
                <a:gd name="T21" fmla="*/ 243 h 282"/>
                <a:gd name="T22" fmla="*/ 587 w 610"/>
                <a:gd name="T23" fmla="*/ 259 h 282"/>
                <a:gd name="T24" fmla="*/ 571 w 610"/>
                <a:gd name="T25" fmla="*/ 272 h 282"/>
                <a:gd name="T26" fmla="*/ 552 w 610"/>
                <a:gd name="T27" fmla="*/ 280 h 282"/>
                <a:gd name="T28" fmla="*/ 531 w 610"/>
                <a:gd name="T29" fmla="*/ 282 h 282"/>
                <a:gd name="T30" fmla="*/ 79 w 610"/>
                <a:gd name="T31" fmla="*/ 282 h 282"/>
                <a:gd name="T32" fmla="*/ 58 w 610"/>
                <a:gd name="T33" fmla="*/ 280 h 282"/>
                <a:gd name="T34" fmla="*/ 39 w 610"/>
                <a:gd name="T35" fmla="*/ 272 h 282"/>
                <a:gd name="T36" fmla="*/ 23 w 610"/>
                <a:gd name="T37" fmla="*/ 259 h 282"/>
                <a:gd name="T38" fmla="*/ 11 w 610"/>
                <a:gd name="T39" fmla="*/ 243 h 282"/>
                <a:gd name="T40" fmla="*/ 3 w 610"/>
                <a:gd name="T41" fmla="*/ 224 h 282"/>
                <a:gd name="T42" fmla="*/ 0 w 610"/>
                <a:gd name="T43" fmla="*/ 203 h 282"/>
                <a:gd name="T44" fmla="*/ 0 w 610"/>
                <a:gd name="T45" fmla="*/ 79 h 282"/>
                <a:gd name="T46" fmla="*/ 3 w 610"/>
                <a:gd name="T47" fmla="*/ 58 h 282"/>
                <a:gd name="T48" fmla="*/ 11 w 610"/>
                <a:gd name="T49" fmla="*/ 40 h 282"/>
                <a:gd name="T50" fmla="*/ 23 w 610"/>
                <a:gd name="T51" fmla="*/ 23 h 282"/>
                <a:gd name="T52" fmla="*/ 39 w 610"/>
                <a:gd name="T53" fmla="*/ 11 h 282"/>
                <a:gd name="T54" fmla="*/ 58 w 610"/>
                <a:gd name="T55" fmla="*/ 3 h 282"/>
                <a:gd name="T56" fmla="*/ 79 w 610"/>
                <a:gd name="T5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0" h="282">
                  <a:moveTo>
                    <a:pt x="79" y="0"/>
                  </a:moveTo>
                  <a:lnTo>
                    <a:pt x="531" y="0"/>
                  </a:lnTo>
                  <a:lnTo>
                    <a:pt x="552" y="3"/>
                  </a:lnTo>
                  <a:lnTo>
                    <a:pt x="571" y="11"/>
                  </a:lnTo>
                  <a:lnTo>
                    <a:pt x="587" y="23"/>
                  </a:lnTo>
                  <a:lnTo>
                    <a:pt x="600" y="40"/>
                  </a:lnTo>
                  <a:lnTo>
                    <a:pt x="608" y="58"/>
                  </a:lnTo>
                  <a:lnTo>
                    <a:pt x="610" y="79"/>
                  </a:lnTo>
                  <a:lnTo>
                    <a:pt x="610" y="203"/>
                  </a:lnTo>
                  <a:lnTo>
                    <a:pt x="608" y="224"/>
                  </a:lnTo>
                  <a:lnTo>
                    <a:pt x="600" y="243"/>
                  </a:lnTo>
                  <a:lnTo>
                    <a:pt x="587" y="259"/>
                  </a:lnTo>
                  <a:lnTo>
                    <a:pt x="571" y="272"/>
                  </a:lnTo>
                  <a:lnTo>
                    <a:pt x="552" y="280"/>
                  </a:lnTo>
                  <a:lnTo>
                    <a:pt x="531" y="282"/>
                  </a:lnTo>
                  <a:lnTo>
                    <a:pt x="79" y="282"/>
                  </a:lnTo>
                  <a:lnTo>
                    <a:pt x="58" y="280"/>
                  </a:lnTo>
                  <a:lnTo>
                    <a:pt x="39" y="272"/>
                  </a:lnTo>
                  <a:lnTo>
                    <a:pt x="23" y="259"/>
                  </a:lnTo>
                  <a:lnTo>
                    <a:pt x="11" y="243"/>
                  </a:lnTo>
                  <a:lnTo>
                    <a:pt x="3" y="224"/>
                  </a:lnTo>
                  <a:lnTo>
                    <a:pt x="0" y="203"/>
                  </a:lnTo>
                  <a:lnTo>
                    <a:pt x="0" y="79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70"/>
            <p:cNvSpPr>
              <a:spLocks/>
            </p:cNvSpPr>
            <p:nvPr/>
          </p:nvSpPr>
          <p:spPr bwMode="auto">
            <a:xfrm>
              <a:off x="5880101" y="3535363"/>
              <a:ext cx="2195512" cy="2198688"/>
            </a:xfrm>
            <a:custGeom>
              <a:avLst/>
              <a:gdLst>
                <a:gd name="T0" fmla="*/ 1571 w 2766"/>
                <a:gd name="T1" fmla="*/ 13 h 2769"/>
                <a:gd name="T2" fmla="*/ 1838 w 2766"/>
                <a:gd name="T3" fmla="*/ 77 h 2769"/>
                <a:gd name="T4" fmla="*/ 2081 w 2766"/>
                <a:gd name="T5" fmla="*/ 189 h 2769"/>
                <a:gd name="T6" fmla="*/ 2296 w 2766"/>
                <a:gd name="T7" fmla="*/ 345 h 2769"/>
                <a:gd name="T8" fmla="*/ 2478 w 2766"/>
                <a:gd name="T9" fmla="*/ 539 h 2769"/>
                <a:gd name="T10" fmla="*/ 2620 w 2766"/>
                <a:gd name="T11" fmla="*/ 764 h 2769"/>
                <a:gd name="T12" fmla="*/ 2717 w 2766"/>
                <a:gd name="T13" fmla="*/ 1017 h 2769"/>
                <a:gd name="T14" fmla="*/ 2763 w 2766"/>
                <a:gd name="T15" fmla="*/ 1290 h 2769"/>
                <a:gd name="T16" fmla="*/ 2754 w 2766"/>
                <a:gd name="T17" fmla="*/ 1571 h 2769"/>
                <a:gd name="T18" fmla="*/ 2690 w 2766"/>
                <a:gd name="T19" fmla="*/ 1839 h 2769"/>
                <a:gd name="T20" fmla="*/ 2577 w 2766"/>
                <a:gd name="T21" fmla="*/ 2082 h 2769"/>
                <a:gd name="T22" fmla="*/ 2421 w 2766"/>
                <a:gd name="T23" fmla="*/ 2298 h 2769"/>
                <a:gd name="T24" fmla="*/ 2228 w 2766"/>
                <a:gd name="T25" fmla="*/ 2480 h 2769"/>
                <a:gd name="T26" fmla="*/ 2003 w 2766"/>
                <a:gd name="T27" fmla="*/ 2622 h 2769"/>
                <a:gd name="T28" fmla="*/ 1751 w 2766"/>
                <a:gd name="T29" fmla="*/ 2719 h 2769"/>
                <a:gd name="T30" fmla="*/ 1479 w 2766"/>
                <a:gd name="T31" fmla="*/ 2765 h 2769"/>
                <a:gd name="T32" fmla="*/ 1196 w 2766"/>
                <a:gd name="T33" fmla="*/ 2756 h 2769"/>
                <a:gd name="T34" fmla="*/ 929 w 2766"/>
                <a:gd name="T35" fmla="*/ 2692 h 2769"/>
                <a:gd name="T36" fmla="*/ 686 w 2766"/>
                <a:gd name="T37" fmla="*/ 2580 h 2769"/>
                <a:gd name="T38" fmla="*/ 470 w 2766"/>
                <a:gd name="T39" fmla="*/ 2423 h 2769"/>
                <a:gd name="T40" fmla="*/ 289 w 2766"/>
                <a:gd name="T41" fmla="*/ 2229 h 2769"/>
                <a:gd name="T42" fmla="*/ 147 w 2766"/>
                <a:gd name="T43" fmla="*/ 2004 h 2769"/>
                <a:gd name="T44" fmla="*/ 50 w 2766"/>
                <a:gd name="T45" fmla="*/ 1752 h 2769"/>
                <a:gd name="T46" fmla="*/ 4 w 2766"/>
                <a:gd name="T47" fmla="*/ 1479 h 2769"/>
                <a:gd name="T48" fmla="*/ 12 w 2766"/>
                <a:gd name="T49" fmla="*/ 1204 h 2769"/>
                <a:gd name="T50" fmla="*/ 72 w 2766"/>
                <a:gd name="T51" fmla="*/ 947 h 2769"/>
                <a:gd name="T52" fmla="*/ 177 w 2766"/>
                <a:gd name="T53" fmla="*/ 710 h 2769"/>
                <a:gd name="T54" fmla="*/ 322 w 2766"/>
                <a:gd name="T55" fmla="*/ 500 h 2769"/>
                <a:gd name="T56" fmla="*/ 561 w 2766"/>
                <a:gd name="T57" fmla="*/ 783 h 2769"/>
                <a:gd name="T58" fmla="*/ 456 w 2766"/>
                <a:gd name="T59" fmla="*/ 964 h 2769"/>
                <a:gd name="T60" fmla="*/ 389 w 2766"/>
                <a:gd name="T61" fmla="*/ 1166 h 2769"/>
                <a:gd name="T62" fmla="*/ 365 w 2766"/>
                <a:gd name="T63" fmla="*/ 1384 h 2769"/>
                <a:gd name="T64" fmla="*/ 392 w 2766"/>
                <a:gd name="T65" fmla="*/ 1619 h 2769"/>
                <a:gd name="T66" fmla="*/ 469 w 2766"/>
                <a:gd name="T67" fmla="*/ 1834 h 2769"/>
                <a:gd name="T68" fmla="*/ 590 w 2766"/>
                <a:gd name="T69" fmla="*/ 2023 h 2769"/>
                <a:gd name="T70" fmla="*/ 748 w 2766"/>
                <a:gd name="T71" fmla="*/ 2182 h 2769"/>
                <a:gd name="T72" fmla="*/ 938 w 2766"/>
                <a:gd name="T73" fmla="*/ 2302 h 2769"/>
                <a:gd name="T74" fmla="*/ 1153 w 2766"/>
                <a:gd name="T75" fmla="*/ 2379 h 2769"/>
                <a:gd name="T76" fmla="*/ 1387 w 2766"/>
                <a:gd name="T77" fmla="*/ 2406 h 2769"/>
                <a:gd name="T78" fmla="*/ 1622 w 2766"/>
                <a:gd name="T79" fmla="*/ 2379 h 2769"/>
                <a:gd name="T80" fmla="*/ 1837 w 2766"/>
                <a:gd name="T81" fmla="*/ 2302 h 2769"/>
                <a:gd name="T82" fmla="*/ 2026 w 2766"/>
                <a:gd name="T83" fmla="*/ 2182 h 2769"/>
                <a:gd name="T84" fmla="*/ 2184 w 2766"/>
                <a:gd name="T85" fmla="*/ 2023 h 2769"/>
                <a:gd name="T86" fmla="*/ 2305 w 2766"/>
                <a:gd name="T87" fmla="*/ 1834 h 2769"/>
                <a:gd name="T88" fmla="*/ 2382 w 2766"/>
                <a:gd name="T89" fmla="*/ 1619 h 2769"/>
                <a:gd name="T90" fmla="*/ 2409 w 2766"/>
                <a:gd name="T91" fmla="*/ 1384 h 2769"/>
                <a:gd name="T92" fmla="*/ 2382 w 2766"/>
                <a:gd name="T93" fmla="*/ 1150 h 2769"/>
                <a:gd name="T94" fmla="*/ 2305 w 2766"/>
                <a:gd name="T95" fmla="*/ 935 h 2769"/>
                <a:gd name="T96" fmla="*/ 2184 w 2766"/>
                <a:gd name="T97" fmla="*/ 744 h 2769"/>
                <a:gd name="T98" fmla="*/ 2026 w 2766"/>
                <a:gd name="T99" fmla="*/ 586 h 2769"/>
                <a:gd name="T100" fmla="*/ 1837 w 2766"/>
                <a:gd name="T101" fmla="*/ 465 h 2769"/>
                <a:gd name="T102" fmla="*/ 1622 w 2766"/>
                <a:gd name="T103" fmla="*/ 388 h 2769"/>
                <a:gd name="T104" fmla="*/ 1387 w 2766"/>
                <a:gd name="T105" fmla="*/ 361 h 2769"/>
                <a:gd name="T106" fmla="*/ 1158 w 2766"/>
                <a:gd name="T107" fmla="*/ 388 h 2769"/>
                <a:gd name="T108" fmla="*/ 947 w 2766"/>
                <a:gd name="T109" fmla="*/ 462 h 2769"/>
                <a:gd name="T110" fmla="*/ 760 w 2766"/>
                <a:gd name="T111" fmla="*/ 579 h 2769"/>
                <a:gd name="T112" fmla="*/ 463 w 2766"/>
                <a:gd name="T113" fmla="*/ 352 h 2769"/>
                <a:gd name="T114" fmla="*/ 660 w 2766"/>
                <a:gd name="T115" fmla="*/ 205 h 2769"/>
                <a:gd name="T116" fmla="*/ 882 w 2766"/>
                <a:gd name="T117" fmla="*/ 94 h 2769"/>
                <a:gd name="T118" fmla="*/ 1125 w 2766"/>
                <a:gd name="T119" fmla="*/ 25 h 2769"/>
                <a:gd name="T120" fmla="*/ 1383 w 2766"/>
                <a:gd name="T121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6" h="2769">
                  <a:moveTo>
                    <a:pt x="1383" y="0"/>
                  </a:moveTo>
                  <a:lnTo>
                    <a:pt x="1479" y="3"/>
                  </a:lnTo>
                  <a:lnTo>
                    <a:pt x="1571" y="13"/>
                  </a:lnTo>
                  <a:lnTo>
                    <a:pt x="1662" y="28"/>
                  </a:lnTo>
                  <a:lnTo>
                    <a:pt x="1751" y="50"/>
                  </a:lnTo>
                  <a:lnTo>
                    <a:pt x="1838" y="77"/>
                  </a:lnTo>
                  <a:lnTo>
                    <a:pt x="1922" y="109"/>
                  </a:lnTo>
                  <a:lnTo>
                    <a:pt x="2003" y="147"/>
                  </a:lnTo>
                  <a:lnTo>
                    <a:pt x="2081" y="189"/>
                  </a:lnTo>
                  <a:lnTo>
                    <a:pt x="2156" y="237"/>
                  </a:lnTo>
                  <a:lnTo>
                    <a:pt x="2228" y="289"/>
                  </a:lnTo>
                  <a:lnTo>
                    <a:pt x="2296" y="345"/>
                  </a:lnTo>
                  <a:lnTo>
                    <a:pt x="2361" y="406"/>
                  </a:lnTo>
                  <a:lnTo>
                    <a:pt x="2421" y="470"/>
                  </a:lnTo>
                  <a:lnTo>
                    <a:pt x="2478" y="539"/>
                  </a:lnTo>
                  <a:lnTo>
                    <a:pt x="2530" y="610"/>
                  </a:lnTo>
                  <a:lnTo>
                    <a:pt x="2577" y="686"/>
                  </a:lnTo>
                  <a:lnTo>
                    <a:pt x="2620" y="764"/>
                  </a:lnTo>
                  <a:lnTo>
                    <a:pt x="2657" y="846"/>
                  </a:lnTo>
                  <a:lnTo>
                    <a:pt x="2690" y="930"/>
                  </a:lnTo>
                  <a:lnTo>
                    <a:pt x="2717" y="1017"/>
                  </a:lnTo>
                  <a:lnTo>
                    <a:pt x="2738" y="1106"/>
                  </a:lnTo>
                  <a:lnTo>
                    <a:pt x="2754" y="1197"/>
                  </a:lnTo>
                  <a:lnTo>
                    <a:pt x="2763" y="1290"/>
                  </a:lnTo>
                  <a:lnTo>
                    <a:pt x="2766" y="1384"/>
                  </a:lnTo>
                  <a:lnTo>
                    <a:pt x="2763" y="1479"/>
                  </a:lnTo>
                  <a:lnTo>
                    <a:pt x="2754" y="1571"/>
                  </a:lnTo>
                  <a:lnTo>
                    <a:pt x="2738" y="1663"/>
                  </a:lnTo>
                  <a:lnTo>
                    <a:pt x="2717" y="1752"/>
                  </a:lnTo>
                  <a:lnTo>
                    <a:pt x="2690" y="1839"/>
                  </a:lnTo>
                  <a:lnTo>
                    <a:pt x="2657" y="1923"/>
                  </a:lnTo>
                  <a:lnTo>
                    <a:pt x="2620" y="2004"/>
                  </a:lnTo>
                  <a:lnTo>
                    <a:pt x="2577" y="2082"/>
                  </a:lnTo>
                  <a:lnTo>
                    <a:pt x="2530" y="2157"/>
                  </a:lnTo>
                  <a:lnTo>
                    <a:pt x="2478" y="2229"/>
                  </a:lnTo>
                  <a:lnTo>
                    <a:pt x="2421" y="2298"/>
                  </a:lnTo>
                  <a:lnTo>
                    <a:pt x="2361" y="2362"/>
                  </a:lnTo>
                  <a:lnTo>
                    <a:pt x="2296" y="2423"/>
                  </a:lnTo>
                  <a:lnTo>
                    <a:pt x="2228" y="2480"/>
                  </a:lnTo>
                  <a:lnTo>
                    <a:pt x="2156" y="2532"/>
                  </a:lnTo>
                  <a:lnTo>
                    <a:pt x="2081" y="2580"/>
                  </a:lnTo>
                  <a:lnTo>
                    <a:pt x="2003" y="2622"/>
                  </a:lnTo>
                  <a:lnTo>
                    <a:pt x="1922" y="2660"/>
                  </a:lnTo>
                  <a:lnTo>
                    <a:pt x="1838" y="2692"/>
                  </a:lnTo>
                  <a:lnTo>
                    <a:pt x="1751" y="2719"/>
                  </a:lnTo>
                  <a:lnTo>
                    <a:pt x="1662" y="2740"/>
                  </a:lnTo>
                  <a:lnTo>
                    <a:pt x="1571" y="2756"/>
                  </a:lnTo>
                  <a:lnTo>
                    <a:pt x="1479" y="2765"/>
                  </a:lnTo>
                  <a:lnTo>
                    <a:pt x="1383" y="2769"/>
                  </a:lnTo>
                  <a:lnTo>
                    <a:pt x="1289" y="2765"/>
                  </a:lnTo>
                  <a:lnTo>
                    <a:pt x="1196" y="2756"/>
                  </a:lnTo>
                  <a:lnTo>
                    <a:pt x="1105" y="2740"/>
                  </a:lnTo>
                  <a:lnTo>
                    <a:pt x="1016" y="2719"/>
                  </a:lnTo>
                  <a:lnTo>
                    <a:pt x="929" y="2692"/>
                  </a:lnTo>
                  <a:lnTo>
                    <a:pt x="845" y="2660"/>
                  </a:lnTo>
                  <a:lnTo>
                    <a:pt x="764" y="2622"/>
                  </a:lnTo>
                  <a:lnTo>
                    <a:pt x="686" y="2580"/>
                  </a:lnTo>
                  <a:lnTo>
                    <a:pt x="611" y="2532"/>
                  </a:lnTo>
                  <a:lnTo>
                    <a:pt x="539" y="2480"/>
                  </a:lnTo>
                  <a:lnTo>
                    <a:pt x="470" y="2423"/>
                  </a:lnTo>
                  <a:lnTo>
                    <a:pt x="406" y="2362"/>
                  </a:lnTo>
                  <a:lnTo>
                    <a:pt x="345" y="2298"/>
                  </a:lnTo>
                  <a:lnTo>
                    <a:pt x="289" y="2229"/>
                  </a:lnTo>
                  <a:lnTo>
                    <a:pt x="237" y="2157"/>
                  </a:lnTo>
                  <a:lnTo>
                    <a:pt x="189" y="2082"/>
                  </a:lnTo>
                  <a:lnTo>
                    <a:pt x="147" y="2004"/>
                  </a:lnTo>
                  <a:lnTo>
                    <a:pt x="109" y="1923"/>
                  </a:lnTo>
                  <a:lnTo>
                    <a:pt x="77" y="1839"/>
                  </a:lnTo>
                  <a:lnTo>
                    <a:pt x="50" y="1752"/>
                  </a:lnTo>
                  <a:lnTo>
                    <a:pt x="29" y="1663"/>
                  </a:lnTo>
                  <a:lnTo>
                    <a:pt x="13" y="1571"/>
                  </a:lnTo>
                  <a:lnTo>
                    <a:pt x="4" y="1479"/>
                  </a:lnTo>
                  <a:lnTo>
                    <a:pt x="0" y="1384"/>
                  </a:lnTo>
                  <a:lnTo>
                    <a:pt x="3" y="1293"/>
                  </a:lnTo>
                  <a:lnTo>
                    <a:pt x="12" y="1204"/>
                  </a:lnTo>
                  <a:lnTo>
                    <a:pt x="27" y="1116"/>
                  </a:lnTo>
                  <a:lnTo>
                    <a:pt x="47" y="1031"/>
                  </a:lnTo>
                  <a:lnTo>
                    <a:pt x="72" y="947"/>
                  </a:lnTo>
                  <a:lnTo>
                    <a:pt x="102" y="866"/>
                  </a:lnTo>
                  <a:lnTo>
                    <a:pt x="137" y="787"/>
                  </a:lnTo>
                  <a:lnTo>
                    <a:pt x="177" y="710"/>
                  </a:lnTo>
                  <a:lnTo>
                    <a:pt x="221" y="637"/>
                  </a:lnTo>
                  <a:lnTo>
                    <a:pt x="269" y="567"/>
                  </a:lnTo>
                  <a:lnTo>
                    <a:pt x="322" y="500"/>
                  </a:lnTo>
                  <a:lnTo>
                    <a:pt x="379" y="436"/>
                  </a:lnTo>
                  <a:lnTo>
                    <a:pt x="604" y="728"/>
                  </a:lnTo>
                  <a:lnTo>
                    <a:pt x="561" y="783"/>
                  </a:lnTo>
                  <a:lnTo>
                    <a:pt x="522" y="841"/>
                  </a:lnTo>
                  <a:lnTo>
                    <a:pt x="487" y="902"/>
                  </a:lnTo>
                  <a:lnTo>
                    <a:pt x="456" y="964"/>
                  </a:lnTo>
                  <a:lnTo>
                    <a:pt x="429" y="1030"/>
                  </a:lnTo>
                  <a:lnTo>
                    <a:pt x="406" y="1097"/>
                  </a:lnTo>
                  <a:lnTo>
                    <a:pt x="389" y="1166"/>
                  </a:lnTo>
                  <a:lnTo>
                    <a:pt x="376" y="1237"/>
                  </a:lnTo>
                  <a:lnTo>
                    <a:pt x="368" y="1310"/>
                  </a:lnTo>
                  <a:lnTo>
                    <a:pt x="365" y="1384"/>
                  </a:lnTo>
                  <a:lnTo>
                    <a:pt x="368" y="1464"/>
                  </a:lnTo>
                  <a:lnTo>
                    <a:pt x="377" y="1542"/>
                  </a:lnTo>
                  <a:lnTo>
                    <a:pt x="392" y="1619"/>
                  </a:lnTo>
                  <a:lnTo>
                    <a:pt x="413" y="1693"/>
                  </a:lnTo>
                  <a:lnTo>
                    <a:pt x="438" y="1765"/>
                  </a:lnTo>
                  <a:lnTo>
                    <a:pt x="469" y="1834"/>
                  </a:lnTo>
                  <a:lnTo>
                    <a:pt x="505" y="1900"/>
                  </a:lnTo>
                  <a:lnTo>
                    <a:pt x="545" y="1963"/>
                  </a:lnTo>
                  <a:lnTo>
                    <a:pt x="590" y="2023"/>
                  </a:lnTo>
                  <a:lnTo>
                    <a:pt x="639" y="2080"/>
                  </a:lnTo>
                  <a:lnTo>
                    <a:pt x="692" y="2133"/>
                  </a:lnTo>
                  <a:lnTo>
                    <a:pt x="748" y="2182"/>
                  </a:lnTo>
                  <a:lnTo>
                    <a:pt x="808" y="2226"/>
                  </a:lnTo>
                  <a:lnTo>
                    <a:pt x="872" y="2267"/>
                  </a:lnTo>
                  <a:lnTo>
                    <a:pt x="938" y="2302"/>
                  </a:lnTo>
                  <a:lnTo>
                    <a:pt x="1007" y="2333"/>
                  </a:lnTo>
                  <a:lnTo>
                    <a:pt x="1079" y="2359"/>
                  </a:lnTo>
                  <a:lnTo>
                    <a:pt x="1153" y="2379"/>
                  </a:lnTo>
                  <a:lnTo>
                    <a:pt x="1229" y="2394"/>
                  </a:lnTo>
                  <a:lnTo>
                    <a:pt x="1307" y="2403"/>
                  </a:lnTo>
                  <a:lnTo>
                    <a:pt x="1387" y="2406"/>
                  </a:lnTo>
                  <a:lnTo>
                    <a:pt x="1468" y="2403"/>
                  </a:lnTo>
                  <a:lnTo>
                    <a:pt x="1546" y="2394"/>
                  </a:lnTo>
                  <a:lnTo>
                    <a:pt x="1622" y="2379"/>
                  </a:lnTo>
                  <a:lnTo>
                    <a:pt x="1696" y="2359"/>
                  </a:lnTo>
                  <a:lnTo>
                    <a:pt x="1767" y="2333"/>
                  </a:lnTo>
                  <a:lnTo>
                    <a:pt x="1837" y="2302"/>
                  </a:lnTo>
                  <a:lnTo>
                    <a:pt x="1903" y="2267"/>
                  </a:lnTo>
                  <a:lnTo>
                    <a:pt x="1966" y="2226"/>
                  </a:lnTo>
                  <a:lnTo>
                    <a:pt x="2026" y="2182"/>
                  </a:lnTo>
                  <a:lnTo>
                    <a:pt x="2083" y="2133"/>
                  </a:lnTo>
                  <a:lnTo>
                    <a:pt x="2136" y="2080"/>
                  </a:lnTo>
                  <a:lnTo>
                    <a:pt x="2184" y="2023"/>
                  </a:lnTo>
                  <a:lnTo>
                    <a:pt x="2229" y="1963"/>
                  </a:lnTo>
                  <a:lnTo>
                    <a:pt x="2270" y="1900"/>
                  </a:lnTo>
                  <a:lnTo>
                    <a:pt x="2305" y="1834"/>
                  </a:lnTo>
                  <a:lnTo>
                    <a:pt x="2336" y="1765"/>
                  </a:lnTo>
                  <a:lnTo>
                    <a:pt x="2362" y="1693"/>
                  </a:lnTo>
                  <a:lnTo>
                    <a:pt x="2382" y="1619"/>
                  </a:lnTo>
                  <a:lnTo>
                    <a:pt x="2397" y="1542"/>
                  </a:lnTo>
                  <a:lnTo>
                    <a:pt x="2406" y="1464"/>
                  </a:lnTo>
                  <a:lnTo>
                    <a:pt x="2409" y="1384"/>
                  </a:lnTo>
                  <a:lnTo>
                    <a:pt x="2406" y="1304"/>
                  </a:lnTo>
                  <a:lnTo>
                    <a:pt x="2397" y="1226"/>
                  </a:lnTo>
                  <a:lnTo>
                    <a:pt x="2382" y="1150"/>
                  </a:lnTo>
                  <a:lnTo>
                    <a:pt x="2362" y="1076"/>
                  </a:lnTo>
                  <a:lnTo>
                    <a:pt x="2336" y="1004"/>
                  </a:lnTo>
                  <a:lnTo>
                    <a:pt x="2305" y="935"/>
                  </a:lnTo>
                  <a:lnTo>
                    <a:pt x="2270" y="869"/>
                  </a:lnTo>
                  <a:lnTo>
                    <a:pt x="2229" y="806"/>
                  </a:lnTo>
                  <a:lnTo>
                    <a:pt x="2184" y="744"/>
                  </a:lnTo>
                  <a:lnTo>
                    <a:pt x="2136" y="688"/>
                  </a:lnTo>
                  <a:lnTo>
                    <a:pt x="2083" y="635"/>
                  </a:lnTo>
                  <a:lnTo>
                    <a:pt x="2026" y="586"/>
                  </a:lnTo>
                  <a:lnTo>
                    <a:pt x="1966" y="541"/>
                  </a:lnTo>
                  <a:lnTo>
                    <a:pt x="1903" y="501"/>
                  </a:lnTo>
                  <a:lnTo>
                    <a:pt x="1837" y="465"/>
                  </a:lnTo>
                  <a:lnTo>
                    <a:pt x="1767" y="435"/>
                  </a:lnTo>
                  <a:lnTo>
                    <a:pt x="1696" y="409"/>
                  </a:lnTo>
                  <a:lnTo>
                    <a:pt x="1622" y="388"/>
                  </a:lnTo>
                  <a:lnTo>
                    <a:pt x="1546" y="374"/>
                  </a:lnTo>
                  <a:lnTo>
                    <a:pt x="1468" y="365"/>
                  </a:lnTo>
                  <a:lnTo>
                    <a:pt x="1387" y="361"/>
                  </a:lnTo>
                  <a:lnTo>
                    <a:pt x="1309" y="364"/>
                  </a:lnTo>
                  <a:lnTo>
                    <a:pt x="1232" y="373"/>
                  </a:lnTo>
                  <a:lnTo>
                    <a:pt x="1158" y="388"/>
                  </a:lnTo>
                  <a:lnTo>
                    <a:pt x="1085" y="407"/>
                  </a:lnTo>
                  <a:lnTo>
                    <a:pt x="1015" y="432"/>
                  </a:lnTo>
                  <a:lnTo>
                    <a:pt x="947" y="462"/>
                  </a:lnTo>
                  <a:lnTo>
                    <a:pt x="881" y="496"/>
                  </a:lnTo>
                  <a:lnTo>
                    <a:pt x="819" y="535"/>
                  </a:lnTo>
                  <a:lnTo>
                    <a:pt x="760" y="579"/>
                  </a:lnTo>
                  <a:lnTo>
                    <a:pt x="704" y="626"/>
                  </a:lnTo>
                  <a:lnTo>
                    <a:pt x="403" y="409"/>
                  </a:lnTo>
                  <a:lnTo>
                    <a:pt x="463" y="352"/>
                  </a:lnTo>
                  <a:lnTo>
                    <a:pt x="525" y="300"/>
                  </a:lnTo>
                  <a:lnTo>
                    <a:pt x="591" y="250"/>
                  </a:lnTo>
                  <a:lnTo>
                    <a:pt x="660" y="205"/>
                  </a:lnTo>
                  <a:lnTo>
                    <a:pt x="731" y="164"/>
                  </a:lnTo>
                  <a:lnTo>
                    <a:pt x="806" y="127"/>
                  </a:lnTo>
                  <a:lnTo>
                    <a:pt x="882" y="94"/>
                  </a:lnTo>
                  <a:lnTo>
                    <a:pt x="961" y="66"/>
                  </a:lnTo>
                  <a:lnTo>
                    <a:pt x="1042" y="43"/>
                  </a:lnTo>
                  <a:lnTo>
                    <a:pt x="1125" y="25"/>
                  </a:lnTo>
                  <a:lnTo>
                    <a:pt x="1209" y="11"/>
                  </a:lnTo>
                  <a:lnTo>
                    <a:pt x="1295" y="3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71"/>
            <p:cNvSpPr>
              <a:spLocks/>
            </p:cNvSpPr>
            <p:nvPr/>
          </p:nvSpPr>
          <p:spPr bwMode="auto">
            <a:xfrm>
              <a:off x="6319838" y="3971926"/>
              <a:ext cx="1325562" cy="1327150"/>
            </a:xfrm>
            <a:custGeom>
              <a:avLst/>
              <a:gdLst>
                <a:gd name="T0" fmla="*/ 908 w 1671"/>
                <a:gd name="T1" fmla="*/ 3 h 1672"/>
                <a:gd name="T2" fmla="*/ 1046 w 1671"/>
                <a:gd name="T3" fmla="*/ 27 h 1672"/>
                <a:gd name="T4" fmla="*/ 1176 w 1671"/>
                <a:gd name="T5" fmla="*/ 72 h 1672"/>
                <a:gd name="T6" fmla="*/ 1295 w 1671"/>
                <a:gd name="T7" fmla="*/ 138 h 1672"/>
                <a:gd name="T8" fmla="*/ 1401 w 1671"/>
                <a:gd name="T9" fmla="*/ 221 h 1672"/>
                <a:gd name="T10" fmla="*/ 1493 w 1671"/>
                <a:gd name="T11" fmla="*/ 321 h 1672"/>
                <a:gd name="T12" fmla="*/ 1568 w 1671"/>
                <a:gd name="T13" fmla="*/ 434 h 1672"/>
                <a:gd name="T14" fmla="*/ 1623 w 1671"/>
                <a:gd name="T15" fmla="*/ 559 h 1672"/>
                <a:gd name="T16" fmla="*/ 1658 w 1671"/>
                <a:gd name="T17" fmla="*/ 694 h 1672"/>
                <a:gd name="T18" fmla="*/ 1671 w 1671"/>
                <a:gd name="T19" fmla="*/ 836 h 1672"/>
                <a:gd name="T20" fmla="*/ 1658 w 1671"/>
                <a:gd name="T21" fmla="*/ 978 h 1672"/>
                <a:gd name="T22" fmla="*/ 1623 w 1671"/>
                <a:gd name="T23" fmla="*/ 1113 h 1672"/>
                <a:gd name="T24" fmla="*/ 1568 w 1671"/>
                <a:gd name="T25" fmla="*/ 1238 h 1672"/>
                <a:gd name="T26" fmla="*/ 1493 w 1671"/>
                <a:gd name="T27" fmla="*/ 1351 h 1672"/>
                <a:gd name="T28" fmla="*/ 1401 w 1671"/>
                <a:gd name="T29" fmla="*/ 1450 h 1672"/>
                <a:gd name="T30" fmla="*/ 1295 w 1671"/>
                <a:gd name="T31" fmla="*/ 1534 h 1672"/>
                <a:gd name="T32" fmla="*/ 1176 w 1671"/>
                <a:gd name="T33" fmla="*/ 1599 h 1672"/>
                <a:gd name="T34" fmla="*/ 1046 w 1671"/>
                <a:gd name="T35" fmla="*/ 1645 h 1672"/>
                <a:gd name="T36" fmla="*/ 908 w 1671"/>
                <a:gd name="T37" fmla="*/ 1669 h 1672"/>
                <a:gd name="T38" fmla="*/ 763 w 1671"/>
                <a:gd name="T39" fmla="*/ 1669 h 1672"/>
                <a:gd name="T40" fmla="*/ 624 w 1671"/>
                <a:gd name="T41" fmla="*/ 1645 h 1672"/>
                <a:gd name="T42" fmla="*/ 494 w 1671"/>
                <a:gd name="T43" fmla="*/ 1599 h 1672"/>
                <a:gd name="T44" fmla="*/ 375 w 1671"/>
                <a:gd name="T45" fmla="*/ 1534 h 1672"/>
                <a:gd name="T46" fmla="*/ 269 w 1671"/>
                <a:gd name="T47" fmla="*/ 1450 h 1672"/>
                <a:gd name="T48" fmla="*/ 177 w 1671"/>
                <a:gd name="T49" fmla="*/ 1351 h 1672"/>
                <a:gd name="T50" fmla="*/ 103 w 1671"/>
                <a:gd name="T51" fmla="*/ 1238 h 1672"/>
                <a:gd name="T52" fmla="*/ 47 w 1671"/>
                <a:gd name="T53" fmla="*/ 1113 h 1672"/>
                <a:gd name="T54" fmla="*/ 12 w 1671"/>
                <a:gd name="T55" fmla="*/ 978 h 1672"/>
                <a:gd name="T56" fmla="*/ 0 w 1671"/>
                <a:gd name="T57" fmla="*/ 836 h 1672"/>
                <a:gd name="T58" fmla="*/ 11 w 1671"/>
                <a:gd name="T59" fmla="*/ 697 h 1672"/>
                <a:gd name="T60" fmla="*/ 45 w 1671"/>
                <a:gd name="T61" fmla="*/ 566 h 1672"/>
                <a:gd name="T62" fmla="*/ 98 w 1671"/>
                <a:gd name="T63" fmla="*/ 444 h 1672"/>
                <a:gd name="T64" fmla="*/ 170 w 1671"/>
                <a:gd name="T65" fmla="*/ 333 h 1672"/>
                <a:gd name="T66" fmla="*/ 670 w 1671"/>
                <a:gd name="T67" fmla="*/ 979 h 1672"/>
                <a:gd name="T68" fmla="*/ 716 w 1671"/>
                <a:gd name="T69" fmla="*/ 1023 h 1672"/>
                <a:gd name="T70" fmla="*/ 775 w 1671"/>
                <a:gd name="T71" fmla="*/ 1053 h 1672"/>
                <a:gd name="T72" fmla="*/ 841 w 1671"/>
                <a:gd name="T73" fmla="*/ 1063 h 1672"/>
                <a:gd name="T74" fmla="*/ 911 w 1671"/>
                <a:gd name="T75" fmla="*/ 1052 h 1672"/>
                <a:gd name="T76" fmla="*/ 971 w 1671"/>
                <a:gd name="T77" fmla="*/ 1021 h 1672"/>
                <a:gd name="T78" fmla="*/ 1019 w 1671"/>
                <a:gd name="T79" fmla="*/ 974 h 1672"/>
                <a:gd name="T80" fmla="*/ 1050 w 1671"/>
                <a:gd name="T81" fmla="*/ 914 h 1672"/>
                <a:gd name="T82" fmla="*/ 1061 w 1671"/>
                <a:gd name="T83" fmla="*/ 845 h 1672"/>
                <a:gd name="T84" fmla="*/ 1051 w 1671"/>
                <a:gd name="T85" fmla="*/ 780 h 1672"/>
                <a:gd name="T86" fmla="*/ 1023 w 1671"/>
                <a:gd name="T87" fmla="*/ 723 h 1672"/>
                <a:gd name="T88" fmla="*/ 980 w 1671"/>
                <a:gd name="T89" fmla="*/ 677 h 1672"/>
                <a:gd name="T90" fmla="*/ 955 w 1671"/>
                <a:gd name="T91" fmla="*/ 658 h 1672"/>
                <a:gd name="T92" fmla="*/ 356 w 1671"/>
                <a:gd name="T93" fmla="*/ 152 h 1672"/>
                <a:gd name="T94" fmla="*/ 463 w 1671"/>
                <a:gd name="T95" fmla="*/ 88 h 1672"/>
                <a:gd name="T96" fmla="*/ 579 w 1671"/>
                <a:gd name="T97" fmla="*/ 40 h 1672"/>
                <a:gd name="T98" fmla="*/ 704 w 1671"/>
                <a:gd name="T99" fmla="*/ 10 h 1672"/>
                <a:gd name="T100" fmla="*/ 835 w 1671"/>
                <a:gd name="T101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1" h="1672">
                  <a:moveTo>
                    <a:pt x="835" y="0"/>
                  </a:moveTo>
                  <a:lnTo>
                    <a:pt x="908" y="3"/>
                  </a:lnTo>
                  <a:lnTo>
                    <a:pt x="978" y="12"/>
                  </a:lnTo>
                  <a:lnTo>
                    <a:pt x="1046" y="27"/>
                  </a:lnTo>
                  <a:lnTo>
                    <a:pt x="1112" y="47"/>
                  </a:lnTo>
                  <a:lnTo>
                    <a:pt x="1176" y="72"/>
                  </a:lnTo>
                  <a:lnTo>
                    <a:pt x="1237" y="103"/>
                  </a:lnTo>
                  <a:lnTo>
                    <a:pt x="1295" y="138"/>
                  </a:lnTo>
                  <a:lnTo>
                    <a:pt x="1350" y="177"/>
                  </a:lnTo>
                  <a:lnTo>
                    <a:pt x="1401" y="221"/>
                  </a:lnTo>
                  <a:lnTo>
                    <a:pt x="1449" y="270"/>
                  </a:lnTo>
                  <a:lnTo>
                    <a:pt x="1493" y="321"/>
                  </a:lnTo>
                  <a:lnTo>
                    <a:pt x="1533" y="376"/>
                  </a:lnTo>
                  <a:lnTo>
                    <a:pt x="1568" y="434"/>
                  </a:lnTo>
                  <a:lnTo>
                    <a:pt x="1598" y="495"/>
                  </a:lnTo>
                  <a:lnTo>
                    <a:pt x="1623" y="559"/>
                  </a:lnTo>
                  <a:lnTo>
                    <a:pt x="1644" y="625"/>
                  </a:lnTo>
                  <a:lnTo>
                    <a:pt x="1658" y="694"/>
                  </a:lnTo>
                  <a:lnTo>
                    <a:pt x="1667" y="764"/>
                  </a:lnTo>
                  <a:lnTo>
                    <a:pt x="1671" y="836"/>
                  </a:lnTo>
                  <a:lnTo>
                    <a:pt x="1667" y="908"/>
                  </a:lnTo>
                  <a:lnTo>
                    <a:pt x="1658" y="978"/>
                  </a:lnTo>
                  <a:lnTo>
                    <a:pt x="1644" y="1046"/>
                  </a:lnTo>
                  <a:lnTo>
                    <a:pt x="1623" y="1113"/>
                  </a:lnTo>
                  <a:lnTo>
                    <a:pt x="1598" y="1177"/>
                  </a:lnTo>
                  <a:lnTo>
                    <a:pt x="1568" y="1238"/>
                  </a:lnTo>
                  <a:lnTo>
                    <a:pt x="1533" y="1296"/>
                  </a:lnTo>
                  <a:lnTo>
                    <a:pt x="1493" y="1351"/>
                  </a:lnTo>
                  <a:lnTo>
                    <a:pt x="1449" y="1403"/>
                  </a:lnTo>
                  <a:lnTo>
                    <a:pt x="1401" y="1450"/>
                  </a:lnTo>
                  <a:lnTo>
                    <a:pt x="1350" y="1494"/>
                  </a:lnTo>
                  <a:lnTo>
                    <a:pt x="1295" y="1534"/>
                  </a:lnTo>
                  <a:lnTo>
                    <a:pt x="1237" y="1569"/>
                  </a:lnTo>
                  <a:lnTo>
                    <a:pt x="1176" y="1599"/>
                  </a:lnTo>
                  <a:lnTo>
                    <a:pt x="1112" y="1625"/>
                  </a:lnTo>
                  <a:lnTo>
                    <a:pt x="1046" y="1645"/>
                  </a:lnTo>
                  <a:lnTo>
                    <a:pt x="978" y="1660"/>
                  </a:lnTo>
                  <a:lnTo>
                    <a:pt x="908" y="1669"/>
                  </a:lnTo>
                  <a:lnTo>
                    <a:pt x="835" y="1672"/>
                  </a:lnTo>
                  <a:lnTo>
                    <a:pt x="763" y="1669"/>
                  </a:lnTo>
                  <a:lnTo>
                    <a:pt x="692" y="1660"/>
                  </a:lnTo>
                  <a:lnTo>
                    <a:pt x="624" y="1645"/>
                  </a:lnTo>
                  <a:lnTo>
                    <a:pt x="558" y="1625"/>
                  </a:lnTo>
                  <a:lnTo>
                    <a:pt x="494" y="1599"/>
                  </a:lnTo>
                  <a:lnTo>
                    <a:pt x="433" y="1569"/>
                  </a:lnTo>
                  <a:lnTo>
                    <a:pt x="375" y="1534"/>
                  </a:lnTo>
                  <a:lnTo>
                    <a:pt x="320" y="1494"/>
                  </a:lnTo>
                  <a:lnTo>
                    <a:pt x="269" y="1450"/>
                  </a:lnTo>
                  <a:lnTo>
                    <a:pt x="221" y="1403"/>
                  </a:lnTo>
                  <a:lnTo>
                    <a:pt x="177" y="1351"/>
                  </a:lnTo>
                  <a:lnTo>
                    <a:pt x="138" y="1296"/>
                  </a:lnTo>
                  <a:lnTo>
                    <a:pt x="103" y="1238"/>
                  </a:lnTo>
                  <a:lnTo>
                    <a:pt x="72" y="1177"/>
                  </a:lnTo>
                  <a:lnTo>
                    <a:pt x="47" y="1113"/>
                  </a:lnTo>
                  <a:lnTo>
                    <a:pt x="26" y="1046"/>
                  </a:lnTo>
                  <a:lnTo>
                    <a:pt x="12" y="978"/>
                  </a:lnTo>
                  <a:lnTo>
                    <a:pt x="3" y="908"/>
                  </a:lnTo>
                  <a:lnTo>
                    <a:pt x="0" y="836"/>
                  </a:lnTo>
                  <a:lnTo>
                    <a:pt x="3" y="766"/>
                  </a:lnTo>
                  <a:lnTo>
                    <a:pt x="11" y="697"/>
                  </a:lnTo>
                  <a:lnTo>
                    <a:pt x="25" y="631"/>
                  </a:lnTo>
                  <a:lnTo>
                    <a:pt x="45" y="566"/>
                  </a:lnTo>
                  <a:lnTo>
                    <a:pt x="69" y="504"/>
                  </a:lnTo>
                  <a:lnTo>
                    <a:pt x="98" y="444"/>
                  </a:lnTo>
                  <a:lnTo>
                    <a:pt x="132" y="387"/>
                  </a:lnTo>
                  <a:lnTo>
                    <a:pt x="170" y="333"/>
                  </a:lnTo>
                  <a:lnTo>
                    <a:pt x="669" y="979"/>
                  </a:lnTo>
                  <a:lnTo>
                    <a:pt x="670" y="979"/>
                  </a:lnTo>
                  <a:lnTo>
                    <a:pt x="691" y="1003"/>
                  </a:lnTo>
                  <a:lnTo>
                    <a:pt x="716" y="1023"/>
                  </a:lnTo>
                  <a:lnTo>
                    <a:pt x="744" y="1040"/>
                  </a:lnTo>
                  <a:lnTo>
                    <a:pt x="775" y="1053"/>
                  </a:lnTo>
                  <a:lnTo>
                    <a:pt x="807" y="1061"/>
                  </a:lnTo>
                  <a:lnTo>
                    <a:pt x="841" y="1063"/>
                  </a:lnTo>
                  <a:lnTo>
                    <a:pt x="878" y="1060"/>
                  </a:lnTo>
                  <a:lnTo>
                    <a:pt x="911" y="1052"/>
                  </a:lnTo>
                  <a:lnTo>
                    <a:pt x="943" y="1039"/>
                  </a:lnTo>
                  <a:lnTo>
                    <a:pt x="971" y="1021"/>
                  </a:lnTo>
                  <a:lnTo>
                    <a:pt x="997" y="999"/>
                  </a:lnTo>
                  <a:lnTo>
                    <a:pt x="1019" y="974"/>
                  </a:lnTo>
                  <a:lnTo>
                    <a:pt x="1036" y="945"/>
                  </a:lnTo>
                  <a:lnTo>
                    <a:pt x="1050" y="914"/>
                  </a:lnTo>
                  <a:lnTo>
                    <a:pt x="1058" y="880"/>
                  </a:lnTo>
                  <a:lnTo>
                    <a:pt x="1061" y="845"/>
                  </a:lnTo>
                  <a:lnTo>
                    <a:pt x="1058" y="812"/>
                  </a:lnTo>
                  <a:lnTo>
                    <a:pt x="1051" y="780"/>
                  </a:lnTo>
                  <a:lnTo>
                    <a:pt x="1039" y="750"/>
                  </a:lnTo>
                  <a:lnTo>
                    <a:pt x="1023" y="723"/>
                  </a:lnTo>
                  <a:lnTo>
                    <a:pt x="1003" y="698"/>
                  </a:lnTo>
                  <a:lnTo>
                    <a:pt x="980" y="677"/>
                  </a:lnTo>
                  <a:lnTo>
                    <a:pt x="954" y="659"/>
                  </a:lnTo>
                  <a:lnTo>
                    <a:pt x="955" y="658"/>
                  </a:lnTo>
                  <a:lnTo>
                    <a:pt x="306" y="189"/>
                  </a:lnTo>
                  <a:lnTo>
                    <a:pt x="356" y="152"/>
                  </a:lnTo>
                  <a:lnTo>
                    <a:pt x="408" y="118"/>
                  </a:lnTo>
                  <a:lnTo>
                    <a:pt x="463" y="88"/>
                  </a:lnTo>
                  <a:lnTo>
                    <a:pt x="520" y="62"/>
                  </a:lnTo>
                  <a:lnTo>
                    <a:pt x="579" y="40"/>
                  </a:lnTo>
                  <a:lnTo>
                    <a:pt x="640" y="23"/>
                  </a:lnTo>
                  <a:lnTo>
                    <a:pt x="704" y="10"/>
                  </a:lnTo>
                  <a:lnTo>
                    <a:pt x="768" y="2"/>
                  </a:lnTo>
                  <a:lnTo>
                    <a:pt x="8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3" name="Группа 422"/>
          <p:cNvGrpSpPr/>
          <p:nvPr/>
        </p:nvGrpSpPr>
        <p:grpSpPr>
          <a:xfrm>
            <a:off x="9333977" y="3261745"/>
            <a:ext cx="519751" cy="393751"/>
            <a:chOff x="6124380" y="3367896"/>
            <a:chExt cx="2514600" cy="1905000"/>
          </a:xfrm>
          <a:solidFill>
            <a:schemeClr val="bg2">
              <a:lumMod val="25000"/>
            </a:schemeClr>
          </a:solidFill>
        </p:grpSpPr>
        <p:sp>
          <p:nvSpPr>
            <p:cNvPr id="420" name="Freeform 376"/>
            <p:cNvSpPr>
              <a:spLocks noEditPoints="1"/>
            </p:cNvSpPr>
            <p:nvPr/>
          </p:nvSpPr>
          <p:spPr bwMode="auto">
            <a:xfrm>
              <a:off x="6446642" y="4777596"/>
              <a:ext cx="495300" cy="495300"/>
            </a:xfrm>
            <a:custGeom>
              <a:avLst/>
              <a:gdLst>
                <a:gd name="T0" fmla="*/ 432 w 936"/>
                <a:gd name="T1" fmla="*/ 317 h 936"/>
                <a:gd name="T2" fmla="*/ 371 w 936"/>
                <a:gd name="T3" fmla="*/ 347 h 936"/>
                <a:gd name="T4" fmla="*/ 329 w 936"/>
                <a:gd name="T5" fmla="*/ 400 h 936"/>
                <a:gd name="T6" fmla="*/ 313 w 936"/>
                <a:gd name="T7" fmla="*/ 468 h 936"/>
                <a:gd name="T8" fmla="*/ 329 w 936"/>
                <a:gd name="T9" fmla="*/ 537 h 936"/>
                <a:gd name="T10" fmla="*/ 371 w 936"/>
                <a:gd name="T11" fmla="*/ 591 h 936"/>
                <a:gd name="T12" fmla="*/ 432 w 936"/>
                <a:gd name="T13" fmla="*/ 620 h 936"/>
                <a:gd name="T14" fmla="*/ 503 w 936"/>
                <a:gd name="T15" fmla="*/ 620 h 936"/>
                <a:gd name="T16" fmla="*/ 566 w 936"/>
                <a:gd name="T17" fmla="*/ 591 h 936"/>
                <a:gd name="T18" fmla="*/ 608 w 936"/>
                <a:gd name="T19" fmla="*/ 537 h 936"/>
                <a:gd name="T20" fmla="*/ 624 w 936"/>
                <a:gd name="T21" fmla="*/ 468 h 936"/>
                <a:gd name="T22" fmla="*/ 608 w 936"/>
                <a:gd name="T23" fmla="*/ 400 h 936"/>
                <a:gd name="T24" fmla="*/ 566 w 936"/>
                <a:gd name="T25" fmla="*/ 347 h 936"/>
                <a:gd name="T26" fmla="*/ 503 w 936"/>
                <a:gd name="T27" fmla="*/ 317 h 936"/>
                <a:gd name="T28" fmla="*/ 468 w 936"/>
                <a:gd name="T29" fmla="*/ 0 h 936"/>
                <a:gd name="T30" fmla="*/ 592 w 936"/>
                <a:gd name="T31" fmla="*/ 16 h 936"/>
                <a:gd name="T32" fmla="*/ 704 w 936"/>
                <a:gd name="T33" fmla="*/ 64 h 936"/>
                <a:gd name="T34" fmla="*/ 799 w 936"/>
                <a:gd name="T35" fmla="*/ 137 h 936"/>
                <a:gd name="T36" fmla="*/ 872 w 936"/>
                <a:gd name="T37" fmla="*/ 232 h 936"/>
                <a:gd name="T38" fmla="*/ 920 w 936"/>
                <a:gd name="T39" fmla="*/ 344 h 936"/>
                <a:gd name="T40" fmla="*/ 936 w 936"/>
                <a:gd name="T41" fmla="*/ 468 h 936"/>
                <a:gd name="T42" fmla="*/ 920 w 936"/>
                <a:gd name="T43" fmla="*/ 593 h 936"/>
                <a:gd name="T44" fmla="*/ 872 w 936"/>
                <a:gd name="T45" fmla="*/ 704 h 936"/>
                <a:gd name="T46" fmla="*/ 799 w 936"/>
                <a:gd name="T47" fmla="*/ 799 h 936"/>
                <a:gd name="T48" fmla="*/ 704 w 936"/>
                <a:gd name="T49" fmla="*/ 873 h 936"/>
                <a:gd name="T50" fmla="*/ 592 w 936"/>
                <a:gd name="T51" fmla="*/ 920 h 936"/>
                <a:gd name="T52" fmla="*/ 468 w 936"/>
                <a:gd name="T53" fmla="*/ 936 h 936"/>
                <a:gd name="T54" fmla="*/ 343 w 936"/>
                <a:gd name="T55" fmla="*/ 920 h 936"/>
                <a:gd name="T56" fmla="*/ 231 w 936"/>
                <a:gd name="T57" fmla="*/ 873 h 936"/>
                <a:gd name="T58" fmla="*/ 137 w 936"/>
                <a:gd name="T59" fmla="*/ 799 h 936"/>
                <a:gd name="T60" fmla="*/ 64 w 936"/>
                <a:gd name="T61" fmla="*/ 704 h 936"/>
                <a:gd name="T62" fmla="*/ 17 w 936"/>
                <a:gd name="T63" fmla="*/ 593 h 936"/>
                <a:gd name="T64" fmla="*/ 0 w 936"/>
                <a:gd name="T65" fmla="*/ 468 h 936"/>
                <a:gd name="T66" fmla="*/ 17 w 936"/>
                <a:gd name="T67" fmla="*/ 344 h 936"/>
                <a:gd name="T68" fmla="*/ 64 w 936"/>
                <a:gd name="T69" fmla="*/ 232 h 936"/>
                <a:gd name="T70" fmla="*/ 137 w 936"/>
                <a:gd name="T71" fmla="*/ 137 h 936"/>
                <a:gd name="T72" fmla="*/ 231 w 936"/>
                <a:gd name="T73" fmla="*/ 64 h 936"/>
                <a:gd name="T74" fmla="*/ 343 w 936"/>
                <a:gd name="T75" fmla="*/ 16 h 936"/>
                <a:gd name="T76" fmla="*/ 468 w 936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6" h="936">
                  <a:moveTo>
                    <a:pt x="468" y="312"/>
                  </a:moveTo>
                  <a:lnTo>
                    <a:pt x="432" y="317"/>
                  </a:lnTo>
                  <a:lnTo>
                    <a:pt x="400" y="328"/>
                  </a:lnTo>
                  <a:lnTo>
                    <a:pt x="371" y="347"/>
                  </a:lnTo>
                  <a:lnTo>
                    <a:pt x="346" y="370"/>
                  </a:lnTo>
                  <a:lnTo>
                    <a:pt x="329" y="400"/>
                  </a:lnTo>
                  <a:lnTo>
                    <a:pt x="317" y="433"/>
                  </a:lnTo>
                  <a:lnTo>
                    <a:pt x="313" y="468"/>
                  </a:lnTo>
                  <a:lnTo>
                    <a:pt x="317" y="505"/>
                  </a:lnTo>
                  <a:lnTo>
                    <a:pt x="329" y="537"/>
                  </a:lnTo>
                  <a:lnTo>
                    <a:pt x="346" y="566"/>
                  </a:lnTo>
                  <a:lnTo>
                    <a:pt x="371" y="591"/>
                  </a:lnTo>
                  <a:lnTo>
                    <a:pt x="400" y="608"/>
                  </a:lnTo>
                  <a:lnTo>
                    <a:pt x="432" y="620"/>
                  </a:lnTo>
                  <a:lnTo>
                    <a:pt x="468" y="624"/>
                  </a:lnTo>
                  <a:lnTo>
                    <a:pt x="503" y="620"/>
                  </a:lnTo>
                  <a:lnTo>
                    <a:pt x="537" y="608"/>
                  </a:lnTo>
                  <a:lnTo>
                    <a:pt x="566" y="591"/>
                  </a:lnTo>
                  <a:lnTo>
                    <a:pt x="589" y="566"/>
                  </a:lnTo>
                  <a:lnTo>
                    <a:pt x="608" y="537"/>
                  </a:lnTo>
                  <a:lnTo>
                    <a:pt x="620" y="505"/>
                  </a:lnTo>
                  <a:lnTo>
                    <a:pt x="624" y="468"/>
                  </a:lnTo>
                  <a:lnTo>
                    <a:pt x="620" y="433"/>
                  </a:lnTo>
                  <a:lnTo>
                    <a:pt x="608" y="400"/>
                  </a:lnTo>
                  <a:lnTo>
                    <a:pt x="589" y="370"/>
                  </a:lnTo>
                  <a:lnTo>
                    <a:pt x="566" y="347"/>
                  </a:lnTo>
                  <a:lnTo>
                    <a:pt x="537" y="328"/>
                  </a:lnTo>
                  <a:lnTo>
                    <a:pt x="503" y="317"/>
                  </a:lnTo>
                  <a:lnTo>
                    <a:pt x="468" y="312"/>
                  </a:lnTo>
                  <a:close/>
                  <a:moveTo>
                    <a:pt x="468" y="0"/>
                  </a:moveTo>
                  <a:lnTo>
                    <a:pt x="531" y="5"/>
                  </a:lnTo>
                  <a:lnTo>
                    <a:pt x="592" y="16"/>
                  </a:lnTo>
                  <a:lnTo>
                    <a:pt x="650" y="37"/>
                  </a:lnTo>
                  <a:lnTo>
                    <a:pt x="704" y="64"/>
                  </a:lnTo>
                  <a:lnTo>
                    <a:pt x="754" y="98"/>
                  </a:lnTo>
                  <a:lnTo>
                    <a:pt x="799" y="137"/>
                  </a:lnTo>
                  <a:lnTo>
                    <a:pt x="838" y="182"/>
                  </a:lnTo>
                  <a:lnTo>
                    <a:pt x="872" y="232"/>
                  </a:lnTo>
                  <a:lnTo>
                    <a:pt x="899" y="286"/>
                  </a:lnTo>
                  <a:lnTo>
                    <a:pt x="920" y="344"/>
                  </a:lnTo>
                  <a:lnTo>
                    <a:pt x="931" y="405"/>
                  </a:lnTo>
                  <a:lnTo>
                    <a:pt x="936" y="468"/>
                  </a:lnTo>
                  <a:lnTo>
                    <a:pt x="931" y="532"/>
                  </a:lnTo>
                  <a:lnTo>
                    <a:pt x="920" y="593"/>
                  </a:lnTo>
                  <a:lnTo>
                    <a:pt x="899" y="650"/>
                  </a:lnTo>
                  <a:lnTo>
                    <a:pt x="872" y="704"/>
                  </a:lnTo>
                  <a:lnTo>
                    <a:pt x="838" y="755"/>
                  </a:lnTo>
                  <a:lnTo>
                    <a:pt x="799" y="799"/>
                  </a:lnTo>
                  <a:lnTo>
                    <a:pt x="754" y="840"/>
                  </a:lnTo>
                  <a:lnTo>
                    <a:pt x="704" y="873"/>
                  </a:lnTo>
                  <a:lnTo>
                    <a:pt x="650" y="900"/>
                  </a:lnTo>
                  <a:lnTo>
                    <a:pt x="592" y="920"/>
                  </a:lnTo>
                  <a:lnTo>
                    <a:pt x="531" y="932"/>
                  </a:lnTo>
                  <a:lnTo>
                    <a:pt x="468" y="936"/>
                  </a:lnTo>
                  <a:lnTo>
                    <a:pt x="404" y="932"/>
                  </a:lnTo>
                  <a:lnTo>
                    <a:pt x="343" y="920"/>
                  </a:lnTo>
                  <a:lnTo>
                    <a:pt x="287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8" y="650"/>
                  </a:lnTo>
                  <a:lnTo>
                    <a:pt x="17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7" y="344"/>
                  </a:lnTo>
                  <a:lnTo>
                    <a:pt x="38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7" y="37"/>
                  </a:lnTo>
                  <a:lnTo>
                    <a:pt x="343" y="16"/>
                  </a:lnTo>
                  <a:lnTo>
                    <a:pt x="404" y="5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77"/>
            <p:cNvSpPr>
              <a:spLocks noEditPoints="1"/>
            </p:cNvSpPr>
            <p:nvPr/>
          </p:nvSpPr>
          <p:spPr bwMode="auto">
            <a:xfrm>
              <a:off x="7837292" y="4777596"/>
              <a:ext cx="493712" cy="495300"/>
            </a:xfrm>
            <a:custGeom>
              <a:avLst/>
              <a:gdLst>
                <a:gd name="T0" fmla="*/ 432 w 934"/>
                <a:gd name="T1" fmla="*/ 317 h 936"/>
                <a:gd name="T2" fmla="*/ 370 w 934"/>
                <a:gd name="T3" fmla="*/ 347 h 936"/>
                <a:gd name="T4" fmla="*/ 327 w 934"/>
                <a:gd name="T5" fmla="*/ 400 h 936"/>
                <a:gd name="T6" fmla="*/ 311 w 934"/>
                <a:gd name="T7" fmla="*/ 468 h 936"/>
                <a:gd name="T8" fmla="*/ 327 w 934"/>
                <a:gd name="T9" fmla="*/ 537 h 936"/>
                <a:gd name="T10" fmla="*/ 370 w 934"/>
                <a:gd name="T11" fmla="*/ 591 h 936"/>
                <a:gd name="T12" fmla="*/ 432 w 934"/>
                <a:gd name="T13" fmla="*/ 620 h 936"/>
                <a:gd name="T14" fmla="*/ 504 w 934"/>
                <a:gd name="T15" fmla="*/ 620 h 936"/>
                <a:gd name="T16" fmla="*/ 565 w 934"/>
                <a:gd name="T17" fmla="*/ 591 h 936"/>
                <a:gd name="T18" fmla="*/ 607 w 934"/>
                <a:gd name="T19" fmla="*/ 537 h 936"/>
                <a:gd name="T20" fmla="*/ 623 w 934"/>
                <a:gd name="T21" fmla="*/ 468 h 936"/>
                <a:gd name="T22" fmla="*/ 607 w 934"/>
                <a:gd name="T23" fmla="*/ 400 h 936"/>
                <a:gd name="T24" fmla="*/ 565 w 934"/>
                <a:gd name="T25" fmla="*/ 347 h 936"/>
                <a:gd name="T26" fmla="*/ 504 w 934"/>
                <a:gd name="T27" fmla="*/ 317 h 936"/>
                <a:gd name="T28" fmla="*/ 467 w 934"/>
                <a:gd name="T29" fmla="*/ 0 h 936"/>
                <a:gd name="T30" fmla="*/ 591 w 934"/>
                <a:gd name="T31" fmla="*/ 16 h 936"/>
                <a:gd name="T32" fmla="*/ 703 w 934"/>
                <a:gd name="T33" fmla="*/ 64 h 936"/>
                <a:gd name="T34" fmla="*/ 798 w 934"/>
                <a:gd name="T35" fmla="*/ 137 h 936"/>
                <a:gd name="T36" fmla="*/ 870 w 934"/>
                <a:gd name="T37" fmla="*/ 232 h 936"/>
                <a:gd name="T38" fmla="*/ 918 w 934"/>
                <a:gd name="T39" fmla="*/ 344 h 936"/>
                <a:gd name="T40" fmla="*/ 934 w 934"/>
                <a:gd name="T41" fmla="*/ 468 h 936"/>
                <a:gd name="T42" fmla="*/ 918 w 934"/>
                <a:gd name="T43" fmla="*/ 593 h 936"/>
                <a:gd name="T44" fmla="*/ 870 w 934"/>
                <a:gd name="T45" fmla="*/ 704 h 936"/>
                <a:gd name="T46" fmla="*/ 798 w 934"/>
                <a:gd name="T47" fmla="*/ 799 h 936"/>
                <a:gd name="T48" fmla="*/ 703 w 934"/>
                <a:gd name="T49" fmla="*/ 873 h 936"/>
                <a:gd name="T50" fmla="*/ 591 w 934"/>
                <a:gd name="T51" fmla="*/ 920 h 936"/>
                <a:gd name="T52" fmla="*/ 467 w 934"/>
                <a:gd name="T53" fmla="*/ 936 h 936"/>
                <a:gd name="T54" fmla="*/ 343 w 934"/>
                <a:gd name="T55" fmla="*/ 920 h 936"/>
                <a:gd name="T56" fmla="*/ 231 w 934"/>
                <a:gd name="T57" fmla="*/ 873 h 936"/>
                <a:gd name="T58" fmla="*/ 137 w 934"/>
                <a:gd name="T59" fmla="*/ 799 h 936"/>
                <a:gd name="T60" fmla="*/ 64 w 934"/>
                <a:gd name="T61" fmla="*/ 704 h 936"/>
                <a:gd name="T62" fmla="*/ 16 w 934"/>
                <a:gd name="T63" fmla="*/ 593 h 936"/>
                <a:gd name="T64" fmla="*/ 0 w 934"/>
                <a:gd name="T65" fmla="*/ 468 h 936"/>
                <a:gd name="T66" fmla="*/ 16 w 934"/>
                <a:gd name="T67" fmla="*/ 344 h 936"/>
                <a:gd name="T68" fmla="*/ 64 w 934"/>
                <a:gd name="T69" fmla="*/ 232 h 936"/>
                <a:gd name="T70" fmla="*/ 137 w 934"/>
                <a:gd name="T71" fmla="*/ 137 h 936"/>
                <a:gd name="T72" fmla="*/ 231 w 934"/>
                <a:gd name="T73" fmla="*/ 64 h 936"/>
                <a:gd name="T74" fmla="*/ 343 w 934"/>
                <a:gd name="T75" fmla="*/ 16 h 936"/>
                <a:gd name="T76" fmla="*/ 467 w 934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4" h="936">
                  <a:moveTo>
                    <a:pt x="467" y="312"/>
                  </a:moveTo>
                  <a:lnTo>
                    <a:pt x="432" y="317"/>
                  </a:lnTo>
                  <a:lnTo>
                    <a:pt x="399" y="328"/>
                  </a:lnTo>
                  <a:lnTo>
                    <a:pt x="370" y="347"/>
                  </a:lnTo>
                  <a:lnTo>
                    <a:pt x="346" y="370"/>
                  </a:lnTo>
                  <a:lnTo>
                    <a:pt x="327" y="400"/>
                  </a:lnTo>
                  <a:lnTo>
                    <a:pt x="316" y="433"/>
                  </a:lnTo>
                  <a:lnTo>
                    <a:pt x="311" y="468"/>
                  </a:lnTo>
                  <a:lnTo>
                    <a:pt x="316" y="505"/>
                  </a:lnTo>
                  <a:lnTo>
                    <a:pt x="327" y="537"/>
                  </a:lnTo>
                  <a:lnTo>
                    <a:pt x="346" y="566"/>
                  </a:lnTo>
                  <a:lnTo>
                    <a:pt x="370" y="591"/>
                  </a:lnTo>
                  <a:lnTo>
                    <a:pt x="399" y="608"/>
                  </a:lnTo>
                  <a:lnTo>
                    <a:pt x="432" y="620"/>
                  </a:lnTo>
                  <a:lnTo>
                    <a:pt x="467" y="624"/>
                  </a:lnTo>
                  <a:lnTo>
                    <a:pt x="504" y="620"/>
                  </a:lnTo>
                  <a:lnTo>
                    <a:pt x="536" y="608"/>
                  </a:lnTo>
                  <a:lnTo>
                    <a:pt x="565" y="591"/>
                  </a:lnTo>
                  <a:lnTo>
                    <a:pt x="588" y="566"/>
                  </a:lnTo>
                  <a:lnTo>
                    <a:pt x="607" y="537"/>
                  </a:lnTo>
                  <a:lnTo>
                    <a:pt x="618" y="505"/>
                  </a:lnTo>
                  <a:lnTo>
                    <a:pt x="623" y="468"/>
                  </a:lnTo>
                  <a:lnTo>
                    <a:pt x="618" y="433"/>
                  </a:lnTo>
                  <a:lnTo>
                    <a:pt x="607" y="400"/>
                  </a:lnTo>
                  <a:lnTo>
                    <a:pt x="588" y="370"/>
                  </a:lnTo>
                  <a:lnTo>
                    <a:pt x="565" y="347"/>
                  </a:lnTo>
                  <a:lnTo>
                    <a:pt x="536" y="328"/>
                  </a:lnTo>
                  <a:lnTo>
                    <a:pt x="504" y="317"/>
                  </a:lnTo>
                  <a:lnTo>
                    <a:pt x="467" y="312"/>
                  </a:lnTo>
                  <a:close/>
                  <a:moveTo>
                    <a:pt x="467" y="0"/>
                  </a:moveTo>
                  <a:lnTo>
                    <a:pt x="531" y="5"/>
                  </a:lnTo>
                  <a:lnTo>
                    <a:pt x="591" y="16"/>
                  </a:lnTo>
                  <a:lnTo>
                    <a:pt x="649" y="37"/>
                  </a:lnTo>
                  <a:lnTo>
                    <a:pt x="703" y="64"/>
                  </a:lnTo>
                  <a:lnTo>
                    <a:pt x="752" y="98"/>
                  </a:lnTo>
                  <a:lnTo>
                    <a:pt x="798" y="137"/>
                  </a:lnTo>
                  <a:lnTo>
                    <a:pt x="837" y="182"/>
                  </a:lnTo>
                  <a:lnTo>
                    <a:pt x="870" y="232"/>
                  </a:lnTo>
                  <a:lnTo>
                    <a:pt x="898" y="286"/>
                  </a:lnTo>
                  <a:lnTo>
                    <a:pt x="918" y="344"/>
                  </a:lnTo>
                  <a:lnTo>
                    <a:pt x="930" y="405"/>
                  </a:lnTo>
                  <a:lnTo>
                    <a:pt x="934" y="468"/>
                  </a:lnTo>
                  <a:lnTo>
                    <a:pt x="930" y="532"/>
                  </a:lnTo>
                  <a:lnTo>
                    <a:pt x="918" y="593"/>
                  </a:lnTo>
                  <a:lnTo>
                    <a:pt x="898" y="650"/>
                  </a:lnTo>
                  <a:lnTo>
                    <a:pt x="870" y="704"/>
                  </a:lnTo>
                  <a:lnTo>
                    <a:pt x="837" y="755"/>
                  </a:lnTo>
                  <a:lnTo>
                    <a:pt x="798" y="799"/>
                  </a:lnTo>
                  <a:lnTo>
                    <a:pt x="752" y="840"/>
                  </a:lnTo>
                  <a:lnTo>
                    <a:pt x="703" y="873"/>
                  </a:lnTo>
                  <a:lnTo>
                    <a:pt x="649" y="900"/>
                  </a:lnTo>
                  <a:lnTo>
                    <a:pt x="591" y="920"/>
                  </a:lnTo>
                  <a:lnTo>
                    <a:pt x="531" y="932"/>
                  </a:lnTo>
                  <a:lnTo>
                    <a:pt x="467" y="936"/>
                  </a:lnTo>
                  <a:lnTo>
                    <a:pt x="403" y="932"/>
                  </a:lnTo>
                  <a:lnTo>
                    <a:pt x="343" y="920"/>
                  </a:lnTo>
                  <a:lnTo>
                    <a:pt x="285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6" y="650"/>
                  </a:lnTo>
                  <a:lnTo>
                    <a:pt x="16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6" y="344"/>
                  </a:lnTo>
                  <a:lnTo>
                    <a:pt x="36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5" y="37"/>
                  </a:lnTo>
                  <a:lnTo>
                    <a:pt x="343" y="16"/>
                  </a:lnTo>
                  <a:lnTo>
                    <a:pt x="403" y="5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78"/>
            <p:cNvSpPr>
              <a:spLocks noEditPoints="1"/>
            </p:cNvSpPr>
            <p:nvPr/>
          </p:nvSpPr>
          <p:spPr bwMode="auto">
            <a:xfrm>
              <a:off x="6124380" y="3367896"/>
              <a:ext cx="2514600" cy="1657350"/>
            </a:xfrm>
            <a:custGeom>
              <a:avLst/>
              <a:gdLst>
                <a:gd name="T0" fmla="*/ 4164 w 4751"/>
                <a:gd name="T1" fmla="*/ 1420 h 3132"/>
                <a:gd name="T2" fmla="*/ 3758 w 4751"/>
                <a:gd name="T3" fmla="*/ 889 h 3132"/>
                <a:gd name="T4" fmla="*/ 3662 w 4751"/>
                <a:gd name="T5" fmla="*/ 860 h 3132"/>
                <a:gd name="T6" fmla="*/ 2923 w 4751"/>
                <a:gd name="T7" fmla="*/ 0 h 3132"/>
                <a:gd name="T8" fmla="*/ 2991 w 4751"/>
                <a:gd name="T9" fmla="*/ 28 h 3132"/>
                <a:gd name="T10" fmla="*/ 3019 w 4751"/>
                <a:gd name="T11" fmla="*/ 96 h 3132"/>
                <a:gd name="T12" fmla="*/ 3909 w 4751"/>
                <a:gd name="T13" fmla="*/ 498 h 3132"/>
                <a:gd name="T14" fmla="*/ 3994 w 4751"/>
                <a:gd name="T15" fmla="*/ 533 h 3132"/>
                <a:gd name="T16" fmla="*/ 4567 w 4751"/>
                <a:gd name="T17" fmla="*/ 1272 h 3132"/>
                <a:gd name="T18" fmla="*/ 4608 w 4751"/>
                <a:gd name="T19" fmla="*/ 1354 h 3132"/>
                <a:gd name="T20" fmla="*/ 4625 w 4751"/>
                <a:gd name="T21" fmla="*/ 1444 h 3132"/>
                <a:gd name="T22" fmla="*/ 4682 w 4751"/>
                <a:gd name="T23" fmla="*/ 2610 h 3132"/>
                <a:gd name="T24" fmla="*/ 4738 w 4751"/>
                <a:gd name="T25" fmla="*/ 2653 h 3132"/>
                <a:gd name="T26" fmla="*/ 4751 w 4751"/>
                <a:gd name="T27" fmla="*/ 3036 h 3132"/>
                <a:gd name="T28" fmla="*/ 4723 w 4751"/>
                <a:gd name="T29" fmla="*/ 3104 h 3132"/>
                <a:gd name="T30" fmla="*/ 4655 w 4751"/>
                <a:gd name="T31" fmla="*/ 3132 h 3132"/>
                <a:gd name="T32" fmla="*/ 4342 w 4751"/>
                <a:gd name="T33" fmla="*/ 2982 h 3132"/>
                <a:gd name="T34" fmla="*/ 4257 w 4751"/>
                <a:gd name="T35" fmla="*/ 2781 h 3132"/>
                <a:gd name="T36" fmla="*/ 4113 w 4751"/>
                <a:gd name="T37" fmla="*/ 2621 h 3132"/>
                <a:gd name="T38" fmla="*/ 3925 w 4751"/>
                <a:gd name="T39" fmla="*/ 2514 h 3132"/>
                <a:gd name="T40" fmla="*/ 3704 w 4751"/>
                <a:gd name="T41" fmla="*/ 2476 h 3132"/>
                <a:gd name="T42" fmla="*/ 3483 w 4751"/>
                <a:gd name="T43" fmla="*/ 2514 h 3132"/>
                <a:gd name="T44" fmla="*/ 3295 w 4751"/>
                <a:gd name="T45" fmla="*/ 2621 h 3132"/>
                <a:gd name="T46" fmla="*/ 3151 w 4751"/>
                <a:gd name="T47" fmla="*/ 2781 h 3132"/>
                <a:gd name="T48" fmla="*/ 3067 w 4751"/>
                <a:gd name="T49" fmla="*/ 2982 h 3132"/>
                <a:gd name="T50" fmla="*/ 1733 w 4751"/>
                <a:gd name="T51" fmla="*/ 3132 h 3132"/>
                <a:gd name="T52" fmla="*/ 1694 w 4751"/>
                <a:gd name="T53" fmla="*/ 2912 h 3132"/>
                <a:gd name="T54" fmla="*/ 1589 w 4751"/>
                <a:gd name="T55" fmla="*/ 2723 h 3132"/>
                <a:gd name="T56" fmla="*/ 1429 w 4751"/>
                <a:gd name="T57" fmla="*/ 2578 h 3132"/>
                <a:gd name="T58" fmla="*/ 1228 w 4751"/>
                <a:gd name="T59" fmla="*/ 2494 h 3132"/>
                <a:gd name="T60" fmla="*/ 1001 w 4751"/>
                <a:gd name="T61" fmla="*/ 2481 h 3132"/>
                <a:gd name="T62" fmla="*/ 790 w 4751"/>
                <a:gd name="T63" fmla="*/ 2543 h 3132"/>
                <a:gd name="T64" fmla="*/ 616 w 4751"/>
                <a:gd name="T65" fmla="*/ 2669 h 3132"/>
                <a:gd name="T66" fmla="*/ 489 w 4751"/>
                <a:gd name="T67" fmla="*/ 2844 h 3132"/>
                <a:gd name="T68" fmla="*/ 428 w 4751"/>
                <a:gd name="T69" fmla="*/ 3056 h 3132"/>
                <a:gd name="T70" fmla="*/ 70 w 4751"/>
                <a:gd name="T71" fmla="*/ 3129 h 3132"/>
                <a:gd name="T72" fmla="*/ 13 w 4751"/>
                <a:gd name="T73" fmla="*/ 3084 h 3132"/>
                <a:gd name="T74" fmla="*/ 0 w 4751"/>
                <a:gd name="T75" fmla="*/ 2701 h 3132"/>
                <a:gd name="T76" fmla="*/ 28 w 4751"/>
                <a:gd name="T77" fmla="*/ 2634 h 3132"/>
                <a:gd name="T78" fmla="*/ 93 w 4751"/>
                <a:gd name="T79" fmla="*/ 2606 h 3132"/>
                <a:gd name="T80" fmla="*/ 148 w 4751"/>
                <a:gd name="T81" fmla="*/ 326 h 3132"/>
                <a:gd name="T82" fmla="*/ 205 w 4751"/>
                <a:gd name="T83" fmla="*/ 173 h 3132"/>
                <a:gd name="T84" fmla="*/ 319 w 4751"/>
                <a:gd name="T85" fmla="*/ 61 h 3132"/>
                <a:gd name="T86" fmla="*/ 470 w 4751"/>
                <a:gd name="T87" fmla="*/ 3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51" h="3132">
                  <a:moveTo>
                    <a:pt x="3262" y="860"/>
                  </a:moveTo>
                  <a:lnTo>
                    <a:pt x="3262" y="1420"/>
                  </a:lnTo>
                  <a:lnTo>
                    <a:pt x="4164" y="1420"/>
                  </a:lnTo>
                  <a:lnTo>
                    <a:pt x="3807" y="933"/>
                  </a:lnTo>
                  <a:lnTo>
                    <a:pt x="3786" y="909"/>
                  </a:lnTo>
                  <a:lnTo>
                    <a:pt x="3758" y="889"/>
                  </a:lnTo>
                  <a:lnTo>
                    <a:pt x="3726" y="873"/>
                  </a:lnTo>
                  <a:lnTo>
                    <a:pt x="3692" y="863"/>
                  </a:lnTo>
                  <a:lnTo>
                    <a:pt x="3662" y="860"/>
                  </a:lnTo>
                  <a:lnTo>
                    <a:pt x="3262" y="860"/>
                  </a:lnTo>
                  <a:close/>
                  <a:moveTo>
                    <a:pt x="527" y="0"/>
                  </a:moveTo>
                  <a:lnTo>
                    <a:pt x="2923" y="0"/>
                  </a:lnTo>
                  <a:lnTo>
                    <a:pt x="2949" y="3"/>
                  </a:lnTo>
                  <a:lnTo>
                    <a:pt x="2972" y="13"/>
                  </a:lnTo>
                  <a:lnTo>
                    <a:pt x="2991" y="28"/>
                  </a:lnTo>
                  <a:lnTo>
                    <a:pt x="3006" y="47"/>
                  </a:lnTo>
                  <a:lnTo>
                    <a:pt x="3016" y="70"/>
                  </a:lnTo>
                  <a:lnTo>
                    <a:pt x="3019" y="96"/>
                  </a:lnTo>
                  <a:lnTo>
                    <a:pt x="3019" y="497"/>
                  </a:lnTo>
                  <a:lnTo>
                    <a:pt x="3882" y="497"/>
                  </a:lnTo>
                  <a:lnTo>
                    <a:pt x="3909" y="498"/>
                  </a:lnTo>
                  <a:lnTo>
                    <a:pt x="3938" y="507"/>
                  </a:lnTo>
                  <a:lnTo>
                    <a:pt x="3968" y="519"/>
                  </a:lnTo>
                  <a:lnTo>
                    <a:pt x="3994" y="533"/>
                  </a:lnTo>
                  <a:lnTo>
                    <a:pt x="4017" y="552"/>
                  </a:lnTo>
                  <a:lnTo>
                    <a:pt x="4036" y="573"/>
                  </a:lnTo>
                  <a:lnTo>
                    <a:pt x="4567" y="1272"/>
                  </a:lnTo>
                  <a:lnTo>
                    <a:pt x="4583" y="1296"/>
                  </a:lnTo>
                  <a:lnTo>
                    <a:pt x="4596" y="1323"/>
                  </a:lnTo>
                  <a:lnTo>
                    <a:pt x="4608" y="1354"/>
                  </a:lnTo>
                  <a:lnTo>
                    <a:pt x="4617" y="1385"/>
                  </a:lnTo>
                  <a:lnTo>
                    <a:pt x="4623" y="1415"/>
                  </a:lnTo>
                  <a:lnTo>
                    <a:pt x="4625" y="1444"/>
                  </a:lnTo>
                  <a:lnTo>
                    <a:pt x="4625" y="2606"/>
                  </a:lnTo>
                  <a:lnTo>
                    <a:pt x="4657" y="2606"/>
                  </a:lnTo>
                  <a:lnTo>
                    <a:pt x="4682" y="2610"/>
                  </a:lnTo>
                  <a:lnTo>
                    <a:pt x="4704" y="2619"/>
                  </a:lnTo>
                  <a:lnTo>
                    <a:pt x="4723" y="2634"/>
                  </a:lnTo>
                  <a:lnTo>
                    <a:pt x="4738" y="2653"/>
                  </a:lnTo>
                  <a:lnTo>
                    <a:pt x="4748" y="2676"/>
                  </a:lnTo>
                  <a:lnTo>
                    <a:pt x="4751" y="2701"/>
                  </a:lnTo>
                  <a:lnTo>
                    <a:pt x="4751" y="3036"/>
                  </a:lnTo>
                  <a:lnTo>
                    <a:pt x="4748" y="3062"/>
                  </a:lnTo>
                  <a:lnTo>
                    <a:pt x="4738" y="3084"/>
                  </a:lnTo>
                  <a:lnTo>
                    <a:pt x="4723" y="3104"/>
                  </a:lnTo>
                  <a:lnTo>
                    <a:pt x="4703" y="3119"/>
                  </a:lnTo>
                  <a:lnTo>
                    <a:pt x="4681" y="3129"/>
                  </a:lnTo>
                  <a:lnTo>
                    <a:pt x="4655" y="3132"/>
                  </a:lnTo>
                  <a:lnTo>
                    <a:pt x="4359" y="3132"/>
                  </a:lnTo>
                  <a:lnTo>
                    <a:pt x="4355" y="3056"/>
                  </a:lnTo>
                  <a:lnTo>
                    <a:pt x="4342" y="2982"/>
                  </a:lnTo>
                  <a:lnTo>
                    <a:pt x="4321" y="2912"/>
                  </a:lnTo>
                  <a:lnTo>
                    <a:pt x="4292" y="2844"/>
                  </a:lnTo>
                  <a:lnTo>
                    <a:pt x="4257" y="2781"/>
                  </a:lnTo>
                  <a:lnTo>
                    <a:pt x="4215" y="2723"/>
                  </a:lnTo>
                  <a:lnTo>
                    <a:pt x="4167" y="2669"/>
                  </a:lnTo>
                  <a:lnTo>
                    <a:pt x="4113" y="2621"/>
                  </a:lnTo>
                  <a:lnTo>
                    <a:pt x="4055" y="2578"/>
                  </a:lnTo>
                  <a:lnTo>
                    <a:pt x="3992" y="2543"/>
                  </a:lnTo>
                  <a:lnTo>
                    <a:pt x="3925" y="2514"/>
                  </a:lnTo>
                  <a:lnTo>
                    <a:pt x="3854" y="2494"/>
                  </a:lnTo>
                  <a:lnTo>
                    <a:pt x="3780" y="2481"/>
                  </a:lnTo>
                  <a:lnTo>
                    <a:pt x="3704" y="2476"/>
                  </a:lnTo>
                  <a:lnTo>
                    <a:pt x="3627" y="2481"/>
                  </a:lnTo>
                  <a:lnTo>
                    <a:pt x="3554" y="2494"/>
                  </a:lnTo>
                  <a:lnTo>
                    <a:pt x="3483" y="2514"/>
                  </a:lnTo>
                  <a:lnTo>
                    <a:pt x="3416" y="2543"/>
                  </a:lnTo>
                  <a:lnTo>
                    <a:pt x="3353" y="2578"/>
                  </a:lnTo>
                  <a:lnTo>
                    <a:pt x="3295" y="2621"/>
                  </a:lnTo>
                  <a:lnTo>
                    <a:pt x="3241" y="2669"/>
                  </a:lnTo>
                  <a:lnTo>
                    <a:pt x="3193" y="2723"/>
                  </a:lnTo>
                  <a:lnTo>
                    <a:pt x="3151" y="2781"/>
                  </a:lnTo>
                  <a:lnTo>
                    <a:pt x="3116" y="2844"/>
                  </a:lnTo>
                  <a:lnTo>
                    <a:pt x="3087" y="2912"/>
                  </a:lnTo>
                  <a:lnTo>
                    <a:pt x="3067" y="2982"/>
                  </a:lnTo>
                  <a:lnTo>
                    <a:pt x="3054" y="3056"/>
                  </a:lnTo>
                  <a:lnTo>
                    <a:pt x="3049" y="3132"/>
                  </a:lnTo>
                  <a:lnTo>
                    <a:pt x="1733" y="3132"/>
                  </a:lnTo>
                  <a:lnTo>
                    <a:pt x="1729" y="3056"/>
                  </a:lnTo>
                  <a:lnTo>
                    <a:pt x="1716" y="2982"/>
                  </a:lnTo>
                  <a:lnTo>
                    <a:pt x="1694" y="2912"/>
                  </a:lnTo>
                  <a:lnTo>
                    <a:pt x="1666" y="2844"/>
                  </a:lnTo>
                  <a:lnTo>
                    <a:pt x="1632" y="2781"/>
                  </a:lnTo>
                  <a:lnTo>
                    <a:pt x="1589" y="2723"/>
                  </a:lnTo>
                  <a:lnTo>
                    <a:pt x="1541" y="2669"/>
                  </a:lnTo>
                  <a:lnTo>
                    <a:pt x="1487" y="2621"/>
                  </a:lnTo>
                  <a:lnTo>
                    <a:pt x="1429" y="2578"/>
                  </a:lnTo>
                  <a:lnTo>
                    <a:pt x="1365" y="2543"/>
                  </a:lnTo>
                  <a:lnTo>
                    <a:pt x="1298" y="2514"/>
                  </a:lnTo>
                  <a:lnTo>
                    <a:pt x="1228" y="2494"/>
                  </a:lnTo>
                  <a:lnTo>
                    <a:pt x="1154" y="2481"/>
                  </a:lnTo>
                  <a:lnTo>
                    <a:pt x="1078" y="2476"/>
                  </a:lnTo>
                  <a:lnTo>
                    <a:pt x="1001" y="2481"/>
                  </a:lnTo>
                  <a:lnTo>
                    <a:pt x="929" y="2494"/>
                  </a:lnTo>
                  <a:lnTo>
                    <a:pt x="857" y="2514"/>
                  </a:lnTo>
                  <a:lnTo>
                    <a:pt x="790" y="2543"/>
                  </a:lnTo>
                  <a:lnTo>
                    <a:pt x="728" y="2578"/>
                  </a:lnTo>
                  <a:lnTo>
                    <a:pt x="668" y="2621"/>
                  </a:lnTo>
                  <a:lnTo>
                    <a:pt x="616" y="2669"/>
                  </a:lnTo>
                  <a:lnTo>
                    <a:pt x="568" y="2723"/>
                  </a:lnTo>
                  <a:lnTo>
                    <a:pt x="525" y="2781"/>
                  </a:lnTo>
                  <a:lnTo>
                    <a:pt x="489" y="2844"/>
                  </a:lnTo>
                  <a:lnTo>
                    <a:pt x="461" y="2912"/>
                  </a:lnTo>
                  <a:lnTo>
                    <a:pt x="440" y="2982"/>
                  </a:lnTo>
                  <a:lnTo>
                    <a:pt x="428" y="3056"/>
                  </a:lnTo>
                  <a:lnTo>
                    <a:pt x="422" y="3132"/>
                  </a:lnTo>
                  <a:lnTo>
                    <a:pt x="96" y="3132"/>
                  </a:lnTo>
                  <a:lnTo>
                    <a:pt x="70" y="3129"/>
                  </a:lnTo>
                  <a:lnTo>
                    <a:pt x="48" y="3119"/>
                  </a:lnTo>
                  <a:lnTo>
                    <a:pt x="28" y="3104"/>
                  </a:lnTo>
                  <a:lnTo>
                    <a:pt x="13" y="3084"/>
                  </a:lnTo>
                  <a:lnTo>
                    <a:pt x="3" y="3062"/>
                  </a:lnTo>
                  <a:lnTo>
                    <a:pt x="0" y="3036"/>
                  </a:lnTo>
                  <a:lnTo>
                    <a:pt x="0" y="2701"/>
                  </a:lnTo>
                  <a:lnTo>
                    <a:pt x="3" y="2676"/>
                  </a:lnTo>
                  <a:lnTo>
                    <a:pt x="13" y="2653"/>
                  </a:lnTo>
                  <a:lnTo>
                    <a:pt x="28" y="2634"/>
                  </a:lnTo>
                  <a:lnTo>
                    <a:pt x="47" y="2619"/>
                  </a:lnTo>
                  <a:lnTo>
                    <a:pt x="68" y="2610"/>
                  </a:lnTo>
                  <a:lnTo>
                    <a:pt x="93" y="2606"/>
                  </a:lnTo>
                  <a:lnTo>
                    <a:pt x="144" y="2606"/>
                  </a:lnTo>
                  <a:lnTo>
                    <a:pt x="144" y="383"/>
                  </a:lnTo>
                  <a:lnTo>
                    <a:pt x="148" y="326"/>
                  </a:lnTo>
                  <a:lnTo>
                    <a:pt x="160" y="273"/>
                  </a:lnTo>
                  <a:lnTo>
                    <a:pt x="179" y="222"/>
                  </a:lnTo>
                  <a:lnTo>
                    <a:pt x="205" y="173"/>
                  </a:lnTo>
                  <a:lnTo>
                    <a:pt x="237" y="131"/>
                  </a:lnTo>
                  <a:lnTo>
                    <a:pt x="275" y="93"/>
                  </a:lnTo>
                  <a:lnTo>
                    <a:pt x="319" y="61"/>
                  </a:lnTo>
                  <a:lnTo>
                    <a:pt x="365" y="35"/>
                  </a:lnTo>
                  <a:lnTo>
                    <a:pt x="416" y="16"/>
                  </a:lnTo>
                  <a:lnTo>
                    <a:pt x="470" y="3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8" name="Freeform 383"/>
          <p:cNvSpPr>
            <a:spLocks noEditPoints="1"/>
          </p:cNvSpPr>
          <p:nvPr/>
        </p:nvSpPr>
        <p:spPr bwMode="auto">
          <a:xfrm>
            <a:off x="10183209" y="3263662"/>
            <a:ext cx="384869" cy="389918"/>
          </a:xfrm>
          <a:custGeom>
            <a:avLst/>
            <a:gdLst>
              <a:gd name="T0" fmla="*/ 1540 w 3506"/>
              <a:gd name="T1" fmla="*/ 909 h 3551"/>
              <a:gd name="T2" fmla="*/ 1492 w 3506"/>
              <a:gd name="T3" fmla="*/ 1043 h 3551"/>
              <a:gd name="T4" fmla="*/ 1401 w 3506"/>
              <a:gd name="T5" fmla="*/ 1173 h 3551"/>
              <a:gd name="T6" fmla="*/ 1300 w 3506"/>
              <a:gd name="T7" fmla="*/ 1252 h 3551"/>
              <a:gd name="T8" fmla="*/ 1186 w 3506"/>
              <a:gd name="T9" fmla="*/ 1302 h 3551"/>
              <a:gd name="T10" fmla="*/ 1408 w 3506"/>
              <a:gd name="T11" fmla="*/ 1588 h 3551"/>
              <a:gd name="T12" fmla="*/ 1412 w 3506"/>
              <a:gd name="T13" fmla="*/ 2361 h 3551"/>
              <a:gd name="T14" fmla="*/ 1435 w 3506"/>
              <a:gd name="T15" fmla="*/ 2466 h 3551"/>
              <a:gd name="T16" fmla="*/ 1501 w 3506"/>
              <a:gd name="T17" fmla="*/ 2566 h 3551"/>
              <a:gd name="T18" fmla="*/ 1612 w 3506"/>
              <a:gd name="T19" fmla="*/ 2653 h 3551"/>
              <a:gd name="T20" fmla="*/ 1737 w 3506"/>
              <a:gd name="T21" fmla="*/ 2704 h 3551"/>
              <a:gd name="T22" fmla="*/ 1833 w 3506"/>
              <a:gd name="T23" fmla="*/ 2723 h 3551"/>
              <a:gd name="T24" fmla="*/ 1967 w 3506"/>
              <a:gd name="T25" fmla="*/ 2725 h 3551"/>
              <a:gd name="T26" fmla="*/ 2124 w 3506"/>
              <a:gd name="T27" fmla="*/ 2704 h 3551"/>
              <a:gd name="T28" fmla="*/ 2286 w 3506"/>
              <a:gd name="T29" fmla="*/ 2648 h 3551"/>
              <a:gd name="T30" fmla="*/ 2289 w 3506"/>
              <a:gd name="T31" fmla="*/ 2352 h 3551"/>
              <a:gd name="T32" fmla="*/ 2115 w 3506"/>
              <a:gd name="T33" fmla="*/ 2409 h 3551"/>
              <a:gd name="T34" fmla="*/ 1980 w 3506"/>
              <a:gd name="T35" fmla="*/ 2403 h 3551"/>
              <a:gd name="T36" fmla="*/ 1889 w 3506"/>
              <a:gd name="T37" fmla="*/ 2358 h 3551"/>
              <a:gd name="T38" fmla="*/ 1841 w 3506"/>
              <a:gd name="T39" fmla="*/ 2291 h 3551"/>
              <a:gd name="T40" fmla="*/ 1831 w 3506"/>
              <a:gd name="T41" fmla="*/ 2217 h 3551"/>
              <a:gd name="T42" fmla="*/ 1830 w 3506"/>
              <a:gd name="T43" fmla="*/ 2083 h 3551"/>
              <a:gd name="T44" fmla="*/ 2271 w 3506"/>
              <a:gd name="T45" fmla="*/ 1243 h 3551"/>
              <a:gd name="T46" fmla="*/ 1559 w 3506"/>
              <a:gd name="T47" fmla="*/ 798 h 3551"/>
              <a:gd name="T48" fmla="*/ 1973 w 3506"/>
              <a:gd name="T49" fmla="*/ 15 h 3551"/>
              <a:gd name="T50" fmla="*/ 2286 w 3506"/>
              <a:gd name="T51" fmla="*/ 85 h 3551"/>
              <a:gd name="T52" fmla="*/ 2577 w 3506"/>
              <a:gd name="T53" fmla="*/ 209 h 3551"/>
              <a:gd name="T54" fmla="*/ 2837 w 3506"/>
              <a:gd name="T55" fmla="*/ 382 h 3551"/>
              <a:gd name="T56" fmla="*/ 3063 w 3506"/>
              <a:gd name="T57" fmla="*/ 598 h 3551"/>
              <a:gd name="T58" fmla="*/ 3249 w 3506"/>
              <a:gd name="T59" fmla="*/ 851 h 3551"/>
              <a:gd name="T60" fmla="*/ 3388 w 3506"/>
              <a:gd name="T61" fmla="*/ 1135 h 3551"/>
              <a:gd name="T62" fmla="*/ 3476 w 3506"/>
              <a:gd name="T63" fmla="*/ 1445 h 3551"/>
              <a:gd name="T64" fmla="*/ 3506 w 3506"/>
              <a:gd name="T65" fmla="*/ 1776 h 3551"/>
              <a:gd name="T66" fmla="*/ 3476 w 3506"/>
              <a:gd name="T67" fmla="*/ 2107 h 3551"/>
              <a:gd name="T68" fmla="*/ 3388 w 3506"/>
              <a:gd name="T69" fmla="*/ 2416 h 3551"/>
              <a:gd name="T70" fmla="*/ 3249 w 3506"/>
              <a:gd name="T71" fmla="*/ 2701 h 3551"/>
              <a:gd name="T72" fmla="*/ 3063 w 3506"/>
              <a:gd name="T73" fmla="*/ 2954 h 3551"/>
              <a:gd name="T74" fmla="*/ 2837 w 3506"/>
              <a:gd name="T75" fmla="*/ 3169 h 3551"/>
              <a:gd name="T76" fmla="*/ 2577 w 3506"/>
              <a:gd name="T77" fmla="*/ 3342 h 3551"/>
              <a:gd name="T78" fmla="*/ 2286 w 3506"/>
              <a:gd name="T79" fmla="*/ 3467 h 3551"/>
              <a:gd name="T80" fmla="*/ 1973 w 3506"/>
              <a:gd name="T81" fmla="*/ 3537 h 3551"/>
              <a:gd name="T82" fmla="*/ 1643 w 3506"/>
              <a:gd name="T83" fmla="*/ 3547 h 3551"/>
              <a:gd name="T84" fmla="*/ 1322 w 3506"/>
              <a:gd name="T85" fmla="*/ 3497 h 3551"/>
              <a:gd name="T86" fmla="*/ 1023 w 3506"/>
              <a:gd name="T87" fmla="*/ 3389 h 3551"/>
              <a:gd name="T88" fmla="*/ 752 w 3506"/>
              <a:gd name="T89" fmla="*/ 3233 h 3551"/>
              <a:gd name="T90" fmla="*/ 514 w 3506"/>
              <a:gd name="T91" fmla="*/ 3030 h 3551"/>
              <a:gd name="T92" fmla="*/ 315 w 3506"/>
              <a:gd name="T93" fmla="*/ 2790 h 3551"/>
              <a:gd name="T94" fmla="*/ 159 w 3506"/>
              <a:gd name="T95" fmla="*/ 2514 h 3551"/>
              <a:gd name="T96" fmla="*/ 54 w 3506"/>
              <a:gd name="T97" fmla="*/ 2212 h 3551"/>
              <a:gd name="T98" fmla="*/ 3 w 3506"/>
              <a:gd name="T99" fmla="*/ 1888 h 3551"/>
              <a:gd name="T100" fmla="*/ 14 w 3506"/>
              <a:gd name="T101" fmla="*/ 1554 h 3551"/>
              <a:gd name="T102" fmla="*/ 83 w 3506"/>
              <a:gd name="T103" fmla="*/ 1236 h 3551"/>
              <a:gd name="T104" fmla="*/ 206 w 3506"/>
              <a:gd name="T105" fmla="*/ 942 h 3551"/>
              <a:gd name="T106" fmla="*/ 376 w 3506"/>
              <a:gd name="T107" fmla="*/ 678 h 3551"/>
              <a:gd name="T108" fmla="*/ 590 w 3506"/>
              <a:gd name="T109" fmla="*/ 449 h 3551"/>
              <a:gd name="T110" fmla="*/ 839 w 3506"/>
              <a:gd name="T111" fmla="*/ 261 h 3551"/>
              <a:gd name="T112" fmla="*/ 1121 w 3506"/>
              <a:gd name="T113" fmla="*/ 120 h 3551"/>
              <a:gd name="T114" fmla="*/ 1427 w 3506"/>
              <a:gd name="T115" fmla="*/ 32 h 3551"/>
              <a:gd name="T116" fmla="*/ 1753 w 3506"/>
              <a:gd name="T117" fmla="*/ 0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6" h="3551">
                <a:moveTo>
                  <a:pt x="1559" y="798"/>
                </a:moveTo>
                <a:lnTo>
                  <a:pt x="1551" y="854"/>
                </a:lnTo>
                <a:lnTo>
                  <a:pt x="1540" y="909"/>
                </a:lnTo>
                <a:lnTo>
                  <a:pt x="1526" y="958"/>
                </a:lnTo>
                <a:lnTo>
                  <a:pt x="1510" y="1002"/>
                </a:lnTo>
                <a:lnTo>
                  <a:pt x="1492" y="1043"/>
                </a:lnTo>
                <a:lnTo>
                  <a:pt x="1466" y="1090"/>
                </a:lnTo>
                <a:lnTo>
                  <a:pt x="1436" y="1133"/>
                </a:lnTo>
                <a:lnTo>
                  <a:pt x="1401" y="1173"/>
                </a:lnTo>
                <a:lnTo>
                  <a:pt x="1364" y="1208"/>
                </a:lnTo>
                <a:lnTo>
                  <a:pt x="1334" y="1231"/>
                </a:lnTo>
                <a:lnTo>
                  <a:pt x="1300" y="1252"/>
                </a:lnTo>
                <a:lnTo>
                  <a:pt x="1264" y="1270"/>
                </a:lnTo>
                <a:lnTo>
                  <a:pt x="1226" y="1286"/>
                </a:lnTo>
                <a:lnTo>
                  <a:pt x="1186" y="1302"/>
                </a:lnTo>
                <a:lnTo>
                  <a:pt x="1149" y="1315"/>
                </a:lnTo>
                <a:lnTo>
                  <a:pt x="1149" y="1588"/>
                </a:lnTo>
                <a:lnTo>
                  <a:pt x="1408" y="1588"/>
                </a:lnTo>
                <a:lnTo>
                  <a:pt x="1408" y="2264"/>
                </a:lnTo>
                <a:lnTo>
                  <a:pt x="1409" y="2315"/>
                </a:lnTo>
                <a:lnTo>
                  <a:pt x="1412" y="2361"/>
                </a:lnTo>
                <a:lnTo>
                  <a:pt x="1418" y="2401"/>
                </a:lnTo>
                <a:lnTo>
                  <a:pt x="1426" y="2436"/>
                </a:lnTo>
                <a:lnTo>
                  <a:pt x="1435" y="2466"/>
                </a:lnTo>
                <a:lnTo>
                  <a:pt x="1452" y="2501"/>
                </a:lnTo>
                <a:lnTo>
                  <a:pt x="1474" y="2534"/>
                </a:lnTo>
                <a:lnTo>
                  <a:pt x="1501" y="2566"/>
                </a:lnTo>
                <a:lnTo>
                  <a:pt x="1533" y="2599"/>
                </a:lnTo>
                <a:lnTo>
                  <a:pt x="1570" y="2627"/>
                </a:lnTo>
                <a:lnTo>
                  <a:pt x="1612" y="2653"/>
                </a:lnTo>
                <a:lnTo>
                  <a:pt x="1657" y="2675"/>
                </a:lnTo>
                <a:lnTo>
                  <a:pt x="1705" y="2694"/>
                </a:lnTo>
                <a:lnTo>
                  <a:pt x="1737" y="2704"/>
                </a:lnTo>
                <a:lnTo>
                  <a:pt x="1769" y="2712"/>
                </a:lnTo>
                <a:lnTo>
                  <a:pt x="1801" y="2718"/>
                </a:lnTo>
                <a:lnTo>
                  <a:pt x="1833" y="2723"/>
                </a:lnTo>
                <a:lnTo>
                  <a:pt x="1870" y="2726"/>
                </a:lnTo>
                <a:lnTo>
                  <a:pt x="1910" y="2727"/>
                </a:lnTo>
                <a:lnTo>
                  <a:pt x="1967" y="2725"/>
                </a:lnTo>
                <a:lnTo>
                  <a:pt x="2021" y="2721"/>
                </a:lnTo>
                <a:lnTo>
                  <a:pt x="2074" y="2714"/>
                </a:lnTo>
                <a:lnTo>
                  <a:pt x="2124" y="2704"/>
                </a:lnTo>
                <a:lnTo>
                  <a:pt x="2176" y="2690"/>
                </a:lnTo>
                <a:lnTo>
                  <a:pt x="2229" y="2672"/>
                </a:lnTo>
                <a:lnTo>
                  <a:pt x="2286" y="2648"/>
                </a:lnTo>
                <a:lnTo>
                  <a:pt x="2346" y="2622"/>
                </a:lnTo>
                <a:lnTo>
                  <a:pt x="2346" y="2318"/>
                </a:lnTo>
                <a:lnTo>
                  <a:pt x="2289" y="2352"/>
                </a:lnTo>
                <a:lnTo>
                  <a:pt x="2230" y="2379"/>
                </a:lnTo>
                <a:lnTo>
                  <a:pt x="2173" y="2398"/>
                </a:lnTo>
                <a:lnTo>
                  <a:pt x="2115" y="2409"/>
                </a:lnTo>
                <a:lnTo>
                  <a:pt x="2057" y="2413"/>
                </a:lnTo>
                <a:lnTo>
                  <a:pt x="2018" y="2410"/>
                </a:lnTo>
                <a:lnTo>
                  <a:pt x="1980" y="2403"/>
                </a:lnTo>
                <a:lnTo>
                  <a:pt x="1946" y="2391"/>
                </a:lnTo>
                <a:lnTo>
                  <a:pt x="1913" y="2374"/>
                </a:lnTo>
                <a:lnTo>
                  <a:pt x="1889" y="2358"/>
                </a:lnTo>
                <a:lnTo>
                  <a:pt x="1870" y="2338"/>
                </a:lnTo>
                <a:lnTo>
                  <a:pt x="1852" y="2314"/>
                </a:lnTo>
                <a:lnTo>
                  <a:pt x="1841" y="2291"/>
                </a:lnTo>
                <a:lnTo>
                  <a:pt x="1836" y="2272"/>
                </a:lnTo>
                <a:lnTo>
                  <a:pt x="1832" y="2248"/>
                </a:lnTo>
                <a:lnTo>
                  <a:pt x="1831" y="2217"/>
                </a:lnTo>
                <a:lnTo>
                  <a:pt x="1830" y="2180"/>
                </a:lnTo>
                <a:lnTo>
                  <a:pt x="1830" y="2134"/>
                </a:lnTo>
                <a:lnTo>
                  <a:pt x="1830" y="2083"/>
                </a:lnTo>
                <a:lnTo>
                  <a:pt x="1830" y="1588"/>
                </a:lnTo>
                <a:lnTo>
                  <a:pt x="2271" y="1588"/>
                </a:lnTo>
                <a:lnTo>
                  <a:pt x="2271" y="1243"/>
                </a:lnTo>
                <a:lnTo>
                  <a:pt x="1830" y="1243"/>
                </a:lnTo>
                <a:lnTo>
                  <a:pt x="1830" y="798"/>
                </a:lnTo>
                <a:lnTo>
                  <a:pt x="1559" y="798"/>
                </a:lnTo>
                <a:close/>
                <a:moveTo>
                  <a:pt x="1753" y="0"/>
                </a:moveTo>
                <a:lnTo>
                  <a:pt x="1864" y="5"/>
                </a:lnTo>
                <a:lnTo>
                  <a:pt x="1973" y="15"/>
                </a:lnTo>
                <a:lnTo>
                  <a:pt x="2079" y="32"/>
                </a:lnTo>
                <a:lnTo>
                  <a:pt x="2184" y="55"/>
                </a:lnTo>
                <a:lnTo>
                  <a:pt x="2286" y="85"/>
                </a:lnTo>
                <a:lnTo>
                  <a:pt x="2386" y="120"/>
                </a:lnTo>
                <a:lnTo>
                  <a:pt x="2483" y="163"/>
                </a:lnTo>
                <a:lnTo>
                  <a:pt x="2577" y="209"/>
                </a:lnTo>
                <a:lnTo>
                  <a:pt x="2667" y="261"/>
                </a:lnTo>
                <a:lnTo>
                  <a:pt x="2754" y="319"/>
                </a:lnTo>
                <a:lnTo>
                  <a:pt x="2837" y="382"/>
                </a:lnTo>
                <a:lnTo>
                  <a:pt x="2917" y="449"/>
                </a:lnTo>
                <a:lnTo>
                  <a:pt x="2993" y="521"/>
                </a:lnTo>
                <a:lnTo>
                  <a:pt x="3063" y="598"/>
                </a:lnTo>
                <a:lnTo>
                  <a:pt x="3130" y="678"/>
                </a:lnTo>
                <a:lnTo>
                  <a:pt x="3192" y="762"/>
                </a:lnTo>
                <a:lnTo>
                  <a:pt x="3249" y="851"/>
                </a:lnTo>
                <a:lnTo>
                  <a:pt x="3301" y="942"/>
                </a:lnTo>
                <a:lnTo>
                  <a:pt x="3347" y="1037"/>
                </a:lnTo>
                <a:lnTo>
                  <a:pt x="3388" y="1135"/>
                </a:lnTo>
                <a:lnTo>
                  <a:pt x="3424" y="1236"/>
                </a:lnTo>
                <a:lnTo>
                  <a:pt x="3453" y="1339"/>
                </a:lnTo>
                <a:lnTo>
                  <a:pt x="3476" y="1445"/>
                </a:lnTo>
                <a:lnTo>
                  <a:pt x="3493" y="1554"/>
                </a:lnTo>
                <a:lnTo>
                  <a:pt x="3502" y="1664"/>
                </a:lnTo>
                <a:lnTo>
                  <a:pt x="3506" y="1776"/>
                </a:lnTo>
                <a:lnTo>
                  <a:pt x="3502" y="1888"/>
                </a:lnTo>
                <a:lnTo>
                  <a:pt x="3493" y="1998"/>
                </a:lnTo>
                <a:lnTo>
                  <a:pt x="3476" y="2107"/>
                </a:lnTo>
                <a:lnTo>
                  <a:pt x="3453" y="2212"/>
                </a:lnTo>
                <a:lnTo>
                  <a:pt x="3424" y="2315"/>
                </a:lnTo>
                <a:lnTo>
                  <a:pt x="3388" y="2416"/>
                </a:lnTo>
                <a:lnTo>
                  <a:pt x="3347" y="2514"/>
                </a:lnTo>
                <a:lnTo>
                  <a:pt x="3301" y="2610"/>
                </a:lnTo>
                <a:lnTo>
                  <a:pt x="3249" y="2701"/>
                </a:lnTo>
                <a:lnTo>
                  <a:pt x="3192" y="2790"/>
                </a:lnTo>
                <a:lnTo>
                  <a:pt x="3130" y="2874"/>
                </a:lnTo>
                <a:lnTo>
                  <a:pt x="3063" y="2954"/>
                </a:lnTo>
                <a:lnTo>
                  <a:pt x="2993" y="3030"/>
                </a:lnTo>
                <a:lnTo>
                  <a:pt x="2917" y="3103"/>
                </a:lnTo>
                <a:lnTo>
                  <a:pt x="2837" y="3169"/>
                </a:lnTo>
                <a:lnTo>
                  <a:pt x="2754" y="3233"/>
                </a:lnTo>
                <a:lnTo>
                  <a:pt x="2667" y="3290"/>
                </a:lnTo>
                <a:lnTo>
                  <a:pt x="2577" y="3342"/>
                </a:lnTo>
                <a:lnTo>
                  <a:pt x="2483" y="3389"/>
                </a:lnTo>
                <a:lnTo>
                  <a:pt x="2386" y="3431"/>
                </a:lnTo>
                <a:lnTo>
                  <a:pt x="2286" y="3467"/>
                </a:lnTo>
                <a:lnTo>
                  <a:pt x="2184" y="3497"/>
                </a:lnTo>
                <a:lnTo>
                  <a:pt x="2079" y="3520"/>
                </a:lnTo>
                <a:lnTo>
                  <a:pt x="1973" y="3537"/>
                </a:lnTo>
                <a:lnTo>
                  <a:pt x="1864" y="3547"/>
                </a:lnTo>
                <a:lnTo>
                  <a:pt x="1753" y="3551"/>
                </a:lnTo>
                <a:lnTo>
                  <a:pt x="1643" y="3547"/>
                </a:lnTo>
                <a:lnTo>
                  <a:pt x="1533" y="3537"/>
                </a:lnTo>
                <a:lnTo>
                  <a:pt x="1427" y="3520"/>
                </a:lnTo>
                <a:lnTo>
                  <a:pt x="1322" y="3497"/>
                </a:lnTo>
                <a:lnTo>
                  <a:pt x="1219" y="3467"/>
                </a:lnTo>
                <a:lnTo>
                  <a:pt x="1121" y="3431"/>
                </a:lnTo>
                <a:lnTo>
                  <a:pt x="1023" y="3389"/>
                </a:lnTo>
                <a:lnTo>
                  <a:pt x="930" y="3342"/>
                </a:lnTo>
                <a:lnTo>
                  <a:pt x="839" y="3290"/>
                </a:lnTo>
                <a:lnTo>
                  <a:pt x="752" y="3233"/>
                </a:lnTo>
                <a:lnTo>
                  <a:pt x="669" y="3169"/>
                </a:lnTo>
                <a:lnTo>
                  <a:pt x="590" y="3103"/>
                </a:lnTo>
                <a:lnTo>
                  <a:pt x="514" y="3030"/>
                </a:lnTo>
                <a:lnTo>
                  <a:pt x="443" y="2954"/>
                </a:lnTo>
                <a:lnTo>
                  <a:pt x="376" y="2874"/>
                </a:lnTo>
                <a:lnTo>
                  <a:pt x="315" y="2790"/>
                </a:lnTo>
                <a:lnTo>
                  <a:pt x="258" y="2701"/>
                </a:lnTo>
                <a:lnTo>
                  <a:pt x="206" y="2610"/>
                </a:lnTo>
                <a:lnTo>
                  <a:pt x="159" y="2514"/>
                </a:lnTo>
                <a:lnTo>
                  <a:pt x="118" y="2416"/>
                </a:lnTo>
                <a:lnTo>
                  <a:pt x="83" y="2315"/>
                </a:lnTo>
                <a:lnTo>
                  <a:pt x="54" y="2212"/>
                </a:lnTo>
                <a:lnTo>
                  <a:pt x="31" y="2107"/>
                </a:lnTo>
                <a:lnTo>
                  <a:pt x="14" y="1998"/>
                </a:lnTo>
                <a:lnTo>
                  <a:pt x="3" y="1888"/>
                </a:lnTo>
                <a:lnTo>
                  <a:pt x="0" y="1776"/>
                </a:lnTo>
                <a:lnTo>
                  <a:pt x="3" y="1664"/>
                </a:lnTo>
                <a:lnTo>
                  <a:pt x="14" y="1554"/>
                </a:lnTo>
                <a:lnTo>
                  <a:pt x="31" y="1445"/>
                </a:lnTo>
                <a:lnTo>
                  <a:pt x="54" y="1339"/>
                </a:lnTo>
                <a:lnTo>
                  <a:pt x="83" y="1236"/>
                </a:lnTo>
                <a:lnTo>
                  <a:pt x="118" y="1135"/>
                </a:lnTo>
                <a:lnTo>
                  <a:pt x="159" y="1037"/>
                </a:lnTo>
                <a:lnTo>
                  <a:pt x="206" y="942"/>
                </a:lnTo>
                <a:lnTo>
                  <a:pt x="258" y="851"/>
                </a:lnTo>
                <a:lnTo>
                  <a:pt x="315" y="762"/>
                </a:lnTo>
                <a:lnTo>
                  <a:pt x="376" y="678"/>
                </a:lnTo>
                <a:lnTo>
                  <a:pt x="443" y="598"/>
                </a:lnTo>
                <a:lnTo>
                  <a:pt x="514" y="521"/>
                </a:lnTo>
                <a:lnTo>
                  <a:pt x="590" y="449"/>
                </a:lnTo>
                <a:lnTo>
                  <a:pt x="669" y="382"/>
                </a:lnTo>
                <a:lnTo>
                  <a:pt x="752" y="319"/>
                </a:lnTo>
                <a:lnTo>
                  <a:pt x="839" y="261"/>
                </a:lnTo>
                <a:lnTo>
                  <a:pt x="930" y="209"/>
                </a:lnTo>
                <a:lnTo>
                  <a:pt x="1023" y="163"/>
                </a:lnTo>
                <a:lnTo>
                  <a:pt x="1121" y="120"/>
                </a:lnTo>
                <a:lnTo>
                  <a:pt x="1219" y="85"/>
                </a:lnTo>
                <a:lnTo>
                  <a:pt x="1322" y="55"/>
                </a:lnTo>
                <a:lnTo>
                  <a:pt x="1427" y="32"/>
                </a:lnTo>
                <a:lnTo>
                  <a:pt x="1533" y="15"/>
                </a:lnTo>
                <a:lnTo>
                  <a:pt x="1643" y="5"/>
                </a:lnTo>
                <a:lnTo>
                  <a:pt x="175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3" name="Freeform 388"/>
          <p:cNvSpPr>
            <a:spLocks noEditPoints="1"/>
          </p:cNvSpPr>
          <p:nvPr/>
        </p:nvSpPr>
        <p:spPr bwMode="auto">
          <a:xfrm>
            <a:off x="10897556" y="3265226"/>
            <a:ext cx="381996" cy="386791"/>
          </a:xfrm>
          <a:custGeom>
            <a:avLst/>
            <a:gdLst>
              <a:gd name="T0" fmla="*/ 1895 w 3345"/>
              <a:gd name="T1" fmla="*/ 948 h 3388"/>
              <a:gd name="T2" fmla="*/ 1746 w 3345"/>
              <a:gd name="T3" fmla="*/ 1053 h 3388"/>
              <a:gd name="T4" fmla="*/ 1660 w 3345"/>
              <a:gd name="T5" fmla="*/ 1216 h 3388"/>
              <a:gd name="T6" fmla="*/ 1658 w 3345"/>
              <a:gd name="T7" fmla="*/ 1401 h 3388"/>
              <a:gd name="T8" fmla="*/ 1353 w 3345"/>
              <a:gd name="T9" fmla="*/ 1340 h 3388"/>
              <a:gd name="T10" fmla="*/ 1084 w 3345"/>
              <a:gd name="T11" fmla="*/ 1201 h 3388"/>
              <a:gd name="T12" fmla="*/ 865 w 3345"/>
              <a:gd name="T13" fmla="*/ 994 h 3388"/>
              <a:gd name="T14" fmla="*/ 815 w 3345"/>
              <a:gd name="T15" fmla="*/ 1148 h 3388"/>
              <a:gd name="T16" fmla="*/ 840 w 3345"/>
              <a:gd name="T17" fmla="*/ 1333 h 3388"/>
              <a:gd name="T18" fmla="*/ 948 w 3345"/>
              <a:gd name="T19" fmla="*/ 1486 h 3388"/>
              <a:gd name="T20" fmla="*/ 851 w 3345"/>
              <a:gd name="T21" fmla="*/ 1485 h 3388"/>
              <a:gd name="T22" fmla="*/ 813 w 3345"/>
              <a:gd name="T23" fmla="*/ 1521 h 3388"/>
              <a:gd name="T24" fmla="*/ 884 w 3345"/>
              <a:gd name="T25" fmla="*/ 1700 h 3388"/>
              <a:gd name="T26" fmla="*/ 1027 w 3345"/>
              <a:gd name="T27" fmla="*/ 1821 h 3388"/>
              <a:gd name="T28" fmla="*/ 1051 w 3345"/>
              <a:gd name="T29" fmla="*/ 1865 h 3388"/>
              <a:gd name="T30" fmla="*/ 963 w 3345"/>
              <a:gd name="T31" fmla="*/ 1904 h 3388"/>
              <a:gd name="T32" fmla="*/ 1080 w 3345"/>
              <a:gd name="T33" fmla="*/ 2051 h 3388"/>
              <a:gd name="T34" fmla="*/ 1254 w 3345"/>
              <a:gd name="T35" fmla="*/ 2125 h 3388"/>
              <a:gd name="T36" fmla="*/ 1142 w 3345"/>
              <a:gd name="T37" fmla="*/ 2228 h 3388"/>
              <a:gd name="T38" fmla="*/ 893 w 3345"/>
              <a:gd name="T39" fmla="*/ 2294 h 3388"/>
              <a:gd name="T40" fmla="*/ 799 w 3345"/>
              <a:gd name="T41" fmla="*/ 2330 h 3388"/>
              <a:gd name="T42" fmla="*/ 1087 w 3345"/>
              <a:gd name="T43" fmla="*/ 2440 h 3388"/>
              <a:gd name="T44" fmla="*/ 1405 w 3345"/>
              <a:gd name="T45" fmla="*/ 2463 h 3388"/>
              <a:gd name="T46" fmla="*/ 1697 w 3345"/>
              <a:gd name="T47" fmla="*/ 2405 h 3388"/>
              <a:gd name="T48" fmla="*/ 1942 w 3345"/>
              <a:gd name="T49" fmla="*/ 2280 h 3388"/>
              <a:gd name="T50" fmla="*/ 2138 w 3345"/>
              <a:gd name="T51" fmla="*/ 2105 h 3388"/>
              <a:gd name="T52" fmla="*/ 2284 w 3345"/>
              <a:gd name="T53" fmla="*/ 1892 h 3388"/>
              <a:gd name="T54" fmla="*/ 2377 w 3345"/>
              <a:gd name="T55" fmla="*/ 1658 h 3388"/>
              <a:gd name="T56" fmla="*/ 2418 w 3345"/>
              <a:gd name="T57" fmla="*/ 1417 h 3388"/>
              <a:gd name="T58" fmla="*/ 2504 w 3345"/>
              <a:gd name="T59" fmla="*/ 1235 h 3388"/>
              <a:gd name="T60" fmla="*/ 2558 w 3345"/>
              <a:gd name="T61" fmla="*/ 1126 h 3388"/>
              <a:gd name="T62" fmla="*/ 2428 w 3345"/>
              <a:gd name="T63" fmla="*/ 1140 h 3388"/>
              <a:gd name="T64" fmla="*/ 2542 w 3345"/>
              <a:gd name="T65" fmla="*/ 995 h 3388"/>
              <a:gd name="T66" fmla="*/ 2379 w 3345"/>
              <a:gd name="T67" fmla="*/ 1029 h 3388"/>
              <a:gd name="T68" fmla="*/ 2210 w 3345"/>
              <a:gd name="T69" fmla="*/ 965 h 3388"/>
              <a:gd name="T70" fmla="*/ 2034 w 3345"/>
              <a:gd name="T71" fmla="*/ 922 h 3388"/>
              <a:gd name="T72" fmla="*/ 1984 w 3345"/>
              <a:gd name="T73" fmla="*/ 30 h 3388"/>
              <a:gd name="T74" fmla="*/ 2369 w 3345"/>
              <a:gd name="T75" fmla="*/ 155 h 3388"/>
              <a:gd name="T76" fmla="*/ 2707 w 3345"/>
              <a:gd name="T77" fmla="*/ 365 h 3388"/>
              <a:gd name="T78" fmla="*/ 2986 w 3345"/>
              <a:gd name="T79" fmla="*/ 647 h 3388"/>
              <a:gd name="T80" fmla="*/ 3193 w 3345"/>
              <a:gd name="T81" fmla="*/ 990 h 3388"/>
              <a:gd name="T82" fmla="*/ 3317 w 3345"/>
              <a:gd name="T83" fmla="*/ 1379 h 3388"/>
              <a:gd name="T84" fmla="*/ 3342 w 3345"/>
              <a:gd name="T85" fmla="*/ 1801 h 3388"/>
              <a:gd name="T86" fmla="*/ 3266 w 3345"/>
              <a:gd name="T87" fmla="*/ 2209 h 3388"/>
              <a:gd name="T88" fmla="*/ 3100 w 3345"/>
              <a:gd name="T89" fmla="*/ 2577 h 3388"/>
              <a:gd name="T90" fmla="*/ 2855 w 3345"/>
              <a:gd name="T91" fmla="*/ 2891 h 3388"/>
              <a:gd name="T92" fmla="*/ 2545 w 3345"/>
              <a:gd name="T93" fmla="*/ 3139 h 3388"/>
              <a:gd name="T94" fmla="*/ 2181 w 3345"/>
              <a:gd name="T95" fmla="*/ 3308 h 3388"/>
              <a:gd name="T96" fmla="*/ 1779 w 3345"/>
              <a:gd name="T97" fmla="*/ 3384 h 3388"/>
              <a:gd name="T98" fmla="*/ 1361 w 3345"/>
              <a:gd name="T99" fmla="*/ 3359 h 3388"/>
              <a:gd name="T100" fmla="*/ 976 w 3345"/>
              <a:gd name="T101" fmla="*/ 3234 h 3388"/>
              <a:gd name="T102" fmla="*/ 638 w 3345"/>
              <a:gd name="T103" fmla="*/ 3024 h 3388"/>
              <a:gd name="T104" fmla="*/ 359 w 3345"/>
              <a:gd name="T105" fmla="*/ 2742 h 3388"/>
              <a:gd name="T106" fmla="*/ 152 w 3345"/>
              <a:gd name="T107" fmla="*/ 2399 h 3388"/>
              <a:gd name="T108" fmla="*/ 29 w 3345"/>
              <a:gd name="T109" fmla="*/ 2010 h 3388"/>
              <a:gd name="T110" fmla="*/ 3 w 3345"/>
              <a:gd name="T111" fmla="*/ 1587 h 3388"/>
              <a:gd name="T112" fmla="*/ 79 w 3345"/>
              <a:gd name="T113" fmla="*/ 1179 h 3388"/>
              <a:gd name="T114" fmla="*/ 246 w 3345"/>
              <a:gd name="T115" fmla="*/ 812 h 3388"/>
              <a:gd name="T116" fmla="*/ 491 w 3345"/>
              <a:gd name="T117" fmla="*/ 497 h 3388"/>
              <a:gd name="T118" fmla="*/ 800 w 3345"/>
              <a:gd name="T119" fmla="*/ 249 h 3388"/>
              <a:gd name="T120" fmla="*/ 1163 w 3345"/>
              <a:gd name="T121" fmla="*/ 81 h 3388"/>
              <a:gd name="T122" fmla="*/ 1567 w 3345"/>
              <a:gd name="T123" fmla="*/ 5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5" h="3388">
                <a:moveTo>
                  <a:pt x="2034" y="922"/>
                </a:moveTo>
                <a:lnTo>
                  <a:pt x="1985" y="925"/>
                </a:lnTo>
                <a:lnTo>
                  <a:pt x="1939" y="935"/>
                </a:lnTo>
                <a:lnTo>
                  <a:pt x="1895" y="948"/>
                </a:lnTo>
                <a:lnTo>
                  <a:pt x="1853" y="968"/>
                </a:lnTo>
                <a:lnTo>
                  <a:pt x="1813" y="992"/>
                </a:lnTo>
                <a:lnTo>
                  <a:pt x="1778" y="1021"/>
                </a:lnTo>
                <a:lnTo>
                  <a:pt x="1746" y="1053"/>
                </a:lnTo>
                <a:lnTo>
                  <a:pt x="1718" y="1089"/>
                </a:lnTo>
                <a:lnTo>
                  <a:pt x="1694" y="1129"/>
                </a:lnTo>
                <a:lnTo>
                  <a:pt x="1674" y="1171"/>
                </a:lnTo>
                <a:lnTo>
                  <a:pt x="1660" y="1216"/>
                </a:lnTo>
                <a:lnTo>
                  <a:pt x="1652" y="1263"/>
                </a:lnTo>
                <a:lnTo>
                  <a:pt x="1649" y="1312"/>
                </a:lnTo>
                <a:lnTo>
                  <a:pt x="1651" y="1357"/>
                </a:lnTo>
                <a:lnTo>
                  <a:pt x="1658" y="1401"/>
                </a:lnTo>
                <a:lnTo>
                  <a:pt x="1579" y="1394"/>
                </a:lnTo>
                <a:lnTo>
                  <a:pt x="1501" y="1382"/>
                </a:lnTo>
                <a:lnTo>
                  <a:pt x="1426" y="1364"/>
                </a:lnTo>
                <a:lnTo>
                  <a:pt x="1353" y="1340"/>
                </a:lnTo>
                <a:lnTo>
                  <a:pt x="1282" y="1313"/>
                </a:lnTo>
                <a:lnTo>
                  <a:pt x="1213" y="1280"/>
                </a:lnTo>
                <a:lnTo>
                  <a:pt x="1147" y="1242"/>
                </a:lnTo>
                <a:lnTo>
                  <a:pt x="1084" y="1201"/>
                </a:lnTo>
                <a:lnTo>
                  <a:pt x="1024" y="1154"/>
                </a:lnTo>
                <a:lnTo>
                  <a:pt x="968" y="1104"/>
                </a:lnTo>
                <a:lnTo>
                  <a:pt x="914" y="1051"/>
                </a:lnTo>
                <a:lnTo>
                  <a:pt x="865" y="994"/>
                </a:lnTo>
                <a:lnTo>
                  <a:pt x="847" y="1029"/>
                </a:lnTo>
                <a:lnTo>
                  <a:pt x="833" y="1067"/>
                </a:lnTo>
                <a:lnTo>
                  <a:pt x="822" y="1106"/>
                </a:lnTo>
                <a:lnTo>
                  <a:pt x="815" y="1148"/>
                </a:lnTo>
                <a:lnTo>
                  <a:pt x="813" y="1190"/>
                </a:lnTo>
                <a:lnTo>
                  <a:pt x="816" y="1240"/>
                </a:lnTo>
                <a:lnTo>
                  <a:pt x="825" y="1287"/>
                </a:lnTo>
                <a:lnTo>
                  <a:pt x="840" y="1333"/>
                </a:lnTo>
                <a:lnTo>
                  <a:pt x="860" y="1376"/>
                </a:lnTo>
                <a:lnTo>
                  <a:pt x="885" y="1417"/>
                </a:lnTo>
                <a:lnTo>
                  <a:pt x="914" y="1453"/>
                </a:lnTo>
                <a:lnTo>
                  <a:pt x="948" y="1486"/>
                </a:lnTo>
                <a:lnTo>
                  <a:pt x="985" y="1514"/>
                </a:lnTo>
                <a:lnTo>
                  <a:pt x="937" y="1510"/>
                </a:lnTo>
                <a:lnTo>
                  <a:pt x="893" y="1499"/>
                </a:lnTo>
                <a:lnTo>
                  <a:pt x="851" y="1485"/>
                </a:lnTo>
                <a:lnTo>
                  <a:pt x="810" y="1465"/>
                </a:lnTo>
                <a:lnTo>
                  <a:pt x="810" y="1468"/>
                </a:lnTo>
                <a:lnTo>
                  <a:pt x="810" y="1471"/>
                </a:lnTo>
                <a:lnTo>
                  <a:pt x="813" y="1521"/>
                </a:lnTo>
                <a:lnTo>
                  <a:pt x="822" y="1569"/>
                </a:lnTo>
                <a:lnTo>
                  <a:pt x="838" y="1616"/>
                </a:lnTo>
                <a:lnTo>
                  <a:pt x="858" y="1659"/>
                </a:lnTo>
                <a:lnTo>
                  <a:pt x="884" y="1700"/>
                </a:lnTo>
                <a:lnTo>
                  <a:pt x="913" y="1737"/>
                </a:lnTo>
                <a:lnTo>
                  <a:pt x="948" y="1769"/>
                </a:lnTo>
                <a:lnTo>
                  <a:pt x="987" y="1798"/>
                </a:lnTo>
                <a:lnTo>
                  <a:pt x="1027" y="1821"/>
                </a:lnTo>
                <a:lnTo>
                  <a:pt x="1071" y="1839"/>
                </a:lnTo>
                <a:lnTo>
                  <a:pt x="1118" y="1852"/>
                </a:lnTo>
                <a:lnTo>
                  <a:pt x="1086" y="1860"/>
                </a:lnTo>
                <a:lnTo>
                  <a:pt x="1051" y="1865"/>
                </a:lnTo>
                <a:lnTo>
                  <a:pt x="1017" y="1866"/>
                </a:lnTo>
                <a:lnTo>
                  <a:pt x="980" y="1864"/>
                </a:lnTo>
                <a:lnTo>
                  <a:pt x="945" y="1858"/>
                </a:lnTo>
                <a:lnTo>
                  <a:pt x="963" y="1904"/>
                </a:lnTo>
                <a:lnTo>
                  <a:pt x="986" y="1946"/>
                </a:lnTo>
                <a:lnTo>
                  <a:pt x="1013" y="1986"/>
                </a:lnTo>
                <a:lnTo>
                  <a:pt x="1044" y="2021"/>
                </a:lnTo>
                <a:lnTo>
                  <a:pt x="1080" y="2051"/>
                </a:lnTo>
                <a:lnTo>
                  <a:pt x="1119" y="2078"/>
                </a:lnTo>
                <a:lnTo>
                  <a:pt x="1161" y="2099"/>
                </a:lnTo>
                <a:lnTo>
                  <a:pt x="1207" y="2115"/>
                </a:lnTo>
                <a:lnTo>
                  <a:pt x="1254" y="2125"/>
                </a:lnTo>
                <a:lnTo>
                  <a:pt x="1305" y="2130"/>
                </a:lnTo>
                <a:lnTo>
                  <a:pt x="1253" y="2167"/>
                </a:lnTo>
                <a:lnTo>
                  <a:pt x="1200" y="2200"/>
                </a:lnTo>
                <a:lnTo>
                  <a:pt x="1142" y="2228"/>
                </a:lnTo>
                <a:lnTo>
                  <a:pt x="1084" y="2253"/>
                </a:lnTo>
                <a:lnTo>
                  <a:pt x="1022" y="2272"/>
                </a:lnTo>
                <a:lnTo>
                  <a:pt x="958" y="2285"/>
                </a:lnTo>
                <a:lnTo>
                  <a:pt x="893" y="2294"/>
                </a:lnTo>
                <a:lnTo>
                  <a:pt x="827" y="2297"/>
                </a:lnTo>
                <a:lnTo>
                  <a:pt x="780" y="2295"/>
                </a:lnTo>
                <a:lnTo>
                  <a:pt x="734" y="2291"/>
                </a:lnTo>
                <a:lnTo>
                  <a:pt x="799" y="2330"/>
                </a:lnTo>
                <a:lnTo>
                  <a:pt x="868" y="2365"/>
                </a:lnTo>
                <a:lnTo>
                  <a:pt x="938" y="2396"/>
                </a:lnTo>
                <a:lnTo>
                  <a:pt x="1012" y="2420"/>
                </a:lnTo>
                <a:lnTo>
                  <a:pt x="1087" y="2440"/>
                </a:lnTo>
                <a:lnTo>
                  <a:pt x="1164" y="2454"/>
                </a:lnTo>
                <a:lnTo>
                  <a:pt x="1244" y="2463"/>
                </a:lnTo>
                <a:lnTo>
                  <a:pt x="1325" y="2467"/>
                </a:lnTo>
                <a:lnTo>
                  <a:pt x="1405" y="2463"/>
                </a:lnTo>
                <a:lnTo>
                  <a:pt x="1483" y="2456"/>
                </a:lnTo>
                <a:lnTo>
                  <a:pt x="1557" y="2443"/>
                </a:lnTo>
                <a:lnTo>
                  <a:pt x="1628" y="2426"/>
                </a:lnTo>
                <a:lnTo>
                  <a:pt x="1697" y="2405"/>
                </a:lnTo>
                <a:lnTo>
                  <a:pt x="1763" y="2380"/>
                </a:lnTo>
                <a:lnTo>
                  <a:pt x="1826" y="2350"/>
                </a:lnTo>
                <a:lnTo>
                  <a:pt x="1885" y="2317"/>
                </a:lnTo>
                <a:lnTo>
                  <a:pt x="1942" y="2280"/>
                </a:lnTo>
                <a:lnTo>
                  <a:pt x="1995" y="2241"/>
                </a:lnTo>
                <a:lnTo>
                  <a:pt x="2046" y="2199"/>
                </a:lnTo>
                <a:lnTo>
                  <a:pt x="2094" y="2153"/>
                </a:lnTo>
                <a:lnTo>
                  <a:pt x="2138" y="2105"/>
                </a:lnTo>
                <a:lnTo>
                  <a:pt x="2179" y="2054"/>
                </a:lnTo>
                <a:lnTo>
                  <a:pt x="2217" y="2003"/>
                </a:lnTo>
                <a:lnTo>
                  <a:pt x="2252" y="1949"/>
                </a:lnTo>
                <a:lnTo>
                  <a:pt x="2284" y="1892"/>
                </a:lnTo>
                <a:lnTo>
                  <a:pt x="2312" y="1835"/>
                </a:lnTo>
                <a:lnTo>
                  <a:pt x="2337" y="1777"/>
                </a:lnTo>
                <a:lnTo>
                  <a:pt x="2359" y="1719"/>
                </a:lnTo>
                <a:lnTo>
                  <a:pt x="2377" y="1658"/>
                </a:lnTo>
                <a:lnTo>
                  <a:pt x="2393" y="1598"/>
                </a:lnTo>
                <a:lnTo>
                  <a:pt x="2404" y="1537"/>
                </a:lnTo>
                <a:lnTo>
                  <a:pt x="2413" y="1477"/>
                </a:lnTo>
                <a:lnTo>
                  <a:pt x="2418" y="1417"/>
                </a:lnTo>
                <a:lnTo>
                  <a:pt x="2420" y="1357"/>
                </a:lnTo>
                <a:lnTo>
                  <a:pt x="2419" y="1307"/>
                </a:lnTo>
                <a:lnTo>
                  <a:pt x="2463" y="1273"/>
                </a:lnTo>
                <a:lnTo>
                  <a:pt x="2504" y="1235"/>
                </a:lnTo>
                <a:lnTo>
                  <a:pt x="2542" y="1194"/>
                </a:lnTo>
                <a:lnTo>
                  <a:pt x="2578" y="1151"/>
                </a:lnTo>
                <a:lnTo>
                  <a:pt x="2610" y="1105"/>
                </a:lnTo>
                <a:lnTo>
                  <a:pt x="2558" y="1126"/>
                </a:lnTo>
                <a:lnTo>
                  <a:pt x="2504" y="1144"/>
                </a:lnTo>
                <a:lnTo>
                  <a:pt x="2447" y="1157"/>
                </a:lnTo>
                <a:lnTo>
                  <a:pt x="2390" y="1167"/>
                </a:lnTo>
                <a:lnTo>
                  <a:pt x="2428" y="1140"/>
                </a:lnTo>
                <a:lnTo>
                  <a:pt x="2463" y="1109"/>
                </a:lnTo>
                <a:lnTo>
                  <a:pt x="2493" y="1075"/>
                </a:lnTo>
                <a:lnTo>
                  <a:pt x="2520" y="1036"/>
                </a:lnTo>
                <a:lnTo>
                  <a:pt x="2542" y="995"/>
                </a:lnTo>
                <a:lnTo>
                  <a:pt x="2559" y="951"/>
                </a:lnTo>
                <a:lnTo>
                  <a:pt x="2502" y="982"/>
                </a:lnTo>
                <a:lnTo>
                  <a:pt x="2442" y="1008"/>
                </a:lnTo>
                <a:lnTo>
                  <a:pt x="2379" y="1029"/>
                </a:lnTo>
                <a:lnTo>
                  <a:pt x="2314" y="1045"/>
                </a:lnTo>
                <a:lnTo>
                  <a:pt x="2283" y="1014"/>
                </a:lnTo>
                <a:lnTo>
                  <a:pt x="2247" y="988"/>
                </a:lnTo>
                <a:lnTo>
                  <a:pt x="2210" y="965"/>
                </a:lnTo>
                <a:lnTo>
                  <a:pt x="2169" y="947"/>
                </a:lnTo>
                <a:lnTo>
                  <a:pt x="2125" y="934"/>
                </a:lnTo>
                <a:lnTo>
                  <a:pt x="2080" y="925"/>
                </a:lnTo>
                <a:lnTo>
                  <a:pt x="2034" y="922"/>
                </a:lnTo>
                <a:close/>
                <a:moveTo>
                  <a:pt x="1673" y="0"/>
                </a:moveTo>
                <a:lnTo>
                  <a:pt x="1779" y="5"/>
                </a:lnTo>
                <a:lnTo>
                  <a:pt x="1882" y="14"/>
                </a:lnTo>
                <a:lnTo>
                  <a:pt x="1984" y="30"/>
                </a:lnTo>
                <a:lnTo>
                  <a:pt x="2084" y="52"/>
                </a:lnTo>
                <a:lnTo>
                  <a:pt x="2181" y="81"/>
                </a:lnTo>
                <a:lnTo>
                  <a:pt x="2277" y="115"/>
                </a:lnTo>
                <a:lnTo>
                  <a:pt x="2369" y="155"/>
                </a:lnTo>
                <a:lnTo>
                  <a:pt x="2459" y="199"/>
                </a:lnTo>
                <a:lnTo>
                  <a:pt x="2545" y="249"/>
                </a:lnTo>
                <a:lnTo>
                  <a:pt x="2627" y="304"/>
                </a:lnTo>
                <a:lnTo>
                  <a:pt x="2707" y="365"/>
                </a:lnTo>
                <a:lnTo>
                  <a:pt x="2783" y="428"/>
                </a:lnTo>
                <a:lnTo>
                  <a:pt x="2855" y="497"/>
                </a:lnTo>
                <a:lnTo>
                  <a:pt x="2922" y="570"/>
                </a:lnTo>
                <a:lnTo>
                  <a:pt x="2986" y="647"/>
                </a:lnTo>
                <a:lnTo>
                  <a:pt x="3046" y="727"/>
                </a:lnTo>
                <a:lnTo>
                  <a:pt x="3100" y="812"/>
                </a:lnTo>
                <a:lnTo>
                  <a:pt x="3149" y="899"/>
                </a:lnTo>
                <a:lnTo>
                  <a:pt x="3193" y="990"/>
                </a:lnTo>
                <a:lnTo>
                  <a:pt x="3233" y="1083"/>
                </a:lnTo>
                <a:lnTo>
                  <a:pt x="3266" y="1179"/>
                </a:lnTo>
                <a:lnTo>
                  <a:pt x="3295" y="1278"/>
                </a:lnTo>
                <a:lnTo>
                  <a:pt x="3317" y="1379"/>
                </a:lnTo>
                <a:lnTo>
                  <a:pt x="3332" y="1482"/>
                </a:lnTo>
                <a:lnTo>
                  <a:pt x="3342" y="1587"/>
                </a:lnTo>
                <a:lnTo>
                  <a:pt x="3345" y="1694"/>
                </a:lnTo>
                <a:lnTo>
                  <a:pt x="3342" y="1801"/>
                </a:lnTo>
                <a:lnTo>
                  <a:pt x="3332" y="1906"/>
                </a:lnTo>
                <a:lnTo>
                  <a:pt x="3317" y="2010"/>
                </a:lnTo>
                <a:lnTo>
                  <a:pt x="3295" y="2111"/>
                </a:lnTo>
                <a:lnTo>
                  <a:pt x="3266" y="2209"/>
                </a:lnTo>
                <a:lnTo>
                  <a:pt x="3233" y="2306"/>
                </a:lnTo>
                <a:lnTo>
                  <a:pt x="3193" y="2399"/>
                </a:lnTo>
                <a:lnTo>
                  <a:pt x="3149" y="2490"/>
                </a:lnTo>
                <a:lnTo>
                  <a:pt x="3100" y="2577"/>
                </a:lnTo>
                <a:lnTo>
                  <a:pt x="3046" y="2662"/>
                </a:lnTo>
                <a:lnTo>
                  <a:pt x="2986" y="2742"/>
                </a:lnTo>
                <a:lnTo>
                  <a:pt x="2922" y="2818"/>
                </a:lnTo>
                <a:lnTo>
                  <a:pt x="2855" y="2891"/>
                </a:lnTo>
                <a:lnTo>
                  <a:pt x="2783" y="2960"/>
                </a:lnTo>
                <a:lnTo>
                  <a:pt x="2707" y="3024"/>
                </a:lnTo>
                <a:lnTo>
                  <a:pt x="2627" y="3084"/>
                </a:lnTo>
                <a:lnTo>
                  <a:pt x="2545" y="3139"/>
                </a:lnTo>
                <a:lnTo>
                  <a:pt x="2459" y="3189"/>
                </a:lnTo>
                <a:lnTo>
                  <a:pt x="2369" y="3234"/>
                </a:lnTo>
                <a:lnTo>
                  <a:pt x="2277" y="3274"/>
                </a:lnTo>
                <a:lnTo>
                  <a:pt x="2181" y="3308"/>
                </a:lnTo>
                <a:lnTo>
                  <a:pt x="2084" y="3336"/>
                </a:lnTo>
                <a:lnTo>
                  <a:pt x="1984" y="3359"/>
                </a:lnTo>
                <a:lnTo>
                  <a:pt x="1882" y="3374"/>
                </a:lnTo>
                <a:lnTo>
                  <a:pt x="1779" y="3384"/>
                </a:lnTo>
                <a:lnTo>
                  <a:pt x="1673" y="3388"/>
                </a:lnTo>
                <a:lnTo>
                  <a:pt x="1567" y="3384"/>
                </a:lnTo>
                <a:lnTo>
                  <a:pt x="1463" y="3374"/>
                </a:lnTo>
                <a:lnTo>
                  <a:pt x="1361" y="3359"/>
                </a:lnTo>
                <a:lnTo>
                  <a:pt x="1262" y="3336"/>
                </a:lnTo>
                <a:lnTo>
                  <a:pt x="1163" y="3308"/>
                </a:lnTo>
                <a:lnTo>
                  <a:pt x="1069" y="3274"/>
                </a:lnTo>
                <a:lnTo>
                  <a:pt x="976" y="3234"/>
                </a:lnTo>
                <a:lnTo>
                  <a:pt x="887" y="3189"/>
                </a:lnTo>
                <a:lnTo>
                  <a:pt x="800" y="3139"/>
                </a:lnTo>
                <a:lnTo>
                  <a:pt x="718" y="3084"/>
                </a:lnTo>
                <a:lnTo>
                  <a:pt x="638" y="3024"/>
                </a:lnTo>
                <a:lnTo>
                  <a:pt x="563" y="2960"/>
                </a:lnTo>
                <a:lnTo>
                  <a:pt x="491" y="2891"/>
                </a:lnTo>
                <a:lnTo>
                  <a:pt x="423" y="2818"/>
                </a:lnTo>
                <a:lnTo>
                  <a:pt x="359" y="2742"/>
                </a:lnTo>
                <a:lnTo>
                  <a:pt x="300" y="2662"/>
                </a:lnTo>
                <a:lnTo>
                  <a:pt x="246" y="2577"/>
                </a:lnTo>
                <a:lnTo>
                  <a:pt x="197" y="2490"/>
                </a:lnTo>
                <a:lnTo>
                  <a:pt x="152" y="2399"/>
                </a:lnTo>
                <a:lnTo>
                  <a:pt x="113" y="2306"/>
                </a:lnTo>
                <a:lnTo>
                  <a:pt x="79" y="2209"/>
                </a:lnTo>
                <a:lnTo>
                  <a:pt x="51" y="2111"/>
                </a:lnTo>
                <a:lnTo>
                  <a:pt x="29" y="2010"/>
                </a:lnTo>
                <a:lnTo>
                  <a:pt x="14" y="1906"/>
                </a:lnTo>
                <a:lnTo>
                  <a:pt x="3" y="1801"/>
                </a:lnTo>
                <a:lnTo>
                  <a:pt x="0" y="1694"/>
                </a:lnTo>
                <a:lnTo>
                  <a:pt x="3" y="1587"/>
                </a:lnTo>
                <a:lnTo>
                  <a:pt x="14" y="1482"/>
                </a:lnTo>
                <a:lnTo>
                  <a:pt x="29" y="1379"/>
                </a:lnTo>
                <a:lnTo>
                  <a:pt x="51" y="1278"/>
                </a:lnTo>
                <a:lnTo>
                  <a:pt x="79" y="1179"/>
                </a:lnTo>
                <a:lnTo>
                  <a:pt x="113" y="1083"/>
                </a:lnTo>
                <a:lnTo>
                  <a:pt x="152" y="990"/>
                </a:lnTo>
                <a:lnTo>
                  <a:pt x="197" y="899"/>
                </a:lnTo>
                <a:lnTo>
                  <a:pt x="246" y="812"/>
                </a:lnTo>
                <a:lnTo>
                  <a:pt x="300" y="727"/>
                </a:lnTo>
                <a:lnTo>
                  <a:pt x="359" y="647"/>
                </a:lnTo>
                <a:lnTo>
                  <a:pt x="423" y="570"/>
                </a:lnTo>
                <a:lnTo>
                  <a:pt x="491" y="497"/>
                </a:lnTo>
                <a:lnTo>
                  <a:pt x="563" y="428"/>
                </a:lnTo>
                <a:lnTo>
                  <a:pt x="638" y="365"/>
                </a:lnTo>
                <a:lnTo>
                  <a:pt x="718" y="304"/>
                </a:lnTo>
                <a:lnTo>
                  <a:pt x="800" y="249"/>
                </a:lnTo>
                <a:lnTo>
                  <a:pt x="887" y="199"/>
                </a:lnTo>
                <a:lnTo>
                  <a:pt x="976" y="155"/>
                </a:lnTo>
                <a:lnTo>
                  <a:pt x="1069" y="115"/>
                </a:lnTo>
                <a:lnTo>
                  <a:pt x="1163" y="81"/>
                </a:lnTo>
                <a:lnTo>
                  <a:pt x="1262" y="52"/>
                </a:lnTo>
                <a:lnTo>
                  <a:pt x="1361" y="30"/>
                </a:lnTo>
                <a:lnTo>
                  <a:pt x="1463" y="14"/>
                </a:lnTo>
                <a:lnTo>
                  <a:pt x="1567" y="5"/>
                </a:lnTo>
                <a:lnTo>
                  <a:pt x="167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1" name="Группа 440"/>
          <p:cNvGrpSpPr/>
          <p:nvPr/>
        </p:nvGrpSpPr>
        <p:grpSpPr>
          <a:xfrm>
            <a:off x="899537" y="4742752"/>
            <a:ext cx="375324" cy="393550"/>
            <a:chOff x="5843588" y="3189288"/>
            <a:chExt cx="1765300" cy="1851025"/>
          </a:xfrm>
          <a:solidFill>
            <a:schemeClr val="bg2">
              <a:lumMod val="25000"/>
            </a:schemeClr>
          </a:solidFill>
        </p:grpSpPr>
        <p:sp>
          <p:nvSpPr>
            <p:cNvPr id="438" name="Freeform 393"/>
            <p:cNvSpPr>
              <a:spLocks/>
            </p:cNvSpPr>
            <p:nvPr/>
          </p:nvSpPr>
          <p:spPr bwMode="auto">
            <a:xfrm>
              <a:off x="6102350" y="3189288"/>
              <a:ext cx="260350" cy="366713"/>
            </a:xfrm>
            <a:custGeom>
              <a:avLst/>
              <a:gdLst>
                <a:gd name="T0" fmla="*/ 246 w 491"/>
                <a:gd name="T1" fmla="*/ 0 h 694"/>
                <a:gd name="T2" fmla="*/ 247 w 491"/>
                <a:gd name="T3" fmla="*/ 2 h 694"/>
                <a:gd name="T4" fmla="*/ 253 w 491"/>
                <a:gd name="T5" fmla="*/ 8 h 694"/>
                <a:gd name="T6" fmla="*/ 261 w 491"/>
                <a:gd name="T7" fmla="*/ 18 h 694"/>
                <a:gd name="T8" fmla="*/ 274 w 491"/>
                <a:gd name="T9" fmla="*/ 33 h 694"/>
                <a:gd name="T10" fmla="*/ 288 w 491"/>
                <a:gd name="T11" fmla="*/ 50 h 694"/>
                <a:gd name="T12" fmla="*/ 303 w 491"/>
                <a:gd name="T13" fmla="*/ 70 h 694"/>
                <a:gd name="T14" fmla="*/ 321 w 491"/>
                <a:gd name="T15" fmla="*/ 92 h 694"/>
                <a:gd name="T16" fmla="*/ 340 w 491"/>
                <a:gd name="T17" fmla="*/ 118 h 694"/>
                <a:gd name="T18" fmla="*/ 359 w 491"/>
                <a:gd name="T19" fmla="*/ 144 h 694"/>
                <a:gd name="T20" fmla="*/ 378 w 491"/>
                <a:gd name="T21" fmla="*/ 173 h 694"/>
                <a:gd name="T22" fmla="*/ 397 w 491"/>
                <a:gd name="T23" fmla="*/ 203 h 694"/>
                <a:gd name="T24" fmla="*/ 416 w 491"/>
                <a:gd name="T25" fmla="*/ 234 h 694"/>
                <a:gd name="T26" fmla="*/ 434 w 491"/>
                <a:gd name="T27" fmla="*/ 266 h 694"/>
                <a:gd name="T28" fmla="*/ 449 w 491"/>
                <a:gd name="T29" fmla="*/ 296 h 694"/>
                <a:gd name="T30" fmla="*/ 463 w 491"/>
                <a:gd name="T31" fmla="*/ 328 h 694"/>
                <a:gd name="T32" fmla="*/ 474 w 491"/>
                <a:gd name="T33" fmla="*/ 360 h 694"/>
                <a:gd name="T34" fmla="*/ 483 w 491"/>
                <a:gd name="T35" fmla="*/ 390 h 694"/>
                <a:gd name="T36" fmla="*/ 489 w 491"/>
                <a:gd name="T37" fmla="*/ 420 h 694"/>
                <a:gd name="T38" fmla="*/ 491 w 491"/>
                <a:gd name="T39" fmla="*/ 449 h 694"/>
                <a:gd name="T40" fmla="*/ 488 w 491"/>
                <a:gd name="T41" fmla="*/ 489 h 694"/>
                <a:gd name="T42" fmla="*/ 479 w 491"/>
                <a:gd name="T43" fmla="*/ 526 h 694"/>
                <a:gd name="T44" fmla="*/ 463 w 491"/>
                <a:gd name="T45" fmla="*/ 561 h 694"/>
                <a:gd name="T46" fmla="*/ 444 w 491"/>
                <a:gd name="T47" fmla="*/ 593 h 694"/>
                <a:gd name="T48" fmla="*/ 419 w 491"/>
                <a:gd name="T49" fmla="*/ 622 h 694"/>
                <a:gd name="T50" fmla="*/ 391 w 491"/>
                <a:gd name="T51" fmla="*/ 647 h 694"/>
                <a:gd name="T52" fmla="*/ 359 w 491"/>
                <a:gd name="T53" fmla="*/ 667 h 694"/>
                <a:gd name="T54" fmla="*/ 323 w 491"/>
                <a:gd name="T55" fmla="*/ 682 h 694"/>
                <a:gd name="T56" fmla="*/ 286 w 491"/>
                <a:gd name="T57" fmla="*/ 692 h 694"/>
                <a:gd name="T58" fmla="*/ 246 w 491"/>
                <a:gd name="T59" fmla="*/ 694 h 694"/>
                <a:gd name="T60" fmla="*/ 205 w 491"/>
                <a:gd name="T61" fmla="*/ 692 h 694"/>
                <a:gd name="T62" fmla="*/ 168 w 491"/>
                <a:gd name="T63" fmla="*/ 682 h 694"/>
                <a:gd name="T64" fmla="*/ 132 w 491"/>
                <a:gd name="T65" fmla="*/ 667 h 694"/>
                <a:gd name="T66" fmla="*/ 100 w 491"/>
                <a:gd name="T67" fmla="*/ 647 h 694"/>
                <a:gd name="T68" fmla="*/ 72 w 491"/>
                <a:gd name="T69" fmla="*/ 622 h 694"/>
                <a:gd name="T70" fmla="*/ 47 w 491"/>
                <a:gd name="T71" fmla="*/ 593 h 694"/>
                <a:gd name="T72" fmla="*/ 27 w 491"/>
                <a:gd name="T73" fmla="*/ 561 h 694"/>
                <a:gd name="T74" fmla="*/ 12 w 491"/>
                <a:gd name="T75" fmla="*/ 526 h 694"/>
                <a:gd name="T76" fmla="*/ 3 w 491"/>
                <a:gd name="T77" fmla="*/ 489 h 694"/>
                <a:gd name="T78" fmla="*/ 0 w 491"/>
                <a:gd name="T79" fmla="*/ 449 h 694"/>
                <a:gd name="T80" fmla="*/ 2 w 491"/>
                <a:gd name="T81" fmla="*/ 420 h 694"/>
                <a:gd name="T82" fmla="*/ 8 w 491"/>
                <a:gd name="T83" fmla="*/ 390 h 694"/>
                <a:gd name="T84" fmla="*/ 16 w 491"/>
                <a:gd name="T85" fmla="*/ 360 h 694"/>
                <a:gd name="T86" fmla="*/ 29 w 491"/>
                <a:gd name="T87" fmla="*/ 328 h 694"/>
                <a:gd name="T88" fmla="*/ 42 w 491"/>
                <a:gd name="T89" fmla="*/ 296 h 694"/>
                <a:gd name="T90" fmla="*/ 58 w 491"/>
                <a:gd name="T91" fmla="*/ 266 h 694"/>
                <a:gd name="T92" fmla="*/ 75 w 491"/>
                <a:gd name="T93" fmla="*/ 234 h 694"/>
                <a:gd name="T94" fmla="*/ 94 w 491"/>
                <a:gd name="T95" fmla="*/ 203 h 694"/>
                <a:gd name="T96" fmla="*/ 114 w 491"/>
                <a:gd name="T97" fmla="*/ 173 h 694"/>
                <a:gd name="T98" fmla="*/ 132 w 491"/>
                <a:gd name="T99" fmla="*/ 144 h 694"/>
                <a:gd name="T100" fmla="*/ 151 w 491"/>
                <a:gd name="T101" fmla="*/ 118 h 694"/>
                <a:gd name="T102" fmla="*/ 170 w 491"/>
                <a:gd name="T103" fmla="*/ 92 h 694"/>
                <a:gd name="T104" fmla="*/ 188 w 491"/>
                <a:gd name="T105" fmla="*/ 70 h 694"/>
                <a:gd name="T106" fmla="*/ 203 w 491"/>
                <a:gd name="T107" fmla="*/ 50 h 694"/>
                <a:gd name="T108" fmla="*/ 217 w 491"/>
                <a:gd name="T109" fmla="*/ 33 h 694"/>
                <a:gd name="T110" fmla="*/ 229 w 491"/>
                <a:gd name="T111" fmla="*/ 18 h 694"/>
                <a:gd name="T112" fmla="*/ 238 w 491"/>
                <a:gd name="T113" fmla="*/ 8 h 694"/>
                <a:gd name="T114" fmla="*/ 244 w 491"/>
                <a:gd name="T115" fmla="*/ 2 h 694"/>
                <a:gd name="T116" fmla="*/ 246 w 491"/>
                <a:gd name="T11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1" h="694">
                  <a:moveTo>
                    <a:pt x="246" y="0"/>
                  </a:moveTo>
                  <a:lnTo>
                    <a:pt x="247" y="2"/>
                  </a:lnTo>
                  <a:lnTo>
                    <a:pt x="253" y="8"/>
                  </a:lnTo>
                  <a:lnTo>
                    <a:pt x="261" y="18"/>
                  </a:lnTo>
                  <a:lnTo>
                    <a:pt x="274" y="33"/>
                  </a:lnTo>
                  <a:lnTo>
                    <a:pt x="288" y="50"/>
                  </a:lnTo>
                  <a:lnTo>
                    <a:pt x="303" y="70"/>
                  </a:lnTo>
                  <a:lnTo>
                    <a:pt x="321" y="92"/>
                  </a:lnTo>
                  <a:lnTo>
                    <a:pt x="340" y="118"/>
                  </a:lnTo>
                  <a:lnTo>
                    <a:pt x="359" y="144"/>
                  </a:lnTo>
                  <a:lnTo>
                    <a:pt x="378" y="173"/>
                  </a:lnTo>
                  <a:lnTo>
                    <a:pt x="397" y="203"/>
                  </a:lnTo>
                  <a:lnTo>
                    <a:pt x="416" y="234"/>
                  </a:lnTo>
                  <a:lnTo>
                    <a:pt x="434" y="266"/>
                  </a:lnTo>
                  <a:lnTo>
                    <a:pt x="449" y="296"/>
                  </a:lnTo>
                  <a:lnTo>
                    <a:pt x="463" y="328"/>
                  </a:lnTo>
                  <a:lnTo>
                    <a:pt x="474" y="360"/>
                  </a:lnTo>
                  <a:lnTo>
                    <a:pt x="483" y="390"/>
                  </a:lnTo>
                  <a:lnTo>
                    <a:pt x="489" y="420"/>
                  </a:lnTo>
                  <a:lnTo>
                    <a:pt x="491" y="449"/>
                  </a:lnTo>
                  <a:lnTo>
                    <a:pt x="488" y="489"/>
                  </a:lnTo>
                  <a:lnTo>
                    <a:pt x="479" y="526"/>
                  </a:lnTo>
                  <a:lnTo>
                    <a:pt x="463" y="561"/>
                  </a:lnTo>
                  <a:lnTo>
                    <a:pt x="444" y="593"/>
                  </a:lnTo>
                  <a:lnTo>
                    <a:pt x="419" y="622"/>
                  </a:lnTo>
                  <a:lnTo>
                    <a:pt x="391" y="647"/>
                  </a:lnTo>
                  <a:lnTo>
                    <a:pt x="359" y="667"/>
                  </a:lnTo>
                  <a:lnTo>
                    <a:pt x="323" y="682"/>
                  </a:lnTo>
                  <a:lnTo>
                    <a:pt x="286" y="692"/>
                  </a:lnTo>
                  <a:lnTo>
                    <a:pt x="246" y="694"/>
                  </a:lnTo>
                  <a:lnTo>
                    <a:pt x="205" y="692"/>
                  </a:lnTo>
                  <a:lnTo>
                    <a:pt x="168" y="682"/>
                  </a:lnTo>
                  <a:lnTo>
                    <a:pt x="132" y="667"/>
                  </a:lnTo>
                  <a:lnTo>
                    <a:pt x="100" y="647"/>
                  </a:lnTo>
                  <a:lnTo>
                    <a:pt x="72" y="622"/>
                  </a:lnTo>
                  <a:lnTo>
                    <a:pt x="47" y="593"/>
                  </a:lnTo>
                  <a:lnTo>
                    <a:pt x="27" y="561"/>
                  </a:lnTo>
                  <a:lnTo>
                    <a:pt x="12" y="526"/>
                  </a:lnTo>
                  <a:lnTo>
                    <a:pt x="3" y="489"/>
                  </a:lnTo>
                  <a:lnTo>
                    <a:pt x="0" y="449"/>
                  </a:lnTo>
                  <a:lnTo>
                    <a:pt x="2" y="420"/>
                  </a:lnTo>
                  <a:lnTo>
                    <a:pt x="8" y="390"/>
                  </a:lnTo>
                  <a:lnTo>
                    <a:pt x="16" y="360"/>
                  </a:lnTo>
                  <a:lnTo>
                    <a:pt x="29" y="328"/>
                  </a:lnTo>
                  <a:lnTo>
                    <a:pt x="42" y="296"/>
                  </a:lnTo>
                  <a:lnTo>
                    <a:pt x="58" y="266"/>
                  </a:lnTo>
                  <a:lnTo>
                    <a:pt x="75" y="234"/>
                  </a:lnTo>
                  <a:lnTo>
                    <a:pt x="94" y="203"/>
                  </a:lnTo>
                  <a:lnTo>
                    <a:pt x="114" y="173"/>
                  </a:lnTo>
                  <a:lnTo>
                    <a:pt x="132" y="144"/>
                  </a:lnTo>
                  <a:lnTo>
                    <a:pt x="151" y="118"/>
                  </a:lnTo>
                  <a:lnTo>
                    <a:pt x="170" y="92"/>
                  </a:lnTo>
                  <a:lnTo>
                    <a:pt x="188" y="70"/>
                  </a:lnTo>
                  <a:lnTo>
                    <a:pt x="203" y="50"/>
                  </a:lnTo>
                  <a:lnTo>
                    <a:pt x="217" y="33"/>
                  </a:lnTo>
                  <a:lnTo>
                    <a:pt x="229" y="18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394"/>
            <p:cNvSpPr>
              <a:spLocks/>
            </p:cNvSpPr>
            <p:nvPr/>
          </p:nvSpPr>
          <p:spPr bwMode="auto">
            <a:xfrm>
              <a:off x="5843588" y="3189288"/>
              <a:ext cx="157162" cy="223838"/>
            </a:xfrm>
            <a:custGeom>
              <a:avLst/>
              <a:gdLst>
                <a:gd name="T0" fmla="*/ 150 w 299"/>
                <a:gd name="T1" fmla="*/ 0 h 423"/>
                <a:gd name="T2" fmla="*/ 151 w 299"/>
                <a:gd name="T3" fmla="*/ 2 h 423"/>
                <a:gd name="T4" fmla="*/ 157 w 299"/>
                <a:gd name="T5" fmla="*/ 8 h 423"/>
                <a:gd name="T6" fmla="*/ 165 w 299"/>
                <a:gd name="T7" fmla="*/ 18 h 423"/>
                <a:gd name="T8" fmla="*/ 175 w 299"/>
                <a:gd name="T9" fmla="*/ 32 h 423"/>
                <a:gd name="T10" fmla="*/ 189 w 299"/>
                <a:gd name="T11" fmla="*/ 47 h 423"/>
                <a:gd name="T12" fmla="*/ 202 w 299"/>
                <a:gd name="T13" fmla="*/ 66 h 423"/>
                <a:gd name="T14" fmla="*/ 217 w 299"/>
                <a:gd name="T15" fmla="*/ 86 h 423"/>
                <a:gd name="T16" fmla="*/ 232 w 299"/>
                <a:gd name="T17" fmla="*/ 108 h 423"/>
                <a:gd name="T18" fmla="*/ 247 w 299"/>
                <a:gd name="T19" fmla="*/ 131 h 423"/>
                <a:gd name="T20" fmla="*/ 260 w 299"/>
                <a:gd name="T21" fmla="*/ 155 h 423"/>
                <a:gd name="T22" fmla="*/ 274 w 299"/>
                <a:gd name="T23" fmla="*/ 179 h 423"/>
                <a:gd name="T24" fmla="*/ 284 w 299"/>
                <a:gd name="T25" fmla="*/ 204 h 423"/>
                <a:gd name="T26" fmla="*/ 292 w 299"/>
                <a:gd name="T27" fmla="*/ 228 h 423"/>
                <a:gd name="T28" fmla="*/ 298 w 299"/>
                <a:gd name="T29" fmla="*/ 251 h 423"/>
                <a:gd name="T30" fmla="*/ 299 w 299"/>
                <a:gd name="T31" fmla="*/ 273 h 423"/>
                <a:gd name="T32" fmla="*/ 297 w 299"/>
                <a:gd name="T33" fmla="*/ 303 h 423"/>
                <a:gd name="T34" fmla="*/ 288 w 299"/>
                <a:gd name="T35" fmla="*/ 332 h 423"/>
                <a:gd name="T36" fmla="*/ 274 w 299"/>
                <a:gd name="T37" fmla="*/ 357 h 423"/>
                <a:gd name="T38" fmla="*/ 256 w 299"/>
                <a:gd name="T39" fmla="*/ 379 h 423"/>
                <a:gd name="T40" fmla="*/ 234 w 299"/>
                <a:gd name="T41" fmla="*/ 397 h 423"/>
                <a:gd name="T42" fmla="*/ 207 w 299"/>
                <a:gd name="T43" fmla="*/ 411 h 423"/>
                <a:gd name="T44" fmla="*/ 180 w 299"/>
                <a:gd name="T45" fmla="*/ 420 h 423"/>
                <a:gd name="T46" fmla="*/ 150 w 299"/>
                <a:gd name="T47" fmla="*/ 423 h 423"/>
                <a:gd name="T48" fmla="*/ 119 w 299"/>
                <a:gd name="T49" fmla="*/ 420 h 423"/>
                <a:gd name="T50" fmla="*/ 91 w 299"/>
                <a:gd name="T51" fmla="*/ 411 h 423"/>
                <a:gd name="T52" fmla="*/ 66 w 299"/>
                <a:gd name="T53" fmla="*/ 397 h 423"/>
                <a:gd name="T54" fmla="*/ 44 w 299"/>
                <a:gd name="T55" fmla="*/ 379 h 423"/>
                <a:gd name="T56" fmla="*/ 25 w 299"/>
                <a:gd name="T57" fmla="*/ 357 h 423"/>
                <a:gd name="T58" fmla="*/ 12 w 299"/>
                <a:gd name="T59" fmla="*/ 332 h 423"/>
                <a:gd name="T60" fmla="*/ 3 w 299"/>
                <a:gd name="T61" fmla="*/ 303 h 423"/>
                <a:gd name="T62" fmla="*/ 0 w 299"/>
                <a:gd name="T63" fmla="*/ 273 h 423"/>
                <a:gd name="T64" fmla="*/ 0 w 299"/>
                <a:gd name="T65" fmla="*/ 273 h 423"/>
                <a:gd name="T66" fmla="*/ 2 w 299"/>
                <a:gd name="T67" fmla="*/ 251 h 423"/>
                <a:gd name="T68" fmla="*/ 8 w 299"/>
                <a:gd name="T69" fmla="*/ 228 h 423"/>
                <a:gd name="T70" fmla="*/ 15 w 299"/>
                <a:gd name="T71" fmla="*/ 204 h 423"/>
                <a:gd name="T72" fmla="*/ 26 w 299"/>
                <a:gd name="T73" fmla="*/ 179 h 423"/>
                <a:gd name="T74" fmla="*/ 39 w 299"/>
                <a:gd name="T75" fmla="*/ 155 h 423"/>
                <a:gd name="T76" fmla="*/ 53 w 299"/>
                <a:gd name="T77" fmla="*/ 131 h 423"/>
                <a:gd name="T78" fmla="*/ 67 w 299"/>
                <a:gd name="T79" fmla="*/ 108 h 423"/>
                <a:gd name="T80" fmla="*/ 83 w 299"/>
                <a:gd name="T81" fmla="*/ 86 h 423"/>
                <a:gd name="T82" fmla="*/ 97 w 299"/>
                <a:gd name="T83" fmla="*/ 66 h 423"/>
                <a:gd name="T84" fmla="*/ 111 w 299"/>
                <a:gd name="T85" fmla="*/ 47 h 423"/>
                <a:gd name="T86" fmla="*/ 124 w 299"/>
                <a:gd name="T87" fmla="*/ 32 h 423"/>
                <a:gd name="T88" fmla="*/ 135 w 299"/>
                <a:gd name="T89" fmla="*/ 18 h 423"/>
                <a:gd name="T90" fmla="*/ 142 w 299"/>
                <a:gd name="T91" fmla="*/ 8 h 423"/>
                <a:gd name="T92" fmla="*/ 148 w 299"/>
                <a:gd name="T93" fmla="*/ 2 h 423"/>
                <a:gd name="T94" fmla="*/ 150 w 299"/>
                <a:gd name="T9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" h="423">
                  <a:moveTo>
                    <a:pt x="150" y="0"/>
                  </a:moveTo>
                  <a:lnTo>
                    <a:pt x="151" y="2"/>
                  </a:lnTo>
                  <a:lnTo>
                    <a:pt x="157" y="8"/>
                  </a:lnTo>
                  <a:lnTo>
                    <a:pt x="165" y="18"/>
                  </a:lnTo>
                  <a:lnTo>
                    <a:pt x="175" y="32"/>
                  </a:lnTo>
                  <a:lnTo>
                    <a:pt x="189" y="47"/>
                  </a:lnTo>
                  <a:lnTo>
                    <a:pt x="202" y="66"/>
                  </a:lnTo>
                  <a:lnTo>
                    <a:pt x="217" y="86"/>
                  </a:lnTo>
                  <a:lnTo>
                    <a:pt x="232" y="108"/>
                  </a:lnTo>
                  <a:lnTo>
                    <a:pt x="247" y="131"/>
                  </a:lnTo>
                  <a:lnTo>
                    <a:pt x="260" y="155"/>
                  </a:lnTo>
                  <a:lnTo>
                    <a:pt x="274" y="179"/>
                  </a:lnTo>
                  <a:lnTo>
                    <a:pt x="284" y="204"/>
                  </a:lnTo>
                  <a:lnTo>
                    <a:pt x="292" y="228"/>
                  </a:lnTo>
                  <a:lnTo>
                    <a:pt x="298" y="251"/>
                  </a:lnTo>
                  <a:lnTo>
                    <a:pt x="299" y="273"/>
                  </a:lnTo>
                  <a:lnTo>
                    <a:pt x="297" y="303"/>
                  </a:lnTo>
                  <a:lnTo>
                    <a:pt x="288" y="332"/>
                  </a:lnTo>
                  <a:lnTo>
                    <a:pt x="274" y="357"/>
                  </a:lnTo>
                  <a:lnTo>
                    <a:pt x="256" y="379"/>
                  </a:lnTo>
                  <a:lnTo>
                    <a:pt x="234" y="397"/>
                  </a:lnTo>
                  <a:lnTo>
                    <a:pt x="207" y="411"/>
                  </a:lnTo>
                  <a:lnTo>
                    <a:pt x="180" y="420"/>
                  </a:lnTo>
                  <a:lnTo>
                    <a:pt x="150" y="423"/>
                  </a:lnTo>
                  <a:lnTo>
                    <a:pt x="119" y="420"/>
                  </a:lnTo>
                  <a:lnTo>
                    <a:pt x="91" y="411"/>
                  </a:lnTo>
                  <a:lnTo>
                    <a:pt x="66" y="397"/>
                  </a:lnTo>
                  <a:lnTo>
                    <a:pt x="44" y="379"/>
                  </a:lnTo>
                  <a:lnTo>
                    <a:pt x="25" y="357"/>
                  </a:lnTo>
                  <a:lnTo>
                    <a:pt x="12" y="332"/>
                  </a:lnTo>
                  <a:lnTo>
                    <a:pt x="3" y="30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" y="251"/>
                  </a:lnTo>
                  <a:lnTo>
                    <a:pt x="8" y="228"/>
                  </a:lnTo>
                  <a:lnTo>
                    <a:pt x="15" y="204"/>
                  </a:lnTo>
                  <a:lnTo>
                    <a:pt x="26" y="179"/>
                  </a:lnTo>
                  <a:lnTo>
                    <a:pt x="39" y="155"/>
                  </a:lnTo>
                  <a:lnTo>
                    <a:pt x="53" y="131"/>
                  </a:lnTo>
                  <a:lnTo>
                    <a:pt x="67" y="108"/>
                  </a:lnTo>
                  <a:lnTo>
                    <a:pt x="83" y="86"/>
                  </a:lnTo>
                  <a:lnTo>
                    <a:pt x="97" y="66"/>
                  </a:lnTo>
                  <a:lnTo>
                    <a:pt x="111" y="47"/>
                  </a:lnTo>
                  <a:lnTo>
                    <a:pt x="124" y="32"/>
                  </a:lnTo>
                  <a:lnTo>
                    <a:pt x="135" y="18"/>
                  </a:lnTo>
                  <a:lnTo>
                    <a:pt x="142" y="8"/>
                  </a:lnTo>
                  <a:lnTo>
                    <a:pt x="148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395"/>
            <p:cNvSpPr>
              <a:spLocks/>
            </p:cNvSpPr>
            <p:nvPr/>
          </p:nvSpPr>
          <p:spPr bwMode="auto">
            <a:xfrm>
              <a:off x="5922963" y="3221038"/>
              <a:ext cx="1685925" cy="1819275"/>
            </a:xfrm>
            <a:custGeom>
              <a:avLst/>
              <a:gdLst>
                <a:gd name="T0" fmla="*/ 1668 w 3187"/>
                <a:gd name="T1" fmla="*/ 26 h 3437"/>
                <a:gd name="T2" fmla="*/ 1713 w 3187"/>
                <a:gd name="T3" fmla="*/ 117 h 3437"/>
                <a:gd name="T4" fmla="*/ 2013 w 3187"/>
                <a:gd name="T5" fmla="*/ 187 h 3437"/>
                <a:gd name="T6" fmla="*/ 2378 w 3187"/>
                <a:gd name="T7" fmla="*/ 337 h 3437"/>
                <a:gd name="T8" fmla="*/ 2691 w 3187"/>
                <a:gd name="T9" fmla="*/ 569 h 3437"/>
                <a:gd name="T10" fmla="*/ 2939 w 3187"/>
                <a:gd name="T11" fmla="*/ 869 h 3437"/>
                <a:gd name="T12" fmla="*/ 3107 w 3187"/>
                <a:gd name="T13" fmla="*/ 1223 h 3437"/>
                <a:gd name="T14" fmla="*/ 3184 w 3187"/>
                <a:gd name="T15" fmla="*/ 1620 h 3437"/>
                <a:gd name="T16" fmla="*/ 3187 w 3187"/>
                <a:gd name="T17" fmla="*/ 1721 h 3437"/>
                <a:gd name="T18" fmla="*/ 3174 w 3187"/>
                <a:gd name="T19" fmla="*/ 1618 h 3437"/>
                <a:gd name="T20" fmla="*/ 3086 w 3187"/>
                <a:gd name="T21" fmla="*/ 1452 h 3437"/>
                <a:gd name="T22" fmla="*/ 2932 w 3187"/>
                <a:gd name="T23" fmla="*/ 1345 h 3437"/>
                <a:gd name="T24" fmla="*/ 2738 w 3187"/>
                <a:gd name="T25" fmla="*/ 1321 h 3437"/>
                <a:gd name="T26" fmla="*/ 2560 w 3187"/>
                <a:gd name="T27" fmla="*/ 1390 h 3437"/>
                <a:gd name="T28" fmla="*/ 2437 w 3187"/>
                <a:gd name="T29" fmla="*/ 1529 h 3437"/>
                <a:gd name="T30" fmla="*/ 2389 w 3187"/>
                <a:gd name="T31" fmla="*/ 1716 h 3437"/>
                <a:gd name="T32" fmla="*/ 2343 w 3187"/>
                <a:gd name="T33" fmla="*/ 1529 h 3437"/>
                <a:gd name="T34" fmla="*/ 2219 w 3187"/>
                <a:gd name="T35" fmla="*/ 1390 h 3437"/>
                <a:gd name="T36" fmla="*/ 2042 w 3187"/>
                <a:gd name="T37" fmla="*/ 1321 h 3437"/>
                <a:gd name="T38" fmla="*/ 1843 w 3187"/>
                <a:gd name="T39" fmla="*/ 1347 h 3437"/>
                <a:gd name="T40" fmla="*/ 1760 w 3187"/>
                <a:gd name="T41" fmla="*/ 2999 h 3437"/>
                <a:gd name="T42" fmla="*/ 1825 w 3187"/>
                <a:gd name="T43" fmla="*/ 3084 h 3437"/>
                <a:gd name="T44" fmla="*/ 1934 w 3187"/>
                <a:gd name="T45" fmla="*/ 3084 h 3437"/>
                <a:gd name="T46" fmla="*/ 1999 w 3187"/>
                <a:gd name="T47" fmla="*/ 2999 h 3437"/>
                <a:gd name="T48" fmla="*/ 2031 w 3187"/>
                <a:gd name="T49" fmla="*/ 2875 h 3437"/>
                <a:gd name="T50" fmla="*/ 2138 w 3187"/>
                <a:gd name="T51" fmla="*/ 2805 h 3437"/>
                <a:gd name="T52" fmla="*/ 2267 w 3187"/>
                <a:gd name="T53" fmla="*/ 2830 h 3437"/>
                <a:gd name="T54" fmla="*/ 2337 w 3187"/>
                <a:gd name="T55" fmla="*/ 2936 h 3437"/>
                <a:gd name="T56" fmla="*/ 2314 w 3187"/>
                <a:gd name="T57" fmla="*/ 3126 h 3437"/>
                <a:gd name="T58" fmla="*/ 2208 w 3187"/>
                <a:gd name="T59" fmla="*/ 3297 h 3437"/>
                <a:gd name="T60" fmla="*/ 2039 w 3187"/>
                <a:gd name="T61" fmla="*/ 3407 h 3437"/>
                <a:gd name="T62" fmla="*/ 1874 w 3187"/>
                <a:gd name="T63" fmla="*/ 3437 h 3437"/>
                <a:gd name="T64" fmla="*/ 1673 w 3187"/>
                <a:gd name="T65" fmla="*/ 3386 h 3437"/>
                <a:gd name="T66" fmla="*/ 1519 w 3187"/>
                <a:gd name="T67" fmla="*/ 3258 h 3437"/>
                <a:gd name="T68" fmla="*/ 1430 w 3187"/>
                <a:gd name="T69" fmla="*/ 3075 h 3437"/>
                <a:gd name="T70" fmla="*/ 1378 w 3187"/>
                <a:gd name="T71" fmla="*/ 1363 h 3437"/>
                <a:gd name="T72" fmla="*/ 1194 w 3187"/>
                <a:gd name="T73" fmla="*/ 1318 h 3437"/>
                <a:gd name="T74" fmla="*/ 1008 w 3187"/>
                <a:gd name="T75" fmla="*/ 1364 h 3437"/>
                <a:gd name="T76" fmla="*/ 867 w 3187"/>
                <a:gd name="T77" fmla="*/ 1489 h 3437"/>
                <a:gd name="T78" fmla="*/ 799 w 3187"/>
                <a:gd name="T79" fmla="*/ 1667 h 3437"/>
                <a:gd name="T80" fmla="*/ 769 w 3187"/>
                <a:gd name="T81" fmla="*/ 1572 h 3437"/>
                <a:gd name="T82" fmla="*/ 662 w 3187"/>
                <a:gd name="T83" fmla="*/ 1418 h 3437"/>
                <a:gd name="T84" fmla="*/ 496 w 3187"/>
                <a:gd name="T85" fmla="*/ 1330 h 3437"/>
                <a:gd name="T86" fmla="*/ 301 w 3187"/>
                <a:gd name="T87" fmla="*/ 1330 h 3437"/>
                <a:gd name="T88" fmla="*/ 136 w 3187"/>
                <a:gd name="T89" fmla="*/ 1416 h 3437"/>
                <a:gd name="T90" fmla="*/ 29 w 3187"/>
                <a:gd name="T91" fmla="*/ 1567 h 3437"/>
                <a:gd name="T92" fmla="*/ 4 w 3187"/>
                <a:gd name="T93" fmla="*/ 1605 h 3437"/>
                <a:gd name="T94" fmla="*/ 85 w 3187"/>
                <a:gd name="T95" fmla="*/ 1211 h 3437"/>
                <a:gd name="T96" fmla="*/ 256 w 3187"/>
                <a:gd name="T97" fmla="*/ 860 h 3437"/>
                <a:gd name="T98" fmla="*/ 450 w 3187"/>
                <a:gd name="T99" fmla="*/ 745 h 3437"/>
                <a:gd name="T100" fmla="*/ 638 w 3187"/>
                <a:gd name="T101" fmla="*/ 766 h 3437"/>
                <a:gd name="T102" fmla="*/ 819 w 3187"/>
                <a:gd name="T103" fmla="*/ 690 h 3437"/>
                <a:gd name="T104" fmla="*/ 937 w 3187"/>
                <a:gd name="T105" fmla="*/ 537 h 3437"/>
                <a:gd name="T106" fmla="*/ 965 w 3187"/>
                <a:gd name="T107" fmla="*/ 349 h 3437"/>
                <a:gd name="T108" fmla="*/ 1114 w 3187"/>
                <a:gd name="T109" fmla="*/ 206 h 3437"/>
                <a:gd name="T110" fmla="*/ 1472 w 3187"/>
                <a:gd name="T111" fmla="*/ 135 h 3437"/>
                <a:gd name="T112" fmla="*/ 1499 w 3187"/>
                <a:gd name="T113" fmla="*/ 44 h 3437"/>
                <a:gd name="T114" fmla="*/ 1593 w 3187"/>
                <a:gd name="T115" fmla="*/ 0 h 3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7" h="3437">
                  <a:moveTo>
                    <a:pt x="1593" y="0"/>
                  </a:moveTo>
                  <a:lnTo>
                    <a:pt x="1620" y="4"/>
                  </a:lnTo>
                  <a:lnTo>
                    <a:pt x="1645" y="12"/>
                  </a:lnTo>
                  <a:lnTo>
                    <a:pt x="1668" y="26"/>
                  </a:lnTo>
                  <a:lnTo>
                    <a:pt x="1686" y="44"/>
                  </a:lnTo>
                  <a:lnTo>
                    <a:pt x="1701" y="67"/>
                  </a:lnTo>
                  <a:lnTo>
                    <a:pt x="1709" y="91"/>
                  </a:lnTo>
                  <a:lnTo>
                    <a:pt x="1713" y="117"/>
                  </a:lnTo>
                  <a:lnTo>
                    <a:pt x="1713" y="135"/>
                  </a:lnTo>
                  <a:lnTo>
                    <a:pt x="1815" y="146"/>
                  </a:lnTo>
                  <a:lnTo>
                    <a:pt x="1915" y="164"/>
                  </a:lnTo>
                  <a:lnTo>
                    <a:pt x="2013" y="187"/>
                  </a:lnTo>
                  <a:lnTo>
                    <a:pt x="2109" y="216"/>
                  </a:lnTo>
                  <a:lnTo>
                    <a:pt x="2202" y="251"/>
                  </a:lnTo>
                  <a:lnTo>
                    <a:pt x="2291" y="291"/>
                  </a:lnTo>
                  <a:lnTo>
                    <a:pt x="2378" y="337"/>
                  </a:lnTo>
                  <a:lnTo>
                    <a:pt x="2462" y="388"/>
                  </a:lnTo>
                  <a:lnTo>
                    <a:pt x="2542" y="443"/>
                  </a:lnTo>
                  <a:lnTo>
                    <a:pt x="2619" y="504"/>
                  </a:lnTo>
                  <a:lnTo>
                    <a:pt x="2691" y="569"/>
                  </a:lnTo>
                  <a:lnTo>
                    <a:pt x="2759" y="637"/>
                  </a:lnTo>
                  <a:lnTo>
                    <a:pt x="2824" y="711"/>
                  </a:lnTo>
                  <a:lnTo>
                    <a:pt x="2884" y="787"/>
                  </a:lnTo>
                  <a:lnTo>
                    <a:pt x="2939" y="869"/>
                  </a:lnTo>
                  <a:lnTo>
                    <a:pt x="2989" y="953"/>
                  </a:lnTo>
                  <a:lnTo>
                    <a:pt x="3034" y="1040"/>
                  </a:lnTo>
                  <a:lnTo>
                    <a:pt x="3074" y="1130"/>
                  </a:lnTo>
                  <a:lnTo>
                    <a:pt x="3107" y="1223"/>
                  </a:lnTo>
                  <a:lnTo>
                    <a:pt x="3135" y="1319"/>
                  </a:lnTo>
                  <a:lnTo>
                    <a:pt x="3159" y="1417"/>
                  </a:lnTo>
                  <a:lnTo>
                    <a:pt x="3174" y="1518"/>
                  </a:lnTo>
                  <a:lnTo>
                    <a:pt x="3184" y="1620"/>
                  </a:lnTo>
                  <a:lnTo>
                    <a:pt x="3187" y="1724"/>
                  </a:lnTo>
                  <a:lnTo>
                    <a:pt x="3187" y="1723"/>
                  </a:lnTo>
                  <a:lnTo>
                    <a:pt x="3187" y="1722"/>
                  </a:lnTo>
                  <a:lnTo>
                    <a:pt x="3187" y="1721"/>
                  </a:lnTo>
                  <a:lnTo>
                    <a:pt x="3186" y="1719"/>
                  </a:lnTo>
                  <a:lnTo>
                    <a:pt x="3186" y="1716"/>
                  </a:lnTo>
                  <a:lnTo>
                    <a:pt x="3183" y="1667"/>
                  </a:lnTo>
                  <a:lnTo>
                    <a:pt x="3174" y="1618"/>
                  </a:lnTo>
                  <a:lnTo>
                    <a:pt x="3160" y="1573"/>
                  </a:lnTo>
                  <a:lnTo>
                    <a:pt x="3140" y="1529"/>
                  </a:lnTo>
                  <a:lnTo>
                    <a:pt x="3114" y="1489"/>
                  </a:lnTo>
                  <a:lnTo>
                    <a:pt x="3086" y="1452"/>
                  </a:lnTo>
                  <a:lnTo>
                    <a:pt x="3053" y="1418"/>
                  </a:lnTo>
                  <a:lnTo>
                    <a:pt x="3015" y="1390"/>
                  </a:lnTo>
                  <a:lnTo>
                    <a:pt x="2975" y="1364"/>
                  </a:lnTo>
                  <a:lnTo>
                    <a:pt x="2932" y="1345"/>
                  </a:lnTo>
                  <a:lnTo>
                    <a:pt x="2886" y="1330"/>
                  </a:lnTo>
                  <a:lnTo>
                    <a:pt x="2837" y="1321"/>
                  </a:lnTo>
                  <a:lnTo>
                    <a:pt x="2788" y="1318"/>
                  </a:lnTo>
                  <a:lnTo>
                    <a:pt x="2738" y="1321"/>
                  </a:lnTo>
                  <a:lnTo>
                    <a:pt x="2690" y="1330"/>
                  </a:lnTo>
                  <a:lnTo>
                    <a:pt x="2644" y="1345"/>
                  </a:lnTo>
                  <a:lnTo>
                    <a:pt x="2601" y="1364"/>
                  </a:lnTo>
                  <a:lnTo>
                    <a:pt x="2560" y="1390"/>
                  </a:lnTo>
                  <a:lnTo>
                    <a:pt x="2523" y="1418"/>
                  </a:lnTo>
                  <a:lnTo>
                    <a:pt x="2490" y="1452"/>
                  </a:lnTo>
                  <a:lnTo>
                    <a:pt x="2461" y="1489"/>
                  </a:lnTo>
                  <a:lnTo>
                    <a:pt x="2437" y="1529"/>
                  </a:lnTo>
                  <a:lnTo>
                    <a:pt x="2417" y="1573"/>
                  </a:lnTo>
                  <a:lnTo>
                    <a:pt x="2401" y="1618"/>
                  </a:lnTo>
                  <a:lnTo>
                    <a:pt x="2393" y="1667"/>
                  </a:lnTo>
                  <a:lnTo>
                    <a:pt x="2389" y="1716"/>
                  </a:lnTo>
                  <a:lnTo>
                    <a:pt x="2386" y="1667"/>
                  </a:lnTo>
                  <a:lnTo>
                    <a:pt x="2377" y="1618"/>
                  </a:lnTo>
                  <a:lnTo>
                    <a:pt x="2363" y="1573"/>
                  </a:lnTo>
                  <a:lnTo>
                    <a:pt x="2343" y="1529"/>
                  </a:lnTo>
                  <a:lnTo>
                    <a:pt x="2319" y="1489"/>
                  </a:lnTo>
                  <a:lnTo>
                    <a:pt x="2289" y="1452"/>
                  </a:lnTo>
                  <a:lnTo>
                    <a:pt x="2256" y="1418"/>
                  </a:lnTo>
                  <a:lnTo>
                    <a:pt x="2219" y="1390"/>
                  </a:lnTo>
                  <a:lnTo>
                    <a:pt x="2179" y="1364"/>
                  </a:lnTo>
                  <a:lnTo>
                    <a:pt x="2135" y="1345"/>
                  </a:lnTo>
                  <a:lnTo>
                    <a:pt x="2089" y="1330"/>
                  </a:lnTo>
                  <a:lnTo>
                    <a:pt x="2042" y="1321"/>
                  </a:lnTo>
                  <a:lnTo>
                    <a:pt x="1991" y="1318"/>
                  </a:lnTo>
                  <a:lnTo>
                    <a:pt x="1939" y="1321"/>
                  </a:lnTo>
                  <a:lnTo>
                    <a:pt x="1890" y="1331"/>
                  </a:lnTo>
                  <a:lnTo>
                    <a:pt x="1843" y="1347"/>
                  </a:lnTo>
                  <a:lnTo>
                    <a:pt x="1799" y="1368"/>
                  </a:lnTo>
                  <a:lnTo>
                    <a:pt x="1757" y="1394"/>
                  </a:lnTo>
                  <a:lnTo>
                    <a:pt x="1757" y="2970"/>
                  </a:lnTo>
                  <a:lnTo>
                    <a:pt x="1760" y="2999"/>
                  </a:lnTo>
                  <a:lnTo>
                    <a:pt x="1770" y="3025"/>
                  </a:lnTo>
                  <a:lnTo>
                    <a:pt x="1785" y="3049"/>
                  </a:lnTo>
                  <a:lnTo>
                    <a:pt x="1803" y="3068"/>
                  </a:lnTo>
                  <a:lnTo>
                    <a:pt x="1825" y="3084"/>
                  </a:lnTo>
                  <a:lnTo>
                    <a:pt x="1852" y="3094"/>
                  </a:lnTo>
                  <a:lnTo>
                    <a:pt x="1879" y="3098"/>
                  </a:lnTo>
                  <a:lnTo>
                    <a:pt x="1908" y="3094"/>
                  </a:lnTo>
                  <a:lnTo>
                    <a:pt x="1934" y="3084"/>
                  </a:lnTo>
                  <a:lnTo>
                    <a:pt x="1957" y="3068"/>
                  </a:lnTo>
                  <a:lnTo>
                    <a:pt x="1975" y="3049"/>
                  </a:lnTo>
                  <a:lnTo>
                    <a:pt x="1990" y="3025"/>
                  </a:lnTo>
                  <a:lnTo>
                    <a:pt x="1999" y="2999"/>
                  </a:lnTo>
                  <a:lnTo>
                    <a:pt x="2002" y="2970"/>
                  </a:lnTo>
                  <a:lnTo>
                    <a:pt x="2005" y="2936"/>
                  </a:lnTo>
                  <a:lnTo>
                    <a:pt x="2015" y="2904"/>
                  </a:lnTo>
                  <a:lnTo>
                    <a:pt x="2031" y="2875"/>
                  </a:lnTo>
                  <a:lnTo>
                    <a:pt x="2052" y="2850"/>
                  </a:lnTo>
                  <a:lnTo>
                    <a:pt x="2077" y="2830"/>
                  </a:lnTo>
                  <a:lnTo>
                    <a:pt x="2106" y="2815"/>
                  </a:lnTo>
                  <a:lnTo>
                    <a:pt x="2138" y="2805"/>
                  </a:lnTo>
                  <a:lnTo>
                    <a:pt x="2172" y="2800"/>
                  </a:lnTo>
                  <a:lnTo>
                    <a:pt x="2206" y="2805"/>
                  </a:lnTo>
                  <a:lnTo>
                    <a:pt x="2237" y="2815"/>
                  </a:lnTo>
                  <a:lnTo>
                    <a:pt x="2267" y="2830"/>
                  </a:lnTo>
                  <a:lnTo>
                    <a:pt x="2291" y="2850"/>
                  </a:lnTo>
                  <a:lnTo>
                    <a:pt x="2312" y="2875"/>
                  </a:lnTo>
                  <a:lnTo>
                    <a:pt x="2328" y="2904"/>
                  </a:lnTo>
                  <a:lnTo>
                    <a:pt x="2337" y="2936"/>
                  </a:lnTo>
                  <a:lnTo>
                    <a:pt x="2341" y="2970"/>
                  </a:lnTo>
                  <a:lnTo>
                    <a:pt x="2337" y="3024"/>
                  </a:lnTo>
                  <a:lnTo>
                    <a:pt x="2329" y="3075"/>
                  </a:lnTo>
                  <a:lnTo>
                    <a:pt x="2314" y="3126"/>
                  </a:lnTo>
                  <a:lnTo>
                    <a:pt x="2294" y="3172"/>
                  </a:lnTo>
                  <a:lnTo>
                    <a:pt x="2270" y="3217"/>
                  </a:lnTo>
                  <a:lnTo>
                    <a:pt x="2241" y="3258"/>
                  </a:lnTo>
                  <a:lnTo>
                    <a:pt x="2208" y="3297"/>
                  </a:lnTo>
                  <a:lnTo>
                    <a:pt x="2171" y="3331"/>
                  </a:lnTo>
                  <a:lnTo>
                    <a:pt x="2130" y="3361"/>
                  </a:lnTo>
                  <a:lnTo>
                    <a:pt x="2086" y="3386"/>
                  </a:lnTo>
                  <a:lnTo>
                    <a:pt x="2039" y="3407"/>
                  </a:lnTo>
                  <a:lnTo>
                    <a:pt x="1990" y="3423"/>
                  </a:lnTo>
                  <a:lnTo>
                    <a:pt x="1939" y="3433"/>
                  </a:lnTo>
                  <a:lnTo>
                    <a:pt x="1886" y="3437"/>
                  </a:lnTo>
                  <a:lnTo>
                    <a:pt x="1874" y="3437"/>
                  </a:lnTo>
                  <a:lnTo>
                    <a:pt x="1821" y="3433"/>
                  </a:lnTo>
                  <a:lnTo>
                    <a:pt x="1769" y="3423"/>
                  </a:lnTo>
                  <a:lnTo>
                    <a:pt x="1721" y="3407"/>
                  </a:lnTo>
                  <a:lnTo>
                    <a:pt x="1673" y="3386"/>
                  </a:lnTo>
                  <a:lnTo>
                    <a:pt x="1629" y="3361"/>
                  </a:lnTo>
                  <a:lnTo>
                    <a:pt x="1589" y="3331"/>
                  </a:lnTo>
                  <a:lnTo>
                    <a:pt x="1552" y="3297"/>
                  </a:lnTo>
                  <a:lnTo>
                    <a:pt x="1519" y="3258"/>
                  </a:lnTo>
                  <a:lnTo>
                    <a:pt x="1489" y="3217"/>
                  </a:lnTo>
                  <a:lnTo>
                    <a:pt x="1464" y="3172"/>
                  </a:lnTo>
                  <a:lnTo>
                    <a:pt x="1445" y="3126"/>
                  </a:lnTo>
                  <a:lnTo>
                    <a:pt x="1430" y="3075"/>
                  </a:lnTo>
                  <a:lnTo>
                    <a:pt x="1421" y="3024"/>
                  </a:lnTo>
                  <a:lnTo>
                    <a:pt x="1418" y="2970"/>
                  </a:lnTo>
                  <a:lnTo>
                    <a:pt x="1418" y="1386"/>
                  </a:lnTo>
                  <a:lnTo>
                    <a:pt x="1378" y="1363"/>
                  </a:lnTo>
                  <a:lnTo>
                    <a:pt x="1336" y="1345"/>
                  </a:lnTo>
                  <a:lnTo>
                    <a:pt x="1291" y="1330"/>
                  </a:lnTo>
                  <a:lnTo>
                    <a:pt x="1244" y="1321"/>
                  </a:lnTo>
                  <a:lnTo>
                    <a:pt x="1194" y="1318"/>
                  </a:lnTo>
                  <a:lnTo>
                    <a:pt x="1144" y="1321"/>
                  </a:lnTo>
                  <a:lnTo>
                    <a:pt x="1097" y="1330"/>
                  </a:lnTo>
                  <a:lnTo>
                    <a:pt x="1051" y="1345"/>
                  </a:lnTo>
                  <a:lnTo>
                    <a:pt x="1008" y="1364"/>
                  </a:lnTo>
                  <a:lnTo>
                    <a:pt x="967" y="1390"/>
                  </a:lnTo>
                  <a:lnTo>
                    <a:pt x="930" y="1418"/>
                  </a:lnTo>
                  <a:lnTo>
                    <a:pt x="897" y="1452"/>
                  </a:lnTo>
                  <a:lnTo>
                    <a:pt x="867" y="1489"/>
                  </a:lnTo>
                  <a:lnTo>
                    <a:pt x="843" y="1529"/>
                  </a:lnTo>
                  <a:lnTo>
                    <a:pt x="823" y="1572"/>
                  </a:lnTo>
                  <a:lnTo>
                    <a:pt x="809" y="1618"/>
                  </a:lnTo>
                  <a:lnTo>
                    <a:pt x="799" y="1667"/>
                  </a:lnTo>
                  <a:lnTo>
                    <a:pt x="797" y="1716"/>
                  </a:lnTo>
                  <a:lnTo>
                    <a:pt x="793" y="1667"/>
                  </a:lnTo>
                  <a:lnTo>
                    <a:pt x="784" y="1618"/>
                  </a:lnTo>
                  <a:lnTo>
                    <a:pt x="769" y="1572"/>
                  </a:lnTo>
                  <a:lnTo>
                    <a:pt x="749" y="1529"/>
                  </a:lnTo>
                  <a:lnTo>
                    <a:pt x="725" y="1489"/>
                  </a:lnTo>
                  <a:lnTo>
                    <a:pt x="695" y="1452"/>
                  </a:lnTo>
                  <a:lnTo>
                    <a:pt x="662" y="1418"/>
                  </a:lnTo>
                  <a:lnTo>
                    <a:pt x="626" y="1390"/>
                  </a:lnTo>
                  <a:lnTo>
                    <a:pt x="585" y="1364"/>
                  </a:lnTo>
                  <a:lnTo>
                    <a:pt x="542" y="1345"/>
                  </a:lnTo>
                  <a:lnTo>
                    <a:pt x="496" y="1330"/>
                  </a:lnTo>
                  <a:lnTo>
                    <a:pt x="448" y="1321"/>
                  </a:lnTo>
                  <a:lnTo>
                    <a:pt x="398" y="1318"/>
                  </a:lnTo>
                  <a:lnTo>
                    <a:pt x="349" y="1321"/>
                  </a:lnTo>
                  <a:lnTo>
                    <a:pt x="301" y="1330"/>
                  </a:lnTo>
                  <a:lnTo>
                    <a:pt x="256" y="1345"/>
                  </a:lnTo>
                  <a:lnTo>
                    <a:pt x="213" y="1363"/>
                  </a:lnTo>
                  <a:lnTo>
                    <a:pt x="173" y="1388"/>
                  </a:lnTo>
                  <a:lnTo>
                    <a:pt x="136" y="1416"/>
                  </a:lnTo>
                  <a:lnTo>
                    <a:pt x="103" y="1449"/>
                  </a:lnTo>
                  <a:lnTo>
                    <a:pt x="74" y="1485"/>
                  </a:lnTo>
                  <a:lnTo>
                    <a:pt x="49" y="1524"/>
                  </a:lnTo>
                  <a:lnTo>
                    <a:pt x="29" y="1567"/>
                  </a:lnTo>
                  <a:lnTo>
                    <a:pt x="13" y="1613"/>
                  </a:lnTo>
                  <a:lnTo>
                    <a:pt x="4" y="1659"/>
                  </a:lnTo>
                  <a:lnTo>
                    <a:pt x="0" y="1709"/>
                  </a:lnTo>
                  <a:lnTo>
                    <a:pt x="4" y="1605"/>
                  </a:lnTo>
                  <a:lnTo>
                    <a:pt x="15" y="1503"/>
                  </a:lnTo>
                  <a:lnTo>
                    <a:pt x="32" y="1404"/>
                  </a:lnTo>
                  <a:lnTo>
                    <a:pt x="55" y="1306"/>
                  </a:lnTo>
                  <a:lnTo>
                    <a:pt x="85" y="1211"/>
                  </a:lnTo>
                  <a:lnTo>
                    <a:pt x="119" y="1119"/>
                  </a:lnTo>
                  <a:lnTo>
                    <a:pt x="160" y="1030"/>
                  </a:lnTo>
                  <a:lnTo>
                    <a:pt x="205" y="943"/>
                  </a:lnTo>
                  <a:lnTo>
                    <a:pt x="256" y="860"/>
                  </a:lnTo>
                  <a:lnTo>
                    <a:pt x="311" y="779"/>
                  </a:lnTo>
                  <a:lnTo>
                    <a:pt x="372" y="703"/>
                  </a:lnTo>
                  <a:lnTo>
                    <a:pt x="409" y="726"/>
                  </a:lnTo>
                  <a:lnTo>
                    <a:pt x="450" y="745"/>
                  </a:lnTo>
                  <a:lnTo>
                    <a:pt x="493" y="758"/>
                  </a:lnTo>
                  <a:lnTo>
                    <a:pt x="539" y="767"/>
                  </a:lnTo>
                  <a:lnTo>
                    <a:pt x="586" y="770"/>
                  </a:lnTo>
                  <a:lnTo>
                    <a:pt x="638" y="766"/>
                  </a:lnTo>
                  <a:lnTo>
                    <a:pt x="688" y="756"/>
                  </a:lnTo>
                  <a:lnTo>
                    <a:pt x="734" y="740"/>
                  </a:lnTo>
                  <a:lnTo>
                    <a:pt x="778" y="718"/>
                  </a:lnTo>
                  <a:lnTo>
                    <a:pt x="819" y="690"/>
                  </a:lnTo>
                  <a:lnTo>
                    <a:pt x="855" y="658"/>
                  </a:lnTo>
                  <a:lnTo>
                    <a:pt x="887" y="622"/>
                  </a:lnTo>
                  <a:lnTo>
                    <a:pt x="915" y="581"/>
                  </a:lnTo>
                  <a:lnTo>
                    <a:pt x="937" y="537"/>
                  </a:lnTo>
                  <a:lnTo>
                    <a:pt x="954" y="490"/>
                  </a:lnTo>
                  <a:lnTo>
                    <a:pt x="963" y="441"/>
                  </a:lnTo>
                  <a:lnTo>
                    <a:pt x="967" y="389"/>
                  </a:lnTo>
                  <a:lnTo>
                    <a:pt x="965" y="349"/>
                  </a:lnTo>
                  <a:lnTo>
                    <a:pt x="957" y="309"/>
                  </a:lnTo>
                  <a:lnTo>
                    <a:pt x="947" y="268"/>
                  </a:lnTo>
                  <a:lnTo>
                    <a:pt x="1029" y="235"/>
                  </a:lnTo>
                  <a:lnTo>
                    <a:pt x="1114" y="206"/>
                  </a:lnTo>
                  <a:lnTo>
                    <a:pt x="1201" y="180"/>
                  </a:lnTo>
                  <a:lnTo>
                    <a:pt x="1289" y="160"/>
                  </a:lnTo>
                  <a:lnTo>
                    <a:pt x="1380" y="145"/>
                  </a:lnTo>
                  <a:lnTo>
                    <a:pt x="1472" y="135"/>
                  </a:lnTo>
                  <a:lnTo>
                    <a:pt x="1472" y="117"/>
                  </a:lnTo>
                  <a:lnTo>
                    <a:pt x="1476" y="91"/>
                  </a:lnTo>
                  <a:lnTo>
                    <a:pt x="1484" y="67"/>
                  </a:lnTo>
                  <a:lnTo>
                    <a:pt x="1499" y="44"/>
                  </a:lnTo>
                  <a:lnTo>
                    <a:pt x="1517" y="26"/>
                  </a:lnTo>
                  <a:lnTo>
                    <a:pt x="1540" y="12"/>
                  </a:lnTo>
                  <a:lnTo>
                    <a:pt x="1565" y="4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8" name="Группа 447"/>
          <p:cNvGrpSpPr/>
          <p:nvPr/>
        </p:nvGrpSpPr>
        <p:grpSpPr>
          <a:xfrm>
            <a:off x="1591278" y="4744150"/>
            <a:ext cx="353742" cy="394222"/>
            <a:chOff x="7535863" y="3402013"/>
            <a:chExt cx="2441575" cy="2720975"/>
          </a:xfrm>
          <a:solidFill>
            <a:schemeClr val="bg2">
              <a:lumMod val="25000"/>
            </a:schemeClr>
          </a:solidFill>
        </p:grpSpPr>
        <p:sp>
          <p:nvSpPr>
            <p:cNvPr id="446" name="Freeform 400"/>
            <p:cNvSpPr>
              <a:spLocks/>
            </p:cNvSpPr>
            <p:nvPr/>
          </p:nvSpPr>
          <p:spPr bwMode="auto">
            <a:xfrm>
              <a:off x="8166100" y="3402013"/>
              <a:ext cx="1154112" cy="1498600"/>
            </a:xfrm>
            <a:custGeom>
              <a:avLst/>
              <a:gdLst>
                <a:gd name="T0" fmla="*/ 727 w 1454"/>
                <a:gd name="T1" fmla="*/ 0 h 1888"/>
                <a:gd name="T2" fmla="*/ 1411 w 1454"/>
                <a:gd name="T3" fmla="*/ 683 h 1888"/>
                <a:gd name="T4" fmla="*/ 1429 w 1454"/>
                <a:gd name="T5" fmla="*/ 703 h 1888"/>
                <a:gd name="T6" fmla="*/ 1442 w 1454"/>
                <a:gd name="T7" fmla="*/ 720 h 1888"/>
                <a:gd name="T8" fmla="*/ 1450 w 1454"/>
                <a:gd name="T9" fmla="*/ 738 h 1888"/>
                <a:gd name="T10" fmla="*/ 1454 w 1454"/>
                <a:gd name="T11" fmla="*/ 752 h 1888"/>
                <a:gd name="T12" fmla="*/ 1451 w 1454"/>
                <a:gd name="T13" fmla="*/ 765 h 1888"/>
                <a:gd name="T14" fmla="*/ 1445 w 1454"/>
                <a:gd name="T15" fmla="*/ 777 h 1888"/>
                <a:gd name="T16" fmla="*/ 1433 w 1454"/>
                <a:gd name="T17" fmla="*/ 785 h 1888"/>
                <a:gd name="T18" fmla="*/ 1417 w 1454"/>
                <a:gd name="T19" fmla="*/ 792 h 1888"/>
                <a:gd name="T20" fmla="*/ 1395 w 1454"/>
                <a:gd name="T21" fmla="*/ 795 h 1888"/>
                <a:gd name="T22" fmla="*/ 1369 w 1454"/>
                <a:gd name="T23" fmla="*/ 797 h 1888"/>
                <a:gd name="T24" fmla="*/ 987 w 1454"/>
                <a:gd name="T25" fmla="*/ 797 h 1888"/>
                <a:gd name="T26" fmla="*/ 986 w 1454"/>
                <a:gd name="T27" fmla="*/ 1628 h 1888"/>
                <a:gd name="T28" fmla="*/ 983 w 1454"/>
                <a:gd name="T29" fmla="*/ 1670 h 1888"/>
                <a:gd name="T30" fmla="*/ 973 w 1454"/>
                <a:gd name="T31" fmla="*/ 1710 h 1888"/>
                <a:gd name="T32" fmla="*/ 958 w 1454"/>
                <a:gd name="T33" fmla="*/ 1747 h 1888"/>
                <a:gd name="T34" fmla="*/ 936 w 1454"/>
                <a:gd name="T35" fmla="*/ 1782 h 1888"/>
                <a:gd name="T36" fmla="*/ 910 w 1454"/>
                <a:gd name="T37" fmla="*/ 1812 h 1888"/>
                <a:gd name="T38" fmla="*/ 880 w 1454"/>
                <a:gd name="T39" fmla="*/ 1838 h 1888"/>
                <a:gd name="T40" fmla="*/ 846 w 1454"/>
                <a:gd name="T41" fmla="*/ 1858 h 1888"/>
                <a:gd name="T42" fmla="*/ 808 w 1454"/>
                <a:gd name="T43" fmla="*/ 1875 h 1888"/>
                <a:gd name="T44" fmla="*/ 768 w 1454"/>
                <a:gd name="T45" fmla="*/ 1884 h 1888"/>
                <a:gd name="T46" fmla="*/ 726 w 1454"/>
                <a:gd name="T47" fmla="*/ 1888 h 1888"/>
                <a:gd name="T48" fmla="*/ 685 w 1454"/>
                <a:gd name="T49" fmla="*/ 1884 h 1888"/>
                <a:gd name="T50" fmla="*/ 645 w 1454"/>
                <a:gd name="T51" fmla="*/ 1875 h 1888"/>
                <a:gd name="T52" fmla="*/ 607 w 1454"/>
                <a:gd name="T53" fmla="*/ 1858 h 1888"/>
                <a:gd name="T54" fmla="*/ 573 w 1454"/>
                <a:gd name="T55" fmla="*/ 1838 h 1888"/>
                <a:gd name="T56" fmla="*/ 543 w 1454"/>
                <a:gd name="T57" fmla="*/ 1812 h 1888"/>
                <a:gd name="T58" fmla="*/ 517 w 1454"/>
                <a:gd name="T59" fmla="*/ 1782 h 1888"/>
                <a:gd name="T60" fmla="*/ 495 w 1454"/>
                <a:gd name="T61" fmla="*/ 1747 h 1888"/>
                <a:gd name="T62" fmla="*/ 480 w 1454"/>
                <a:gd name="T63" fmla="*/ 1710 h 1888"/>
                <a:gd name="T64" fmla="*/ 470 w 1454"/>
                <a:gd name="T65" fmla="*/ 1670 h 1888"/>
                <a:gd name="T66" fmla="*/ 467 w 1454"/>
                <a:gd name="T67" fmla="*/ 1628 h 1888"/>
                <a:gd name="T68" fmla="*/ 467 w 1454"/>
                <a:gd name="T69" fmla="*/ 797 h 1888"/>
                <a:gd name="T70" fmla="*/ 84 w 1454"/>
                <a:gd name="T71" fmla="*/ 797 h 1888"/>
                <a:gd name="T72" fmla="*/ 58 w 1454"/>
                <a:gd name="T73" fmla="*/ 795 h 1888"/>
                <a:gd name="T74" fmla="*/ 37 w 1454"/>
                <a:gd name="T75" fmla="*/ 792 h 1888"/>
                <a:gd name="T76" fmla="*/ 20 w 1454"/>
                <a:gd name="T77" fmla="*/ 785 h 1888"/>
                <a:gd name="T78" fmla="*/ 8 w 1454"/>
                <a:gd name="T79" fmla="*/ 777 h 1888"/>
                <a:gd name="T80" fmla="*/ 2 w 1454"/>
                <a:gd name="T81" fmla="*/ 765 h 1888"/>
                <a:gd name="T82" fmla="*/ 0 w 1454"/>
                <a:gd name="T83" fmla="*/ 752 h 1888"/>
                <a:gd name="T84" fmla="*/ 3 w 1454"/>
                <a:gd name="T85" fmla="*/ 738 h 1888"/>
                <a:gd name="T86" fmla="*/ 12 w 1454"/>
                <a:gd name="T87" fmla="*/ 720 h 1888"/>
                <a:gd name="T88" fmla="*/ 25 w 1454"/>
                <a:gd name="T89" fmla="*/ 703 h 1888"/>
                <a:gd name="T90" fmla="*/ 42 w 1454"/>
                <a:gd name="T91" fmla="*/ 683 h 1888"/>
                <a:gd name="T92" fmla="*/ 727 w 1454"/>
                <a:gd name="T93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4" h="1888">
                  <a:moveTo>
                    <a:pt x="727" y="0"/>
                  </a:moveTo>
                  <a:lnTo>
                    <a:pt x="1411" y="683"/>
                  </a:lnTo>
                  <a:lnTo>
                    <a:pt x="1429" y="703"/>
                  </a:lnTo>
                  <a:lnTo>
                    <a:pt x="1442" y="720"/>
                  </a:lnTo>
                  <a:lnTo>
                    <a:pt x="1450" y="738"/>
                  </a:lnTo>
                  <a:lnTo>
                    <a:pt x="1454" y="752"/>
                  </a:lnTo>
                  <a:lnTo>
                    <a:pt x="1451" y="765"/>
                  </a:lnTo>
                  <a:lnTo>
                    <a:pt x="1445" y="777"/>
                  </a:lnTo>
                  <a:lnTo>
                    <a:pt x="1433" y="785"/>
                  </a:lnTo>
                  <a:lnTo>
                    <a:pt x="1417" y="792"/>
                  </a:lnTo>
                  <a:lnTo>
                    <a:pt x="1395" y="795"/>
                  </a:lnTo>
                  <a:lnTo>
                    <a:pt x="1369" y="797"/>
                  </a:lnTo>
                  <a:lnTo>
                    <a:pt x="987" y="797"/>
                  </a:lnTo>
                  <a:lnTo>
                    <a:pt x="986" y="1628"/>
                  </a:lnTo>
                  <a:lnTo>
                    <a:pt x="983" y="1670"/>
                  </a:lnTo>
                  <a:lnTo>
                    <a:pt x="973" y="1710"/>
                  </a:lnTo>
                  <a:lnTo>
                    <a:pt x="958" y="1747"/>
                  </a:lnTo>
                  <a:lnTo>
                    <a:pt x="936" y="1782"/>
                  </a:lnTo>
                  <a:lnTo>
                    <a:pt x="910" y="1812"/>
                  </a:lnTo>
                  <a:lnTo>
                    <a:pt x="880" y="1838"/>
                  </a:lnTo>
                  <a:lnTo>
                    <a:pt x="846" y="1858"/>
                  </a:lnTo>
                  <a:lnTo>
                    <a:pt x="808" y="1875"/>
                  </a:lnTo>
                  <a:lnTo>
                    <a:pt x="768" y="1884"/>
                  </a:lnTo>
                  <a:lnTo>
                    <a:pt x="726" y="1888"/>
                  </a:lnTo>
                  <a:lnTo>
                    <a:pt x="685" y="1884"/>
                  </a:lnTo>
                  <a:lnTo>
                    <a:pt x="645" y="1875"/>
                  </a:lnTo>
                  <a:lnTo>
                    <a:pt x="607" y="1858"/>
                  </a:lnTo>
                  <a:lnTo>
                    <a:pt x="573" y="1838"/>
                  </a:lnTo>
                  <a:lnTo>
                    <a:pt x="543" y="1812"/>
                  </a:lnTo>
                  <a:lnTo>
                    <a:pt x="517" y="1782"/>
                  </a:lnTo>
                  <a:lnTo>
                    <a:pt x="495" y="1747"/>
                  </a:lnTo>
                  <a:lnTo>
                    <a:pt x="480" y="1710"/>
                  </a:lnTo>
                  <a:lnTo>
                    <a:pt x="470" y="1670"/>
                  </a:lnTo>
                  <a:lnTo>
                    <a:pt x="467" y="1628"/>
                  </a:lnTo>
                  <a:lnTo>
                    <a:pt x="467" y="797"/>
                  </a:lnTo>
                  <a:lnTo>
                    <a:pt x="84" y="797"/>
                  </a:lnTo>
                  <a:lnTo>
                    <a:pt x="58" y="795"/>
                  </a:lnTo>
                  <a:lnTo>
                    <a:pt x="37" y="792"/>
                  </a:lnTo>
                  <a:lnTo>
                    <a:pt x="20" y="785"/>
                  </a:lnTo>
                  <a:lnTo>
                    <a:pt x="8" y="777"/>
                  </a:lnTo>
                  <a:lnTo>
                    <a:pt x="2" y="765"/>
                  </a:lnTo>
                  <a:lnTo>
                    <a:pt x="0" y="752"/>
                  </a:lnTo>
                  <a:lnTo>
                    <a:pt x="3" y="738"/>
                  </a:lnTo>
                  <a:lnTo>
                    <a:pt x="12" y="720"/>
                  </a:lnTo>
                  <a:lnTo>
                    <a:pt x="25" y="703"/>
                  </a:lnTo>
                  <a:lnTo>
                    <a:pt x="42" y="68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401"/>
            <p:cNvSpPr>
              <a:spLocks/>
            </p:cNvSpPr>
            <p:nvPr/>
          </p:nvSpPr>
          <p:spPr bwMode="auto">
            <a:xfrm>
              <a:off x="7535863" y="4732338"/>
              <a:ext cx="2441575" cy="1390650"/>
            </a:xfrm>
            <a:custGeom>
              <a:avLst/>
              <a:gdLst>
                <a:gd name="T0" fmla="*/ 65 w 3077"/>
                <a:gd name="T1" fmla="*/ 0 h 1754"/>
                <a:gd name="T2" fmla="*/ 459 w 3077"/>
                <a:gd name="T3" fmla="*/ 0 h 1754"/>
                <a:gd name="T4" fmla="*/ 479 w 3077"/>
                <a:gd name="T5" fmla="*/ 4 h 1754"/>
                <a:gd name="T6" fmla="*/ 497 w 3077"/>
                <a:gd name="T7" fmla="*/ 12 h 1754"/>
                <a:gd name="T8" fmla="*/ 511 w 3077"/>
                <a:gd name="T9" fmla="*/ 26 h 1754"/>
                <a:gd name="T10" fmla="*/ 520 w 3077"/>
                <a:gd name="T11" fmla="*/ 45 h 1754"/>
                <a:gd name="T12" fmla="*/ 524 w 3077"/>
                <a:gd name="T13" fmla="*/ 65 h 1754"/>
                <a:gd name="T14" fmla="*/ 524 w 3077"/>
                <a:gd name="T15" fmla="*/ 1231 h 1754"/>
                <a:gd name="T16" fmla="*/ 2553 w 3077"/>
                <a:gd name="T17" fmla="*/ 1231 h 1754"/>
                <a:gd name="T18" fmla="*/ 2553 w 3077"/>
                <a:gd name="T19" fmla="*/ 65 h 1754"/>
                <a:gd name="T20" fmla="*/ 2557 w 3077"/>
                <a:gd name="T21" fmla="*/ 45 h 1754"/>
                <a:gd name="T22" fmla="*/ 2565 w 3077"/>
                <a:gd name="T23" fmla="*/ 26 h 1754"/>
                <a:gd name="T24" fmla="*/ 2579 w 3077"/>
                <a:gd name="T25" fmla="*/ 12 h 1754"/>
                <a:gd name="T26" fmla="*/ 2598 w 3077"/>
                <a:gd name="T27" fmla="*/ 4 h 1754"/>
                <a:gd name="T28" fmla="*/ 2618 w 3077"/>
                <a:gd name="T29" fmla="*/ 0 h 1754"/>
                <a:gd name="T30" fmla="*/ 3012 w 3077"/>
                <a:gd name="T31" fmla="*/ 0 h 1754"/>
                <a:gd name="T32" fmla="*/ 3033 w 3077"/>
                <a:gd name="T33" fmla="*/ 4 h 1754"/>
                <a:gd name="T34" fmla="*/ 3050 w 3077"/>
                <a:gd name="T35" fmla="*/ 12 h 1754"/>
                <a:gd name="T36" fmla="*/ 3064 w 3077"/>
                <a:gd name="T37" fmla="*/ 26 h 1754"/>
                <a:gd name="T38" fmla="*/ 3074 w 3077"/>
                <a:gd name="T39" fmla="*/ 45 h 1754"/>
                <a:gd name="T40" fmla="*/ 3077 w 3077"/>
                <a:gd name="T41" fmla="*/ 65 h 1754"/>
                <a:gd name="T42" fmla="*/ 3077 w 3077"/>
                <a:gd name="T43" fmla="*/ 1395 h 1754"/>
                <a:gd name="T44" fmla="*/ 3074 w 3077"/>
                <a:gd name="T45" fmla="*/ 1444 h 1754"/>
                <a:gd name="T46" fmla="*/ 3064 w 3077"/>
                <a:gd name="T47" fmla="*/ 1491 h 1754"/>
                <a:gd name="T48" fmla="*/ 3049 w 3077"/>
                <a:gd name="T49" fmla="*/ 1534 h 1754"/>
                <a:gd name="T50" fmla="*/ 3027 w 3077"/>
                <a:gd name="T51" fmla="*/ 1576 h 1754"/>
                <a:gd name="T52" fmla="*/ 3002 w 3077"/>
                <a:gd name="T53" fmla="*/ 1614 h 1754"/>
                <a:gd name="T54" fmla="*/ 2972 w 3077"/>
                <a:gd name="T55" fmla="*/ 1649 h 1754"/>
                <a:gd name="T56" fmla="*/ 2937 w 3077"/>
                <a:gd name="T57" fmla="*/ 1679 h 1754"/>
                <a:gd name="T58" fmla="*/ 2898 w 3077"/>
                <a:gd name="T59" fmla="*/ 1705 h 1754"/>
                <a:gd name="T60" fmla="*/ 2857 w 3077"/>
                <a:gd name="T61" fmla="*/ 1726 h 1754"/>
                <a:gd name="T62" fmla="*/ 2812 w 3077"/>
                <a:gd name="T63" fmla="*/ 1741 h 1754"/>
                <a:gd name="T64" fmla="*/ 2766 w 3077"/>
                <a:gd name="T65" fmla="*/ 1751 h 1754"/>
                <a:gd name="T66" fmla="*/ 2717 w 3077"/>
                <a:gd name="T67" fmla="*/ 1754 h 1754"/>
                <a:gd name="T68" fmla="*/ 359 w 3077"/>
                <a:gd name="T69" fmla="*/ 1754 h 1754"/>
                <a:gd name="T70" fmla="*/ 310 w 3077"/>
                <a:gd name="T71" fmla="*/ 1751 h 1754"/>
                <a:gd name="T72" fmla="*/ 263 w 3077"/>
                <a:gd name="T73" fmla="*/ 1741 h 1754"/>
                <a:gd name="T74" fmla="*/ 220 w 3077"/>
                <a:gd name="T75" fmla="*/ 1726 h 1754"/>
                <a:gd name="T76" fmla="*/ 178 w 3077"/>
                <a:gd name="T77" fmla="*/ 1705 h 1754"/>
                <a:gd name="T78" fmla="*/ 140 w 3077"/>
                <a:gd name="T79" fmla="*/ 1679 h 1754"/>
                <a:gd name="T80" fmla="*/ 105 w 3077"/>
                <a:gd name="T81" fmla="*/ 1649 h 1754"/>
                <a:gd name="T82" fmla="*/ 75 w 3077"/>
                <a:gd name="T83" fmla="*/ 1614 h 1754"/>
                <a:gd name="T84" fmla="*/ 49 w 3077"/>
                <a:gd name="T85" fmla="*/ 1576 h 1754"/>
                <a:gd name="T86" fmla="*/ 28 w 3077"/>
                <a:gd name="T87" fmla="*/ 1534 h 1754"/>
                <a:gd name="T88" fmla="*/ 13 w 3077"/>
                <a:gd name="T89" fmla="*/ 1491 h 1754"/>
                <a:gd name="T90" fmla="*/ 3 w 3077"/>
                <a:gd name="T91" fmla="*/ 1444 h 1754"/>
                <a:gd name="T92" fmla="*/ 0 w 3077"/>
                <a:gd name="T93" fmla="*/ 1395 h 1754"/>
                <a:gd name="T94" fmla="*/ 0 w 3077"/>
                <a:gd name="T95" fmla="*/ 65 h 1754"/>
                <a:gd name="T96" fmla="*/ 2 w 3077"/>
                <a:gd name="T97" fmla="*/ 47 h 1754"/>
                <a:gd name="T98" fmla="*/ 9 w 3077"/>
                <a:gd name="T99" fmla="*/ 32 h 1754"/>
                <a:gd name="T100" fmla="*/ 20 w 3077"/>
                <a:gd name="T101" fmla="*/ 19 h 1754"/>
                <a:gd name="T102" fmla="*/ 33 w 3077"/>
                <a:gd name="T103" fmla="*/ 9 h 1754"/>
                <a:gd name="T104" fmla="*/ 48 w 3077"/>
                <a:gd name="T105" fmla="*/ 3 h 1754"/>
                <a:gd name="T106" fmla="*/ 65 w 3077"/>
                <a:gd name="T10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77" h="1754">
                  <a:moveTo>
                    <a:pt x="65" y="0"/>
                  </a:moveTo>
                  <a:lnTo>
                    <a:pt x="459" y="0"/>
                  </a:lnTo>
                  <a:lnTo>
                    <a:pt x="479" y="4"/>
                  </a:lnTo>
                  <a:lnTo>
                    <a:pt x="497" y="12"/>
                  </a:lnTo>
                  <a:lnTo>
                    <a:pt x="511" y="26"/>
                  </a:lnTo>
                  <a:lnTo>
                    <a:pt x="520" y="45"/>
                  </a:lnTo>
                  <a:lnTo>
                    <a:pt x="524" y="65"/>
                  </a:lnTo>
                  <a:lnTo>
                    <a:pt x="524" y="1231"/>
                  </a:lnTo>
                  <a:lnTo>
                    <a:pt x="2553" y="1231"/>
                  </a:lnTo>
                  <a:lnTo>
                    <a:pt x="2553" y="65"/>
                  </a:lnTo>
                  <a:lnTo>
                    <a:pt x="2557" y="45"/>
                  </a:lnTo>
                  <a:lnTo>
                    <a:pt x="2565" y="26"/>
                  </a:lnTo>
                  <a:lnTo>
                    <a:pt x="2579" y="12"/>
                  </a:lnTo>
                  <a:lnTo>
                    <a:pt x="2598" y="4"/>
                  </a:lnTo>
                  <a:lnTo>
                    <a:pt x="2618" y="0"/>
                  </a:lnTo>
                  <a:lnTo>
                    <a:pt x="3012" y="0"/>
                  </a:lnTo>
                  <a:lnTo>
                    <a:pt x="3033" y="4"/>
                  </a:lnTo>
                  <a:lnTo>
                    <a:pt x="3050" y="12"/>
                  </a:lnTo>
                  <a:lnTo>
                    <a:pt x="3064" y="26"/>
                  </a:lnTo>
                  <a:lnTo>
                    <a:pt x="3074" y="45"/>
                  </a:lnTo>
                  <a:lnTo>
                    <a:pt x="3077" y="65"/>
                  </a:lnTo>
                  <a:lnTo>
                    <a:pt x="3077" y="1395"/>
                  </a:lnTo>
                  <a:lnTo>
                    <a:pt x="3074" y="1444"/>
                  </a:lnTo>
                  <a:lnTo>
                    <a:pt x="3064" y="1491"/>
                  </a:lnTo>
                  <a:lnTo>
                    <a:pt x="3049" y="1534"/>
                  </a:lnTo>
                  <a:lnTo>
                    <a:pt x="3027" y="1576"/>
                  </a:lnTo>
                  <a:lnTo>
                    <a:pt x="3002" y="1614"/>
                  </a:lnTo>
                  <a:lnTo>
                    <a:pt x="2972" y="1649"/>
                  </a:lnTo>
                  <a:lnTo>
                    <a:pt x="2937" y="1679"/>
                  </a:lnTo>
                  <a:lnTo>
                    <a:pt x="2898" y="1705"/>
                  </a:lnTo>
                  <a:lnTo>
                    <a:pt x="2857" y="1726"/>
                  </a:lnTo>
                  <a:lnTo>
                    <a:pt x="2812" y="1741"/>
                  </a:lnTo>
                  <a:lnTo>
                    <a:pt x="2766" y="1751"/>
                  </a:lnTo>
                  <a:lnTo>
                    <a:pt x="2717" y="1754"/>
                  </a:lnTo>
                  <a:lnTo>
                    <a:pt x="359" y="1754"/>
                  </a:lnTo>
                  <a:lnTo>
                    <a:pt x="310" y="1751"/>
                  </a:lnTo>
                  <a:lnTo>
                    <a:pt x="263" y="1741"/>
                  </a:lnTo>
                  <a:lnTo>
                    <a:pt x="220" y="1726"/>
                  </a:lnTo>
                  <a:lnTo>
                    <a:pt x="178" y="1705"/>
                  </a:lnTo>
                  <a:lnTo>
                    <a:pt x="140" y="1679"/>
                  </a:lnTo>
                  <a:lnTo>
                    <a:pt x="105" y="1649"/>
                  </a:lnTo>
                  <a:lnTo>
                    <a:pt x="75" y="1614"/>
                  </a:lnTo>
                  <a:lnTo>
                    <a:pt x="49" y="1576"/>
                  </a:lnTo>
                  <a:lnTo>
                    <a:pt x="28" y="1534"/>
                  </a:lnTo>
                  <a:lnTo>
                    <a:pt x="13" y="1491"/>
                  </a:lnTo>
                  <a:lnTo>
                    <a:pt x="3" y="1444"/>
                  </a:lnTo>
                  <a:lnTo>
                    <a:pt x="0" y="1395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3" name="Freeform 406"/>
          <p:cNvSpPr>
            <a:spLocks noEditPoints="1"/>
          </p:cNvSpPr>
          <p:nvPr/>
        </p:nvSpPr>
        <p:spPr bwMode="auto">
          <a:xfrm>
            <a:off x="2261437" y="4746193"/>
            <a:ext cx="386989" cy="392179"/>
          </a:xfrm>
          <a:custGeom>
            <a:avLst/>
            <a:gdLst>
              <a:gd name="T0" fmla="*/ 1465 w 4028"/>
              <a:gd name="T1" fmla="*/ 509 h 4078"/>
              <a:gd name="T2" fmla="*/ 916 w 4028"/>
              <a:gd name="T3" fmla="*/ 851 h 4078"/>
              <a:gd name="T4" fmla="*/ 543 w 4028"/>
              <a:gd name="T5" fmla="*/ 1381 h 4078"/>
              <a:gd name="T6" fmla="*/ 405 w 4028"/>
              <a:gd name="T7" fmla="*/ 2040 h 4078"/>
              <a:gd name="T8" fmla="*/ 543 w 4028"/>
              <a:gd name="T9" fmla="*/ 2694 h 4078"/>
              <a:gd name="T10" fmla="*/ 838 w 4028"/>
              <a:gd name="T11" fmla="*/ 3083 h 4078"/>
              <a:gd name="T12" fmla="*/ 928 w 4028"/>
              <a:gd name="T13" fmla="*/ 2857 h 4078"/>
              <a:gd name="T14" fmla="*/ 1127 w 4028"/>
              <a:gd name="T15" fmla="*/ 2716 h 4078"/>
              <a:gd name="T16" fmla="*/ 1324 w 4028"/>
              <a:gd name="T17" fmla="*/ 2630 h 4078"/>
              <a:gd name="T18" fmla="*/ 1571 w 4028"/>
              <a:gd name="T19" fmla="*/ 2514 h 4078"/>
              <a:gd name="T20" fmla="*/ 1702 w 4028"/>
              <a:gd name="T21" fmla="*/ 2371 h 4078"/>
              <a:gd name="T22" fmla="*/ 1561 w 4028"/>
              <a:gd name="T23" fmla="*/ 2017 h 4078"/>
              <a:gd name="T24" fmla="*/ 1456 w 4028"/>
              <a:gd name="T25" fmla="*/ 1878 h 4078"/>
              <a:gd name="T26" fmla="*/ 1427 w 4028"/>
              <a:gd name="T27" fmla="*/ 1594 h 4078"/>
              <a:gd name="T28" fmla="*/ 1455 w 4028"/>
              <a:gd name="T29" fmla="*/ 1459 h 4078"/>
              <a:gd name="T30" fmla="*/ 1511 w 4028"/>
              <a:gd name="T31" fmla="*/ 1171 h 4078"/>
              <a:gd name="T32" fmla="*/ 1726 w 4028"/>
              <a:gd name="T33" fmla="*/ 960 h 4078"/>
              <a:gd name="T34" fmla="*/ 1973 w 4028"/>
              <a:gd name="T35" fmla="*/ 893 h 4078"/>
              <a:gd name="T36" fmla="*/ 2225 w 4028"/>
              <a:gd name="T37" fmla="*/ 911 h 4078"/>
              <a:gd name="T38" fmla="*/ 2462 w 4028"/>
              <a:gd name="T39" fmla="*/ 1115 h 4078"/>
              <a:gd name="T40" fmla="*/ 2549 w 4028"/>
              <a:gd name="T41" fmla="*/ 1344 h 4078"/>
              <a:gd name="T42" fmla="*/ 2539 w 4028"/>
              <a:gd name="T43" fmla="*/ 1562 h 4078"/>
              <a:gd name="T44" fmla="*/ 2590 w 4028"/>
              <a:gd name="T45" fmla="*/ 1598 h 4078"/>
              <a:gd name="T46" fmla="*/ 2556 w 4028"/>
              <a:gd name="T47" fmla="*/ 1878 h 4078"/>
              <a:gd name="T48" fmla="*/ 2458 w 4028"/>
              <a:gd name="T49" fmla="*/ 2010 h 4078"/>
              <a:gd name="T50" fmla="*/ 2311 w 4028"/>
              <a:gd name="T51" fmla="*/ 2370 h 4078"/>
              <a:gd name="T52" fmla="*/ 2437 w 4028"/>
              <a:gd name="T53" fmla="*/ 2510 h 4078"/>
              <a:gd name="T54" fmla="*/ 2663 w 4028"/>
              <a:gd name="T55" fmla="*/ 2619 h 4078"/>
              <a:gd name="T56" fmla="*/ 2854 w 4028"/>
              <a:gd name="T57" fmla="*/ 2700 h 4078"/>
              <a:gd name="T58" fmla="*/ 3059 w 4028"/>
              <a:gd name="T59" fmla="*/ 2829 h 4078"/>
              <a:gd name="T60" fmla="*/ 3172 w 4028"/>
              <a:gd name="T61" fmla="*/ 3038 h 4078"/>
              <a:gd name="T62" fmla="*/ 3414 w 4028"/>
              <a:gd name="T63" fmla="*/ 2838 h 4078"/>
              <a:gd name="T64" fmla="*/ 3608 w 4028"/>
              <a:gd name="T65" fmla="*/ 2254 h 4078"/>
              <a:gd name="T66" fmla="*/ 3561 w 4028"/>
              <a:gd name="T67" fmla="*/ 1589 h 4078"/>
              <a:gd name="T68" fmla="*/ 3259 w 4028"/>
              <a:gd name="T69" fmla="*/ 1010 h 4078"/>
              <a:gd name="T70" fmla="*/ 2763 w 4028"/>
              <a:gd name="T71" fmla="*/ 598 h 4078"/>
              <a:gd name="T72" fmla="*/ 2129 w 4028"/>
              <a:gd name="T73" fmla="*/ 416 h 4078"/>
              <a:gd name="T74" fmla="*/ 2510 w 4028"/>
              <a:gd name="T75" fmla="*/ 63 h 4078"/>
              <a:gd name="T76" fmla="*/ 3164 w 4028"/>
              <a:gd name="T77" fmla="*/ 366 h 4078"/>
              <a:gd name="T78" fmla="*/ 3668 w 4028"/>
              <a:gd name="T79" fmla="*/ 875 h 4078"/>
              <a:gd name="T80" fmla="*/ 3968 w 4028"/>
              <a:gd name="T81" fmla="*/ 1538 h 4078"/>
              <a:gd name="T82" fmla="*/ 4013 w 4028"/>
              <a:gd name="T83" fmla="*/ 2295 h 4078"/>
              <a:gd name="T84" fmla="*/ 3792 w 4028"/>
              <a:gd name="T85" fmla="*/ 2997 h 4078"/>
              <a:gd name="T86" fmla="*/ 3351 w 4028"/>
              <a:gd name="T87" fmla="*/ 3564 h 4078"/>
              <a:gd name="T88" fmla="*/ 2742 w 4028"/>
              <a:gd name="T89" fmla="*/ 3941 h 4078"/>
              <a:gd name="T90" fmla="*/ 2015 w 4028"/>
              <a:gd name="T91" fmla="*/ 4078 h 4078"/>
              <a:gd name="T92" fmla="*/ 1287 w 4028"/>
              <a:gd name="T93" fmla="*/ 3941 h 4078"/>
              <a:gd name="T94" fmla="*/ 678 w 4028"/>
              <a:gd name="T95" fmla="*/ 3564 h 4078"/>
              <a:gd name="T96" fmla="*/ 237 w 4028"/>
              <a:gd name="T97" fmla="*/ 2997 h 4078"/>
              <a:gd name="T98" fmla="*/ 16 w 4028"/>
              <a:gd name="T99" fmla="*/ 2295 h 4078"/>
              <a:gd name="T100" fmla="*/ 61 w 4028"/>
              <a:gd name="T101" fmla="*/ 1538 h 4078"/>
              <a:gd name="T102" fmla="*/ 361 w 4028"/>
              <a:gd name="T103" fmla="*/ 875 h 4078"/>
              <a:gd name="T104" fmla="*/ 864 w 4028"/>
              <a:gd name="T105" fmla="*/ 366 h 4078"/>
              <a:gd name="T106" fmla="*/ 1519 w 4028"/>
              <a:gd name="T107" fmla="*/ 63 h 4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28" h="4078">
                <a:moveTo>
                  <a:pt x="2015" y="412"/>
                </a:moveTo>
                <a:lnTo>
                  <a:pt x="1900" y="416"/>
                </a:lnTo>
                <a:lnTo>
                  <a:pt x="1788" y="427"/>
                </a:lnTo>
                <a:lnTo>
                  <a:pt x="1677" y="448"/>
                </a:lnTo>
                <a:lnTo>
                  <a:pt x="1570" y="475"/>
                </a:lnTo>
                <a:lnTo>
                  <a:pt x="1465" y="509"/>
                </a:lnTo>
                <a:lnTo>
                  <a:pt x="1364" y="551"/>
                </a:lnTo>
                <a:lnTo>
                  <a:pt x="1266" y="598"/>
                </a:lnTo>
                <a:lnTo>
                  <a:pt x="1173" y="653"/>
                </a:lnTo>
                <a:lnTo>
                  <a:pt x="1082" y="713"/>
                </a:lnTo>
                <a:lnTo>
                  <a:pt x="996" y="779"/>
                </a:lnTo>
                <a:lnTo>
                  <a:pt x="916" y="851"/>
                </a:lnTo>
                <a:lnTo>
                  <a:pt x="840" y="927"/>
                </a:lnTo>
                <a:lnTo>
                  <a:pt x="770" y="1010"/>
                </a:lnTo>
                <a:lnTo>
                  <a:pt x="704" y="1096"/>
                </a:lnTo>
                <a:lnTo>
                  <a:pt x="645" y="1188"/>
                </a:lnTo>
                <a:lnTo>
                  <a:pt x="591" y="1282"/>
                </a:lnTo>
                <a:lnTo>
                  <a:pt x="543" y="1381"/>
                </a:lnTo>
                <a:lnTo>
                  <a:pt x="502" y="1483"/>
                </a:lnTo>
                <a:lnTo>
                  <a:pt x="468" y="1589"/>
                </a:lnTo>
                <a:lnTo>
                  <a:pt x="441" y="1698"/>
                </a:lnTo>
                <a:lnTo>
                  <a:pt x="422" y="1810"/>
                </a:lnTo>
                <a:lnTo>
                  <a:pt x="409" y="1923"/>
                </a:lnTo>
                <a:lnTo>
                  <a:pt x="405" y="2040"/>
                </a:lnTo>
                <a:lnTo>
                  <a:pt x="409" y="2156"/>
                </a:lnTo>
                <a:lnTo>
                  <a:pt x="422" y="2268"/>
                </a:lnTo>
                <a:lnTo>
                  <a:pt x="441" y="2379"/>
                </a:lnTo>
                <a:lnTo>
                  <a:pt x="468" y="2487"/>
                </a:lnTo>
                <a:lnTo>
                  <a:pt x="502" y="2592"/>
                </a:lnTo>
                <a:lnTo>
                  <a:pt x="543" y="2694"/>
                </a:lnTo>
                <a:lnTo>
                  <a:pt x="589" y="2792"/>
                </a:lnTo>
                <a:lnTo>
                  <a:pt x="644" y="2888"/>
                </a:lnTo>
                <a:lnTo>
                  <a:pt x="702" y="2978"/>
                </a:lnTo>
                <a:lnTo>
                  <a:pt x="767" y="3064"/>
                </a:lnTo>
                <a:lnTo>
                  <a:pt x="838" y="3145"/>
                </a:lnTo>
                <a:lnTo>
                  <a:pt x="838" y="3083"/>
                </a:lnTo>
                <a:lnTo>
                  <a:pt x="840" y="3038"/>
                </a:lnTo>
                <a:lnTo>
                  <a:pt x="849" y="2996"/>
                </a:lnTo>
                <a:lnTo>
                  <a:pt x="862" y="2957"/>
                </a:lnTo>
                <a:lnTo>
                  <a:pt x="880" y="2921"/>
                </a:lnTo>
                <a:lnTo>
                  <a:pt x="902" y="2888"/>
                </a:lnTo>
                <a:lnTo>
                  <a:pt x="928" y="2857"/>
                </a:lnTo>
                <a:lnTo>
                  <a:pt x="956" y="2828"/>
                </a:lnTo>
                <a:lnTo>
                  <a:pt x="988" y="2801"/>
                </a:lnTo>
                <a:lnTo>
                  <a:pt x="1020" y="2777"/>
                </a:lnTo>
                <a:lnTo>
                  <a:pt x="1056" y="2755"/>
                </a:lnTo>
                <a:lnTo>
                  <a:pt x="1091" y="2733"/>
                </a:lnTo>
                <a:lnTo>
                  <a:pt x="1127" y="2716"/>
                </a:lnTo>
                <a:lnTo>
                  <a:pt x="1163" y="2698"/>
                </a:lnTo>
                <a:lnTo>
                  <a:pt x="1198" y="2682"/>
                </a:lnTo>
                <a:lnTo>
                  <a:pt x="1233" y="2667"/>
                </a:lnTo>
                <a:lnTo>
                  <a:pt x="1266" y="2654"/>
                </a:lnTo>
                <a:lnTo>
                  <a:pt x="1296" y="2642"/>
                </a:lnTo>
                <a:lnTo>
                  <a:pt x="1324" y="2630"/>
                </a:lnTo>
                <a:lnTo>
                  <a:pt x="1356" y="2616"/>
                </a:lnTo>
                <a:lnTo>
                  <a:pt x="1392" y="2599"/>
                </a:lnTo>
                <a:lnTo>
                  <a:pt x="1434" y="2580"/>
                </a:lnTo>
                <a:lnTo>
                  <a:pt x="1476" y="2560"/>
                </a:lnTo>
                <a:lnTo>
                  <a:pt x="1523" y="2537"/>
                </a:lnTo>
                <a:lnTo>
                  <a:pt x="1571" y="2514"/>
                </a:lnTo>
                <a:lnTo>
                  <a:pt x="1620" y="2490"/>
                </a:lnTo>
                <a:lnTo>
                  <a:pt x="1644" y="2474"/>
                </a:lnTo>
                <a:lnTo>
                  <a:pt x="1665" y="2453"/>
                </a:lnTo>
                <a:lnTo>
                  <a:pt x="1683" y="2427"/>
                </a:lnTo>
                <a:lnTo>
                  <a:pt x="1696" y="2399"/>
                </a:lnTo>
                <a:lnTo>
                  <a:pt x="1702" y="2371"/>
                </a:lnTo>
                <a:lnTo>
                  <a:pt x="1715" y="2245"/>
                </a:lnTo>
                <a:lnTo>
                  <a:pt x="1679" y="2207"/>
                </a:lnTo>
                <a:lnTo>
                  <a:pt x="1645" y="2165"/>
                </a:lnTo>
                <a:lnTo>
                  <a:pt x="1614" y="2120"/>
                </a:lnTo>
                <a:lnTo>
                  <a:pt x="1586" y="2070"/>
                </a:lnTo>
                <a:lnTo>
                  <a:pt x="1561" y="2017"/>
                </a:lnTo>
                <a:lnTo>
                  <a:pt x="1541" y="1959"/>
                </a:lnTo>
                <a:lnTo>
                  <a:pt x="1526" y="1899"/>
                </a:lnTo>
                <a:lnTo>
                  <a:pt x="1508" y="1899"/>
                </a:lnTo>
                <a:lnTo>
                  <a:pt x="1488" y="1897"/>
                </a:lnTo>
                <a:lnTo>
                  <a:pt x="1471" y="1889"/>
                </a:lnTo>
                <a:lnTo>
                  <a:pt x="1456" y="1878"/>
                </a:lnTo>
                <a:lnTo>
                  <a:pt x="1445" y="1862"/>
                </a:lnTo>
                <a:lnTo>
                  <a:pt x="1440" y="1846"/>
                </a:lnTo>
                <a:lnTo>
                  <a:pt x="1407" y="1644"/>
                </a:lnTo>
                <a:lnTo>
                  <a:pt x="1410" y="1625"/>
                </a:lnTo>
                <a:lnTo>
                  <a:pt x="1417" y="1608"/>
                </a:lnTo>
                <a:lnTo>
                  <a:pt x="1427" y="1594"/>
                </a:lnTo>
                <a:lnTo>
                  <a:pt x="1440" y="1584"/>
                </a:lnTo>
                <a:lnTo>
                  <a:pt x="1455" y="1578"/>
                </a:lnTo>
                <a:lnTo>
                  <a:pt x="1470" y="1575"/>
                </a:lnTo>
                <a:lnTo>
                  <a:pt x="1463" y="1540"/>
                </a:lnTo>
                <a:lnTo>
                  <a:pt x="1458" y="1501"/>
                </a:lnTo>
                <a:lnTo>
                  <a:pt x="1455" y="1459"/>
                </a:lnTo>
                <a:lnTo>
                  <a:pt x="1455" y="1415"/>
                </a:lnTo>
                <a:lnTo>
                  <a:pt x="1459" y="1362"/>
                </a:lnTo>
                <a:lnTo>
                  <a:pt x="1466" y="1314"/>
                </a:lnTo>
                <a:lnTo>
                  <a:pt x="1476" y="1270"/>
                </a:lnTo>
                <a:lnTo>
                  <a:pt x="1490" y="1221"/>
                </a:lnTo>
                <a:lnTo>
                  <a:pt x="1511" y="1171"/>
                </a:lnTo>
                <a:lnTo>
                  <a:pt x="1537" y="1124"/>
                </a:lnTo>
                <a:lnTo>
                  <a:pt x="1571" y="1078"/>
                </a:lnTo>
                <a:lnTo>
                  <a:pt x="1606" y="1040"/>
                </a:lnTo>
                <a:lnTo>
                  <a:pt x="1644" y="1008"/>
                </a:lnTo>
                <a:lnTo>
                  <a:pt x="1684" y="981"/>
                </a:lnTo>
                <a:lnTo>
                  <a:pt x="1726" y="960"/>
                </a:lnTo>
                <a:lnTo>
                  <a:pt x="1769" y="946"/>
                </a:lnTo>
                <a:lnTo>
                  <a:pt x="1812" y="938"/>
                </a:lnTo>
                <a:lnTo>
                  <a:pt x="1853" y="935"/>
                </a:lnTo>
                <a:lnTo>
                  <a:pt x="1894" y="939"/>
                </a:lnTo>
                <a:lnTo>
                  <a:pt x="1933" y="912"/>
                </a:lnTo>
                <a:lnTo>
                  <a:pt x="1973" y="893"/>
                </a:lnTo>
                <a:lnTo>
                  <a:pt x="2015" y="880"/>
                </a:lnTo>
                <a:lnTo>
                  <a:pt x="2056" y="875"/>
                </a:lnTo>
                <a:lnTo>
                  <a:pt x="2098" y="875"/>
                </a:lnTo>
                <a:lnTo>
                  <a:pt x="2141" y="881"/>
                </a:lnTo>
                <a:lnTo>
                  <a:pt x="2182" y="893"/>
                </a:lnTo>
                <a:lnTo>
                  <a:pt x="2225" y="911"/>
                </a:lnTo>
                <a:lnTo>
                  <a:pt x="2267" y="932"/>
                </a:lnTo>
                <a:lnTo>
                  <a:pt x="2308" y="960"/>
                </a:lnTo>
                <a:lnTo>
                  <a:pt x="2348" y="991"/>
                </a:lnTo>
                <a:lnTo>
                  <a:pt x="2389" y="1027"/>
                </a:lnTo>
                <a:lnTo>
                  <a:pt x="2428" y="1070"/>
                </a:lnTo>
                <a:lnTo>
                  <a:pt x="2462" y="1115"/>
                </a:lnTo>
                <a:lnTo>
                  <a:pt x="2490" y="1162"/>
                </a:lnTo>
                <a:lnTo>
                  <a:pt x="2512" y="1210"/>
                </a:lnTo>
                <a:lnTo>
                  <a:pt x="2525" y="1236"/>
                </a:lnTo>
                <a:lnTo>
                  <a:pt x="2535" y="1268"/>
                </a:lnTo>
                <a:lnTo>
                  <a:pt x="2544" y="1304"/>
                </a:lnTo>
                <a:lnTo>
                  <a:pt x="2549" y="1344"/>
                </a:lnTo>
                <a:lnTo>
                  <a:pt x="2551" y="1388"/>
                </a:lnTo>
                <a:lnTo>
                  <a:pt x="2551" y="1435"/>
                </a:lnTo>
                <a:lnTo>
                  <a:pt x="2550" y="1464"/>
                </a:lnTo>
                <a:lnTo>
                  <a:pt x="2547" y="1492"/>
                </a:lnTo>
                <a:lnTo>
                  <a:pt x="2544" y="1527"/>
                </a:lnTo>
                <a:lnTo>
                  <a:pt x="2539" y="1562"/>
                </a:lnTo>
                <a:lnTo>
                  <a:pt x="2537" y="1568"/>
                </a:lnTo>
                <a:lnTo>
                  <a:pt x="2536" y="1574"/>
                </a:lnTo>
                <a:lnTo>
                  <a:pt x="2551" y="1577"/>
                </a:lnTo>
                <a:lnTo>
                  <a:pt x="2565" y="1580"/>
                </a:lnTo>
                <a:lnTo>
                  <a:pt x="2579" y="1588"/>
                </a:lnTo>
                <a:lnTo>
                  <a:pt x="2590" y="1598"/>
                </a:lnTo>
                <a:lnTo>
                  <a:pt x="2599" y="1611"/>
                </a:lnTo>
                <a:lnTo>
                  <a:pt x="2604" y="1626"/>
                </a:lnTo>
                <a:lnTo>
                  <a:pt x="2605" y="1643"/>
                </a:lnTo>
                <a:lnTo>
                  <a:pt x="2573" y="1846"/>
                </a:lnTo>
                <a:lnTo>
                  <a:pt x="2566" y="1862"/>
                </a:lnTo>
                <a:lnTo>
                  <a:pt x="2556" y="1878"/>
                </a:lnTo>
                <a:lnTo>
                  <a:pt x="2541" y="1889"/>
                </a:lnTo>
                <a:lnTo>
                  <a:pt x="2525" y="1897"/>
                </a:lnTo>
                <a:lnTo>
                  <a:pt x="2506" y="1899"/>
                </a:lnTo>
                <a:lnTo>
                  <a:pt x="2484" y="1899"/>
                </a:lnTo>
                <a:lnTo>
                  <a:pt x="2474" y="1955"/>
                </a:lnTo>
                <a:lnTo>
                  <a:pt x="2458" y="2010"/>
                </a:lnTo>
                <a:lnTo>
                  <a:pt x="2434" y="2061"/>
                </a:lnTo>
                <a:lnTo>
                  <a:pt x="2405" y="2111"/>
                </a:lnTo>
                <a:lnTo>
                  <a:pt x="2372" y="2157"/>
                </a:lnTo>
                <a:lnTo>
                  <a:pt x="2336" y="2199"/>
                </a:lnTo>
                <a:lnTo>
                  <a:pt x="2298" y="2238"/>
                </a:lnTo>
                <a:lnTo>
                  <a:pt x="2311" y="2370"/>
                </a:lnTo>
                <a:lnTo>
                  <a:pt x="2317" y="2398"/>
                </a:lnTo>
                <a:lnTo>
                  <a:pt x="2330" y="2425"/>
                </a:lnTo>
                <a:lnTo>
                  <a:pt x="2347" y="2450"/>
                </a:lnTo>
                <a:lnTo>
                  <a:pt x="2369" y="2472"/>
                </a:lnTo>
                <a:lnTo>
                  <a:pt x="2393" y="2488"/>
                </a:lnTo>
                <a:lnTo>
                  <a:pt x="2437" y="2510"/>
                </a:lnTo>
                <a:lnTo>
                  <a:pt x="2479" y="2531"/>
                </a:lnTo>
                <a:lnTo>
                  <a:pt x="2522" y="2551"/>
                </a:lnTo>
                <a:lnTo>
                  <a:pt x="2561" y="2570"/>
                </a:lnTo>
                <a:lnTo>
                  <a:pt x="2599" y="2588"/>
                </a:lnTo>
                <a:lnTo>
                  <a:pt x="2633" y="2605"/>
                </a:lnTo>
                <a:lnTo>
                  <a:pt x="2663" y="2619"/>
                </a:lnTo>
                <a:lnTo>
                  <a:pt x="2689" y="2630"/>
                </a:lnTo>
                <a:lnTo>
                  <a:pt x="2718" y="2642"/>
                </a:lnTo>
                <a:lnTo>
                  <a:pt x="2750" y="2656"/>
                </a:lnTo>
                <a:lnTo>
                  <a:pt x="2783" y="2670"/>
                </a:lnTo>
                <a:lnTo>
                  <a:pt x="2818" y="2685"/>
                </a:lnTo>
                <a:lnTo>
                  <a:pt x="2854" y="2700"/>
                </a:lnTo>
                <a:lnTo>
                  <a:pt x="2890" y="2718"/>
                </a:lnTo>
                <a:lnTo>
                  <a:pt x="2927" y="2737"/>
                </a:lnTo>
                <a:lnTo>
                  <a:pt x="2962" y="2758"/>
                </a:lnTo>
                <a:lnTo>
                  <a:pt x="2996" y="2779"/>
                </a:lnTo>
                <a:lnTo>
                  <a:pt x="3029" y="2804"/>
                </a:lnTo>
                <a:lnTo>
                  <a:pt x="3059" y="2829"/>
                </a:lnTo>
                <a:lnTo>
                  <a:pt x="3087" y="2858"/>
                </a:lnTo>
                <a:lnTo>
                  <a:pt x="3112" y="2889"/>
                </a:lnTo>
                <a:lnTo>
                  <a:pt x="3133" y="2922"/>
                </a:lnTo>
                <a:lnTo>
                  <a:pt x="3151" y="2958"/>
                </a:lnTo>
                <a:lnTo>
                  <a:pt x="3165" y="2996"/>
                </a:lnTo>
                <a:lnTo>
                  <a:pt x="3172" y="3038"/>
                </a:lnTo>
                <a:lnTo>
                  <a:pt x="3175" y="3083"/>
                </a:lnTo>
                <a:lnTo>
                  <a:pt x="3175" y="3163"/>
                </a:lnTo>
                <a:lnTo>
                  <a:pt x="3243" y="3088"/>
                </a:lnTo>
                <a:lnTo>
                  <a:pt x="3305" y="3009"/>
                </a:lnTo>
                <a:lnTo>
                  <a:pt x="3361" y="2926"/>
                </a:lnTo>
                <a:lnTo>
                  <a:pt x="3414" y="2838"/>
                </a:lnTo>
                <a:lnTo>
                  <a:pt x="3461" y="2749"/>
                </a:lnTo>
                <a:lnTo>
                  <a:pt x="3503" y="2654"/>
                </a:lnTo>
                <a:lnTo>
                  <a:pt x="3539" y="2559"/>
                </a:lnTo>
                <a:lnTo>
                  <a:pt x="3568" y="2459"/>
                </a:lnTo>
                <a:lnTo>
                  <a:pt x="3592" y="2357"/>
                </a:lnTo>
                <a:lnTo>
                  <a:pt x="3608" y="2254"/>
                </a:lnTo>
                <a:lnTo>
                  <a:pt x="3620" y="2148"/>
                </a:lnTo>
                <a:lnTo>
                  <a:pt x="3624" y="2040"/>
                </a:lnTo>
                <a:lnTo>
                  <a:pt x="3619" y="1923"/>
                </a:lnTo>
                <a:lnTo>
                  <a:pt x="3607" y="1810"/>
                </a:lnTo>
                <a:lnTo>
                  <a:pt x="3587" y="1698"/>
                </a:lnTo>
                <a:lnTo>
                  <a:pt x="3561" y="1589"/>
                </a:lnTo>
                <a:lnTo>
                  <a:pt x="3527" y="1483"/>
                </a:lnTo>
                <a:lnTo>
                  <a:pt x="3485" y="1381"/>
                </a:lnTo>
                <a:lnTo>
                  <a:pt x="3438" y="1282"/>
                </a:lnTo>
                <a:lnTo>
                  <a:pt x="3384" y="1188"/>
                </a:lnTo>
                <a:lnTo>
                  <a:pt x="3325" y="1096"/>
                </a:lnTo>
                <a:lnTo>
                  <a:pt x="3259" y="1010"/>
                </a:lnTo>
                <a:lnTo>
                  <a:pt x="3189" y="927"/>
                </a:lnTo>
                <a:lnTo>
                  <a:pt x="3113" y="851"/>
                </a:lnTo>
                <a:lnTo>
                  <a:pt x="3031" y="779"/>
                </a:lnTo>
                <a:lnTo>
                  <a:pt x="2947" y="713"/>
                </a:lnTo>
                <a:lnTo>
                  <a:pt x="2856" y="653"/>
                </a:lnTo>
                <a:lnTo>
                  <a:pt x="2763" y="598"/>
                </a:lnTo>
                <a:lnTo>
                  <a:pt x="2665" y="551"/>
                </a:lnTo>
                <a:lnTo>
                  <a:pt x="2564" y="509"/>
                </a:lnTo>
                <a:lnTo>
                  <a:pt x="2459" y="475"/>
                </a:lnTo>
                <a:lnTo>
                  <a:pt x="2352" y="448"/>
                </a:lnTo>
                <a:lnTo>
                  <a:pt x="2241" y="427"/>
                </a:lnTo>
                <a:lnTo>
                  <a:pt x="2129" y="416"/>
                </a:lnTo>
                <a:lnTo>
                  <a:pt x="2015" y="412"/>
                </a:lnTo>
                <a:close/>
                <a:moveTo>
                  <a:pt x="2015" y="0"/>
                </a:moveTo>
                <a:lnTo>
                  <a:pt x="2142" y="4"/>
                </a:lnTo>
                <a:lnTo>
                  <a:pt x="2267" y="17"/>
                </a:lnTo>
                <a:lnTo>
                  <a:pt x="2389" y="36"/>
                </a:lnTo>
                <a:lnTo>
                  <a:pt x="2510" y="63"/>
                </a:lnTo>
                <a:lnTo>
                  <a:pt x="2627" y="97"/>
                </a:lnTo>
                <a:lnTo>
                  <a:pt x="2742" y="138"/>
                </a:lnTo>
                <a:lnTo>
                  <a:pt x="2852" y="185"/>
                </a:lnTo>
                <a:lnTo>
                  <a:pt x="2961" y="240"/>
                </a:lnTo>
                <a:lnTo>
                  <a:pt x="3064" y="300"/>
                </a:lnTo>
                <a:lnTo>
                  <a:pt x="3164" y="366"/>
                </a:lnTo>
                <a:lnTo>
                  <a:pt x="3259" y="439"/>
                </a:lnTo>
                <a:lnTo>
                  <a:pt x="3351" y="515"/>
                </a:lnTo>
                <a:lnTo>
                  <a:pt x="3438" y="598"/>
                </a:lnTo>
                <a:lnTo>
                  <a:pt x="3519" y="686"/>
                </a:lnTo>
                <a:lnTo>
                  <a:pt x="3596" y="778"/>
                </a:lnTo>
                <a:lnTo>
                  <a:pt x="3668" y="875"/>
                </a:lnTo>
                <a:lnTo>
                  <a:pt x="3733" y="977"/>
                </a:lnTo>
                <a:lnTo>
                  <a:pt x="3792" y="1082"/>
                </a:lnTo>
                <a:lnTo>
                  <a:pt x="3845" y="1191"/>
                </a:lnTo>
                <a:lnTo>
                  <a:pt x="3893" y="1304"/>
                </a:lnTo>
                <a:lnTo>
                  <a:pt x="3934" y="1420"/>
                </a:lnTo>
                <a:lnTo>
                  <a:pt x="3968" y="1538"/>
                </a:lnTo>
                <a:lnTo>
                  <a:pt x="3994" y="1659"/>
                </a:lnTo>
                <a:lnTo>
                  <a:pt x="4013" y="1784"/>
                </a:lnTo>
                <a:lnTo>
                  <a:pt x="4024" y="1911"/>
                </a:lnTo>
                <a:lnTo>
                  <a:pt x="4028" y="2040"/>
                </a:lnTo>
                <a:lnTo>
                  <a:pt x="4024" y="2168"/>
                </a:lnTo>
                <a:lnTo>
                  <a:pt x="4013" y="2295"/>
                </a:lnTo>
                <a:lnTo>
                  <a:pt x="3994" y="2420"/>
                </a:lnTo>
                <a:lnTo>
                  <a:pt x="3968" y="2541"/>
                </a:lnTo>
                <a:lnTo>
                  <a:pt x="3934" y="2659"/>
                </a:lnTo>
                <a:lnTo>
                  <a:pt x="3893" y="2775"/>
                </a:lnTo>
                <a:lnTo>
                  <a:pt x="3845" y="2888"/>
                </a:lnTo>
                <a:lnTo>
                  <a:pt x="3792" y="2997"/>
                </a:lnTo>
                <a:lnTo>
                  <a:pt x="3733" y="3102"/>
                </a:lnTo>
                <a:lnTo>
                  <a:pt x="3668" y="3204"/>
                </a:lnTo>
                <a:lnTo>
                  <a:pt x="3596" y="3301"/>
                </a:lnTo>
                <a:lnTo>
                  <a:pt x="3519" y="3393"/>
                </a:lnTo>
                <a:lnTo>
                  <a:pt x="3438" y="3481"/>
                </a:lnTo>
                <a:lnTo>
                  <a:pt x="3351" y="3564"/>
                </a:lnTo>
                <a:lnTo>
                  <a:pt x="3259" y="3640"/>
                </a:lnTo>
                <a:lnTo>
                  <a:pt x="3164" y="3713"/>
                </a:lnTo>
                <a:lnTo>
                  <a:pt x="3064" y="3779"/>
                </a:lnTo>
                <a:lnTo>
                  <a:pt x="2961" y="3839"/>
                </a:lnTo>
                <a:lnTo>
                  <a:pt x="2852" y="3893"/>
                </a:lnTo>
                <a:lnTo>
                  <a:pt x="2742" y="3941"/>
                </a:lnTo>
                <a:lnTo>
                  <a:pt x="2627" y="3982"/>
                </a:lnTo>
                <a:lnTo>
                  <a:pt x="2510" y="4016"/>
                </a:lnTo>
                <a:lnTo>
                  <a:pt x="2389" y="4043"/>
                </a:lnTo>
                <a:lnTo>
                  <a:pt x="2267" y="4062"/>
                </a:lnTo>
                <a:lnTo>
                  <a:pt x="2142" y="4074"/>
                </a:lnTo>
                <a:lnTo>
                  <a:pt x="2015" y="4078"/>
                </a:lnTo>
                <a:lnTo>
                  <a:pt x="1887" y="4074"/>
                </a:lnTo>
                <a:lnTo>
                  <a:pt x="1761" y="4062"/>
                </a:lnTo>
                <a:lnTo>
                  <a:pt x="1639" y="4043"/>
                </a:lnTo>
                <a:lnTo>
                  <a:pt x="1519" y="4016"/>
                </a:lnTo>
                <a:lnTo>
                  <a:pt x="1401" y="3982"/>
                </a:lnTo>
                <a:lnTo>
                  <a:pt x="1287" y="3941"/>
                </a:lnTo>
                <a:lnTo>
                  <a:pt x="1175" y="3893"/>
                </a:lnTo>
                <a:lnTo>
                  <a:pt x="1068" y="3839"/>
                </a:lnTo>
                <a:lnTo>
                  <a:pt x="964" y="3779"/>
                </a:lnTo>
                <a:lnTo>
                  <a:pt x="864" y="3713"/>
                </a:lnTo>
                <a:lnTo>
                  <a:pt x="768" y="3640"/>
                </a:lnTo>
                <a:lnTo>
                  <a:pt x="678" y="3564"/>
                </a:lnTo>
                <a:lnTo>
                  <a:pt x="591" y="3481"/>
                </a:lnTo>
                <a:lnTo>
                  <a:pt x="509" y="3393"/>
                </a:lnTo>
                <a:lnTo>
                  <a:pt x="432" y="3301"/>
                </a:lnTo>
                <a:lnTo>
                  <a:pt x="361" y="3204"/>
                </a:lnTo>
                <a:lnTo>
                  <a:pt x="296" y="3102"/>
                </a:lnTo>
                <a:lnTo>
                  <a:pt x="237" y="2997"/>
                </a:lnTo>
                <a:lnTo>
                  <a:pt x="182" y="2888"/>
                </a:lnTo>
                <a:lnTo>
                  <a:pt x="136" y="2775"/>
                </a:lnTo>
                <a:lnTo>
                  <a:pt x="96" y="2659"/>
                </a:lnTo>
                <a:lnTo>
                  <a:pt x="61" y="2541"/>
                </a:lnTo>
                <a:lnTo>
                  <a:pt x="35" y="2420"/>
                </a:lnTo>
                <a:lnTo>
                  <a:pt x="16" y="2295"/>
                </a:lnTo>
                <a:lnTo>
                  <a:pt x="4" y="2168"/>
                </a:lnTo>
                <a:lnTo>
                  <a:pt x="0" y="2040"/>
                </a:lnTo>
                <a:lnTo>
                  <a:pt x="4" y="1911"/>
                </a:lnTo>
                <a:lnTo>
                  <a:pt x="16" y="1784"/>
                </a:lnTo>
                <a:lnTo>
                  <a:pt x="35" y="1659"/>
                </a:lnTo>
                <a:lnTo>
                  <a:pt x="61" y="1538"/>
                </a:lnTo>
                <a:lnTo>
                  <a:pt x="96" y="1420"/>
                </a:lnTo>
                <a:lnTo>
                  <a:pt x="136" y="1304"/>
                </a:lnTo>
                <a:lnTo>
                  <a:pt x="182" y="1191"/>
                </a:lnTo>
                <a:lnTo>
                  <a:pt x="237" y="1082"/>
                </a:lnTo>
                <a:lnTo>
                  <a:pt x="296" y="977"/>
                </a:lnTo>
                <a:lnTo>
                  <a:pt x="361" y="875"/>
                </a:lnTo>
                <a:lnTo>
                  <a:pt x="432" y="778"/>
                </a:lnTo>
                <a:lnTo>
                  <a:pt x="509" y="686"/>
                </a:lnTo>
                <a:lnTo>
                  <a:pt x="591" y="598"/>
                </a:lnTo>
                <a:lnTo>
                  <a:pt x="678" y="515"/>
                </a:lnTo>
                <a:lnTo>
                  <a:pt x="768" y="439"/>
                </a:lnTo>
                <a:lnTo>
                  <a:pt x="864" y="366"/>
                </a:lnTo>
                <a:lnTo>
                  <a:pt x="964" y="300"/>
                </a:lnTo>
                <a:lnTo>
                  <a:pt x="1068" y="240"/>
                </a:lnTo>
                <a:lnTo>
                  <a:pt x="1175" y="185"/>
                </a:lnTo>
                <a:lnTo>
                  <a:pt x="1287" y="138"/>
                </a:lnTo>
                <a:lnTo>
                  <a:pt x="1401" y="97"/>
                </a:lnTo>
                <a:lnTo>
                  <a:pt x="1519" y="63"/>
                </a:lnTo>
                <a:lnTo>
                  <a:pt x="1639" y="36"/>
                </a:lnTo>
                <a:lnTo>
                  <a:pt x="1761" y="17"/>
                </a:lnTo>
                <a:lnTo>
                  <a:pt x="1887" y="4"/>
                </a:lnTo>
                <a:lnTo>
                  <a:pt x="201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0" name="Группа 459"/>
          <p:cNvGrpSpPr/>
          <p:nvPr/>
        </p:nvGrpSpPr>
        <p:grpSpPr>
          <a:xfrm>
            <a:off x="2964841" y="4750488"/>
            <a:ext cx="480391" cy="383651"/>
            <a:chOff x="5729288" y="4559301"/>
            <a:chExt cx="1844675" cy="1473200"/>
          </a:xfrm>
          <a:solidFill>
            <a:schemeClr val="bg2">
              <a:lumMod val="25000"/>
            </a:schemeClr>
          </a:solidFill>
        </p:grpSpPr>
        <p:sp>
          <p:nvSpPr>
            <p:cNvPr id="458" name="Freeform 411"/>
            <p:cNvSpPr>
              <a:spLocks noEditPoints="1"/>
            </p:cNvSpPr>
            <p:nvPr/>
          </p:nvSpPr>
          <p:spPr bwMode="auto">
            <a:xfrm>
              <a:off x="5729288" y="4559301"/>
              <a:ext cx="1844675" cy="1473200"/>
            </a:xfrm>
            <a:custGeom>
              <a:avLst/>
              <a:gdLst>
                <a:gd name="T0" fmla="*/ 1094 w 3485"/>
                <a:gd name="T1" fmla="*/ 1843 h 2785"/>
                <a:gd name="T2" fmla="*/ 1022 w 3485"/>
                <a:gd name="T3" fmla="*/ 1865 h 2785"/>
                <a:gd name="T4" fmla="*/ 961 w 3485"/>
                <a:gd name="T5" fmla="*/ 1906 h 2785"/>
                <a:gd name="T6" fmla="*/ 913 w 3485"/>
                <a:gd name="T7" fmla="*/ 1962 h 2785"/>
                <a:gd name="T8" fmla="*/ 580 w 3485"/>
                <a:gd name="T9" fmla="*/ 1994 h 2785"/>
                <a:gd name="T10" fmla="*/ 533 w 3485"/>
                <a:gd name="T11" fmla="*/ 2005 h 2785"/>
                <a:gd name="T12" fmla="*/ 496 w 3485"/>
                <a:gd name="T13" fmla="*/ 2035 h 2785"/>
                <a:gd name="T14" fmla="*/ 475 w 3485"/>
                <a:gd name="T15" fmla="*/ 2079 h 2785"/>
                <a:gd name="T16" fmla="*/ 475 w 3485"/>
                <a:gd name="T17" fmla="*/ 2130 h 2785"/>
                <a:gd name="T18" fmla="*/ 496 w 3485"/>
                <a:gd name="T19" fmla="*/ 2173 h 2785"/>
                <a:gd name="T20" fmla="*/ 533 w 3485"/>
                <a:gd name="T21" fmla="*/ 2202 h 2785"/>
                <a:gd name="T22" fmla="*/ 580 w 3485"/>
                <a:gd name="T23" fmla="*/ 2214 h 2785"/>
                <a:gd name="T24" fmla="*/ 913 w 3485"/>
                <a:gd name="T25" fmla="*/ 2246 h 2785"/>
                <a:gd name="T26" fmla="*/ 961 w 3485"/>
                <a:gd name="T27" fmla="*/ 2303 h 2785"/>
                <a:gd name="T28" fmla="*/ 1022 w 3485"/>
                <a:gd name="T29" fmla="*/ 2343 h 2785"/>
                <a:gd name="T30" fmla="*/ 1094 w 3485"/>
                <a:gd name="T31" fmla="*/ 2365 h 2785"/>
                <a:gd name="T32" fmla="*/ 1172 w 3485"/>
                <a:gd name="T33" fmla="*/ 2365 h 2785"/>
                <a:gd name="T34" fmla="*/ 1244 w 3485"/>
                <a:gd name="T35" fmla="*/ 2343 h 2785"/>
                <a:gd name="T36" fmla="*/ 1306 w 3485"/>
                <a:gd name="T37" fmla="*/ 2303 h 2785"/>
                <a:gd name="T38" fmla="*/ 1353 w 3485"/>
                <a:gd name="T39" fmla="*/ 2246 h 2785"/>
                <a:gd name="T40" fmla="*/ 2905 w 3485"/>
                <a:gd name="T41" fmla="*/ 2214 h 2785"/>
                <a:gd name="T42" fmla="*/ 2952 w 3485"/>
                <a:gd name="T43" fmla="*/ 2202 h 2785"/>
                <a:gd name="T44" fmla="*/ 2990 w 3485"/>
                <a:gd name="T45" fmla="*/ 2173 h 2785"/>
                <a:gd name="T46" fmla="*/ 3011 w 3485"/>
                <a:gd name="T47" fmla="*/ 2130 h 2785"/>
                <a:gd name="T48" fmla="*/ 3011 w 3485"/>
                <a:gd name="T49" fmla="*/ 2079 h 2785"/>
                <a:gd name="T50" fmla="*/ 2990 w 3485"/>
                <a:gd name="T51" fmla="*/ 2035 h 2785"/>
                <a:gd name="T52" fmla="*/ 2952 w 3485"/>
                <a:gd name="T53" fmla="*/ 2005 h 2785"/>
                <a:gd name="T54" fmla="*/ 2905 w 3485"/>
                <a:gd name="T55" fmla="*/ 1994 h 2785"/>
                <a:gd name="T56" fmla="*/ 1353 w 3485"/>
                <a:gd name="T57" fmla="*/ 1962 h 2785"/>
                <a:gd name="T58" fmla="*/ 1306 w 3485"/>
                <a:gd name="T59" fmla="*/ 1906 h 2785"/>
                <a:gd name="T60" fmla="*/ 1244 w 3485"/>
                <a:gd name="T61" fmla="*/ 1865 h 2785"/>
                <a:gd name="T62" fmla="*/ 1172 w 3485"/>
                <a:gd name="T63" fmla="*/ 1843 h 2785"/>
                <a:gd name="T64" fmla="*/ 1467 w 3485"/>
                <a:gd name="T65" fmla="*/ 572 h 2785"/>
                <a:gd name="T66" fmla="*/ 2164 w 3485"/>
                <a:gd name="T67" fmla="*/ 1051 h 2785"/>
                <a:gd name="T68" fmla="*/ 291 w 3485"/>
                <a:gd name="T69" fmla="*/ 0 h 2785"/>
                <a:gd name="T70" fmla="*/ 3237 w 3485"/>
                <a:gd name="T71" fmla="*/ 3 h 2785"/>
                <a:gd name="T72" fmla="*/ 3317 w 3485"/>
                <a:gd name="T73" fmla="*/ 28 h 2785"/>
                <a:gd name="T74" fmla="*/ 3386 w 3485"/>
                <a:gd name="T75" fmla="*/ 72 h 2785"/>
                <a:gd name="T76" fmla="*/ 3438 w 3485"/>
                <a:gd name="T77" fmla="*/ 134 h 2785"/>
                <a:gd name="T78" fmla="*/ 3473 w 3485"/>
                <a:gd name="T79" fmla="*/ 209 h 2785"/>
                <a:gd name="T80" fmla="*/ 3485 w 3485"/>
                <a:gd name="T81" fmla="*/ 293 h 2785"/>
                <a:gd name="T82" fmla="*/ 3482 w 3485"/>
                <a:gd name="T83" fmla="*/ 2535 h 2785"/>
                <a:gd name="T84" fmla="*/ 3458 w 3485"/>
                <a:gd name="T85" fmla="*/ 2615 h 2785"/>
                <a:gd name="T86" fmla="*/ 3414 w 3485"/>
                <a:gd name="T87" fmla="*/ 2684 h 2785"/>
                <a:gd name="T88" fmla="*/ 3353 w 3485"/>
                <a:gd name="T89" fmla="*/ 2737 h 2785"/>
                <a:gd name="T90" fmla="*/ 3278 w 3485"/>
                <a:gd name="T91" fmla="*/ 2773 h 2785"/>
                <a:gd name="T92" fmla="*/ 3195 w 3485"/>
                <a:gd name="T93" fmla="*/ 2785 h 2785"/>
                <a:gd name="T94" fmla="*/ 248 w 3485"/>
                <a:gd name="T95" fmla="*/ 2782 h 2785"/>
                <a:gd name="T96" fmla="*/ 168 w 3485"/>
                <a:gd name="T97" fmla="*/ 2758 h 2785"/>
                <a:gd name="T98" fmla="*/ 100 w 3485"/>
                <a:gd name="T99" fmla="*/ 2714 h 2785"/>
                <a:gd name="T100" fmla="*/ 47 w 3485"/>
                <a:gd name="T101" fmla="*/ 2652 h 2785"/>
                <a:gd name="T102" fmla="*/ 13 w 3485"/>
                <a:gd name="T103" fmla="*/ 2577 h 2785"/>
                <a:gd name="T104" fmla="*/ 0 w 3485"/>
                <a:gd name="T105" fmla="*/ 2493 h 2785"/>
                <a:gd name="T106" fmla="*/ 3 w 3485"/>
                <a:gd name="T107" fmla="*/ 250 h 2785"/>
                <a:gd name="T108" fmla="*/ 27 w 3485"/>
                <a:gd name="T109" fmla="*/ 170 h 2785"/>
                <a:gd name="T110" fmla="*/ 72 w 3485"/>
                <a:gd name="T111" fmla="*/ 102 h 2785"/>
                <a:gd name="T112" fmla="*/ 133 w 3485"/>
                <a:gd name="T113" fmla="*/ 47 h 2785"/>
                <a:gd name="T114" fmla="*/ 207 w 3485"/>
                <a:gd name="T115" fmla="*/ 13 h 2785"/>
                <a:gd name="T116" fmla="*/ 291 w 3485"/>
                <a:gd name="T117" fmla="*/ 0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5" h="2785">
                  <a:moveTo>
                    <a:pt x="1133" y="1840"/>
                  </a:moveTo>
                  <a:lnTo>
                    <a:pt x="1094" y="1843"/>
                  </a:lnTo>
                  <a:lnTo>
                    <a:pt x="1058" y="1852"/>
                  </a:lnTo>
                  <a:lnTo>
                    <a:pt x="1022" y="1865"/>
                  </a:lnTo>
                  <a:lnTo>
                    <a:pt x="990" y="1883"/>
                  </a:lnTo>
                  <a:lnTo>
                    <a:pt x="961" y="1906"/>
                  </a:lnTo>
                  <a:lnTo>
                    <a:pt x="935" y="1932"/>
                  </a:lnTo>
                  <a:lnTo>
                    <a:pt x="913" y="1962"/>
                  </a:lnTo>
                  <a:lnTo>
                    <a:pt x="896" y="1994"/>
                  </a:lnTo>
                  <a:lnTo>
                    <a:pt x="580" y="1994"/>
                  </a:lnTo>
                  <a:lnTo>
                    <a:pt x="556" y="1997"/>
                  </a:lnTo>
                  <a:lnTo>
                    <a:pt x="533" y="2005"/>
                  </a:lnTo>
                  <a:lnTo>
                    <a:pt x="513" y="2018"/>
                  </a:lnTo>
                  <a:lnTo>
                    <a:pt x="496" y="2035"/>
                  </a:lnTo>
                  <a:lnTo>
                    <a:pt x="483" y="2056"/>
                  </a:lnTo>
                  <a:lnTo>
                    <a:pt x="475" y="2079"/>
                  </a:lnTo>
                  <a:lnTo>
                    <a:pt x="472" y="2104"/>
                  </a:lnTo>
                  <a:lnTo>
                    <a:pt x="475" y="2130"/>
                  </a:lnTo>
                  <a:lnTo>
                    <a:pt x="483" y="2152"/>
                  </a:lnTo>
                  <a:lnTo>
                    <a:pt x="496" y="2173"/>
                  </a:lnTo>
                  <a:lnTo>
                    <a:pt x="513" y="2189"/>
                  </a:lnTo>
                  <a:lnTo>
                    <a:pt x="533" y="2202"/>
                  </a:lnTo>
                  <a:lnTo>
                    <a:pt x="556" y="2211"/>
                  </a:lnTo>
                  <a:lnTo>
                    <a:pt x="580" y="2214"/>
                  </a:lnTo>
                  <a:lnTo>
                    <a:pt x="896" y="2214"/>
                  </a:lnTo>
                  <a:lnTo>
                    <a:pt x="913" y="2246"/>
                  </a:lnTo>
                  <a:lnTo>
                    <a:pt x="935" y="2276"/>
                  </a:lnTo>
                  <a:lnTo>
                    <a:pt x="961" y="2303"/>
                  </a:lnTo>
                  <a:lnTo>
                    <a:pt x="990" y="2324"/>
                  </a:lnTo>
                  <a:lnTo>
                    <a:pt x="1022" y="2343"/>
                  </a:lnTo>
                  <a:lnTo>
                    <a:pt x="1058" y="2357"/>
                  </a:lnTo>
                  <a:lnTo>
                    <a:pt x="1094" y="2365"/>
                  </a:lnTo>
                  <a:lnTo>
                    <a:pt x="1133" y="2368"/>
                  </a:lnTo>
                  <a:lnTo>
                    <a:pt x="1172" y="2365"/>
                  </a:lnTo>
                  <a:lnTo>
                    <a:pt x="1209" y="2357"/>
                  </a:lnTo>
                  <a:lnTo>
                    <a:pt x="1244" y="2343"/>
                  </a:lnTo>
                  <a:lnTo>
                    <a:pt x="1277" y="2324"/>
                  </a:lnTo>
                  <a:lnTo>
                    <a:pt x="1306" y="2303"/>
                  </a:lnTo>
                  <a:lnTo>
                    <a:pt x="1331" y="2276"/>
                  </a:lnTo>
                  <a:lnTo>
                    <a:pt x="1353" y="2246"/>
                  </a:lnTo>
                  <a:lnTo>
                    <a:pt x="1371" y="2214"/>
                  </a:lnTo>
                  <a:lnTo>
                    <a:pt x="2905" y="2214"/>
                  </a:lnTo>
                  <a:lnTo>
                    <a:pt x="2930" y="2211"/>
                  </a:lnTo>
                  <a:lnTo>
                    <a:pt x="2952" y="2202"/>
                  </a:lnTo>
                  <a:lnTo>
                    <a:pt x="2973" y="2189"/>
                  </a:lnTo>
                  <a:lnTo>
                    <a:pt x="2990" y="2173"/>
                  </a:lnTo>
                  <a:lnTo>
                    <a:pt x="3003" y="2152"/>
                  </a:lnTo>
                  <a:lnTo>
                    <a:pt x="3011" y="2130"/>
                  </a:lnTo>
                  <a:lnTo>
                    <a:pt x="3013" y="2104"/>
                  </a:lnTo>
                  <a:lnTo>
                    <a:pt x="3011" y="2079"/>
                  </a:lnTo>
                  <a:lnTo>
                    <a:pt x="3003" y="2056"/>
                  </a:lnTo>
                  <a:lnTo>
                    <a:pt x="2990" y="2035"/>
                  </a:lnTo>
                  <a:lnTo>
                    <a:pt x="2973" y="2018"/>
                  </a:lnTo>
                  <a:lnTo>
                    <a:pt x="2952" y="2005"/>
                  </a:lnTo>
                  <a:lnTo>
                    <a:pt x="2930" y="1997"/>
                  </a:lnTo>
                  <a:lnTo>
                    <a:pt x="2905" y="1994"/>
                  </a:lnTo>
                  <a:lnTo>
                    <a:pt x="1371" y="1994"/>
                  </a:lnTo>
                  <a:lnTo>
                    <a:pt x="1353" y="1962"/>
                  </a:lnTo>
                  <a:lnTo>
                    <a:pt x="1331" y="1932"/>
                  </a:lnTo>
                  <a:lnTo>
                    <a:pt x="1306" y="1906"/>
                  </a:lnTo>
                  <a:lnTo>
                    <a:pt x="1277" y="1883"/>
                  </a:lnTo>
                  <a:lnTo>
                    <a:pt x="1244" y="1865"/>
                  </a:lnTo>
                  <a:lnTo>
                    <a:pt x="1209" y="1852"/>
                  </a:lnTo>
                  <a:lnTo>
                    <a:pt x="1172" y="1843"/>
                  </a:lnTo>
                  <a:lnTo>
                    <a:pt x="1133" y="1840"/>
                  </a:lnTo>
                  <a:close/>
                  <a:moveTo>
                    <a:pt x="1467" y="572"/>
                  </a:moveTo>
                  <a:lnTo>
                    <a:pt x="1467" y="1531"/>
                  </a:lnTo>
                  <a:lnTo>
                    <a:pt x="2164" y="1051"/>
                  </a:lnTo>
                  <a:lnTo>
                    <a:pt x="1467" y="572"/>
                  </a:lnTo>
                  <a:close/>
                  <a:moveTo>
                    <a:pt x="291" y="0"/>
                  </a:moveTo>
                  <a:lnTo>
                    <a:pt x="3195" y="0"/>
                  </a:lnTo>
                  <a:lnTo>
                    <a:pt x="3237" y="3"/>
                  </a:lnTo>
                  <a:lnTo>
                    <a:pt x="3278" y="13"/>
                  </a:lnTo>
                  <a:lnTo>
                    <a:pt x="3317" y="28"/>
                  </a:lnTo>
                  <a:lnTo>
                    <a:pt x="3353" y="47"/>
                  </a:lnTo>
                  <a:lnTo>
                    <a:pt x="3386" y="72"/>
                  </a:lnTo>
                  <a:lnTo>
                    <a:pt x="3414" y="102"/>
                  </a:lnTo>
                  <a:lnTo>
                    <a:pt x="3438" y="134"/>
                  </a:lnTo>
                  <a:lnTo>
                    <a:pt x="3458" y="170"/>
                  </a:lnTo>
                  <a:lnTo>
                    <a:pt x="3473" y="209"/>
                  </a:lnTo>
                  <a:lnTo>
                    <a:pt x="3482" y="250"/>
                  </a:lnTo>
                  <a:lnTo>
                    <a:pt x="3485" y="293"/>
                  </a:lnTo>
                  <a:lnTo>
                    <a:pt x="3485" y="2493"/>
                  </a:lnTo>
                  <a:lnTo>
                    <a:pt x="3482" y="2535"/>
                  </a:lnTo>
                  <a:lnTo>
                    <a:pt x="3473" y="2577"/>
                  </a:lnTo>
                  <a:lnTo>
                    <a:pt x="3458" y="2615"/>
                  </a:lnTo>
                  <a:lnTo>
                    <a:pt x="3438" y="2652"/>
                  </a:lnTo>
                  <a:lnTo>
                    <a:pt x="3414" y="2684"/>
                  </a:lnTo>
                  <a:lnTo>
                    <a:pt x="3386" y="2714"/>
                  </a:lnTo>
                  <a:lnTo>
                    <a:pt x="3353" y="2737"/>
                  </a:lnTo>
                  <a:lnTo>
                    <a:pt x="3317" y="2758"/>
                  </a:lnTo>
                  <a:lnTo>
                    <a:pt x="3278" y="2773"/>
                  </a:lnTo>
                  <a:lnTo>
                    <a:pt x="3237" y="2782"/>
                  </a:lnTo>
                  <a:lnTo>
                    <a:pt x="3195" y="2785"/>
                  </a:lnTo>
                  <a:lnTo>
                    <a:pt x="291" y="2785"/>
                  </a:lnTo>
                  <a:lnTo>
                    <a:pt x="248" y="2782"/>
                  </a:lnTo>
                  <a:lnTo>
                    <a:pt x="207" y="2773"/>
                  </a:lnTo>
                  <a:lnTo>
                    <a:pt x="168" y="2758"/>
                  </a:lnTo>
                  <a:lnTo>
                    <a:pt x="133" y="2737"/>
                  </a:lnTo>
                  <a:lnTo>
                    <a:pt x="100" y="2714"/>
                  </a:lnTo>
                  <a:lnTo>
                    <a:pt x="72" y="2684"/>
                  </a:lnTo>
                  <a:lnTo>
                    <a:pt x="47" y="2652"/>
                  </a:lnTo>
                  <a:lnTo>
                    <a:pt x="27" y="2615"/>
                  </a:lnTo>
                  <a:lnTo>
                    <a:pt x="13" y="2577"/>
                  </a:lnTo>
                  <a:lnTo>
                    <a:pt x="3" y="2535"/>
                  </a:lnTo>
                  <a:lnTo>
                    <a:pt x="0" y="2493"/>
                  </a:lnTo>
                  <a:lnTo>
                    <a:pt x="0" y="293"/>
                  </a:lnTo>
                  <a:lnTo>
                    <a:pt x="3" y="250"/>
                  </a:lnTo>
                  <a:lnTo>
                    <a:pt x="13" y="209"/>
                  </a:lnTo>
                  <a:lnTo>
                    <a:pt x="27" y="170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0" y="72"/>
                  </a:lnTo>
                  <a:lnTo>
                    <a:pt x="133" y="47"/>
                  </a:lnTo>
                  <a:lnTo>
                    <a:pt x="168" y="28"/>
                  </a:lnTo>
                  <a:lnTo>
                    <a:pt x="207" y="13"/>
                  </a:lnTo>
                  <a:lnTo>
                    <a:pt x="248" y="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412"/>
            <p:cNvSpPr>
              <a:spLocks/>
            </p:cNvSpPr>
            <p:nvPr/>
          </p:nvSpPr>
          <p:spPr bwMode="auto">
            <a:xfrm>
              <a:off x="6275388" y="5618163"/>
              <a:ext cx="107950" cy="107950"/>
            </a:xfrm>
            <a:custGeom>
              <a:avLst/>
              <a:gdLst>
                <a:gd name="T0" fmla="*/ 101 w 203"/>
                <a:gd name="T1" fmla="*/ 0 h 204"/>
                <a:gd name="T2" fmla="*/ 124 w 203"/>
                <a:gd name="T3" fmla="*/ 2 h 204"/>
                <a:gd name="T4" fmla="*/ 146 w 203"/>
                <a:gd name="T5" fmla="*/ 10 h 204"/>
                <a:gd name="T6" fmla="*/ 165 w 203"/>
                <a:gd name="T7" fmla="*/ 23 h 204"/>
                <a:gd name="T8" fmla="*/ 180 w 203"/>
                <a:gd name="T9" fmla="*/ 38 h 204"/>
                <a:gd name="T10" fmla="*/ 192 w 203"/>
                <a:gd name="T11" fmla="*/ 57 h 204"/>
                <a:gd name="T12" fmla="*/ 199 w 203"/>
                <a:gd name="T13" fmla="*/ 79 h 204"/>
                <a:gd name="T14" fmla="*/ 203 w 203"/>
                <a:gd name="T15" fmla="*/ 102 h 204"/>
                <a:gd name="T16" fmla="*/ 199 w 203"/>
                <a:gd name="T17" fmla="*/ 125 h 204"/>
                <a:gd name="T18" fmla="*/ 192 w 203"/>
                <a:gd name="T19" fmla="*/ 147 h 204"/>
                <a:gd name="T20" fmla="*/ 180 w 203"/>
                <a:gd name="T21" fmla="*/ 165 h 204"/>
                <a:gd name="T22" fmla="*/ 165 w 203"/>
                <a:gd name="T23" fmla="*/ 182 h 204"/>
                <a:gd name="T24" fmla="*/ 146 w 203"/>
                <a:gd name="T25" fmla="*/ 194 h 204"/>
                <a:gd name="T26" fmla="*/ 124 w 203"/>
                <a:gd name="T27" fmla="*/ 201 h 204"/>
                <a:gd name="T28" fmla="*/ 101 w 203"/>
                <a:gd name="T29" fmla="*/ 204 h 204"/>
                <a:gd name="T30" fmla="*/ 78 w 203"/>
                <a:gd name="T31" fmla="*/ 201 h 204"/>
                <a:gd name="T32" fmla="*/ 57 w 203"/>
                <a:gd name="T33" fmla="*/ 194 h 204"/>
                <a:gd name="T34" fmla="*/ 38 w 203"/>
                <a:gd name="T35" fmla="*/ 182 h 204"/>
                <a:gd name="T36" fmla="*/ 22 w 203"/>
                <a:gd name="T37" fmla="*/ 165 h 204"/>
                <a:gd name="T38" fmla="*/ 10 w 203"/>
                <a:gd name="T39" fmla="*/ 147 h 204"/>
                <a:gd name="T40" fmla="*/ 2 w 203"/>
                <a:gd name="T41" fmla="*/ 125 h 204"/>
                <a:gd name="T42" fmla="*/ 0 w 203"/>
                <a:gd name="T43" fmla="*/ 102 h 204"/>
                <a:gd name="T44" fmla="*/ 2 w 203"/>
                <a:gd name="T45" fmla="*/ 79 h 204"/>
                <a:gd name="T46" fmla="*/ 10 w 203"/>
                <a:gd name="T47" fmla="*/ 57 h 204"/>
                <a:gd name="T48" fmla="*/ 22 w 203"/>
                <a:gd name="T49" fmla="*/ 38 h 204"/>
                <a:gd name="T50" fmla="*/ 38 w 203"/>
                <a:gd name="T51" fmla="*/ 23 h 204"/>
                <a:gd name="T52" fmla="*/ 57 w 203"/>
                <a:gd name="T53" fmla="*/ 10 h 204"/>
                <a:gd name="T54" fmla="*/ 78 w 203"/>
                <a:gd name="T55" fmla="*/ 2 h 204"/>
                <a:gd name="T56" fmla="*/ 101 w 203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04">
                  <a:moveTo>
                    <a:pt x="101" y="0"/>
                  </a:moveTo>
                  <a:lnTo>
                    <a:pt x="124" y="2"/>
                  </a:lnTo>
                  <a:lnTo>
                    <a:pt x="146" y="10"/>
                  </a:lnTo>
                  <a:lnTo>
                    <a:pt x="165" y="23"/>
                  </a:lnTo>
                  <a:lnTo>
                    <a:pt x="180" y="38"/>
                  </a:lnTo>
                  <a:lnTo>
                    <a:pt x="192" y="57"/>
                  </a:lnTo>
                  <a:lnTo>
                    <a:pt x="199" y="79"/>
                  </a:lnTo>
                  <a:lnTo>
                    <a:pt x="203" y="102"/>
                  </a:lnTo>
                  <a:lnTo>
                    <a:pt x="199" y="125"/>
                  </a:lnTo>
                  <a:lnTo>
                    <a:pt x="192" y="147"/>
                  </a:lnTo>
                  <a:lnTo>
                    <a:pt x="180" y="165"/>
                  </a:lnTo>
                  <a:lnTo>
                    <a:pt x="165" y="182"/>
                  </a:lnTo>
                  <a:lnTo>
                    <a:pt x="146" y="194"/>
                  </a:lnTo>
                  <a:lnTo>
                    <a:pt x="124" y="201"/>
                  </a:lnTo>
                  <a:lnTo>
                    <a:pt x="101" y="204"/>
                  </a:lnTo>
                  <a:lnTo>
                    <a:pt x="78" y="201"/>
                  </a:lnTo>
                  <a:lnTo>
                    <a:pt x="57" y="194"/>
                  </a:lnTo>
                  <a:lnTo>
                    <a:pt x="38" y="182"/>
                  </a:lnTo>
                  <a:lnTo>
                    <a:pt x="22" y="165"/>
                  </a:lnTo>
                  <a:lnTo>
                    <a:pt x="10" y="147"/>
                  </a:lnTo>
                  <a:lnTo>
                    <a:pt x="2" y="125"/>
                  </a:lnTo>
                  <a:lnTo>
                    <a:pt x="0" y="102"/>
                  </a:lnTo>
                  <a:lnTo>
                    <a:pt x="2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3" name="Группа 298">
            <a:extLst>
              <a:ext uri="{FF2B5EF4-FFF2-40B4-BE49-F238E27FC236}">
                <a16:creationId xmlns:a16="http://schemas.microsoft.com/office/drawing/2014/main" id="{2CFE3893-00E5-441A-AA37-A1CB4D7A3805}"/>
              </a:ext>
            </a:extLst>
          </p:cNvPr>
          <p:cNvGrpSpPr/>
          <p:nvPr/>
        </p:nvGrpSpPr>
        <p:grpSpPr>
          <a:xfrm>
            <a:off x="7178857" y="1793916"/>
            <a:ext cx="393365" cy="391223"/>
            <a:chOff x="5848350" y="3192463"/>
            <a:chExt cx="2041525" cy="2030413"/>
          </a:xfrm>
          <a:solidFill>
            <a:schemeClr val="bg2">
              <a:lumMod val="25000"/>
            </a:schemeClr>
          </a:solidFill>
        </p:grpSpPr>
        <p:sp>
          <p:nvSpPr>
            <p:cNvPr id="204" name="Freeform 266">
              <a:extLst>
                <a:ext uri="{FF2B5EF4-FFF2-40B4-BE49-F238E27FC236}">
                  <a16:creationId xmlns:a16="http://schemas.microsoft.com/office/drawing/2014/main" id="{B228ADA3-4A3B-4A6A-AB37-15A45ECE9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267">
              <a:extLst>
                <a:ext uri="{FF2B5EF4-FFF2-40B4-BE49-F238E27FC236}">
                  <a16:creationId xmlns:a16="http://schemas.microsoft.com/office/drawing/2014/main" id="{BA69B1F7-569D-4A3C-B3EA-C6EDC78D8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37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E6FDBB3-14DA-4C1D-B090-1D46E862C0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 r="10623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F00610-4959-4414-B93B-62A35A8B573D}"/>
              </a:ext>
            </a:extLst>
          </p:cNvPr>
          <p:cNvSpPr txBox="1"/>
          <p:nvPr/>
        </p:nvSpPr>
        <p:spPr>
          <a:xfrm>
            <a:off x="6630040" y="791386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45C015-8101-4FBC-89F6-E6AEBDC13EF7}"/>
              </a:ext>
            </a:extLst>
          </p:cNvPr>
          <p:cNvSpPr txBox="1"/>
          <p:nvPr/>
        </p:nvSpPr>
        <p:spPr>
          <a:xfrm>
            <a:off x="6630039" y="148158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7453E1-C148-482A-BC97-EC880AD41737}"/>
              </a:ext>
            </a:extLst>
          </p:cNvPr>
          <p:cNvSpPr txBox="1"/>
          <p:nvPr/>
        </p:nvSpPr>
        <p:spPr>
          <a:xfrm>
            <a:off x="6630039" y="3169535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BB5BFC-5547-4116-AC1D-71469BC2E146}"/>
              </a:ext>
            </a:extLst>
          </p:cNvPr>
          <p:cNvSpPr txBox="1"/>
          <p:nvPr/>
        </p:nvSpPr>
        <p:spPr>
          <a:xfrm>
            <a:off x="6630039" y="497732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341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432B16-4300-4F56-A31F-CB92BA9AE887}"/>
              </a:ext>
            </a:extLst>
          </p:cNvPr>
          <p:cNvSpPr/>
          <p:nvPr/>
        </p:nvSpPr>
        <p:spPr>
          <a:xfrm rot="1800000">
            <a:off x="5173932" y="1580796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5F8BC4-B008-4174-8BFD-3E24806CC349}"/>
              </a:ext>
            </a:extLst>
          </p:cNvPr>
          <p:cNvSpPr/>
          <p:nvPr/>
        </p:nvSpPr>
        <p:spPr>
          <a:xfrm rot="1800000">
            <a:off x="4853676" y="-202529"/>
            <a:ext cx="514283" cy="2488017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3001DD-511B-4408-B4E9-FFB303A471FA}"/>
              </a:ext>
            </a:extLst>
          </p:cNvPr>
          <p:cNvSpPr/>
          <p:nvPr/>
        </p:nvSpPr>
        <p:spPr>
          <a:xfrm rot="1800000">
            <a:off x="10773900" y="3386143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0D6712-CD6E-41D0-BCED-AEE8ABE10DD1}"/>
              </a:ext>
            </a:extLst>
          </p:cNvPr>
          <p:cNvSpPr/>
          <p:nvPr/>
        </p:nvSpPr>
        <p:spPr>
          <a:xfrm rot="1800000">
            <a:off x="10143129" y="-214753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2E74CD-EBDF-4597-81E8-BF991345904E}"/>
              </a:ext>
            </a:extLst>
          </p:cNvPr>
          <p:cNvSpPr/>
          <p:nvPr/>
        </p:nvSpPr>
        <p:spPr>
          <a:xfrm rot="1800000">
            <a:off x="6538209" y="3036678"/>
            <a:ext cx="514283" cy="4571405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EF249BB-B16B-48B3-BA28-5CD5B665A5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r="15229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2D3701-57C6-4D14-B28A-97A2305B22DE}"/>
              </a:ext>
            </a:extLst>
          </p:cNvPr>
          <p:cNvSpPr txBox="1"/>
          <p:nvPr/>
        </p:nvSpPr>
        <p:spPr>
          <a:xfrm>
            <a:off x="426188" y="538146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87601E-9C78-48B7-83AA-A1EA0D09C294}"/>
              </a:ext>
            </a:extLst>
          </p:cNvPr>
          <p:cNvSpPr txBox="1"/>
          <p:nvPr/>
        </p:nvSpPr>
        <p:spPr>
          <a:xfrm>
            <a:off x="426187" y="122834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7E9EB8-6C92-4992-9107-046D1E500765}"/>
              </a:ext>
            </a:extLst>
          </p:cNvPr>
          <p:cNvSpPr txBox="1"/>
          <p:nvPr/>
        </p:nvSpPr>
        <p:spPr>
          <a:xfrm>
            <a:off x="1411940" y="9238219"/>
            <a:ext cx="8560735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EE3987-531F-4FF1-979A-03EAC2A5C9FE}"/>
              </a:ext>
            </a:extLst>
          </p:cNvPr>
          <p:cNvSpPr txBox="1"/>
          <p:nvPr/>
        </p:nvSpPr>
        <p:spPr>
          <a:xfrm>
            <a:off x="426187" y="2916295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7AC1A7-1104-480C-A0DE-30BE71014744}"/>
              </a:ext>
            </a:extLst>
          </p:cNvPr>
          <p:cNvSpPr txBox="1"/>
          <p:nvPr/>
        </p:nvSpPr>
        <p:spPr>
          <a:xfrm>
            <a:off x="426187" y="472408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288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8DC2317-65AD-4D8B-B263-1EB241B947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2" b="-6"/>
          <a:stretch/>
        </p:blipFill>
        <p:spPr>
          <a:xfrm>
            <a:off x="0" y="0"/>
            <a:ext cx="1219200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8C42B2-AC50-4699-A582-873F051B75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09072-C741-4AF6-81D6-5FC51F868D17}"/>
              </a:ext>
            </a:extLst>
          </p:cNvPr>
          <p:cNvSpPr txBox="1"/>
          <p:nvPr/>
        </p:nvSpPr>
        <p:spPr>
          <a:xfrm>
            <a:off x="665339" y="932042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853117-A347-4E25-B131-D5011EB396F9}"/>
              </a:ext>
            </a:extLst>
          </p:cNvPr>
          <p:cNvSpPr txBox="1"/>
          <p:nvPr/>
        </p:nvSpPr>
        <p:spPr>
          <a:xfrm>
            <a:off x="665338" y="162224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A410D-16AA-42A8-980F-ABBD659C5308}"/>
              </a:ext>
            </a:extLst>
          </p:cNvPr>
          <p:cNvSpPr txBox="1"/>
          <p:nvPr/>
        </p:nvSpPr>
        <p:spPr>
          <a:xfrm>
            <a:off x="665338" y="3310191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DB606-516A-4FA4-9639-B0A1EBF0FDD3}"/>
              </a:ext>
            </a:extLst>
          </p:cNvPr>
          <p:cNvSpPr txBox="1"/>
          <p:nvPr/>
        </p:nvSpPr>
        <p:spPr>
          <a:xfrm>
            <a:off x="665338" y="511798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E7E1EE-5981-413A-8365-17FD9FDB7AB5}"/>
              </a:ext>
            </a:extLst>
          </p:cNvPr>
          <p:cNvSpPr txBox="1"/>
          <p:nvPr/>
        </p:nvSpPr>
        <p:spPr>
          <a:xfrm>
            <a:off x="6104403" y="162224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569B3-5448-4557-A320-E8F2F1EC3E1E}"/>
              </a:ext>
            </a:extLst>
          </p:cNvPr>
          <p:cNvSpPr txBox="1"/>
          <p:nvPr/>
        </p:nvSpPr>
        <p:spPr>
          <a:xfrm>
            <a:off x="6104403" y="3310191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512EB8-E31F-4B1D-A12F-C22763D712A5}"/>
              </a:ext>
            </a:extLst>
          </p:cNvPr>
          <p:cNvSpPr txBox="1"/>
          <p:nvPr/>
        </p:nvSpPr>
        <p:spPr>
          <a:xfrm>
            <a:off x="6104403" y="511798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7451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F36A042-9B03-4CC3-A359-1094E038A8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 b="9117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FF7098-CAD2-4773-88E5-CDF29B362BAE}"/>
              </a:ext>
            </a:extLst>
          </p:cNvPr>
          <p:cNvSpPr txBox="1"/>
          <p:nvPr/>
        </p:nvSpPr>
        <p:spPr>
          <a:xfrm>
            <a:off x="6447160" y="847635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BC35E-A486-4192-94FE-0158D70A2D49}"/>
              </a:ext>
            </a:extLst>
          </p:cNvPr>
          <p:cNvSpPr txBox="1"/>
          <p:nvPr/>
        </p:nvSpPr>
        <p:spPr>
          <a:xfrm>
            <a:off x="6447159" y="1537835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22641-5DBF-4794-B29D-E65DC9FF820B}"/>
              </a:ext>
            </a:extLst>
          </p:cNvPr>
          <p:cNvSpPr txBox="1"/>
          <p:nvPr/>
        </p:nvSpPr>
        <p:spPr>
          <a:xfrm>
            <a:off x="6447159" y="3225784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5EF0E0-4E1E-4D9F-AFD6-B853EBB642CD}"/>
              </a:ext>
            </a:extLst>
          </p:cNvPr>
          <p:cNvSpPr txBox="1"/>
          <p:nvPr/>
        </p:nvSpPr>
        <p:spPr>
          <a:xfrm>
            <a:off x="6447159" y="5033575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284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4C6C492-7243-4316-8B0A-0053ECD7AF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solidFill>
            <a:schemeClr val="tx1">
              <a:lumMod val="65000"/>
              <a:lumOff val="35000"/>
            </a:schemeClr>
          </a:solidFill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9462AA7-7EDE-4D05-8B5F-D52108CECA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478C96-C0E1-4AFB-9663-19CCB5A5AF69}"/>
              </a:ext>
            </a:extLst>
          </p:cNvPr>
          <p:cNvSpPr txBox="1"/>
          <p:nvPr/>
        </p:nvSpPr>
        <p:spPr>
          <a:xfrm>
            <a:off x="665339" y="932042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DDD7E2-E26E-48D0-BBB8-A47F0B660DB7}"/>
              </a:ext>
            </a:extLst>
          </p:cNvPr>
          <p:cNvSpPr txBox="1"/>
          <p:nvPr/>
        </p:nvSpPr>
        <p:spPr>
          <a:xfrm>
            <a:off x="665338" y="162224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B9E4C7-CC1C-4F2F-8073-64B1F8999639}"/>
              </a:ext>
            </a:extLst>
          </p:cNvPr>
          <p:cNvSpPr txBox="1"/>
          <p:nvPr/>
        </p:nvSpPr>
        <p:spPr>
          <a:xfrm>
            <a:off x="665338" y="3310191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755D20-44B6-4172-8F40-0E29054EFD2C}"/>
              </a:ext>
            </a:extLst>
          </p:cNvPr>
          <p:cNvSpPr txBox="1"/>
          <p:nvPr/>
        </p:nvSpPr>
        <p:spPr>
          <a:xfrm>
            <a:off x="665338" y="511798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F4891F-4B4D-44D7-BE76-2A878D2064DA}"/>
              </a:ext>
            </a:extLst>
          </p:cNvPr>
          <p:cNvSpPr txBox="1"/>
          <p:nvPr/>
        </p:nvSpPr>
        <p:spPr>
          <a:xfrm>
            <a:off x="6104403" y="162224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0C3FF5-03BE-4F45-ADD1-74BE93E22873}"/>
              </a:ext>
            </a:extLst>
          </p:cNvPr>
          <p:cNvSpPr txBox="1"/>
          <p:nvPr/>
        </p:nvSpPr>
        <p:spPr>
          <a:xfrm>
            <a:off x="6104403" y="3310191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DD2A45-F5C8-4437-ADAD-9831DE7BDCF9}"/>
              </a:ext>
            </a:extLst>
          </p:cNvPr>
          <p:cNvSpPr txBox="1"/>
          <p:nvPr/>
        </p:nvSpPr>
        <p:spPr>
          <a:xfrm>
            <a:off x="6104403" y="5117982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4817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3F602FC-AAC4-423C-9981-261EEECC6A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9" b="22239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EDC93D-3E94-4A86-9A8E-B98C4CE0D43D}"/>
              </a:ext>
            </a:extLst>
          </p:cNvPr>
          <p:cNvSpPr/>
          <p:nvPr/>
        </p:nvSpPr>
        <p:spPr>
          <a:xfrm>
            <a:off x="0" y="1172765"/>
            <a:ext cx="12192000" cy="451247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C76B4E-B739-4392-A9BE-E40E8DCA2CF0}"/>
              </a:ext>
            </a:extLst>
          </p:cNvPr>
          <p:cNvSpPr txBox="1"/>
          <p:nvPr/>
        </p:nvSpPr>
        <p:spPr>
          <a:xfrm>
            <a:off x="566865" y="1646651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A7DD9C-7CB9-41AF-AC5B-77941B86A9A7}"/>
              </a:ext>
            </a:extLst>
          </p:cNvPr>
          <p:cNvSpPr txBox="1"/>
          <p:nvPr/>
        </p:nvSpPr>
        <p:spPr>
          <a:xfrm>
            <a:off x="566864" y="2336851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F7E0D1-3C15-4604-8AF2-9AB11F61DCAC}"/>
              </a:ext>
            </a:extLst>
          </p:cNvPr>
          <p:cNvSpPr txBox="1"/>
          <p:nvPr/>
        </p:nvSpPr>
        <p:spPr>
          <a:xfrm>
            <a:off x="6096000" y="2336851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6A9F4C-2974-4C80-9CE6-B9B46917AC60}"/>
              </a:ext>
            </a:extLst>
          </p:cNvPr>
          <p:cNvSpPr txBox="1"/>
          <p:nvPr/>
        </p:nvSpPr>
        <p:spPr>
          <a:xfrm>
            <a:off x="6095999" y="412524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892AD5-CBBA-4411-B0B7-4448A8D3CDEE}"/>
              </a:ext>
            </a:extLst>
          </p:cNvPr>
          <p:cNvSpPr txBox="1"/>
          <p:nvPr/>
        </p:nvSpPr>
        <p:spPr>
          <a:xfrm>
            <a:off x="561642" y="4125246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596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74583E-F1FD-4044-B65B-0C550E91FE8B}"/>
              </a:ext>
            </a:extLst>
          </p:cNvPr>
          <p:cNvSpPr/>
          <p:nvPr/>
        </p:nvSpPr>
        <p:spPr>
          <a:xfrm rot="10800000">
            <a:off x="-872807" y="447"/>
            <a:ext cx="13937616" cy="7137290"/>
          </a:xfrm>
          <a:custGeom>
            <a:avLst/>
            <a:gdLst>
              <a:gd name="connsiteX0" fmla="*/ 10837863 w 21675727"/>
              <a:gd name="connsiteY0" fmla="*/ 0 h 10837862"/>
              <a:gd name="connsiteX1" fmla="*/ 21675727 w 21675727"/>
              <a:gd name="connsiteY1" fmla="*/ 10837862 h 10837862"/>
              <a:gd name="connsiteX2" fmla="*/ 0 w 21675727"/>
              <a:gd name="connsiteY2" fmla="*/ 10837862 h 10837862"/>
              <a:gd name="connsiteX3" fmla="*/ 10837863 w 21675727"/>
              <a:gd name="connsiteY3" fmla="*/ 0 h 1083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5727" h="10837862">
                <a:moveTo>
                  <a:pt x="10837863" y="0"/>
                </a:moveTo>
                <a:cubicBezTo>
                  <a:pt x="16823447" y="0"/>
                  <a:pt x="21675727" y="4852276"/>
                  <a:pt x="21675727" y="10837862"/>
                </a:cubicBezTo>
                <a:lnTo>
                  <a:pt x="0" y="10837862"/>
                </a:lnTo>
                <a:cubicBezTo>
                  <a:pt x="0" y="4852276"/>
                  <a:pt x="4852278" y="0"/>
                  <a:pt x="1083786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2FFA02-78A3-4B59-98CB-3FE85F3293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4" b="31724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317B5B-58D2-4F66-9230-E519F3780663}"/>
              </a:ext>
            </a:extLst>
          </p:cNvPr>
          <p:cNvSpPr txBox="1"/>
          <p:nvPr/>
        </p:nvSpPr>
        <p:spPr>
          <a:xfrm>
            <a:off x="3785976" y="3733884"/>
            <a:ext cx="4365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C743F3-16A4-4D9C-88EB-29F9F2C88FFF}"/>
              </a:ext>
            </a:extLst>
          </p:cNvPr>
          <p:cNvSpPr txBox="1"/>
          <p:nvPr/>
        </p:nvSpPr>
        <p:spPr>
          <a:xfrm>
            <a:off x="3529925" y="4257960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3EBC5B-7493-4307-81A8-2ED1714812F3}"/>
              </a:ext>
            </a:extLst>
          </p:cNvPr>
          <p:cNvSpPr txBox="1"/>
          <p:nvPr/>
        </p:nvSpPr>
        <p:spPr>
          <a:xfrm>
            <a:off x="3529925" y="5546083"/>
            <a:ext cx="4877333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0068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1806</TotalTime>
  <Words>2242</Words>
  <Application>Microsoft Office PowerPoint</Application>
  <PresentationFormat>Widescreen</PresentationFormat>
  <Paragraphs>117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5</cp:revision>
  <dcterms:created xsi:type="dcterms:W3CDTF">2018-05-16T10:06:08Z</dcterms:created>
  <dcterms:modified xsi:type="dcterms:W3CDTF">2021-05-10T16:34:34Z</dcterms:modified>
</cp:coreProperties>
</file>