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1644"/>
      </p:cViewPr>
      <p:guideLst>
        <p:guide orient="horz" pos="2160"/>
        <p:guide pos="3840"/>
        <p:guide pos="456"/>
        <p:guide orient="horz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13A0-874B-4DF5-992B-DE3E15FB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4DDD4-54F4-4B5F-AC21-63C1FCAB5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8551-3B74-4C4D-80B9-AA4C8E76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B835E-2B2E-41F7-AA0A-30D703B4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743A-7792-4BDA-8D14-5706144D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66FF-2F68-4CE2-A4D7-B1F186D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B9E65-BD2F-4127-B8DF-C119B1D53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1EE3-AB6D-4DCC-BE2A-5451575C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75ED-04C6-42E6-83BF-C6545A58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1DC22-B891-4E1C-9F7D-4CC10C9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AE410-55D6-435F-8F5A-6840B5B9F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69916-487E-45C1-8887-DB20876A3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DB63-0CEB-483D-975C-5E2771EF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23F5-5301-4C90-A872-42EE15F0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31BE-92BE-462D-B112-BE746C7D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D066-5552-4C25-961B-77C1B7BF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D489-121D-4B23-85A9-C39C2361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4D8F-3369-48BA-87B9-E2BC2829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F22-6E6D-4CE7-898C-34915A92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F067-C514-4E49-A0E7-BAE9FDDE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41AC-D94A-4F45-9FAB-2A760A04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52CC-5E73-46E2-B05F-F7366017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547B-7A3B-40D7-8568-3D841404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21CE-D21B-42ED-9EA1-F0D3F10F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1EB0-7FA6-4AEB-9C07-DCCCBB23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5C60-E8AA-41BC-BABC-FFCAC97F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F895-42DF-4515-B6C3-33907C674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5BB84-A943-4BF3-A508-D228DC733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B70AF-4B2F-4D5A-B6B5-8C8E0B9F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8E133-8537-4E5F-91C8-38DB7749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C8740-697B-495F-A900-21B75FF2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3C8-9799-4098-A94E-73701526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06190-BE91-4217-8F94-A8376291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6420-99BF-4643-B2DD-30C18DCA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632E-B5C0-4656-BFC2-E3357C996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ED1F7-814A-4C7D-9573-E05A9CB47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05DDD-0EA5-4240-A34A-3B1F1D9B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77B5B-DBE1-4388-AF5A-83897D6C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4448F-054C-4BED-85BC-474A2A4D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6AB-5816-42BC-81FB-833FA994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02BD5-7E2B-440E-B9E5-8E6992AB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94825-C32A-4453-AC7F-0658940D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9F807-1490-4B20-88EE-9F2F68E3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052AE-A65C-4CC2-8750-16DA84F1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839B1-06B8-4DFE-B38F-B295DE79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E2FE-CC8A-485E-98DC-75E354AE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F931-6A36-4117-B176-290D67F2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94F7-FD1D-4E3B-B0F7-ED348411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7C41B-7E48-4790-9C63-7C3062D35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32D46-BBE4-4654-AD5A-2A9D1DB7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D867A-37C3-4824-B020-87C716C8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8E90-36EF-4E2C-AB6D-48C8AFAD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D535-9FCA-4F6F-B886-8B13C811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89784-367C-44CC-89AC-2CC84AC17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E4241-4483-42D6-9F20-72756277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56DFD-2FDD-4CA3-B86B-D60C63A2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526A-E2D3-4BBA-ADC6-BE470119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6F90A-47CB-402C-A2DA-C6531270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44B6C-E0A4-4E96-AD7F-19A593C3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3A1C-75EE-4671-A3EF-B5D07DE0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94E62-F70D-40B6-BF54-479285E53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7D2B-9C02-4B03-BCDA-BAA95254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4655-669E-4751-AE6B-5BC32653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0ED9FE-452B-418E-9D99-B41CA25F7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C4A76-396D-4D65-9ED9-F0355718D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"/>
            <a:ext cx="12192000" cy="6855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A3A28-5769-47AB-8B8C-419A7B0F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78870"/>
            <a:ext cx="8267700" cy="1325563"/>
          </a:xfrm>
        </p:spPr>
        <p:txBody>
          <a:bodyPr/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Series and Parallel 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1F22A-7DD2-46A8-AC09-3E22618F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512446"/>
            <a:ext cx="8267700" cy="4351338"/>
          </a:xfrm>
        </p:spPr>
        <p:txBody>
          <a:bodyPr/>
          <a:lstStyle/>
          <a:p>
            <a:r>
              <a:rPr lang="en-US" sz="2600" dirty="0">
                <a:solidFill>
                  <a:schemeClr val="bg2"/>
                </a:solidFill>
              </a:rPr>
              <a:t>Parallel Circuits: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voltage is the same across all components.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current through each component depends on the resistance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total current flowing around the circuit is equal to the total of all currents in the separate branches.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8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DB8D52-9EEB-428F-9C09-9EC31A6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59262A-CA1F-4AEF-8CA2-0984146C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"/>
            <a:ext cx="12192000" cy="6853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5C5AF-F816-4F4C-831D-C0D53556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52123"/>
            <a:ext cx="881193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Electron Flow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2422A5-46CC-465C-975F-1939B12CFEFF}"/>
              </a:ext>
            </a:extLst>
          </p:cNvPr>
          <p:cNvSpPr txBox="1"/>
          <p:nvPr/>
        </p:nvSpPr>
        <p:spPr>
          <a:xfrm>
            <a:off x="609682" y="2304119"/>
            <a:ext cx="11108185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The lamp in a circuit lights up because there are electrons moving from one terminal of the battery to the other terminal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There must be a conducting path between the lamp and the battery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Although the free electrons flow from the negative terminal to the positive terminal of the battery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We use the conventional current direction (from positive to negative terminal of the battery).</a:t>
            </a:r>
          </a:p>
        </p:txBody>
      </p:sp>
    </p:spTree>
    <p:extLst>
      <p:ext uri="{BB962C8B-B14F-4D97-AF65-F5344CB8AC3E}">
        <p14:creationId xmlns:p14="http://schemas.microsoft.com/office/powerpoint/2010/main" val="254294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50527-EAB1-4B64-B19C-CB6156A05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EAA67-4954-4D3C-89F4-76636C9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14798"/>
            <a:ext cx="8912525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Electron Flow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C30CB0-40F4-4957-B39D-79DD2832E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73" y="2072745"/>
            <a:ext cx="3623733" cy="4487861"/>
          </a:xfrm>
        </p:spPr>
      </p:pic>
    </p:spTree>
    <p:extLst>
      <p:ext uri="{BB962C8B-B14F-4D97-AF65-F5344CB8AC3E}">
        <p14:creationId xmlns:p14="http://schemas.microsoft.com/office/powerpoint/2010/main" val="31543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B2D6B-5FBF-4DE0-9B69-25633F78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E0804-0185-4185-B9BC-CC48397C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43530"/>
            <a:ext cx="8481923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Electric current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BEEB-19B9-4B7D-B4B2-9B406445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316693"/>
            <a:ext cx="8267700" cy="435133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Electric current is the rate of flow of charge. In wires ,these changes are electrons.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The charge is measured in Coulombs(C) therefore current is measured in C/S or Amperes(A).</a:t>
            </a: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Current(I)=Charge(Q)/Time(t)</a:t>
            </a: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6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CA9C0-C9B7-4DD8-B62F-908F07E92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A67AD-C815-4EBF-94CF-4989F190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28976"/>
            <a:ext cx="850780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Potential Difference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88CE-B09A-432B-94BD-89A3C285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85" y="1943100"/>
            <a:ext cx="8267700" cy="4351338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It is the energy transferred per unit and it is measured in Volt(V) where 1 Volt is 1 J/C (joule per coulomb)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bg2"/>
              </a:solidFill>
            </a:endParaRP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Voltage(V)=energy transferred(J)/Charge(Q)</a:t>
            </a:r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48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9E41F-2C77-45E7-8D40-8814189E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5C9C9D-54E8-4B0C-BCD6-0F7CA6D5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1155171"/>
            <a:ext cx="826769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ABB70-D82D-489D-A7CA-C07E1408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90234"/>
            <a:ext cx="826770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The resistance of a component is what causes a voltage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drop (potential difference ) across the component.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If there is a P.D across a conductor , a current flows  through it.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Resistance is measured in Ohms 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The  resistance of a conductor is the ratio of the P&gt;D applied across it , to current passing through it .</a:t>
            </a:r>
          </a:p>
          <a:p>
            <a:endParaRPr lang="en-US" sz="2400" dirty="0"/>
          </a:p>
          <a:p>
            <a:pPr marL="0" indent="0" algn="ctr">
              <a:buNone/>
            </a:pPr>
            <a:endParaRPr lang="en-US" sz="3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Resistance(R)=Volts(V)/Current(I)</a:t>
            </a:r>
            <a:endParaRPr lang="en-US" sz="3600" dirty="0"/>
          </a:p>
          <a:p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84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B6AF5-413F-45F8-877F-1EB2A464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"/>
            <a:ext cx="12192000" cy="6853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529CA-114A-4CA8-9FA8-794A76B6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27125"/>
            <a:ext cx="8267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Resistance of a Wire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5F6E-4A12-42E6-9DD4-CFDBF529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2331244"/>
            <a:ext cx="8267699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The Resistance of a wire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Increases with the  length(L)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Increase as the cross-section area(A)  decreases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Depends on the Resistivity(p)  of the material (which varies from one to another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Depends on the temperature such that :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         1. Metallic conductors show increase in resistance as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          temperature increases.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      </a:t>
            </a:r>
            <a:r>
              <a:rPr lang="en-US" dirty="0"/>
              <a:t>   2.Non-Metalic is vice-versa</a:t>
            </a:r>
          </a:p>
        </p:txBody>
      </p:sp>
    </p:spTree>
    <p:extLst>
      <p:ext uri="{BB962C8B-B14F-4D97-AF65-F5344CB8AC3E}">
        <p14:creationId xmlns:p14="http://schemas.microsoft.com/office/powerpoint/2010/main" val="7309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31BCF-C95D-40FB-A60F-4B290546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993E3-5CA6-424B-870C-2998055F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78870"/>
            <a:ext cx="8267699" cy="1325563"/>
          </a:xfrm>
        </p:spPr>
        <p:txBody>
          <a:bodyPr/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Resistance s measured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4BCC-4FFC-4E6D-9B5E-109AC9B9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504433"/>
            <a:ext cx="8267700" cy="4351338"/>
          </a:xfrm>
        </p:spPr>
        <p:txBody>
          <a:bodyPr/>
          <a:lstStyle/>
          <a:p>
            <a:r>
              <a:rPr lang="en-US" sz="2600" dirty="0">
                <a:solidFill>
                  <a:schemeClr val="bg2"/>
                </a:solidFill>
              </a:rPr>
              <a:t>To</a:t>
            </a:r>
            <a:r>
              <a:rPr lang="en-US" dirty="0"/>
              <a:t> </a:t>
            </a:r>
            <a:r>
              <a:rPr lang="en-US" sz="2600" dirty="0">
                <a:solidFill>
                  <a:schemeClr val="bg2"/>
                </a:solidFill>
              </a:rPr>
              <a:t>find the resistance of a wire you must place it in a circuit . </a:t>
            </a:r>
          </a:p>
          <a:p>
            <a:r>
              <a:rPr lang="en-US" sz="2600" dirty="0">
                <a:solidFill>
                  <a:schemeClr val="bg2"/>
                </a:solidFill>
              </a:rPr>
              <a:t>The voltmeter tells you the P.D across the wire .</a:t>
            </a:r>
          </a:p>
          <a:p>
            <a:r>
              <a:rPr lang="en-US" sz="2600" dirty="0">
                <a:solidFill>
                  <a:schemeClr val="bg2"/>
                </a:solidFill>
              </a:rPr>
              <a:t>The Ammeter tell you he current across it .</a:t>
            </a:r>
          </a:p>
          <a:p>
            <a:r>
              <a:rPr lang="en-US" sz="2600" dirty="0">
                <a:solidFill>
                  <a:schemeClr val="bg2"/>
                </a:solidFill>
              </a:rPr>
              <a:t>Calculate the resistance using R=V/I .</a:t>
            </a:r>
          </a:p>
        </p:txBody>
      </p:sp>
    </p:spTree>
    <p:extLst>
      <p:ext uri="{BB962C8B-B14F-4D97-AF65-F5344CB8AC3E}">
        <p14:creationId xmlns:p14="http://schemas.microsoft.com/office/powerpoint/2010/main" val="149634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C006E-E4BF-4720-B24E-9A291498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ADAB7-6A2A-4E26-A6EB-12E995E7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49045"/>
            <a:ext cx="8267699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Series and Parallel 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EDDB-0DAE-4F97-B2A0-77EC9EF6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274" y="1825625"/>
            <a:ext cx="8912526" cy="4351338"/>
          </a:xfrm>
        </p:spPr>
        <p:txBody>
          <a:bodyPr/>
          <a:lstStyle/>
          <a:p>
            <a:endParaRPr lang="en-US" sz="2400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058B9-0182-47EB-8855-C30A32837A31}"/>
              </a:ext>
            </a:extLst>
          </p:cNvPr>
          <p:cNvSpPr txBox="1"/>
          <p:nvPr/>
        </p:nvSpPr>
        <p:spPr>
          <a:xfrm>
            <a:off x="723900" y="2268372"/>
            <a:ext cx="8496300" cy="466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Series Circuits: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/>
                </a:solidFill>
              </a:rPr>
              <a:t>The same current flows through all parts of the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size of the current is determined by the P.D of the cells and the total resistance of the circuit(I=V/R)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bigger the resistance of a component , the bigger its share of the total P.D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bg2"/>
                </a:solidFill>
              </a:rPr>
              <a:t>The total P.D of the supply is shared between the various components </a:t>
            </a:r>
            <a:r>
              <a:rPr lang="en-US" sz="2800" dirty="0"/>
              <a:t>, so the voltages round a series circuit always add up to equal the total voltage of supply.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8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510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Electron Flow </vt:lpstr>
      <vt:lpstr>Electron Flow </vt:lpstr>
      <vt:lpstr>Electric current </vt:lpstr>
      <vt:lpstr>Potential Difference </vt:lpstr>
      <vt:lpstr>Resistance</vt:lpstr>
      <vt:lpstr>Resistance of a Wire</vt:lpstr>
      <vt:lpstr>How Resistance s measured </vt:lpstr>
      <vt:lpstr>Series and Parallel circuits </vt:lpstr>
      <vt:lpstr>Series and Parallel circuits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Demerdo</dc:creator>
  <cp:lastModifiedBy>Demerdo</cp:lastModifiedBy>
  <cp:revision>23</cp:revision>
  <dcterms:created xsi:type="dcterms:W3CDTF">2019-07-16T12:08:48Z</dcterms:created>
  <dcterms:modified xsi:type="dcterms:W3CDTF">2019-07-17T15:44:47Z</dcterms:modified>
</cp:coreProperties>
</file>