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B98D-7CE9-45C5-A11B-0ACB49B61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DEE9-BC89-4FC3-B16E-9DB01C334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30A2C-B2D8-446C-9BBB-83D8B2C1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417BF-FC20-47BC-AC89-60A6317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9E2B-8CFB-49CA-A861-D7568DF4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7169-FD00-481A-9A59-403AFD93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6B8F7-F443-4DB9-B784-91495AB27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8C393-A127-4C4B-9265-4967E9C8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7F070-D338-4C42-8F73-6DDCA14E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05649-0290-4A23-ACA5-E5BF34C1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A2BD1-9E3C-4075-85BD-D08D88F2F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E0F6A-9E05-4A67-A55B-3D01AC83D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304D-F02A-47DB-A001-412EA82A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1062-C7A8-4DAF-9A06-ADFA4BC5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9299-FB62-454B-9B93-38DF933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99CF-2D31-4ABB-A4C5-36F35E2B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15B0-9ECD-429C-9D48-A2BC35A8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9781-E860-4F47-8C81-AD4BC584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2E28C-C82C-4084-A4F4-68BEB80B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B6F1-C08C-46FC-832D-6A1B90B7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9AE6-E517-47AA-BE2C-39415137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4305D-BAF9-46A7-AB76-9B15B85CA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7C7D-E170-4223-A0EE-86376257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14E9-A2C1-47B3-AABD-C4084D4C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7345-F7AE-40A0-A04C-73500E10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0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6642-158D-433F-B97E-E37F994B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0659-E386-491C-9DC1-D4DFB8C3B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810ED-3412-4DF9-80C7-38F10BCE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CEC5D-779B-40E2-9DA5-0FDB5F90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D926D-416D-4012-8156-505EEA76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62FFF-3C16-4557-99BB-A1EEB455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B3B4-F1C7-4549-99CB-B136A79A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CC96B-100E-48F3-8FFC-9D8E0FFB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B932A-C63E-4804-8569-74CCD05FE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78E0E-9D3A-4791-BFB0-0F1EAF514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95CCC-60AD-4DF1-BBB2-2ED0A8B9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15756-E95A-4687-96E3-EADF58E9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018A4-7D3E-439D-A156-3FF90889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9433B-4E35-42AD-863A-376F9C1A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64C9-EDBE-4B00-9587-E215CDAD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A9808-86DE-42A7-891A-FF944D86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A04DC-02F7-4B54-98B5-EF2F371A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4D012-462E-45BB-B5F7-33F12D9F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65294-E2F2-4BF3-A315-6EED19B6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6152-A6FE-4058-997B-86F6B41D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D9A3-5035-49EA-AA74-F1B63ABF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08AD-D4A7-4CB4-A758-328C95FD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B9AB-EAD4-48D2-A4EA-51221C01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709D-5C58-4CA3-A3D9-041CFAED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B8C79-2F1F-4107-BE6A-BB7FED02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28C7-2B93-4D68-ADA3-AEE4EFED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5919-629C-4B21-8365-61BE0B60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24DB-92A0-46FE-93B4-EF5A992D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399E8-B775-4A07-9D32-FF966EB1B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F13C-46F3-4338-9F86-1B2101D7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2F3E-864D-4EB4-AB20-1922151C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E7F2A-09BF-4CBB-8422-6CA0BBD4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0BD34-8379-4FD1-9FB4-90577A0D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EB04C-F02A-4029-91B6-E47F04DA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E00F-EE12-4C14-9503-DB125C5B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6BAD-23C8-4833-BD4D-883B9E148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D151-B84D-4402-B33B-C4D5907A1A2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CA07-9653-47F1-895F-A996C15B7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7A811-9E1E-417F-A486-E85AF76FE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F568-4AE1-4330-8443-C6B98C8E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124B3-0425-41B5-BA1D-EE9A1AE6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024F2-04B8-47BB-87D0-E50935FD3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067"/>
            <a:ext cx="9144000" cy="13752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Effects of forces</a:t>
            </a:r>
          </a:p>
        </p:txBody>
      </p:sp>
    </p:spTree>
    <p:extLst>
      <p:ext uri="{BB962C8B-B14F-4D97-AF65-F5344CB8AC3E}">
        <p14:creationId xmlns:p14="http://schemas.microsoft.com/office/powerpoint/2010/main" val="21056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D7493-19EF-45E3-8B9D-7F272FF7B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BDDA2-EF59-4A52-9E5D-BE4EBAF9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Hooke’s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9AFD-E04D-4C87-AE63-A5F44125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515600" cy="4351338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Hooke’s law : The extension is directly proportional to the stretching force provided that the limit of proportionality is not exceeded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= Stretched length – Unstretched Length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Equation : F=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F:Forec, K:stiffnes of the string , e : extension </a:t>
            </a:r>
          </a:p>
        </p:txBody>
      </p:sp>
    </p:spTree>
    <p:extLst>
      <p:ext uri="{BB962C8B-B14F-4D97-AF65-F5344CB8AC3E}">
        <p14:creationId xmlns:p14="http://schemas.microsoft.com/office/powerpoint/2010/main" val="125967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11FC-BD14-4EB2-A86B-A21B1E118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THANK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C05E8-AA55-479F-B777-586FE66F3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16A029-A3B1-4248-83D7-8CBF901B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63CE6-F8FF-4601-8ACE-E01B3A40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Newton’s Second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F4C1-3BE2-4E1E-A001-870E2F33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, stopping , getting faster or slower are all changes in motion (acceleration).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Resultant Force is determined using the following formula 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(Net force = Driving force – Resisting force)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Newton’s second Law 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acceleration of a body is directly proportional the net force acting on the body provided the mass remains constant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Equation : F=ma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 : Force , m : mass ,a : acceleration </a:t>
            </a:r>
          </a:p>
        </p:txBody>
      </p:sp>
    </p:spTree>
    <p:extLst>
      <p:ext uri="{BB962C8B-B14F-4D97-AF65-F5344CB8AC3E}">
        <p14:creationId xmlns:p14="http://schemas.microsoft.com/office/powerpoint/2010/main" val="128370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54B127-31EB-4FA8-AF27-07FBF81C5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6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A8D2F3-3AFB-41A2-8BD0-A4CFAF86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effect of a zero net force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23D-6663-43B8-B198-F852C642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3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happens when the driving force = Resisting force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object is at rest it will stay at rest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object is moving it will keep moving with constant speed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Net Force = Zero</a:t>
            </a: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Acceleration = 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C0525-FAC6-4209-8384-1E588A6D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0" y="4124988"/>
            <a:ext cx="4620532" cy="20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A75C4-DFC6-4C09-AB21-49747F5F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4B33-EDE9-4262-B046-1085D117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4957"/>
            <a:ext cx="10515601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effect of a POSITIVE net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1356-B010-4026-99A2-87B9EFB2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00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happens when Driving forces is greater than Resisting forces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the there is Driving force with no resisting forces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 will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(gain speed)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Net Force = Positive</a:t>
            </a:r>
          </a:p>
          <a:p>
            <a:pPr marL="0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Acceleration = Positive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95A5A-6D4E-4F6A-8BB9-15EF98B6B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55" y="3429001"/>
            <a:ext cx="2435538" cy="2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561DE-A8BA-4497-8402-9AC73240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69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85B94-6302-434A-9AA5-2F113EBB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54" y="8453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 effect of a NEGATIVE net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6E7A-5DAD-4513-B2BC-4D72F76D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13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This happens when the driving force is less than the resisting force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Or there is resisting force with no driving Force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Object will </a:t>
            </a:r>
            <a:r>
              <a:rPr lang="en-US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decelerate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(loose speed)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Net Force = Negative</a:t>
            </a:r>
          </a:p>
          <a:p>
            <a:pPr marL="0" indent="0">
              <a:buNone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Acceleration = Negative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44A37-4841-49DC-9AF0-96642015F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87" y="3509591"/>
            <a:ext cx="373432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C5A9E-53F7-4CAF-A06A-7C5C0303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C7BCF-477D-4DAC-814E-3EC9937B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8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Force acting perpendicular to direction of 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A41A-634A-4411-9596-CA674EAC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375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seen before a force can cause a velocity to change by changing 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speed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 object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Force can cause velocity to change by changing the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an object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neither a driving nor resisting force it acts as a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Centripetal force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Centripetal force :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inward force needed to make an object move in a circular motion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70AD82-1553-4076-B0EA-D675742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11EBC-9045-40DB-8E84-47A99AC4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Forces and Deformation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BEDE-4AF0-43A8-A301-C5229222C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301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 force is applied on an object and causes a change in it shape we say it has experienced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deformation: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Elastic deformation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Plastic deformation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13258-8681-487B-9894-00A3670B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70" y="3225337"/>
            <a:ext cx="4251112" cy="28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A39B6-0C52-494F-AE78-3D6CA2FE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EE306-AE09-4094-9C51-1D6B5E28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Elastic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88A3-F033-49A9-835A-561B1C59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an object experiences a change In shape it returns to its original shape as soon as the force is removed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Stretching rubber bands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Squeezing a tennis ball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9451C-2EA1-455D-AD26-BF16CE385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1" y="3782436"/>
            <a:ext cx="3591791" cy="23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2AD14-C521-47B7-8320-DAD584DDB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82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6A9EA-88C4-4E82-BF33-6587010E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Plastic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E3FC-1D63-48E2-B371-056D520A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08"/>
            <a:ext cx="10515600" cy="4351338"/>
          </a:xfrm>
        </p:spPr>
        <p:txBody>
          <a:bodyPr/>
          <a:lstStyle/>
          <a:p>
            <a:r>
              <a:rPr lang="en-US" dirty="0"/>
              <a:t>When an object experiences a change in shape and does not return to the original shape when the deforming force is removed </a:t>
            </a:r>
          </a:p>
          <a:p>
            <a:r>
              <a:rPr lang="en-US" i="1" dirty="0"/>
              <a:t>This means this object has exceeded its elastic limit that’s why it didn’t return to its original shape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FBA40-E673-43BE-A86A-81F6D260F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1" y="3658207"/>
            <a:ext cx="4222900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Effects of forces</vt:lpstr>
      <vt:lpstr>Newton’s Second Law</vt:lpstr>
      <vt:lpstr>The effect of a zero net force </vt:lpstr>
      <vt:lpstr>The effect of a POSITIVE net force</vt:lpstr>
      <vt:lpstr>The effect of a NEGATIVE net force</vt:lpstr>
      <vt:lpstr>Force acting perpendicular to direction of motion </vt:lpstr>
      <vt:lpstr>Forces and Deformation </vt:lpstr>
      <vt:lpstr>Elastic deformation</vt:lpstr>
      <vt:lpstr>Plastic Deformation</vt:lpstr>
      <vt:lpstr>Hooke’s Law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forces</dc:title>
  <dc:creator>Demerdo</dc:creator>
  <cp:lastModifiedBy>Demerdo</cp:lastModifiedBy>
  <cp:revision>7</cp:revision>
  <dcterms:created xsi:type="dcterms:W3CDTF">2019-06-28T20:58:22Z</dcterms:created>
  <dcterms:modified xsi:type="dcterms:W3CDTF">2019-06-28T22:01:15Z</dcterms:modified>
</cp:coreProperties>
</file>