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22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10" y="102"/>
      </p:cViewPr>
      <p:guideLst>
        <p:guide orient="horz" pos="2160"/>
        <p:guide pos="3864"/>
        <p:guide pos="22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8DD8B-FE43-4DC7-A5E7-C71672090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23AFB7-4E80-49B7-9D7E-4318557FB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2CF94-A3E5-4192-8ECB-74CE85951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5D05-B738-403D-A794-C8FA1DA03FE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EDED5-B53B-4938-8B98-F7208BDC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596BE-4934-44B8-8562-8929494D4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81C0-C7D1-4D2E-941A-0D7745FDA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5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0BF74-8DC1-49CA-9D01-6FE76CA4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4D572-7FD4-4589-83EE-0E4905D5B7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D003E-6614-4726-BD7D-EDD46BB93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5D05-B738-403D-A794-C8FA1DA03FE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C6D5D-3971-4191-8BCA-FE2B28916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8DE8A-B2B2-42ED-9944-F060555FA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81C0-C7D1-4D2E-941A-0D7745FDA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9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C046E9-09E5-4FC6-968B-963EBF764D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33DDB7-D5A0-4036-91BF-5B35DC0C0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237332-9A46-478D-936C-9B10EC650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5D05-B738-403D-A794-C8FA1DA03FE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02904-B22B-477D-A9E9-BC53F786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45C20-1F59-44C1-8E81-5499C7499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81C0-C7D1-4D2E-941A-0D7745FDA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9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1AE7B-9BF9-494F-B6FE-26A687EA7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B5F0D-F3E9-4284-B6FD-04ADAB41FD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CE551E-532F-4B1C-9612-1F97F287E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5D05-B738-403D-A794-C8FA1DA03FE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C1D28-4DE0-4FD6-BA4F-D6A593FA8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E60CC-81EA-46C3-A337-F851C7EAD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81C0-C7D1-4D2E-941A-0D7745FDA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8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ACB0-DA75-4817-B058-B519149CD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7E35D-3F5D-4327-8A12-4B0A3EF2C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08122-AAF1-4E1E-BD26-A849C2899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5D05-B738-403D-A794-C8FA1DA03FE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B8210-0F89-43C3-B360-2CD5E44C4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FFA8E-3794-4273-80DD-C5D7DEBCD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81C0-C7D1-4D2E-941A-0D7745FDA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4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A3323-396B-436D-B323-FFD33E281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56E30-6CEF-473D-BCA3-87E4CCB47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5702CA-19B5-4037-A168-15512CAEF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D9215-DDAE-4608-87B5-D5D721423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5D05-B738-403D-A794-C8FA1DA03FE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9B8AB0-00F1-4DEA-BF29-DD8D81DFA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A625F-4487-460E-96E6-BA6674D8E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81C0-C7D1-4D2E-941A-0D7745FDA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57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7FE08-8A7B-4E2D-9EC8-16EDA37E0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9D8E9A-728D-4AEC-91AE-1C56703BE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8E4A43-3B93-4861-AE4E-0AF097398F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5731EC-2F5C-466A-B82E-05ACFB1C1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FB59E6-AEC6-4718-B93C-5E3A93E65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DFA4EE-1577-4D02-80AF-D3BE4A792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5D05-B738-403D-A794-C8FA1DA03FE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936082-A12B-4588-B6BA-3EB628209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B23DFD-9160-4CC9-BC69-C204F09C1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81C0-C7D1-4D2E-941A-0D7745FDA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1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CCEB5-D3A3-4C97-9467-3D0A34362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C6DD19-4022-4EAD-B83A-34DBE643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5D05-B738-403D-A794-C8FA1DA03FE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D2BBB4-2F51-422C-A69B-DFE511940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232BD-E258-4A23-8B33-D63BB0144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81C0-C7D1-4D2E-941A-0D7745FDA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16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5CD542-545C-4F7A-ACA1-6DAB4569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5D05-B738-403D-A794-C8FA1DA03FE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1140A8-53E9-48A2-AA03-D852F98C4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4FF78-A458-40C7-8750-54D6BAA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81C0-C7D1-4D2E-941A-0D7745FDA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52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8D69A-9E98-481D-8F91-C79019C01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95A1E-B445-4DD7-957C-4E84C5FC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21B87D-8880-4B41-B683-E13917140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CAD9F-3388-4A4A-846C-B75957C96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5D05-B738-403D-A794-C8FA1DA03FE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B435B1-4D4B-4AB2-852F-C9E4D6702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1431E7-50D3-4C57-A88B-8FB10447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81C0-C7D1-4D2E-941A-0D7745FDA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8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CEEC8-341D-4429-9E5B-4E3AB3EC1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97E8BD-54E7-4FA1-8C16-09B7B96E4D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CC6A07-7014-483A-8FF8-222C851E50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961E1-9B30-416B-B408-9E7E647B9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B5D05-B738-403D-A794-C8FA1DA03FE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FCF97-94A3-4927-87A8-52C403422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E2456-BDA9-4880-800E-E2F8D9906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5581C0-C7D1-4D2E-941A-0D7745FDA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8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368BFA-BF06-4EF1-98EF-A0CC0D5ED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F85C89-454A-4D21-A8E0-A43A6982D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2081E-8BF4-4F65-86ED-3D165F66F3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B5D05-B738-403D-A794-C8FA1DA03FEB}" type="datetimeFigureOut">
              <a:rPr lang="en-US" smtClean="0"/>
              <a:t>7/17/2019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97E370-D3C4-4A5E-96F1-D0C845E1A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E6C72-C872-46FC-A5B2-40F301825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581C0-C7D1-4D2E-941A-0D7745FDA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3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032AB-16E2-4569-ADB0-C69357377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Introduction to Energy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E52E43-93ED-4186-BBB9-126BEFDDDC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0"/>
            <a:ext cx="12192000" cy="68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17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36CAE15-63C5-437C-A049-C303DD2EC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7"/>
            <a:ext cx="12192000" cy="68307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4C464C-3CD6-47DD-9A0D-ADC8CD48C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772400" cy="132556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Conservation of Energy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6BB7D-09B2-40F7-8AF2-2D7202C56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399" y="1825625"/>
            <a:ext cx="7772400" cy="4351338"/>
          </a:xfrm>
        </p:spPr>
        <p:txBody>
          <a:bodyPr/>
          <a:lstStyle/>
          <a:p>
            <a:r>
              <a:rPr lang="en-US" b="1" i="1" u="sng" dirty="0">
                <a:latin typeface="Arial" panose="020B0604020202020204" pitchFamily="34" charset="0"/>
                <a:cs typeface="Arial" panose="020B0604020202020204" pitchFamily="34" charset="0"/>
              </a:rPr>
              <a:t>Energy cannot be created or destroyed , it can only be transformed from one form to another.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principle of conservation of energy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Examples 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Person lifting a load (chemical energy form the person transfers to gravitational potential energy gained by the load + heat  energy released from the muscles)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Person stretching a spring (chemical energy transformed to elastic potential energy + heat energy)</a:t>
            </a:r>
          </a:p>
        </p:txBody>
      </p:sp>
    </p:spTree>
    <p:extLst>
      <p:ext uri="{BB962C8B-B14F-4D97-AF65-F5344CB8AC3E}">
        <p14:creationId xmlns:p14="http://schemas.microsoft.com/office/powerpoint/2010/main" val="1828139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14A4-5613-4EA3-B1D3-D32492258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THANK YOU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549CA2-0B69-4059-81B8-B610F6A60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0" y="0"/>
            <a:ext cx="12154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432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3D05F6-5821-42AE-95F0-56245BA9E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7"/>
            <a:ext cx="12192000" cy="68307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C649B9-941C-4C68-9EEC-984740691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772400" cy="132556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  <a:ea typeface="Adobe Fan Heiti Std B" panose="020B0700000000000000" pitchFamily="34" charset="-128"/>
                <a:cs typeface="Arial" panose="020B0604020202020204" pitchFamily="34" charset="0"/>
              </a:rPr>
              <a:t>Energy</a:t>
            </a:r>
            <a:r>
              <a:rPr lang="en-US" dirty="0">
                <a:latin typeface="Arial Black" panose="020B0A04020102020204" pitchFamily="34" charset="0"/>
                <a:ea typeface="Adobe Fan Heiti Std B" panose="020B0700000000000000" pitchFamily="34" charset="-128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FB8CE-DDE5-4FF4-8D21-12BD4136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398" y="2055813"/>
            <a:ext cx="7772401" cy="4351338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Energy is the ability to do work 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It’s a scalar quantity 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Measured in </a:t>
            </a:r>
            <a:r>
              <a:rPr lang="en-US" altLang="en-US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Joules </a:t>
            </a:r>
            <a:r>
              <a:rPr lang="en-US" alt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(J)</a:t>
            </a:r>
          </a:p>
          <a:p>
            <a:pPr marL="0" indent="0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altLang="en-US" sz="1800" i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altLang="en-US" sz="1800" i="1" dirty="0">
                <a:latin typeface="Arial Black" panose="020B0A04020102020204" pitchFamily="34" charset="0"/>
              </a:rPr>
              <a:t>Note:</a:t>
            </a:r>
          </a:p>
          <a:p>
            <a:pPr marL="0" indent="0">
              <a:buNone/>
            </a:pPr>
            <a:r>
              <a:rPr lang="en-US" altLang="en-US" sz="1800" i="1" dirty="0">
                <a:latin typeface="Arial Black" panose="020B0A04020102020204" pitchFamily="34" charset="0"/>
              </a:rPr>
              <a:t>Vector quantity : Is a quantity that has both magnitude and direction .</a:t>
            </a:r>
          </a:p>
          <a:p>
            <a:pPr marL="0" indent="0">
              <a:buNone/>
            </a:pPr>
            <a:r>
              <a:rPr lang="en-US" altLang="en-US" sz="1800" i="1" dirty="0">
                <a:latin typeface="Arial Black" panose="020B0A04020102020204" pitchFamily="34" charset="0"/>
              </a:rPr>
              <a:t>Scalar quantity : Is a quantity that has only a magnitude without direction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8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425D77-0736-4476-988D-A97104049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7"/>
            <a:ext cx="12192000" cy="68307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E97C73-7D5D-4622-8E07-AF54F1D2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772400" cy="132556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Kinetic Energy </a:t>
            </a:r>
            <a:r>
              <a:rPr lang="en-US" dirty="0"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528F8F-3796-407B-8ED1-2B2A84A09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816523"/>
            <a:ext cx="77724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the energy of n object due to its motion 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faster an object is the more kinetic energy it has.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an object accelerates , its kinetic energy increases.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a object decelerates , its kinetic energy decreases.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an object travels at a constant speed , its kinetic energy remains constant 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an object is at rest , its kinetic energy is zero.</a:t>
            </a:r>
          </a:p>
          <a:p>
            <a:pPr marL="0" indent="0">
              <a:buNone/>
            </a:pP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1900" i="1" dirty="0">
                <a:latin typeface="Arial Black" panose="020B0A04020102020204" pitchFamily="34" charset="0"/>
              </a:rPr>
              <a:t>Rule : EK=1/2 mv^2 where m = mass &amp; v = velocity 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095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EF2A61-DCE7-4F53-A093-E5C125AA9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7"/>
            <a:ext cx="12192000" cy="68307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534E0C-B6AA-4850-9BE7-C7B4C9375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481547"/>
            <a:ext cx="7772400" cy="132556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Potential Energy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BA167-1007-4D45-AFC4-F96EB2D81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825625"/>
            <a:ext cx="7772399" cy="435133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Is the type of energy that is stored in a body and available to do work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will compare only four kinds of potential energies.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i="1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altLang="en-US" sz="1800" i="1" dirty="0">
              <a:latin typeface="Arial Black" panose="020B0A040201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04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86F496B-D7A6-4508-BFFD-E1F19F5BB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7"/>
            <a:ext cx="12192000" cy="68307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703786-3D7C-4A00-A65C-375F622CA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147011"/>
            <a:ext cx="8946858" cy="132556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Types of Potential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C2AEC3-900D-426C-A3FA-3527E8A0C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825625"/>
            <a:ext cx="7772399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Gravitational Potential  Energy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Chemical Potential  Energy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Elastic Potential Energy Forces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Nuclear Potential  Forces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926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7F422EA-E99C-48ED-8F14-91D0EAA8E0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07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1C4E11-D520-4983-9776-9BA8C1E38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399" y="357450"/>
            <a:ext cx="8191501" cy="132556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Gravitational Potential energy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E94D3-2FCC-4184-811A-97129ED1B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825625"/>
            <a:ext cx="77724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the energy of an object due to its position or height 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an object is raised its potential energy increases 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an object is lowered its potential energy decreases .</a:t>
            </a:r>
          </a:p>
          <a:p>
            <a:pPr marL="0" indent="0">
              <a:buNone/>
            </a:pP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1800" i="1" dirty="0">
                <a:latin typeface="Arial Black" panose="020B0A04020102020204" pitchFamily="34" charset="0"/>
              </a:rPr>
              <a:t>Rule : EP= mg* h1-h2 where m = mass  , g=9.8 &amp; h = height . h1 is the initial height </a:t>
            </a:r>
          </a:p>
          <a:p>
            <a:pPr marL="0" indent="0">
              <a:buNone/>
            </a:pPr>
            <a:r>
              <a:rPr lang="en-US" altLang="en-US" sz="1800" i="1" dirty="0">
                <a:latin typeface="Arial Black" panose="020B0A04020102020204" pitchFamily="34" charset="0"/>
              </a:rPr>
              <a:t> h2 is the final height. 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739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9317A9-99D4-4D9C-91B0-090144380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7"/>
            <a:ext cx="12192000" cy="68307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396294-D53C-4794-B3DC-51D862330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772400" cy="132556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Chemical Potential Energy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4EF00-E893-4700-89D7-5F869D44F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825625"/>
            <a:ext cx="7772399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a stored form of energy that is released by chemical reactions 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Examples: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Energy of food is released by chemical reactions in our bodies 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Chemical energy in the batteries which when in use is transferred to electrical energy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Energy released in burning </a:t>
            </a:r>
            <a:r>
              <a:rPr lang="en-US" sz="2400" dirty="0" err="1"/>
              <a:t>fules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7550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DDF623-CF81-4329-825E-057B16432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7"/>
            <a:ext cx="12192000" cy="68307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2D45AD-B6BB-4DA1-812C-26CA74633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772399" cy="132556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Elastic Potential Energy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BFA23-713C-4C1D-9439-23BB09BE8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1400" y="1825625"/>
            <a:ext cx="7772400" cy="435133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the energy stored in a body when it experiences elastic deformation by stretching , compressing or twisting it 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may be also called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Strain energy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very important type of energy to study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 of the important uses of is are the spring used in the cars .(it must be calculated the amount of energy it can with hold without a permanent deformation)</a:t>
            </a:r>
          </a:p>
        </p:txBody>
      </p:sp>
    </p:spTree>
    <p:extLst>
      <p:ext uri="{BB962C8B-B14F-4D97-AF65-F5344CB8AC3E}">
        <p14:creationId xmlns:p14="http://schemas.microsoft.com/office/powerpoint/2010/main" val="248137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42D9216-B3E3-42C3-870F-DE482C9E3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7"/>
            <a:ext cx="12192000" cy="68307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F934C1-E966-4D39-BA63-A022B522A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772399" cy="1325563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Nuclear Potential Energy 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D316C16-E2A7-44D9-9C57-EA8F91D9E190}"/>
              </a:ext>
            </a:extLst>
          </p:cNvPr>
          <p:cNvSpPr txBox="1">
            <a:spLocks/>
          </p:cNvSpPr>
          <p:nvPr/>
        </p:nvSpPr>
        <p:spPr>
          <a:xfrm>
            <a:off x="3581400" y="1825625"/>
            <a:ext cx="7772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is the energy stored in the nucleus of an atom 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This nuclear energy can be released from certain elements by two methods: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Nuclear Fission: the splitting of heavy nucleus into lighter nuclei.</a:t>
            </a:r>
          </a:p>
          <a:p>
            <a:pPr marL="514350" indent="-514350">
              <a:buFont typeface="+mj-lt"/>
              <a:buAutoNum type="arabicPeriod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Nuclear Fusion: the union of light nuclei into heavier ones.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(Energy is released by nuclear fusion in the sun 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79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513</Words>
  <Application>Microsoft Office PowerPoint</Application>
  <PresentationFormat>Widescreen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Office Theme</vt:lpstr>
      <vt:lpstr>Introduction to Energy</vt:lpstr>
      <vt:lpstr>Energy </vt:lpstr>
      <vt:lpstr>Kinetic Energy  </vt:lpstr>
      <vt:lpstr>Potential Energy </vt:lpstr>
      <vt:lpstr>Types of Potential Energy</vt:lpstr>
      <vt:lpstr>Gravitational Potential energy</vt:lpstr>
      <vt:lpstr>Chemical Potential Energy </vt:lpstr>
      <vt:lpstr>Elastic Potential Energy </vt:lpstr>
      <vt:lpstr>Nuclear Potential Energy  </vt:lpstr>
      <vt:lpstr>Conservation of Energy 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Demerdo</dc:creator>
  <cp:lastModifiedBy>Demerdo</cp:lastModifiedBy>
  <cp:revision>19</cp:revision>
  <dcterms:created xsi:type="dcterms:W3CDTF">2019-06-28T13:18:19Z</dcterms:created>
  <dcterms:modified xsi:type="dcterms:W3CDTF">2019-07-17T14:17:04Z</dcterms:modified>
</cp:coreProperties>
</file>