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6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8141-0DAE-4FE6-B74D-508CDDA79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and Measurements </a:t>
            </a:r>
          </a:p>
        </p:txBody>
      </p:sp>
    </p:spTree>
    <p:extLst>
      <p:ext uri="{BB962C8B-B14F-4D97-AF65-F5344CB8AC3E}">
        <p14:creationId xmlns:p14="http://schemas.microsoft.com/office/powerpoint/2010/main" val="128237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6147-9C29-40FD-B545-E43B0D12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Ten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A0DE2F-6913-4DD2-A9BA-39F207697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70424"/>
              </p:ext>
            </p:extLst>
          </p:nvPr>
        </p:nvGraphicFramePr>
        <p:xfrm>
          <a:off x="1130300" y="2171700"/>
          <a:ext cx="960279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465">
                  <a:extLst>
                    <a:ext uri="{9D8B030D-6E8A-4147-A177-3AD203B41FA5}">
                      <a16:colId xmlns:a16="http://schemas.microsoft.com/office/drawing/2014/main" val="60427250"/>
                    </a:ext>
                  </a:extLst>
                </a:gridCol>
                <a:gridCol w="1600465">
                  <a:extLst>
                    <a:ext uri="{9D8B030D-6E8A-4147-A177-3AD203B41FA5}">
                      <a16:colId xmlns:a16="http://schemas.microsoft.com/office/drawing/2014/main" val="1316286758"/>
                    </a:ext>
                  </a:extLst>
                </a:gridCol>
                <a:gridCol w="1600465">
                  <a:extLst>
                    <a:ext uri="{9D8B030D-6E8A-4147-A177-3AD203B41FA5}">
                      <a16:colId xmlns:a16="http://schemas.microsoft.com/office/drawing/2014/main" val="2091488995"/>
                    </a:ext>
                  </a:extLst>
                </a:gridCol>
                <a:gridCol w="1600465">
                  <a:extLst>
                    <a:ext uri="{9D8B030D-6E8A-4147-A177-3AD203B41FA5}">
                      <a16:colId xmlns:a16="http://schemas.microsoft.com/office/drawing/2014/main" val="970070615"/>
                    </a:ext>
                  </a:extLst>
                </a:gridCol>
                <a:gridCol w="1911098">
                  <a:extLst>
                    <a:ext uri="{9D8B030D-6E8A-4147-A177-3AD203B41FA5}">
                      <a16:colId xmlns:a16="http://schemas.microsoft.com/office/drawing/2014/main" val="186969953"/>
                    </a:ext>
                  </a:extLst>
                </a:gridCol>
                <a:gridCol w="1289832">
                  <a:extLst>
                    <a:ext uri="{9D8B030D-6E8A-4147-A177-3AD203B41FA5}">
                      <a16:colId xmlns:a16="http://schemas.microsoft.com/office/drawing/2014/main" val="1171661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0027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Gigawatt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434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Megajoule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373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Kilogram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714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Submultiple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10^-3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milliampere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2609"/>
                  </a:ext>
                </a:extLst>
              </a:tr>
              <a:tr h="2135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10^-6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microcoulomb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231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nanosecond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682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10^-12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picosecond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2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2B8C-A11D-48A6-A3B8-8C431B062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BBDDC-3195-4D47-92A6-AA5D3F91A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265086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979A-96D1-42A2-A317-D56FE503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353B-5D20-49E3-9128-CAA74EBA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is the science of measurement . </a:t>
            </a:r>
          </a:p>
          <a:p>
            <a:r>
              <a:rPr lang="en-US" dirty="0"/>
              <a:t>Physical quantity is any quantity that can be measured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60F5F-2CC4-4D6B-B1BE-47A01606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742" y="2469673"/>
            <a:ext cx="1888803" cy="283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0CC-4B80-4AD1-8D2D-8A35CC4E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904382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Units of Measurement </a:t>
            </a:r>
          </a:p>
        </p:txBody>
      </p:sp>
    </p:spTree>
    <p:extLst>
      <p:ext uri="{BB962C8B-B14F-4D97-AF65-F5344CB8AC3E}">
        <p14:creationId xmlns:p14="http://schemas.microsoft.com/office/powerpoint/2010/main" val="254854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40A2-7294-4D6A-A7C9-36FB3B9C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EE39-0433-442E-8FAF-7698869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mass of an object is the mount of matter contained in this object .</a:t>
            </a:r>
          </a:p>
          <a:p>
            <a:r>
              <a:rPr lang="en-US" dirty="0"/>
              <a:t>The mass is usually measured in kilograms but in USA it measured in pounds</a:t>
            </a:r>
          </a:p>
          <a:p>
            <a:r>
              <a:rPr lang="en-US" dirty="0"/>
              <a:t>Examples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Balance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Top-Pan Balance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Beam Balance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3AD2A-B792-4CDD-966B-FF2175DE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435114"/>
            <a:ext cx="3052585" cy="20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5867-09AB-4FD7-B5CA-A8DB2F00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6BD3-B7E7-4D6F-BBA6-1644EC5C3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 of an object is the amount of space occupied by the object.</a:t>
            </a:r>
          </a:p>
          <a:p>
            <a:r>
              <a:rPr lang="en-US" dirty="0"/>
              <a:t>Volume is usually measured in cubic meter (m^3)</a:t>
            </a:r>
          </a:p>
          <a:p>
            <a:r>
              <a:rPr lang="en-US" dirty="0"/>
              <a:t>There is two method to measure  volumes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Regular solids : can be calculated using ruler measurements             (Width , Height, Length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Irregular solids : displacement method </a:t>
            </a:r>
          </a:p>
        </p:txBody>
      </p:sp>
    </p:spTree>
    <p:extLst>
      <p:ext uri="{BB962C8B-B14F-4D97-AF65-F5344CB8AC3E}">
        <p14:creationId xmlns:p14="http://schemas.microsoft.com/office/powerpoint/2010/main" val="21201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6C7C-6A0E-408D-A056-FDE5008C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F7B4-7D7E-4B07-8FB7-22CB853A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Steps for measuring volume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Fill a measuring cylinder with water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reading of the level of the water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Wrap the irregular shaped solid with a wire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Put in the cylinder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the readings of the water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Subtract the new reading from the old reading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4FB474-0744-46F1-9863-D34D995A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833" y="1556795"/>
            <a:ext cx="3135712" cy="37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6727-1905-44D5-B981-20F0378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 for displacement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CA9-D70D-46ED-A186-2E737DFFF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measuring cylinder should be placed on a flat horizontal table.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must take the reading while looking perpendicular to the cylinder to avoid parallax error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string to lower the irregular shape being measured gently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object must be completely submerged in water before taking the reading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5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51B3-AC61-4307-A2F6-AA41F1D1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758FD-1914-469A-A0A1-4538D33C2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mass per unit volume of substance</a:t>
            </a:r>
          </a:p>
          <a:p>
            <a:r>
              <a:rPr lang="en-US" dirty="0"/>
              <a:t>Density is a microscopic property of matter and it tells sus about how concentrated the matter is </a:t>
            </a:r>
          </a:p>
          <a:p>
            <a:r>
              <a:rPr lang="en-US" dirty="0"/>
              <a:t>It measures how closely packed the particles are.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DCA09-2355-42F1-B3AD-22F333D6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44" y="3429000"/>
            <a:ext cx="3177701" cy="1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DB49-0AAB-4AEF-8DA2-F8A568D8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S.I system of Units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A99F-1BB2-4092-B758-B36A465C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Scientists have worked out to measure any quantity in nature in terms of small number of base units.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57144C-4AD1-4B55-A0C4-927DD1360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81912"/>
              </p:ext>
            </p:extLst>
          </p:nvPr>
        </p:nvGraphicFramePr>
        <p:xfrm>
          <a:off x="1867907" y="3241305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064249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46074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086801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38226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of measurement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 for quantity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 for unit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65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3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78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Kelvin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42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Kilogram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6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Ampere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9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819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64</TotalTime>
  <Words>365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Gallery</vt:lpstr>
      <vt:lpstr>Physics and Measurements </vt:lpstr>
      <vt:lpstr>Physics </vt:lpstr>
      <vt:lpstr>Units of Measurement </vt:lpstr>
      <vt:lpstr>Mass</vt:lpstr>
      <vt:lpstr>Volume </vt:lpstr>
      <vt:lpstr>Displacement method</vt:lpstr>
      <vt:lpstr>Precautions for displacement methods </vt:lpstr>
      <vt:lpstr>Density </vt:lpstr>
      <vt:lpstr>S.I system of Units </vt:lpstr>
      <vt:lpstr>Powers of Ten 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in One Dimension</dc:title>
  <dc:creator>Demerdo</dc:creator>
  <cp:lastModifiedBy>Demerdo</cp:lastModifiedBy>
  <cp:revision>8</cp:revision>
  <dcterms:created xsi:type="dcterms:W3CDTF">2019-06-27T22:29:45Z</dcterms:created>
  <dcterms:modified xsi:type="dcterms:W3CDTF">2019-06-27T23:34:09Z</dcterms:modified>
</cp:coreProperties>
</file>