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1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66" d="100"/>
          <a:sy n="66" d="100"/>
        </p:scale>
        <p:origin x="816"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35311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Picture Placeholder 1"/>
          <p:cNvSpPr>
            <a:spLocks noGrp="1"/>
          </p:cNvSpPr>
          <p:nvPr>
            <p:ph type="pic" sz="quarter" idx="10"/>
          </p:nvPr>
        </p:nvSpPr>
        <p:spPr>
          <a:xfrm>
            <a:off x="6805900" y="371178"/>
            <a:ext cx="4290754" cy="6113511"/>
          </a:xfrm>
          <a:custGeom>
            <a:avLst/>
            <a:gdLst>
              <a:gd name="connsiteX0" fmla="*/ 2455756 w 3972063"/>
              <a:gd name="connsiteY0" fmla="*/ 5262223 h 5659437"/>
              <a:gd name="connsiteX1" fmla="*/ 2460545 w 3972063"/>
              <a:gd name="connsiteY1" fmla="*/ 5265682 h 5659437"/>
              <a:gd name="connsiteX2" fmla="*/ 2454160 w 3972063"/>
              <a:gd name="connsiteY2" fmla="*/ 5263553 h 5659437"/>
              <a:gd name="connsiteX3" fmla="*/ 2455756 w 3972063"/>
              <a:gd name="connsiteY3" fmla="*/ 5262223 h 5659437"/>
              <a:gd name="connsiteX4" fmla="*/ 2439262 w 3972063"/>
              <a:gd name="connsiteY4" fmla="*/ 5106051 h 5659437"/>
              <a:gd name="connsiteX5" fmla="*/ 2441390 w 3972063"/>
              <a:gd name="connsiteY5" fmla="*/ 5108180 h 5659437"/>
              <a:gd name="connsiteX6" fmla="*/ 2441390 w 3972063"/>
              <a:gd name="connsiteY6" fmla="*/ 5108180 h 5659437"/>
              <a:gd name="connsiteX7" fmla="*/ 2439262 w 3972063"/>
              <a:gd name="connsiteY7" fmla="*/ 5106051 h 5659437"/>
              <a:gd name="connsiteX8" fmla="*/ 2399771 w 3972063"/>
              <a:gd name="connsiteY8" fmla="*/ 5097065 h 5659437"/>
              <a:gd name="connsiteX9" fmla="*/ 2400155 w 3972063"/>
              <a:gd name="connsiteY9" fmla="*/ 5097272 h 5659437"/>
              <a:gd name="connsiteX10" fmla="*/ 2398825 w 3972063"/>
              <a:gd name="connsiteY10" fmla="*/ 5097538 h 5659437"/>
              <a:gd name="connsiteX11" fmla="*/ 2486084 w 3972063"/>
              <a:gd name="connsiteY11" fmla="*/ 5069868 h 5659437"/>
              <a:gd name="connsiteX12" fmla="*/ 2492469 w 3972063"/>
              <a:gd name="connsiteY12" fmla="*/ 5078382 h 5659437"/>
              <a:gd name="connsiteX13" fmla="*/ 2486084 w 3972063"/>
              <a:gd name="connsiteY13" fmla="*/ 5074125 h 5659437"/>
              <a:gd name="connsiteX14" fmla="*/ 2486084 w 3972063"/>
              <a:gd name="connsiteY14" fmla="*/ 5069868 h 5659437"/>
              <a:gd name="connsiteX15" fmla="*/ 2547804 w 3972063"/>
              <a:gd name="connsiteY15" fmla="*/ 5016658 h 5659437"/>
              <a:gd name="connsiteX16" fmla="*/ 2549932 w 3972063"/>
              <a:gd name="connsiteY16" fmla="*/ 5016658 h 5659437"/>
              <a:gd name="connsiteX17" fmla="*/ 2548539 w 3972063"/>
              <a:gd name="connsiteY17" fmla="*/ 5017006 h 5659437"/>
              <a:gd name="connsiteX18" fmla="*/ 764315 w 3972063"/>
              <a:gd name="connsiteY18" fmla="*/ 4578738 h 5659437"/>
              <a:gd name="connsiteX19" fmla="*/ 768571 w 3972063"/>
              <a:gd name="connsiteY19" fmla="*/ 4583527 h 5659437"/>
              <a:gd name="connsiteX20" fmla="*/ 764315 w 3972063"/>
              <a:gd name="connsiteY20" fmla="*/ 4593105 h 5659437"/>
              <a:gd name="connsiteX21" fmla="*/ 764314 w 3972063"/>
              <a:gd name="connsiteY21" fmla="*/ 4585655 h 5659437"/>
              <a:gd name="connsiteX22" fmla="*/ 764315 w 3972063"/>
              <a:gd name="connsiteY22" fmla="*/ 4578206 h 5659437"/>
              <a:gd name="connsiteX23" fmla="*/ 764315 w 3972063"/>
              <a:gd name="connsiteY23" fmla="*/ 4578738 h 5659437"/>
              <a:gd name="connsiteX24" fmla="*/ 763895 w 3972063"/>
              <a:gd name="connsiteY24" fmla="*/ 4578266 h 5659437"/>
              <a:gd name="connsiteX25" fmla="*/ 843060 w 3972063"/>
              <a:gd name="connsiteY25" fmla="*/ 4535638 h 5659437"/>
              <a:gd name="connsiteX26" fmla="*/ 849445 w 3972063"/>
              <a:gd name="connsiteY26" fmla="*/ 4539895 h 5659437"/>
              <a:gd name="connsiteX27" fmla="*/ 834547 w 3972063"/>
              <a:gd name="connsiteY27" fmla="*/ 4559050 h 5659437"/>
              <a:gd name="connsiteX28" fmla="*/ 838804 w 3972063"/>
              <a:gd name="connsiteY28" fmla="*/ 4548408 h 5659437"/>
              <a:gd name="connsiteX29" fmla="*/ 843060 w 3972063"/>
              <a:gd name="connsiteY29" fmla="*/ 4535638 h 5659437"/>
              <a:gd name="connsiteX30" fmla="*/ 3339433 w 3972063"/>
              <a:gd name="connsiteY30" fmla="*/ 4171984 h 5659437"/>
              <a:gd name="connsiteX31" fmla="*/ 3343777 w 3972063"/>
              <a:gd name="connsiteY31" fmla="*/ 4178065 h 5659437"/>
              <a:gd name="connsiteX32" fmla="*/ 3339520 w 3972063"/>
              <a:gd name="connsiteY32" fmla="*/ 4173808 h 5659437"/>
              <a:gd name="connsiteX33" fmla="*/ 3326656 w 3972063"/>
              <a:gd name="connsiteY33" fmla="*/ 3978939 h 5659437"/>
              <a:gd name="connsiteX34" fmla="*/ 3326218 w 3972063"/>
              <a:gd name="connsiteY34" fmla="*/ 3983316 h 5659437"/>
              <a:gd name="connsiteX35" fmla="*/ 3322494 w 3972063"/>
              <a:gd name="connsiteY35" fmla="*/ 3982252 h 5659437"/>
              <a:gd name="connsiteX36" fmla="*/ 3326750 w 3972063"/>
              <a:gd name="connsiteY36" fmla="*/ 3977995 h 5659437"/>
              <a:gd name="connsiteX37" fmla="*/ 3327688 w 3972063"/>
              <a:gd name="connsiteY37" fmla="*/ 3978118 h 5659437"/>
              <a:gd name="connsiteX38" fmla="*/ 3326656 w 3972063"/>
              <a:gd name="connsiteY38" fmla="*/ 3978939 h 5659437"/>
              <a:gd name="connsiteX39" fmla="*/ 3326750 w 3972063"/>
              <a:gd name="connsiteY39" fmla="*/ 3786438 h 5659437"/>
              <a:gd name="connsiteX40" fmla="*/ 3324760 w 3972063"/>
              <a:gd name="connsiteY40" fmla="*/ 3787599 h 5659437"/>
              <a:gd name="connsiteX41" fmla="*/ 3324356 w 3972063"/>
              <a:gd name="connsiteY41" fmla="*/ 3786970 h 5659437"/>
              <a:gd name="connsiteX42" fmla="*/ 3326750 w 3972063"/>
              <a:gd name="connsiteY42" fmla="*/ 3786438 h 5659437"/>
              <a:gd name="connsiteX43" fmla="*/ 3442731 w 3972063"/>
              <a:gd name="connsiteY43" fmla="*/ 3351654 h 5659437"/>
              <a:gd name="connsiteX44" fmla="*/ 3443805 w 3972063"/>
              <a:gd name="connsiteY44" fmla="*/ 3352243 h 5659437"/>
              <a:gd name="connsiteX45" fmla="*/ 3443604 w 3972063"/>
              <a:gd name="connsiteY45" fmla="*/ 3352395 h 5659437"/>
              <a:gd name="connsiteX46" fmla="*/ 3433164 w 3972063"/>
              <a:gd name="connsiteY46" fmla="*/ 3339472 h 5659437"/>
              <a:gd name="connsiteX47" fmla="*/ 3437155 w 3972063"/>
              <a:gd name="connsiteY47" fmla="*/ 3346922 h 5659437"/>
              <a:gd name="connsiteX48" fmla="*/ 3442731 w 3972063"/>
              <a:gd name="connsiteY48" fmla="*/ 3351654 h 5659437"/>
              <a:gd name="connsiteX49" fmla="*/ 3435558 w 3972063"/>
              <a:gd name="connsiteY49" fmla="*/ 3347720 h 5659437"/>
              <a:gd name="connsiteX50" fmla="*/ 3428907 w 3972063"/>
              <a:gd name="connsiteY50" fmla="*/ 3341601 h 5659437"/>
              <a:gd name="connsiteX51" fmla="*/ 3433164 w 3972063"/>
              <a:gd name="connsiteY51" fmla="*/ 3339472 h 5659437"/>
              <a:gd name="connsiteX52" fmla="*/ 345046 w 3972063"/>
              <a:gd name="connsiteY52" fmla="*/ 2292030 h 5659437"/>
              <a:gd name="connsiteX53" fmla="*/ 345569 w 3972063"/>
              <a:gd name="connsiteY53" fmla="*/ 2292400 h 5659437"/>
              <a:gd name="connsiteX54" fmla="*/ 345046 w 3972063"/>
              <a:gd name="connsiteY54" fmla="*/ 2292296 h 5659437"/>
              <a:gd name="connsiteX55" fmla="*/ 345046 w 3972063"/>
              <a:gd name="connsiteY55" fmla="*/ 2292030 h 5659437"/>
              <a:gd name="connsiteX56" fmla="*/ 394048 w 3972063"/>
              <a:gd name="connsiteY56" fmla="*/ 2186217 h 5659437"/>
              <a:gd name="connsiteX57" fmla="*/ 402509 w 3972063"/>
              <a:gd name="connsiteY57" fmla="*/ 2192260 h 5659437"/>
              <a:gd name="connsiteX58" fmla="*/ 398252 w 3972063"/>
              <a:gd name="connsiteY58" fmla="*/ 2192260 h 5659437"/>
              <a:gd name="connsiteX59" fmla="*/ 393864 w 3972063"/>
              <a:gd name="connsiteY59" fmla="*/ 2186086 h 5659437"/>
              <a:gd name="connsiteX60" fmla="*/ 393996 w 3972063"/>
              <a:gd name="connsiteY60" fmla="*/ 2186141 h 5659437"/>
              <a:gd name="connsiteX61" fmla="*/ 394048 w 3972063"/>
              <a:gd name="connsiteY61" fmla="*/ 2186217 h 5659437"/>
              <a:gd name="connsiteX62" fmla="*/ 414480 w 3972063"/>
              <a:gd name="connsiteY62" fmla="*/ 2048327 h 5659437"/>
              <a:gd name="connsiteX63" fmla="*/ 419535 w 3972063"/>
              <a:gd name="connsiteY63" fmla="*/ 2051786 h 5659437"/>
              <a:gd name="connsiteX64" fmla="*/ 411022 w 3972063"/>
              <a:gd name="connsiteY64" fmla="*/ 2049657 h 5659437"/>
              <a:gd name="connsiteX65" fmla="*/ 414480 w 3972063"/>
              <a:gd name="connsiteY65" fmla="*/ 2048327 h 5659437"/>
              <a:gd name="connsiteX66" fmla="*/ 308865 w 3972063"/>
              <a:gd name="connsiteY66" fmla="*/ 2024116 h 5659437"/>
              <a:gd name="connsiteX67" fmla="*/ 309274 w 3972063"/>
              <a:gd name="connsiteY67" fmla="*/ 2024116 h 5659437"/>
              <a:gd name="connsiteX68" fmla="*/ 309551 w 3972063"/>
              <a:gd name="connsiteY68" fmla="*/ 2024459 h 5659437"/>
              <a:gd name="connsiteX69" fmla="*/ 304608 w 3972063"/>
              <a:gd name="connsiteY69" fmla="*/ 2015603 h 5659437"/>
              <a:gd name="connsiteX70" fmla="*/ 315250 w 3972063"/>
              <a:gd name="connsiteY70" fmla="*/ 2024116 h 5659437"/>
              <a:gd name="connsiteX71" fmla="*/ 309274 w 3972063"/>
              <a:gd name="connsiteY71" fmla="*/ 2024116 h 5659437"/>
              <a:gd name="connsiteX72" fmla="*/ 305407 w 3972063"/>
              <a:gd name="connsiteY72" fmla="*/ 2019327 h 5659437"/>
              <a:gd name="connsiteX73" fmla="*/ 304608 w 3972063"/>
              <a:gd name="connsiteY73" fmla="*/ 2015603 h 5659437"/>
              <a:gd name="connsiteX74" fmla="*/ 180318 w 3972063"/>
              <a:gd name="connsiteY74" fmla="*/ 1997724 h 5659437"/>
              <a:gd name="connsiteX75" fmla="*/ 191810 w 3972063"/>
              <a:gd name="connsiteY75" fmla="*/ 2002832 h 5659437"/>
              <a:gd name="connsiteX76" fmla="*/ 185425 w 3972063"/>
              <a:gd name="connsiteY76" fmla="*/ 2002832 h 5659437"/>
              <a:gd name="connsiteX77" fmla="*/ 179041 w 3972063"/>
              <a:gd name="connsiteY77" fmla="*/ 1996447 h 5659437"/>
              <a:gd name="connsiteX78" fmla="*/ 180318 w 3972063"/>
              <a:gd name="connsiteY78" fmla="*/ 1997724 h 5659437"/>
              <a:gd name="connsiteX79" fmla="*/ 178206 w 3972063"/>
              <a:gd name="connsiteY79" fmla="*/ 1996786 h 5659437"/>
              <a:gd name="connsiteX80" fmla="*/ 3607682 w 3972063"/>
              <a:gd name="connsiteY80" fmla="*/ 1964521 h 5659437"/>
              <a:gd name="connsiteX81" fmla="*/ 3599169 w 3972063"/>
              <a:gd name="connsiteY81" fmla="*/ 1977291 h 5659437"/>
              <a:gd name="connsiteX82" fmla="*/ 3601297 w 3972063"/>
              <a:gd name="connsiteY82" fmla="*/ 1968778 h 5659437"/>
              <a:gd name="connsiteX83" fmla="*/ 3607682 w 3972063"/>
              <a:gd name="connsiteY83" fmla="*/ 1964521 h 5659437"/>
              <a:gd name="connsiteX84" fmla="*/ 406765 w 3972063"/>
              <a:gd name="connsiteY84" fmla="*/ 1868742 h 5659437"/>
              <a:gd name="connsiteX85" fmla="*/ 409130 w 3972063"/>
              <a:gd name="connsiteY85" fmla="*/ 1870634 h 5659437"/>
              <a:gd name="connsiteX86" fmla="*/ 408894 w 3972063"/>
              <a:gd name="connsiteY86" fmla="*/ 1870871 h 5659437"/>
              <a:gd name="connsiteX87" fmla="*/ 406765 w 3972063"/>
              <a:gd name="connsiteY87" fmla="*/ 1868742 h 5659437"/>
              <a:gd name="connsiteX88" fmla="*/ 365146 w 3972063"/>
              <a:gd name="connsiteY88" fmla="*/ 1864013 h 5659437"/>
              <a:gd name="connsiteX89" fmla="*/ 365530 w 3972063"/>
              <a:gd name="connsiteY89" fmla="*/ 1864220 h 5659437"/>
              <a:gd name="connsiteX90" fmla="*/ 364200 w 3972063"/>
              <a:gd name="connsiteY90" fmla="*/ 1864486 h 5659437"/>
              <a:gd name="connsiteX91" fmla="*/ 151373 w 3972063"/>
              <a:gd name="connsiteY91" fmla="*/ 1760194 h 5659437"/>
              <a:gd name="connsiteX92" fmla="*/ 150718 w 3972063"/>
              <a:gd name="connsiteY92" fmla="*/ 1760685 h 5659437"/>
              <a:gd name="connsiteX93" fmla="*/ 149564 w 3972063"/>
              <a:gd name="connsiteY93" fmla="*/ 1760300 h 5659437"/>
              <a:gd name="connsiteX94" fmla="*/ 140732 w 3972063"/>
              <a:gd name="connsiteY94" fmla="*/ 1760194 h 5659437"/>
              <a:gd name="connsiteX95" fmla="*/ 149245 w 3972063"/>
              <a:gd name="connsiteY95" fmla="*/ 1761790 h 5659437"/>
              <a:gd name="connsiteX96" fmla="*/ 150718 w 3972063"/>
              <a:gd name="connsiteY96" fmla="*/ 1760685 h 5659437"/>
              <a:gd name="connsiteX97" fmla="*/ 155630 w 3972063"/>
              <a:gd name="connsiteY97" fmla="*/ 1762322 h 5659437"/>
              <a:gd name="connsiteX98" fmla="*/ 151373 w 3972063"/>
              <a:gd name="connsiteY98" fmla="*/ 1766579 h 5659437"/>
              <a:gd name="connsiteX99" fmla="*/ 140732 w 3972063"/>
              <a:gd name="connsiteY99" fmla="*/ 1760194 h 5659437"/>
              <a:gd name="connsiteX100" fmla="*/ 144228 w 3972063"/>
              <a:gd name="connsiteY100" fmla="*/ 1758521 h 5659437"/>
              <a:gd name="connsiteX101" fmla="*/ 149564 w 3972063"/>
              <a:gd name="connsiteY101" fmla="*/ 1760300 h 5659437"/>
              <a:gd name="connsiteX102" fmla="*/ 146850 w 3972063"/>
              <a:gd name="connsiteY102" fmla="*/ 1760460 h 5659437"/>
              <a:gd name="connsiteX103" fmla="*/ 143088 w 3972063"/>
              <a:gd name="connsiteY103" fmla="*/ 1757678 h 5659437"/>
              <a:gd name="connsiteX104" fmla="*/ 144228 w 3972063"/>
              <a:gd name="connsiteY104" fmla="*/ 1758521 h 5659437"/>
              <a:gd name="connsiteX105" fmla="*/ 142860 w 3972063"/>
              <a:gd name="connsiteY105" fmla="*/ 1758065 h 5659437"/>
              <a:gd name="connsiteX106" fmla="*/ 302381 w 3972063"/>
              <a:gd name="connsiteY106" fmla="*/ 1723813 h 5659437"/>
              <a:gd name="connsiteX107" fmla="*/ 302480 w 3972063"/>
              <a:gd name="connsiteY107" fmla="*/ 1724011 h 5659437"/>
              <a:gd name="connsiteX108" fmla="*/ 302218 w 3972063"/>
              <a:gd name="connsiteY108" fmla="*/ 1723954 h 5659437"/>
              <a:gd name="connsiteX109" fmla="*/ 300352 w 3972063"/>
              <a:gd name="connsiteY109" fmla="*/ 1719754 h 5659437"/>
              <a:gd name="connsiteX110" fmla="*/ 304608 w 3972063"/>
              <a:gd name="connsiteY110" fmla="*/ 1721882 h 5659437"/>
              <a:gd name="connsiteX111" fmla="*/ 302381 w 3972063"/>
              <a:gd name="connsiteY111" fmla="*/ 1723813 h 5659437"/>
              <a:gd name="connsiteX112" fmla="*/ 221606 w 3972063"/>
              <a:gd name="connsiteY112" fmla="*/ 1577151 h 5659437"/>
              <a:gd name="connsiteX113" fmla="*/ 225862 w 3972063"/>
              <a:gd name="connsiteY113" fmla="*/ 1579279 h 5659437"/>
              <a:gd name="connsiteX114" fmla="*/ 227410 w 3972063"/>
              <a:gd name="connsiteY114" fmla="*/ 1581988 h 5659437"/>
              <a:gd name="connsiteX115" fmla="*/ 1483669 w 3972063"/>
              <a:gd name="connsiteY115" fmla="*/ 1294072 h 5659437"/>
              <a:gd name="connsiteX116" fmla="*/ 1481541 w 3972063"/>
              <a:gd name="connsiteY116" fmla="*/ 1296201 h 5659437"/>
              <a:gd name="connsiteX117" fmla="*/ 1483401 w 3972063"/>
              <a:gd name="connsiteY117" fmla="*/ 1294084 h 5659437"/>
              <a:gd name="connsiteX118" fmla="*/ 506794 w 3972063"/>
              <a:gd name="connsiteY118" fmla="*/ 1232348 h 5659437"/>
              <a:gd name="connsiteX119" fmla="*/ 515307 w 3972063"/>
              <a:gd name="connsiteY119" fmla="*/ 1238734 h 5659437"/>
              <a:gd name="connsiteX120" fmla="*/ 515307 w 3972063"/>
              <a:gd name="connsiteY120" fmla="*/ 1245119 h 5659437"/>
              <a:gd name="connsiteX121" fmla="*/ 519564 w 3972063"/>
              <a:gd name="connsiteY121" fmla="*/ 1245119 h 5659437"/>
              <a:gd name="connsiteX122" fmla="*/ 508922 w 3972063"/>
              <a:gd name="connsiteY122" fmla="*/ 1253633 h 5659437"/>
              <a:gd name="connsiteX123" fmla="*/ 502537 w 3972063"/>
              <a:gd name="connsiteY123" fmla="*/ 1247247 h 5659437"/>
              <a:gd name="connsiteX124" fmla="*/ 506794 w 3972063"/>
              <a:gd name="connsiteY124" fmla="*/ 1245119 h 5659437"/>
              <a:gd name="connsiteX125" fmla="*/ 506794 w 3972063"/>
              <a:gd name="connsiteY125" fmla="*/ 1232348 h 5659437"/>
              <a:gd name="connsiteX126" fmla="*/ 1728420 w 3972063"/>
              <a:gd name="connsiteY126" fmla="*/ 1025893 h 5659437"/>
              <a:gd name="connsiteX127" fmla="*/ 1725297 w 3972063"/>
              <a:gd name="connsiteY127" fmla="*/ 1027859 h 5659437"/>
              <a:gd name="connsiteX128" fmla="*/ 1724430 w 3972063"/>
              <a:gd name="connsiteY128" fmla="*/ 1027223 h 5659437"/>
              <a:gd name="connsiteX129" fmla="*/ 1728420 w 3972063"/>
              <a:gd name="connsiteY129" fmla="*/ 1025893 h 5659437"/>
              <a:gd name="connsiteX130" fmla="*/ 1170814 w 3972063"/>
              <a:gd name="connsiteY130" fmla="*/ 813052 h 5659437"/>
              <a:gd name="connsiteX131" fmla="*/ 1175070 w 3972063"/>
              <a:gd name="connsiteY131" fmla="*/ 823694 h 5659437"/>
              <a:gd name="connsiteX132" fmla="*/ 1168686 w 3972063"/>
              <a:gd name="connsiteY132" fmla="*/ 815180 h 5659437"/>
              <a:gd name="connsiteX133" fmla="*/ 1170814 w 3972063"/>
              <a:gd name="connsiteY133" fmla="*/ 813052 h 5659437"/>
              <a:gd name="connsiteX134" fmla="*/ 3075615 w 3972063"/>
              <a:gd name="connsiteY134" fmla="*/ 669917 h 5659437"/>
              <a:gd name="connsiteX135" fmla="*/ 3076034 w 3972063"/>
              <a:gd name="connsiteY135" fmla="*/ 670389 h 5659437"/>
              <a:gd name="connsiteX136" fmla="*/ 3075615 w 3972063"/>
              <a:gd name="connsiteY136" fmla="*/ 670449 h 5659437"/>
              <a:gd name="connsiteX137" fmla="*/ 3075615 w 3972063"/>
              <a:gd name="connsiteY137" fmla="*/ 655550 h 5659437"/>
              <a:gd name="connsiteX138" fmla="*/ 3075615 w 3972063"/>
              <a:gd name="connsiteY138" fmla="*/ 662999 h 5659437"/>
              <a:gd name="connsiteX139" fmla="*/ 3075615 w 3972063"/>
              <a:gd name="connsiteY139" fmla="*/ 669917 h 5659437"/>
              <a:gd name="connsiteX140" fmla="*/ 3071358 w 3972063"/>
              <a:gd name="connsiteY140" fmla="*/ 665128 h 5659437"/>
              <a:gd name="connsiteX141" fmla="*/ 3075615 w 3972063"/>
              <a:gd name="connsiteY141" fmla="*/ 655550 h 5659437"/>
              <a:gd name="connsiteX142" fmla="*/ 2894712 w 3972063"/>
              <a:gd name="connsiteY142" fmla="*/ 0 h 5659437"/>
              <a:gd name="connsiteX143" fmla="*/ 2941534 w 3972063"/>
              <a:gd name="connsiteY143" fmla="*/ 0 h 5659437"/>
              <a:gd name="connsiteX144" fmla="*/ 2962816 w 3972063"/>
              <a:gd name="connsiteY144" fmla="*/ 8514 h 5659437"/>
              <a:gd name="connsiteX145" fmla="*/ 2958560 w 3972063"/>
              <a:gd name="connsiteY145" fmla="*/ 80880 h 5659437"/>
              <a:gd name="connsiteX146" fmla="*/ 2954303 w 3972063"/>
              <a:gd name="connsiteY146" fmla="*/ 68109 h 5659437"/>
              <a:gd name="connsiteX147" fmla="*/ 2939405 w 3972063"/>
              <a:gd name="connsiteY147" fmla="*/ 87265 h 5659437"/>
              <a:gd name="connsiteX148" fmla="*/ 2913866 w 3972063"/>
              <a:gd name="connsiteY148" fmla="*/ 146860 h 5659437"/>
              <a:gd name="connsiteX149" fmla="*/ 2890455 w 3972063"/>
              <a:gd name="connsiteY149" fmla="*/ 163888 h 5659437"/>
              <a:gd name="connsiteX150" fmla="*/ 2879814 w 3972063"/>
              <a:gd name="connsiteY150" fmla="*/ 187300 h 5659437"/>
              <a:gd name="connsiteX151" fmla="*/ 2892583 w 3972063"/>
              <a:gd name="connsiteY151" fmla="*/ 180915 h 5659437"/>
              <a:gd name="connsiteX152" fmla="*/ 2877686 w 3972063"/>
              <a:gd name="connsiteY152" fmla="*/ 208584 h 5659437"/>
              <a:gd name="connsiteX153" fmla="*/ 2860659 w 3972063"/>
              <a:gd name="connsiteY153" fmla="*/ 236253 h 5659437"/>
              <a:gd name="connsiteX154" fmla="*/ 2850018 w 3972063"/>
              <a:gd name="connsiteY154" fmla="*/ 231997 h 5659437"/>
              <a:gd name="connsiteX155" fmla="*/ 2839377 w 3972063"/>
              <a:gd name="connsiteY155" fmla="*/ 253281 h 5659437"/>
              <a:gd name="connsiteX156" fmla="*/ 2843633 w 3972063"/>
              <a:gd name="connsiteY156" fmla="*/ 242639 h 5659437"/>
              <a:gd name="connsiteX157" fmla="*/ 2837248 w 3972063"/>
              <a:gd name="connsiteY157" fmla="*/ 259666 h 5659437"/>
              <a:gd name="connsiteX158" fmla="*/ 2801068 w 3972063"/>
              <a:gd name="connsiteY158" fmla="*/ 295849 h 5659437"/>
              <a:gd name="connsiteX159" fmla="*/ 2796811 w 3972063"/>
              <a:gd name="connsiteY159" fmla="*/ 340545 h 5659437"/>
              <a:gd name="connsiteX160" fmla="*/ 2815966 w 3972063"/>
              <a:gd name="connsiteY160" fmla="*/ 353316 h 5659437"/>
              <a:gd name="connsiteX161" fmla="*/ 2815966 w 3972063"/>
              <a:gd name="connsiteY161" fmla="*/ 342674 h 5659437"/>
              <a:gd name="connsiteX162" fmla="*/ 2807453 w 3972063"/>
              <a:gd name="connsiteY162" fmla="*/ 329903 h 5659437"/>
              <a:gd name="connsiteX163" fmla="*/ 2826607 w 3972063"/>
              <a:gd name="connsiteY163" fmla="*/ 310748 h 5659437"/>
              <a:gd name="connsiteX164" fmla="*/ 2835120 w 3972063"/>
              <a:gd name="connsiteY164" fmla="*/ 315005 h 5659437"/>
              <a:gd name="connsiteX165" fmla="*/ 2839377 w 3972063"/>
              <a:gd name="connsiteY165" fmla="*/ 302234 h 5659437"/>
              <a:gd name="connsiteX166" fmla="*/ 2835120 w 3972063"/>
              <a:gd name="connsiteY166" fmla="*/ 300106 h 5659437"/>
              <a:gd name="connsiteX167" fmla="*/ 2845762 w 3972063"/>
              <a:gd name="connsiteY167" fmla="*/ 300106 h 5659437"/>
              <a:gd name="connsiteX168" fmla="*/ 2847890 w 3972063"/>
              <a:gd name="connsiteY168" fmla="*/ 325647 h 5659437"/>
              <a:gd name="connsiteX169" fmla="*/ 2862788 w 3972063"/>
              <a:gd name="connsiteY169" fmla="*/ 297977 h 5659437"/>
              <a:gd name="connsiteX170" fmla="*/ 2871301 w 3972063"/>
              <a:gd name="connsiteY170" fmla="*/ 308619 h 5659437"/>
              <a:gd name="connsiteX171" fmla="*/ 2888327 w 3972063"/>
              <a:gd name="connsiteY171" fmla="*/ 293720 h 5659437"/>
              <a:gd name="connsiteX172" fmla="*/ 2892583 w 3972063"/>
              <a:gd name="connsiteY172" fmla="*/ 306491 h 5659437"/>
              <a:gd name="connsiteX173" fmla="*/ 2911738 w 3972063"/>
              <a:gd name="connsiteY173" fmla="*/ 300106 h 5659437"/>
              <a:gd name="connsiteX174" fmla="*/ 2909610 w 3972063"/>
              <a:gd name="connsiteY174" fmla="*/ 291592 h 5659437"/>
              <a:gd name="connsiteX175" fmla="*/ 2930892 w 3972063"/>
              <a:gd name="connsiteY175" fmla="*/ 280950 h 5659437"/>
              <a:gd name="connsiteX176" fmla="*/ 2956432 w 3972063"/>
              <a:gd name="connsiteY176" fmla="*/ 278822 h 5659437"/>
              <a:gd name="connsiteX177" fmla="*/ 2905353 w 3972063"/>
              <a:gd name="connsiteY177" fmla="*/ 370343 h 5659437"/>
              <a:gd name="connsiteX178" fmla="*/ 2888327 w 3972063"/>
              <a:gd name="connsiteY178" fmla="*/ 400141 h 5659437"/>
              <a:gd name="connsiteX179" fmla="*/ 2884032 w 3972063"/>
              <a:gd name="connsiteY179" fmla="*/ 402448 h 5659437"/>
              <a:gd name="connsiteX180" fmla="*/ 2884070 w 3972063"/>
              <a:gd name="connsiteY180" fmla="*/ 402269 h 5659437"/>
              <a:gd name="connsiteX181" fmla="*/ 2883922 w 3972063"/>
              <a:gd name="connsiteY181" fmla="*/ 402507 h 5659437"/>
              <a:gd name="connsiteX182" fmla="*/ 2873961 w 3972063"/>
              <a:gd name="connsiteY182" fmla="*/ 407856 h 5659437"/>
              <a:gd name="connsiteX183" fmla="*/ 2875557 w 3972063"/>
              <a:gd name="connsiteY183" fmla="*/ 429939 h 5659437"/>
              <a:gd name="connsiteX184" fmla="*/ 2877420 w 3972063"/>
              <a:gd name="connsiteY184" fmla="*/ 412911 h 5659437"/>
              <a:gd name="connsiteX185" fmla="*/ 2883922 w 3972063"/>
              <a:gd name="connsiteY185" fmla="*/ 402507 h 5659437"/>
              <a:gd name="connsiteX186" fmla="*/ 2884032 w 3972063"/>
              <a:gd name="connsiteY186" fmla="*/ 402448 h 5659437"/>
              <a:gd name="connsiteX187" fmla="*/ 2878750 w 3972063"/>
              <a:gd name="connsiteY187" fmla="*/ 427278 h 5659437"/>
              <a:gd name="connsiteX188" fmla="*/ 2867044 w 3972063"/>
              <a:gd name="connsiteY188" fmla="*/ 442709 h 5659437"/>
              <a:gd name="connsiteX189" fmla="*/ 2864916 w 3972063"/>
              <a:gd name="connsiteY189" fmla="*/ 459736 h 5659437"/>
              <a:gd name="connsiteX190" fmla="*/ 2862788 w 3972063"/>
              <a:gd name="connsiteY190" fmla="*/ 436324 h 5659437"/>
              <a:gd name="connsiteX191" fmla="*/ 2862788 w 3972063"/>
              <a:gd name="connsiteY191" fmla="*/ 474635 h 5659437"/>
              <a:gd name="connsiteX192" fmla="*/ 2852146 w 3972063"/>
              <a:gd name="connsiteY192" fmla="*/ 470378 h 5659437"/>
              <a:gd name="connsiteX193" fmla="*/ 2843633 w 3972063"/>
              <a:gd name="connsiteY193" fmla="*/ 478892 h 5659437"/>
              <a:gd name="connsiteX194" fmla="*/ 2841505 w 3972063"/>
              <a:gd name="connsiteY194" fmla="*/ 483149 h 5659437"/>
              <a:gd name="connsiteX195" fmla="*/ 2847890 w 3972063"/>
              <a:gd name="connsiteY195" fmla="*/ 500176 h 5659437"/>
              <a:gd name="connsiteX196" fmla="*/ 2852146 w 3972063"/>
              <a:gd name="connsiteY196" fmla="*/ 495919 h 5659437"/>
              <a:gd name="connsiteX197" fmla="*/ 2850018 w 3972063"/>
              <a:gd name="connsiteY197" fmla="*/ 485277 h 5659437"/>
              <a:gd name="connsiteX198" fmla="*/ 2856403 w 3972063"/>
              <a:gd name="connsiteY198" fmla="*/ 476764 h 5659437"/>
              <a:gd name="connsiteX199" fmla="*/ 2854275 w 3972063"/>
              <a:gd name="connsiteY199" fmla="*/ 493791 h 5659437"/>
              <a:gd name="connsiteX200" fmla="*/ 2867044 w 3972063"/>
              <a:gd name="connsiteY200" fmla="*/ 495919 h 5659437"/>
              <a:gd name="connsiteX201" fmla="*/ 2875557 w 3972063"/>
              <a:gd name="connsiteY201" fmla="*/ 510818 h 5659437"/>
              <a:gd name="connsiteX202" fmla="*/ 2881942 w 3972063"/>
              <a:gd name="connsiteY202" fmla="*/ 476764 h 5659437"/>
              <a:gd name="connsiteX203" fmla="*/ 2888327 w 3972063"/>
              <a:gd name="connsiteY203" fmla="*/ 463993 h 5659437"/>
              <a:gd name="connsiteX204" fmla="*/ 2879814 w 3972063"/>
              <a:gd name="connsiteY204" fmla="*/ 459736 h 5659437"/>
              <a:gd name="connsiteX205" fmla="*/ 2890455 w 3972063"/>
              <a:gd name="connsiteY205" fmla="*/ 455479 h 5659437"/>
              <a:gd name="connsiteX206" fmla="*/ 2903225 w 3972063"/>
              <a:gd name="connsiteY206" fmla="*/ 425682 h 5659437"/>
              <a:gd name="connsiteX207" fmla="*/ 2920251 w 3972063"/>
              <a:gd name="connsiteY207" fmla="*/ 398012 h 5659437"/>
              <a:gd name="connsiteX208" fmla="*/ 2956432 w 3972063"/>
              <a:gd name="connsiteY208" fmla="*/ 357573 h 5659437"/>
              <a:gd name="connsiteX209" fmla="*/ 2954303 w 3972063"/>
              <a:gd name="connsiteY209" fmla="*/ 389499 h 5659437"/>
              <a:gd name="connsiteX210" fmla="*/ 2971329 w 3972063"/>
              <a:gd name="connsiteY210" fmla="*/ 368215 h 5659437"/>
              <a:gd name="connsiteX211" fmla="*/ 2984099 w 3972063"/>
              <a:gd name="connsiteY211" fmla="*/ 370343 h 5659437"/>
              <a:gd name="connsiteX212" fmla="*/ 2994740 w 3972063"/>
              <a:gd name="connsiteY212" fmla="*/ 351187 h 5659437"/>
              <a:gd name="connsiteX213" fmla="*/ 3007510 w 3972063"/>
              <a:gd name="connsiteY213" fmla="*/ 344802 h 5659437"/>
              <a:gd name="connsiteX214" fmla="*/ 3003253 w 3972063"/>
              <a:gd name="connsiteY214" fmla="*/ 357573 h 5659437"/>
              <a:gd name="connsiteX215" fmla="*/ 3016023 w 3972063"/>
              <a:gd name="connsiteY215" fmla="*/ 361829 h 5659437"/>
              <a:gd name="connsiteX216" fmla="*/ 3007510 w 3972063"/>
              <a:gd name="connsiteY216" fmla="*/ 425682 h 5659437"/>
              <a:gd name="connsiteX217" fmla="*/ 2988356 w 3972063"/>
              <a:gd name="connsiteY217" fmla="*/ 478892 h 5659437"/>
              <a:gd name="connsiteX218" fmla="*/ 2979843 w 3972063"/>
              <a:gd name="connsiteY218" fmla="*/ 515075 h 5659437"/>
              <a:gd name="connsiteX219" fmla="*/ 2960688 w 3972063"/>
              <a:gd name="connsiteY219" fmla="*/ 544873 h 5659437"/>
              <a:gd name="connsiteX220" fmla="*/ 2939405 w 3972063"/>
              <a:gd name="connsiteY220" fmla="*/ 595954 h 5659437"/>
              <a:gd name="connsiteX221" fmla="*/ 2933021 w 3972063"/>
              <a:gd name="connsiteY221" fmla="*/ 591698 h 5659437"/>
              <a:gd name="connsiteX222" fmla="*/ 2930892 w 3972063"/>
              <a:gd name="connsiteY222" fmla="*/ 615110 h 5659437"/>
              <a:gd name="connsiteX223" fmla="*/ 2918123 w 3972063"/>
              <a:gd name="connsiteY223" fmla="*/ 610853 h 5659437"/>
              <a:gd name="connsiteX224" fmla="*/ 2907481 w 3972063"/>
              <a:gd name="connsiteY224" fmla="*/ 647036 h 5659437"/>
              <a:gd name="connsiteX225" fmla="*/ 2909610 w 3972063"/>
              <a:gd name="connsiteY225" fmla="*/ 687476 h 5659437"/>
              <a:gd name="connsiteX226" fmla="*/ 2905353 w 3972063"/>
              <a:gd name="connsiteY226" fmla="*/ 710888 h 5659437"/>
              <a:gd name="connsiteX227" fmla="*/ 2852146 w 3972063"/>
              <a:gd name="connsiteY227" fmla="*/ 753457 h 5659437"/>
              <a:gd name="connsiteX228" fmla="*/ 2858531 w 3972063"/>
              <a:gd name="connsiteY228" fmla="*/ 749200 h 5659437"/>
              <a:gd name="connsiteX229" fmla="*/ 2864916 w 3972063"/>
              <a:gd name="connsiteY229" fmla="*/ 766227 h 5659437"/>
              <a:gd name="connsiteX230" fmla="*/ 2858531 w 3972063"/>
              <a:gd name="connsiteY230" fmla="*/ 778998 h 5659437"/>
              <a:gd name="connsiteX231" fmla="*/ 2843633 w 3972063"/>
              <a:gd name="connsiteY231" fmla="*/ 781126 h 5659437"/>
              <a:gd name="connsiteX232" fmla="*/ 2852146 w 3972063"/>
              <a:gd name="connsiteY232" fmla="*/ 798153 h 5659437"/>
              <a:gd name="connsiteX233" fmla="*/ 2796811 w 3972063"/>
              <a:gd name="connsiteY233" fmla="*/ 855620 h 5659437"/>
              <a:gd name="connsiteX234" fmla="*/ 2835120 w 3972063"/>
              <a:gd name="connsiteY234" fmla="*/ 855620 h 5659437"/>
              <a:gd name="connsiteX235" fmla="*/ 2860659 w 3972063"/>
              <a:gd name="connsiteY235" fmla="*/ 832208 h 5659437"/>
              <a:gd name="connsiteX236" fmla="*/ 2867044 w 3972063"/>
              <a:gd name="connsiteY236" fmla="*/ 830079 h 5659437"/>
              <a:gd name="connsiteX237" fmla="*/ 2869173 w 3972063"/>
              <a:gd name="connsiteY237" fmla="*/ 836465 h 5659437"/>
              <a:gd name="connsiteX238" fmla="*/ 2869173 w 3972063"/>
              <a:gd name="connsiteY238" fmla="*/ 827951 h 5659437"/>
              <a:gd name="connsiteX239" fmla="*/ 2869173 w 3972063"/>
              <a:gd name="connsiteY239" fmla="*/ 825822 h 5659437"/>
              <a:gd name="connsiteX240" fmla="*/ 2873429 w 3972063"/>
              <a:gd name="connsiteY240" fmla="*/ 817309 h 5659437"/>
              <a:gd name="connsiteX241" fmla="*/ 2877686 w 3972063"/>
              <a:gd name="connsiteY241" fmla="*/ 823694 h 5659437"/>
              <a:gd name="connsiteX242" fmla="*/ 2888327 w 3972063"/>
              <a:gd name="connsiteY242" fmla="*/ 819437 h 5659437"/>
              <a:gd name="connsiteX243" fmla="*/ 2903225 w 3972063"/>
              <a:gd name="connsiteY243" fmla="*/ 815180 h 5659437"/>
              <a:gd name="connsiteX244" fmla="*/ 2903225 w 3972063"/>
              <a:gd name="connsiteY244" fmla="*/ 825822 h 5659437"/>
              <a:gd name="connsiteX245" fmla="*/ 2926636 w 3972063"/>
              <a:gd name="connsiteY245" fmla="*/ 810924 h 5659437"/>
              <a:gd name="connsiteX246" fmla="*/ 2920251 w 3972063"/>
              <a:gd name="connsiteY246" fmla="*/ 808795 h 5659437"/>
              <a:gd name="connsiteX247" fmla="*/ 2956432 w 3972063"/>
              <a:gd name="connsiteY247" fmla="*/ 749200 h 5659437"/>
              <a:gd name="connsiteX248" fmla="*/ 2950047 w 3972063"/>
              <a:gd name="connsiteY248" fmla="*/ 742815 h 5659437"/>
              <a:gd name="connsiteX249" fmla="*/ 2960688 w 3972063"/>
              <a:gd name="connsiteY249" fmla="*/ 732173 h 5659437"/>
              <a:gd name="connsiteX250" fmla="*/ 2967073 w 3972063"/>
              <a:gd name="connsiteY250" fmla="*/ 747071 h 5659437"/>
              <a:gd name="connsiteX251" fmla="*/ 2981971 w 3972063"/>
              <a:gd name="connsiteY251" fmla="*/ 721530 h 5659437"/>
              <a:gd name="connsiteX252" fmla="*/ 2990484 w 3972063"/>
              <a:gd name="connsiteY252" fmla="*/ 721530 h 5659437"/>
              <a:gd name="connsiteX253" fmla="*/ 2990484 w 3972063"/>
              <a:gd name="connsiteY253" fmla="*/ 713017 h 5659437"/>
              <a:gd name="connsiteX254" fmla="*/ 3001125 w 3972063"/>
              <a:gd name="connsiteY254" fmla="*/ 713017 h 5659437"/>
              <a:gd name="connsiteX255" fmla="*/ 3001125 w 3972063"/>
              <a:gd name="connsiteY255" fmla="*/ 700246 h 5659437"/>
              <a:gd name="connsiteX256" fmla="*/ 3022408 w 3972063"/>
              <a:gd name="connsiteY256" fmla="*/ 700246 h 5659437"/>
              <a:gd name="connsiteX257" fmla="*/ 3028793 w 3972063"/>
              <a:gd name="connsiteY257" fmla="*/ 693861 h 5659437"/>
              <a:gd name="connsiteX258" fmla="*/ 3030921 w 3972063"/>
              <a:gd name="connsiteY258" fmla="*/ 698118 h 5659437"/>
              <a:gd name="connsiteX259" fmla="*/ 3033049 w 3972063"/>
              <a:gd name="connsiteY259" fmla="*/ 700246 h 5659437"/>
              <a:gd name="connsiteX260" fmla="*/ 3037306 w 3972063"/>
              <a:gd name="connsiteY260" fmla="*/ 681091 h 5659437"/>
              <a:gd name="connsiteX261" fmla="*/ 3052204 w 3972063"/>
              <a:gd name="connsiteY261" fmla="*/ 678962 h 5659437"/>
              <a:gd name="connsiteX262" fmla="*/ 3052204 w 3972063"/>
              <a:gd name="connsiteY262" fmla="*/ 670449 h 5659437"/>
              <a:gd name="connsiteX263" fmla="*/ 3069230 w 3972063"/>
              <a:gd name="connsiteY263" fmla="*/ 683219 h 5659437"/>
              <a:gd name="connsiteX264" fmla="*/ 3062845 w 3972063"/>
              <a:gd name="connsiteY264" fmla="*/ 700246 h 5659437"/>
              <a:gd name="connsiteX265" fmla="*/ 3073486 w 3972063"/>
              <a:gd name="connsiteY265" fmla="*/ 700246 h 5659437"/>
              <a:gd name="connsiteX266" fmla="*/ 3079871 w 3972063"/>
              <a:gd name="connsiteY266" fmla="*/ 674706 h 5659437"/>
              <a:gd name="connsiteX267" fmla="*/ 3076034 w 3972063"/>
              <a:gd name="connsiteY267" fmla="*/ 670389 h 5659437"/>
              <a:gd name="connsiteX268" fmla="*/ 3090512 w 3972063"/>
              <a:gd name="connsiteY268" fmla="*/ 668320 h 5659437"/>
              <a:gd name="connsiteX269" fmla="*/ 3086256 w 3972063"/>
              <a:gd name="connsiteY269" fmla="*/ 657678 h 5659437"/>
              <a:gd name="connsiteX270" fmla="*/ 3094769 w 3972063"/>
              <a:gd name="connsiteY270" fmla="*/ 659807 h 5659437"/>
              <a:gd name="connsiteX271" fmla="*/ 3086256 w 3972063"/>
              <a:gd name="connsiteY271" fmla="*/ 642779 h 5659437"/>
              <a:gd name="connsiteX272" fmla="*/ 3101154 w 3972063"/>
              <a:gd name="connsiteY272" fmla="*/ 644908 h 5659437"/>
              <a:gd name="connsiteX273" fmla="*/ 3092641 w 3972063"/>
              <a:gd name="connsiteY273" fmla="*/ 625752 h 5659437"/>
              <a:gd name="connsiteX274" fmla="*/ 3099026 w 3972063"/>
              <a:gd name="connsiteY274" fmla="*/ 634266 h 5659437"/>
              <a:gd name="connsiteX275" fmla="*/ 3109667 w 3972063"/>
              <a:gd name="connsiteY275" fmla="*/ 632137 h 5659437"/>
              <a:gd name="connsiteX276" fmla="*/ 3109667 w 3972063"/>
              <a:gd name="connsiteY276" fmla="*/ 600211 h 5659437"/>
              <a:gd name="connsiteX277" fmla="*/ 3099026 w 3972063"/>
              <a:gd name="connsiteY277" fmla="*/ 591698 h 5659437"/>
              <a:gd name="connsiteX278" fmla="*/ 3099026 w 3972063"/>
              <a:gd name="connsiteY278" fmla="*/ 583184 h 5659437"/>
              <a:gd name="connsiteX279" fmla="*/ 3109667 w 3972063"/>
              <a:gd name="connsiteY279" fmla="*/ 574670 h 5659437"/>
              <a:gd name="connsiteX280" fmla="*/ 3109667 w 3972063"/>
              <a:gd name="connsiteY280" fmla="*/ 610853 h 5659437"/>
              <a:gd name="connsiteX281" fmla="*/ 3113923 w 3972063"/>
              <a:gd name="connsiteY281" fmla="*/ 612982 h 5659437"/>
              <a:gd name="connsiteX282" fmla="*/ 3135206 w 3972063"/>
              <a:gd name="connsiteY282" fmla="*/ 538487 h 5659437"/>
              <a:gd name="connsiteX283" fmla="*/ 3147976 w 3972063"/>
              <a:gd name="connsiteY283" fmla="*/ 536359 h 5659437"/>
              <a:gd name="connsiteX284" fmla="*/ 3154361 w 3972063"/>
              <a:gd name="connsiteY284" fmla="*/ 583184 h 5659437"/>
              <a:gd name="connsiteX285" fmla="*/ 3158617 w 3972063"/>
              <a:gd name="connsiteY285" fmla="*/ 583184 h 5659437"/>
              <a:gd name="connsiteX286" fmla="*/ 3175643 w 3972063"/>
              <a:gd name="connsiteY286" fmla="*/ 527845 h 5659437"/>
              <a:gd name="connsiteX287" fmla="*/ 3199054 w 3972063"/>
              <a:gd name="connsiteY287" fmla="*/ 485277 h 5659437"/>
              <a:gd name="connsiteX288" fmla="*/ 3199054 w 3972063"/>
              <a:gd name="connsiteY288" fmla="*/ 474635 h 5659437"/>
              <a:gd name="connsiteX289" fmla="*/ 3207567 w 3972063"/>
              <a:gd name="connsiteY289" fmla="*/ 483149 h 5659437"/>
              <a:gd name="connsiteX290" fmla="*/ 3222465 w 3972063"/>
              <a:gd name="connsiteY290" fmla="*/ 478892 h 5659437"/>
              <a:gd name="connsiteX291" fmla="*/ 3218209 w 3972063"/>
              <a:gd name="connsiteY291" fmla="*/ 468250 h 5659437"/>
              <a:gd name="connsiteX292" fmla="*/ 3216080 w 3972063"/>
              <a:gd name="connsiteY292" fmla="*/ 476764 h 5659437"/>
              <a:gd name="connsiteX293" fmla="*/ 3213952 w 3972063"/>
              <a:gd name="connsiteY293" fmla="*/ 449094 h 5659437"/>
              <a:gd name="connsiteX294" fmla="*/ 3260774 w 3972063"/>
              <a:gd name="connsiteY294" fmla="*/ 434195 h 5659437"/>
              <a:gd name="connsiteX295" fmla="*/ 3284185 w 3972063"/>
              <a:gd name="connsiteY295" fmla="*/ 434195 h 5659437"/>
              <a:gd name="connsiteX296" fmla="*/ 3296955 w 3972063"/>
              <a:gd name="connsiteY296" fmla="*/ 510818 h 5659437"/>
              <a:gd name="connsiteX297" fmla="*/ 3290570 w 3972063"/>
              <a:gd name="connsiteY297" fmla="*/ 498048 h 5659437"/>
              <a:gd name="connsiteX298" fmla="*/ 3279928 w 3972063"/>
              <a:gd name="connsiteY298" fmla="*/ 523589 h 5659437"/>
              <a:gd name="connsiteX299" fmla="*/ 3269287 w 3972063"/>
              <a:gd name="connsiteY299" fmla="*/ 593826 h 5659437"/>
              <a:gd name="connsiteX300" fmla="*/ 3241620 w 3972063"/>
              <a:gd name="connsiteY300" fmla="*/ 644908 h 5659437"/>
              <a:gd name="connsiteX301" fmla="*/ 3254389 w 3972063"/>
              <a:gd name="connsiteY301" fmla="*/ 634266 h 5659437"/>
              <a:gd name="connsiteX302" fmla="*/ 3243748 w 3972063"/>
              <a:gd name="connsiteY302" fmla="*/ 668320 h 5659437"/>
              <a:gd name="connsiteX303" fmla="*/ 3228850 w 3972063"/>
              <a:gd name="connsiteY303" fmla="*/ 700246 h 5659437"/>
              <a:gd name="connsiteX304" fmla="*/ 3230978 w 3972063"/>
              <a:gd name="connsiteY304" fmla="*/ 700246 h 5659437"/>
              <a:gd name="connsiteX305" fmla="*/ 3230978 w 3972063"/>
              <a:gd name="connsiteY305" fmla="*/ 702375 h 5659437"/>
              <a:gd name="connsiteX306" fmla="*/ 3230978 w 3972063"/>
              <a:gd name="connsiteY306" fmla="*/ 704503 h 5659437"/>
              <a:gd name="connsiteX307" fmla="*/ 3230978 w 3972063"/>
              <a:gd name="connsiteY307" fmla="*/ 800282 h 5659437"/>
              <a:gd name="connsiteX308" fmla="*/ 3233107 w 3972063"/>
              <a:gd name="connsiteY308" fmla="*/ 802410 h 5659437"/>
              <a:gd name="connsiteX309" fmla="*/ 3245876 w 3972063"/>
              <a:gd name="connsiteY309" fmla="*/ 768355 h 5659437"/>
              <a:gd name="connsiteX310" fmla="*/ 3256517 w 3972063"/>
              <a:gd name="connsiteY310" fmla="*/ 774741 h 5659437"/>
              <a:gd name="connsiteX311" fmla="*/ 3271415 w 3972063"/>
              <a:gd name="connsiteY311" fmla="*/ 755585 h 5659437"/>
              <a:gd name="connsiteX312" fmla="*/ 3277800 w 3972063"/>
              <a:gd name="connsiteY312" fmla="*/ 766227 h 5659437"/>
              <a:gd name="connsiteX313" fmla="*/ 3294826 w 3972063"/>
              <a:gd name="connsiteY313" fmla="*/ 753457 h 5659437"/>
              <a:gd name="connsiteX314" fmla="*/ 3292698 w 3972063"/>
              <a:gd name="connsiteY314" fmla="*/ 747071 h 5659437"/>
              <a:gd name="connsiteX315" fmla="*/ 3311852 w 3972063"/>
              <a:gd name="connsiteY315" fmla="*/ 727916 h 5659437"/>
              <a:gd name="connsiteX316" fmla="*/ 3339520 w 3972063"/>
              <a:gd name="connsiteY316" fmla="*/ 715145 h 5659437"/>
              <a:gd name="connsiteX317" fmla="*/ 3316109 w 3972063"/>
              <a:gd name="connsiteY317" fmla="*/ 783254 h 5659437"/>
              <a:gd name="connsiteX318" fmla="*/ 3326750 w 3972063"/>
              <a:gd name="connsiteY318" fmla="*/ 776869 h 5659437"/>
              <a:gd name="connsiteX319" fmla="*/ 3326750 w 3972063"/>
              <a:gd name="connsiteY319" fmla="*/ 761970 h 5659437"/>
              <a:gd name="connsiteX320" fmla="*/ 3335263 w 3972063"/>
              <a:gd name="connsiteY320" fmla="*/ 761970 h 5659437"/>
              <a:gd name="connsiteX321" fmla="*/ 3331007 w 3972063"/>
              <a:gd name="connsiteY321" fmla="*/ 753457 h 5659437"/>
              <a:gd name="connsiteX322" fmla="*/ 3333135 w 3972063"/>
              <a:gd name="connsiteY322" fmla="*/ 770484 h 5659437"/>
              <a:gd name="connsiteX323" fmla="*/ 3341648 w 3972063"/>
              <a:gd name="connsiteY323" fmla="*/ 778998 h 5659437"/>
              <a:gd name="connsiteX324" fmla="*/ 3350161 w 3972063"/>
              <a:gd name="connsiteY324" fmla="*/ 770484 h 5659437"/>
              <a:gd name="connsiteX325" fmla="*/ 3337392 w 3972063"/>
              <a:gd name="connsiteY325" fmla="*/ 787511 h 5659437"/>
              <a:gd name="connsiteX326" fmla="*/ 3341648 w 3972063"/>
              <a:gd name="connsiteY326" fmla="*/ 789640 h 5659437"/>
              <a:gd name="connsiteX327" fmla="*/ 3354418 w 3972063"/>
              <a:gd name="connsiteY327" fmla="*/ 787511 h 5659437"/>
              <a:gd name="connsiteX328" fmla="*/ 3326750 w 3972063"/>
              <a:gd name="connsiteY328" fmla="*/ 804538 h 5659437"/>
              <a:gd name="connsiteX329" fmla="*/ 3335263 w 3972063"/>
              <a:gd name="connsiteY329" fmla="*/ 813052 h 5659437"/>
              <a:gd name="connsiteX330" fmla="*/ 3320366 w 3972063"/>
              <a:gd name="connsiteY330" fmla="*/ 813052 h 5659437"/>
              <a:gd name="connsiteX331" fmla="*/ 3320366 w 3972063"/>
              <a:gd name="connsiteY331" fmla="*/ 804538 h 5659437"/>
              <a:gd name="connsiteX332" fmla="*/ 3311852 w 3972063"/>
              <a:gd name="connsiteY332" fmla="*/ 825822 h 5659437"/>
              <a:gd name="connsiteX333" fmla="*/ 3303339 w 3972063"/>
              <a:gd name="connsiteY333" fmla="*/ 823694 h 5659437"/>
              <a:gd name="connsiteX334" fmla="*/ 3301211 w 3972063"/>
              <a:gd name="connsiteY334" fmla="*/ 830079 h 5659437"/>
              <a:gd name="connsiteX335" fmla="*/ 3292698 w 3972063"/>
              <a:gd name="connsiteY335" fmla="*/ 838593 h 5659437"/>
              <a:gd name="connsiteX336" fmla="*/ 3294826 w 3972063"/>
              <a:gd name="connsiteY336" fmla="*/ 842850 h 5659437"/>
              <a:gd name="connsiteX337" fmla="*/ 3290570 w 3972063"/>
              <a:gd name="connsiteY337" fmla="*/ 844978 h 5659437"/>
              <a:gd name="connsiteX338" fmla="*/ 3288442 w 3972063"/>
              <a:gd name="connsiteY338" fmla="*/ 868391 h 5659437"/>
              <a:gd name="connsiteX339" fmla="*/ 3279928 w 3972063"/>
              <a:gd name="connsiteY339" fmla="*/ 904574 h 5659437"/>
              <a:gd name="connsiteX340" fmla="*/ 3286313 w 3972063"/>
              <a:gd name="connsiteY340" fmla="*/ 872647 h 5659437"/>
              <a:gd name="connsiteX341" fmla="*/ 3271415 w 3972063"/>
              <a:gd name="connsiteY341" fmla="*/ 921601 h 5659437"/>
              <a:gd name="connsiteX342" fmla="*/ 3273544 w 3972063"/>
              <a:gd name="connsiteY342" fmla="*/ 940757 h 5659437"/>
              <a:gd name="connsiteX343" fmla="*/ 3267159 w 3972063"/>
              <a:gd name="connsiteY343" fmla="*/ 917344 h 5659437"/>
              <a:gd name="connsiteX344" fmla="*/ 3271415 w 3972063"/>
              <a:gd name="connsiteY344" fmla="*/ 957784 h 5659437"/>
              <a:gd name="connsiteX345" fmla="*/ 3260774 w 3972063"/>
              <a:gd name="connsiteY345" fmla="*/ 955655 h 5659437"/>
              <a:gd name="connsiteX346" fmla="*/ 3252261 w 3972063"/>
              <a:gd name="connsiteY346" fmla="*/ 968426 h 5659437"/>
              <a:gd name="connsiteX347" fmla="*/ 3250133 w 3972063"/>
              <a:gd name="connsiteY347" fmla="*/ 972683 h 5659437"/>
              <a:gd name="connsiteX348" fmla="*/ 3258646 w 3972063"/>
              <a:gd name="connsiteY348" fmla="*/ 987581 h 5659437"/>
              <a:gd name="connsiteX349" fmla="*/ 3262902 w 3972063"/>
              <a:gd name="connsiteY349" fmla="*/ 985453 h 5659437"/>
              <a:gd name="connsiteX350" fmla="*/ 3265031 w 3972063"/>
              <a:gd name="connsiteY350" fmla="*/ 983325 h 5659437"/>
              <a:gd name="connsiteX351" fmla="*/ 3260774 w 3972063"/>
              <a:gd name="connsiteY351" fmla="*/ 972683 h 5659437"/>
              <a:gd name="connsiteX352" fmla="*/ 3265031 w 3972063"/>
              <a:gd name="connsiteY352" fmla="*/ 962041 h 5659437"/>
              <a:gd name="connsiteX353" fmla="*/ 3267159 w 3972063"/>
              <a:gd name="connsiteY353" fmla="*/ 981196 h 5659437"/>
              <a:gd name="connsiteX354" fmla="*/ 3279928 w 3972063"/>
              <a:gd name="connsiteY354" fmla="*/ 976939 h 5659437"/>
              <a:gd name="connsiteX355" fmla="*/ 3290570 w 3972063"/>
              <a:gd name="connsiteY355" fmla="*/ 993967 h 5659437"/>
              <a:gd name="connsiteX356" fmla="*/ 3292698 w 3972063"/>
              <a:gd name="connsiteY356" fmla="*/ 953527 h 5659437"/>
              <a:gd name="connsiteX357" fmla="*/ 3296955 w 3972063"/>
              <a:gd name="connsiteY357" fmla="*/ 938628 h 5659437"/>
              <a:gd name="connsiteX358" fmla="*/ 3288442 w 3972063"/>
              <a:gd name="connsiteY358" fmla="*/ 934371 h 5659437"/>
              <a:gd name="connsiteX359" fmla="*/ 3299083 w 3972063"/>
              <a:gd name="connsiteY359" fmla="*/ 925858 h 5659437"/>
              <a:gd name="connsiteX360" fmla="*/ 3352290 w 3972063"/>
              <a:gd name="connsiteY360" fmla="*/ 798153 h 5659437"/>
              <a:gd name="connsiteX361" fmla="*/ 3356546 w 3972063"/>
              <a:gd name="connsiteY361" fmla="*/ 834336 h 5659437"/>
              <a:gd name="connsiteX362" fmla="*/ 3371444 w 3972063"/>
              <a:gd name="connsiteY362" fmla="*/ 806667 h 5659437"/>
              <a:gd name="connsiteX363" fmla="*/ 3384214 w 3972063"/>
              <a:gd name="connsiteY363" fmla="*/ 802410 h 5659437"/>
              <a:gd name="connsiteX364" fmla="*/ 3392727 w 3972063"/>
              <a:gd name="connsiteY364" fmla="*/ 778998 h 5659437"/>
              <a:gd name="connsiteX365" fmla="*/ 3405496 w 3972063"/>
              <a:gd name="connsiteY365" fmla="*/ 768355 h 5659437"/>
              <a:gd name="connsiteX366" fmla="*/ 3403368 w 3972063"/>
              <a:gd name="connsiteY366" fmla="*/ 783254 h 5659437"/>
              <a:gd name="connsiteX367" fmla="*/ 3416138 w 3972063"/>
              <a:gd name="connsiteY367" fmla="*/ 781126 h 5659437"/>
              <a:gd name="connsiteX368" fmla="*/ 3418266 w 3972063"/>
              <a:gd name="connsiteY368" fmla="*/ 855620 h 5659437"/>
              <a:gd name="connsiteX369" fmla="*/ 3405496 w 3972063"/>
              <a:gd name="connsiteY369" fmla="*/ 919472 h 5659437"/>
              <a:gd name="connsiteX370" fmla="*/ 3386342 w 3972063"/>
              <a:gd name="connsiteY370" fmla="*/ 1000352 h 5659437"/>
              <a:gd name="connsiteX371" fmla="*/ 3369316 w 3972063"/>
              <a:gd name="connsiteY371" fmla="*/ 1064204 h 5659437"/>
              <a:gd name="connsiteX372" fmla="*/ 3362931 w 3972063"/>
              <a:gd name="connsiteY372" fmla="*/ 1059947 h 5659437"/>
              <a:gd name="connsiteX373" fmla="*/ 3362931 w 3972063"/>
              <a:gd name="connsiteY373" fmla="*/ 1087617 h 5659437"/>
              <a:gd name="connsiteX374" fmla="*/ 3348033 w 3972063"/>
              <a:gd name="connsiteY374" fmla="*/ 1087617 h 5659437"/>
              <a:gd name="connsiteX375" fmla="*/ 3345905 w 3972063"/>
              <a:gd name="connsiteY375" fmla="*/ 1098259 h 5659437"/>
              <a:gd name="connsiteX376" fmla="*/ 3358674 w 3972063"/>
              <a:gd name="connsiteY376" fmla="*/ 1096130 h 5659437"/>
              <a:gd name="connsiteX377" fmla="*/ 3362931 w 3972063"/>
              <a:gd name="connsiteY377" fmla="*/ 1115286 h 5659437"/>
              <a:gd name="connsiteX378" fmla="*/ 3375701 w 3972063"/>
              <a:gd name="connsiteY378" fmla="*/ 1100387 h 5659437"/>
              <a:gd name="connsiteX379" fmla="*/ 3373572 w 3972063"/>
              <a:gd name="connsiteY379" fmla="*/ 1085488 h 5659437"/>
              <a:gd name="connsiteX380" fmla="*/ 3390598 w 3972063"/>
              <a:gd name="connsiteY380" fmla="*/ 1091874 h 5659437"/>
              <a:gd name="connsiteX381" fmla="*/ 3394855 w 3972063"/>
              <a:gd name="connsiteY381" fmla="*/ 1106772 h 5659437"/>
              <a:gd name="connsiteX382" fmla="*/ 3384214 w 3972063"/>
              <a:gd name="connsiteY382" fmla="*/ 1117414 h 5659437"/>
              <a:gd name="connsiteX383" fmla="*/ 3343777 w 3972063"/>
              <a:gd name="connsiteY383" fmla="*/ 1132313 h 5659437"/>
              <a:gd name="connsiteX384" fmla="*/ 3341648 w 3972063"/>
              <a:gd name="connsiteY384" fmla="*/ 1140827 h 5659437"/>
              <a:gd name="connsiteX385" fmla="*/ 3343777 w 3972063"/>
              <a:gd name="connsiteY385" fmla="*/ 1162111 h 5659437"/>
              <a:gd name="connsiteX386" fmla="*/ 3352290 w 3972063"/>
              <a:gd name="connsiteY386" fmla="*/ 1159982 h 5659437"/>
              <a:gd name="connsiteX387" fmla="*/ 3345905 w 3972063"/>
              <a:gd name="connsiteY387" fmla="*/ 1170625 h 5659437"/>
              <a:gd name="connsiteX388" fmla="*/ 3348033 w 3972063"/>
              <a:gd name="connsiteY388" fmla="*/ 1174881 h 5659437"/>
              <a:gd name="connsiteX389" fmla="*/ 3343777 w 3972063"/>
              <a:gd name="connsiteY389" fmla="*/ 1181267 h 5659437"/>
              <a:gd name="connsiteX390" fmla="*/ 3343777 w 3972063"/>
              <a:gd name="connsiteY390" fmla="*/ 1189780 h 5659437"/>
              <a:gd name="connsiteX391" fmla="*/ 3354418 w 3972063"/>
              <a:gd name="connsiteY391" fmla="*/ 1194037 h 5659437"/>
              <a:gd name="connsiteX392" fmla="*/ 3356546 w 3972063"/>
              <a:gd name="connsiteY392" fmla="*/ 1181267 h 5659437"/>
              <a:gd name="connsiteX393" fmla="*/ 3350161 w 3972063"/>
              <a:gd name="connsiteY393" fmla="*/ 1177010 h 5659437"/>
              <a:gd name="connsiteX394" fmla="*/ 3371444 w 3972063"/>
              <a:gd name="connsiteY394" fmla="*/ 1172753 h 5659437"/>
              <a:gd name="connsiteX395" fmla="*/ 3373572 w 3972063"/>
              <a:gd name="connsiteY395" fmla="*/ 1183395 h 5659437"/>
              <a:gd name="connsiteX396" fmla="*/ 3379957 w 3972063"/>
              <a:gd name="connsiteY396" fmla="*/ 1166368 h 5659437"/>
              <a:gd name="connsiteX397" fmla="*/ 3405496 w 3972063"/>
              <a:gd name="connsiteY397" fmla="*/ 1172753 h 5659437"/>
              <a:gd name="connsiteX398" fmla="*/ 3424651 w 3972063"/>
              <a:gd name="connsiteY398" fmla="*/ 1168496 h 5659437"/>
              <a:gd name="connsiteX399" fmla="*/ 3428907 w 3972063"/>
              <a:gd name="connsiteY399" fmla="*/ 1177010 h 5659437"/>
              <a:gd name="connsiteX400" fmla="*/ 3437420 w 3972063"/>
              <a:gd name="connsiteY400" fmla="*/ 1170625 h 5659437"/>
              <a:gd name="connsiteX401" fmla="*/ 3448062 w 3972063"/>
              <a:gd name="connsiteY401" fmla="*/ 1179138 h 5659437"/>
              <a:gd name="connsiteX402" fmla="*/ 3458703 w 3972063"/>
              <a:gd name="connsiteY402" fmla="*/ 1174881 h 5659437"/>
              <a:gd name="connsiteX403" fmla="*/ 3448062 w 3972063"/>
              <a:gd name="connsiteY403" fmla="*/ 1170625 h 5659437"/>
              <a:gd name="connsiteX404" fmla="*/ 3448062 w 3972063"/>
              <a:gd name="connsiteY404" fmla="*/ 1159982 h 5659437"/>
              <a:gd name="connsiteX405" fmla="*/ 3456575 w 3972063"/>
              <a:gd name="connsiteY405" fmla="*/ 1155726 h 5659437"/>
              <a:gd name="connsiteX406" fmla="*/ 3469344 w 3972063"/>
              <a:gd name="connsiteY406" fmla="*/ 1164239 h 5659437"/>
              <a:gd name="connsiteX407" fmla="*/ 3456575 w 3972063"/>
              <a:gd name="connsiteY407" fmla="*/ 1168496 h 5659437"/>
              <a:gd name="connsiteX408" fmla="*/ 3473601 w 3972063"/>
              <a:gd name="connsiteY408" fmla="*/ 1179138 h 5659437"/>
              <a:gd name="connsiteX409" fmla="*/ 3490627 w 3972063"/>
              <a:gd name="connsiteY409" fmla="*/ 1172753 h 5659437"/>
              <a:gd name="connsiteX410" fmla="*/ 3486371 w 3972063"/>
              <a:gd name="connsiteY410" fmla="*/ 1181267 h 5659437"/>
              <a:gd name="connsiteX411" fmla="*/ 3497012 w 3972063"/>
              <a:gd name="connsiteY411" fmla="*/ 1179138 h 5659437"/>
              <a:gd name="connsiteX412" fmla="*/ 3499140 w 3972063"/>
              <a:gd name="connsiteY412" fmla="*/ 1187652 h 5659437"/>
              <a:gd name="connsiteX413" fmla="*/ 3486371 w 3972063"/>
              <a:gd name="connsiteY413" fmla="*/ 1183395 h 5659437"/>
              <a:gd name="connsiteX414" fmla="*/ 3469344 w 3972063"/>
              <a:gd name="connsiteY414" fmla="*/ 1187652 h 5659437"/>
              <a:gd name="connsiteX415" fmla="*/ 3471473 w 3972063"/>
              <a:gd name="connsiteY415" fmla="*/ 1194037 h 5659437"/>
              <a:gd name="connsiteX416" fmla="*/ 3454446 w 3972063"/>
              <a:gd name="connsiteY416" fmla="*/ 1211064 h 5659437"/>
              <a:gd name="connsiteX417" fmla="*/ 3443805 w 3972063"/>
              <a:gd name="connsiteY417" fmla="*/ 1204679 h 5659437"/>
              <a:gd name="connsiteX418" fmla="*/ 3426779 w 3972063"/>
              <a:gd name="connsiteY418" fmla="*/ 1213193 h 5659437"/>
              <a:gd name="connsiteX419" fmla="*/ 3435292 w 3972063"/>
              <a:gd name="connsiteY419" fmla="*/ 1208936 h 5659437"/>
              <a:gd name="connsiteX420" fmla="*/ 3431036 w 3972063"/>
              <a:gd name="connsiteY420" fmla="*/ 1191909 h 5659437"/>
              <a:gd name="connsiteX421" fmla="*/ 3431036 w 3972063"/>
              <a:gd name="connsiteY421" fmla="*/ 1202551 h 5659437"/>
              <a:gd name="connsiteX422" fmla="*/ 3418266 w 3972063"/>
              <a:gd name="connsiteY422" fmla="*/ 1208936 h 5659437"/>
              <a:gd name="connsiteX423" fmla="*/ 3409753 w 3972063"/>
              <a:gd name="connsiteY423" fmla="*/ 1200422 h 5659437"/>
              <a:gd name="connsiteX424" fmla="*/ 3403368 w 3972063"/>
              <a:gd name="connsiteY424" fmla="*/ 1217449 h 5659437"/>
              <a:gd name="connsiteX425" fmla="*/ 3407625 w 3972063"/>
              <a:gd name="connsiteY425" fmla="*/ 1234477 h 5659437"/>
              <a:gd name="connsiteX426" fmla="*/ 3384214 w 3972063"/>
              <a:gd name="connsiteY426" fmla="*/ 1242990 h 5659437"/>
              <a:gd name="connsiteX427" fmla="*/ 3386342 w 3972063"/>
              <a:gd name="connsiteY427" fmla="*/ 1234477 h 5659437"/>
              <a:gd name="connsiteX428" fmla="*/ 3371444 w 3972063"/>
              <a:gd name="connsiteY428" fmla="*/ 1242990 h 5659437"/>
              <a:gd name="connsiteX429" fmla="*/ 3350161 w 3972063"/>
              <a:gd name="connsiteY429" fmla="*/ 1247247 h 5659437"/>
              <a:gd name="connsiteX430" fmla="*/ 3335263 w 3972063"/>
              <a:gd name="connsiteY430" fmla="*/ 1236605 h 5659437"/>
              <a:gd name="connsiteX431" fmla="*/ 3333135 w 3972063"/>
              <a:gd name="connsiteY431" fmla="*/ 1253633 h 5659437"/>
              <a:gd name="connsiteX432" fmla="*/ 3324622 w 3972063"/>
              <a:gd name="connsiteY432" fmla="*/ 1255761 h 5659437"/>
              <a:gd name="connsiteX433" fmla="*/ 3320366 w 3972063"/>
              <a:gd name="connsiteY433" fmla="*/ 1247247 h 5659437"/>
              <a:gd name="connsiteX434" fmla="*/ 3318237 w 3972063"/>
              <a:gd name="connsiteY434" fmla="*/ 1255761 h 5659437"/>
              <a:gd name="connsiteX435" fmla="*/ 3307596 w 3972063"/>
              <a:gd name="connsiteY435" fmla="*/ 1247247 h 5659437"/>
              <a:gd name="connsiteX436" fmla="*/ 3301211 w 3972063"/>
              <a:gd name="connsiteY436" fmla="*/ 1257889 h 5659437"/>
              <a:gd name="connsiteX437" fmla="*/ 3301211 w 3972063"/>
              <a:gd name="connsiteY437" fmla="*/ 1262146 h 5659437"/>
              <a:gd name="connsiteX438" fmla="*/ 3313981 w 3972063"/>
              <a:gd name="connsiteY438" fmla="*/ 1260018 h 5659437"/>
              <a:gd name="connsiteX439" fmla="*/ 3303339 w 3972063"/>
              <a:gd name="connsiteY439" fmla="*/ 1268531 h 5659437"/>
              <a:gd name="connsiteX440" fmla="*/ 3305468 w 3972063"/>
              <a:gd name="connsiteY440" fmla="*/ 1272788 h 5659437"/>
              <a:gd name="connsiteX441" fmla="*/ 3324622 w 3972063"/>
              <a:gd name="connsiteY441" fmla="*/ 1266403 h 5659437"/>
              <a:gd name="connsiteX442" fmla="*/ 3320366 w 3972063"/>
              <a:gd name="connsiteY442" fmla="*/ 1260018 h 5659437"/>
              <a:gd name="connsiteX443" fmla="*/ 3333135 w 3972063"/>
              <a:gd name="connsiteY443" fmla="*/ 1264275 h 5659437"/>
              <a:gd name="connsiteX444" fmla="*/ 3335263 w 3972063"/>
              <a:gd name="connsiteY444" fmla="*/ 1274916 h 5659437"/>
              <a:gd name="connsiteX445" fmla="*/ 3303339 w 3972063"/>
              <a:gd name="connsiteY445" fmla="*/ 1289815 h 5659437"/>
              <a:gd name="connsiteX446" fmla="*/ 3294826 w 3972063"/>
              <a:gd name="connsiteY446" fmla="*/ 1291944 h 5659437"/>
              <a:gd name="connsiteX447" fmla="*/ 3296955 w 3972063"/>
              <a:gd name="connsiteY447" fmla="*/ 1294072 h 5659437"/>
              <a:gd name="connsiteX448" fmla="*/ 3292698 w 3972063"/>
              <a:gd name="connsiteY448" fmla="*/ 1294072 h 5659437"/>
              <a:gd name="connsiteX449" fmla="*/ 3288442 w 3972063"/>
              <a:gd name="connsiteY449" fmla="*/ 1298329 h 5659437"/>
              <a:gd name="connsiteX450" fmla="*/ 3299083 w 3972063"/>
              <a:gd name="connsiteY450" fmla="*/ 1315356 h 5659437"/>
              <a:gd name="connsiteX451" fmla="*/ 3286313 w 3972063"/>
              <a:gd name="connsiteY451" fmla="*/ 1321742 h 5659437"/>
              <a:gd name="connsiteX452" fmla="*/ 3282057 w 3972063"/>
              <a:gd name="connsiteY452" fmla="*/ 1325998 h 5659437"/>
              <a:gd name="connsiteX453" fmla="*/ 3284185 w 3972063"/>
              <a:gd name="connsiteY453" fmla="*/ 1334512 h 5659437"/>
              <a:gd name="connsiteX454" fmla="*/ 3277800 w 3972063"/>
              <a:gd name="connsiteY454" fmla="*/ 1328127 h 5659437"/>
              <a:gd name="connsiteX455" fmla="*/ 3254389 w 3972063"/>
              <a:gd name="connsiteY455" fmla="*/ 1358723 h 5659437"/>
              <a:gd name="connsiteX456" fmla="*/ 3243992 w 3972063"/>
              <a:gd name="connsiteY456" fmla="*/ 1399537 h 5659437"/>
              <a:gd name="connsiteX457" fmla="*/ 3242702 w 3972063"/>
              <a:gd name="connsiteY457" fmla="*/ 1400618 h 5659437"/>
              <a:gd name="connsiteX458" fmla="*/ 3237097 w 3972063"/>
              <a:gd name="connsiteY458" fmla="*/ 1401291 h 5659437"/>
              <a:gd name="connsiteX459" fmla="*/ 3235235 w 3972063"/>
              <a:gd name="connsiteY459" fmla="*/ 1406878 h 5659437"/>
              <a:gd name="connsiteX460" fmla="*/ 3242702 w 3972063"/>
              <a:gd name="connsiteY460" fmla="*/ 1400618 h 5659437"/>
              <a:gd name="connsiteX461" fmla="*/ 3243748 w 3972063"/>
              <a:gd name="connsiteY461" fmla="*/ 1400493 h 5659437"/>
              <a:gd name="connsiteX462" fmla="*/ 3243992 w 3972063"/>
              <a:gd name="connsiteY462" fmla="*/ 1399537 h 5659437"/>
              <a:gd name="connsiteX463" fmla="*/ 3253325 w 3972063"/>
              <a:gd name="connsiteY463" fmla="*/ 1391713 h 5659437"/>
              <a:gd name="connsiteX464" fmla="*/ 3258646 w 3972063"/>
              <a:gd name="connsiteY464" fmla="*/ 1374952 h 5659437"/>
              <a:gd name="connsiteX465" fmla="*/ 3265031 w 3972063"/>
              <a:gd name="connsiteY465" fmla="*/ 1370695 h 5659437"/>
              <a:gd name="connsiteX466" fmla="*/ 3269287 w 3972063"/>
              <a:gd name="connsiteY466" fmla="*/ 1377080 h 5659437"/>
              <a:gd name="connsiteX467" fmla="*/ 3273544 w 3972063"/>
              <a:gd name="connsiteY467" fmla="*/ 1364310 h 5659437"/>
              <a:gd name="connsiteX468" fmla="*/ 3265031 w 3972063"/>
              <a:gd name="connsiteY468" fmla="*/ 1368566 h 5659437"/>
              <a:gd name="connsiteX469" fmla="*/ 3282057 w 3972063"/>
              <a:gd name="connsiteY469" fmla="*/ 1355796 h 5659437"/>
              <a:gd name="connsiteX470" fmla="*/ 3294826 w 3972063"/>
              <a:gd name="connsiteY470" fmla="*/ 1349411 h 5659437"/>
              <a:gd name="connsiteX471" fmla="*/ 3296955 w 3972063"/>
              <a:gd name="connsiteY471" fmla="*/ 1357925 h 5659437"/>
              <a:gd name="connsiteX472" fmla="*/ 3320366 w 3972063"/>
              <a:gd name="connsiteY472" fmla="*/ 1323870 h 5659437"/>
              <a:gd name="connsiteX473" fmla="*/ 3324622 w 3972063"/>
              <a:gd name="connsiteY473" fmla="*/ 1332384 h 5659437"/>
              <a:gd name="connsiteX474" fmla="*/ 3331007 w 3972063"/>
              <a:gd name="connsiteY474" fmla="*/ 1321742 h 5659437"/>
              <a:gd name="connsiteX475" fmla="*/ 3324622 w 3972063"/>
              <a:gd name="connsiteY475" fmla="*/ 1315356 h 5659437"/>
              <a:gd name="connsiteX476" fmla="*/ 3339520 w 3972063"/>
              <a:gd name="connsiteY476" fmla="*/ 1306843 h 5659437"/>
              <a:gd name="connsiteX477" fmla="*/ 3337392 w 3972063"/>
              <a:gd name="connsiteY477" fmla="*/ 1298329 h 5659437"/>
              <a:gd name="connsiteX478" fmla="*/ 3354418 w 3972063"/>
              <a:gd name="connsiteY478" fmla="*/ 1291944 h 5659437"/>
              <a:gd name="connsiteX479" fmla="*/ 3360803 w 3972063"/>
              <a:gd name="connsiteY479" fmla="*/ 1302586 h 5659437"/>
              <a:gd name="connsiteX480" fmla="*/ 3369316 w 3972063"/>
              <a:gd name="connsiteY480" fmla="*/ 1285559 h 5659437"/>
              <a:gd name="connsiteX481" fmla="*/ 3371444 w 3972063"/>
              <a:gd name="connsiteY481" fmla="*/ 1270660 h 5659437"/>
              <a:gd name="connsiteX482" fmla="*/ 3379957 w 3972063"/>
              <a:gd name="connsiteY482" fmla="*/ 1285559 h 5659437"/>
              <a:gd name="connsiteX483" fmla="*/ 3382085 w 3972063"/>
              <a:gd name="connsiteY483" fmla="*/ 1272788 h 5659437"/>
              <a:gd name="connsiteX484" fmla="*/ 3399111 w 3972063"/>
              <a:gd name="connsiteY484" fmla="*/ 1272788 h 5659437"/>
              <a:gd name="connsiteX485" fmla="*/ 3411881 w 3972063"/>
              <a:gd name="connsiteY485" fmla="*/ 1257889 h 5659437"/>
              <a:gd name="connsiteX486" fmla="*/ 3407625 w 3972063"/>
              <a:gd name="connsiteY486" fmla="*/ 1253633 h 5659437"/>
              <a:gd name="connsiteX487" fmla="*/ 3411881 w 3972063"/>
              <a:gd name="connsiteY487" fmla="*/ 1247247 h 5659437"/>
              <a:gd name="connsiteX488" fmla="*/ 3424651 w 3972063"/>
              <a:gd name="connsiteY488" fmla="*/ 1247247 h 5659437"/>
              <a:gd name="connsiteX489" fmla="*/ 3433164 w 3972063"/>
              <a:gd name="connsiteY489" fmla="*/ 1257889 h 5659437"/>
              <a:gd name="connsiteX490" fmla="*/ 3420394 w 3972063"/>
              <a:gd name="connsiteY490" fmla="*/ 1272788 h 5659437"/>
              <a:gd name="connsiteX491" fmla="*/ 3399111 w 3972063"/>
              <a:gd name="connsiteY491" fmla="*/ 1277045 h 5659437"/>
              <a:gd name="connsiteX492" fmla="*/ 3399111 w 3972063"/>
              <a:gd name="connsiteY492" fmla="*/ 1291944 h 5659437"/>
              <a:gd name="connsiteX493" fmla="*/ 3394855 w 3972063"/>
              <a:gd name="connsiteY493" fmla="*/ 1283430 h 5659437"/>
              <a:gd name="connsiteX494" fmla="*/ 3386342 w 3972063"/>
              <a:gd name="connsiteY494" fmla="*/ 1287687 h 5659437"/>
              <a:gd name="connsiteX495" fmla="*/ 3399111 w 3972063"/>
              <a:gd name="connsiteY495" fmla="*/ 1302586 h 5659437"/>
              <a:gd name="connsiteX496" fmla="*/ 3382085 w 3972063"/>
              <a:gd name="connsiteY496" fmla="*/ 1291944 h 5659437"/>
              <a:gd name="connsiteX497" fmla="*/ 3369316 w 3972063"/>
              <a:gd name="connsiteY497" fmla="*/ 1313228 h 5659437"/>
              <a:gd name="connsiteX498" fmla="*/ 3384214 w 3972063"/>
              <a:gd name="connsiteY498" fmla="*/ 1319613 h 5659437"/>
              <a:gd name="connsiteX499" fmla="*/ 3367187 w 3972063"/>
              <a:gd name="connsiteY499" fmla="*/ 1313228 h 5659437"/>
              <a:gd name="connsiteX500" fmla="*/ 3339520 w 3972063"/>
              <a:gd name="connsiteY500" fmla="*/ 1349411 h 5659437"/>
              <a:gd name="connsiteX501" fmla="*/ 3343777 w 3972063"/>
              <a:gd name="connsiteY501" fmla="*/ 1353668 h 5659437"/>
              <a:gd name="connsiteX502" fmla="*/ 3352290 w 3972063"/>
              <a:gd name="connsiteY502" fmla="*/ 1349411 h 5659437"/>
              <a:gd name="connsiteX503" fmla="*/ 3335263 w 3972063"/>
              <a:gd name="connsiteY503" fmla="*/ 1357925 h 5659437"/>
              <a:gd name="connsiteX504" fmla="*/ 3335263 w 3972063"/>
              <a:gd name="connsiteY504" fmla="*/ 1368566 h 5659437"/>
              <a:gd name="connsiteX505" fmla="*/ 3320366 w 3972063"/>
              <a:gd name="connsiteY505" fmla="*/ 1364310 h 5659437"/>
              <a:gd name="connsiteX506" fmla="*/ 3296955 w 3972063"/>
              <a:gd name="connsiteY506" fmla="*/ 1400493 h 5659437"/>
              <a:gd name="connsiteX507" fmla="*/ 3296955 w 3972063"/>
              <a:gd name="connsiteY507" fmla="*/ 1406878 h 5659437"/>
              <a:gd name="connsiteX508" fmla="*/ 3299083 w 3972063"/>
              <a:gd name="connsiteY508" fmla="*/ 1413263 h 5659437"/>
              <a:gd name="connsiteX509" fmla="*/ 3292698 w 3972063"/>
              <a:gd name="connsiteY509" fmla="*/ 1411135 h 5659437"/>
              <a:gd name="connsiteX510" fmla="*/ 3288442 w 3972063"/>
              <a:gd name="connsiteY510" fmla="*/ 1415392 h 5659437"/>
              <a:gd name="connsiteX511" fmla="*/ 3288442 w 3972063"/>
              <a:gd name="connsiteY511" fmla="*/ 1409006 h 5659437"/>
              <a:gd name="connsiteX512" fmla="*/ 3279928 w 3972063"/>
              <a:gd name="connsiteY512" fmla="*/ 1417520 h 5659437"/>
              <a:gd name="connsiteX513" fmla="*/ 3269287 w 3972063"/>
              <a:gd name="connsiteY513" fmla="*/ 1434547 h 5659437"/>
              <a:gd name="connsiteX514" fmla="*/ 3265031 w 3972063"/>
              <a:gd name="connsiteY514" fmla="*/ 1440932 h 5659437"/>
              <a:gd name="connsiteX515" fmla="*/ 3269287 w 3972063"/>
              <a:gd name="connsiteY515" fmla="*/ 1443061 h 5659437"/>
              <a:gd name="connsiteX516" fmla="*/ 3258646 w 3972063"/>
              <a:gd name="connsiteY516" fmla="*/ 1449446 h 5659437"/>
              <a:gd name="connsiteX517" fmla="*/ 3258646 w 3972063"/>
              <a:gd name="connsiteY517" fmla="*/ 1447318 h 5659437"/>
              <a:gd name="connsiteX518" fmla="*/ 3254389 w 3972063"/>
              <a:gd name="connsiteY518" fmla="*/ 1453703 h 5659437"/>
              <a:gd name="connsiteX519" fmla="*/ 3245876 w 3972063"/>
              <a:gd name="connsiteY519" fmla="*/ 1449446 h 5659437"/>
              <a:gd name="connsiteX520" fmla="*/ 3239491 w 3972063"/>
              <a:gd name="connsiteY520" fmla="*/ 1455831 h 5659437"/>
              <a:gd name="connsiteX521" fmla="*/ 3248004 w 3972063"/>
              <a:gd name="connsiteY521" fmla="*/ 1460088 h 5659437"/>
              <a:gd name="connsiteX522" fmla="*/ 3235235 w 3972063"/>
              <a:gd name="connsiteY522" fmla="*/ 1468602 h 5659437"/>
              <a:gd name="connsiteX523" fmla="*/ 3239491 w 3972063"/>
              <a:gd name="connsiteY523" fmla="*/ 1483501 h 5659437"/>
              <a:gd name="connsiteX524" fmla="*/ 3220337 w 3972063"/>
              <a:gd name="connsiteY524" fmla="*/ 1511170 h 5659437"/>
              <a:gd name="connsiteX525" fmla="*/ 3213952 w 3972063"/>
              <a:gd name="connsiteY525" fmla="*/ 1502656 h 5659437"/>
              <a:gd name="connsiteX526" fmla="*/ 3226722 w 3972063"/>
              <a:gd name="connsiteY526" fmla="*/ 1479244 h 5659437"/>
              <a:gd name="connsiteX527" fmla="*/ 3237363 w 3972063"/>
              <a:gd name="connsiteY527" fmla="*/ 1479244 h 5659437"/>
              <a:gd name="connsiteX528" fmla="*/ 3233107 w 3972063"/>
              <a:gd name="connsiteY528" fmla="*/ 1470730 h 5659437"/>
              <a:gd name="connsiteX529" fmla="*/ 3226722 w 3972063"/>
              <a:gd name="connsiteY529" fmla="*/ 1477115 h 5659437"/>
              <a:gd name="connsiteX530" fmla="*/ 3220337 w 3972063"/>
              <a:gd name="connsiteY530" fmla="*/ 1487757 h 5659437"/>
              <a:gd name="connsiteX531" fmla="*/ 3224593 w 3972063"/>
              <a:gd name="connsiteY531" fmla="*/ 1489886 h 5659437"/>
              <a:gd name="connsiteX532" fmla="*/ 3216080 w 3972063"/>
              <a:gd name="connsiteY532" fmla="*/ 1496271 h 5659437"/>
              <a:gd name="connsiteX533" fmla="*/ 3211824 w 3972063"/>
              <a:gd name="connsiteY533" fmla="*/ 1506913 h 5659437"/>
              <a:gd name="connsiteX534" fmla="*/ 3209696 w 3972063"/>
              <a:gd name="connsiteY534" fmla="*/ 1513298 h 5659437"/>
              <a:gd name="connsiteX535" fmla="*/ 3197107 w 3972063"/>
              <a:gd name="connsiteY535" fmla="*/ 1555263 h 5659437"/>
              <a:gd name="connsiteX536" fmla="*/ 3196926 w 3972063"/>
              <a:gd name="connsiteY536" fmla="*/ 1553738 h 5659437"/>
              <a:gd name="connsiteX537" fmla="*/ 3196926 w 3972063"/>
              <a:gd name="connsiteY537" fmla="*/ 1555866 h 5659437"/>
              <a:gd name="connsiteX538" fmla="*/ 3197107 w 3972063"/>
              <a:gd name="connsiteY538" fmla="*/ 1555263 h 5659437"/>
              <a:gd name="connsiteX539" fmla="*/ 3198788 w 3972063"/>
              <a:gd name="connsiteY539" fmla="*/ 1569435 h 5659437"/>
              <a:gd name="connsiteX540" fmla="*/ 3186285 w 3972063"/>
              <a:gd name="connsiteY540" fmla="*/ 1577151 h 5659437"/>
              <a:gd name="connsiteX541" fmla="*/ 3173515 w 3972063"/>
              <a:gd name="connsiteY541" fmla="*/ 1619719 h 5659437"/>
              <a:gd name="connsiteX542" fmla="*/ 3171387 w 3972063"/>
              <a:gd name="connsiteY542" fmla="*/ 1641003 h 5659437"/>
              <a:gd name="connsiteX543" fmla="*/ 3179900 w 3972063"/>
              <a:gd name="connsiteY543" fmla="*/ 1617590 h 5659437"/>
              <a:gd name="connsiteX544" fmla="*/ 3196926 w 3972063"/>
              <a:gd name="connsiteY544" fmla="*/ 1598435 h 5659437"/>
              <a:gd name="connsiteX545" fmla="*/ 3203311 w 3972063"/>
              <a:gd name="connsiteY545" fmla="*/ 1611205 h 5659437"/>
              <a:gd name="connsiteX546" fmla="*/ 3199054 w 3972063"/>
              <a:gd name="connsiteY546" fmla="*/ 1598435 h 5659437"/>
              <a:gd name="connsiteX547" fmla="*/ 3233107 w 3972063"/>
              <a:gd name="connsiteY547" fmla="*/ 1551610 h 5659437"/>
              <a:gd name="connsiteX548" fmla="*/ 3239491 w 3972063"/>
              <a:gd name="connsiteY548" fmla="*/ 1540968 h 5659437"/>
              <a:gd name="connsiteX549" fmla="*/ 3245876 w 3972063"/>
              <a:gd name="connsiteY549" fmla="*/ 1545224 h 5659437"/>
              <a:gd name="connsiteX550" fmla="*/ 3256517 w 3972063"/>
              <a:gd name="connsiteY550" fmla="*/ 1523940 h 5659437"/>
              <a:gd name="connsiteX551" fmla="*/ 3271415 w 3972063"/>
              <a:gd name="connsiteY551" fmla="*/ 1509041 h 5659437"/>
              <a:gd name="connsiteX552" fmla="*/ 3296955 w 3972063"/>
              <a:gd name="connsiteY552" fmla="*/ 1492014 h 5659437"/>
              <a:gd name="connsiteX553" fmla="*/ 3311852 w 3972063"/>
              <a:gd name="connsiteY553" fmla="*/ 1477115 h 5659437"/>
              <a:gd name="connsiteX554" fmla="*/ 3328879 w 3972063"/>
              <a:gd name="connsiteY554" fmla="*/ 1468602 h 5659437"/>
              <a:gd name="connsiteX555" fmla="*/ 3365059 w 3972063"/>
              <a:gd name="connsiteY555" fmla="*/ 1417520 h 5659437"/>
              <a:gd name="connsiteX556" fmla="*/ 3375701 w 3972063"/>
              <a:gd name="connsiteY556" fmla="*/ 1411135 h 5659437"/>
              <a:gd name="connsiteX557" fmla="*/ 3352290 w 3972063"/>
              <a:gd name="connsiteY557" fmla="*/ 1449446 h 5659437"/>
              <a:gd name="connsiteX558" fmla="*/ 3360803 w 3972063"/>
              <a:gd name="connsiteY558" fmla="*/ 1460088 h 5659437"/>
              <a:gd name="connsiteX559" fmla="*/ 3367187 w 3972063"/>
              <a:gd name="connsiteY559" fmla="*/ 1445189 h 5659437"/>
              <a:gd name="connsiteX560" fmla="*/ 3379957 w 3972063"/>
              <a:gd name="connsiteY560" fmla="*/ 1453703 h 5659437"/>
              <a:gd name="connsiteX561" fmla="*/ 3377829 w 3972063"/>
              <a:gd name="connsiteY561" fmla="*/ 1434547 h 5659437"/>
              <a:gd name="connsiteX562" fmla="*/ 3392727 w 3972063"/>
              <a:gd name="connsiteY562" fmla="*/ 1423905 h 5659437"/>
              <a:gd name="connsiteX563" fmla="*/ 3379957 w 3972063"/>
              <a:gd name="connsiteY563" fmla="*/ 1409006 h 5659437"/>
              <a:gd name="connsiteX564" fmla="*/ 3394855 w 3972063"/>
              <a:gd name="connsiteY564" fmla="*/ 1389851 h 5659437"/>
              <a:gd name="connsiteX565" fmla="*/ 3403368 w 3972063"/>
              <a:gd name="connsiteY565" fmla="*/ 1394107 h 5659437"/>
              <a:gd name="connsiteX566" fmla="*/ 3428907 w 3972063"/>
              <a:gd name="connsiteY566" fmla="*/ 1372823 h 5659437"/>
              <a:gd name="connsiteX567" fmla="*/ 3416138 w 3972063"/>
              <a:gd name="connsiteY567" fmla="*/ 1391979 h 5659437"/>
              <a:gd name="connsiteX568" fmla="*/ 3433164 w 3972063"/>
              <a:gd name="connsiteY568" fmla="*/ 1396236 h 5659437"/>
              <a:gd name="connsiteX569" fmla="*/ 3431036 w 3972063"/>
              <a:gd name="connsiteY569" fmla="*/ 1383465 h 5659437"/>
              <a:gd name="connsiteX570" fmla="*/ 3465088 w 3972063"/>
              <a:gd name="connsiteY570" fmla="*/ 1357925 h 5659437"/>
              <a:gd name="connsiteX571" fmla="*/ 3475729 w 3972063"/>
              <a:gd name="connsiteY571" fmla="*/ 1362181 h 5659437"/>
              <a:gd name="connsiteX572" fmla="*/ 3475729 w 3972063"/>
              <a:gd name="connsiteY572" fmla="*/ 1357925 h 5659437"/>
              <a:gd name="connsiteX573" fmla="*/ 3460831 w 3972063"/>
              <a:gd name="connsiteY573" fmla="*/ 1347282 h 5659437"/>
              <a:gd name="connsiteX574" fmla="*/ 3471473 w 3972063"/>
              <a:gd name="connsiteY574" fmla="*/ 1338769 h 5659437"/>
              <a:gd name="connsiteX575" fmla="*/ 3456575 w 3972063"/>
              <a:gd name="connsiteY575" fmla="*/ 1338769 h 5659437"/>
              <a:gd name="connsiteX576" fmla="*/ 3471473 w 3972063"/>
              <a:gd name="connsiteY576" fmla="*/ 1328127 h 5659437"/>
              <a:gd name="connsiteX577" fmla="*/ 3475729 w 3972063"/>
              <a:gd name="connsiteY577" fmla="*/ 1345154 h 5659437"/>
              <a:gd name="connsiteX578" fmla="*/ 3488499 w 3972063"/>
              <a:gd name="connsiteY578" fmla="*/ 1332384 h 5659437"/>
              <a:gd name="connsiteX579" fmla="*/ 3499140 w 3972063"/>
              <a:gd name="connsiteY579" fmla="*/ 1340897 h 5659437"/>
              <a:gd name="connsiteX580" fmla="*/ 3503397 w 3972063"/>
              <a:gd name="connsiteY580" fmla="*/ 1357925 h 5659437"/>
              <a:gd name="connsiteX581" fmla="*/ 3505525 w 3972063"/>
              <a:gd name="connsiteY581" fmla="*/ 1343026 h 5659437"/>
              <a:gd name="connsiteX582" fmla="*/ 3518295 w 3972063"/>
              <a:gd name="connsiteY582" fmla="*/ 1351539 h 5659437"/>
              <a:gd name="connsiteX583" fmla="*/ 3511910 w 3972063"/>
              <a:gd name="connsiteY583" fmla="*/ 1336640 h 5659437"/>
              <a:gd name="connsiteX584" fmla="*/ 3503397 w 3972063"/>
              <a:gd name="connsiteY584" fmla="*/ 1336640 h 5659437"/>
              <a:gd name="connsiteX585" fmla="*/ 3501268 w 3972063"/>
              <a:gd name="connsiteY585" fmla="*/ 1340897 h 5659437"/>
              <a:gd name="connsiteX586" fmla="*/ 3497012 w 3972063"/>
              <a:gd name="connsiteY586" fmla="*/ 1332384 h 5659437"/>
              <a:gd name="connsiteX587" fmla="*/ 3514038 w 3972063"/>
              <a:gd name="connsiteY587" fmla="*/ 1334512 h 5659437"/>
              <a:gd name="connsiteX588" fmla="*/ 3516166 w 3972063"/>
              <a:gd name="connsiteY588" fmla="*/ 1325998 h 5659437"/>
              <a:gd name="connsiteX589" fmla="*/ 3505525 w 3972063"/>
              <a:gd name="connsiteY589" fmla="*/ 1325998 h 5659437"/>
              <a:gd name="connsiteX590" fmla="*/ 3531064 w 3972063"/>
              <a:gd name="connsiteY590" fmla="*/ 1304714 h 5659437"/>
              <a:gd name="connsiteX591" fmla="*/ 3522551 w 3972063"/>
              <a:gd name="connsiteY591" fmla="*/ 1336640 h 5659437"/>
              <a:gd name="connsiteX592" fmla="*/ 3526808 w 3972063"/>
              <a:gd name="connsiteY592" fmla="*/ 1338769 h 5659437"/>
              <a:gd name="connsiteX593" fmla="*/ 3543834 w 3972063"/>
              <a:gd name="connsiteY593" fmla="*/ 1304714 h 5659437"/>
              <a:gd name="connsiteX594" fmla="*/ 3552347 w 3972063"/>
              <a:gd name="connsiteY594" fmla="*/ 1308971 h 5659437"/>
              <a:gd name="connsiteX595" fmla="*/ 3554475 w 3972063"/>
              <a:gd name="connsiteY595" fmla="*/ 1302586 h 5659437"/>
              <a:gd name="connsiteX596" fmla="*/ 3548090 w 3972063"/>
              <a:gd name="connsiteY596" fmla="*/ 1298329 h 5659437"/>
              <a:gd name="connsiteX597" fmla="*/ 3562988 w 3972063"/>
              <a:gd name="connsiteY597" fmla="*/ 1289815 h 5659437"/>
              <a:gd name="connsiteX598" fmla="*/ 3573630 w 3972063"/>
              <a:gd name="connsiteY598" fmla="*/ 1260018 h 5659437"/>
              <a:gd name="connsiteX599" fmla="*/ 3571501 w 3972063"/>
              <a:gd name="connsiteY599" fmla="*/ 1289815 h 5659437"/>
              <a:gd name="connsiteX600" fmla="*/ 3588527 w 3972063"/>
              <a:gd name="connsiteY600" fmla="*/ 1262146 h 5659437"/>
              <a:gd name="connsiteX601" fmla="*/ 3575758 w 3972063"/>
              <a:gd name="connsiteY601" fmla="*/ 1253633 h 5659437"/>
              <a:gd name="connsiteX602" fmla="*/ 3580014 w 3972063"/>
              <a:gd name="connsiteY602" fmla="*/ 1247247 h 5659437"/>
              <a:gd name="connsiteX603" fmla="*/ 3594912 w 3972063"/>
              <a:gd name="connsiteY603" fmla="*/ 1262146 h 5659437"/>
              <a:gd name="connsiteX604" fmla="*/ 3605554 w 3972063"/>
              <a:gd name="connsiteY604" fmla="*/ 1253633 h 5659437"/>
              <a:gd name="connsiteX605" fmla="*/ 3614067 w 3972063"/>
              <a:gd name="connsiteY605" fmla="*/ 1230220 h 5659437"/>
              <a:gd name="connsiteX606" fmla="*/ 3624708 w 3972063"/>
              <a:gd name="connsiteY606" fmla="*/ 1213193 h 5659437"/>
              <a:gd name="connsiteX607" fmla="*/ 3631093 w 3972063"/>
              <a:gd name="connsiteY607" fmla="*/ 1236605 h 5659437"/>
              <a:gd name="connsiteX608" fmla="*/ 3654504 w 3972063"/>
              <a:gd name="connsiteY608" fmla="*/ 1215321 h 5659437"/>
              <a:gd name="connsiteX609" fmla="*/ 3658760 w 3972063"/>
              <a:gd name="connsiteY609" fmla="*/ 1200422 h 5659437"/>
              <a:gd name="connsiteX610" fmla="*/ 3667273 w 3972063"/>
              <a:gd name="connsiteY610" fmla="*/ 1189780 h 5659437"/>
              <a:gd name="connsiteX611" fmla="*/ 3660889 w 3972063"/>
              <a:gd name="connsiteY611" fmla="*/ 1177010 h 5659437"/>
              <a:gd name="connsiteX612" fmla="*/ 3667273 w 3972063"/>
              <a:gd name="connsiteY612" fmla="*/ 1174881 h 5659437"/>
              <a:gd name="connsiteX613" fmla="*/ 3658760 w 3972063"/>
              <a:gd name="connsiteY613" fmla="*/ 1168496 h 5659437"/>
              <a:gd name="connsiteX614" fmla="*/ 3669402 w 3972063"/>
              <a:gd name="connsiteY614" fmla="*/ 1183395 h 5659437"/>
              <a:gd name="connsiteX615" fmla="*/ 3680043 w 3972063"/>
              <a:gd name="connsiteY615" fmla="*/ 1187652 h 5659437"/>
              <a:gd name="connsiteX616" fmla="*/ 3684300 w 3972063"/>
              <a:gd name="connsiteY616" fmla="*/ 1177010 h 5659437"/>
              <a:gd name="connsiteX617" fmla="*/ 3680043 w 3972063"/>
              <a:gd name="connsiteY617" fmla="*/ 1196166 h 5659437"/>
              <a:gd name="connsiteX618" fmla="*/ 3686428 w 3972063"/>
              <a:gd name="connsiteY618" fmla="*/ 1198294 h 5659437"/>
              <a:gd name="connsiteX619" fmla="*/ 3694941 w 3972063"/>
              <a:gd name="connsiteY619" fmla="*/ 1189780 h 5659437"/>
              <a:gd name="connsiteX620" fmla="*/ 3680043 w 3972063"/>
              <a:gd name="connsiteY620" fmla="*/ 1217449 h 5659437"/>
              <a:gd name="connsiteX621" fmla="*/ 3690684 w 3972063"/>
              <a:gd name="connsiteY621" fmla="*/ 1219578 h 5659437"/>
              <a:gd name="connsiteX622" fmla="*/ 3677915 w 3972063"/>
              <a:gd name="connsiteY622" fmla="*/ 1225963 h 5659437"/>
              <a:gd name="connsiteX623" fmla="*/ 3673658 w 3972063"/>
              <a:gd name="connsiteY623" fmla="*/ 1219578 h 5659437"/>
              <a:gd name="connsiteX624" fmla="*/ 3673658 w 3972063"/>
              <a:gd name="connsiteY624" fmla="*/ 1240862 h 5659437"/>
              <a:gd name="connsiteX625" fmla="*/ 3660889 w 3972063"/>
              <a:gd name="connsiteY625" fmla="*/ 1242990 h 5659437"/>
              <a:gd name="connsiteX626" fmla="*/ 3665145 w 3972063"/>
              <a:gd name="connsiteY626" fmla="*/ 1230220 h 5659437"/>
              <a:gd name="connsiteX627" fmla="*/ 3641734 w 3972063"/>
              <a:gd name="connsiteY627" fmla="*/ 1236605 h 5659437"/>
              <a:gd name="connsiteX628" fmla="*/ 3641734 w 3972063"/>
              <a:gd name="connsiteY628" fmla="*/ 1242990 h 5659437"/>
              <a:gd name="connsiteX629" fmla="*/ 3650247 w 3972063"/>
              <a:gd name="connsiteY629" fmla="*/ 1242990 h 5659437"/>
              <a:gd name="connsiteX630" fmla="*/ 3656632 w 3972063"/>
              <a:gd name="connsiteY630" fmla="*/ 1249376 h 5659437"/>
              <a:gd name="connsiteX631" fmla="*/ 3654504 w 3972063"/>
              <a:gd name="connsiteY631" fmla="*/ 1264275 h 5659437"/>
              <a:gd name="connsiteX632" fmla="*/ 3665145 w 3972063"/>
              <a:gd name="connsiteY632" fmla="*/ 1264275 h 5659437"/>
              <a:gd name="connsiteX633" fmla="*/ 3643862 w 3972063"/>
              <a:gd name="connsiteY633" fmla="*/ 1281302 h 5659437"/>
              <a:gd name="connsiteX634" fmla="*/ 3645991 w 3972063"/>
              <a:gd name="connsiteY634" fmla="*/ 1270660 h 5659437"/>
              <a:gd name="connsiteX635" fmla="*/ 3620451 w 3972063"/>
              <a:gd name="connsiteY635" fmla="*/ 1294072 h 5659437"/>
              <a:gd name="connsiteX636" fmla="*/ 3628965 w 3972063"/>
              <a:gd name="connsiteY636" fmla="*/ 1296201 h 5659437"/>
              <a:gd name="connsiteX637" fmla="*/ 3624708 w 3972063"/>
              <a:gd name="connsiteY637" fmla="*/ 1313228 h 5659437"/>
              <a:gd name="connsiteX638" fmla="*/ 3594912 w 3972063"/>
              <a:gd name="connsiteY638" fmla="*/ 1347282 h 5659437"/>
              <a:gd name="connsiteX639" fmla="*/ 3592784 w 3972063"/>
              <a:gd name="connsiteY639" fmla="*/ 1336640 h 5659437"/>
              <a:gd name="connsiteX640" fmla="*/ 3584271 w 3972063"/>
              <a:gd name="connsiteY640" fmla="*/ 1353668 h 5659437"/>
              <a:gd name="connsiteX641" fmla="*/ 3575758 w 3972063"/>
              <a:gd name="connsiteY641" fmla="*/ 1345154 h 5659437"/>
              <a:gd name="connsiteX642" fmla="*/ 3577886 w 3972063"/>
              <a:gd name="connsiteY642" fmla="*/ 1355796 h 5659437"/>
              <a:gd name="connsiteX643" fmla="*/ 3567245 w 3972063"/>
              <a:gd name="connsiteY643" fmla="*/ 1385594 h 5659437"/>
              <a:gd name="connsiteX644" fmla="*/ 3556603 w 3972063"/>
              <a:gd name="connsiteY644" fmla="*/ 1409006 h 5659437"/>
              <a:gd name="connsiteX645" fmla="*/ 3562988 w 3972063"/>
              <a:gd name="connsiteY645" fmla="*/ 1402621 h 5659437"/>
              <a:gd name="connsiteX646" fmla="*/ 3569373 w 3972063"/>
              <a:gd name="connsiteY646" fmla="*/ 1409006 h 5659437"/>
              <a:gd name="connsiteX647" fmla="*/ 3550219 w 3972063"/>
              <a:gd name="connsiteY647" fmla="*/ 1413263 h 5659437"/>
              <a:gd name="connsiteX648" fmla="*/ 3550219 w 3972063"/>
              <a:gd name="connsiteY648" fmla="*/ 1396236 h 5659437"/>
              <a:gd name="connsiteX649" fmla="*/ 3528936 w 3972063"/>
              <a:gd name="connsiteY649" fmla="*/ 1426033 h 5659437"/>
              <a:gd name="connsiteX650" fmla="*/ 3514038 w 3972063"/>
              <a:gd name="connsiteY650" fmla="*/ 1430290 h 5659437"/>
              <a:gd name="connsiteX651" fmla="*/ 3503397 w 3972063"/>
              <a:gd name="connsiteY651" fmla="*/ 1445189 h 5659437"/>
              <a:gd name="connsiteX652" fmla="*/ 3505525 w 3972063"/>
              <a:gd name="connsiteY652" fmla="*/ 1462217 h 5659437"/>
              <a:gd name="connsiteX653" fmla="*/ 3492755 w 3972063"/>
              <a:gd name="connsiteY653" fmla="*/ 1453703 h 5659437"/>
              <a:gd name="connsiteX654" fmla="*/ 3479986 w 3972063"/>
              <a:gd name="connsiteY654" fmla="*/ 1472859 h 5659437"/>
              <a:gd name="connsiteX655" fmla="*/ 3488499 w 3972063"/>
              <a:gd name="connsiteY655" fmla="*/ 1477115 h 5659437"/>
              <a:gd name="connsiteX656" fmla="*/ 3471473 w 3972063"/>
              <a:gd name="connsiteY656" fmla="*/ 1481372 h 5659437"/>
              <a:gd name="connsiteX657" fmla="*/ 3450190 w 3972063"/>
              <a:gd name="connsiteY657" fmla="*/ 1515427 h 5659437"/>
              <a:gd name="connsiteX658" fmla="*/ 3452318 w 3972063"/>
              <a:gd name="connsiteY658" fmla="*/ 1523940 h 5659437"/>
              <a:gd name="connsiteX659" fmla="*/ 3443805 w 3972063"/>
              <a:gd name="connsiteY659" fmla="*/ 1515427 h 5659437"/>
              <a:gd name="connsiteX660" fmla="*/ 3428907 w 3972063"/>
              <a:gd name="connsiteY660" fmla="*/ 1547353 h 5659437"/>
              <a:gd name="connsiteX661" fmla="*/ 3441677 w 3972063"/>
              <a:gd name="connsiteY661" fmla="*/ 1540968 h 5659437"/>
              <a:gd name="connsiteX662" fmla="*/ 3422522 w 3972063"/>
              <a:gd name="connsiteY662" fmla="*/ 1560123 h 5659437"/>
              <a:gd name="connsiteX663" fmla="*/ 3424651 w 3972063"/>
              <a:gd name="connsiteY663" fmla="*/ 1551610 h 5659437"/>
              <a:gd name="connsiteX664" fmla="*/ 3414009 w 3972063"/>
              <a:gd name="connsiteY664" fmla="*/ 1570765 h 5659437"/>
              <a:gd name="connsiteX665" fmla="*/ 3422522 w 3972063"/>
              <a:gd name="connsiteY665" fmla="*/ 1570765 h 5659437"/>
              <a:gd name="connsiteX666" fmla="*/ 3411881 w 3972063"/>
              <a:gd name="connsiteY666" fmla="*/ 1572894 h 5659437"/>
              <a:gd name="connsiteX667" fmla="*/ 3409753 w 3972063"/>
              <a:gd name="connsiteY667" fmla="*/ 1589921 h 5659437"/>
              <a:gd name="connsiteX668" fmla="*/ 3426779 w 3972063"/>
              <a:gd name="connsiteY668" fmla="*/ 1585664 h 5659437"/>
              <a:gd name="connsiteX669" fmla="*/ 3426779 w 3972063"/>
              <a:gd name="connsiteY669" fmla="*/ 1575022 h 5659437"/>
              <a:gd name="connsiteX670" fmla="*/ 3469344 w 3972063"/>
              <a:gd name="connsiteY670" fmla="*/ 1543096 h 5659437"/>
              <a:gd name="connsiteX671" fmla="*/ 3484242 w 3972063"/>
              <a:gd name="connsiteY671" fmla="*/ 1519684 h 5659437"/>
              <a:gd name="connsiteX672" fmla="*/ 3520423 w 3972063"/>
              <a:gd name="connsiteY672" fmla="*/ 1483501 h 5659437"/>
              <a:gd name="connsiteX673" fmla="*/ 3531064 w 3972063"/>
              <a:gd name="connsiteY673" fmla="*/ 1489886 h 5659437"/>
              <a:gd name="connsiteX674" fmla="*/ 3539577 w 3972063"/>
              <a:gd name="connsiteY674" fmla="*/ 1479244 h 5659437"/>
              <a:gd name="connsiteX675" fmla="*/ 3556603 w 3972063"/>
              <a:gd name="connsiteY675" fmla="*/ 1485629 h 5659437"/>
              <a:gd name="connsiteX676" fmla="*/ 3552347 w 3972063"/>
              <a:gd name="connsiteY676" fmla="*/ 1470730 h 5659437"/>
              <a:gd name="connsiteX677" fmla="*/ 3569373 w 3972063"/>
              <a:gd name="connsiteY677" fmla="*/ 1464345 h 5659437"/>
              <a:gd name="connsiteX678" fmla="*/ 3571501 w 3972063"/>
              <a:gd name="connsiteY678" fmla="*/ 1453703 h 5659437"/>
              <a:gd name="connsiteX679" fmla="*/ 3577886 w 3972063"/>
              <a:gd name="connsiteY679" fmla="*/ 1468602 h 5659437"/>
              <a:gd name="connsiteX680" fmla="*/ 3590656 w 3972063"/>
              <a:gd name="connsiteY680" fmla="*/ 1460088 h 5659437"/>
              <a:gd name="connsiteX681" fmla="*/ 3592784 w 3972063"/>
              <a:gd name="connsiteY681" fmla="*/ 1447318 h 5659437"/>
              <a:gd name="connsiteX682" fmla="*/ 3584271 w 3972063"/>
              <a:gd name="connsiteY682" fmla="*/ 1434547 h 5659437"/>
              <a:gd name="connsiteX683" fmla="*/ 3594912 w 3972063"/>
              <a:gd name="connsiteY683" fmla="*/ 1440932 h 5659437"/>
              <a:gd name="connsiteX684" fmla="*/ 3614067 w 3972063"/>
              <a:gd name="connsiteY684" fmla="*/ 1421777 h 5659437"/>
              <a:gd name="connsiteX685" fmla="*/ 3620451 w 3972063"/>
              <a:gd name="connsiteY685" fmla="*/ 1436676 h 5659437"/>
              <a:gd name="connsiteX686" fmla="*/ 3620451 w 3972063"/>
              <a:gd name="connsiteY686" fmla="*/ 1449446 h 5659437"/>
              <a:gd name="connsiteX687" fmla="*/ 3607682 w 3972063"/>
              <a:gd name="connsiteY687" fmla="*/ 1460088 h 5659437"/>
              <a:gd name="connsiteX688" fmla="*/ 3605554 w 3972063"/>
              <a:gd name="connsiteY688" fmla="*/ 1449446 h 5659437"/>
              <a:gd name="connsiteX689" fmla="*/ 3599169 w 3972063"/>
              <a:gd name="connsiteY689" fmla="*/ 1466473 h 5659437"/>
              <a:gd name="connsiteX690" fmla="*/ 3567245 w 3972063"/>
              <a:gd name="connsiteY690" fmla="*/ 1481372 h 5659437"/>
              <a:gd name="connsiteX691" fmla="*/ 3571501 w 3972063"/>
              <a:gd name="connsiteY691" fmla="*/ 1489886 h 5659437"/>
              <a:gd name="connsiteX692" fmla="*/ 3567245 w 3972063"/>
              <a:gd name="connsiteY692" fmla="*/ 1496271 h 5659437"/>
              <a:gd name="connsiteX693" fmla="*/ 3558732 w 3972063"/>
              <a:gd name="connsiteY693" fmla="*/ 1487757 h 5659437"/>
              <a:gd name="connsiteX694" fmla="*/ 3558732 w 3972063"/>
              <a:gd name="connsiteY694" fmla="*/ 1502656 h 5659437"/>
              <a:gd name="connsiteX695" fmla="*/ 3545962 w 3972063"/>
              <a:gd name="connsiteY695" fmla="*/ 1500528 h 5659437"/>
              <a:gd name="connsiteX696" fmla="*/ 3528936 w 3972063"/>
              <a:gd name="connsiteY696" fmla="*/ 1517555 h 5659437"/>
              <a:gd name="connsiteX697" fmla="*/ 3533192 w 3972063"/>
              <a:gd name="connsiteY697" fmla="*/ 1526069 h 5659437"/>
              <a:gd name="connsiteX698" fmla="*/ 3533192 w 3972063"/>
              <a:gd name="connsiteY698" fmla="*/ 1534582 h 5659437"/>
              <a:gd name="connsiteX699" fmla="*/ 3520423 w 3972063"/>
              <a:gd name="connsiteY699" fmla="*/ 1540968 h 5659437"/>
              <a:gd name="connsiteX700" fmla="*/ 3486371 w 3972063"/>
              <a:gd name="connsiteY700" fmla="*/ 1572894 h 5659437"/>
              <a:gd name="connsiteX701" fmla="*/ 3497012 w 3972063"/>
              <a:gd name="connsiteY701" fmla="*/ 1594178 h 5659437"/>
              <a:gd name="connsiteX702" fmla="*/ 3494884 w 3972063"/>
              <a:gd name="connsiteY702" fmla="*/ 1581407 h 5659437"/>
              <a:gd name="connsiteX703" fmla="*/ 3505525 w 3972063"/>
              <a:gd name="connsiteY703" fmla="*/ 1585664 h 5659437"/>
              <a:gd name="connsiteX704" fmla="*/ 3558732 w 3972063"/>
              <a:gd name="connsiteY704" fmla="*/ 1536711 h 5659437"/>
              <a:gd name="connsiteX705" fmla="*/ 3554475 w 3972063"/>
              <a:gd name="connsiteY705" fmla="*/ 1551610 h 5659437"/>
              <a:gd name="connsiteX706" fmla="*/ 3565116 w 3972063"/>
              <a:gd name="connsiteY706" fmla="*/ 1557995 h 5659437"/>
              <a:gd name="connsiteX707" fmla="*/ 3558732 w 3972063"/>
              <a:gd name="connsiteY707" fmla="*/ 1555866 h 5659437"/>
              <a:gd name="connsiteX708" fmla="*/ 3554475 w 3972063"/>
              <a:gd name="connsiteY708" fmla="*/ 1577151 h 5659437"/>
              <a:gd name="connsiteX709" fmla="*/ 3545962 w 3972063"/>
              <a:gd name="connsiteY709" fmla="*/ 1564380 h 5659437"/>
              <a:gd name="connsiteX710" fmla="*/ 3556603 w 3972063"/>
              <a:gd name="connsiteY710" fmla="*/ 1560123 h 5659437"/>
              <a:gd name="connsiteX711" fmla="*/ 3545962 w 3972063"/>
              <a:gd name="connsiteY711" fmla="*/ 1551610 h 5659437"/>
              <a:gd name="connsiteX712" fmla="*/ 3539577 w 3972063"/>
              <a:gd name="connsiteY712" fmla="*/ 1568637 h 5659437"/>
              <a:gd name="connsiteX713" fmla="*/ 3545962 w 3972063"/>
              <a:gd name="connsiteY713" fmla="*/ 1581407 h 5659437"/>
              <a:gd name="connsiteX714" fmla="*/ 3503397 w 3972063"/>
              <a:gd name="connsiteY714" fmla="*/ 1626104 h 5659437"/>
              <a:gd name="connsiteX715" fmla="*/ 3511910 w 3972063"/>
              <a:gd name="connsiteY715" fmla="*/ 1634618 h 5659437"/>
              <a:gd name="connsiteX716" fmla="*/ 3488499 w 3972063"/>
              <a:gd name="connsiteY716" fmla="*/ 1643131 h 5659437"/>
              <a:gd name="connsiteX717" fmla="*/ 3490627 w 3972063"/>
              <a:gd name="connsiteY717" fmla="*/ 1628232 h 5659437"/>
              <a:gd name="connsiteX718" fmla="*/ 3494884 w 3972063"/>
              <a:gd name="connsiteY718" fmla="*/ 1632489 h 5659437"/>
              <a:gd name="connsiteX719" fmla="*/ 3492755 w 3972063"/>
              <a:gd name="connsiteY719" fmla="*/ 1617590 h 5659437"/>
              <a:gd name="connsiteX720" fmla="*/ 3486371 w 3972063"/>
              <a:gd name="connsiteY720" fmla="*/ 1649516 h 5659437"/>
              <a:gd name="connsiteX721" fmla="*/ 3473601 w 3972063"/>
              <a:gd name="connsiteY721" fmla="*/ 1662287 h 5659437"/>
              <a:gd name="connsiteX722" fmla="*/ 3469344 w 3972063"/>
              <a:gd name="connsiteY722" fmla="*/ 1645260 h 5659437"/>
              <a:gd name="connsiteX723" fmla="*/ 3462960 w 3972063"/>
              <a:gd name="connsiteY723" fmla="*/ 1662287 h 5659437"/>
              <a:gd name="connsiteX724" fmla="*/ 3460831 w 3972063"/>
              <a:gd name="connsiteY724" fmla="*/ 1689956 h 5659437"/>
              <a:gd name="connsiteX725" fmla="*/ 3454446 w 3972063"/>
              <a:gd name="connsiteY725" fmla="*/ 1683571 h 5659437"/>
              <a:gd name="connsiteX726" fmla="*/ 3450190 w 3972063"/>
              <a:gd name="connsiteY726" fmla="*/ 1696341 h 5659437"/>
              <a:gd name="connsiteX727" fmla="*/ 3435292 w 3972063"/>
              <a:gd name="connsiteY727" fmla="*/ 1698470 h 5659437"/>
              <a:gd name="connsiteX728" fmla="*/ 3439549 w 3972063"/>
              <a:gd name="connsiteY728" fmla="*/ 1717625 h 5659437"/>
              <a:gd name="connsiteX729" fmla="*/ 3426779 w 3972063"/>
              <a:gd name="connsiteY729" fmla="*/ 1717625 h 5659437"/>
              <a:gd name="connsiteX730" fmla="*/ 3424651 w 3972063"/>
              <a:gd name="connsiteY730" fmla="*/ 1732524 h 5659437"/>
              <a:gd name="connsiteX731" fmla="*/ 3420394 w 3972063"/>
              <a:gd name="connsiteY731" fmla="*/ 1726139 h 5659437"/>
              <a:gd name="connsiteX732" fmla="*/ 3424651 w 3972063"/>
              <a:gd name="connsiteY732" fmla="*/ 1734653 h 5659437"/>
              <a:gd name="connsiteX733" fmla="*/ 3414009 w 3972063"/>
              <a:gd name="connsiteY733" fmla="*/ 1736781 h 5659437"/>
              <a:gd name="connsiteX734" fmla="*/ 3411881 w 3972063"/>
              <a:gd name="connsiteY734" fmla="*/ 1726139 h 5659437"/>
              <a:gd name="connsiteX735" fmla="*/ 3414009 w 3972063"/>
              <a:gd name="connsiteY735" fmla="*/ 1747423 h 5659437"/>
              <a:gd name="connsiteX736" fmla="*/ 3403368 w 3972063"/>
              <a:gd name="connsiteY736" fmla="*/ 1755937 h 5659437"/>
              <a:gd name="connsiteX737" fmla="*/ 3392727 w 3972063"/>
              <a:gd name="connsiteY737" fmla="*/ 1755937 h 5659437"/>
              <a:gd name="connsiteX738" fmla="*/ 3369316 w 3972063"/>
              <a:gd name="connsiteY738" fmla="*/ 1800633 h 5659437"/>
              <a:gd name="connsiteX739" fmla="*/ 3356546 w 3972063"/>
              <a:gd name="connsiteY739" fmla="*/ 1796377 h 5659437"/>
              <a:gd name="connsiteX740" fmla="*/ 3348033 w 3972063"/>
              <a:gd name="connsiteY740" fmla="*/ 1817661 h 5659437"/>
              <a:gd name="connsiteX741" fmla="*/ 3343777 w 3972063"/>
              <a:gd name="connsiteY741" fmla="*/ 1834688 h 5659437"/>
              <a:gd name="connsiteX742" fmla="*/ 3337392 w 3972063"/>
              <a:gd name="connsiteY742" fmla="*/ 1832560 h 5659437"/>
              <a:gd name="connsiteX743" fmla="*/ 3324622 w 3972063"/>
              <a:gd name="connsiteY743" fmla="*/ 1858100 h 5659437"/>
              <a:gd name="connsiteX744" fmla="*/ 3326750 w 3972063"/>
              <a:gd name="connsiteY744" fmla="*/ 1887898 h 5659437"/>
              <a:gd name="connsiteX745" fmla="*/ 3294826 w 3972063"/>
              <a:gd name="connsiteY745" fmla="*/ 1909182 h 5659437"/>
              <a:gd name="connsiteX746" fmla="*/ 3288442 w 3972063"/>
              <a:gd name="connsiteY746" fmla="*/ 1921953 h 5659437"/>
              <a:gd name="connsiteX747" fmla="*/ 3286313 w 3972063"/>
              <a:gd name="connsiteY747" fmla="*/ 1913439 h 5659437"/>
              <a:gd name="connsiteX748" fmla="*/ 3282057 w 3972063"/>
              <a:gd name="connsiteY748" fmla="*/ 1934723 h 5659437"/>
              <a:gd name="connsiteX749" fmla="*/ 3292698 w 3972063"/>
              <a:gd name="connsiteY749" fmla="*/ 1926209 h 5659437"/>
              <a:gd name="connsiteX750" fmla="*/ 3267159 w 3972063"/>
              <a:gd name="connsiteY750" fmla="*/ 1947494 h 5659437"/>
              <a:gd name="connsiteX751" fmla="*/ 3273544 w 3972063"/>
              <a:gd name="connsiteY751" fmla="*/ 1956007 h 5659437"/>
              <a:gd name="connsiteX752" fmla="*/ 3265031 w 3972063"/>
              <a:gd name="connsiteY752" fmla="*/ 1966649 h 5659437"/>
              <a:gd name="connsiteX753" fmla="*/ 3279928 w 3972063"/>
              <a:gd name="connsiteY753" fmla="*/ 1966649 h 5659437"/>
              <a:gd name="connsiteX754" fmla="*/ 3292698 w 3972063"/>
              <a:gd name="connsiteY754" fmla="*/ 1953879 h 5659437"/>
              <a:gd name="connsiteX755" fmla="*/ 3284185 w 3972063"/>
              <a:gd name="connsiteY755" fmla="*/ 1968778 h 5659437"/>
              <a:gd name="connsiteX756" fmla="*/ 3265031 w 3972063"/>
              <a:gd name="connsiteY756" fmla="*/ 1975163 h 5659437"/>
              <a:gd name="connsiteX757" fmla="*/ 3273544 w 3972063"/>
              <a:gd name="connsiteY757" fmla="*/ 1987933 h 5659437"/>
              <a:gd name="connsiteX758" fmla="*/ 3267159 w 3972063"/>
              <a:gd name="connsiteY758" fmla="*/ 1987933 h 5659437"/>
              <a:gd name="connsiteX759" fmla="*/ 3267159 w 3972063"/>
              <a:gd name="connsiteY759" fmla="*/ 1990062 h 5659437"/>
              <a:gd name="connsiteX760" fmla="*/ 3256517 w 3972063"/>
              <a:gd name="connsiteY760" fmla="*/ 1975163 h 5659437"/>
              <a:gd name="connsiteX761" fmla="*/ 3245876 w 3972063"/>
              <a:gd name="connsiteY761" fmla="*/ 1973034 h 5659437"/>
              <a:gd name="connsiteX762" fmla="*/ 3245876 w 3972063"/>
              <a:gd name="connsiteY762" fmla="*/ 1992190 h 5659437"/>
              <a:gd name="connsiteX763" fmla="*/ 3237363 w 3972063"/>
              <a:gd name="connsiteY763" fmla="*/ 2019859 h 5659437"/>
              <a:gd name="connsiteX764" fmla="*/ 3220337 w 3972063"/>
              <a:gd name="connsiteY764" fmla="*/ 2009217 h 5659437"/>
              <a:gd name="connsiteX765" fmla="*/ 3228850 w 3972063"/>
              <a:gd name="connsiteY765" fmla="*/ 2026245 h 5659437"/>
              <a:gd name="connsiteX766" fmla="*/ 3220337 w 3972063"/>
              <a:gd name="connsiteY766" fmla="*/ 2045400 h 5659437"/>
              <a:gd name="connsiteX767" fmla="*/ 3203311 w 3972063"/>
              <a:gd name="connsiteY767" fmla="*/ 2036887 h 5659437"/>
              <a:gd name="connsiteX768" fmla="*/ 3207567 w 3972063"/>
              <a:gd name="connsiteY768" fmla="*/ 2053914 h 5659437"/>
              <a:gd name="connsiteX769" fmla="*/ 3188413 w 3972063"/>
              <a:gd name="connsiteY769" fmla="*/ 2060299 h 5659437"/>
              <a:gd name="connsiteX770" fmla="*/ 3192669 w 3972063"/>
              <a:gd name="connsiteY770" fmla="*/ 2068813 h 5659437"/>
              <a:gd name="connsiteX771" fmla="*/ 3182028 w 3972063"/>
              <a:gd name="connsiteY771" fmla="*/ 2096482 h 5659437"/>
              <a:gd name="connsiteX772" fmla="*/ 3173515 w 3972063"/>
              <a:gd name="connsiteY772" fmla="*/ 2111381 h 5659437"/>
              <a:gd name="connsiteX773" fmla="*/ 3154361 w 3972063"/>
              <a:gd name="connsiteY773" fmla="*/ 2130537 h 5659437"/>
              <a:gd name="connsiteX774" fmla="*/ 3154361 w 3972063"/>
              <a:gd name="connsiteY774" fmla="*/ 2136922 h 5659437"/>
              <a:gd name="connsiteX775" fmla="*/ 3162874 w 3972063"/>
              <a:gd name="connsiteY775" fmla="*/ 2139050 h 5659437"/>
              <a:gd name="connsiteX776" fmla="*/ 3156489 w 3972063"/>
              <a:gd name="connsiteY776" fmla="*/ 2153949 h 5659437"/>
              <a:gd name="connsiteX777" fmla="*/ 3152232 w 3972063"/>
              <a:gd name="connsiteY777" fmla="*/ 2139050 h 5659437"/>
              <a:gd name="connsiteX778" fmla="*/ 3124565 w 3972063"/>
              <a:gd name="connsiteY778" fmla="*/ 2164591 h 5659437"/>
              <a:gd name="connsiteX779" fmla="*/ 3133078 w 3972063"/>
              <a:gd name="connsiteY779" fmla="*/ 2177362 h 5659437"/>
              <a:gd name="connsiteX780" fmla="*/ 3137334 w 3972063"/>
              <a:gd name="connsiteY780" fmla="*/ 2160334 h 5659437"/>
              <a:gd name="connsiteX781" fmla="*/ 3152232 w 3972063"/>
              <a:gd name="connsiteY781" fmla="*/ 2175233 h 5659437"/>
              <a:gd name="connsiteX782" fmla="*/ 3133078 w 3972063"/>
              <a:gd name="connsiteY782" fmla="*/ 2185875 h 5659437"/>
              <a:gd name="connsiteX783" fmla="*/ 3118180 w 3972063"/>
              <a:gd name="connsiteY783" fmla="*/ 2175233 h 5659437"/>
              <a:gd name="connsiteX784" fmla="*/ 3122437 w 3972063"/>
              <a:gd name="connsiteY784" fmla="*/ 2185875 h 5659437"/>
              <a:gd name="connsiteX785" fmla="*/ 3116052 w 3972063"/>
              <a:gd name="connsiteY785" fmla="*/ 2181618 h 5659437"/>
              <a:gd name="connsiteX786" fmla="*/ 3107539 w 3972063"/>
              <a:gd name="connsiteY786" fmla="*/ 2200774 h 5659437"/>
              <a:gd name="connsiteX787" fmla="*/ 3081999 w 3972063"/>
              <a:gd name="connsiteY787" fmla="*/ 2228443 h 5659437"/>
              <a:gd name="connsiteX788" fmla="*/ 3088384 w 3972063"/>
              <a:gd name="connsiteY788" fmla="*/ 2234829 h 5659437"/>
              <a:gd name="connsiteX789" fmla="*/ 3084128 w 3972063"/>
              <a:gd name="connsiteY789" fmla="*/ 2245471 h 5659437"/>
              <a:gd name="connsiteX790" fmla="*/ 3069230 w 3972063"/>
              <a:gd name="connsiteY790" fmla="*/ 2264626 h 5659437"/>
              <a:gd name="connsiteX791" fmla="*/ 3060717 w 3972063"/>
              <a:gd name="connsiteY791" fmla="*/ 2264626 h 5659437"/>
              <a:gd name="connsiteX792" fmla="*/ 3060717 w 3972063"/>
              <a:gd name="connsiteY792" fmla="*/ 2249727 h 5659437"/>
              <a:gd name="connsiteX793" fmla="*/ 3041562 w 3972063"/>
              <a:gd name="connsiteY793" fmla="*/ 2271012 h 5659437"/>
              <a:gd name="connsiteX794" fmla="*/ 3054332 w 3972063"/>
              <a:gd name="connsiteY794" fmla="*/ 2262498 h 5659437"/>
              <a:gd name="connsiteX795" fmla="*/ 3039434 w 3972063"/>
              <a:gd name="connsiteY795" fmla="*/ 2305066 h 5659437"/>
              <a:gd name="connsiteX796" fmla="*/ 3047947 w 3972063"/>
              <a:gd name="connsiteY796" fmla="*/ 2307194 h 5659437"/>
              <a:gd name="connsiteX797" fmla="*/ 3050075 w 3972063"/>
              <a:gd name="connsiteY797" fmla="*/ 2317836 h 5659437"/>
              <a:gd name="connsiteX798" fmla="*/ 3033049 w 3972063"/>
              <a:gd name="connsiteY798" fmla="*/ 2313580 h 5659437"/>
              <a:gd name="connsiteX799" fmla="*/ 3020280 w 3972063"/>
              <a:gd name="connsiteY799" fmla="*/ 2328479 h 5659437"/>
              <a:gd name="connsiteX800" fmla="*/ 3026664 w 3972063"/>
              <a:gd name="connsiteY800" fmla="*/ 2332735 h 5659437"/>
              <a:gd name="connsiteX801" fmla="*/ 3028793 w 3972063"/>
              <a:gd name="connsiteY801" fmla="*/ 2332735 h 5659437"/>
              <a:gd name="connsiteX802" fmla="*/ 3039434 w 3972063"/>
              <a:gd name="connsiteY802" fmla="*/ 2324222 h 5659437"/>
              <a:gd name="connsiteX803" fmla="*/ 3037306 w 3972063"/>
              <a:gd name="connsiteY803" fmla="*/ 2332735 h 5659437"/>
              <a:gd name="connsiteX804" fmla="*/ 3047947 w 3972063"/>
              <a:gd name="connsiteY804" fmla="*/ 2332735 h 5659437"/>
              <a:gd name="connsiteX805" fmla="*/ 3050075 w 3972063"/>
              <a:gd name="connsiteY805" fmla="*/ 2332735 h 5659437"/>
              <a:gd name="connsiteX806" fmla="*/ 3058588 w 3972063"/>
              <a:gd name="connsiteY806" fmla="*/ 2332735 h 5659437"/>
              <a:gd name="connsiteX807" fmla="*/ 3073486 w 3972063"/>
              <a:gd name="connsiteY807" fmla="*/ 2298681 h 5659437"/>
              <a:gd name="connsiteX808" fmla="*/ 3079871 w 3972063"/>
              <a:gd name="connsiteY808" fmla="*/ 2285910 h 5659437"/>
              <a:gd name="connsiteX809" fmla="*/ 3094769 w 3972063"/>
              <a:gd name="connsiteY809" fmla="*/ 2285910 h 5659437"/>
              <a:gd name="connsiteX810" fmla="*/ 3113923 w 3972063"/>
              <a:gd name="connsiteY810" fmla="*/ 2258241 h 5659437"/>
              <a:gd name="connsiteX811" fmla="*/ 3107539 w 3972063"/>
              <a:gd name="connsiteY811" fmla="*/ 2251856 h 5659437"/>
              <a:gd name="connsiteX812" fmla="*/ 3120308 w 3972063"/>
              <a:gd name="connsiteY812" fmla="*/ 2236957 h 5659437"/>
              <a:gd name="connsiteX813" fmla="*/ 3128821 w 3972063"/>
              <a:gd name="connsiteY813" fmla="*/ 2247599 h 5659437"/>
              <a:gd name="connsiteX814" fmla="*/ 3152232 w 3972063"/>
              <a:gd name="connsiteY814" fmla="*/ 2198646 h 5659437"/>
              <a:gd name="connsiteX815" fmla="*/ 3141591 w 3972063"/>
              <a:gd name="connsiteY815" fmla="*/ 2190132 h 5659437"/>
              <a:gd name="connsiteX816" fmla="*/ 3154361 w 3972063"/>
              <a:gd name="connsiteY816" fmla="*/ 2177362 h 5659437"/>
              <a:gd name="connsiteX817" fmla="*/ 3162874 w 3972063"/>
              <a:gd name="connsiteY817" fmla="*/ 2190132 h 5659437"/>
              <a:gd name="connsiteX818" fmla="*/ 3216080 w 3972063"/>
              <a:gd name="connsiteY818" fmla="*/ 2117766 h 5659437"/>
              <a:gd name="connsiteX819" fmla="*/ 3211824 w 3972063"/>
              <a:gd name="connsiteY819" fmla="*/ 2128408 h 5659437"/>
              <a:gd name="connsiteX820" fmla="*/ 3222465 w 3972063"/>
              <a:gd name="connsiteY820" fmla="*/ 2128408 h 5659437"/>
              <a:gd name="connsiteX821" fmla="*/ 3235235 w 3972063"/>
              <a:gd name="connsiteY821" fmla="*/ 2115638 h 5659437"/>
              <a:gd name="connsiteX822" fmla="*/ 3228850 w 3972063"/>
              <a:gd name="connsiteY822" fmla="*/ 2102867 h 5659437"/>
              <a:gd name="connsiteX823" fmla="*/ 3243748 w 3972063"/>
              <a:gd name="connsiteY823" fmla="*/ 2098610 h 5659437"/>
              <a:gd name="connsiteX824" fmla="*/ 3237363 w 3972063"/>
              <a:gd name="connsiteY824" fmla="*/ 2092225 h 5659437"/>
              <a:gd name="connsiteX825" fmla="*/ 3250133 w 3972063"/>
              <a:gd name="connsiteY825" fmla="*/ 2075198 h 5659437"/>
              <a:gd name="connsiteX826" fmla="*/ 3245876 w 3972063"/>
              <a:gd name="connsiteY826" fmla="*/ 2087968 h 5659437"/>
              <a:gd name="connsiteX827" fmla="*/ 3267159 w 3972063"/>
              <a:gd name="connsiteY827" fmla="*/ 2090097 h 5659437"/>
              <a:gd name="connsiteX828" fmla="*/ 3258646 w 3972063"/>
              <a:gd name="connsiteY828" fmla="*/ 2079455 h 5659437"/>
              <a:gd name="connsiteX829" fmla="*/ 3282057 w 3972063"/>
              <a:gd name="connsiteY829" fmla="*/ 2049657 h 5659437"/>
              <a:gd name="connsiteX830" fmla="*/ 3277800 w 3972063"/>
              <a:gd name="connsiteY830" fmla="*/ 2032630 h 5659437"/>
              <a:gd name="connsiteX831" fmla="*/ 3290570 w 3972063"/>
              <a:gd name="connsiteY831" fmla="*/ 2036887 h 5659437"/>
              <a:gd name="connsiteX832" fmla="*/ 3290570 w 3972063"/>
              <a:gd name="connsiteY832" fmla="*/ 2013474 h 5659437"/>
              <a:gd name="connsiteX833" fmla="*/ 3282057 w 3972063"/>
              <a:gd name="connsiteY833" fmla="*/ 2013474 h 5659437"/>
              <a:gd name="connsiteX834" fmla="*/ 3279928 w 3972063"/>
              <a:gd name="connsiteY834" fmla="*/ 2002832 h 5659437"/>
              <a:gd name="connsiteX835" fmla="*/ 3290570 w 3972063"/>
              <a:gd name="connsiteY835" fmla="*/ 1992190 h 5659437"/>
              <a:gd name="connsiteX836" fmla="*/ 3288442 w 3972063"/>
              <a:gd name="connsiteY836" fmla="*/ 2000704 h 5659437"/>
              <a:gd name="connsiteX837" fmla="*/ 3292698 w 3972063"/>
              <a:gd name="connsiteY837" fmla="*/ 2007089 h 5659437"/>
              <a:gd name="connsiteX838" fmla="*/ 3309724 w 3972063"/>
              <a:gd name="connsiteY838" fmla="*/ 2000704 h 5659437"/>
              <a:gd name="connsiteX839" fmla="*/ 3309724 w 3972063"/>
              <a:gd name="connsiteY839" fmla="*/ 2007089 h 5659437"/>
              <a:gd name="connsiteX840" fmla="*/ 3320366 w 3972063"/>
              <a:gd name="connsiteY840" fmla="*/ 1975163 h 5659437"/>
              <a:gd name="connsiteX841" fmla="*/ 3331007 w 3972063"/>
              <a:gd name="connsiteY841" fmla="*/ 1985805 h 5659437"/>
              <a:gd name="connsiteX842" fmla="*/ 3333135 w 3972063"/>
              <a:gd name="connsiteY842" fmla="*/ 1960264 h 5659437"/>
              <a:gd name="connsiteX843" fmla="*/ 3333135 w 3972063"/>
              <a:gd name="connsiteY843" fmla="*/ 1966649 h 5659437"/>
              <a:gd name="connsiteX844" fmla="*/ 3345905 w 3972063"/>
              <a:gd name="connsiteY844" fmla="*/ 1947494 h 5659437"/>
              <a:gd name="connsiteX845" fmla="*/ 3356546 w 3972063"/>
              <a:gd name="connsiteY845" fmla="*/ 1947494 h 5659437"/>
              <a:gd name="connsiteX846" fmla="*/ 3354418 w 3972063"/>
              <a:gd name="connsiteY846" fmla="*/ 1934723 h 5659437"/>
              <a:gd name="connsiteX847" fmla="*/ 3362931 w 3972063"/>
              <a:gd name="connsiteY847" fmla="*/ 1930466 h 5659437"/>
              <a:gd name="connsiteX848" fmla="*/ 3369316 w 3972063"/>
              <a:gd name="connsiteY848" fmla="*/ 1934723 h 5659437"/>
              <a:gd name="connsiteX849" fmla="*/ 3386342 w 3972063"/>
              <a:gd name="connsiteY849" fmla="*/ 1892155 h 5659437"/>
              <a:gd name="connsiteX850" fmla="*/ 3399111 w 3972063"/>
              <a:gd name="connsiteY850" fmla="*/ 1904925 h 5659437"/>
              <a:gd name="connsiteX851" fmla="*/ 3405496 w 3972063"/>
              <a:gd name="connsiteY851" fmla="*/ 1887898 h 5659437"/>
              <a:gd name="connsiteX852" fmla="*/ 3394855 w 3972063"/>
              <a:gd name="connsiteY852" fmla="*/ 1894283 h 5659437"/>
              <a:gd name="connsiteX853" fmla="*/ 3414009 w 3972063"/>
              <a:gd name="connsiteY853" fmla="*/ 1881513 h 5659437"/>
              <a:gd name="connsiteX854" fmla="*/ 3401240 w 3972063"/>
              <a:gd name="connsiteY854" fmla="*/ 1875128 h 5659437"/>
              <a:gd name="connsiteX855" fmla="*/ 3426779 w 3972063"/>
              <a:gd name="connsiteY855" fmla="*/ 1830431 h 5659437"/>
              <a:gd name="connsiteX856" fmla="*/ 3424651 w 3972063"/>
              <a:gd name="connsiteY856" fmla="*/ 1841073 h 5659437"/>
              <a:gd name="connsiteX857" fmla="*/ 3437420 w 3972063"/>
              <a:gd name="connsiteY857" fmla="*/ 1843202 h 5659437"/>
              <a:gd name="connsiteX858" fmla="*/ 3437420 w 3972063"/>
              <a:gd name="connsiteY858" fmla="*/ 1826174 h 5659437"/>
              <a:gd name="connsiteX859" fmla="*/ 3445933 w 3972063"/>
              <a:gd name="connsiteY859" fmla="*/ 1817661 h 5659437"/>
              <a:gd name="connsiteX860" fmla="*/ 3465088 w 3972063"/>
              <a:gd name="connsiteY860" fmla="*/ 1798505 h 5659437"/>
              <a:gd name="connsiteX861" fmla="*/ 3473601 w 3972063"/>
              <a:gd name="connsiteY861" fmla="*/ 1802762 h 5659437"/>
              <a:gd name="connsiteX862" fmla="*/ 3473601 w 3972063"/>
              <a:gd name="connsiteY862" fmla="*/ 1783606 h 5659437"/>
              <a:gd name="connsiteX863" fmla="*/ 3477857 w 3972063"/>
              <a:gd name="connsiteY863" fmla="*/ 1787863 h 5659437"/>
              <a:gd name="connsiteX864" fmla="*/ 3499140 w 3972063"/>
              <a:gd name="connsiteY864" fmla="*/ 1749552 h 5659437"/>
              <a:gd name="connsiteX865" fmla="*/ 3505525 w 3972063"/>
              <a:gd name="connsiteY865" fmla="*/ 1755937 h 5659437"/>
              <a:gd name="connsiteX866" fmla="*/ 3533192 w 3972063"/>
              <a:gd name="connsiteY866" fmla="*/ 1730396 h 5659437"/>
              <a:gd name="connsiteX867" fmla="*/ 3539577 w 3972063"/>
              <a:gd name="connsiteY867" fmla="*/ 1738910 h 5659437"/>
              <a:gd name="connsiteX868" fmla="*/ 3545962 w 3972063"/>
              <a:gd name="connsiteY868" fmla="*/ 1730396 h 5659437"/>
              <a:gd name="connsiteX869" fmla="*/ 3541706 w 3972063"/>
              <a:gd name="connsiteY869" fmla="*/ 1719754 h 5659437"/>
              <a:gd name="connsiteX870" fmla="*/ 3550219 w 3972063"/>
              <a:gd name="connsiteY870" fmla="*/ 1713369 h 5659437"/>
              <a:gd name="connsiteX871" fmla="*/ 3541706 w 3972063"/>
              <a:gd name="connsiteY871" fmla="*/ 1709112 h 5659437"/>
              <a:gd name="connsiteX872" fmla="*/ 3558732 w 3972063"/>
              <a:gd name="connsiteY872" fmla="*/ 1700598 h 5659437"/>
              <a:gd name="connsiteX873" fmla="*/ 3550219 w 3972063"/>
              <a:gd name="connsiteY873" fmla="*/ 1696341 h 5659437"/>
              <a:gd name="connsiteX874" fmla="*/ 3588527 w 3972063"/>
              <a:gd name="connsiteY874" fmla="*/ 1687828 h 5659437"/>
              <a:gd name="connsiteX875" fmla="*/ 3601297 w 3972063"/>
              <a:gd name="connsiteY875" fmla="*/ 1668672 h 5659437"/>
              <a:gd name="connsiteX876" fmla="*/ 3605554 w 3972063"/>
              <a:gd name="connsiteY876" fmla="*/ 1675057 h 5659437"/>
              <a:gd name="connsiteX877" fmla="*/ 3620451 w 3972063"/>
              <a:gd name="connsiteY877" fmla="*/ 1666544 h 5659437"/>
              <a:gd name="connsiteX878" fmla="*/ 3603425 w 3972063"/>
              <a:gd name="connsiteY878" fmla="*/ 1651645 h 5659437"/>
              <a:gd name="connsiteX879" fmla="*/ 3620451 w 3972063"/>
              <a:gd name="connsiteY879" fmla="*/ 1636746 h 5659437"/>
              <a:gd name="connsiteX880" fmla="*/ 3731121 w 3972063"/>
              <a:gd name="connsiteY880" fmla="*/ 1536711 h 5659437"/>
              <a:gd name="connsiteX881" fmla="*/ 3722608 w 3972063"/>
              <a:gd name="connsiteY881" fmla="*/ 1547353 h 5659437"/>
              <a:gd name="connsiteX882" fmla="*/ 3728993 w 3972063"/>
              <a:gd name="connsiteY882" fmla="*/ 1557995 h 5659437"/>
              <a:gd name="connsiteX883" fmla="*/ 3733250 w 3972063"/>
              <a:gd name="connsiteY883" fmla="*/ 1551610 h 5659437"/>
              <a:gd name="connsiteX884" fmla="*/ 3728993 w 3972063"/>
              <a:gd name="connsiteY884" fmla="*/ 1543096 h 5659437"/>
              <a:gd name="connsiteX885" fmla="*/ 3739635 w 3972063"/>
              <a:gd name="connsiteY885" fmla="*/ 1547353 h 5659437"/>
              <a:gd name="connsiteX886" fmla="*/ 3748148 w 3972063"/>
              <a:gd name="connsiteY886" fmla="*/ 1538839 h 5659437"/>
              <a:gd name="connsiteX887" fmla="*/ 3741763 w 3972063"/>
              <a:gd name="connsiteY887" fmla="*/ 1532454 h 5659437"/>
              <a:gd name="connsiteX888" fmla="*/ 3720480 w 3972063"/>
              <a:gd name="connsiteY888" fmla="*/ 1528197 h 5659437"/>
              <a:gd name="connsiteX889" fmla="*/ 3731121 w 3972063"/>
              <a:gd name="connsiteY889" fmla="*/ 1521812 h 5659437"/>
              <a:gd name="connsiteX890" fmla="*/ 3737506 w 3972063"/>
              <a:gd name="connsiteY890" fmla="*/ 1530326 h 5659437"/>
              <a:gd name="connsiteX891" fmla="*/ 3760917 w 3972063"/>
              <a:gd name="connsiteY891" fmla="*/ 1502656 h 5659437"/>
              <a:gd name="connsiteX892" fmla="*/ 3765174 w 3972063"/>
              <a:gd name="connsiteY892" fmla="*/ 1498399 h 5659437"/>
              <a:gd name="connsiteX893" fmla="*/ 3780072 w 3972063"/>
              <a:gd name="connsiteY893" fmla="*/ 1492014 h 5659437"/>
              <a:gd name="connsiteX894" fmla="*/ 3773687 w 3972063"/>
              <a:gd name="connsiteY894" fmla="*/ 1511170 h 5659437"/>
              <a:gd name="connsiteX895" fmla="*/ 3797098 w 3972063"/>
              <a:gd name="connsiteY895" fmla="*/ 1487757 h 5659437"/>
              <a:gd name="connsiteX896" fmla="*/ 3811996 w 3972063"/>
              <a:gd name="connsiteY896" fmla="*/ 1481372 h 5659437"/>
              <a:gd name="connsiteX897" fmla="*/ 3822637 w 3972063"/>
              <a:gd name="connsiteY897" fmla="*/ 1500528 h 5659437"/>
              <a:gd name="connsiteX898" fmla="*/ 3833278 w 3972063"/>
              <a:gd name="connsiteY898" fmla="*/ 1479244 h 5659437"/>
              <a:gd name="connsiteX899" fmla="*/ 3824765 w 3972063"/>
              <a:gd name="connsiteY899" fmla="*/ 1464345 h 5659437"/>
              <a:gd name="connsiteX900" fmla="*/ 3843920 w 3972063"/>
              <a:gd name="connsiteY900" fmla="*/ 1462217 h 5659437"/>
              <a:gd name="connsiteX901" fmla="*/ 3854561 w 3972063"/>
              <a:gd name="connsiteY901" fmla="*/ 1477115 h 5659437"/>
              <a:gd name="connsiteX902" fmla="*/ 3846048 w 3972063"/>
              <a:gd name="connsiteY902" fmla="*/ 1492014 h 5659437"/>
              <a:gd name="connsiteX903" fmla="*/ 3809867 w 3972063"/>
              <a:gd name="connsiteY903" fmla="*/ 1523940 h 5659437"/>
              <a:gd name="connsiteX904" fmla="*/ 3792841 w 3972063"/>
              <a:gd name="connsiteY904" fmla="*/ 1549481 h 5659437"/>
              <a:gd name="connsiteX905" fmla="*/ 3799226 w 3972063"/>
              <a:gd name="connsiteY905" fmla="*/ 1553738 h 5659437"/>
              <a:gd name="connsiteX906" fmla="*/ 3784328 w 3972063"/>
              <a:gd name="connsiteY906" fmla="*/ 1557995 h 5659437"/>
              <a:gd name="connsiteX907" fmla="*/ 3773687 w 3972063"/>
              <a:gd name="connsiteY907" fmla="*/ 1549481 h 5659437"/>
              <a:gd name="connsiteX908" fmla="*/ 3771559 w 3972063"/>
              <a:gd name="connsiteY908" fmla="*/ 1555866 h 5659437"/>
              <a:gd name="connsiteX909" fmla="*/ 3782200 w 3972063"/>
              <a:gd name="connsiteY909" fmla="*/ 1572894 h 5659437"/>
              <a:gd name="connsiteX910" fmla="*/ 3773687 w 3972063"/>
              <a:gd name="connsiteY910" fmla="*/ 1585664 h 5659437"/>
              <a:gd name="connsiteX911" fmla="*/ 3765174 w 3972063"/>
              <a:gd name="connsiteY911" fmla="*/ 1583536 h 5659437"/>
              <a:gd name="connsiteX912" fmla="*/ 3763045 w 3972063"/>
              <a:gd name="connsiteY912" fmla="*/ 1598435 h 5659437"/>
              <a:gd name="connsiteX913" fmla="*/ 3769430 w 3972063"/>
              <a:gd name="connsiteY913" fmla="*/ 1577151 h 5659437"/>
              <a:gd name="connsiteX914" fmla="*/ 3758789 w 3972063"/>
              <a:gd name="connsiteY914" fmla="*/ 1570765 h 5659437"/>
              <a:gd name="connsiteX915" fmla="*/ 3750276 w 3972063"/>
              <a:gd name="connsiteY915" fmla="*/ 1592049 h 5659437"/>
              <a:gd name="connsiteX916" fmla="*/ 3741763 w 3972063"/>
              <a:gd name="connsiteY916" fmla="*/ 1600563 h 5659437"/>
              <a:gd name="connsiteX917" fmla="*/ 3728993 w 3972063"/>
              <a:gd name="connsiteY917" fmla="*/ 1598435 h 5659437"/>
              <a:gd name="connsiteX918" fmla="*/ 3728993 w 3972063"/>
              <a:gd name="connsiteY918" fmla="*/ 1611205 h 5659437"/>
              <a:gd name="connsiteX919" fmla="*/ 3714095 w 3972063"/>
              <a:gd name="connsiteY919" fmla="*/ 1613333 h 5659437"/>
              <a:gd name="connsiteX920" fmla="*/ 3728993 w 3972063"/>
              <a:gd name="connsiteY920" fmla="*/ 1626104 h 5659437"/>
              <a:gd name="connsiteX921" fmla="*/ 3707711 w 3972063"/>
              <a:gd name="connsiteY921" fmla="*/ 1623976 h 5659437"/>
              <a:gd name="connsiteX922" fmla="*/ 3707711 w 3972063"/>
              <a:gd name="connsiteY922" fmla="*/ 1641003 h 5659437"/>
              <a:gd name="connsiteX923" fmla="*/ 3722608 w 3972063"/>
              <a:gd name="connsiteY923" fmla="*/ 1632489 h 5659437"/>
              <a:gd name="connsiteX924" fmla="*/ 3701326 w 3972063"/>
              <a:gd name="connsiteY924" fmla="*/ 1653773 h 5659437"/>
              <a:gd name="connsiteX925" fmla="*/ 3686428 w 3972063"/>
              <a:gd name="connsiteY925" fmla="*/ 1681443 h 5659437"/>
              <a:gd name="connsiteX926" fmla="*/ 3724737 w 3972063"/>
              <a:gd name="connsiteY926" fmla="*/ 1677186 h 5659437"/>
              <a:gd name="connsiteX927" fmla="*/ 3726865 w 3972063"/>
              <a:gd name="connsiteY927" fmla="*/ 1668672 h 5659437"/>
              <a:gd name="connsiteX928" fmla="*/ 3720480 w 3972063"/>
              <a:gd name="connsiteY928" fmla="*/ 1664415 h 5659437"/>
              <a:gd name="connsiteX929" fmla="*/ 3724737 w 3972063"/>
              <a:gd name="connsiteY929" fmla="*/ 1643131 h 5659437"/>
              <a:gd name="connsiteX930" fmla="*/ 3731121 w 3972063"/>
              <a:gd name="connsiteY930" fmla="*/ 1653773 h 5659437"/>
              <a:gd name="connsiteX931" fmla="*/ 3737506 w 3972063"/>
              <a:gd name="connsiteY931" fmla="*/ 1649516 h 5659437"/>
              <a:gd name="connsiteX932" fmla="*/ 3735378 w 3972063"/>
              <a:gd name="connsiteY932" fmla="*/ 1641003 h 5659437"/>
              <a:gd name="connsiteX933" fmla="*/ 3752404 w 3972063"/>
              <a:gd name="connsiteY933" fmla="*/ 1634618 h 5659437"/>
              <a:gd name="connsiteX934" fmla="*/ 3748148 w 3972063"/>
              <a:gd name="connsiteY934" fmla="*/ 1651645 h 5659437"/>
              <a:gd name="connsiteX935" fmla="*/ 3758789 w 3972063"/>
              <a:gd name="connsiteY935" fmla="*/ 1645260 h 5659437"/>
              <a:gd name="connsiteX936" fmla="*/ 3756661 w 3972063"/>
              <a:gd name="connsiteY936" fmla="*/ 1632489 h 5659437"/>
              <a:gd name="connsiteX937" fmla="*/ 3748148 w 3972063"/>
              <a:gd name="connsiteY937" fmla="*/ 1630361 h 5659437"/>
              <a:gd name="connsiteX938" fmla="*/ 3771559 w 3972063"/>
              <a:gd name="connsiteY938" fmla="*/ 1609077 h 5659437"/>
              <a:gd name="connsiteX939" fmla="*/ 3805611 w 3972063"/>
              <a:gd name="connsiteY939" fmla="*/ 1560123 h 5659437"/>
              <a:gd name="connsiteX940" fmla="*/ 3814124 w 3972063"/>
              <a:gd name="connsiteY940" fmla="*/ 1572894 h 5659437"/>
              <a:gd name="connsiteX941" fmla="*/ 3788585 w 3972063"/>
              <a:gd name="connsiteY941" fmla="*/ 1594178 h 5659437"/>
              <a:gd name="connsiteX942" fmla="*/ 3773687 w 3972063"/>
              <a:gd name="connsiteY942" fmla="*/ 1604820 h 5659437"/>
              <a:gd name="connsiteX943" fmla="*/ 3788585 w 3972063"/>
              <a:gd name="connsiteY943" fmla="*/ 1606948 h 5659437"/>
              <a:gd name="connsiteX944" fmla="*/ 3794970 w 3972063"/>
              <a:gd name="connsiteY944" fmla="*/ 1587793 h 5659437"/>
              <a:gd name="connsiteX945" fmla="*/ 3820509 w 3972063"/>
              <a:gd name="connsiteY945" fmla="*/ 1572894 h 5659437"/>
              <a:gd name="connsiteX946" fmla="*/ 3824765 w 3972063"/>
              <a:gd name="connsiteY946" fmla="*/ 1583536 h 5659437"/>
              <a:gd name="connsiteX947" fmla="*/ 3835407 w 3972063"/>
              <a:gd name="connsiteY947" fmla="*/ 1581407 h 5659437"/>
              <a:gd name="connsiteX948" fmla="*/ 3835407 w 3972063"/>
              <a:gd name="connsiteY948" fmla="*/ 1566509 h 5659437"/>
              <a:gd name="connsiteX949" fmla="*/ 3826894 w 3972063"/>
              <a:gd name="connsiteY949" fmla="*/ 1564380 h 5659437"/>
              <a:gd name="connsiteX950" fmla="*/ 3848176 w 3972063"/>
              <a:gd name="connsiteY950" fmla="*/ 1553738 h 5659437"/>
              <a:gd name="connsiteX951" fmla="*/ 3852433 w 3972063"/>
              <a:gd name="connsiteY951" fmla="*/ 1562252 h 5659437"/>
              <a:gd name="connsiteX952" fmla="*/ 3854561 w 3972063"/>
              <a:gd name="connsiteY952" fmla="*/ 1543096 h 5659437"/>
              <a:gd name="connsiteX953" fmla="*/ 3882229 w 3972063"/>
              <a:gd name="connsiteY953" fmla="*/ 1538839 h 5659437"/>
              <a:gd name="connsiteX954" fmla="*/ 3901383 w 3972063"/>
              <a:gd name="connsiteY954" fmla="*/ 1523940 h 5659437"/>
              <a:gd name="connsiteX955" fmla="*/ 3907768 w 3972063"/>
              <a:gd name="connsiteY955" fmla="*/ 1532454 h 5659437"/>
              <a:gd name="connsiteX956" fmla="*/ 3916281 w 3972063"/>
              <a:gd name="connsiteY956" fmla="*/ 1521812 h 5659437"/>
              <a:gd name="connsiteX957" fmla="*/ 3929050 w 3972063"/>
              <a:gd name="connsiteY957" fmla="*/ 1523940 h 5659437"/>
              <a:gd name="connsiteX958" fmla="*/ 3937564 w 3972063"/>
              <a:gd name="connsiteY958" fmla="*/ 1515427 h 5659437"/>
              <a:gd name="connsiteX959" fmla="*/ 3924794 w 3972063"/>
              <a:gd name="connsiteY959" fmla="*/ 1517555 h 5659437"/>
              <a:gd name="connsiteX960" fmla="*/ 3924794 w 3972063"/>
              <a:gd name="connsiteY960" fmla="*/ 1504785 h 5659437"/>
              <a:gd name="connsiteX961" fmla="*/ 3931179 w 3972063"/>
              <a:gd name="connsiteY961" fmla="*/ 1496271 h 5659437"/>
              <a:gd name="connsiteX962" fmla="*/ 3946077 w 3972063"/>
              <a:gd name="connsiteY962" fmla="*/ 1498399 h 5659437"/>
              <a:gd name="connsiteX963" fmla="*/ 3935435 w 3972063"/>
              <a:gd name="connsiteY963" fmla="*/ 1511170 h 5659437"/>
              <a:gd name="connsiteX964" fmla="*/ 3956718 w 3972063"/>
              <a:gd name="connsiteY964" fmla="*/ 1513298 h 5659437"/>
              <a:gd name="connsiteX965" fmla="*/ 3971616 w 3972063"/>
              <a:gd name="connsiteY965" fmla="*/ 1494143 h 5659437"/>
              <a:gd name="connsiteX966" fmla="*/ 3971616 w 3972063"/>
              <a:gd name="connsiteY966" fmla="*/ 1511170 h 5659437"/>
              <a:gd name="connsiteX967" fmla="*/ 3954590 w 3972063"/>
              <a:gd name="connsiteY967" fmla="*/ 1523940 h 5659437"/>
              <a:gd name="connsiteX968" fmla="*/ 3956718 w 3972063"/>
              <a:gd name="connsiteY968" fmla="*/ 1528197 h 5659437"/>
              <a:gd name="connsiteX969" fmla="*/ 3943948 w 3972063"/>
              <a:gd name="connsiteY969" fmla="*/ 1555866 h 5659437"/>
              <a:gd name="connsiteX970" fmla="*/ 3931179 w 3972063"/>
              <a:gd name="connsiteY970" fmla="*/ 1553738 h 5659437"/>
              <a:gd name="connsiteX971" fmla="*/ 3916281 w 3972063"/>
              <a:gd name="connsiteY971" fmla="*/ 1572894 h 5659437"/>
              <a:gd name="connsiteX972" fmla="*/ 3924794 w 3972063"/>
              <a:gd name="connsiteY972" fmla="*/ 1562252 h 5659437"/>
              <a:gd name="connsiteX973" fmla="*/ 3914153 w 3972063"/>
              <a:gd name="connsiteY973" fmla="*/ 1547353 h 5659437"/>
              <a:gd name="connsiteX974" fmla="*/ 3916281 w 3972063"/>
              <a:gd name="connsiteY974" fmla="*/ 1560123 h 5659437"/>
              <a:gd name="connsiteX975" fmla="*/ 3905640 w 3972063"/>
              <a:gd name="connsiteY975" fmla="*/ 1570765 h 5659437"/>
              <a:gd name="connsiteX976" fmla="*/ 3894998 w 3972063"/>
              <a:gd name="connsiteY976" fmla="*/ 1566509 h 5659437"/>
              <a:gd name="connsiteX977" fmla="*/ 3892870 w 3972063"/>
              <a:gd name="connsiteY977" fmla="*/ 1585664 h 5659437"/>
              <a:gd name="connsiteX978" fmla="*/ 3901383 w 3972063"/>
              <a:gd name="connsiteY978" fmla="*/ 1600563 h 5659437"/>
              <a:gd name="connsiteX979" fmla="*/ 3877972 w 3972063"/>
              <a:gd name="connsiteY979" fmla="*/ 1619719 h 5659437"/>
              <a:gd name="connsiteX980" fmla="*/ 3877972 w 3972063"/>
              <a:gd name="connsiteY980" fmla="*/ 1611205 h 5659437"/>
              <a:gd name="connsiteX981" fmla="*/ 3865202 w 3972063"/>
              <a:gd name="connsiteY981" fmla="*/ 1626104 h 5659437"/>
              <a:gd name="connsiteX982" fmla="*/ 3843920 w 3972063"/>
              <a:gd name="connsiteY982" fmla="*/ 1638874 h 5659437"/>
              <a:gd name="connsiteX983" fmla="*/ 3826894 w 3972063"/>
              <a:gd name="connsiteY983" fmla="*/ 1632489 h 5659437"/>
              <a:gd name="connsiteX984" fmla="*/ 3829022 w 3972063"/>
              <a:gd name="connsiteY984" fmla="*/ 1651645 h 5659437"/>
              <a:gd name="connsiteX985" fmla="*/ 3820509 w 3972063"/>
              <a:gd name="connsiteY985" fmla="*/ 1658030 h 5659437"/>
              <a:gd name="connsiteX986" fmla="*/ 3814124 w 3972063"/>
              <a:gd name="connsiteY986" fmla="*/ 1651645 h 5659437"/>
              <a:gd name="connsiteX987" fmla="*/ 3814124 w 3972063"/>
              <a:gd name="connsiteY987" fmla="*/ 1660158 h 5659437"/>
              <a:gd name="connsiteX988" fmla="*/ 3799226 w 3972063"/>
              <a:gd name="connsiteY988" fmla="*/ 1653773 h 5659437"/>
              <a:gd name="connsiteX989" fmla="*/ 3792841 w 3972063"/>
              <a:gd name="connsiteY989" fmla="*/ 1672929 h 5659437"/>
              <a:gd name="connsiteX990" fmla="*/ 3811996 w 3972063"/>
              <a:gd name="connsiteY990" fmla="*/ 1664415 h 5659437"/>
              <a:gd name="connsiteX991" fmla="*/ 3788585 w 3972063"/>
              <a:gd name="connsiteY991" fmla="*/ 1689956 h 5659437"/>
              <a:gd name="connsiteX992" fmla="*/ 3824765 w 3972063"/>
              <a:gd name="connsiteY992" fmla="*/ 1666544 h 5659437"/>
              <a:gd name="connsiteX993" fmla="*/ 3816252 w 3972063"/>
              <a:gd name="connsiteY993" fmla="*/ 1662287 h 5659437"/>
              <a:gd name="connsiteX994" fmla="*/ 3831150 w 3972063"/>
              <a:gd name="connsiteY994" fmla="*/ 1662287 h 5659437"/>
              <a:gd name="connsiteX995" fmla="*/ 3837535 w 3972063"/>
              <a:gd name="connsiteY995" fmla="*/ 1672929 h 5659437"/>
              <a:gd name="connsiteX996" fmla="*/ 3807739 w 3972063"/>
              <a:gd name="connsiteY996" fmla="*/ 1700598 h 5659437"/>
              <a:gd name="connsiteX997" fmla="*/ 3799226 w 3972063"/>
              <a:gd name="connsiteY997" fmla="*/ 1706983 h 5659437"/>
              <a:gd name="connsiteX998" fmla="*/ 3788585 w 3972063"/>
              <a:gd name="connsiteY998" fmla="*/ 1696341 h 5659437"/>
              <a:gd name="connsiteX999" fmla="*/ 3782200 w 3972063"/>
              <a:gd name="connsiteY999" fmla="*/ 1706983 h 5659437"/>
              <a:gd name="connsiteX1000" fmla="*/ 3792841 w 3972063"/>
              <a:gd name="connsiteY1000" fmla="*/ 1709112 h 5659437"/>
              <a:gd name="connsiteX1001" fmla="*/ 3784328 w 3972063"/>
              <a:gd name="connsiteY1001" fmla="*/ 1713369 h 5659437"/>
              <a:gd name="connsiteX1002" fmla="*/ 3786456 w 3972063"/>
              <a:gd name="connsiteY1002" fmla="*/ 1730396 h 5659437"/>
              <a:gd name="connsiteX1003" fmla="*/ 3797098 w 3972063"/>
              <a:gd name="connsiteY1003" fmla="*/ 1736781 h 5659437"/>
              <a:gd name="connsiteX1004" fmla="*/ 3797098 w 3972063"/>
              <a:gd name="connsiteY1004" fmla="*/ 1749552 h 5659437"/>
              <a:gd name="connsiteX1005" fmla="*/ 3784328 w 3972063"/>
              <a:gd name="connsiteY1005" fmla="*/ 1738910 h 5659437"/>
              <a:gd name="connsiteX1006" fmla="*/ 3771559 w 3972063"/>
              <a:gd name="connsiteY1006" fmla="*/ 1755937 h 5659437"/>
              <a:gd name="connsiteX1007" fmla="*/ 3767302 w 3972063"/>
              <a:gd name="connsiteY1007" fmla="*/ 1747423 h 5659437"/>
              <a:gd name="connsiteX1008" fmla="*/ 3754532 w 3972063"/>
              <a:gd name="connsiteY1008" fmla="*/ 1747423 h 5659437"/>
              <a:gd name="connsiteX1009" fmla="*/ 3741763 w 3972063"/>
              <a:gd name="connsiteY1009" fmla="*/ 1753808 h 5659437"/>
              <a:gd name="connsiteX1010" fmla="*/ 3746019 w 3972063"/>
              <a:gd name="connsiteY1010" fmla="*/ 1772964 h 5659437"/>
              <a:gd name="connsiteX1011" fmla="*/ 3728993 w 3972063"/>
              <a:gd name="connsiteY1011" fmla="*/ 1764450 h 5659437"/>
              <a:gd name="connsiteX1012" fmla="*/ 3724737 w 3972063"/>
              <a:gd name="connsiteY1012" fmla="*/ 1785735 h 5659437"/>
              <a:gd name="connsiteX1013" fmla="*/ 3714095 w 3972063"/>
              <a:gd name="connsiteY1013" fmla="*/ 1787863 h 5659437"/>
              <a:gd name="connsiteX1014" fmla="*/ 3733250 w 3972063"/>
              <a:gd name="connsiteY1014" fmla="*/ 1787863 h 5659437"/>
              <a:gd name="connsiteX1015" fmla="*/ 3750276 w 3972063"/>
              <a:gd name="connsiteY1015" fmla="*/ 1783606 h 5659437"/>
              <a:gd name="connsiteX1016" fmla="*/ 3728993 w 3972063"/>
              <a:gd name="connsiteY1016" fmla="*/ 1794248 h 5659437"/>
              <a:gd name="connsiteX1017" fmla="*/ 3756661 w 3972063"/>
              <a:gd name="connsiteY1017" fmla="*/ 1824046 h 5659437"/>
              <a:gd name="connsiteX1018" fmla="*/ 3735378 w 3972063"/>
              <a:gd name="connsiteY1018" fmla="*/ 1851715 h 5659437"/>
              <a:gd name="connsiteX1019" fmla="*/ 3733250 w 3972063"/>
              <a:gd name="connsiteY1019" fmla="*/ 1832560 h 5659437"/>
              <a:gd name="connsiteX1020" fmla="*/ 3709839 w 3972063"/>
              <a:gd name="connsiteY1020" fmla="*/ 1841073 h 5659437"/>
              <a:gd name="connsiteX1021" fmla="*/ 3701326 w 3972063"/>
              <a:gd name="connsiteY1021" fmla="*/ 1855972 h 5659437"/>
              <a:gd name="connsiteX1022" fmla="*/ 3665145 w 3972063"/>
              <a:gd name="connsiteY1022" fmla="*/ 1872999 h 5659437"/>
              <a:gd name="connsiteX1023" fmla="*/ 3663017 w 3972063"/>
              <a:gd name="connsiteY1023" fmla="*/ 1881513 h 5659437"/>
              <a:gd name="connsiteX1024" fmla="*/ 3652376 w 3972063"/>
              <a:gd name="connsiteY1024" fmla="*/ 1881513 h 5659437"/>
              <a:gd name="connsiteX1025" fmla="*/ 3635349 w 3972063"/>
              <a:gd name="connsiteY1025" fmla="*/ 1898540 h 5659437"/>
              <a:gd name="connsiteX1026" fmla="*/ 3618323 w 3972063"/>
              <a:gd name="connsiteY1026" fmla="*/ 1909182 h 5659437"/>
              <a:gd name="connsiteX1027" fmla="*/ 3624708 w 3972063"/>
              <a:gd name="connsiteY1027" fmla="*/ 1911311 h 5659437"/>
              <a:gd name="connsiteX1028" fmla="*/ 3620451 w 3972063"/>
              <a:gd name="connsiteY1028" fmla="*/ 1917696 h 5659437"/>
              <a:gd name="connsiteX1029" fmla="*/ 3614067 w 3972063"/>
              <a:gd name="connsiteY1029" fmla="*/ 1913439 h 5659437"/>
              <a:gd name="connsiteX1030" fmla="*/ 3597041 w 3972063"/>
              <a:gd name="connsiteY1030" fmla="*/ 1930466 h 5659437"/>
              <a:gd name="connsiteX1031" fmla="*/ 3594912 w 3972063"/>
              <a:gd name="connsiteY1031" fmla="*/ 1917696 h 5659437"/>
              <a:gd name="connsiteX1032" fmla="*/ 3590656 w 3972063"/>
              <a:gd name="connsiteY1032" fmla="*/ 1919824 h 5659437"/>
              <a:gd name="connsiteX1033" fmla="*/ 3601297 w 3972063"/>
              <a:gd name="connsiteY1033" fmla="*/ 1968778 h 5659437"/>
              <a:gd name="connsiteX1034" fmla="*/ 3592784 w 3972063"/>
              <a:gd name="connsiteY1034" fmla="*/ 1960264 h 5659437"/>
              <a:gd name="connsiteX1035" fmla="*/ 3588527 w 3972063"/>
              <a:gd name="connsiteY1035" fmla="*/ 1979420 h 5659437"/>
              <a:gd name="connsiteX1036" fmla="*/ 3590656 w 3972063"/>
              <a:gd name="connsiteY1036" fmla="*/ 2019859 h 5659437"/>
              <a:gd name="connsiteX1037" fmla="*/ 3599169 w 3972063"/>
              <a:gd name="connsiteY1037" fmla="*/ 2011346 h 5659437"/>
              <a:gd name="connsiteX1038" fmla="*/ 3614067 w 3972063"/>
              <a:gd name="connsiteY1038" fmla="*/ 2017731 h 5659437"/>
              <a:gd name="connsiteX1039" fmla="*/ 3607682 w 3972063"/>
              <a:gd name="connsiteY1039" fmla="*/ 2028373 h 5659437"/>
              <a:gd name="connsiteX1040" fmla="*/ 3622580 w 3972063"/>
              <a:gd name="connsiteY1040" fmla="*/ 2011346 h 5659437"/>
              <a:gd name="connsiteX1041" fmla="*/ 3611938 w 3972063"/>
              <a:gd name="connsiteY1041" fmla="*/ 2004961 h 5659437"/>
              <a:gd name="connsiteX1042" fmla="*/ 3605554 w 3972063"/>
              <a:gd name="connsiteY1042" fmla="*/ 2017731 h 5659437"/>
              <a:gd name="connsiteX1043" fmla="*/ 3603425 w 3972063"/>
              <a:gd name="connsiteY1043" fmla="*/ 2004961 h 5659437"/>
              <a:gd name="connsiteX1044" fmla="*/ 3628965 w 3972063"/>
              <a:gd name="connsiteY1044" fmla="*/ 1968778 h 5659437"/>
              <a:gd name="connsiteX1045" fmla="*/ 3643862 w 3972063"/>
              <a:gd name="connsiteY1045" fmla="*/ 1968778 h 5659437"/>
              <a:gd name="connsiteX1046" fmla="*/ 3645991 w 3972063"/>
              <a:gd name="connsiteY1046" fmla="*/ 1964521 h 5659437"/>
              <a:gd name="connsiteX1047" fmla="*/ 3643862 w 3972063"/>
              <a:gd name="connsiteY1047" fmla="*/ 1956007 h 5659437"/>
              <a:gd name="connsiteX1048" fmla="*/ 3663017 w 3972063"/>
              <a:gd name="connsiteY1048" fmla="*/ 1932595 h 5659437"/>
              <a:gd name="connsiteX1049" fmla="*/ 3671530 w 3972063"/>
              <a:gd name="connsiteY1049" fmla="*/ 1938980 h 5659437"/>
              <a:gd name="connsiteX1050" fmla="*/ 3680043 w 3972063"/>
              <a:gd name="connsiteY1050" fmla="*/ 1936852 h 5659437"/>
              <a:gd name="connsiteX1051" fmla="*/ 3686428 w 3972063"/>
              <a:gd name="connsiteY1051" fmla="*/ 1930466 h 5659437"/>
              <a:gd name="connsiteX1052" fmla="*/ 3682171 w 3972063"/>
              <a:gd name="connsiteY1052" fmla="*/ 1924081 h 5659437"/>
              <a:gd name="connsiteX1053" fmla="*/ 3694941 w 3972063"/>
              <a:gd name="connsiteY1053" fmla="*/ 1919824 h 5659437"/>
              <a:gd name="connsiteX1054" fmla="*/ 3701326 w 3972063"/>
              <a:gd name="connsiteY1054" fmla="*/ 1926209 h 5659437"/>
              <a:gd name="connsiteX1055" fmla="*/ 3703454 w 3972063"/>
              <a:gd name="connsiteY1055" fmla="*/ 1917696 h 5659437"/>
              <a:gd name="connsiteX1056" fmla="*/ 3694941 w 3972063"/>
              <a:gd name="connsiteY1056" fmla="*/ 1919824 h 5659437"/>
              <a:gd name="connsiteX1057" fmla="*/ 3697069 w 3972063"/>
              <a:gd name="connsiteY1057" fmla="*/ 1907054 h 5659437"/>
              <a:gd name="connsiteX1058" fmla="*/ 3714095 w 3972063"/>
              <a:gd name="connsiteY1058" fmla="*/ 1907054 h 5659437"/>
              <a:gd name="connsiteX1059" fmla="*/ 3726865 w 3972063"/>
              <a:gd name="connsiteY1059" fmla="*/ 1890027 h 5659437"/>
              <a:gd name="connsiteX1060" fmla="*/ 3748148 w 3972063"/>
              <a:gd name="connsiteY1060" fmla="*/ 1881513 h 5659437"/>
              <a:gd name="connsiteX1061" fmla="*/ 3754532 w 3972063"/>
              <a:gd name="connsiteY1061" fmla="*/ 1877256 h 5659437"/>
              <a:gd name="connsiteX1062" fmla="*/ 3777943 w 3972063"/>
              <a:gd name="connsiteY1062" fmla="*/ 1858100 h 5659437"/>
              <a:gd name="connsiteX1063" fmla="*/ 3799226 w 3972063"/>
              <a:gd name="connsiteY1063" fmla="*/ 1845330 h 5659437"/>
              <a:gd name="connsiteX1064" fmla="*/ 3799226 w 3972063"/>
              <a:gd name="connsiteY1064" fmla="*/ 1853844 h 5659437"/>
              <a:gd name="connsiteX1065" fmla="*/ 3805611 w 3972063"/>
              <a:gd name="connsiteY1065" fmla="*/ 1843202 h 5659437"/>
              <a:gd name="connsiteX1066" fmla="*/ 3801354 w 3972063"/>
              <a:gd name="connsiteY1066" fmla="*/ 1838945 h 5659437"/>
              <a:gd name="connsiteX1067" fmla="*/ 3811996 w 3972063"/>
              <a:gd name="connsiteY1067" fmla="*/ 1824046 h 5659437"/>
              <a:gd name="connsiteX1068" fmla="*/ 3805611 w 3972063"/>
              <a:gd name="connsiteY1068" fmla="*/ 1853844 h 5659437"/>
              <a:gd name="connsiteX1069" fmla="*/ 3797098 w 3972063"/>
              <a:gd name="connsiteY1069" fmla="*/ 1875128 h 5659437"/>
              <a:gd name="connsiteX1070" fmla="*/ 3782200 w 3972063"/>
              <a:gd name="connsiteY1070" fmla="*/ 1875128 h 5659437"/>
              <a:gd name="connsiteX1071" fmla="*/ 3782200 w 3972063"/>
              <a:gd name="connsiteY1071" fmla="*/ 1866614 h 5659437"/>
              <a:gd name="connsiteX1072" fmla="*/ 3769430 w 3972063"/>
              <a:gd name="connsiteY1072" fmla="*/ 1883641 h 5659437"/>
              <a:gd name="connsiteX1073" fmla="*/ 3769430 w 3972063"/>
              <a:gd name="connsiteY1073" fmla="*/ 1900669 h 5659437"/>
              <a:gd name="connsiteX1074" fmla="*/ 3754532 w 3972063"/>
              <a:gd name="connsiteY1074" fmla="*/ 1894283 h 5659437"/>
              <a:gd name="connsiteX1075" fmla="*/ 3739635 w 3972063"/>
              <a:gd name="connsiteY1075" fmla="*/ 1911311 h 5659437"/>
              <a:gd name="connsiteX1076" fmla="*/ 3741763 w 3972063"/>
              <a:gd name="connsiteY1076" fmla="*/ 1898540 h 5659437"/>
              <a:gd name="connsiteX1077" fmla="*/ 3750276 w 3972063"/>
              <a:gd name="connsiteY1077" fmla="*/ 1885770 h 5659437"/>
              <a:gd name="connsiteX1078" fmla="*/ 3728993 w 3972063"/>
              <a:gd name="connsiteY1078" fmla="*/ 1900669 h 5659437"/>
              <a:gd name="connsiteX1079" fmla="*/ 3728993 w 3972063"/>
              <a:gd name="connsiteY1079" fmla="*/ 1907054 h 5659437"/>
              <a:gd name="connsiteX1080" fmla="*/ 3739635 w 3972063"/>
              <a:gd name="connsiteY1080" fmla="*/ 1907054 h 5659437"/>
              <a:gd name="connsiteX1081" fmla="*/ 3739635 w 3972063"/>
              <a:gd name="connsiteY1081" fmla="*/ 1917696 h 5659437"/>
              <a:gd name="connsiteX1082" fmla="*/ 3731121 w 3972063"/>
              <a:gd name="connsiteY1082" fmla="*/ 1936852 h 5659437"/>
              <a:gd name="connsiteX1083" fmla="*/ 3726865 w 3972063"/>
              <a:gd name="connsiteY1083" fmla="*/ 1926209 h 5659437"/>
              <a:gd name="connsiteX1084" fmla="*/ 3711967 w 3972063"/>
              <a:gd name="connsiteY1084" fmla="*/ 1945365 h 5659437"/>
              <a:gd name="connsiteX1085" fmla="*/ 3701326 w 3972063"/>
              <a:gd name="connsiteY1085" fmla="*/ 1943237 h 5659437"/>
              <a:gd name="connsiteX1086" fmla="*/ 3701326 w 3972063"/>
              <a:gd name="connsiteY1086" fmla="*/ 1956007 h 5659437"/>
              <a:gd name="connsiteX1087" fmla="*/ 3688556 w 3972063"/>
              <a:gd name="connsiteY1087" fmla="*/ 1941108 h 5659437"/>
              <a:gd name="connsiteX1088" fmla="*/ 3682171 w 3972063"/>
              <a:gd name="connsiteY1088" fmla="*/ 1945365 h 5659437"/>
              <a:gd name="connsiteX1089" fmla="*/ 3682171 w 3972063"/>
              <a:gd name="connsiteY1089" fmla="*/ 1956007 h 5659437"/>
              <a:gd name="connsiteX1090" fmla="*/ 3688556 w 3972063"/>
              <a:gd name="connsiteY1090" fmla="*/ 1964521 h 5659437"/>
              <a:gd name="connsiteX1091" fmla="*/ 3690684 w 3972063"/>
              <a:gd name="connsiteY1091" fmla="*/ 1966649 h 5659437"/>
              <a:gd name="connsiteX1092" fmla="*/ 3677915 w 3972063"/>
              <a:gd name="connsiteY1092" fmla="*/ 1962392 h 5659437"/>
              <a:gd name="connsiteX1093" fmla="*/ 3677915 w 3972063"/>
              <a:gd name="connsiteY1093" fmla="*/ 1973034 h 5659437"/>
              <a:gd name="connsiteX1094" fmla="*/ 3677915 w 3972063"/>
              <a:gd name="connsiteY1094" fmla="*/ 1975163 h 5659437"/>
              <a:gd name="connsiteX1095" fmla="*/ 3680043 w 3972063"/>
              <a:gd name="connsiteY1095" fmla="*/ 1979420 h 5659437"/>
              <a:gd name="connsiteX1096" fmla="*/ 3675786 w 3972063"/>
              <a:gd name="connsiteY1096" fmla="*/ 1981548 h 5659437"/>
              <a:gd name="connsiteX1097" fmla="*/ 3669402 w 3972063"/>
              <a:gd name="connsiteY1097" fmla="*/ 1973034 h 5659437"/>
              <a:gd name="connsiteX1098" fmla="*/ 3669402 w 3972063"/>
              <a:gd name="connsiteY1098" fmla="*/ 2000704 h 5659437"/>
              <a:gd name="connsiteX1099" fmla="*/ 3658760 w 3972063"/>
              <a:gd name="connsiteY1099" fmla="*/ 1996447 h 5659437"/>
              <a:gd name="connsiteX1100" fmla="*/ 3656632 w 3972063"/>
              <a:gd name="connsiteY1100" fmla="*/ 1977291 h 5659437"/>
              <a:gd name="connsiteX1101" fmla="*/ 3652376 w 3972063"/>
              <a:gd name="connsiteY1101" fmla="*/ 2007089 h 5659437"/>
              <a:gd name="connsiteX1102" fmla="*/ 3641734 w 3972063"/>
              <a:gd name="connsiteY1102" fmla="*/ 2007089 h 5659437"/>
              <a:gd name="connsiteX1103" fmla="*/ 3645991 w 3972063"/>
              <a:gd name="connsiteY1103" fmla="*/ 2019859 h 5659437"/>
              <a:gd name="connsiteX1104" fmla="*/ 3656632 w 3972063"/>
              <a:gd name="connsiteY1104" fmla="*/ 2013474 h 5659437"/>
              <a:gd name="connsiteX1105" fmla="*/ 3645991 w 3972063"/>
              <a:gd name="connsiteY1105" fmla="*/ 2030501 h 5659437"/>
              <a:gd name="connsiteX1106" fmla="*/ 3684300 w 3972063"/>
              <a:gd name="connsiteY1106" fmla="*/ 1990062 h 5659437"/>
              <a:gd name="connsiteX1107" fmla="*/ 3660889 w 3972063"/>
              <a:gd name="connsiteY1107" fmla="*/ 2034758 h 5659437"/>
              <a:gd name="connsiteX1108" fmla="*/ 3654504 w 3972063"/>
              <a:gd name="connsiteY1108" fmla="*/ 2047529 h 5659437"/>
              <a:gd name="connsiteX1109" fmla="*/ 3650247 w 3972063"/>
              <a:gd name="connsiteY1109" fmla="*/ 2041144 h 5659437"/>
              <a:gd name="connsiteX1110" fmla="*/ 3626836 w 3972063"/>
              <a:gd name="connsiteY1110" fmla="*/ 2060299 h 5659437"/>
              <a:gd name="connsiteX1111" fmla="*/ 3622580 w 3972063"/>
              <a:gd name="connsiteY1111" fmla="*/ 2053914 h 5659437"/>
              <a:gd name="connsiteX1112" fmla="*/ 3616195 w 3972063"/>
              <a:gd name="connsiteY1112" fmla="*/ 2066684 h 5659437"/>
              <a:gd name="connsiteX1113" fmla="*/ 3626836 w 3972063"/>
              <a:gd name="connsiteY1113" fmla="*/ 2060299 h 5659437"/>
              <a:gd name="connsiteX1114" fmla="*/ 3628965 w 3972063"/>
              <a:gd name="connsiteY1114" fmla="*/ 2090097 h 5659437"/>
              <a:gd name="connsiteX1115" fmla="*/ 3616195 w 3972063"/>
              <a:gd name="connsiteY1115" fmla="*/ 2102867 h 5659437"/>
              <a:gd name="connsiteX1116" fmla="*/ 3590656 w 3972063"/>
              <a:gd name="connsiteY1116" fmla="*/ 2141179 h 5659437"/>
              <a:gd name="connsiteX1117" fmla="*/ 3586399 w 3972063"/>
              <a:gd name="connsiteY1117" fmla="*/ 2134793 h 5659437"/>
              <a:gd name="connsiteX1118" fmla="*/ 3582143 w 3972063"/>
              <a:gd name="connsiteY1118" fmla="*/ 2136922 h 5659437"/>
              <a:gd name="connsiteX1119" fmla="*/ 3582143 w 3972063"/>
              <a:gd name="connsiteY1119" fmla="*/ 2151821 h 5659437"/>
              <a:gd name="connsiteX1120" fmla="*/ 3575758 w 3972063"/>
              <a:gd name="connsiteY1120" fmla="*/ 2147564 h 5659437"/>
              <a:gd name="connsiteX1121" fmla="*/ 3577886 w 3972063"/>
              <a:gd name="connsiteY1121" fmla="*/ 2156077 h 5659437"/>
              <a:gd name="connsiteX1122" fmla="*/ 3569373 w 3972063"/>
              <a:gd name="connsiteY1122" fmla="*/ 2151821 h 5659437"/>
              <a:gd name="connsiteX1123" fmla="*/ 3573630 w 3972063"/>
              <a:gd name="connsiteY1123" fmla="*/ 2160334 h 5659437"/>
              <a:gd name="connsiteX1124" fmla="*/ 3556603 w 3972063"/>
              <a:gd name="connsiteY1124" fmla="*/ 2188004 h 5659437"/>
              <a:gd name="connsiteX1125" fmla="*/ 3545962 w 3972063"/>
              <a:gd name="connsiteY1125" fmla="*/ 2179490 h 5659437"/>
              <a:gd name="connsiteX1126" fmla="*/ 3539577 w 3972063"/>
              <a:gd name="connsiteY1126" fmla="*/ 2205031 h 5659437"/>
              <a:gd name="connsiteX1127" fmla="*/ 3545962 w 3972063"/>
              <a:gd name="connsiteY1127" fmla="*/ 2241214 h 5659437"/>
              <a:gd name="connsiteX1128" fmla="*/ 3565116 w 3972063"/>
              <a:gd name="connsiteY1128" fmla="*/ 2249727 h 5659437"/>
              <a:gd name="connsiteX1129" fmla="*/ 3565116 w 3972063"/>
              <a:gd name="connsiteY1129" fmla="*/ 2239085 h 5659437"/>
              <a:gd name="connsiteX1130" fmla="*/ 3552347 w 3972063"/>
              <a:gd name="connsiteY1130" fmla="*/ 2230572 h 5659437"/>
              <a:gd name="connsiteX1131" fmla="*/ 3565116 w 3972063"/>
              <a:gd name="connsiteY1131" fmla="*/ 2207159 h 5659437"/>
              <a:gd name="connsiteX1132" fmla="*/ 3573630 w 3972063"/>
              <a:gd name="connsiteY1132" fmla="*/ 2209288 h 5659437"/>
              <a:gd name="connsiteX1133" fmla="*/ 3573630 w 3972063"/>
              <a:gd name="connsiteY1133" fmla="*/ 2196517 h 5659437"/>
              <a:gd name="connsiteX1134" fmla="*/ 3569373 w 3972063"/>
              <a:gd name="connsiteY1134" fmla="*/ 2196517 h 5659437"/>
              <a:gd name="connsiteX1135" fmla="*/ 3575758 w 3972063"/>
              <a:gd name="connsiteY1135" fmla="*/ 2192260 h 5659437"/>
              <a:gd name="connsiteX1136" fmla="*/ 3588527 w 3972063"/>
              <a:gd name="connsiteY1136" fmla="*/ 2217801 h 5659437"/>
              <a:gd name="connsiteX1137" fmla="*/ 3592784 w 3972063"/>
              <a:gd name="connsiteY1137" fmla="*/ 2188004 h 5659437"/>
              <a:gd name="connsiteX1138" fmla="*/ 3603425 w 3972063"/>
              <a:gd name="connsiteY1138" fmla="*/ 2194389 h 5659437"/>
              <a:gd name="connsiteX1139" fmla="*/ 3616195 w 3972063"/>
              <a:gd name="connsiteY1139" fmla="*/ 2177362 h 5659437"/>
              <a:gd name="connsiteX1140" fmla="*/ 3624708 w 3972063"/>
              <a:gd name="connsiteY1140" fmla="*/ 2188004 h 5659437"/>
              <a:gd name="connsiteX1141" fmla="*/ 3637478 w 3972063"/>
              <a:gd name="connsiteY1141" fmla="*/ 2177362 h 5659437"/>
              <a:gd name="connsiteX1142" fmla="*/ 3633221 w 3972063"/>
              <a:gd name="connsiteY1142" fmla="*/ 2170976 h 5659437"/>
              <a:gd name="connsiteX1143" fmla="*/ 3650247 w 3972063"/>
              <a:gd name="connsiteY1143" fmla="*/ 2156077 h 5659437"/>
              <a:gd name="connsiteX1144" fmla="*/ 3673658 w 3972063"/>
              <a:gd name="connsiteY1144" fmla="*/ 2145435 h 5659437"/>
              <a:gd name="connsiteX1145" fmla="*/ 3656632 w 3972063"/>
              <a:gd name="connsiteY1145" fmla="*/ 2243342 h 5659437"/>
              <a:gd name="connsiteX1146" fmla="*/ 3650247 w 3972063"/>
              <a:gd name="connsiteY1146" fmla="*/ 2275268 h 5659437"/>
              <a:gd name="connsiteX1147" fmla="*/ 3643862 w 3972063"/>
              <a:gd name="connsiteY1147" fmla="*/ 2305066 h 5659437"/>
              <a:gd name="connsiteX1148" fmla="*/ 3645991 w 3972063"/>
              <a:gd name="connsiteY1148" fmla="*/ 2279525 h 5659437"/>
              <a:gd name="connsiteX1149" fmla="*/ 3641734 w 3972063"/>
              <a:gd name="connsiteY1149" fmla="*/ 2319965 h 5659437"/>
              <a:gd name="connsiteX1150" fmla="*/ 3643862 w 3972063"/>
              <a:gd name="connsiteY1150" fmla="*/ 2336992 h 5659437"/>
              <a:gd name="connsiteX1151" fmla="*/ 3635349 w 3972063"/>
              <a:gd name="connsiteY1151" fmla="*/ 2315708 h 5659437"/>
              <a:gd name="connsiteX1152" fmla="*/ 3645991 w 3972063"/>
              <a:gd name="connsiteY1152" fmla="*/ 2351891 h 5659437"/>
              <a:gd name="connsiteX1153" fmla="*/ 3635349 w 3972063"/>
              <a:gd name="connsiteY1153" fmla="*/ 2349763 h 5659437"/>
              <a:gd name="connsiteX1154" fmla="*/ 3628965 w 3972063"/>
              <a:gd name="connsiteY1154" fmla="*/ 2360405 h 5659437"/>
              <a:gd name="connsiteX1155" fmla="*/ 3626836 w 3972063"/>
              <a:gd name="connsiteY1155" fmla="*/ 2364661 h 5659437"/>
              <a:gd name="connsiteX1156" fmla="*/ 3639606 w 3972063"/>
              <a:gd name="connsiteY1156" fmla="*/ 2377432 h 5659437"/>
              <a:gd name="connsiteX1157" fmla="*/ 3641734 w 3972063"/>
              <a:gd name="connsiteY1157" fmla="*/ 2373175 h 5659437"/>
              <a:gd name="connsiteX1158" fmla="*/ 3635349 w 3972063"/>
              <a:gd name="connsiteY1158" fmla="*/ 2364661 h 5659437"/>
              <a:gd name="connsiteX1159" fmla="*/ 3639606 w 3972063"/>
              <a:gd name="connsiteY1159" fmla="*/ 2356148 h 5659437"/>
              <a:gd name="connsiteX1160" fmla="*/ 3643862 w 3972063"/>
              <a:gd name="connsiteY1160" fmla="*/ 2371047 h 5659437"/>
              <a:gd name="connsiteX1161" fmla="*/ 3656632 w 3972063"/>
              <a:gd name="connsiteY1161" fmla="*/ 2368918 h 5659437"/>
              <a:gd name="connsiteX1162" fmla="*/ 3667273 w 3972063"/>
              <a:gd name="connsiteY1162" fmla="*/ 2383817 h 5659437"/>
              <a:gd name="connsiteX1163" fmla="*/ 3665145 w 3972063"/>
              <a:gd name="connsiteY1163" fmla="*/ 2347634 h 5659437"/>
              <a:gd name="connsiteX1164" fmla="*/ 3667273 w 3972063"/>
              <a:gd name="connsiteY1164" fmla="*/ 2336992 h 5659437"/>
              <a:gd name="connsiteX1165" fmla="*/ 3658760 w 3972063"/>
              <a:gd name="connsiteY1165" fmla="*/ 2332735 h 5659437"/>
              <a:gd name="connsiteX1166" fmla="*/ 3667273 w 3972063"/>
              <a:gd name="connsiteY1166" fmla="*/ 2326350 h 5659437"/>
              <a:gd name="connsiteX1167" fmla="*/ 3699197 w 3972063"/>
              <a:gd name="connsiteY1167" fmla="*/ 2217801 h 5659437"/>
              <a:gd name="connsiteX1168" fmla="*/ 3707711 w 3972063"/>
              <a:gd name="connsiteY1168" fmla="*/ 2247599 h 5659437"/>
              <a:gd name="connsiteX1169" fmla="*/ 3716224 w 3972063"/>
              <a:gd name="connsiteY1169" fmla="*/ 2224187 h 5659437"/>
              <a:gd name="connsiteX1170" fmla="*/ 3728993 w 3972063"/>
              <a:gd name="connsiteY1170" fmla="*/ 2222058 h 5659437"/>
              <a:gd name="connsiteX1171" fmla="*/ 3733250 w 3972063"/>
              <a:gd name="connsiteY1171" fmla="*/ 2200774 h 5659437"/>
              <a:gd name="connsiteX1172" fmla="*/ 3743891 w 3972063"/>
              <a:gd name="connsiteY1172" fmla="*/ 2192260 h 5659437"/>
              <a:gd name="connsiteX1173" fmla="*/ 3743891 w 3972063"/>
              <a:gd name="connsiteY1173" fmla="*/ 2205031 h 5659437"/>
              <a:gd name="connsiteX1174" fmla="*/ 3756661 w 3972063"/>
              <a:gd name="connsiteY1174" fmla="*/ 2205031 h 5659437"/>
              <a:gd name="connsiteX1175" fmla="*/ 3769430 w 3972063"/>
              <a:gd name="connsiteY1175" fmla="*/ 2266755 h 5659437"/>
              <a:gd name="connsiteX1176" fmla="*/ 3767302 w 3972063"/>
              <a:gd name="connsiteY1176" fmla="*/ 2324222 h 5659437"/>
              <a:gd name="connsiteX1177" fmla="*/ 3758789 w 3972063"/>
              <a:gd name="connsiteY1177" fmla="*/ 2392331 h 5659437"/>
              <a:gd name="connsiteX1178" fmla="*/ 3750276 w 3972063"/>
              <a:gd name="connsiteY1178" fmla="*/ 2449798 h 5659437"/>
              <a:gd name="connsiteX1179" fmla="*/ 3746019 w 3972063"/>
              <a:gd name="connsiteY1179" fmla="*/ 2445541 h 5659437"/>
              <a:gd name="connsiteX1180" fmla="*/ 3748148 w 3972063"/>
              <a:gd name="connsiteY1180" fmla="*/ 2468953 h 5659437"/>
              <a:gd name="connsiteX1181" fmla="*/ 3735378 w 3972063"/>
              <a:gd name="connsiteY1181" fmla="*/ 2468953 h 5659437"/>
              <a:gd name="connsiteX1182" fmla="*/ 3743891 w 3972063"/>
              <a:gd name="connsiteY1182" fmla="*/ 2545576 h 5659437"/>
              <a:gd name="connsiteX1183" fmla="*/ 3746019 w 3972063"/>
              <a:gd name="connsiteY1183" fmla="*/ 2568989 h 5659437"/>
              <a:gd name="connsiteX1184" fmla="*/ 3714095 w 3972063"/>
              <a:gd name="connsiteY1184" fmla="*/ 2590273 h 5659437"/>
              <a:gd name="connsiteX1185" fmla="*/ 3703454 w 3972063"/>
              <a:gd name="connsiteY1185" fmla="*/ 2622199 h 5659437"/>
              <a:gd name="connsiteX1186" fmla="*/ 3707711 w 3972063"/>
              <a:gd name="connsiteY1186" fmla="*/ 2615814 h 5659437"/>
              <a:gd name="connsiteX1187" fmla="*/ 3718352 w 3972063"/>
              <a:gd name="connsiteY1187" fmla="*/ 2632841 h 5659437"/>
              <a:gd name="connsiteX1188" fmla="*/ 3714095 w 3972063"/>
              <a:gd name="connsiteY1188" fmla="*/ 2645611 h 5659437"/>
              <a:gd name="connsiteX1189" fmla="*/ 3701326 w 3972063"/>
              <a:gd name="connsiteY1189" fmla="*/ 2651997 h 5659437"/>
              <a:gd name="connsiteX1190" fmla="*/ 3711967 w 3972063"/>
              <a:gd name="connsiteY1190" fmla="*/ 2666895 h 5659437"/>
              <a:gd name="connsiteX1191" fmla="*/ 3669402 w 3972063"/>
              <a:gd name="connsiteY1191" fmla="*/ 2739261 h 5659437"/>
              <a:gd name="connsiteX1192" fmla="*/ 3660889 w 3972063"/>
              <a:gd name="connsiteY1192" fmla="*/ 2760545 h 5659437"/>
              <a:gd name="connsiteX1193" fmla="*/ 3677915 w 3972063"/>
              <a:gd name="connsiteY1193" fmla="*/ 2794600 h 5659437"/>
              <a:gd name="connsiteX1194" fmla="*/ 3624708 w 3972063"/>
              <a:gd name="connsiteY1194" fmla="*/ 2886121 h 5659437"/>
              <a:gd name="connsiteX1195" fmla="*/ 3616195 w 3972063"/>
              <a:gd name="connsiteY1195" fmla="*/ 2930818 h 5659437"/>
              <a:gd name="connsiteX1196" fmla="*/ 3590656 w 3972063"/>
              <a:gd name="connsiteY1196" fmla="*/ 2990413 h 5659437"/>
              <a:gd name="connsiteX1197" fmla="*/ 3584271 w 3972063"/>
              <a:gd name="connsiteY1197" fmla="*/ 3041495 h 5659437"/>
              <a:gd name="connsiteX1198" fmla="*/ 3573630 w 3972063"/>
              <a:gd name="connsiteY1198" fmla="*/ 3039367 h 5659437"/>
              <a:gd name="connsiteX1199" fmla="*/ 3571501 w 3972063"/>
              <a:gd name="connsiteY1199" fmla="*/ 3073421 h 5659437"/>
              <a:gd name="connsiteX1200" fmla="*/ 3567245 w 3972063"/>
              <a:gd name="connsiteY1200" fmla="*/ 3062779 h 5659437"/>
              <a:gd name="connsiteX1201" fmla="*/ 3541706 w 3972063"/>
              <a:gd name="connsiteY1201" fmla="*/ 3118118 h 5659437"/>
              <a:gd name="connsiteX1202" fmla="*/ 3554475 w 3972063"/>
              <a:gd name="connsiteY1202" fmla="*/ 3096834 h 5659437"/>
              <a:gd name="connsiteX1203" fmla="*/ 3556603 w 3972063"/>
              <a:gd name="connsiteY1203" fmla="*/ 3064908 h 5659437"/>
              <a:gd name="connsiteX1204" fmla="*/ 3548090 w 3972063"/>
              <a:gd name="connsiteY1204" fmla="*/ 3067036 h 5659437"/>
              <a:gd name="connsiteX1205" fmla="*/ 3550219 w 3972063"/>
              <a:gd name="connsiteY1205" fmla="*/ 3047880 h 5659437"/>
              <a:gd name="connsiteX1206" fmla="*/ 3545962 w 3972063"/>
              <a:gd name="connsiteY1206" fmla="*/ 3079807 h 5659437"/>
              <a:gd name="connsiteX1207" fmla="*/ 3522551 w 3972063"/>
              <a:gd name="connsiteY1207" fmla="*/ 3107476 h 5659437"/>
              <a:gd name="connsiteX1208" fmla="*/ 3503397 w 3972063"/>
              <a:gd name="connsiteY1208" fmla="*/ 3139402 h 5659437"/>
              <a:gd name="connsiteX1209" fmla="*/ 3505525 w 3972063"/>
              <a:gd name="connsiteY1209" fmla="*/ 3154301 h 5659437"/>
              <a:gd name="connsiteX1210" fmla="*/ 3497012 w 3972063"/>
              <a:gd name="connsiteY1210" fmla="*/ 3158558 h 5659437"/>
              <a:gd name="connsiteX1211" fmla="*/ 3492755 w 3972063"/>
              <a:gd name="connsiteY1211" fmla="*/ 3152172 h 5659437"/>
              <a:gd name="connsiteX1212" fmla="*/ 3484242 w 3972063"/>
              <a:gd name="connsiteY1212" fmla="*/ 3179842 h 5659437"/>
              <a:gd name="connsiteX1213" fmla="*/ 3492755 w 3972063"/>
              <a:gd name="connsiteY1213" fmla="*/ 3181970 h 5659437"/>
              <a:gd name="connsiteX1214" fmla="*/ 3482114 w 3972063"/>
              <a:gd name="connsiteY1214" fmla="*/ 3192612 h 5659437"/>
              <a:gd name="connsiteX1215" fmla="*/ 3471473 w 3972063"/>
              <a:gd name="connsiteY1215" fmla="*/ 3188355 h 5659437"/>
              <a:gd name="connsiteX1216" fmla="*/ 3465088 w 3972063"/>
              <a:gd name="connsiteY1216" fmla="*/ 3216025 h 5659437"/>
              <a:gd name="connsiteX1217" fmla="*/ 3471473 w 3972063"/>
              <a:gd name="connsiteY1217" fmla="*/ 3220282 h 5659437"/>
              <a:gd name="connsiteX1218" fmla="*/ 3460831 w 3972063"/>
              <a:gd name="connsiteY1218" fmla="*/ 3218153 h 5659437"/>
              <a:gd name="connsiteX1219" fmla="*/ 3441677 w 3972063"/>
              <a:gd name="connsiteY1219" fmla="*/ 3269235 h 5659437"/>
              <a:gd name="connsiteX1220" fmla="*/ 3439549 w 3972063"/>
              <a:gd name="connsiteY1220" fmla="*/ 3256464 h 5659437"/>
              <a:gd name="connsiteX1221" fmla="*/ 3433164 w 3972063"/>
              <a:gd name="connsiteY1221" fmla="*/ 3279877 h 5659437"/>
              <a:gd name="connsiteX1222" fmla="*/ 3426779 w 3972063"/>
              <a:gd name="connsiteY1222" fmla="*/ 3275620 h 5659437"/>
              <a:gd name="connsiteX1223" fmla="*/ 3422522 w 3972063"/>
              <a:gd name="connsiteY1223" fmla="*/ 3288391 h 5659437"/>
              <a:gd name="connsiteX1224" fmla="*/ 3426779 w 3972063"/>
              <a:gd name="connsiteY1224" fmla="*/ 3290519 h 5659437"/>
              <a:gd name="connsiteX1225" fmla="*/ 3422522 w 3972063"/>
              <a:gd name="connsiteY1225" fmla="*/ 3303289 h 5659437"/>
              <a:gd name="connsiteX1226" fmla="*/ 3414009 w 3972063"/>
              <a:gd name="connsiteY1226" fmla="*/ 3296904 h 5659437"/>
              <a:gd name="connsiteX1227" fmla="*/ 3388470 w 3972063"/>
              <a:gd name="connsiteY1227" fmla="*/ 3337344 h 5659437"/>
              <a:gd name="connsiteX1228" fmla="*/ 3382085 w 3972063"/>
              <a:gd name="connsiteY1228" fmla="*/ 3347986 h 5659437"/>
              <a:gd name="connsiteX1229" fmla="*/ 3371444 w 3972063"/>
              <a:gd name="connsiteY1229" fmla="*/ 3345858 h 5659437"/>
              <a:gd name="connsiteX1230" fmla="*/ 3354418 w 3972063"/>
              <a:gd name="connsiteY1230" fmla="*/ 3367142 h 5659437"/>
              <a:gd name="connsiteX1231" fmla="*/ 3356546 w 3972063"/>
              <a:gd name="connsiteY1231" fmla="*/ 3375655 h 5659437"/>
              <a:gd name="connsiteX1232" fmla="*/ 3356546 w 3972063"/>
              <a:gd name="connsiteY1232" fmla="*/ 3377784 h 5659437"/>
              <a:gd name="connsiteX1233" fmla="*/ 3360803 w 3972063"/>
              <a:gd name="connsiteY1233" fmla="*/ 3384169 h 5659437"/>
              <a:gd name="connsiteX1234" fmla="*/ 3367187 w 3972063"/>
              <a:gd name="connsiteY1234" fmla="*/ 3379912 h 5659437"/>
              <a:gd name="connsiteX1235" fmla="*/ 3379957 w 3972063"/>
              <a:gd name="connsiteY1235" fmla="*/ 3388426 h 5659437"/>
              <a:gd name="connsiteX1236" fmla="*/ 3384214 w 3972063"/>
              <a:gd name="connsiteY1236" fmla="*/ 3401196 h 5659437"/>
              <a:gd name="connsiteX1237" fmla="*/ 3384214 w 3972063"/>
              <a:gd name="connsiteY1237" fmla="*/ 3390554 h 5659437"/>
              <a:gd name="connsiteX1238" fmla="*/ 3394855 w 3972063"/>
              <a:gd name="connsiteY1238" fmla="*/ 3399068 h 5659437"/>
              <a:gd name="connsiteX1239" fmla="*/ 3388470 w 3972063"/>
              <a:gd name="connsiteY1239" fmla="*/ 3388426 h 5659437"/>
              <a:gd name="connsiteX1240" fmla="*/ 3382085 w 3972063"/>
              <a:gd name="connsiteY1240" fmla="*/ 3386297 h 5659437"/>
              <a:gd name="connsiteX1241" fmla="*/ 3382085 w 3972063"/>
              <a:gd name="connsiteY1241" fmla="*/ 3388426 h 5659437"/>
              <a:gd name="connsiteX1242" fmla="*/ 3375701 w 3972063"/>
              <a:gd name="connsiteY1242" fmla="*/ 3382041 h 5659437"/>
              <a:gd name="connsiteX1243" fmla="*/ 3390598 w 3972063"/>
              <a:gd name="connsiteY1243" fmla="*/ 3386297 h 5659437"/>
              <a:gd name="connsiteX1244" fmla="*/ 3390598 w 3972063"/>
              <a:gd name="connsiteY1244" fmla="*/ 3379912 h 5659437"/>
              <a:gd name="connsiteX1245" fmla="*/ 3382085 w 3972063"/>
              <a:gd name="connsiteY1245" fmla="*/ 3377784 h 5659437"/>
              <a:gd name="connsiteX1246" fmla="*/ 3399111 w 3972063"/>
              <a:gd name="connsiteY1246" fmla="*/ 3367142 h 5659437"/>
              <a:gd name="connsiteX1247" fmla="*/ 3396983 w 3972063"/>
              <a:gd name="connsiteY1247" fmla="*/ 3390554 h 5659437"/>
              <a:gd name="connsiteX1248" fmla="*/ 3401240 w 3972063"/>
              <a:gd name="connsiteY1248" fmla="*/ 3392683 h 5659437"/>
              <a:gd name="connsiteX1249" fmla="*/ 3409753 w 3972063"/>
              <a:gd name="connsiteY1249" fmla="*/ 3371398 h 5659437"/>
              <a:gd name="connsiteX1250" fmla="*/ 3418266 w 3972063"/>
              <a:gd name="connsiteY1250" fmla="*/ 3375655 h 5659437"/>
              <a:gd name="connsiteX1251" fmla="*/ 3418266 w 3972063"/>
              <a:gd name="connsiteY1251" fmla="*/ 3373527 h 5659437"/>
              <a:gd name="connsiteX1252" fmla="*/ 3411881 w 3972063"/>
              <a:gd name="connsiteY1252" fmla="*/ 3369270 h 5659437"/>
              <a:gd name="connsiteX1253" fmla="*/ 3424651 w 3972063"/>
              <a:gd name="connsiteY1253" fmla="*/ 3365013 h 5659437"/>
              <a:gd name="connsiteX1254" fmla="*/ 3428907 w 3972063"/>
              <a:gd name="connsiteY1254" fmla="*/ 3345858 h 5659437"/>
              <a:gd name="connsiteX1255" fmla="*/ 3431036 w 3972063"/>
              <a:gd name="connsiteY1255" fmla="*/ 3367142 h 5659437"/>
              <a:gd name="connsiteX1256" fmla="*/ 3435026 w 3972063"/>
              <a:gd name="connsiteY1256" fmla="*/ 3358894 h 5659437"/>
              <a:gd name="connsiteX1257" fmla="*/ 3443604 w 3972063"/>
              <a:gd name="connsiteY1257" fmla="*/ 3352395 h 5659437"/>
              <a:gd name="connsiteX1258" fmla="*/ 3445933 w 3972063"/>
              <a:gd name="connsiteY1258" fmla="*/ 3354371 h 5659437"/>
              <a:gd name="connsiteX1259" fmla="*/ 3454446 w 3972063"/>
              <a:gd name="connsiteY1259" fmla="*/ 3350114 h 5659437"/>
              <a:gd name="connsiteX1260" fmla="*/ 3467216 w 3972063"/>
              <a:gd name="connsiteY1260" fmla="*/ 3324573 h 5659437"/>
              <a:gd name="connsiteX1261" fmla="*/ 3473601 w 3972063"/>
              <a:gd name="connsiteY1261" fmla="*/ 3343729 h 5659437"/>
              <a:gd name="connsiteX1262" fmla="*/ 3492755 w 3972063"/>
              <a:gd name="connsiteY1262" fmla="*/ 3335216 h 5659437"/>
              <a:gd name="connsiteX1263" fmla="*/ 3501268 w 3972063"/>
              <a:gd name="connsiteY1263" fmla="*/ 3320317 h 5659437"/>
              <a:gd name="connsiteX1264" fmla="*/ 3494884 w 3972063"/>
              <a:gd name="connsiteY1264" fmla="*/ 3309675 h 5659437"/>
              <a:gd name="connsiteX1265" fmla="*/ 3499140 w 3972063"/>
              <a:gd name="connsiteY1265" fmla="*/ 3309675 h 5659437"/>
              <a:gd name="connsiteX1266" fmla="*/ 3492755 w 3972063"/>
              <a:gd name="connsiteY1266" fmla="*/ 3303289 h 5659437"/>
              <a:gd name="connsiteX1267" fmla="*/ 3503397 w 3972063"/>
              <a:gd name="connsiteY1267" fmla="*/ 3316060 h 5659437"/>
              <a:gd name="connsiteX1268" fmla="*/ 3511910 w 3972063"/>
              <a:gd name="connsiteY1268" fmla="*/ 3322445 h 5659437"/>
              <a:gd name="connsiteX1269" fmla="*/ 3514038 w 3972063"/>
              <a:gd name="connsiteY1269" fmla="*/ 3316060 h 5659437"/>
              <a:gd name="connsiteX1270" fmla="*/ 3514038 w 3972063"/>
              <a:gd name="connsiteY1270" fmla="*/ 3328830 h 5659437"/>
              <a:gd name="connsiteX1271" fmla="*/ 3518295 w 3972063"/>
              <a:gd name="connsiteY1271" fmla="*/ 3330959 h 5659437"/>
              <a:gd name="connsiteX1272" fmla="*/ 3524679 w 3972063"/>
              <a:gd name="connsiteY1272" fmla="*/ 3328830 h 5659437"/>
              <a:gd name="connsiteX1273" fmla="*/ 3514038 w 3972063"/>
              <a:gd name="connsiteY1273" fmla="*/ 3341601 h 5659437"/>
              <a:gd name="connsiteX1274" fmla="*/ 3524679 w 3972063"/>
              <a:gd name="connsiteY1274" fmla="*/ 3347986 h 5659437"/>
              <a:gd name="connsiteX1275" fmla="*/ 3514038 w 3972063"/>
              <a:gd name="connsiteY1275" fmla="*/ 3347986 h 5659437"/>
              <a:gd name="connsiteX1276" fmla="*/ 3509781 w 3972063"/>
              <a:gd name="connsiteY1276" fmla="*/ 3343729 h 5659437"/>
              <a:gd name="connsiteX1277" fmla="*/ 3511910 w 3972063"/>
              <a:gd name="connsiteY1277" fmla="*/ 3358628 h 5659437"/>
              <a:gd name="connsiteX1278" fmla="*/ 3501268 w 3972063"/>
              <a:gd name="connsiteY1278" fmla="*/ 3356500 h 5659437"/>
              <a:gd name="connsiteX1279" fmla="*/ 3503397 w 3972063"/>
              <a:gd name="connsiteY1279" fmla="*/ 3347986 h 5659437"/>
              <a:gd name="connsiteX1280" fmla="*/ 3484242 w 3972063"/>
              <a:gd name="connsiteY1280" fmla="*/ 3345858 h 5659437"/>
              <a:gd name="connsiteX1281" fmla="*/ 3484242 w 3972063"/>
              <a:gd name="connsiteY1281" fmla="*/ 3352243 h 5659437"/>
              <a:gd name="connsiteX1282" fmla="*/ 3492755 w 3972063"/>
              <a:gd name="connsiteY1282" fmla="*/ 3352243 h 5659437"/>
              <a:gd name="connsiteX1283" fmla="*/ 3499140 w 3972063"/>
              <a:gd name="connsiteY1283" fmla="*/ 3358628 h 5659437"/>
              <a:gd name="connsiteX1284" fmla="*/ 3499140 w 3972063"/>
              <a:gd name="connsiteY1284" fmla="*/ 3371398 h 5659437"/>
              <a:gd name="connsiteX1285" fmla="*/ 3507653 w 3972063"/>
              <a:gd name="connsiteY1285" fmla="*/ 3373527 h 5659437"/>
              <a:gd name="connsiteX1286" fmla="*/ 3492755 w 3972063"/>
              <a:gd name="connsiteY1286" fmla="*/ 3379912 h 5659437"/>
              <a:gd name="connsiteX1287" fmla="*/ 3492755 w 3972063"/>
              <a:gd name="connsiteY1287" fmla="*/ 3371398 h 5659437"/>
              <a:gd name="connsiteX1288" fmla="*/ 3473601 w 3972063"/>
              <a:gd name="connsiteY1288" fmla="*/ 3382041 h 5659437"/>
              <a:gd name="connsiteX1289" fmla="*/ 3479986 w 3972063"/>
              <a:gd name="connsiteY1289" fmla="*/ 3386297 h 5659437"/>
              <a:gd name="connsiteX1290" fmla="*/ 3479986 w 3972063"/>
              <a:gd name="connsiteY1290" fmla="*/ 3396939 h 5659437"/>
              <a:gd name="connsiteX1291" fmla="*/ 3460831 w 3972063"/>
              <a:gd name="connsiteY1291" fmla="*/ 3413967 h 5659437"/>
              <a:gd name="connsiteX1292" fmla="*/ 3456575 w 3972063"/>
              <a:gd name="connsiteY1292" fmla="*/ 3405453 h 5659437"/>
              <a:gd name="connsiteX1293" fmla="*/ 3452318 w 3972063"/>
              <a:gd name="connsiteY1293" fmla="*/ 3416095 h 5659437"/>
              <a:gd name="connsiteX1294" fmla="*/ 3443805 w 3972063"/>
              <a:gd name="connsiteY1294" fmla="*/ 3409710 h 5659437"/>
              <a:gd name="connsiteX1295" fmla="*/ 3448062 w 3972063"/>
              <a:gd name="connsiteY1295" fmla="*/ 3416095 h 5659437"/>
              <a:gd name="connsiteX1296" fmla="*/ 3443805 w 3972063"/>
              <a:gd name="connsiteY1296" fmla="*/ 3435251 h 5659437"/>
              <a:gd name="connsiteX1297" fmla="*/ 3439549 w 3972063"/>
              <a:gd name="connsiteY1297" fmla="*/ 3450150 h 5659437"/>
              <a:gd name="connsiteX1298" fmla="*/ 3443805 w 3972063"/>
              <a:gd name="connsiteY1298" fmla="*/ 3445893 h 5659437"/>
              <a:gd name="connsiteX1299" fmla="*/ 3448062 w 3972063"/>
              <a:gd name="connsiteY1299" fmla="*/ 3452278 h 5659437"/>
              <a:gd name="connsiteX1300" fmla="*/ 3435292 w 3972063"/>
              <a:gd name="connsiteY1300" fmla="*/ 3452278 h 5659437"/>
              <a:gd name="connsiteX1301" fmla="*/ 3431036 w 3972063"/>
              <a:gd name="connsiteY1301" fmla="*/ 3439508 h 5659437"/>
              <a:gd name="connsiteX1302" fmla="*/ 3418266 w 3972063"/>
              <a:gd name="connsiteY1302" fmla="*/ 3456535 h 5659437"/>
              <a:gd name="connsiteX1303" fmla="*/ 3407625 w 3972063"/>
              <a:gd name="connsiteY1303" fmla="*/ 3454406 h 5659437"/>
              <a:gd name="connsiteX1304" fmla="*/ 3401240 w 3972063"/>
              <a:gd name="connsiteY1304" fmla="*/ 3465048 h 5659437"/>
              <a:gd name="connsiteX1305" fmla="*/ 3405496 w 3972063"/>
              <a:gd name="connsiteY1305" fmla="*/ 3477819 h 5659437"/>
              <a:gd name="connsiteX1306" fmla="*/ 3392727 w 3972063"/>
              <a:gd name="connsiteY1306" fmla="*/ 3467177 h 5659437"/>
              <a:gd name="connsiteX1307" fmla="*/ 3388470 w 3972063"/>
              <a:gd name="connsiteY1307" fmla="*/ 3477819 h 5659437"/>
              <a:gd name="connsiteX1308" fmla="*/ 3394855 w 3972063"/>
              <a:gd name="connsiteY1308" fmla="*/ 3484204 h 5659437"/>
              <a:gd name="connsiteX1309" fmla="*/ 3382085 w 3972063"/>
              <a:gd name="connsiteY1309" fmla="*/ 3484204 h 5659437"/>
              <a:gd name="connsiteX1310" fmla="*/ 3371444 w 3972063"/>
              <a:gd name="connsiteY1310" fmla="*/ 3503360 h 5659437"/>
              <a:gd name="connsiteX1311" fmla="*/ 3373572 w 3972063"/>
              <a:gd name="connsiteY1311" fmla="*/ 3509745 h 5659437"/>
              <a:gd name="connsiteX1312" fmla="*/ 3365059 w 3972063"/>
              <a:gd name="connsiteY1312" fmla="*/ 3501231 h 5659437"/>
              <a:gd name="connsiteX1313" fmla="*/ 3358674 w 3972063"/>
              <a:gd name="connsiteY1313" fmla="*/ 3520387 h 5659437"/>
              <a:gd name="connsiteX1314" fmla="*/ 3367187 w 3972063"/>
              <a:gd name="connsiteY1314" fmla="*/ 3518259 h 5659437"/>
              <a:gd name="connsiteX1315" fmla="*/ 3356546 w 3972063"/>
              <a:gd name="connsiteY1315" fmla="*/ 3528901 h 5659437"/>
              <a:gd name="connsiteX1316" fmla="*/ 3356546 w 3972063"/>
              <a:gd name="connsiteY1316" fmla="*/ 3522515 h 5659437"/>
              <a:gd name="connsiteX1317" fmla="*/ 3350161 w 3972063"/>
              <a:gd name="connsiteY1317" fmla="*/ 3533157 h 5659437"/>
              <a:gd name="connsiteX1318" fmla="*/ 3358674 w 3972063"/>
              <a:gd name="connsiteY1318" fmla="*/ 3535286 h 5659437"/>
              <a:gd name="connsiteX1319" fmla="*/ 3350161 w 3972063"/>
              <a:gd name="connsiteY1319" fmla="*/ 3535286 h 5659437"/>
              <a:gd name="connsiteX1320" fmla="*/ 3350161 w 3972063"/>
              <a:gd name="connsiteY1320" fmla="*/ 3545928 h 5659437"/>
              <a:gd name="connsiteX1321" fmla="*/ 3362931 w 3972063"/>
              <a:gd name="connsiteY1321" fmla="*/ 3548056 h 5659437"/>
              <a:gd name="connsiteX1322" fmla="*/ 3362931 w 3972063"/>
              <a:gd name="connsiteY1322" fmla="*/ 3539543 h 5659437"/>
              <a:gd name="connsiteX1323" fmla="*/ 3392727 w 3972063"/>
              <a:gd name="connsiteY1323" fmla="*/ 3526772 h 5659437"/>
              <a:gd name="connsiteX1324" fmla="*/ 3401240 w 3972063"/>
              <a:gd name="connsiteY1324" fmla="*/ 3514002 h 5659437"/>
              <a:gd name="connsiteX1325" fmla="*/ 3422522 w 3972063"/>
              <a:gd name="connsiteY1325" fmla="*/ 3494846 h 5659437"/>
              <a:gd name="connsiteX1326" fmla="*/ 3433164 w 3972063"/>
              <a:gd name="connsiteY1326" fmla="*/ 3503360 h 5659437"/>
              <a:gd name="connsiteX1327" fmla="*/ 3437420 w 3972063"/>
              <a:gd name="connsiteY1327" fmla="*/ 3496975 h 5659437"/>
              <a:gd name="connsiteX1328" fmla="*/ 3454446 w 3972063"/>
              <a:gd name="connsiteY1328" fmla="*/ 3505488 h 5659437"/>
              <a:gd name="connsiteX1329" fmla="*/ 3445933 w 3972063"/>
              <a:gd name="connsiteY1329" fmla="*/ 3492718 h 5659437"/>
              <a:gd name="connsiteX1330" fmla="*/ 3460831 w 3972063"/>
              <a:gd name="connsiteY1330" fmla="*/ 3494846 h 5659437"/>
              <a:gd name="connsiteX1331" fmla="*/ 3458703 w 3972063"/>
              <a:gd name="connsiteY1331" fmla="*/ 3486333 h 5659437"/>
              <a:gd name="connsiteX1332" fmla="*/ 3469344 w 3972063"/>
              <a:gd name="connsiteY1332" fmla="*/ 3499103 h 5659437"/>
              <a:gd name="connsiteX1333" fmla="*/ 3477857 w 3972063"/>
              <a:gd name="connsiteY1333" fmla="*/ 3494846 h 5659437"/>
              <a:gd name="connsiteX1334" fmla="*/ 3477857 w 3972063"/>
              <a:gd name="connsiteY1334" fmla="*/ 3486333 h 5659437"/>
              <a:gd name="connsiteX1335" fmla="*/ 3467216 w 3972063"/>
              <a:gd name="connsiteY1335" fmla="*/ 3475690 h 5659437"/>
              <a:gd name="connsiteX1336" fmla="*/ 3477857 w 3972063"/>
              <a:gd name="connsiteY1336" fmla="*/ 3482076 h 5659437"/>
              <a:gd name="connsiteX1337" fmla="*/ 3488499 w 3972063"/>
              <a:gd name="connsiteY1337" fmla="*/ 3471434 h 5659437"/>
              <a:gd name="connsiteX1338" fmla="*/ 3499140 w 3972063"/>
              <a:gd name="connsiteY1338" fmla="*/ 3486333 h 5659437"/>
              <a:gd name="connsiteX1339" fmla="*/ 3499140 w 3972063"/>
              <a:gd name="connsiteY1339" fmla="*/ 3494846 h 5659437"/>
              <a:gd name="connsiteX1340" fmla="*/ 3492755 w 3972063"/>
              <a:gd name="connsiteY1340" fmla="*/ 3499103 h 5659437"/>
              <a:gd name="connsiteX1341" fmla="*/ 3488499 w 3972063"/>
              <a:gd name="connsiteY1341" fmla="*/ 3490589 h 5659437"/>
              <a:gd name="connsiteX1342" fmla="*/ 3486371 w 3972063"/>
              <a:gd name="connsiteY1342" fmla="*/ 3501231 h 5659437"/>
              <a:gd name="connsiteX1343" fmla="*/ 3462960 w 3972063"/>
              <a:gd name="connsiteY1343" fmla="*/ 3505488 h 5659437"/>
              <a:gd name="connsiteX1344" fmla="*/ 3467216 w 3972063"/>
              <a:gd name="connsiteY1344" fmla="*/ 3511873 h 5659437"/>
              <a:gd name="connsiteX1345" fmla="*/ 3465088 w 3972063"/>
              <a:gd name="connsiteY1345" fmla="*/ 3516130 h 5659437"/>
              <a:gd name="connsiteX1346" fmla="*/ 3456575 w 3972063"/>
              <a:gd name="connsiteY1346" fmla="*/ 3509745 h 5659437"/>
              <a:gd name="connsiteX1347" fmla="*/ 3458703 w 3972063"/>
              <a:gd name="connsiteY1347" fmla="*/ 3518259 h 5659437"/>
              <a:gd name="connsiteX1348" fmla="*/ 3448062 w 3972063"/>
              <a:gd name="connsiteY1348" fmla="*/ 3514002 h 5659437"/>
              <a:gd name="connsiteX1349" fmla="*/ 3435292 w 3972063"/>
              <a:gd name="connsiteY1349" fmla="*/ 3522515 h 5659437"/>
              <a:gd name="connsiteX1350" fmla="*/ 3441677 w 3972063"/>
              <a:gd name="connsiteY1350" fmla="*/ 3531029 h 5659437"/>
              <a:gd name="connsiteX1351" fmla="*/ 3443805 w 3972063"/>
              <a:gd name="connsiteY1351" fmla="*/ 3535286 h 5659437"/>
              <a:gd name="connsiteX1352" fmla="*/ 3433164 w 3972063"/>
              <a:gd name="connsiteY1352" fmla="*/ 3537414 h 5659437"/>
              <a:gd name="connsiteX1353" fmla="*/ 3411881 w 3972063"/>
              <a:gd name="connsiteY1353" fmla="*/ 3552313 h 5659437"/>
              <a:gd name="connsiteX1354" fmla="*/ 3424651 w 3972063"/>
              <a:gd name="connsiteY1354" fmla="*/ 3571469 h 5659437"/>
              <a:gd name="connsiteX1355" fmla="*/ 3420394 w 3972063"/>
              <a:gd name="connsiteY1355" fmla="*/ 3560827 h 5659437"/>
              <a:gd name="connsiteX1356" fmla="*/ 3428907 w 3972063"/>
              <a:gd name="connsiteY1356" fmla="*/ 3567212 h 5659437"/>
              <a:gd name="connsiteX1357" fmla="*/ 3465088 w 3972063"/>
              <a:gd name="connsiteY1357" fmla="*/ 3543800 h 5659437"/>
              <a:gd name="connsiteX1358" fmla="*/ 3465088 w 3972063"/>
              <a:gd name="connsiteY1358" fmla="*/ 3554442 h 5659437"/>
              <a:gd name="connsiteX1359" fmla="*/ 3475729 w 3972063"/>
              <a:gd name="connsiteY1359" fmla="*/ 3560827 h 5659437"/>
              <a:gd name="connsiteX1360" fmla="*/ 3467216 w 3972063"/>
              <a:gd name="connsiteY1360" fmla="*/ 3558698 h 5659437"/>
              <a:gd name="connsiteX1361" fmla="*/ 3469344 w 3972063"/>
              <a:gd name="connsiteY1361" fmla="*/ 3571469 h 5659437"/>
              <a:gd name="connsiteX1362" fmla="*/ 3460831 w 3972063"/>
              <a:gd name="connsiteY1362" fmla="*/ 3560827 h 5659437"/>
              <a:gd name="connsiteX1363" fmla="*/ 3467216 w 3972063"/>
              <a:gd name="connsiteY1363" fmla="*/ 3560827 h 5659437"/>
              <a:gd name="connsiteX1364" fmla="*/ 3456575 w 3972063"/>
              <a:gd name="connsiteY1364" fmla="*/ 3552313 h 5659437"/>
              <a:gd name="connsiteX1365" fmla="*/ 3456575 w 3972063"/>
              <a:gd name="connsiteY1365" fmla="*/ 3562955 h 5659437"/>
              <a:gd name="connsiteX1366" fmla="*/ 3462960 w 3972063"/>
              <a:gd name="connsiteY1366" fmla="*/ 3573597 h 5659437"/>
              <a:gd name="connsiteX1367" fmla="*/ 3435292 w 3972063"/>
              <a:gd name="connsiteY1367" fmla="*/ 3597010 h 5659437"/>
              <a:gd name="connsiteX1368" fmla="*/ 3443805 w 3972063"/>
              <a:gd name="connsiteY1368" fmla="*/ 3605523 h 5659437"/>
              <a:gd name="connsiteX1369" fmla="*/ 3424651 w 3972063"/>
              <a:gd name="connsiteY1369" fmla="*/ 3603395 h 5659437"/>
              <a:gd name="connsiteX1370" fmla="*/ 3424651 w 3972063"/>
              <a:gd name="connsiteY1370" fmla="*/ 3594881 h 5659437"/>
              <a:gd name="connsiteX1371" fmla="*/ 3431036 w 3972063"/>
              <a:gd name="connsiteY1371" fmla="*/ 3599138 h 5659437"/>
              <a:gd name="connsiteX1372" fmla="*/ 3424651 w 3972063"/>
              <a:gd name="connsiteY1372" fmla="*/ 3586368 h 5659437"/>
              <a:gd name="connsiteX1373" fmla="*/ 3424651 w 3972063"/>
              <a:gd name="connsiteY1373" fmla="*/ 3609780 h 5659437"/>
              <a:gd name="connsiteX1374" fmla="*/ 3416138 w 3972063"/>
              <a:gd name="connsiteY1374" fmla="*/ 3614037 h 5659437"/>
              <a:gd name="connsiteX1375" fmla="*/ 3409753 w 3972063"/>
              <a:gd name="connsiteY1375" fmla="*/ 3601267 h 5659437"/>
              <a:gd name="connsiteX1376" fmla="*/ 3407625 w 3972063"/>
              <a:gd name="connsiteY1376" fmla="*/ 3611909 h 5659437"/>
              <a:gd name="connsiteX1377" fmla="*/ 3409753 w 3972063"/>
              <a:gd name="connsiteY1377" fmla="*/ 3631064 h 5659437"/>
              <a:gd name="connsiteX1378" fmla="*/ 3403368 w 3972063"/>
              <a:gd name="connsiteY1378" fmla="*/ 3624679 h 5659437"/>
              <a:gd name="connsiteX1379" fmla="*/ 3401240 w 3972063"/>
              <a:gd name="connsiteY1379" fmla="*/ 3633193 h 5659437"/>
              <a:gd name="connsiteX1380" fmla="*/ 3390598 w 3972063"/>
              <a:gd name="connsiteY1380" fmla="*/ 3631064 h 5659437"/>
              <a:gd name="connsiteX1381" fmla="*/ 3394855 w 3972063"/>
              <a:gd name="connsiteY1381" fmla="*/ 3645963 h 5659437"/>
              <a:gd name="connsiteX1382" fmla="*/ 3386342 w 3972063"/>
              <a:gd name="connsiteY1382" fmla="*/ 3643835 h 5659437"/>
              <a:gd name="connsiteX1383" fmla="*/ 3386342 w 3972063"/>
              <a:gd name="connsiteY1383" fmla="*/ 3652348 h 5659437"/>
              <a:gd name="connsiteX1384" fmla="*/ 3379957 w 3972063"/>
              <a:gd name="connsiteY1384" fmla="*/ 3645963 h 5659437"/>
              <a:gd name="connsiteX1385" fmla="*/ 3384214 w 3972063"/>
              <a:gd name="connsiteY1385" fmla="*/ 3654477 h 5659437"/>
              <a:gd name="connsiteX1386" fmla="*/ 3377829 w 3972063"/>
              <a:gd name="connsiteY1386" fmla="*/ 3654477 h 5659437"/>
              <a:gd name="connsiteX1387" fmla="*/ 3373572 w 3972063"/>
              <a:gd name="connsiteY1387" fmla="*/ 3643835 h 5659437"/>
              <a:gd name="connsiteX1388" fmla="*/ 3377829 w 3972063"/>
              <a:gd name="connsiteY1388" fmla="*/ 3660862 h 5659437"/>
              <a:gd name="connsiteX1389" fmla="*/ 3369316 w 3972063"/>
              <a:gd name="connsiteY1389" fmla="*/ 3665119 h 5659437"/>
              <a:gd name="connsiteX1390" fmla="*/ 3360803 w 3972063"/>
              <a:gd name="connsiteY1390" fmla="*/ 3660862 h 5659437"/>
              <a:gd name="connsiteX1391" fmla="*/ 3345905 w 3972063"/>
              <a:gd name="connsiteY1391" fmla="*/ 3684274 h 5659437"/>
              <a:gd name="connsiteX1392" fmla="*/ 3335263 w 3972063"/>
              <a:gd name="connsiteY1392" fmla="*/ 3677889 h 5659437"/>
              <a:gd name="connsiteX1393" fmla="*/ 3328879 w 3972063"/>
              <a:gd name="connsiteY1393" fmla="*/ 3690660 h 5659437"/>
              <a:gd name="connsiteX1394" fmla="*/ 3326750 w 3972063"/>
              <a:gd name="connsiteY1394" fmla="*/ 3701302 h 5659437"/>
              <a:gd name="connsiteX1395" fmla="*/ 3320366 w 3972063"/>
              <a:gd name="connsiteY1395" fmla="*/ 3697045 h 5659437"/>
              <a:gd name="connsiteX1396" fmla="*/ 3311852 w 3972063"/>
              <a:gd name="connsiteY1396" fmla="*/ 3711944 h 5659437"/>
              <a:gd name="connsiteX1397" fmla="*/ 3316109 w 3972063"/>
              <a:gd name="connsiteY1397" fmla="*/ 3733228 h 5659437"/>
              <a:gd name="connsiteX1398" fmla="*/ 3292698 w 3972063"/>
              <a:gd name="connsiteY1398" fmla="*/ 3737485 h 5659437"/>
              <a:gd name="connsiteX1399" fmla="*/ 3288442 w 3972063"/>
              <a:gd name="connsiteY1399" fmla="*/ 3743870 h 5659437"/>
              <a:gd name="connsiteX1400" fmla="*/ 3284185 w 3972063"/>
              <a:gd name="connsiteY1400" fmla="*/ 3737485 h 5659437"/>
              <a:gd name="connsiteX1401" fmla="*/ 3282057 w 3972063"/>
              <a:gd name="connsiteY1401" fmla="*/ 3750255 h 5659437"/>
              <a:gd name="connsiteX1402" fmla="*/ 3290570 w 3972063"/>
              <a:gd name="connsiteY1402" fmla="*/ 3748127 h 5659437"/>
              <a:gd name="connsiteX1403" fmla="*/ 3271415 w 3972063"/>
              <a:gd name="connsiteY1403" fmla="*/ 3754512 h 5659437"/>
              <a:gd name="connsiteX1404" fmla="*/ 3277800 w 3972063"/>
              <a:gd name="connsiteY1404" fmla="*/ 3763026 h 5659437"/>
              <a:gd name="connsiteX1405" fmla="*/ 3269287 w 3972063"/>
              <a:gd name="connsiteY1405" fmla="*/ 3767282 h 5659437"/>
              <a:gd name="connsiteX1406" fmla="*/ 3282057 w 3972063"/>
              <a:gd name="connsiteY1406" fmla="*/ 3773668 h 5659437"/>
              <a:gd name="connsiteX1407" fmla="*/ 3292698 w 3972063"/>
              <a:gd name="connsiteY1407" fmla="*/ 3767282 h 5659437"/>
              <a:gd name="connsiteX1408" fmla="*/ 3286313 w 3972063"/>
              <a:gd name="connsiteY1408" fmla="*/ 3775796 h 5659437"/>
              <a:gd name="connsiteX1409" fmla="*/ 3269287 w 3972063"/>
              <a:gd name="connsiteY1409" fmla="*/ 3773668 h 5659437"/>
              <a:gd name="connsiteX1410" fmla="*/ 3277800 w 3972063"/>
              <a:gd name="connsiteY1410" fmla="*/ 3784310 h 5659437"/>
              <a:gd name="connsiteX1411" fmla="*/ 3273544 w 3972063"/>
              <a:gd name="connsiteY1411" fmla="*/ 3784310 h 5659437"/>
              <a:gd name="connsiteX1412" fmla="*/ 3265031 w 3972063"/>
              <a:gd name="connsiteY1412" fmla="*/ 3771539 h 5659437"/>
              <a:gd name="connsiteX1413" fmla="*/ 3254389 w 3972063"/>
              <a:gd name="connsiteY1413" fmla="*/ 3765154 h 5659437"/>
              <a:gd name="connsiteX1414" fmla="*/ 3256517 w 3972063"/>
              <a:gd name="connsiteY1414" fmla="*/ 3777924 h 5659437"/>
              <a:gd name="connsiteX1415" fmla="*/ 3250133 w 3972063"/>
              <a:gd name="connsiteY1415" fmla="*/ 3794952 h 5659437"/>
              <a:gd name="connsiteX1416" fmla="*/ 3235235 w 3972063"/>
              <a:gd name="connsiteY1416" fmla="*/ 3782181 h 5659437"/>
              <a:gd name="connsiteX1417" fmla="*/ 3243748 w 3972063"/>
              <a:gd name="connsiteY1417" fmla="*/ 3797080 h 5659437"/>
              <a:gd name="connsiteX1418" fmla="*/ 3237363 w 3972063"/>
              <a:gd name="connsiteY1418" fmla="*/ 3805594 h 5659437"/>
              <a:gd name="connsiteX1419" fmla="*/ 3222465 w 3972063"/>
              <a:gd name="connsiteY1419" fmla="*/ 3794952 h 5659437"/>
              <a:gd name="connsiteX1420" fmla="*/ 3226722 w 3972063"/>
              <a:gd name="connsiteY1420" fmla="*/ 3807722 h 5659437"/>
              <a:gd name="connsiteX1421" fmla="*/ 3211824 w 3972063"/>
              <a:gd name="connsiteY1421" fmla="*/ 3805594 h 5659437"/>
              <a:gd name="connsiteX1422" fmla="*/ 3213952 w 3972063"/>
              <a:gd name="connsiteY1422" fmla="*/ 3811979 h 5659437"/>
              <a:gd name="connsiteX1423" fmla="*/ 3209696 w 3972063"/>
              <a:gd name="connsiteY1423" fmla="*/ 3831135 h 5659437"/>
              <a:gd name="connsiteX1424" fmla="*/ 3203311 w 3972063"/>
              <a:gd name="connsiteY1424" fmla="*/ 3835391 h 5659437"/>
              <a:gd name="connsiteX1425" fmla="*/ 3188413 w 3972063"/>
              <a:gd name="connsiteY1425" fmla="*/ 3843905 h 5659437"/>
              <a:gd name="connsiteX1426" fmla="*/ 3188413 w 3972063"/>
              <a:gd name="connsiteY1426" fmla="*/ 3848162 h 5659437"/>
              <a:gd name="connsiteX1427" fmla="*/ 3194798 w 3972063"/>
              <a:gd name="connsiteY1427" fmla="*/ 3852419 h 5659437"/>
              <a:gd name="connsiteX1428" fmla="*/ 3190541 w 3972063"/>
              <a:gd name="connsiteY1428" fmla="*/ 3860932 h 5659437"/>
              <a:gd name="connsiteX1429" fmla="*/ 3186285 w 3972063"/>
              <a:gd name="connsiteY1429" fmla="*/ 3848162 h 5659437"/>
              <a:gd name="connsiteX1430" fmla="*/ 3165002 w 3972063"/>
              <a:gd name="connsiteY1430" fmla="*/ 3856676 h 5659437"/>
              <a:gd name="connsiteX1431" fmla="*/ 3173515 w 3972063"/>
              <a:gd name="connsiteY1431" fmla="*/ 3869446 h 5659437"/>
              <a:gd name="connsiteX1432" fmla="*/ 3173515 w 3972063"/>
              <a:gd name="connsiteY1432" fmla="*/ 3858804 h 5659437"/>
              <a:gd name="connsiteX1433" fmla="*/ 3188413 w 3972063"/>
              <a:gd name="connsiteY1433" fmla="*/ 3873703 h 5659437"/>
              <a:gd name="connsiteX1434" fmla="*/ 3173515 w 3972063"/>
              <a:gd name="connsiteY1434" fmla="*/ 3873703 h 5659437"/>
              <a:gd name="connsiteX1435" fmla="*/ 3160745 w 3972063"/>
              <a:gd name="connsiteY1435" fmla="*/ 3860932 h 5659437"/>
              <a:gd name="connsiteX1436" fmla="*/ 3162874 w 3972063"/>
              <a:gd name="connsiteY1436" fmla="*/ 3871574 h 5659437"/>
              <a:gd name="connsiteX1437" fmla="*/ 3156489 w 3972063"/>
              <a:gd name="connsiteY1437" fmla="*/ 3865189 h 5659437"/>
              <a:gd name="connsiteX1438" fmla="*/ 3152232 w 3972063"/>
              <a:gd name="connsiteY1438" fmla="*/ 3875831 h 5659437"/>
              <a:gd name="connsiteX1439" fmla="*/ 3130950 w 3972063"/>
              <a:gd name="connsiteY1439" fmla="*/ 3884345 h 5659437"/>
              <a:gd name="connsiteX1440" fmla="*/ 3137334 w 3972063"/>
              <a:gd name="connsiteY1440" fmla="*/ 3892858 h 5659437"/>
              <a:gd name="connsiteX1441" fmla="*/ 3133078 w 3972063"/>
              <a:gd name="connsiteY1441" fmla="*/ 3897115 h 5659437"/>
              <a:gd name="connsiteX1442" fmla="*/ 3122437 w 3972063"/>
              <a:gd name="connsiteY1442" fmla="*/ 3907757 h 5659437"/>
              <a:gd name="connsiteX1443" fmla="*/ 3116052 w 3972063"/>
              <a:gd name="connsiteY1443" fmla="*/ 3903500 h 5659437"/>
              <a:gd name="connsiteX1444" fmla="*/ 3116052 w 3972063"/>
              <a:gd name="connsiteY1444" fmla="*/ 3892858 h 5659437"/>
              <a:gd name="connsiteX1445" fmla="*/ 3101154 w 3972063"/>
              <a:gd name="connsiteY1445" fmla="*/ 3901372 h 5659437"/>
              <a:gd name="connsiteX1446" fmla="*/ 3109667 w 3972063"/>
              <a:gd name="connsiteY1446" fmla="*/ 3899244 h 5659437"/>
              <a:gd name="connsiteX1447" fmla="*/ 3099026 w 3972063"/>
              <a:gd name="connsiteY1447" fmla="*/ 3922656 h 5659437"/>
              <a:gd name="connsiteX1448" fmla="*/ 3105410 w 3972063"/>
              <a:gd name="connsiteY1448" fmla="*/ 3926913 h 5659437"/>
              <a:gd name="connsiteX1449" fmla="*/ 3109667 w 3972063"/>
              <a:gd name="connsiteY1449" fmla="*/ 3935427 h 5659437"/>
              <a:gd name="connsiteX1450" fmla="*/ 3096897 w 3972063"/>
              <a:gd name="connsiteY1450" fmla="*/ 3926913 h 5659437"/>
              <a:gd name="connsiteX1451" fmla="*/ 3086256 w 3972063"/>
              <a:gd name="connsiteY1451" fmla="*/ 3933298 h 5659437"/>
              <a:gd name="connsiteX1452" fmla="*/ 3101154 w 3972063"/>
              <a:gd name="connsiteY1452" fmla="*/ 3937555 h 5659437"/>
              <a:gd name="connsiteX1453" fmla="*/ 3099026 w 3972063"/>
              <a:gd name="connsiteY1453" fmla="*/ 3948197 h 5659437"/>
              <a:gd name="connsiteX1454" fmla="*/ 3077743 w 3972063"/>
              <a:gd name="connsiteY1454" fmla="*/ 3933298 h 5659437"/>
              <a:gd name="connsiteX1455" fmla="*/ 3081999 w 3972063"/>
              <a:gd name="connsiteY1455" fmla="*/ 3958839 h 5659437"/>
              <a:gd name="connsiteX1456" fmla="*/ 3086256 w 3972063"/>
              <a:gd name="connsiteY1456" fmla="*/ 3946069 h 5659437"/>
              <a:gd name="connsiteX1457" fmla="*/ 3090512 w 3972063"/>
              <a:gd name="connsiteY1457" fmla="*/ 3956711 h 5659437"/>
              <a:gd name="connsiteX1458" fmla="*/ 3073486 w 3972063"/>
              <a:gd name="connsiteY1458" fmla="*/ 3969481 h 5659437"/>
              <a:gd name="connsiteX1459" fmla="*/ 3075615 w 3972063"/>
              <a:gd name="connsiteY1459" fmla="*/ 3967353 h 5659437"/>
              <a:gd name="connsiteX1460" fmla="*/ 3067102 w 3972063"/>
              <a:gd name="connsiteY1460" fmla="*/ 3960968 h 5659437"/>
              <a:gd name="connsiteX1461" fmla="*/ 3071358 w 3972063"/>
              <a:gd name="connsiteY1461" fmla="*/ 3963096 h 5659437"/>
              <a:gd name="connsiteX1462" fmla="*/ 3064973 w 3972063"/>
              <a:gd name="connsiteY1462" fmla="*/ 3956711 h 5659437"/>
              <a:gd name="connsiteX1463" fmla="*/ 3064973 w 3972063"/>
              <a:gd name="connsiteY1463" fmla="*/ 3943940 h 5659437"/>
              <a:gd name="connsiteX1464" fmla="*/ 3056460 w 3972063"/>
              <a:gd name="connsiteY1464" fmla="*/ 3946069 h 5659437"/>
              <a:gd name="connsiteX1465" fmla="*/ 3058588 w 3972063"/>
              <a:gd name="connsiteY1465" fmla="*/ 3956711 h 5659437"/>
              <a:gd name="connsiteX1466" fmla="*/ 3050075 w 3972063"/>
              <a:gd name="connsiteY1466" fmla="*/ 3948197 h 5659437"/>
              <a:gd name="connsiteX1467" fmla="*/ 3054332 w 3972063"/>
              <a:gd name="connsiteY1467" fmla="*/ 3958839 h 5659437"/>
              <a:gd name="connsiteX1468" fmla="*/ 3064973 w 3972063"/>
              <a:gd name="connsiteY1468" fmla="*/ 3960968 h 5659437"/>
              <a:gd name="connsiteX1469" fmla="*/ 3056460 w 3972063"/>
              <a:gd name="connsiteY1469" fmla="*/ 3965224 h 5659437"/>
              <a:gd name="connsiteX1470" fmla="*/ 3060717 w 3972063"/>
              <a:gd name="connsiteY1470" fmla="*/ 3973738 h 5659437"/>
              <a:gd name="connsiteX1471" fmla="*/ 3067102 w 3972063"/>
              <a:gd name="connsiteY1471" fmla="*/ 3969481 h 5659437"/>
              <a:gd name="connsiteX1472" fmla="*/ 3069230 w 3972063"/>
              <a:gd name="connsiteY1472" fmla="*/ 3980123 h 5659437"/>
              <a:gd name="connsiteX1473" fmla="*/ 3079871 w 3972063"/>
              <a:gd name="connsiteY1473" fmla="*/ 3971610 h 5659437"/>
              <a:gd name="connsiteX1474" fmla="*/ 3084128 w 3972063"/>
              <a:gd name="connsiteY1474" fmla="*/ 3977995 h 5659437"/>
              <a:gd name="connsiteX1475" fmla="*/ 3081999 w 3972063"/>
              <a:gd name="connsiteY1475" fmla="*/ 3969481 h 5659437"/>
              <a:gd name="connsiteX1476" fmla="*/ 3090512 w 3972063"/>
              <a:gd name="connsiteY1476" fmla="*/ 3960968 h 5659437"/>
              <a:gd name="connsiteX1477" fmla="*/ 3092641 w 3972063"/>
              <a:gd name="connsiteY1477" fmla="*/ 3958839 h 5659437"/>
              <a:gd name="connsiteX1478" fmla="*/ 3099026 w 3972063"/>
              <a:gd name="connsiteY1478" fmla="*/ 3963096 h 5659437"/>
              <a:gd name="connsiteX1479" fmla="*/ 3099026 w 3972063"/>
              <a:gd name="connsiteY1479" fmla="*/ 3954582 h 5659437"/>
              <a:gd name="connsiteX1480" fmla="*/ 3109667 w 3972063"/>
              <a:gd name="connsiteY1480" fmla="*/ 3946069 h 5659437"/>
              <a:gd name="connsiteX1481" fmla="*/ 3118180 w 3972063"/>
              <a:gd name="connsiteY1481" fmla="*/ 3952454 h 5659437"/>
              <a:gd name="connsiteX1482" fmla="*/ 3128821 w 3972063"/>
              <a:gd name="connsiteY1482" fmla="*/ 3931170 h 5659437"/>
              <a:gd name="connsiteX1483" fmla="*/ 3133078 w 3972063"/>
              <a:gd name="connsiteY1483" fmla="*/ 3924785 h 5659437"/>
              <a:gd name="connsiteX1484" fmla="*/ 3145847 w 3972063"/>
              <a:gd name="connsiteY1484" fmla="*/ 3929041 h 5659437"/>
              <a:gd name="connsiteX1485" fmla="*/ 3160745 w 3972063"/>
              <a:gd name="connsiteY1485" fmla="*/ 3918399 h 5659437"/>
              <a:gd name="connsiteX1486" fmla="*/ 3154361 w 3972063"/>
              <a:gd name="connsiteY1486" fmla="*/ 3912014 h 5659437"/>
              <a:gd name="connsiteX1487" fmla="*/ 3165002 w 3972063"/>
              <a:gd name="connsiteY1487" fmla="*/ 3905629 h 5659437"/>
              <a:gd name="connsiteX1488" fmla="*/ 3171387 w 3972063"/>
              <a:gd name="connsiteY1488" fmla="*/ 3916271 h 5659437"/>
              <a:gd name="connsiteX1489" fmla="*/ 3188413 w 3972063"/>
              <a:gd name="connsiteY1489" fmla="*/ 3890730 h 5659437"/>
              <a:gd name="connsiteX1490" fmla="*/ 3179900 w 3972063"/>
              <a:gd name="connsiteY1490" fmla="*/ 3882216 h 5659437"/>
              <a:gd name="connsiteX1491" fmla="*/ 3188413 w 3972063"/>
              <a:gd name="connsiteY1491" fmla="*/ 3875831 h 5659437"/>
              <a:gd name="connsiteX1492" fmla="*/ 3196926 w 3972063"/>
              <a:gd name="connsiteY1492" fmla="*/ 3888602 h 5659437"/>
              <a:gd name="connsiteX1493" fmla="*/ 3237363 w 3972063"/>
              <a:gd name="connsiteY1493" fmla="*/ 3856676 h 5659437"/>
              <a:gd name="connsiteX1494" fmla="*/ 3235235 w 3972063"/>
              <a:gd name="connsiteY1494" fmla="*/ 3863061 h 5659437"/>
              <a:gd name="connsiteX1495" fmla="*/ 3245876 w 3972063"/>
              <a:gd name="connsiteY1495" fmla="*/ 3867318 h 5659437"/>
              <a:gd name="connsiteX1496" fmla="*/ 3254389 w 3972063"/>
              <a:gd name="connsiteY1496" fmla="*/ 3860932 h 5659437"/>
              <a:gd name="connsiteX1497" fmla="*/ 3248004 w 3972063"/>
              <a:gd name="connsiteY1497" fmla="*/ 3850290 h 5659437"/>
              <a:gd name="connsiteX1498" fmla="*/ 3260774 w 3972063"/>
              <a:gd name="connsiteY1498" fmla="*/ 3852419 h 5659437"/>
              <a:gd name="connsiteX1499" fmla="*/ 3254389 w 3972063"/>
              <a:gd name="connsiteY1499" fmla="*/ 3846033 h 5659437"/>
              <a:gd name="connsiteX1500" fmla="*/ 3265031 w 3972063"/>
              <a:gd name="connsiteY1500" fmla="*/ 3839648 h 5659437"/>
              <a:gd name="connsiteX1501" fmla="*/ 3260774 w 3972063"/>
              <a:gd name="connsiteY1501" fmla="*/ 3846033 h 5659437"/>
              <a:gd name="connsiteX1502" fmla="*/ 3277800 w 3972063"/>
              <a:gd name="connsiteY1502" fmla="*/ 3854547 h 5659437"/>
              <a:gd name="connsiteX1503" fmla="*/ 3271415 w 3972063"/>
              <a:gd name="connsiteY1503" fmla="*/ 3843905 h 5659437"/>
              <a:gd name="connsiteX1504" fmla="*/ 3290570 w 3972063"/>
              <a:gd name="connsiteY1504" fmla="*/ 3831135 h 5659437"/>
              <a:gd name="connsiteX1505" fmla="*/ 3284185 w 3972063"/>
              <a:gd name="connsiteY1505" fmla="*/ 3818364 h 5659437"/>
              <a:gd name="connsiteX1506" fmla="*/ 3296955 w 3972063"/>
              <a:gd name="connsiteY1506" fmla="*/ 3824749 h 5659437"/>
              <a:gd name="connsiteX1507" fmla="*/ 3292698 w 3972063"/>
              <a:gd name="connsiteY1507" fmla="*/ 3807722 h 5659437"/>
              <a:gd name="connsiteX1508" fmla="*/ 3288442 w 3972063"/>
              <a:gd name="connsiteY1508" fmla="*/ 3807722 h 5659437"/>
              <a:gd name="connsiteX1509" fmla="*/ 3284185 w 3972063"/>
              <a:gd name="connsiteY1509" fmla="*/ 3797080 h 5659437"/>
              <a:gd name="connsiteX1510" fmla="*/ 3292698 w 3972063"/>
              <a:gd name="connsiteY1510" fmla="*/ 3794952 h 5659437"/>
              <a:gd name="connsiteX1511" fmla="*/ 3292698 w 3972063"/>
              <a:gd name="connsiteY1511" fmla="*/ 3799208 h 5659437"/>
              <a:gd name="connsiteX1512" fmla="*/ 3296955 w 3972063"/>
              <a:gd name="connsiteY1512" fmla="*/ 3805594 h 5659437"/>
              <a:gd name="connsiteX1513" fmla="*/ 3309724 w 3972063"/>
              <a:gd name="connsiteY1513" fmla="*/ 3805594 h 5659437"/>
              <a:gd name="connsiteX1514" fmla="*/ 3309724 w 3972063"/>
              <a:gd name="connsiteY1514" fmla="*/ 3811979 h 5659437"/>
              <a:gd name="connsiteX1515" fmla="*/ 3318237 w 3972063"/>
              <a:gd name="connsiteY1515" fmla="*/ 3792823 h 5659437"/>
              <a:gd name="connsiteX1516" fmla="*/ 3326750 w 3972063"/>
              <a:gd name="connsiteY1516" fmla="*/ 3803465 h 5659437"/>
              <a:gd name="connsiteX1517" fmla="*/ 3320366 w 3972063"/>
              <a:gd name="connsiteY1517" fmla="*/ 3790163 h 5659437"/>
              <a:gd name="connsiteX1518" fmla="*/ 3324760 w 3972063"/>
              <a:gd name="connsiteY1518" fmla="*/ 3787599 h 5659437"/>
              <a:gd name="connsiteX1519" fmla="*/ 3326750 w 3972063"/>
              <a:gd name="connsiteY1519" fmla="*/ 3790695 h 5659437"/>
              <a:gd name="connsiteX1520" fmla="*/ 3335263 w 3972063"/>
              <a:gd name="connsiteY1520" fmla="*/ 3780053 h 5659437"/>
              <a:gd name="connsiteX1521" fmla="*/ 3345905 w 3972063"/>
              <a:gd name="connsiteY1521" fmla="*/ 3786438 h 5659437"/>
              <a:gd name="connsiteX1522" fmla="*/ 3341648 w 3972063"/>
              <a:gd name="connsiteY1522" fmla="*/ 3773668 h 5659437"/>
              <a:gd name="connsiteX1523" fmla="*/ 3350161 w 3972063"/>
              <a:gd name="connsiteY1523" fmla="*/ 3775796 h 5659437"/>
              <a:gd name="connsiteX1524" fmla="*/ 3354418 w 3972063"/>
              <a:gd name="connsiteY1524" fmla="*/ 3780053 h 5659437"/>
              <a:gd name="connsiteX1525" fmla="*/ 3367187 w 3972063"/>
              <a:gd name="connsiteY1525" fmla="*/ 3756640 h 5659437"/>
              <a:gd name="connsiteX1526" fmla="*/ 3379957 w 3972063"/>
              <a:gd name="connsiteY1526" fmla="*/ 3769411 h 5659437"/>
              <a:gd name="connsiteX1527" fmla="*/ 3382085 w 3972063"/>
              <a:gd name="connsiteY1527" fmla="*/ 3758769 h 5659437"/>
              <a:gd name="connsiteX1528" fmla="*/ 3373572 w 3972063"/>
              <a:gd name="connsiteY1528" fmla="*/ 3758769 h 5659437"/>
              <a:gd name="connsiteX1529" fmla="*/ 3390598 w 3972063"/>
              <a:gd name="connsiteY1529" fmla="*/ 3756640 h 5659437"/>
              <a:gd name="connsiteX1530" fmla="*/ 3377829 w 3972063"/>
              <a:gd name="connsiteY1530" fmla="*/ 3750255 h 5659437"/>
              <a:gd name="connsiteX1531" fmla="*/ 3396983 w 3972063"/>
              <a:gd name="connsiteY1531" fmla="*/ 3724714 h 5659437"/>
              <a:gd name="connsiteX1532" fmla="*/ 3394855 w 3972063"/>
              <a:gd name="connsiteY1532" fmla="*/ 3731099 h 5659437"/>
              <a:gd name="connsiteX1533" fmla="*/ 3405496 w 3972063"/>
              <a:gd name="connsiteY1533" fmla="*/ 3737485 h 5659437"/>
              <a:gd name="connsiteX1534" fmla="*/ 3426779 w 3972063"/>
              <a:gd name="connsiteY1534" fmla="*/ 3711944 h 5659437"/>
              <a:gd name="connsiteX1535" fmla="*/ 3435292 w 3972063"/>
              <a:gd name="connsiteY1535" fmla="*/ 3718329 h 5659437"/>
              <a:gd name="connsiteX1536" fmla="*/ 3431036 w 3972063"/>
              <a:gd name="connsiteY1536" fmla="*/ 3703430 h 5659437"/>
              <a:gd name="connsiteX1537" fmla="*/ 3437420 w 3972063"/>
              <a:gd name="connsiteY1537" fmla="*/ 3709815 h 5659437"/>
              <a:gd name="connsiteX1538" fmla="*/ 3450190 w 3972063"/>
              <a:gd name="connsiteY1538" fmla="*/ 3686403 h 5659437"/>
              <a:gd name="connsiteX1539" fmla="*/ 3456575 w 3972063"/>
              <a:gd name="connsiteY1539" fmla="*/ 3692788 h 5659437"/>
              <a:gd name="connsiteX1540" fmla="*/ 3475729 w 3972063"/>
              <a:gd name="connsiteY1540" fmla="*/ 3680018 h 5659437"/>
              <a:gd name="connsiteX1541" fmla="*/ 3482114 w 3972063"/>
              <a:gd name="connsiteY1541" fmla="*/ 3688531 h 5659437"/>
              <a:gd name="connsiteX1542" fmla="*/ 3488499 w 3972063"/>
              <a:gd name="connsiteY1542" fmla="*/ 3684274 h 5659437"/>
              <a:gd name="connsiteX1543" fmla="*/ 3482114 w 3972063"/>
              <a:gd name="connsiteY1543" fmla="*/ 3673632 h 5659437"/>
              <a:gd name="connsiteX1544" fmla="*/ 3488499 w 3972063"/>
              <a:gd name="connsiteY1544" fmla="*/ 3673632 h 5659437"/>
              <a:gd name="connsiteX1545" fmla="*/ 3482114 w 3972063"/>
              <a:gd name="connsiteY1545" fmla="*/ 3667247 h 5659437"/>
              <a:gd name="connsiteX1546" fmla="*/ 3494884 w 3972063"/>
              <a:gd name="connsiteY1546" fmla="*/ 3665119 h 5659437"/>
              <a:gd name="connsiteX1547" fmla="*/ 3486371 w 3972063"/>
              <a:gd name="connsiteY1547" fmla="*/ 3658734 h 5659437"/>
              <a:gd name="connsiteX1548" fmla="*/ 3516166 w 3972063"/>
              <a:gd name="connsiteY1548" fmla="*/ 3662990 h 5659437"/>
              <a:gd name="connsiteX1549" fmla="*/ 3524679 w 3972063"/>
              <a:gd name="connsiteY1549" fmla="*/ 3652348 h 5659437"/>
              <a:gd name="connsiteX1550" fmla="*/ 3528936 w 3972063"/>
              <a:gd name="connsiteY1550" fmla="*/ 3656605 h 5659437"/>
              <a:gd name="connsiteX1551" fmla="*/ 3539577 w 3972063"/>
              <a:gd name="connsiteY1551" fmla="*/ 3654477 h 5659437"/>
              <a:gd name="connsiteX1552" fmla="*/ 3522551 w 3972063"/>
              <a:gd name="connsiteY1552" fmla="*/ 3637449 h 5659437"/>
              <a:gd name="connsiteX1553" fmla="*/ 3535321 w 3972063"/>
              <a:gd name="connsiteY1553" fmla="*/ 3631064 h 5659437"/>
              <a:gd name="connsiteX1554" fmla="*/ 3607682 w 3972063"/>
              <a:gd name="connsiteY1554" fmla="*/ 3582111 h 5659437"/>
              <a:gd name="connsiteX1555" fmla="*/ 3603425 w 3972063"/>
              <a:gd name="connsiteY1555" fmla="*/ 3590625 h 5659437"/>
              <a:gd name="connsiteX1556" fmla="*/ 3611938 w 3972063"/>
              <a:gd name="connsiteY1556" fmla="*/ 3597010 h 5659437"/>
              <a:gd name="connsiteX1557" fmla="*/ 3614067 w 3972063"/>
              <a:gd name="connsiteY1557" fmla="*/ 3594881 h 5659437"/>
              <a:gd name="connsiteX1558" fmla="*/ 3607682 w 3972063"/>
              <a:gd name="connsiteY1558" fmla="*/ 3588496 h 5659437"/>
              <a:gd name="connsiteX1559" fmla="*/ 3618323 w 3972063"/>
              <a:gd name="connsiteY1559" fmla="*/ 3592753 h 5659437"/>
              <a:gd name="connsiteX1560" fmla="*/ 3624708 w 3972063"/>
              <a:gd name="connsiteY1560" fmla="*/ 3590625 h 5659437"/>
              <a:gd name="connsiteX1561" fmla="*/ 3618323 w 3972063"/>
              <a:gd name="connsiteY1561" fmla="*/ 3584239 h 5659437"/>
              <a:gd name="connsiteX1562" fmla="*/ 3599169 w 3972063"/>
              <a:gd name="connsiteY1562" fmla="*/ 3575726 h 5659437"/>
              <a:gd name="connsiteX1563" fmla="*/ 3605554 w 3972063"/>
              <a:gd name="connsiteY1563" fmla="*/ 3573597 h 5659437"/>
              <a:gd name="connsiteX1564" fmla="*/ 3611938 w 3972063"/>
              <a:gd name="connsiteY1564" fmla="*/ 3579982 h 5659437"/>
              <a:gd name="connsiteX1565" fmla="*/ 3628965 w 3972063"/>
              <a:gd name="connsiteY1565" fmla="*/ 3567212 h 5659437"/>
              <a:gd name="connsiteX1566" fmla="*/ 3631093 w 3972063"/>
              <a:gd name="connsiteY1566" fmla="*/ 3565084 h 5659437"/>
              <a:gd name="connsiteX1567" fmla="*/ 3641734 w 3972063"/>
              <a:gd name="connsiteY1567" fmla="*/ 3562955 h 5659437"/>
              <a:gd name="connsiteX1568" fmla="*/ 3639606 w 3972063"/>
              <a:gd name="connsiteY1568" fmla="*/ 3575726 h 5659437"/>
              <a:gd name="connsiteX1569" fmla="*/ 3654504 w 3972063"/>
              <a:gd name="connsiteY1569" fmla="*/ 3565084 h 5659437"/>
              <a:gd name="connsiteX1570" fmla="*/ 3667273 w 3972063"/>
              <a:gd name="connsiteY1570" fmla="*/ 3565084 h 5659437"/>
              <a:gd name="connsiteX1571" fmla="*/ 3680043 w 3972063"/>
              <a:gd name="connsiteY1571" fmla="*/ 3579982 h 5659437"/>
              <a:gd name="connsiteX1572" fmla="*/ 3684300 w 3972063"/>
              <a:gd name="connsiteY1572" fmla="*/ 3567212 h 5659437"/>
              <a:gd name="connsiteX1573" fmla="*/ 3675786 w 3972063"/>
              <a:gd name="connsiteY1573" fmla="*/ 3556570 h 5659437"/>
              <a:gd name="connsiteX1574" fmla="*/ 3690684 w 3972063"/>
              <a:gd name="connsiteY1574" fmla="*/ 3560827 h 5659437"/>
              <a:gd name="connsiteX1575" fmla="*/ 3701326 w 3972063"/>
              <a:gd name="connsiteY1575" fmla="*/ 3571469 h 5659437"/>
              <a:gd name="connsiteX1576" fmla="*/ 3699197 w 3972063"/>
              <a:gd name="connsiteY1576" fmla="*/ 3582111 h 5659437"/>
              <a:gd name="connsiteX1577" fmla="*/ 3671530 w 3972063"/>
              <a:gd name="connsiteY1577" fmla="*/ 3592753 h 5659437"/>
              <a:gd name="connsiteX1578" fmla="*/ 3663017 w 3972063"/>
              <a:gd name="connsiteY1578" fmla="*/ 3607652 h 5659437"/>
              <a:gd name="connsiteX1579" fmla="*/ 3669402 w 3972063"/>
              <a:gd name="connsiteY1579" fmla="*/ 3611909 h 5659437"/>
              <a:gd name="connsiteX1580" fmla="*/ 3658760 w 3972063"/>
              <a:gd name="connsiteY1580" fmla="*/ 3611909 h 5659437"/>
              <a:gd name="connsiteX1581" fmla="*/ 3648119 w 3972063"/>
              <a:gd name="connsiteY1581" fmla="*/ 3603395 h 5659437"/>
              <a:gd name="connsiteX1582" fmla="*/ 3645991 w 3972063"/>
              <a:gd name="connsiteY1582" fmla="*/ 3605523 h 5659437"/>
              <a:gd name="connsiteX1583" fmla="*/ 3658760 w 3972063"/>
              <a:gd name="connsiteY1583" fmla="*/ 3622551 h 5659437"/>
              <a:gd name="connsiteX1584" fmla="*/ 3654504 w 3972063"/>
              <a:gd name="connsiteY1584" fmla="*/ 3628936 h 5659437"/>
              <a:gd name="connsiteX1585" fmla="*/ 3648119 w 3972063"/>
              <a:gd name="connsiteY1585" fmla="*/ 3626807 h 5659437"/>
              <a:gd name="connsiteX1586" fmla="*/ 3648119 w 3972063"/>
              <a:gd name="connsiteY1586" fmla="*/ 3635321 h 5659437"/>
              <a:gd name="connsiteX1587" fmla="*/ 3650247 w 3972063"/>
              <a:gd name="connsiteY1587" fmla="*/ 3622551 h 5659437"/>
              <a:gd name="connsiteX1588" fmla="*/ 3639606 w 3972063"/>
              <a:gd name="connsiteY1588" fmla="*/ 3614037 h 5659437"/>
              <a:gd name="connsiteX1589" fmla="*/ 3635349 w 3972063"/>
              <a:gd name="connsiteY1589" fmla="*/ 3628936 h 5659437"/>
              <a:gd name="connsiteX1590" fmla="*/ 3631093 w 3972063"/>
              <a:gd name="connsiteY1590" fmla="*/ 3631064 h 5659437"/>
              <a:gd name="connsiteX1591" fmla="*/ 3618323 w 3972063"/>
              <a:gd name="connsiteY1591" fmla="*/ 3626807 h 5659437"/>
              <a:gd name="connsiteX1592" fmla="*/ 3622580 w 3972063"/>
              <a:gd name="connsiteY1592" fmla="*/ 3637449 h 5659437"/>
              <a:gd name="connsiteX1593" fmla="*/ 3609810 w 3972063"/>
              <a:gd name="connsiteY1593" fmla="*/ 3635321 h 5659437"/>
              <a:gd name="connsiteX1594" fmla="*/ 3624708 w 3972063"/>
              <a:gd name="connsiteY1594" fmla="*/ 3648092 h 5659437"/>
              <a:gd name="connsiteX1595" fmla="*/ 3605554 w 3972063"/>
              <a:gd name="connsiteY1595" fmla="*/ 3641706 h 5659437"/>
              <a:gd name="connsiteX1596" fmla="*/ 3607682 w 3972063"/>
              <a:gd name="connsiteY1596" fmla="*/ 3654477 h 5659437"/>
              <a:gd name="connsiteX1597" fmla="*/ 3620451 w 3972063"/>
              <a:gd name="connsiteY1597" fmla="*/ 3652348 h 5659437"/>
              <a:gd name="connsiteX1598" fmla="*/ 3605554 w 3972063"/>
              <a:gd name="connsiteY1598" fmla="*/ 3660862 h 5659437"/>
              <a:gd name="connsiteX1599" fmla="*/ 3599169 w 3972063"/>
              <a:gd name="connsiteY1599" fmla="*/ 3680018 h 5659437"/>
              <a:gd name="connsiteX1600" fmla="*/ 3628965 w 3972063"/>
              <a:gd name="connsiteY1600" fmla="*/ 3686403 h 5659437"/>
              <a:gd name="connsiteX1601" fmla="*/ 3631093 w 3972063"/>
              <a:gd name="connsiteY1601" fmla="*/ 3680018 h 5659437"/>
              <a:gd name="connsiteX1602" fmla="*/ 3622580 w 3972063"/>
              <a:gd name="connsiteY1602" fmla="*/ 3673632 h 5659437"/>
              <a:gd name="connsiteX1603" fmla="*/ 3622580 w 3972063"/>
              <a:gd name="connsiteY1603" fmla="*/ 3658734 h 5659437"/>
              <a:gd name="connsiteX1604" fmla="*/ 3631093 w 3972063"/>
              <a:gd name="connsiteY1604" fmla="*/ 3669376 h 5659437"/>
              <a:gd name="connsiteX1605" fmla="*/ 3635349 w 3972063"/>
              <a:gd name="connsiteY1605" fmla="*/ 3667247 h 5659437"/>
              <a:gd name="connsiteX1606" fmla="*/ 3633221 w 3972063"/>
              <a:gd name="connsiteY1606" fmla="*/ 3660862 h 5659437"/>
              <a:gd name="connsiteX1607" fmla="*/ 3643862 w 3972063"/>
              <a:gd name="connsiteY1607" fmla="*/ 3658734 h 5659437"/>
              <a:gd name="connsiteX1608" fmla="*/ 3645991 w 3972063"/>
              <a:gd name="connsiteY1608" fmla="*/ 3671504 h 5659437"/>
              <a:gd name="connsiteX1609" fmla="*/ 3652376 w 3972063"/>
              <a:gd name="connsiteY1609" fmla="*/ 3669376 h 5659437"/>
              <a:gd name="connsiteX1610" fmla="*/ 3648119 w 3972063"/>
              <a:gd name="connsiteY1610" fmla="*/ 3658734 h 5659437"/>
              <a:gd name="connsiteX1611" fmla="*/ 3641734 w 3972063"/>
              <a:gd name="connsiteY1611" fmla="*/ 3654477 h 5659437"/>
              <a:gd name="connsiteX1612" fmla="*/ 3656632 w 3972063"/>
              <a:gd name="connsiteY1612" fmla="*/ 3645963 h 5659437"/>
              <a:gd name="connsiteX1613" fmla="*/ 3675786 w 3972063"/>
              <a:gd name="connsiteY1613" fmla="*/ 3616165 h 5659437"/>
              <a:gd name="connsiteX1614" fmla="*/ 3686428 w 3972063"/>
              <a:gd name="connsiteY1614" fmla="*/ 3631064 h 5659437"/>
              <a:gd name="connsiteX1615" fmla="*/ 3669402 w 3972063"/>
              <a:gd name="connsiteY1615" fmla="*/ 3639578 h 5659437"/>
              <a:gd name="connsiteX1616" fmla="*/ 3658760 w 3972063"/>
              <a:gd name="connsiteY1616" fmla="*/ 3643835 h 5659437"/>
              <a:gd name="connsiteX1617" fmla="*/ 3671530 w 3972063"/>
              <a:gd name="connsiteY1617" fmla="*/ 3648092 h 5659437"/>
              <a:gd name="connsiteX1618" fmla="*/ 3673658 w 3972063"/>
              <a:gd name="connsiteY1618" fmla="*/ 3635321 h 5659437"/>
              <a:gd name="connsiteX1619" fmla="*/ 3690684 w 3972063"/>
              <a:gd name="connsiteY1619" fmla="*/ 3631064 h 5659437"/>
              <a:gd name="connsiteX1620" fmla="*/ 3697069 w 3972063"/>
              <a:gd name="connsiteY1620" fmla="*/ 3639578 h 5659437"/>
              <a:gd name="connsiteX1621" fmla="*/ 3703454 w 3972063"/>
              <a:gd name="connsiteY1621" fmla="*/ 3641706 h 5659437"/>
              <a:gd name="connsiteX1622" fmla="*/ 3701326 w 3972063"/>
              <a:gd name="connsiteY1622" fmla="*/ 3631064 h 5659437"/>
              <a:gd name="connsiteX1623" fmla="*/ 3694941 w 3972063"/>
              <a:gd name="connsiteY1623" fmla="*/ 3626807 h 5659437"/>
              <a:gd name="connsiteX1624" fmla="*/ 3709839 w 3972063"/>
              <a:gd name="connsiteY1624" fmla="*/ 3624679 h 5659437"/>
              <a:gd name="connsiteX1625" fmla="*/ 3716224 w 3972063"/>
              <a:gd name="connsiteY1625" fmla="*/ 3631064 h 5659437"/>
              <a:gd name="connsiteX1626" fmla="*/ 3714095 w 3972063"/>
              <a:gd name="connsiteY1626" fmla="*/ 3618294 h 5659437"/>
              <a:gd name="connsiteX1627" fmla="*/ 3737506 w 3972063"/>
              <a:gd name="connsiteY1627" fmla="*/ 3622551 h 5659437"/>
              <a:gd name="connsiteX1628" fmla="*/ 3750276 w 3972063"/>
              <a:gd name="connsiteY1628" fmla="*/ 3618294 h 5659437"/>
              <a:gd name="connsiteX1629" fmla="*/ 3756661 w 3972063"/>
              <a:gd name="connsiteY1629" fmla="*/ 3624679 h 5659437"/>
              <a:gd name="connsiteX1630" fmla="*/ 3760917 w 3972063"/>
              <a:gd name="connsiteY1630" fmla="*/ 3620422 h 5659437"/>
              <a:gd name="connsiteX1631" fmla="*/ 3773687 w 3972063"/>
              <a:gd name="connsiteY1631" fmla="*/ 3624679 h 5659437"/>
              <a:gd name="connsiteX1632" fmla="*/ 3777943 w 3972063"/>
              <a:gd name="connsiteY1632" fmla="*/ 3622551 h 5659437"/>
              <a:gd name="connsiteX1633" fmla="*/ 3769430 w 3972063"/>
              <a:gd name="connsiteY1633" fmla="*/ 3620422 h 5659437"/>
              <a:gd name="connsiteX1634" fmla="*/ 3765174 w 3972063"/>
              <a:gd name="connsiteY1634" fmla="*/ 3609780 h 5659437"/>
              <a:gd name="connsiteX1635" fmla="*/ 3769430 w 3972063"/>
              <a:gd name="connsiteY1635" fmla="*/ 3605523 h 5659437"/>
              <a:gd name="connsiteX1636" fmla="*/ 3782200 w 3972063"/>
              <a:gd name="connsiteY1636" fmla="*/ 3611909 h 5659437"/>
              <a:gd name="connsiteX1637" fmla="*/ 3775815 w 3972063"/>
              <a:gd name="connsiteY1637" fmla="*/ 3618294 h 5659437"/>
              <a:gd name="connsiteX1638" fmla="*/ 3792841 w 3972063"/>
              <a:gd name="connsiteY1638" fmla="*/ 3624679 h 5659437"/>
              <a:gd name="connsiteX1639" fmla="*/ 3801354 w 3972063"/>
              <a:gd name="connsiteY1639" fmla="*/ 3616165 h 5659437"/>
              <a:gd name="connsiteX1640" fmla="*/ 3805611 w 3972063"/>
              <a:gd name="connsiteY1640" fmla="*/ 3626807 h 5659437"/>
              <a:gd name="connsiteX1641" fmla="*/ 3792841 w 3972063"/>
              <a:gd name="connsiteY1641" fmla="*/ 3631064 h 5659437"/>
              <a:gd name="connsiteX1642" fmla="*/ 3797098 w 3972063"/>
              <a:gd name="connsiteY1642" fmla="*/ 3635321 h 5659437"/>
              <a:gd name="connsiteX1643" fmla="*/ 3790713 w 3972063"/>
              <a:gd name="connsiteY1643" fmla="*/ 3650220 h 5659437"/>
              <a:gd name="connsiteX1644" fmla="*/ 3780072 w 3972063"/>
              <a:gd name="connsiteY1644" fmla="*/ 3645963 h 5659437"/>
              <a:gd name="connsiteX1645" fmla="*/ 3769430 w 3972063"/>
              <a:gd name="connsiteY1645" fmla="*/ 3654477 h 5659437"/>
              <a:gd name="connsiteX1646" fmla="*/ 3775815 w 3972063"/>
              <a:gd name="connsiteY1646" fmla="*/ 3650220 h 5659437"/>
              <a:gd name="connsiteX1647" fmla="*/ 3765174 w 3972063"/>
              <a:gd name="connsiteY1647" fmla="*/ 3637449 h 5659437"/>
              <a:gd name="connsiteX1648" fmla="*/ 3767302 w 3972063"/>
              <a:gd name="connsiteY1648" fmla="*/ 3645963 h 5659437"/>
              <a:gd name="connsiteX1649" fmla="*/ 3760917 w 3972063"/>
              <a:gd name="connsiteY1649" fmla="*/ 3650220 h 5659437"/>
              <a:gd name="connsiteX1650" fmla="*/ 3752404 w 3972063"/>
              <a:gd name="connsiteY1650" fmla="*/ 3645963 h 5659437"/>
              <a:gd name="connsiteX1651" fmla="*/ 3752404 w 3972063"/>
              <a:gd name="connsiteY1651" fmla="*/ 3658734 h 5659437"/>
              <a:gd name="connsiteX1652" fmla="*/ 3763045 w 3972063"/>
              <a:gd name="connsiteY1652" fmla="*/ 3671504 h 5659437"/>
              <a:gd name="connsiteX1653" fmla="*/ 3748148 w 3972063"/>
              <a:gd name="connsiteY1653" fmla="*/ 3677889 h 5659437"/>
              <a:gd name="connsiteX1654" fmla="*/ 3746019 w 3972063"/>
              <a:gd name="connsiteY1654" fmla="*/ 3671504 h 5659437"/>
              <a:gd name="connsiteX1655" fmla="*/ 3737506 w 3972063"/>
              <a:gd name="connsiteY1655" fmla="*/ 3680018 h 5659437"/>
              <a:gd name="connsiteX1656" fmla="*/ 3722608 w 3972063"/>
              <a:gd name="connsiteY1656" fmla="*/ 3684274 h 5659437"/>
              <a:gd name="connsiteX1657" fmla="*/ 3707711 w 3972063"/>
              <a:gd name="connsiteY1657" fmla="*/ 3675761 h 5659437"/>
              <a:gd name="connsiteX1658" fmla="*/ 3714095 w 3972063"/>
              <a:gd name="connsiteY1658" fmla="*/ 3690660 h 5659437"/>
              <a:gd name="connsiteX1659" fmla="*/ 3707711 w 3972063"/>
              <a:gd name="connsiteY1659" fmla="*/ 3692788 h 5659437"/>
              <a:gd name="connsiteX1660" fmla="*/ 3701326 w 3972063"/>
              <a:gd name="connsiteY1660" fmla="*/ 3686403 h 5659437"/>
              <a:gd name="connsiteX1661" fmla="*/ 3701326 w 3972063"/>
              <a:gd name="connsiteY1661" fmla="*/ 3692788 h 5659437"/>
              <a:gd name="connsiteX1662" fmla="*/ 3688556 w 3972063"/>
              <a:gd name="connsiteY1662" fmla="*/ 3684274 h 5659437"/>
              <a:gd name="connsiteX1663" fmla="*/ 3686428 w 3972063"/>
              <a:gd name="connsiteY1663" fmla="*/ 3697045 h 5659437"/>
              <a:gd name="connsiteX1664" fmla="*/ 3701326 w 3972063"/>
              <a:gd name="connsiteY1664" fmla="*/ 3694916 h 5659437"/>
              <a:gd name="connsiteX1665" fmla="*/ 3686428 w 3972063"/>
              <a:gd name="connsiteY1665" fmla="*/ 3707687 h 5659437"/>
              <a:gd name="connsiteX1666" fmla="*/ 3711967 w 3972063"/>
              <a:gd name="connsiteY1666" fmla="*/ 3699173 h 5659437"/>
              <a:gd name="connsiteX1667" fmla="*/ 3703454 w 3972063"/>
              <a:gd name="connsiteY1667" fmla="*/ 3694916 h 5659437"/>
              <a:gd name="connsiteX1668" fmla="*/ 3716224 w 3972063"/>
              <a:gd name="connsiteY1668" fmla="*/ 3697045 h 5659437"/>
              <a:gd name="connsiteX1669" fmla="*/ 3722608 w 3972063"/>
              <a:gd name="connsiteY1669" fmla="*/ 3707687 h 5659437"/>
              <a:gd name="connsiteX1670" fmla="*/ 3703454 w 3972063"/>
              <a:gd name="connsiteY1670" fmla="*/ 3720457 h 5659437"/>
              <a:gd name="connsiteX1671" fmla="*/ 3699197 w 3972063"/>
              <a:gd name="connsiteY1671" fmla="*/ 3722586 h 5659437"/>
              <a:gd name="connsiteX1672" fmla="*/ 3688556 w 3972063"/>
              <a:gd name="connsiteY1672" fmla="*/ 3714072 h 5659437"/>
              <a:gd name="connsiteX1673" fmla="*/ 3682171 w 3972063"/>
              <a:gd name="connsiteY1673" fmla="*/ 3720457 h 5659437"/>
              <a:gd name="connsiteX1674" fmla="*/ 3692813 w 3972063"/>
              <a:gd name="connsiteY1674" fmla="*/ 3722586 h 5659437"/>
              <a:gd name="connsiteX1675" fmla="*/ 3686428 w 3972063"/>
              <a:gd name="connsiteY1675" fmla="*/ 3724714 h 5659437"/>
              <a:gd name="connsiteX1676" fmla="*/ 3692813 w 3972063"/>
              <a:gd name="connsiteY1676" fmla="*/ 3737485 h 5659437"/>
              <a:gd name="connsiteX1677" fmla="*/ 3701326 w 3972063"/>
              <a:gd name="connsiteY1677" fmla="*/ 3745998 h 5659437"/>
              <a:gd name="connsiteX1678" fmla="*/ 3703454 w 3972063"/>
              <a:gd name="connsiteY1678" fmla="*/ 3756640 h 5659437"/>
              <a:gd name="connsiteX1679" fmla="*/ 3690684 w 3972063"/>
              <a:gd name="connsiteY1679" fmla="*/ 3743870 h 5659437"/>
              <a:gd name="connsiteX1680" fmla="*/ 3684300 w 3972063"/>
              <a:gd name="connsiteY1680" fmla="*/ 3754512 h 5659437"/>
              <a:gd name="connsiteX1681" fmla="*/ 3680043 w 3972063"/>
              <a:gd name="connsiteY1681" fmla="*/ 3745998 h 5659437"/>
              <a:gd name="connsiteX1682" fmla="*/ 3667273 w 3972063"/>
              <a:gd name="connsiteY1682" fmla="*/ 3743870 h 5659437"/>
              <a:gd name="connsiteX1683" fmla="*/ 3656632 w 3972063"/>
              <a:gd name="connsiteY1683" fmla="*/ 3745998 h 5659437"/>
              <a:gd name="connsiteX1684" fmla="*/ 3665145 w 3972063"/>
              <a:gd name="connsiteY1684" fmla="*/ 3760897 h 5659437"/>
              <a:gd name="connsiteX1685" fmla="*/ 3648119 w 3972063"/>
              <a:gd name="connsiteY1685" fmla="*/ 3752384 h 5659437"/>
              <a:gd name="connsiteX1686" fmla="*/ 3650247 w 3972063"/>
              <a:gd name="connsiteY1686" fmla="*/ 3767282 h 5659437"/>
              <a:gd name="connsiteX1687" fmla="*/ 3639606 w 3972063"/>
              <a:gd name="connsiteY1687" fmla="*/ 3767282 h 5659437"/>
              <a:gd name="connsiteX1688" fmla="*/ 3669402 w 3972063"/>
              <a:gd name="connsiteY1688" fmla="*/ 3771539 h 5659437"/>
              <a:gd name="connsiteX1689" fmla="*/ 3654504 w 3972063"/>
              <a:gd name="connsiteY1689" fmla="*/ 3775796 h 5659437"/>
              <a:gd name="connsiteX1690" fmla="*/ 3680043 w 3972063"/>
              <a:gd name="connsiteY1690" fmla="*/ 3803465 h 5659437"/>
              <a:gd name="connsiteX1691" fmla="*/ 3665145 w 3972063"/>
              <a:gd name="connsiteY1691" fmla="*/ 3820493 h 5659437"/>
              <a:gd name="connsiteX1692" fmla="*/ 3660889 w 3972063"/>
              <a:gd name="connsiteY1692" fmla="*/ 3805594 h 5659437"/>
              <a:gd name="connsiteX1693" fmla="*/ 3637478 w 3972063"/>
              <a:gd name="connsiteY1693" fmla="*/ 3816236 h 5659437"/>
              <a:gd name="connsiteX1694" fmla="*/ 3607682 w 3972063"/>
              <a:gd name="connsiteY1694" fmla="*/ 3822621 h 5659437"/>
              <a:gd name="connsiteX1695" fmla="*/ 3605554 w 3972063"/>
              <a:gd name="connsiteY1695" fmla="*/ 3829006 h 5659437"/>
              <a:gd name="connsiteX1696" fmla="*/ 3594912 w 3972063"/>
              <a:gd name="connsiteY1696" fmla="*/ 3824749 h 5659437"/>
              <a:gd name="connsiteX1697" fmla="*/ 3567245 w 3972063"/>
              <a:gd name="connsiteY1697" fmla="*/ 3839648 h 5659437"/>
              <a:gd name="connsiteX1698" fmla="*/ 3573630 w 3972063"/>
              <a:gd name="connsiteY1698" fmla="*/ 3841777 h 5659437"/>
              <a:gd name="connsiteX1699" fmla="*/ 3569373 w 3972063"/>
              <a:gd name="connsiteY1699" fmla="*/ 3846033 h 5659437"/>
              <a:gd name="connsiteX1700" fmla="*/ 3562988 w 3972063"/>
              <a:gd name="connsiteY1700" fmla="*/ 3841777 h 5659437"/>
              <a:gd name="connsiteX1701" fmla="*/ 3550219 w 3972063"/>
              <a:gd name="connsiteY1701" fmla="*/ 3850290 h 5659437"/>
              <a:gd name="connsiteX1702" fmla="*/ 3548090 w 3972063"/>
              <a:gd name="connsiteY1702" fmla="*/ 3841777 h 5659437"/>
              <a:gd name="connsiteX1703" fmla="*/ 3535321 w 3972063"/>
              <a:gd name="connsiteY1703" fmla="*/ 3846033 h 5659437"/>
              <a:gd name="connsiteX1704" fmla="*/ 3550219 w 3972063"/>
              <a:gd name="connsiteY1704" fmla="*/ 3860932 h 5659437"/>
              <a:gd name="connsiteX1705" fmla="*/ 3522551 w 3972063"/>
              <a:gd name="connsiteY1705" fmla="*/ 3854547 h 5659437"/>
              <a:gd name="connsiteX1706" fmla="*/ 3531064 w 3972063"/>
              <a:gd name="connsiteY1706" fmla="*/ 3856676 h 5659437"/>
              <a:gd name="connsiteX1707" fmla="*/ 3524679 w 3972063"/>
              <a:gd name="connsiteY1707" fmla="*/ 3880088 h 5659437"/>
              <a:gd name="connsiteX1708" fmla="*/ 3499140 w 3972063"/>
              <a:gd name="connsiteY1708" fmla="*/ 3884345 h 5659437"/>
              <a:gd name="connsiteX1709" fmla="*/ 3499140 w 3972063"/>
              <a:gd name="connsiteY1709" fmla="*/ 3892858 h 5659437"/>
              <a:gd name="connsiteX1710" fmla="*/ 3505525 w 3972063"/>
              <a:gd name="connsiteY1710" fmla="*/ 3897115 h 5659437"/>
              <a:gd name="connsiteX1711" fmla="*/ 3490627 w 3972063"/>
              <a:gd name="connsiteY1711" fmla="*/ 3909886 h 5659437"/>
              <a:gd name="connsiteX1712" fmla="*/ 3492755 w 3972063"/>
              <a:gd name="connsiteY1712" fmla="*/ 3894987 h 5659437"/>
              <a:gd name="connsiteX1713" fmla="*/ 3467216 w 3972063"/>
              <a:gd name="connsiteY1713" fmla="*/ 3901372 h 5659437"/>
              <a:gd name="connsiteX1714" fmla="*/ 3454446 w 3972063"/>
              <a:gd name="connsiteY1714" fmla="*/ 3920528 h 5659437"/>
              <a:gd name="connsiteX1715" fmla="*/ 3437420 w 3972063"/>
              <a:gd name="connsiteY1715" fmla="*/ 3918399 h 5659437"/>
              <a:gd name="connsiteX1716" fmla="*/ 3431036 w 3972063"/>
              <a:gd name="connsiteY1716" fmla="*/ 3905629 h 5659437"/>
              <a:gd name="connsiteX1717" fmla="*/ 3428907 w 3972063"/>
              <a:gd name="connsiteY1717" fmla="*/ 3907757 h 5659437"/>
              <a:gd name="connsiteX1718" fmla="*/ 3433164 w 3972063"/>
              <a:gd name="connsiteY1718" fmla="*/ 3918399 h 5659437"/>
              <a:gd name="connsiteX1719" fmla="*/ 3422522 w 3972063"/>
              <a:gd name="connsiteY1719" fmla="*/ 3907757 h 5659437"/>
              <a:gd name="connsiteX1720" fmla="*/ 3420394 w 3972063"/>
              <a:gd name="connsiteY1720" fmla="*/ 3918399 h 5659437"/>
              <a:gd name="connsiteX1721" fmla="*/ 3414009 w 3972063"/>
              <a:gd name="connsiteY1721" fmla="*/ 3912014 h 5659437"/>
              <a:gd name="connsiteX1722" fmla="*/ 3418266 w 3972063"/>
              <a:gd name="connsiteY1722" fmla="*/ 3922656 h 5659437"/>
              <a:gd name="connsiteX1723" fmla="*/ 3411881 w 3972063"/>
              <a:gd name="connsiteY1723" fmla="*/ 3924785 h 5659437"/>
              <a:gd name="connsiteX1724" fmla="*/ 3407625 w 3972063"/>
              <a:gd name="connsiteY1724" fmla="*/ 3916271 h 5659437"/>
              <a:gd name="connsiteX1725" fmla="*/ 3409753 w 3972063"/>
              <a:gd name="connsiteY1725" fmla="*/ 3931170 h 5659437"/>
              <a:gd name="connsiteX1726" fmla="*/ 3424651 w 3972063"/>
              <a:gd name="connsiteY1726" fmla="*/ 3937555 h 5659437"/>
              <a:gd name="connsiteX1727" fmla="*/ 3407625 w 3972063"/>
              <a:gd name="connsiteY1727" fmla="*/ 3950325 h 5659437"/>
              <a:gd name="connsiteX1728" fmla="*/ 3411881 w 3972063"/>
              <a:gd name="connsiteY1728" fmla="*/ 3954582 h 5659437"/>
              <a:gd name="connsiteX1729" fmla="*/ 3394855 w 3972063"/>
              <a:gd name="connsiteY1729" fmla="*/ 3941812 h 5659437"/>
              <a:gd name="connsiteX1730" fmla="*/ 3386342 w 3972063"/>
              <a:gd name="connsiteY1730" fmla="*/ 3946069 h 5659437"/>
              <a:gd name="connsiteX1731" fmla="*/ 3403368 w 3972063"/>
              <a:gd name="connsiteY1731" fmla="*/ 3956711 h 5659437"/>
              <a:gd name="connsiteX1732" fmla="*/ 3388470 w 3972063"/>
              <a:gd name="connsiteY1732" fmla="*/ 3950325 h 5659437"/>
              <a:gd name="connsiteX1733" fmla="*/ 3392727 w 3972063"/>
              <a:gd name="connsiteY1733" fmla="*/ 3963096 h 5659437"/>
              <a:gd name="connsiteX1734" fmla="*/ 3375701 w 3972063"/>
              <a:gd name="connsiteY1734" fmla="*/ 3969481 h 5659437"/>
              <a:gd name="connsiteX1735" fmla="*/ 3377829 w 3972063"/>
              <a:gd name="connsiteY1735" fmla="*/ 3967353 h 5659437"/>
              <a:gd name="connsiteX1736" fmla="*/ 3371444 w 3972063"/>
              <a:gd name="connsiteY1736" fmla="*/ 3960968 h 5659437"/>
              <a:gd name="connsiteX1737" fmla="*/ 3365059 w 3972063"/>
              <a:gd name="connsiteY1737" fmla="*/ 3982252 h 5659437"/>
              <a:gd name="connsiteX1738" fmla="*/ 3354418 w 3972063"/>
              <a:gd name="connsiteY1738" fmla="*/ 3975866 h 5659437"/>
              <a:gd name="connsiteX1739" fmla="*/ 3352290 w 3972063"/>
              <a:gd name="connsiteY1739" fmla="*/ 3984380 h 5659437"/>
              <a:gd name="connsiteX1740" fmla="*/ 3341648 w 3972063"/>
              <a:gd name="connsiteY1740" fmla="*/ 3975866 h 5659437"/>
              <a:gd name="connsiteX1741" fmla="*/ 3337392 w 3972063"/>
              <a:gd name="connsiteY1741" fmla="*/ 3984380 h 5659437"/>
              <a:gd name="connsiteX1742" fmla="*/ 3332869 w 3972063"/>
              <a:gd name="connsiteY1742" fmla="*/ 3978793 h 5659437"/>
              <a:gd name="connsiteX1743" fmla="*/ 3327688 w 3972063"/>
              <a:gd name="connsiteY1743" fmla="*/ 3978118 h 5659437"/>
              <a:gd name="connsiteX1744" fmla="*/ 3335530 w 3972063"/>
              <a:gd name="connsiteY1744" fmla="*/ 3971876 h 5659437"/>
              <a:gd name="connsiteX1745" fmla="*/ 3350161 w 3972063"/>
              <a:gd name="connsiteY1745" fmla="*/ 3963096 h 5659437"/>
              <a:gd name="connsiteX1746" fmla="*/ 3341648 w 3972063"/>
              <a:gd name="connsiteY1746" fmla="*/ 3952454 h 5659437"/>
              <a:gd name="connsiteX1747" fmla="*/ 3320366 w 3972063"/>
              <a:gd name="connsiteY1747" fmla="*/ 3984380 h 5659437"/>
              <a:gd name="connsiteX1748" fmla="*/ 3309724 w 3972063"/>
              <a:gd name="connsiteY1748" fmla="*/ 3980123 h 5659437"/>
              <a:gd name="connsiteX1749" fmla="*/ 3305468 w 3972063"/>
              <a:gd name="connsiteY1749" fmla="*/ 3988637 h 5659437"/>
              <a:gd name="connsiteX1750" fmla="*/ 3305468 w 3972063"/>
              <a:gd name="connsiteY1750" fmla="*/ 3990765 h 5659437"/>
              <a:gd name="connsiteX1751" fmla="*/ 3307596 w 3972063"/>
              <a:gd name="connsiteY1751" fmla="*/ 3990765 h 5659437"/>
              <a:gd name="connsiteX1752" fmla="*/ 3307596 w 3972063"/>
              <a:gd name="connsiteY1752" fmla="*/ 3997150 h 5659437"/>
              <a:gd name="connsiteX1753" fmla="*/ 3309724 w 3972063"/>
              <a:gd name="connsiteY1753" fmla="*/ 3999279 h 5659437"/>
              <a:gd name="connsiteX1754" fmla="*/ 3316109 w 3972063"/>
              <a:gd name="connsiteY1754" fmla="*/ 3992894 h 5659437"/>
              <a:gd name="connsiteX1755" fmla="*/ 3309724 w 3972063"/>
              <a:gd name="connsiteY1755" fmla="*/ 3988637 h 5659437"/>
              <a:gd name="connsiteX1756" fmla="*/ 3318237 w 3972063"/>
              <a:gd name="connsiteY1756" fmla="*/ 3986508 h 5659437"/>
              <a:gd name="connsiteX1757" fmla="*/ 3333135 w 3972063"/>
              <a:gd name="connsiteY1757" fmla="*/ 4003536 h 5659437"/>
              <a:gd name="connsiteX1758" fmla="*/ 3322494 w 3972063"/>
              <a:gd name="connsiteY1758" fmla="*/ 3997150 h 5659437"/>
              <a:gd name="connsiteX1759" fmla="*/ 3318237 w 3972063"/>
              <a:gd name="connsiteY1759" fmla="*/ 4014178 h 5659437"/>
              <a:gd name="connsiteX1760" fmla="*/ 3316109 w 3972063"/>
              <a:gd name="connsiteY1760" fmla="*/ 4018435 h 5659437"/>
              <a:gd name="connsiteX1761" fmla="*/ 3307596 w 3972063"/>
              <a:gd name="connsiteY1761" fmla="*/ 4014178 h 5659437"/>
              <a:gd name="connsiteX1762" fmla="*/ 3307596 w 3972063"/>
              <a:gd name="connsiteY1762" fmla="*/ 4016306 h 5659437"/>
              <a:gd name="connsiteX1763" fmla="*/ 3311852 w 3972063"/>
              <a:gd name="connsiteY1763" fmla="*/ 4018435 h 5659437"/>
              <a:gd name="connsiteX1764" fmla="*/ 3307596 w 3972063"/>
              <a:gd name="connsiteY1764" fmla="*/ 4020563 h 5659437"/>
              <a:gd name="connsiteX1765" fmla="*/ 3307596 w 3972063"/>
              <a:gd name="connsiteY1765" fmla="*/ 4026948 h 5659437"/>
              <a:gd name="connsiteX1766" fmla="*/ 3316109 w 3972063"/>
              <a:gd name="connsiteY1766" fmla="*/ 4026948 h 5659437"/>
              <a:gd name="connsiteX1767" fmla="*/ 3309724 w 3972063"/>
              <a:gd name="connsiteY1767" fmla="*/ 4039719 h 5659437"/>
              <a:gd name="connsiteX1768" fmla="*/ 3307596 w 3972063"/>
              <a:gd name="connsiteY1768" fmla="*/ 4037590 h 5659437"/>
              <a:gd name="connsiteX1769" fmla="*/ 3307596 w 3972063"/>
              <a:gd name="connsiteY1769" fmla="*/ 4043975 h 5659437"/>
              <a:gd name="connsiteX1770" fmla="*/ 3311852 w 3972063"/>
              <a:gd name="connsiteY1770" fmla="*/ 4048232 h 5659437"/>
              <a:gd name="connsiteX1771" fmla="*/ 3318237 w 3972063"/>
              <a:gd name="connsiteY1771" fmla="*/ 4035462 h 5659437"/>
              <a:gd name="connsiteX1772" fmla="*/ 3328879 w 3972063"/>
              <a:gd name="connsiteY1772" fmla="*/ 4041847 h 5659437"/>
              <a:gd name="connsiteX1773" fmla="*/ 3337392 w 3972063"/>
              <a:gd name="connsiteY1773" fmla="*/ 4024820 h 5659437"/>
              <a:gd name="connsiteX1774" fmla="*/ 3343777 w 3972063"/>
              <a:gd name="connsiteY1774" fmla="*/ 4033333 h 5659437"/>
              <a:gd name="connsiteX1775" fmla="*/ 3343777 w 3972063"/>
              <a:gd name="connsiteY1775" fmla="*/ 4020563 h 5659437"/>
              <a:gd name="connsiteX1776" fmla="*/ 3352290 w 3972063"/>
              <a:gd name="connsiteY1776" fmla="*/ 4033333 h 5659437"/>
              <a:gd name="connsiteX1777" fmla="*/ 3343777 w 3972063"/>
              <a:gd name="connsiteY1777" fmla="*/ 4016306 h 5659437"/>
              <a:gd name="connsiteX1778" fmla="*/ 3356546 w 3972063"/>
              <a:gd name="connsiteY1778" fmla="*/ 4029077 h 5659437"/>
              <a:gd name="connsiteX1779" fmla="*/ 3350161 w 3972063"/>
              <a:gd name="connsiteY1779" fmla="*/ 4014178 h 5659437"/>
              <a:gd name="connsiteX1780" fmla="*/ 3356546 w 3972063"/>
              <a:gd name="connsiteY1780" fmla="*/ 4007792 h 5659437"/>
              <a:gd name="connsiteX1781" fmla="*/ 3360803 w 3972063"/>
              <a:gd name="connsiteY1781" fmla="*/ 4005664 h 5659437"/>
              <a:gd name="connsiteX1782" fmla="*/ 3373572 w 3972063"/>
              <a:gd name="connsiteY1782" fmla="*/ 4012049 h 5659437"/>
              <a:gd name="connsiteX1783" fmla="*/ 3362931 w 3972063"/>
              <a:gd name="connsiteY1783" fmla="*/ 4001407 h 5659437"/>
              <a:gd name="connsiteX1784" fmla="*/ 3375701 w 3972063"/>
              <a:gd name="connsiteY1784" fmla="*/ 3997150 h 5659437"/>
              <a:gd name="connsiteX1785" fmla="*/ 3367187 w 3972063"/>
              <a:gd name="connsiteY1785" fmla="*/ 4001407 h 5659437"/>
              <a:gd name="connsiteX1786" fmla="*/ 3394855 w 3972063"/>
              <a:gd name="connsiteY1786" fmla="*/ 4003536 h 5659437"/>
              <a:gd name="connsiteX1787" fmla="*/ 3401240 w 3972063"/>
              <a:gd name="connsiteY1787" fmla="*/ 3992894 h 5659437"/>
              <a:gd name="connsiteX1788" fmla="*/ 3392727 w 3972063"/>
              <a:gd name="connsiteY1788" fmla="*/ 3997150 h 5659437"/>
              <a:gd name="connsiteX1789" fmla="*/ 3384214 w 3972063"/>
              <a:gd name="connsiteY1789" fmla="*/ 3995022 h 5659437"/>
              <a:gd name="connsiteX1790" fmla="*/ 3382085 w 3972063"/>
              <a:gd name="connsiteY1790" fmla="*/ 3988637 h 5659437"/>
              <a:gd name="connsiteX1791" fmla="*/ 3399111 w 3972063"/>
              <a:gd name="connsiteY1791" fmla="*/ 3986508 h 5659437"/>
              <a:gd name="connsiteX1792" fmla="*/ 3409753 w 3972063"/>
              <a:gd name="connsiteY1792" fmla="*/ 3995022 h 5659437"/>
              <a:gd name="connsiteX1793" fmla="*/ 3422522 w 3972063"/>
              <a:gd name="connsiteY1793" fmla="*/ 3986508 h 5659437"/>
              <a:gd name="connsiteX1794" fmla="*/ 3414009 w 3972063"/>
              <a:gd name="connsiteY1794" fmla="*/ 3971610 h 5659437"/>
              <a:gd name="connsiteX1795" fmla="*/ 3414009 w 3972063"/>
              <a:gd name="connsiteY1795" fmla="*/ 3967353 h 5659437"/>
              <a:gd name="connsiteX1796" fmla="*/ 3431036 w 3972063"/>
              <a:gd name="connsiteY1796" fmla="*/ 3977995 h 5659437"/>
              <a:gd name="connsiteX1797" fmla="*/ 3422522 w 3972063"/>
              <a:gd name="connsiteY1797" fmla="*/ 3965224 h 5659437"/>
              <a:gd name="connsiteX1798" fmla="*/ 3437420 w 3972063"/>
              <a:gd name="connsiteY1798" fmla="*/ 3963096 h 5659437"/>
              <a:gd name="connsiteX1799" fmla="*/ 3448062 w 3972063"/>
              <a:gd name="connsiteY1799" fmla="*/ 3963096 h 5659437"/>
              <a:gd name="connsiteX1800" fmla="*/ 3443805 w 3972063"/>
              <a:gd name="connsiteY1800" fmla="*/ 3967353 h 5659437"/>
              <a:gd name="connsiteX1801" fmla="*/ 3454446 w 3972063"/>
              <a:gd name="connsiteY1801" fmla="*/ 3965224 h 5659437"/>
              <a:gd name="connsiteX1802" fmla="*/ 3456575 w 3972063"/>
              <a:gd name="connsiteY1802" fmla="*/ 3969481 h 5659437"/>
              <a:gd name="connsiteX1803" fmla="*/ 3458703 w 3972063"/>
              <a:gd name="connsiteY1803" fmla="*/ 3971610 h 5659437"/>
              <a:gd name="connsiteX1804" fmla="*/ 3452318 w 3972063"/>
              <a:gd name="connsiteY1804" fmla="*/ 3971610 h 5659437"/>
              <a:gd name="connsiteX1805" fmla="*/ 3456575 w 3972063"/>
              <a:gd name="connsiteY1805" fmla="*/ 3977995 h 5659437"/>
              <a:gd name="connsiteX1806" fmla="*/ 3460831 w 3972063"/>
              <a:gd name="connsiteY1806" fmla="*/ 3965224 h 5659437"/>
              <a:gd name="connsiteX1807" fmla="*/ 3475729 w 3972063"/>
              <a:gd name="connsiteY1807" fmla="*/ 3952454 h 5659437"/>
              <a:gd name="connsiteX1808" fmla="*/ 3462960 w 3972063"/>
              <a:gd name="connsiteY1808" fmla="*/ 3939683 h 5659437"/>
              <a:gd name="connsiteX1809" fmla="*/ 3471473 w 3972063"/>
              <a:gd name="connsiteY1809" fmla="*/ 3937555 h 5659437"/>
              <a:gd name="connsiteX1810" fmla="*/ 3482114 w 3972063"/>
              <a:gd name="connsiteY1810" fmla="*/ 3954582 h 5659437"/>
              <a:gd name="connsiteX1811" fmla="*/ 3494884 w 3972063"/>
              <a:gd name="connsiteY1811" fmla="*/ 3937555 h 5659437"/>
              <a:gd name="connsiteX1812" fmla="*/ 3524679 w 3972063"/>
              <a:gd name="connsiteY1812" fmla="*/ 3931170 h 5659437"/>
              <a:gd name="connsiteX1813" fmla="*/ 3526808 w 3972063"/>
              <a:gd name="connsiteY1813" fmla="*/ 3937555 h 5659437"/>
              <a:gd name="connsiteX1814" fmla="*/ 3539577 w 3972063"/>
              <a:gd name="connsiteY1814" fmla="*/ 3941812 h 5659437"/>
              <a:gd name="connsiteX1815" fmla="*/ 3528936 w 3972063"/>
              <a:gd name="connsiteY1815" fmla="*/ 3933298 h 5659437"/>
              <a:gd name="connsiteX1816" fmla="*/ 3537449 w 3972063"/>
              <a:gd name="connsiteY1816" fmla="*/ 3918399 h 5659437"/>
              <a:gd name="connsiteX1817" fmla="*/ 3522551 w 3972063"/>
              <a:gd name="connsiteY1817" fmla="*/ 3912014 h 5659437"/>
              <a:gd name="connsiteX1818" fmla="*/ 3531064 w 3972063"/>
              <a:gd name="connsiteY1818" fmla="*/ 3905629 h 5659437"/>
              <a:gd name="connsiteX1819" fmla="*/ 3539577 w 3972063"/>
              <a:gd name="connsiteY1819" fmla="*/ 3912014 h 5659437"/>
              <a:gd name="connsiteX1820" fmla="*/ 3528936 w 3972063"/>
              <a:gd name="connsiteY1820" fmla="*/ 3914143 h 5659437"/>
              <a:gd name="connsiteX1821" fmla="*/ 3539577 w 3972063"/>
              <a:gd name="connsiteY1821" fmla="*/ 3918399 h 5659437"/>
              <a:gd name="connsiteX1822" fmla="*/ 3554475 w 3972063"/>
              <a:gd name="connsiteY1822" fmla="*/ 3909886 h 5659437"/>
              <a:gd name="connsiteX1823" fmla="*/ 3569373 w 3972063"/>
              <a:gd name="connsiteY1823" fmla="*/ 3918399 h 5659437"/>
              <a:gd name="connsiteX1824" fmla="*/ 3562988 w 3972063"/>
              <a:gd name="connsiteY1824" fmla="*/ 3924785 h 5659437"/>
              <a:gd name="connsiteX1825" fmla="*/ 3575758 w 3972063"/>
              <a:gd name="connsiteY1825" fmla="*/ 3918399 h 5659437"/>
              <a:gd name="connsiteX1826" fmla="*/ 3565116 w 3972063"/>
              <a:gd name="connsiteY1826" fmla="*/ 3909886 h 5659437"/>
              <a:gd name="connsiteX1827" fmla="*/ 3560860 w 3972063"/>
              <a:gd name="connsiteY1827" fmla="*/ 3916271 h 5659437"/>
              <a:gd name="connsiteX1828" fmla="*/ 3558732 w 3972063"/>
              <a:gd name="connsiteY1828" fmla="*/ 3905629 h 5659437"/>
              <a:gd name="connsiteX1829" fmla="*/ 3580014 w 3972063"/>
              <a:gd name="connsiteY1829" fmla="*/ 3888602 h 5659437"/>
              <a:gd name="connsiteX1830" fmla="*/ 3592784 w 3972063"/>
              <a:gd name="connsiteY1830" fmla="*/ 3892858 h 5659437"/>
              <a:gd name="connsiteX1831" fmla="*/ 3592784 w 3972063"/>
              <a:gd name="connsiteY1831" fmla="*/ 3890730 h 5659437"/>
              <a:gd name="connsiteX1832" fmla="*/ 3590656 w 3972063"/>
              <a:gd name="connsiteY1832" fmla="*/ 3884345 h 5659437"/>
              <a:gd name="connsiteX1833" fmla="*/ 3607682 w 3972063"/>
              <a:gd name="connsiteY1833" fmla="*/ 3867318 h 5659437"/>
              <a:gd name="connsiteX1834" fmla="*/ 3616195 w 3972063"/>
              <a:gd name="connsiteY1834" fmla="*/ 3875831 h 5659437"/>
              <a:gd name="connsiteX1835" fmla="*/ 3622580 w 3972063"/>
              <a:gd name="connsiteY1835" fmla="*/ 3875831 h 5659437"/>
              <a:gd name="connsiteX1836" fmla="*/ 3628965 w 3972063"/>
              <a:gd name="connsiteY1836" fmla="*/ 3871574 h 5659437"/>
              <a:gd name="connsiteX1837" fmla="*/ 3624708 w 3972063"/>
              <a:gd name="connsiteY1837" fmla="*/ 3865189 h 5659437"/>
              <a:gd name="connsiteX1838" fmla="*/ 3635349 w 3972063"/>
              <a:gd name="connsiteY1838" fmla="*/ 3865189 h 5659437"/>
              <a:gd name="connsiteX1839" fmla="*/ 3641734 w 3972063"/>
              <a:gd name="connsiteY1839" fmla="*/ 3871574 h 5659437"/>
              <a:gd name="connsiteX1840" fmla="*/ 3643862 w 3972063"/>
              <a:gd name="connsiteY1840" fmla="*/ 3865189 h 5659437"/>
              <a:gd name="connsiteX1841" fmla="*/ 3635349 w 3972063"/>
              <a:gd name="connsiteY1841" fmla="*/ 3865189 h 5659437"/>
              <a:gd name="connsiteX1842" fmla="*/ 3637478 w 3972063"/>
              <a:gd name="connsiteY1842" fmla="*/ 3856676 h 5659437"/>
              <a:gd name="connsiteX1843" fmla="*/ 3652376 w 3972063"/>
              <a:gd name="connsiteY1843" fmla="*/ 3860932 h 5659437"/>
              <a:gd name="connsiteX1844" fmla="*/ 3680043 w 3972063"/>
              <a:gd name="connsiteY1844" fmla="*/ 3846033 h 5659437"/>
              <a:gd name="connsiteX1845" fmla="*/ 3684300 w 3972063"/>
              <a:gd name="connsiteY1845" fmla="*/ 3843905 h 5659437"/>
              <a:gd name="connsiteX1846" fmla="*/ 3703454 w 3972063"/>
              <a:gd name="connsiteY1846" fmla="*/ 3833263 h 5659437"/>
              <a:gd name="connsiteX1847" fmla="*/ 3722608 w 3972063"/>
              <a:gd name="connsiteY1847" fmla="*/ 3829006 h 5659437"/>
              <a:gd name="connsiteX1848" fmla="*/ 3722608 w 3972063"/>
              <a:gd name="connsiteY1848" fmla="*/ 3835391 h 5659437"/>
              <a:gd name="connsiteX1849" fmla="*/ 3726865 w 3972063"/>
              <a:gd name="connsiteY1849" fmla="*/ 3829006 h 5659437"/>
              <a:gd name="connsiteX1850" fmla="*/ 3722608 w 3972063"/>
              <a:gd name="connsiteY1850" fmla="*/ 3824749 h 5659437"/>
              <a:gd name="connsiteX1851" fmla="*/ 3728993 w 3972063"/>
              <a:gd name="connsiteY1851" fmla="*/ 3814107 h 5659437"/>
              <a:gd name="connsiteX1852" fmla="*/ 3726865 w 3972063"/>
              <a:gd name="connsiteY1852" fmla="*/ 3835391 h 5659437"/>
              <a:gd name="connsiteX1853" fmla="*/ 3722608 w 3972063"/>
              <a:gd name="connsiteY1853" fmla="*/ 3850290 h 5659437"/>
              <a:gd name="connsiteX1854" fmla="*/ 3709839 w 3972063"/>
              <a:gd name="connsiteY1854" fmla="*/ 3848162 h 5659437"/>
              <a:gd name="connsiteX1855" fmla="*/ 3707711 w 3972063"/>
              <a:gd name="connsiteY1855" fmla="*/ 3841777 h 5659437"/>
              <a:gd name="connsiteX1856" fmla="*/ 3701326 w 3972063"/>
              <a:gd name="connsiteY1856" fmla="*/ 3865189 h 5659437"/>
              <a:gd name="connsiteX1857" fmla="*/ 3686428 w 3972063"/>
              <a:gd name="connsiteY1857" fmla="*/ 3856676 h 5659437"/>
              <a:gd name="connsiteX1858" fmla="*/ 3675786 w 3972063"/>
              <a:gd name="connsiteY1858" fmla="*/ 3867318 h 5659437"/>
              <a:gd name="connsiteX1859" fmla="*/ 3675786 w 3972063"/>
              <a:gd name="connsiteY1859" fmla="*/ 3856676 h 5659437"/>
              <a:gd name="connsiteX1860" fmla="*/ 3682171 w 3972063"/>
              <a:gd name="connsiteY1860" fmla="*/ 3850290 h 5659437"/>
              <a:gd name="connsiteX1861" fmla="*/ 3665145 w 3972063"/>
              <a:gd name="connsiteY1861" fmla="*/ 3856676 h 5659437"/>
              <a:gd name="connsiteX1862" fmla="*/ 3667273 w 3972063"/>
              <a:gd name="connsiteY1862" fmla="*/ 3860932 h 5659437"/>
              <a:gd name="connsiteX1863" fmla="*/ 3673658 w 3972063"/>
              <a:gd name="connsiteY1863" fmla="*/ 3863061 h 5659437"/>
              <a:gd name="connsiteX1864" fmla="*/ 3675786 w 3972063"/>
              <a:gd name="connsiteY1864" fmla="*/ 3871574 h 5659437"/>
              <a:gd name="connsiteX1865" fmla="*/ 3669402 w 3972063"/>
              <a:gd name="connsiteY1865" fmla="*/ 3886473 h 5659437"/>
              <a:gd name="connsiteX1866" fmla="*/ 3665145 w 3972063"/>
              <a:gd name="connsiteY1866" fmla="*/ 3877960 h 5659437"/>
              <a:gd name="connsiteX1867" fmla="*/ 3654504 w 3972063"/>
              <a:gd name="connsiteY1867" fmla="*/ 3890730 h 5659437"/>
              <a:gd name="connsiteX1868" fmla="*/ 3643862 w 3972063"/>
              <a:gd name="connsiteY1868" fmla="*/ 3886473 h 5659437"/>
              <a:gd name="connsiteX1869" fmla="*/ 3643862 w 3972063"/>
              <a:gd name="connsiteY1869" fmla="*/ 3897115 h 5659437"/>
              <a:gd name="connsiteX1870" fmla="*/ 3633221 w 3972063"/>
              <a:gd name="connsiteY1870" fmla="*/ 3882216 h 5659437"/>
              <a:gd name="connsiteX1871" fmla="*/ 3626836 w 3972063"/>
              <a:gd name="connsiteY1871" fmla="*/ 3884345 h 5659437"/>
              <a:gd name="connsiteX1872" fmla="*/ 3624708 w 3972063"/>
              <a:gd name="connsiteY1872" fmla="*/ 3892858 h 5659437"/>
              <a:gd name="connsiteX1873" fmla="*/ 3631093 w 3972063"/>
              <a:gd name="connsiteY1873" fmla="*/ 3901372 h 5659437"/>
              <a:gd name="connsiteX1874" fmla="*/ 3633221 w 3972063"/>
              <a:gd name="connsiteY1874" fmla="*/ 3905629 h 5659437"/>
              <a:gd name="connsiteX1875" fmla="*/ 3622580 w 3972063"/>
              <a:gd name="connsiteY1875" fmla="*/ 3897115 h 5659437"/>
              <a:gd name="connsiteX1876" fmla="*/ 3620451 w 3972063"/>
              <a:gd name="connsiteY1876" fmla="*/ 3912014 h 5659437"/>
              <a:gd name="connsiteX1877" fmla="*/ 3614067 w 3972063"/>
              <a:gd name="connsiteY1877" fmla="*/ 3903500 h 5659437"/>
              <a:gd name="connsiteX1878" fmla="*/ 3616195 w 3972063"/>
              <a:gd name="connsiteY1878" fmla="*/ 3924785 h 5659437"/>
              <a:gd name="connsiteX1879" fmla="*/ 3605554 w 3972063"/>
              <a:gd name="connsiteY1879" fmla="*/ 3918399 h 5659437"/>
              <a:gd name="connsiteX1880" fmla="*/ 3603425 w 3972063"/>
              <a:gd name="connsiteY1880" fmla="*/ 3903500 h 5659437"/>
              <a:gd name="connsiteX1881" fmla="*/ 3601297 w 3972063"/>
              <a:gd name="connsiteY1881" fmla="*/ 3924785 h 5659437"/>
              <a:gd name="connsiteX1882" fmla="*/ 3592784 w 3972063"/>
              <a:gd name="connsiteY1882" fmla="*/ 3920528 h 5659437"/>
              <a:gd name="connsiteX1883" fmla="*/ 3597041 w 3972063"/>
              <a:gd name="connsiteY1883" fmla="*/ 3931170 h 5659437"/>
              <a:gd name="connsiteX1884" fmla="*/ 3605554 w 3972063"/>
              <a:gd name="connsiteY1884" fmla="*/ 3931170 h 5659437"/>
              <a:gd name="connsiteX1885" fmla="*/ 3597041 w 3972063"/>
              <a:gd name="connsiteY1885" fmla="*/ 3937555 h 5659437"/>
              <a:gd name="connsiteX1886" fmla="*/ 3626836 w 3972063"/>
              <a:gd name="connsiteY1886" fmla="*/ 3920528 h 5659437"/>
              <a:gd name="connsiteX1887" fmla="*/ 3609810 w 3972063"/>
              <a:gd name="connsiteY1887" fmla="*/ 3946069 h 5659437"/>
              <a:gd name="connsiteX1888" fmla="*/ 3605554 w 3972063"/>
              <a:gd name="connsiteY1888" fmla="*/ 3954582 h 5659437"/>
              <a:gd name="connsiteX1889" fmla="*/ 3601297 w 3972063"/>
              <a:gd name="connsiteY1889" fmla="*/ 3948197 h 5659437"/>
              <a:gd name="connsiteX1890" fmla="*/ 3582143 w 3972063"/>
              <a:gd name="connsiteY1890" fmla="*/ 3954582 h 5659437"/>
              <a:gd name="connsiteX1891" fmla="*/ 3577886 w 3972063"/>
              <a:gd name="connsiteY1891" fmla="*/ 3948197 h 5659437"/>
              <a:gd name="connsiteX1892" fmla="*/ 3573630 w 3972063"/>
              <a:gd name="connsiteY1892" fmla="*/ 3954582 h 5659437"/>
              <a:gd name="connsiteX1893" fmla="*/ 3582143 w 3972063"/>
              <a:gd name="connsiteY1893" fmla="*/ 3954582 h 5659437"/>
              <a:gd name="connsiteX1894" fmla="*/ 3586399 w 3972063"/>
              <a:gd name="connsiteY1894" fmla="*/ 3975866 h 5659437"/>
              <a:gd name="connsiteX1895" fmla="*/ 3575758 w 3972063"/>
              <a:gd name="connsiteY1895" fmla="*/ 3982252 h 5659437"/>
              <a:gd name="connsiteX1896" fmla="*/ 3554475 w 3972063"/>
              <a:gd name="connsiteY1896" fmla="*/ 4001407 h 5659437"/>
              <a:gd name="connsiteX1897" fmla="*/ 3552347 w 3972063"/>
              <a:gd name="connsiteY1897" fmla="*/ 3995022 h 5659437"/>
              <a:gd name="connsiteX1898" fmla="*/ 3548090 w 3972063"/>
              <a:gd name="connsiteY1898" fmla="*/ 3995022 h 5659437"/>
              <a:gd name="connsiteX1899" fmla="*/ 3548090 w 3972063"/>
              <a:gd name="connsiteY1899" fmla="*/ 4005664 h 5659437"/>
              <a:gd name="connsiteX1900" fmla="*/ 3541706 w 3972063"/>
              <a:gd name="connsiteY1900" fmla="*/ 4001407 h 5659437"/>
              <a:gd name="connsiteX1901" fmla="*/ 3545962 w 3972063"/>
              <a:gd name="connsiteY1901" fmla="*/ 4007792 h 5659437"/>
              <a:gd name="connsiteX1902" fmla="*/ 3537449 w 3972063"/>
              <a:gd name="connsiteY1902" fmla="*/ 4003536 h 5659437"/>
              <a:gd name="connsiteX1903" fmla="*/ 3541706 w 3972063"/>
              <a:gd name="connsiteY1903" fmla="*/ 4009921 h 5659437"/>
              <a:gd name="connsiteX1904" fmla="*/ 3528936 w 3972063"/>
              <a:gd name="connsiteY1904" fmla="*/ 4022691 h 5659437"/>
              <a:gd name="connsiteX1905" fmla="*/ 3518295 w 3972063"/>
              <a:gd name="connsiteY1905" fmla="*/ 4014178 h 5659437"/>
              <a:gd name="connsiteX1906" fmla="*/ 3499140 w 3972063"/>
              <a:gd name="connsiteY1906" fmla="*/ 4029077 h 5659437"/>
              <a:gd name="connsiteX1907" fmla="*/ 3497012 w 3972063"/>
              <a:gd name="connsiteY1907" fmla="*/ 4026948 h 5659437"/>
              <a:gd name="connsiteX1908" fmla="*/ 3486371 w 3972063"/>
              <a:gd name="connsiteY1908" fmla="*/ 4007792 h 5659437"/>
              <a:gd name="connsiteX1909" fmla="*/ 3486371 w 3972063"/>
              <a:gd name="connsiteY1909" fmla="*/ 4018435 h 5659437"/>
              <a:gd name="connsiteX1910" fmla="*/ 3494884 w 3972063"/>
              <a:gd name="connsiteY1910" fmla="*/ 4029077 h 5659437"/>
              <a:gd name="connsiteX1911" fmla="*/ 3482114 w 3972063"/>
              <a:gd name="connsiteY1911" fmla="*/ 4018435 h 5659437"/>
              <a:gd name="connsiteX1912" fmla="*/ 3475729 w 3972063"/>
              <a:gd name="connsiteY1912" fmla="*/ 4020563 h 5659437"/>
              <a:gd name="connsiteX1913" fmla="*/ 3471473 w 3972063"/>
              <a:gd name="connsiteY1913" fmla="*/ 4056746 h 5659437"/>
              <a:gd name="connsiteX1914" fmla="*/ 3462960 w 3972063"/>
              <a:gd name="connsiteY1914" fmla="*/ 4046104 h 5659437"/>
              <a:gd name="connsiteX1915" fmla="*/ 3465088 w 3972063"/>
              <a:gd name="connsiteY1915" fmla="*/ 4058874 h 5659437"/>
              <a:gd name="connsiteX1916" fmla="*/ 3460831 w 3972063"/>
              <a:gd name="connsiteY1916" fmla="*/ 4065259 h 5659437"/>
              <a:gd name="connsiteX1917" fmla="*/ 3452318 w 3972063"/>
              <a:gd name="connsiteY1917" fmla="*/ 4052489 h 5659437"/>
              <a:gd name="connsiteX1918" fmla="*/ 3450190 w 3972063"/>
              <a:gd name="connsiteY1918" fmla="*/ 4054617 h 5659437"/>
              <a:gd name="connsiteX1919" fmla="*/ 3456575 w 3972063"/>
              <a:gd name="connsiteY1919" fmla="*/ 4065259 h 5659437"/>
              <a:gd name="connsiteX1920" fmla="*/ 3454446 w 3972063"/>
              <a:gd name="connsiteY1920" fmla="*/ 4071645 h 5659437"/>
              <a:gd name="connsiteX1921" fmla="*/ 3409753 w 3972063"/>
              <a:gd name="connsiteY1921" fmla="*/ 4090800 h 5659437"/>
              <a:gd name="connsiteX1922" fmla="*/ 3411881 w 3972063"/>
              <a:gd name="connsiteY1922" fmla="*/ 4103571 h 5659437"/>
              <a:gd name="connsiteX1923" fmla="*/ 3405496 w 3972063"/>
              <a:gd name="connsiteY1923" fmla="*/ 4114213 h 5659437"/>
              <a:gd name="connsiteX1924" fmla="*/ 3396983 w 3972063"/>
              <a:gd name="connsiteY1924" fmla="*/ 4122727 h 5659437"/>
              <a:gd name="connsiteX1925" fmla="*/ 3388470 w 3972063"/>
              <a:gd name="connsiteY1925" fmla="*/ 4114213 h 5659437"/>
              <a:gd name="connsiteX1926" fmla="*/ 3379957 w 3972063"/>
              <a:gd name="connsiteY1926" fmla="*/ 4114213 h 5659437"/>
              <a:gd name="connsiteX1927" fmla="*/ 3375701 w 3972063"/>
              <a:gd name="connsiteY1927" fmla="*/ 4120598 h 5659437"/>
              <a:gd name="connsiteX1928" fmla="*/ 3371444 w 3972063"/>
              <a:gd name="connsiteY1928" fmla="*/ 4114213 h 5659437"/>
              <a:gd name="connsiteX1929" fmla="*/ 3339520 w 3972063"/>
              <a:gd name="connsiteY1929" fmla="*/ 4158909 h 5659437"/>
              <a:gd name="connsiteX1930" fmla="*/ 3354418 w 3972063"/>
              <a:gd name="connsiteY1930" fmla="*/ 4152524 h 5659437"/>
              <a:gd name="connsiteX1931" fmla="*/ 3354418 w 3972063"/>
              <a:gd name="connsiteY1931" fmla="*/ 4154653 h 5659437"/>
              <a:gd name="connsiteX1932" fmla="*/ 3356546 w 3972063"/>
              <a:gd name="connsiteY1932" fmla="*/ 4150396 h 5659437"/>
              <a:gd name="connsiteX1933" fmla="*/ 3369316 w 3972063"/>
              <a:gd name="connsiteY1933" fmla="*/ 4163166 h 5659437"/>
              <a:gd name="connsiteX1934" fmla="*/ 3354418 w 3972063"/>
              <a:gd name="connsiteY1934" fmla="*/ 4171680 h 5659437"/>
              <a:gd name="connsiteX1935" fmla="*/ 3345905 w 3972063"/>
              <a:gd name="connsiteY1935" fmla="*/ 4173808 h 5659437"/>
              <a:gd name="connsiteX1936" fmla="*/ 3343777 w 3972063"/>
              <a:gd name="connsiteY1936" fmla="*/ 4167423 h 5659437"/>
              <a:gd name="connsiteX1937" fmla="*/ 3339254 w 3972063"/>
              <a:gd name="connsiteY1937" fmla="*/ 4168221 h 5659437"/>
              <a:gd name="connsiteX1938" fmla="*/ 3339433 w 3972063"/>
              <a:gd name="connsiteY1938" fmla="*/ 4171984 h 5659437"/>
              <a:gd name="connsiteX1939" fmla="*/ 3333135 w 3972063"/>
              <a:gd name="connsiteY1939" fmla="*/ 4163166 h 5659437"/>
              <a:gd name="connsiteX1940" fmla="*/ 3337392 w 3972063"/>
              <a:gd name="connsiteY1940" fmla="*/ 4158909 h 5659437"/>
              <a:gd name="connsiteX1941" fmla="*/ 3322494 w 3972063"/>
              <a:gd name="connsiteY1941" fmla="*/ 4148267 h 5659437"/>
              <a:gd name="connsiteX1942" fmla="*/ 3320366 w 3972063"/>
              <a:gd name="connsiteY1942" fmla="*/ 4152524 h 5659437"/>
              <a:gd name="connsiteX1943" fmla="*/ 3328879 w 3972063"/>
              <a:gd name="connsiteY1943" fmla="*/ 4190836 h 5659437"/>
              <a:gd name="connsiteX1944" fmla="*/ 3320366 w 3972063"/>
              <a:gd name="connsiteY1944" fmla="*/ 4188707 h 5659437"/>
              <a:gd name="connsiteX1945" fmla="*/ 3309724 w 3972063"/>
              <a:gd name="connsiteY1945" fmla="*/ 4199349 h 5659437"/>
              <a:gd name="connsiteX1946" fmla="*/ 3305468 w 3972063"/>
              <a:gd name="connsiteY1946" fmla="*/ 4190836 h 5659437"/>
              <a:gd name="connsiteX1947" fmla="*/ 3307596 w 3972063"/>
              <a:gd name="connsiteY1947" fmla="*/ 4203606 h 5659437"/>
              <a:gd name="connsiteX1948" fmla="*/ 3301211 w 3972063"/>
              <a:gd name="connsiteY1948" fmla="*/ 4207863 h 5659437"/>
              <a:gd name="connsiteX1949" fmla="*/ 3288442 w 3972063"/>
              <a:gd name="connsiteY1949" fmla="*/ 4201478 h 5659437"/>
              <a:gd name="connsiteX1950" fmla="*/ 3288442 w 3972063"/>
              <a:gd name="connsiteY1950" fmla="*/ 4207863 h 5659437"/>
              <a:gd name="connsiteX1951" fmla="*/ 3296955 w 3972063"/>
              <a:gd name="connsiteY1951" fmla="*/ 4209991 h 5659437"/>
              <a:gd name="connsiteX1952" fmla="*/ 3294826 w 3972063"/>
              <a:gd name="connsiteY1952" fmla="*/ 4220633 h 5659437"/>
              <a:gd name="connsiteX1953" fmla="*/ 3286313 w 3972063"/>
              <a:gd name="connsiteY1953" fmla="*/ 4214248 h 5659437"/>
              <a:gd name="connsiteX1954" fmla="*/ 3282057 w 3972063"/>
              <a:gd name="connsiteY1954" fmla="*/ 4218505 h 5659437"/>
              <a:gd name="connsiteX1955" fmla="*/ 3290570 w 3972063"/>
              <a:gd name="connsiteY1955" fmla="*/ 4229147 h 5659437"/>
              <a:gd name="connsiteX1956" fmla="*/ 3299083 w 3972063"/>
              <a:gd name="connsiteY1956" fmla="*/ 4220633 h 5659437"/>
              <a:gd name="connsiteX1957" fmla="*/ 3305468 w 3972063"/>
              <a:gd name="connsiteY1957" fmla="*/ 4229147 h 5659437"/>
              <a:gd name="connsiteX1958" fmla="*/ 3299083 w 3972063"/>
              <a:gd name="connsiteY1958" fmla="*/ 4235532 h 5659437"/>
              <a:gd name="connsiteX1959" fmla="*/ 3311852 w 3972063"/>
              <a:gd name="connsiteY1959" fmla="*/ 4239789 h 5659437"/>
              <a:gd name="connsiteX1960" fmla="*/ 3288442 w 3972063"/>
              <a:gd name="connsiteY1960" fmla="*/ 4235532 h 5659437"/>
              <a:gd name="connsiteX1961" fmla="*/ 3271415 w 3972063"/>
              <a:gd name="connsiteY1961" fmla="*/ 4237661 h 5659437"/>
              <a:gd name="connsiteX1962" fmla="*/ 3262902 w 3972063"/>
              <a:gd name="connsiteY1962" fmla="*/ 4224890 h 5659437"/>
              <a:gd name="connsiteX1963" fmla="*/ 3252261 w 3972063"/>
              <a:gd name="connsiteY1963" fmla="*/ 4233404 h 5659437"/>
              <a:gd name="connsiteX1964" fmla="*/ 3256517 w 3972063"/>
              <a:gd name="connsiteY1964" fmla="*/ 4241917 h 5659437"/>
              <a:gd name="connsiteX1965" fmla="*/ 3248004 w 3972063"/>
              <a:gd name="connsiteY1965" fmla="*/ 4233404 h 5659437"/>
              <a:gd name="connsiteX1966" fmla="*/ 3245876 w 3972063"/>
              <a:gd name="connsiteY1966" fmla="*/ 4239789 h 5659437"/>
              <a:gd name="connsiteX1967" fmla="*/ 3254389 w 3972063"/>
              <a:gd name="connsiteY1967" fmla="*/ 4248303 h 5659437"/>
              <a:gd name="connsiteX1968" fmla="*/ 3260774 w 3972063"/>
              <a:gd name="connsiteY1968" fmla="*/ 4248303 h 5659437"/>
              <a:gd name="connsiteX1969" fmla="*/ 3256517 w 3972063"/>
              <a:gd name="connsiteY1969" fmla="*/ 4254688 h 5659437"/>
              <a:gd name="connsiteX1970" fmla="*/ 3262902 w 3972063"/>
              <a:gd name="connsiteY1970" fmla="*/ 4256816 h 5659437"/>
              <a:gd name="connsiteX1971" fmla="*/ 3265031 w 3972063"/>
              <a:gd name="connsiteY1971" fmla="*/ 4261073 h 5659437"/>
              <a:gd name="connsiteX1972" fmla="*/ 3252261 w 3972063"/>
              <a:gd name="connsiteY1972" fmla="*/ 4254688 h 5659437"/>
              <a:gd name="connsiteX1973" fmla="*/ 3248004 w 3972063"/>
              <a:gd name="connsiteY1973" fmla="*/ 4258945 h 5659437"/>
              <a:gd name="connsiteX1974" fmla="*/ 3230978 w 3972063"/>
              <a:gd name="connsiteY1974" fmla="*/ 4254688 h 5659437"/>
              <a:gd name="connsiteX1975" fmla="*/ 3241620 w 3972063"/>
              <a:gd name="connsiteY1975" fmla="*/ 4267458 h 5659437"/>
              <a:gd name="connsiteX1976" fmla="*/ 3228850 w 3972063"/>
              <a:gd name="connsiteY1976" fmla="*/ 4256816 h 5659437"/>
              <a:gd name="connsiteX1977" fmla="*/ 3218209 w 3972063"/>
              <a:gd name="connsiteY1977" fmla="*/ 4273844 h 5659437"/>
              <a:gd name="connsiteX1978" fmla="*/ 3209696 w 3972063"/>
              <a:gd name="connsiteY1978" fmla="*/ 4278100 h 5659437"/>
              <a:gd name="connsiteX1979" fmla="*/ 3196926 w 3972063"/>
              <a:gd name="connsiteY1979" fmla="*/ 4273844 h 5659437"/>
              <a:gd name="connsiteX1980" fmla="*/ 3205439 w 3972063"/>
              <a:gd name="connsiteY1980" fmla="*/ 4295128 h 5659437"/>
              <a:gd name="connsiteX1981" fmla="*/ 3192669 w 3972063"/>
              <a:gd name="connsiteY1981" fmla="*/ 4290871 h 5659437"/>
              <a:gd name="connsiteX1982" fmla="*/ 3190541 w 3972063"/>
              <a:gd name="connsiteY1982" fmla="*/ 4282357 h 5659437"/>
              <a:gd name="connsiteX1983" fmla="*/ 3184156 w 3972063"/>
              <a:gd name="connsiteY1983" fmla="*/ 4297256 h 5659437"/>
              <a:gd name="connsiteX1984" fmla="*/ 3192669 w 3972063"/>
              <a:gd name="connsiteY1984" fmla="*/ 4295128 h 5659437"/>
              <a:gd name="connsiteX1985" fmla="*/ 3177772 w 3972063"/>
              <a:gd name="connsiteY1985" fmla="*/ 4307898 h 5659437"/>
              <a:gd name="connsiteX1986" fmla="*/ 3177772 w 3972063"/>
              <a:gd name="connsiteY1986" fmla="*/ 4312155 h 5659437"/>
              <a:gd name="connsiteX1987" fmla="*/ 3190541 w 3972063"/>
              <a:gd name="connsiteY1987" fmla="*/ 4329182 h 5659437"/>
              <a:gd name="connsiteX1988" fmla="*/ 3190541 w 3972063"/>
              <a:gd name="connsiteY1988" fmla="*/ 4322797 h 5659437"/>
              <a:gd name="connsiteX1989" fmla="*/ 3182028 w 3972063"/>
              <a:gd name="connsiteY1989" fmla="*/ 4310027 h 5659437"/>
              <a:gd name="connsiteX1990" fmla="*/ 3190541 w 3972063"/>
              <a:gd name="connsiteY1990" fmla="*/ 4303641 h 5659437"/>
              <a:gd name="connsiteX1991" fmla="*/ 3194798 w 3972063"/>
              <a:gd name="connsiteY1991" fmla="*/ 4310027 h 5659437"/>
              <a:gd name="connsiteX1992" fmla="*/ 3196926 w 3972063"/>
              <a:gd name="connsiteY1992" fmla="*/ 4301513 h 5659437"/>
              <a:gd name="connsiteX1993" fmla="*/ 3205439 w 3972063"/>
              <a:gd name="connsiteY1993" fmla="*/ 4322797 h 5659437"/>
              <a:gd name="connsiteX1994" fmla="*/ 3205439 w 3972063"/>
              <a:gd name="connsiteY1994" fmla="*/ 4318540 h 5659437"/>
              <a:gd name="connsiteX1995" fmla="*/ 3207567 w 3972063"/>
              <a:gd name="connsiteY1995" fmla="*/ 4307898 h 5659437"/>
              <a:gd name="connsiteX1996" fmla="*/ 3209696 w 3972063"/>
              <a:gd name="connsiteY1996" fmla="*/ 4307898 h 5659437"/>
              <a:gd name="connsiteX1997" fmla="*/ 3209696 w 3972063"/>
              <a:gd name="connsiteY1997" fmla="*/ 4310027 h 5659437"/>
              <a:gd name="connsiteX1998" fmla="*/ 3216080 w 3972063"/>
              <a:gd name="connsiteY1998" fmla="*/ 4318540 h 5659437"/>
              <a:gd name="connsiteX1999" fmla="*/ 3222465 w 3972063"/>
              <a:gd name="connsiteY1999" fmla="*/ 4316412 h 5659437"/>
              <a:gd name="connsiteX2000" fmla="*/ 3228850 w 3972063"/>
              <a:gd name="connsiteY2000" fmla="*/ 4327054 h 5659437"/>
              <a:gd name="connsiteX2001" fmla="*/ 3237363 w 3972063"/>
              <a:gd name="connsiteY2001" fmla="*/ 4329182 h 5659437"/>
              <a:gd name="connsiteX2002" fmla="*/ 3233107 w 3972063"/>
              <a:gd name="connsiteY2002" fmla="*/ 4322797 h 5659437"/>
              <a:gd name="connsiteX2003" fmla="*/ 3245876 w 3972063"/>
              <a:gd name="connsiteY2003" fmla="*/ 4322797 h 5659437"/>
              <a:gd name="connsiteX2004" fmla="*/ 3260774 w 3972063"/>
              <a:gd name="connsiteY2004" fmla="*/ 4333439 h 5659437"/>
              <a:gd name="connsiteX2005" fmla="*/ 3248004 w 3972063"/>
              <a:gd name="connsiteY2005" fmla="*/ 4380264 h 5659437"/>
              <a:gd name="connsiteX2006" fmla="*/ 3243748 w 3972063"/>
              <a:gd name="connsiteY2006" fmla="*/ 4395163 h 5659437"/>
              <a:gd name="connsiteX2007" fmla="*/ 3243748 w 3972063"/>
              <a:gd name="connsiteY2007" fmla="*/ 4412190 h 5659437"/>
              <a:gd name="connsiteX2008" fmla="*/ 3243748 w 3972063"/>
              <a:gd name="connsiteY2008" fmla="*/ 4397291 h 5659437"/>
              <a:gd name="connsiteX2009" fmla="*/ 3241620 w 3972063"/>
              <a:gd name="connsiteY2009" fmla="*/ 4418575 h 5659437"/>
              <a:gd name="connsiteX2010" fmla="*/ 3243748 w 3972063"/>
              <a:gd name="connsiteY2010" fmla="*/ 4429217 h 5659437"/>
              <a:gd name="connsiteX2011" fmla="*/ 3237363 w 3972063"/>
              <a:gd name="connsiteY2011" fmla="*/ 4412190 h 5659437"/>
              <a:gd name="connsiteX2012" fmla="*/ 3245876 w 3972063"/>
              <a:gd name="connsiteY2012" fmla="*/ 4439859 h 5659437"/>
              <a:gd name="connsiteX2013" fmla="*/ 3239491 w 3972063"/>
              <a:gd name="connsiteY2013" fmla="*/ 4431346 h 5659437"/>
              <a:gd name="connsiteX2014" fmla="*/ 3235235 w 3972063"/>
              <a:gd name="connsiteY2014" fmla="*/ 4433474 h 5659437"/>
              <a:gd name="connsiteX2015" fmla="*/ 3235235 w 3972063"/>
              <a:gd name="connsiteY2015" fmla="*/ 4435603 h 5659437"/>
              <a:gd name="connsiteX2016" fmla="*/ 3243748 w 3972063"/>
              <a:gd name="connsiteY2016" fmla="*/ 4450501 h 5659437"/>
              <a:gd name="connsiteX2017" fmla="*/ 3239491 w 3972063"/>
              <a:gd name="connsiteY2017" fmla="*/ 4441988 h 5659437"/>
              <a:gd name="connsiteX2018" fmla="*/ 3241620 w 3972063"/>
              <a:gd name="connsiteY2018" fmla="*/ 4437731 h 5659437"/>
              <a:gd name="connsiteX2019" fmla="*/ 3245876 w 3972063"/>
              <a:gd name="connsiteY2019" fmla="*/ 4450501 h 5659437"/>
              <a:gd name="connsiteX2020" fmla="*/ 3254389 w 3972063"/>
              <a:gd name="connsiteY2020" fmla="*/ 4456887 h 5659437"/>
              <a:gd name="connsiteX2021" fmla="*/ 3260774 w 3972063"/>
              <a:gd name="connsiteY2021" fmla="*/ 4471786 h 5659437"/>
              <a:gd name="connsiteX2022" fmla="*/ 3256517 w 3972063"/>
              <a:gd name="connsiteY2022" fmla="*/ 4448373 h 5659437"/>
              <a:gd name="connsiteX2023" fmla="*/ 3258646 w 3972063"/>
              <a:gd name="connsiteY2023" fmla="*/ 4441988 h 5659437"/>
              <a:gd name="connsiteX2024" fmla="*/ 3252261 w 3972063"/>
              <a:gd name="connsiteY2024" fmla="*/ 4435603 h 5659437"/>
              <a:gd name="connsiteX2025" fmla="*/ 3258646 w 3972063"/>
              <a:gd name="connsiteY2025" fmla="*/ 4437731 h 5659437"/>
              <a:gd name="connsiteX2026" fmla="*/ 3273544 w 3972063"/>
              <a:gd name="connsiteY2026" fmla="*/ 4390906 h 5659437"/>
              <a:gd name="connsiteX2027" fmla="*/ 3279928 w 3972063"/>
              <a:gd name="connsiteY2027" fmla="*/ 4414319 h 5659437"/>
              <a:gd name="connsiteX2028" fmla="*/ 3284185 w 3972063"/>
              <a:gd name="connsiteY2028" fmla="*/ 4407933 h 5659437"/>
              <a:gd name="connsiteX2029" fmla="*/ 3292698 w 3972063"/>
              <a:gd name="connsiteY2029" fmla="*/ 4414319 h 5659437"/>
              <a:gd name="connsiteX2030" fmla="*/ 3294826 w 3972063"/>
              <a:gd name="connsiteY2030" fmla="*/ 4403677 h 5659437"/>
              <a:gd name="connsiteX2031" fmla="*/ 3301211 w 3972063"/>
              <a:gd name="connsiteY2031" fmla="*/ 4405805 h 5659437"/>
              <a:gd name="connsiteX2032" fmla="*/ 3301211 w 3972063"/>
              <a:gd name="connsiteY2032" fmla="*/ 4412190 h 5659437"/>
              <a:gd name="connsiteX2033" fmla="*/ 3307596 w 3972063"/>
              <a:gd name="connsiteY2033" fmla="*/ 4420704 h 5659437"/>
              <a:gd name="connsiteX2034" fmla="*/ 3318237 w 3972063"/>
              <a:gd name="connsiteY2034" fmla="*/ 4465400 h 5659437"/>
              <a:gd name="connsiteX2035" fmla="*/ 3318237 w 3972063"/>
              <a:gd name="connsiteY2035" fmla="*/ 4497326 h 5659437"/>
              <a:gd name="connsiteX2036" fmla="*/ 3320366 w 3972063"/>
              <a:gd name="connsiteY2036" fmla="*/ 4531381 h 5659437"/>
              <a:gd name="connsiteX2037" fmla="*/ 3320366 w 3972063"/>
              <a:gd name="connsiteY2037" fmla="*/ 4561179 h 5659437"/>
              <a:gd name="connsiteX2038" fmla="*/ 3316109 w 3972063"/>
              <a:gd name="connsiteY2038" fmla="*/ 4554793 h 5659437"/>
              <a:gd name="connsiteX2039" fmla="*/ 3320366 w 3972063"/>
              <a:gd name="connsiteY2039" fmla="*/ 4569692 h 5659437"/>
              <a:gd name="connsiteX2040" fmla="*/ 3311852 w 3972063"/>
              <a:gd name="connsiteY2040" fmla="*/ 4561179 h 5659437"/>
              <a:gd name="connsiteX2041" fmla="*/ 3326750 w 3972063"/>
              <a:gd name="connsiteY2041" fmla="*/ 4612260 h 5659437"/>
              <a:gd name="connsiteX2042" fmla="*/ 3328879 w 3972063"/>
              <a:gd name="connsiteY2042" fmla="*/ 4625031 h 5659437"/>
              <a:gd name="connsiteX2043" fmla="*/ 3309724 w 3972063"/>
              <a:gd name="connsiteY2043" fmla="*/ 4633545 h 5659437"/>
              <a:gd name="connsiteX2044" fmla="*/ 3311852 w 3972063"/>
              <a:gd name="connsiteY2044" fmla="*/ 4631416 h 5659437"/>
              <a:gd name="connsiteX2045" fmla="*/ 3320366 w 3972063"/>
              <a:gd name="connsiteY2045" fmla="*/ 4646315 h 5659437"/>
              <a:gd name="connsiteX2046" fmla="*/ 3320366 w 3972063"/>
              <a:gd name="connsiteY2046" fmla="*/ 4652700 h 5659437"/>
              <a:gd name="connsiteX2047" fmla="*/ 3311852 w 3972063"/>
              <a:gd name="connsiteY2047" fmla="*/ 4648443 h 5659437"/>
              <a:gd name="connsiteX2048" fmla="*/ 3322494 w 3972063"/>
              <a:gd name="connsiteY2048" fmla="*/ 4663342 h 5659437"/>
              <a:gd name="connsiteX2049" fmla="*/ 3303339 w 3972063"/>
              <a:gd name="connsiteY2049" fmla="*/ 4682498 h 5659437"/>
              <a:gd name="connsiteX2050" fmla="*/ 3303339 w 3972063"/>
              <a:gd name="connsiteY2050" fmla="*/ 4691012 h 5659437"/>
              <a:gd name="connsiteX2051" fmla="*/ 3318237 w 3972063"/>
              <a:gd name="connsiteY2051" fmla="*/ 4718681 h 5659437"/>
              <a:gd name="connsiteX2052" fmla="*/ 3301211 w 3972063"/>
              <a:gd name="connsiteY2052" fmla="*/ 4748479 h 5659437"/>
              <a:gd name="connsiteX2053" fmla="*/ 3303339 w 3972063"/>
              <a:gd name="connsiteY2053" fmla="*/ 4769763 h 5659437"/>
              <a:gd name="connsiteX2054" fmla="*/ 3299083 w 3972063"/>
              <a:gd name="connsiteY2054" fmla="*/ 4795304 h 5659437"/>
              <a:gd name="connsiteX2055" fmla="*/ 3305468 w 3972063"/>
              <a:gd name="connsiteY2055" fmla="*/ 4820844 h 5659437"/>
              <a:gd name="connsiteX2056" fmla="*/ 3296955 w 3972063"/>
              <a:gd name="connsiteY2056" fmla="*/ 4814459 h 5659437"/>
              <a:gd name="connsiteX2057" fmla="*/ 3301211 w 3972063"/>
              <a:gd name="connsiteY2057" fmla="*/ 4833615 h 5659437"/>
              <a:gd name="connsiteX2058" fmla="*/ 3296955 w 3972063"/>
              <a:gd name="connsiteY2058" fmla="*/ 4827230 h 5659437"/>
              <a:gd name="connsiteX2059" fmla="*/ 3292698 w 3972063"/>
              <a:gd name="connsiteY2059" fmla="*/ 4848514 h 5659437"/>
              <a:gd name="connsiteX2060" fmla="*/ 3296955 w 3972063"/>
              <a:gd name="connsiteY2060" fmla="*/ 4842129 h 5659437"/>
              <a:gd name="connsiteX2061" fmla="*/ 3290570 w 3972063"/>
              <a:gd name="connsiteY2061" fmla="*/ 4822973 h 5659437"/>
              <a:gd name="connsiteX2062" fmla="*/ 3286313 w 3972063"/>
              <a:gd name="connsiteY2062" fmla="*/ 4818716 h 5659437"/>
              <a:gd name="connsiteX2063" fmla="*/ 3284185 w 3972063"/>
              <a:gd name="connsiteY2063" fmla="*/ 4808074 h 5659437"/>
              <a:gd name="connsiteX2064" fmla="*/ 3286313 w 3972063"/>
              <a:gd name="connsiteY2064" fmla="*/ 4827230 h 5659437"/>
              <a:gd name="connsiteX2065" fmla="*/ 3271415 w 3972063"/>
              <a:gd name="connsiteY2065" fmla="*/ 4842129 h 5659437"/>
              <a:gd name="connsiteX2066" fmla="*/ 3277800 w 3972063"/>
              <a:gd name="connsiteY2066" fmla="*/ 4854899 h 5659437"/>
              <a:gd name="connsiteX2067" fmla="*/ 3273544 w 3972063"/>
              <a:gd name="connsiteY2067" fmla="*/ 4852771 h 5659437"/>
              <a:gd name="connsiteX2068" fmla="*/ 3269287 w 3972063"/>
              <a:gd name="connsiteY2068" fmla="*/ 4846385 h 5659437"/>
              <a:gd name="connsiteX2069" fmla="*/ 3269287 w 3972063"/>
              <a:gd name="connsiteY2069" fmla="*/ 4861284 h 5659437"/>
              <a:gd name="connsiteX2070" fmla="*/ 3275672 w 3972063"/>
              <a:gd name="connsiteY2070" fmla="*/ 4865541 h 5659437"/>
              <a:gd name="connsiteX2071" fmla="*/ 3271415 w 3972063"/>
              <a:gd name="connsiteY2071" fmla="*/ 4867669 h 5659437"/>
              <a:gd name="connsiteX2072" fmla="*/ 3262902 w 3972063"/>
              <a:gd name="connsiteY2072" fmla="*/ 4861284 h 5659437"/>
              <a:gd name="connsiteX2073" fmla="*/ 3265031 w 3972063"/>
              <a:gd name="connsiteY2073" fmla="*/ 4874055 h 5659437"/>
              <a:gd name="connsiteX2074" fmla="*/ 3269287 w 3972063"/>
              <a:gd name="connsiteY2074" fmla="*/ 4880440 h 5659437"/>
              <a:gd name="connsiteX2075" fmla="*/ 3262902 w 3972063"/>
              <a:gd name="connsiteY2075" fmla="*/ 4874055 h 5659437"/>
              <a:gd name="connsiteX2076" fmla="*/ 3262902 w 3972063"/>
              <a:gd name="connsiteY2076" fmla="*/ 4899596 h 5659437"/>
              <a:gd name="connsiteX2077" fmla="*/ 3258646 w 3972063"/>
              <a:gd name="connsiteY2077" fmla="*/ 4888954 h 5659437"/>
              <a:gd name="connsiteX2078" fmla="*/ 3258646 w 3972063"/>
              <a:gd name="connsiteY2078" fmla="*/ 4901724 h 5659437"/>
              <a:gd name="connsiteX2079" fmla="*/ 3254389 w 3972063"/>
              <a:gd name="connsiteY2079" fmla="*/ 4895339 h 5659437"/>
              <a:gd name="connsiteX2080" fmla="*/ 3254389 w 3972063"/>
              <a:gd name="connsiteY2080" fmla="*/ 4901724 h 5659437"/>
              <a:gd name="connsiteX2081" fmla="*/ 3256517 w 3972063"/>
              <a:gd name="connsiteY2081" fmla="*/ 4905981 h 5659437"/>
              <a:gd name="connsiteX2082" fmla="*/ 3256517 w 3972063"/>
              <a:gd name="connsiteY2082" fmla="*/ 4912366 h 5659437"/>
              <a:gd name="connsiteX2083" fmla="*/ 3250133 w 3972063"/>
              <a:gd name="connsiteY2083" fmla="*/ 4903852 h 5659437"/>
              <a:gd name="connsiteX2084" fmla="*/ 3243748 w 3972063"/>
              <a:gd name="connsiteY2084" fmla="*/ 4920880 h 5659437"/>
              <a:gd name="connsiteX2085" fmla="*/ 3241620 w 3972063"/>
              <a:gd name="connsiteY2085" fmla="*/ 4923008 h 5659437"/>
              <a:gd name="connsiteX2086" fmla="*/ 3235235 w 3972063"/>
              <a:gd name="connsiteY2086" fmla="*/ 4918751 h 5659437"/>
              <a:gd name="connsiteX2087" fmla="*/ 3228850 w 3972063"/>
              <a:gd name="connsiteY2087" fmla="*/ 4925136 h 5659437"/>
              <a:gd name="connsiteX2088" fmla="*/ 3233107 w 3972063"/>
              <a:gd name="connsiteY2088" fmla="*/ 4931522 h 5659437"/>
              <a:gd name="connsiteX2089" fmla="*/ 3190541 w 3972063"/>
              <a:gd name="connsiteY2089" fmla="*/ 4961319 h 5659437"/>
              <a:gd name="connsiteX2090" fmla="*/ 3184156 w 3972063"/>
              <a:gd name="connsiteY2090" fmla="*/ 4971961 h 5659437"/>
              <a:gd name="connsiteX2091" fmla="*/ 3186285 w 3972063"/>
              <a:gd name="connsiteY2091" fmla="*/ 4978347 h 5659437"/>
              <a:gd name="connsiteX2092" fmla="*/ 3182028 w 3972063"/>
              <a:gd name="connsiteY2092" fmla="*/ 4984732 h 5659437"/>
              <a:gd name="connsiteX2093" fmla="*/ 3179900 w 3972063"/>
              <a:gd name="connsiteY2093" fmla="*/ 4988989 h 5659437"/>
              <a:gd name="connsiteX2094" fmla="*/ 3156489 w 3972063"/>
              <a:gd name="connsiteY2094" fmla="*/ 5012401 h 5659437"/>
              <a:gd name="connsiteX2095" fmla="*/ 3156489 w 3972063"/>
              <a:gd name="connsiteY2095" fmla="*/ 5016658 h 5659437"/>
              <a:gd name="connsiteX2096" fmla="*/ 3147976 w 3972063"/>
              <a:gd name="connsiteY2096" fmla="*/ 5027300 h 5659437"/>
              <a:gd name="connsiteX2097" fmla="*/ 3135206 w 3972063"/>
              <a:gd name="connsiteY2097" fmla="*/ 5040071 h 5659437"/>
              <a:gd name="connsiteX2098" fmla="*/ 3113923 w 3972063"/>
              <a:gd name="connsiteY2098" fmla="*/ 5065611 h 5659437"/>
              <a:gd name="connsiteX2099" fmla="*/ 3086256 w 3972063"/>
              <a:gd name="connsiteY2099" fmla="*/ 5095409 h 5659437"/>
              <a:gd name="connsiteX2100" fmla="*/ 3077743 w 3972063"/>
              <a:gd name="connsiteY2100" fmla="*/ 5101794 h 5659437"/>
              <a:gd name="connsiteX2101" fmla="*/ 3075615 w 3972063"/>
              <a:gd name="connsiteY2101" fmla="*/ 5106051 h 5659437"/>
              <a:gd name="connsiteX2102" fmla="*/ 3073486 w 3972063"/>
              <a:gd name="connsiteY2102" fmla="*/ 5108180 h 5659437"/>
              <a:gd name="connsiteX2103" fmla="*/ 3064973 w 3972063"/>
              <a:gd name="connsiteY2103" fmla="*/ 5118822 h 5659437"/>
              <a:gd name="connsiteX2104" fmla="*/ 3045819 w 3972063"/>
              <a:gd name="connsiteY2104" fmla="*/ 5137977 h 5659437"/>
              <a:gd name="connsiteX2105" fmla="*/ 3037306 w 3972063"/>
              <a:gd name="connsiteY2105" fmla="*/ 5148619 h 5659437"/>
              <a:gd name="connsiteX2106" fmla="*/ 3028793 w 3972063"/>
              <a:gd name="connsiteY2106" fmla="*/ 5157133 h 5659437"/>
              <a:gd name="connsiteX2107" fmla="*/ 3013895 w 3972063"/>
              <a:gd name="connsiteY2107" fmla="*/ 5172032 h 5659437"/>
              <a:gd name="connsiteX2108" fmla="*/ 2996869 w 3972063"/>
              <a:gd name="connsiteY2108" fmla="*/ 5184802 h 5659437"/>
              <a:gd name="connsiteX2109" fmla="*/ 2996869 w 3972063"/>
              <a:gd name="connsiteY2109" fmla="*/ 5189059 h 5659437"/>
              <a:gd name="connsiteX2110" fmla="*/ 2994740 w 3972063"/>
              <a:gd name="connsiteY2110" fmla="*/ 5184802 h 5659437"/>
              <a:gd name="connsiteX2111" fmla="*/ 2996869 w 3972063"/>
              <a:gd name="connsiteY2111" fmla="*/ 5191187 h 5659437"/>
              <a:gd name="connsiteX2112" fmla="*/ 2990484 w 3972063"/>
              <a:gd name="connsiteY2112" fmla="*/ 5186931 h 5659437"/>
              <a:gd name="connsiteX2113" fmla="*/ 2979843 w 3972063"/>
              <a:gd name="connsiteY2113" fmla="*/ 5206086 h 5659437"/>
              <a:gd name="connsiteX2114" fmla="*/ 2975586 w 3972063"/>
              <a:gd name="connsiteY2114" fmla="*/ 5201830 h 5659437"/>
              <a:gd name="connsiteX2115" fmla="*/ 2979843 w 3972063"/>
              <a:gd name="connsiteY2115" fmla="*/ 5208215 h 5659437"/>
              <a:gd name="connsiteX2116" fmla="*/ 2969201 w 3972063"/>
              <a:gd name="connsiteY2116" fmla="*/ 5212472 h 5659437"/>
              <a:gd name="connsiteX2117" fmla="*/ 2962816 w 3972063"/>
              <a:gd name="connsiteY2117" fmla="*/ 5220985 h 5659437"/>
              <a:gd name="connsiteX2118" fmla="*/ 2947918 w 3972063"/>
              <a:gd name="connsiteY2118" fmla="*/ 5233756 h 5659437"/>
              <a:gd name="connsiteX2119" fmla="*/ 2933021 w 3972063"/>
              <a:gd name="connsiteY2119" fmla="*/ 5242269 h 5659437"/>
              <a:gd name="connsiteX2120" fmla="*/ 2933021 w 3972063"/>
              <a:gd name="connsiteY2120" fmla="*/ 5250783 h 5659437"/>
              <a:gd name="connsiteX2121" fmla="*/ 2920251 w 3972063"/>
              <a:gd name="connsiteY2121" fmla="*/ 5252911 h 5659437"/>
              <a:gd name="connsiteX2122" fmla="*/ 2907481 w 3972063"/>
              <a:gd name="connsiteY2122" fmla="*/ 5272067 h 5659437"/>
              <a:gd name="connsiteX2123" fmla="*/ 2903225 w 3972063"/>
              <a:gd name="connsiteY2123" fmla="*/ 5267810 h 5659437"/>
              <a:gd name="connsiteX2124" fmla="*/ 2892583 w 3972063"/>
              <a:gd name="connsiteY2124" fmla="*/ 5282709 h 5659437"/>
              <a:gd name="connsiteX2125" fmla="*/ 2881942 w 3972063"/>
              <a:gd name="connsiteY2125" fmla="*/ 5280581 h 5659437"/>
              <a:gd name="connsiteX2126" fmla="*/ 2886199 w 3972063"/>
              <a:gd name="connsiteY2126" fmla="*/ 5284837 h 5659437"/>
              <a:gd name="connsiteX2127" fmla="*/ 2879814 w 3972063"/>
              <a:gd name="connsiteY2127" fmla="*/ 5286966 h 5659437"/>
              <a:gd name="connsiteX2128" fmla="*/ 2871301 w 3972063"/>
              <a:gd name="connsiteY2128" fmla="*/ 5295479 h 5659437"/>
              <a:gd name="connsiteX2129" fmla="*/ 2856403 w 3972063"/>
              <a:gd name="connsiteY2129" fmla="*/ 5301865 h 5659437"/>
              <a:gd name="connsiteX2130" fmla="*/ 2850018 w 3972063"/>
              <a:gd name="connsiteY2130" fmla="*/ 5303993 h 5659437"/>
              <a:gd name="connsiteX2131" fmla="*/ 2843633 w 3972063"/>
              <a:gd name="connsiteY2131" fmla="*/ 5306122 h 5659437"/>
              <a:gd name="connsiteX2132" fmla="*/ 2845762 w 3972063"/>
              <a:gd name="connsiteY2132" fmla="*/ 5310378 h 5659437"/>
              <a:gd name="connsiteX2133" fmla="*/ 2830864 w 3972063"/>
              <a:gd name="connsiteY2133" fmla="*/ 5316764 h 5659437"/>
              <a:gd name="connsiteX2134" fmla="*/ 2822351 w 3972063"/>
              <a:gd name="connsiteY2134" fmla="*/ 5312507 h 5659437"/>
              <a:gd name="connsiteX2135" fmla="*/ 2815966 w 3972063"/>
              <a:gd name="connsiteY2135" fmla="*/ 5314635 h 5659437"/>
              <a:gd name="connsiteX2136" fmla="*/ 2822351 w 3972063"/>
              <a:gd name="connsiteY2136" fmla="*/ 5318892 h 5659437"/>
              <a:gd name="connsiteX2137" fmla="*/ 2813838 w 3972063"/>
              <a:gd name="connsiteY2137" fmla="*/ 5316764 h 5659437"/>
              <a:gd name="connsiteX2138" fmla="*/ 2796811 w 3972063"/>
              <a:gd name="connsiteY2138" fmla="*/ 5325277 h 5659437"/>
              <a:gd name="connsiteX2139" fmla="*/ 2803196 w 3972063"/>
              <a:gd name="connsiteY2139" fmla="*/ 5331662 h 5659437"/>
              <a:gd name="connsiteX2140" fmla="*/ 2779785 w 3972063"/>
              <a:gd name="connsiteY2140" fmla="*/ 5340176 h 5659437"/>
              <a:gd name="connsiteX2141" fmla="*/ 2771272 w 3972063"/>
              <a:gd name="connsiteY2141" fmla="*/ 5335919 h 5659437"/>
              <a:gd name="connsiteX2142" fmla="*/ 2777657 w 3972063"/>
              <a:gd name="connsiteY2142" fmla="*/ 5344433 h 5659437"/>
              <a:gd name="connsiteX2143" fmla="*/ 2762759 w 3972063"/>
              <a:gd name="connsiteY2143" fmla="*/ 5342304 h 5659437"/>
              <a:gd name="connsiteX2144" fmla="*/ 2752118 w 3972063"/>
              <a:gd name="connsiteY2144" fmla="*/ 5352946 h 5659437"/>
              <a:gd name="connsiteX2145" fmla="*/ 2737220 w 3972063"/>
              <a:gd name="connsiteY2145" fmla="*/ 5355075 h 5659437"/>
              <a:gd name="connsiteX2146" fmla="*/ 2745733 w 3972063"/>
              <a:gd name="connsiteY2146" fmla="*/ 5363589 h 5659437"/>
              <a:gd name="connsiteX2147" fmla="*/ 2741476 w 3972063"/>
              <a:gd name="connsiteY2147" fmla="*/ 5365717 h 5659437"/>
              <a:gd name="connsiteX2148" fmla="*/ 2730835 w 3972063"/>
              <a:gd name="connsiteY2148" fmla="*/ 5365717 h 5659437"/>
              <a:gd name="connsiteX2149" fmla="*/ 2726579 w 3972063"/>
              <a:gd name="connsiteY2149" fmla="*/ 5372102 h 5659437"/>
              <a:gd name="connsiteX2150" fmla="*/ 2713809 w 3972063"/>
              <a:gd name="connsiteY2150" fmla="*/ 5363589 h 5659437"/>
              <a:gd name="connsiteX2151" fmla="*/ 2715937 w 3972063"/>
              <a:gd name="connsiteY2151" fmla="*/ 5380616 h 5659437"/>
              <a:gd name="connsiteX2152" fmla="*/ 2709552 w 3972063"/>
              <a:gd name="connsiteY2152" fmla="*/ 5374231 h 5659437"/>
              <a:gd name="connsiteX2153" fmla="*/ 2698911 w 3972063"/>
              <a:gd name="connsiteY2153" fmla="*/ 5367845 h 5659437"/>
              <a:gd name="connsiteX2154" fmla="*/ 2698911 w 3972063"/>
              <a:gd name="connsiteY2154" fmla="*/ 5376359 h 5659437"/>
              <a:gd name="connsiteX2155" fmla="*/ 2696783 w 3972063"/>
              <a:gd name="connsiteY2155" fmla="*/ 5372102 h 5659437"/>
              <a:gd name="connsiteX2156" fmla="*/ 2694654 w 3972063"/>
              <a:gd name="connsiteY2156" fmla="*/ 5380616 h 5659437"/>
              <a:gd name="connsiteX2157" fmla="*/ 2684013 w 3972063"/>
              <a:gd name="connsiteY2157" fmla="*/ 5376359 h 5659437"/>
              <a:gd name="connsiteX2158" fmla="*/ 2688270 w 3972063"/>
              <a:gd name="connsiteY2158" fmla="*/ 5387001 h 5659437"/>
              <a:gd name="connsiteX2159" fmla="*/ 2679757 w 3972063"/>
              <a:gd name="connsiteY2159" fmla="*/ 5393386 h 5659437"/>
              <a:gd name="connsiteX2160" fmla="*/ 2690398 w 3972063"/>
              <a:gd name="connsiteY2160" fmla="*/ 5399771 h 5659437"/>
              <a:gd name="connsiteX2161" fmla="*/ 2675500 w 3972063"/>
              <a:gd name="connsiteY2161" fmla="*/ 5395515 h 5659437"/>
              <a:gd name="connsiteX2162" fmla="*/ 2679757 w 3972063"/>
              <a:gd name="connsiteY2162" fmla="*/ 5401900 h 5659437"/>
              <a:gd name="connsiteX2163" fmla="*/ 2673372 w 3972063"/>
              <a:gd name="connsiteY2163" fmla="*/ 5395515 h 5659437"/>
              <a:gd name="connsiteX2164" fmla="*/ 2660602 w 3972063"/>
              <a:gd name="connsiteY2164" fmla="*/ 5406157 h 5659437"/>
              <a:gd name="connsiteX2165" fmla="*/ 2658474 w 3972063"/>
              <a:gd name="connsiteY2165" fmla="*/ 5406157 h 5659437"/>
              <a:gd name="connsiteX2166" fmla="*/ 2649961 w 3972063"/>
              <a:gd name="connsiteY2166" fmla="*/ 5416799 h 5659437"/>
              <a:gd name="connsiteX2167" fmla="*/ 2645704 w 3972063"/>
              <a:gd name="connsiteY2167" fmla="*/ 5418927 h 5659437"/>
              <a:gd name="connsiteX2168" fmla="*/ 2639319 w 3972063"/>
              <a:gd name="connsiteY2168" fmla="*/ 5412542 h 5659437"/>
              <a:gd name="connsiteX2169" fmla="*/ 2641448 w 3972063"/>
              <a:gd name="connsiteY2169" fmla="*/ 5418927 h 5659437"/>
              <a:gd name="connsiteX2170" fmla="*/ 2645704 w 3972063"/>
              <a:gd name="connsiteY2170" fmla="*/ 5418927 h 5659437"/>
              <a:gd name="connsiteX2171" fmla="*/ 2647833 w 3972063"/>
              <a:gd name="connsiteY2171" fmla="*/ 5418927 h 5659437"/>
              <a:gd name="connsiteX2172" fmla="*/ 2637191 w 3972063"/>
              <a:gd name="connsiteY2172" fmla="*/ 5421056 h 5659437"/>
              <a:gd name="connsiteX2173" fmla="*/ 2630806 w 3972063"/>
              <a:gd name="connsiteY2173" fmla="*/ 5421056 h 5659437"/>
              <a:gd name="connsiteX2174" fmla="*/ 2626550 w 3972063"/>
              <a:gd name="connsiteY2174" fmla="*/ 5416799 h 5659437"/>
              <a:gd name="connsiteX2175" fmla="*/ 2618037 w 3972063"/>
              <a:gd name="connsiteY2175" fmla="*/ 5429569 h 5659437"/>
              <a:gd name="connsiteX2176" fmla="*/ 2611652 w 3972063"/>
              <a:gd name="connsiteY2176" fmla="*/ 5423184 h 5659437"/>
              <a:gd name="connsiteX2177" fmla="*/ 2611652 w 3972063"/>
              <a:gd name="connsiteY2177" fmla="*/ 5427441 h 5659437"/>
              <a:gd name="connsiteX2178" fmla="*/ 2618037 w 3972063"/>
              <a:gd name="connsiteY2178" fmla="*/ 5431698 h 5659437"/>
              <a:gd name="connsiteX2179" fmla="*/ 2609524 w 3972063"/>
              <a:gd name="connsiteY2179" fmla="*/ 5433826 h 5659437"/>
              <a:gd name="connsiteX2180" fmla="*/ 2613780 w 3972063"/>
              <a:gd name="connsiteY2180" fmla="*/ 5438083 h 5659437"/>
              <a:gd name="connsiteX2181" fmla="*/ 2603139 w 3972063"/>
              <a:gd name="connsiteY2181" fmla="*/ 5438083 h 5659437"/>
              <a:gd name="connsiteX2182" fmla="*/ 2594626 w 3972063"/>
              <a:gd name="connsiteY2182" fmla="*/ 5429569 h 5659437"/>
              <a:gd name="connsiteX2183" fmla="*/ 2592498 w 3972063"/>
              <a:gd name="connsiteY2183" fmla="*/ 5438083 h 5659437"/>
              <a:gd name="connsiteX2184" fmla="*/ 2594626 w 3972063"/>
              <a:gd name="connsiteY2184" fmla="*/ 5444468 h 5659437"/>
              <a:gd name="connsiteX2185" fmla="*/ 2583984 w 3972063"/>
              <a:gd name="connsiteY2185" fmla="*/ 5433826 h 5659437"/>
              <a:gd name="connsiteX2186" fmla="*/ 2586113 w 3972063"/>
              <a:gd name="connsiteY2186" fmla="*/ 5440211 h 5659437"/>
              <a:gd name="connsiteX2187" fmla="*/ 2566958 w 3972063"/>
              <a:gd name="connsiteY2187" fmla="*/ 5440211 h 5659437"/>
              <a:gd name="connsiteX2188" fmla="*/ 2571215 w 3972063"/>
              <a:gd name="connsiteY2188" fmla="*/ 5446596 h 5659437"/>
              <a:gd name="connsiteX2189" fmla="*/ 2569087 w 3972063"/>
              <a:gd name="connsiteY2189" fmla="*/ 5448725 h 5659437"/>
              <a:gd name="connsiteX2190" fmla="*/ 2560574 w 3972063"/>
              <a:gd name="connsiteY2190" fmla="*/ 5444468 h 5659437"/>
              <a:gd name="connsiteX2191" fmla="*/ 2549932 w 3972063"/>
              <a:gd name="connsiteY2191" fmla="*/ 5435954 h 5659437"/>
              <a:gd name="connsiteX2192" fmla="*/ 2556317 w 3972063"/>
              <a:gd name="connsiteY2192" fmla="*/ 5429569 h 5659437"/>
              <a:gd name="connsiteX2193" fmla="*/ 2571215 w 3972063"/>
              <a:gd name="connsiteY2193" fmla="*/ 5433826 h 5659437"/>
              <a:gd name="connsiteX2194" fmla="*/ 2566958 w 3972063"/>
              <a:gd name="connsiteY2194" fmla="*/ 5425312 h 5659437"/>
              <a:gd name="connsiteX2195" fmla="*/ 2573343 w 3972063"/>
              <a:gd name="connsiteY2195" fmla="*/ 5431698 h 5659437"/>
              <a:gd name="connsiteX2196" fmla="*/ 2579728 w 3972063"/>
              <a:gd name="connsiteY2196" fmla="*/ 5431698 h 5659437"/>
              <a:gd name="connsiteX2197" fmla="*/ 2564830 w 3972063"/>
              <a:gd name="connsiteY2197" fmla="*/ 5418927 h 5659437"/>
              <a:gd name="connsiteX2198" fmla="*/ 2579728 w 3972063"/>
              <a:gd name="connsiteY2198" fmla="*/ 5429569 h 5659437"/>
              <a:gd name="connsiteX2199" fmla="*/ 2583984 w 3972063"/>
              <a:gd name="connsiteY2199" fmla="*/ 5421056 h 5659437"/>
              <a:gd name="connsiteX2200" fmla="*/ 2571215 w 3972063"/>
              <a:gd name="connsiteY2200" fmla="*/ 5412542 h 5659437"/>
              <a:gd name="connsiteX2201" fmla="*/ 2586113 w 3972063"/>
              <a:gd name="connsiteY2201" fmla="*/ 5421056 h 5659437"/>
              <a:gd name="connsiteX2202" fmla="*/ 2594626 w 3972063"/>
              <a:gd name="connsiteY2202" fmla="*/ 5408285 h 5659437"/>
              <a:gd name="connsiteX2203" fmla="*/ 2590369 w 3972063"/>
              <a:gd name="connsiteY2203" fmla="*/ 5404028 h 5659437"/>
              <a:gd name="connsiteX2204" fmla="*/ 2586113 w 3972063"/>
              <a:gd name="connsiteY2204" fmla="*/ 5404028 h 5659437"/>
              <a:gd name="connsiteX2205" fmla="*/ 2596754 w 3972063"/>
              <a:gd name="connsiteY2205" fmla="*/ 5406157 h 5659437"/>
              <a:gd name="connsiteX2206" fmla="*/ 2592498 w 3972063"/>
              <a:gd name="connsiteY2206" fmla="*/ 5397643 h 5659437"/>
              <a:gd name="connsiteX2207" fmla="*/ 2605267 w 3972063"/>
              <a:gd name="connsiteY2207" fmla="*/ 5406157 h 5659437"/>
              <a:gd name="connsiteX2208" fmla="*/ 2605267 w 3972063"/>
              <a:gd name="connsiteY2208" fmla="*/ 5384873 h 5659437"/>
              <a:gd name="connsiteX2209" fmla="*/ 2613780 w 3972063"/>
              <a:gd name="connsiteY2209" fmla="*/ 5391258 h 5659437"/>
              <a:gd name="connsiteX2210" fmla="*/ 2620165 w 3972063"/>
              <a:gd name="connsiteY2210" fmla="*/ 5380616 h 5659437"/>
              <a:gd name="connsiteX2211" fmla="*/ 2628678 w 3972063"/>
              <a:gd name="connsiteY2211" fmla="*/ 5389129 h 5659437"/>
              <a:gd name="connsiteX2212" fmla="*/ 2624422 w 3972063"/>
              <a:gd name="connsiteY2212" fmla="*/ 5380616 h 5659437"/>
              <a:gd name="connsiteX2213" fmla="*/ 2618037 w 3972063"/>
              <a:gd name="connsiteY2213" fmla="*/ 5378487 h 5659437"/>
              <a:gd name="connsiteX2214" fmla="*/ 2622293 w 3972063"/>
              <a:gd name="connsiteY2214" fmla="*/ 5376359 h 5659437"/>
              <a:gd name="connsiteX2215" fmla="*/ 2635063 w 3972063"/>
              <a:gd name="connsiteY2215" fmla="*/ 5384873 h 5659437"/>
              <a:gd name="connsiteX2216" fmla="*/ 2637191 w 3972063"/>
              <a:gd name="connsiteY2216" fmla="*/ 5372102 h 5659437"/>
              <a:gd name="connsiteX2217" fmla="*/ 2643576 w 3972063"/>
              <a:gd name="connsiteY2217" fmla="*/ 5374231 h 5659437"/>
              <a:gd name="connsiteX2218" fmla="*/ 2639319 w 3972063"/>
              <a:gd name="connsiteY2218" fmla="*/ 5367845 h 5659437"/>
              <a:gd name="connsiteX2219" fmla="*/ 2635063 w 3972063"/>
              <a:gd name="connsiteY2219" fmla="*/ 5365717 h 5659437"/>
              <a:gd name="connsiteX2220" fmla="*/ 2649961 w 3972063"/>
              <a:gd name="connsiteY2220" fmla="*/ 5365717 h 5659437"/>
              <a:gd name="connsiteX2221" fmla="*/ 2643576 w 3972063"/>
              <a:gd name="connsiteY2221" fmla="*/ 5361460 h 5659437"/>
              <a:gd name="connsiteX2222" fmla="*/ 2637191 w 3972063"/>
              <a:gd name="connsiteY2222" fmla="*/ 5361460 h 5659437"/>
              <a:gd name="connsiteX2223" fmla="*/ 2647833 w 3972063"/>
              <a:gd name="connsiteY2223" fmla="*/ 5344433 h 5659437"/>
              <a:gd name="connsiteX2224" fmla="*/ 2654217 w 3972063"/>
              <a:gd name="connsiteY2224" fmla="*/ 5348690 h 5659437"/>
              <a:gd name="connsiteX2225" fmla="*/ 2666987 w 3972063"/>
              <a:gd name="connsiteY2225" fmla="*/ 5344433 h 5659437"/>
              <a:gd name="connsiteX2226" fmla="*/ 2669115 w 3972063"/>
              <a:gd name="connsiteY2226" fmla="*/ 5331662 h 5659437"/>
              <a:gd name="connsiteX2227" fmla="*/ 2684013 w 3972063"/>
              <a:gd name="connsiteY2227" fmla="*/ 5333791 h 5659437"/>
              <a:gd name="connsiteX2228" fmla="*/ 2684013 w 3972063"/>
              <a:gd name="connsiteY2228" fmla="*/ 5327406 h 5659437"/>
              <a:gd name="connsiteX2229" fmla="*/ 2686141 w 3972063"/>
              <a:gd name="connsiteY2229" fmla="*/ 5318892 h 5659437"/>
              <a:gd name="connsiteX2230" fmla="*/ 2696783 w 3972063"/>
              <a:gd name="connsiteY2230" fmla="*/ 5325277 h 5659437"/>
              <a:gd name="connsiteX2231" fmla="*/ 2698911 w 3972063"/>
              <a:gd name="connsiteY2231" fmla="*/ 5323149 h 5659437"/>
              <a:gd name="connsiteX2232" fmla="*/ 2694654 w 3972063"/>
              <a:gd name="connsiteY2232" fmla="*/ 5316764 h 5659437"/>
              <a:gd name="connsiteX2233" fmla="*/ 2701039 w 3972063"/>
              <a:gd name="connsiteY2233" fmla="*/ 5323149 h 5659437"/>
              <a:gd name="connsiteX2234" fmla="*/ 2698911 w 3972063"/>
              <a:gd name="connsiteY2234" fmla="*/ 5314635 h 5659437"/>
              <a:gd name="connsiteX2235" fmla="*/ 2707424 w 3972063"/>
              <a:gd name="connsiteY2235" fmla="*/ 5318892 h 5659437"/>
              <a:gd name="connsiteX2236" fmla="*/ 2698911 w 3972063"/>
              <a:gd name="connsiteY2236" fmla="*/ 5306122 h 5659437"/>
              <a:gd name="connsiteX2237" fmla="*/ 2692526 w 3972063"/>
              <a:gd name="connsiteY2237" fmla="*/ 5303993 h 5659437"/>
              <a:gd name="connsiteX2238" fmla="*/ 2694654 w 3972063"/>
              <a:gd name="connsiteY2238" fmla="*/ 5303993 h 5659437"/>
              <a:gd name="connsiteX2239" fmla="*/ 2686141 w 3972063"/>
              <a:gd name="connsiteY2239" fmla="*/ 5297608 h 5659437"/>
              <a:gd name="connsiteX2240" fmla="*/ 2696783 w 3972063"/>
              <a:gd name="connsiteY2240" fmla="*/ 5297608 h 5659437"/>
              <a:gd name="connsiteX2241" fmla="*/ 2703168 w 3972063"/>
              <a:gd name="connsiteY2241" fmla="*/ 5303993 h 5659437"/>
              <a:gd name="connsiteX2242" fmla="*/ 2705296 w 3972063"/>
              <a:gd name="connsiteY2242" fmla="*/ 5308250 h 5659437"/>
              <a:gd name="connsiteX2243" fmla="*/ 2713809 w 3972063"/>
              <a:gd name="connsiteY2243" fmla="*/ 5310378 h 5659437"/>
              <a:gd name="connsiteX2244" fmla="*/ 2709552 w 3972063"/>
              <a:gd name="connsiteY2244" fmla="*/ 5303993 h 5659437"/>
              <a:gd name="connsiteX2245" fmla="*/ 2705296 w 3972063"/>
              <a:gd name="connsiteY2245" fmla="*/ 5303993 h 5659437"/>
              <a:gd name="connsiteX2246" fmla="*/ 2696783 w 3972063"/>
              <a:gd name="connsiteY2246" fmla="*/ 5297608 h 5659437"/>
              <a:gd name="connsiteX2247" fmla="*/ 2696783 w 3972063"/>
              <a:gd name="connsiteY2247" fmla="*/ 5293351 h 5659437"/>
              <a:gd name="connsiteX2248" fmla="*/ 2703168 w 3972063"/>
              <a:gd name="connsiteY2248" fmla="*/ 5299736 h 5659437"/>
              <a:gd name="connsiteX2249" fmla="*/ 2705296 w 3972063"/>
              <a:gd name="connsiteY2249" fmla="*/ 5297608 h 5659437"/>
              <a:gd name="connsiteX2250" fmla="*/ 2696783 w 3972063"/>
              <a:gd name="connsiteY2250" fmla="*/ 5291223 h 5659437"/>
              <a:gd name="connsiteX2251" fmla="*/ 2718065 w 3972063"/>
              <a:gd name="connsiteY2251" fmla="*/ 5293351 h 5659437"/>
              <a:gd name="connsiteX2252" fmla="*/ 2713809 w 3972063"/>
              <a:gd name="connsiteY2252" fmla="*/ 5289094 h 5659437"/>
              <a:gd name="connsiteX2253" fmla="*/ 2707424 w 3972063"/>
              <a:gd name="connsiteY2253" fmla="*/ 5284837 h 5659437"/>
              <a:gd name="connsiteX2254" fmla="*/ 2724450 w 3972063"/>
              <a:gd name="connsiteY2254" fmla="*/ 5289094 h 5659437"/>
              <a:gd name="connsiteX2255" fmla="*/ 2715937 w 3972063"/>
              <a:gd name="connsiteY2255" fmla="*/ 5280581 h 5659437"/>
              <a:gd name="connsiteX2256" fmla="*/ 2728707 w 3972063"/>
              <a:gd name="connsiteY2256" fmla="*/ 5269939 h 5659437"/>
              <a:gd name="connsiteX2257" fmla="*/ 2747861 w 3972063"/>
              <a:gd name="connsiteY2257" fmla="*/ 5263553 h 5659437"/>
              <a:gd name="connsiteX2258" fmla="*/ 2743605 w 3972063"/>
              <a:gd name="connsiteY2258" fmla="*/ 5261425 h 5659437"/>
              <a:gd name="connsiteX2259" fmla="*/ 2764887 w 3972063"/>
              <a:gd name="connsiteY2259" fmla="*/ 5257168 h 5659437"/>
              <a:gd name="connsiteX2260" fmla="*/ 2756374 w 3972063"/>
              <a:gd name="connsiteY2260" fmla="*/ 5250783 h 5659437"/>
              <a:gd name="connsiteX2261" fmla="*/ 2771272 w 3972063"/>
              <a:gd name="connsiteY2261" fmla="*/ 5248654 h 5659437"/>
              <a:gd name="connsiteX2262" fmla="*/ 2767016 w 3972063"/>
              <a:gd name="connsiteY2262" fmla="*/ 5244398 h 5659437"/>
              <a:gd name="connsiteX2263" fmla="*/ 2771272 w 3972063"/>
              <a:gd name="connsiteY2263" fmla="*/ 5242269 h 5659437"/>
              <a:gd name="connsiteX2264" fmla="*/ 2786170 w 3972063"/>
              <a:gd name="connsiteY2264" fmla="*/ 5240141 h 5659437"/>
              <a:gd name="connsiteX2265" fmla="*/ 2790427 w 3972063"/>
              <a:gd name="connsiteY2265" fmla="*/ 5242269 h 5659437"/>
              <a:gd name="connsiteX2266" fmla="*/ 2792555 w 3972063"/>
              <a:gd name="connsiteY2266" fmla="*/ 5246526 h 5659437"/>
              <a:gd name="connsiteX2267" fmla="*/ 2805324 w 3972063"/>
              <a:gd name="connsiteY2267" fmla="*/ 5255040 h 5659437"/>
              <a:gd name="connsiteX2268" fmla="*/ 2788298 w 3972063"/>
              <a:gd name="connsiteY2268" fmla="*/ 5238012 h 5659437"/>
              <a:gd name="connsiteX2269" fmla="*/ 2794683 w 3972063"/>
              <a:gd name="connsiteY2269" fmla="*/ 5231627 h 5659437"/>
              <a:gd name="connsiteX2270" fmla="*/ 2801068 w 3972063"/>
              <a:gd name="connsiteY2270" fmla="*/ 5235884 h 5659437"/>
              <a:gd name="connsiteX2271" fmla="*/ 2813838 w 3972063"/>
              <a:gd name="connsiteY2271" fmla="*/ 5216728 h 5659437"/>
              <a:gd name="connsiteX2272" fmla="*/ 2822351 w 3972063"/>
              <a:gd name="connsiteY2272" fmla="*/ 5223114 h 5659437"/>
              <a:gd name="connsiteX2273" fmla="*/ 2818094 w 3972063"/>
              <a:gd name="connsiteY2273" fmla="*/ 5216728 h 5659437"/>
              <a:gd name="connsiteX2274" fmla="*/ 2847890 w 3972063"/>
              <a:gd name="connsiteY2274" fmla="*/ 5197573 h 5659437"/>
              <a:gd name="connsiteX2275" fmla="*/ 2856403 w 3972063"/>
              <a:gd name="connsiteY2275" fmla="*/ 5197573 h 5659437"/>
              <a:gd name="connsiteX2276" fmla="*/ 2858531 w 3972063"/>
              <a:gd name="connsiteY2276" fmla="*/ 5193316 h 5659437"/>
              <a:gd name="connsiteX2277" fmla="*/ 2864916 w 3972063"/>
              <a:gd name="connsiteY2277" fmla="*/ 5178417 h 5659437"/>
              <a:gd name="connsiteX2278" fmla="*/ 2871301 w 3972063"/>
              <a:gd name="connsiteY2278" fmla="*/ 5184802 h 5659437"/>
              <a:gd name="connsiteX2279" fmla="*/ 2871301 w 3972063"/>
              <a:gd name="connsiteY2279" fmla="*/ 5172032 h 5659437"/>
              <a:gd name="connsiteX2280" fmla="*/ 2877686 w 3972063"/>
              <a:gd name="connsiteY2280" fmla="*/ 5178417 h 5659437"/>
              <a:gd name="connsiteX2281" fmla="*/ 2873429 w 3972063"/>
              <a:gd name="connsiteY2281" fmla="*/ 5172032 h 5659437"/>
              <a:gd name="connsiteX2282" fmla="*/ 2879814 w 3972063"/>
              <a:gd name="connsiteY2282" fmla="*/ 5176289 h 5659437"/>
              <a:gd name="connsiteX2283" fmla="*/ 2879814 w 3972063"/>
              <a:gd name="connsiteY2283" fmla="*/ 5165647 h 5659437"/>
              <a:gd name="connsiteX2284" fmla="*/ 2886199 w 3972063"/>
              <a:gd name="connsiteY2284" fmla="*/ 5172032 h 5659437"/>
              <a:gd name="connsiteX2285" fmla="*/ 2886199 w 3972063"/>
              <a:gd name="connsiteY2285" fmla="*/ 5163518 h 5659437"/>
              <a:gd name="connsiteX2286" fmla="*/ 2892583 w 3972063"/>
              <a:gd name="connsiteY2286" fmla="*/ 5167775 h 5659437"/>
              <a:gd name="connsiteX2287" fmla="*/ 2886199 w 3972063"/>
              <a:gd name="connsiteY2287" fmla="*/ 5159261 h 5659437"/>
              <a:gd name="connsiteX2288" fmla="*/ 2892583 w 3972063"/>
              <a:gd name="connsiteY2288" fmla="*/ 5157133 h 5659437"/>
              <a:gd name="connsiteX2289" fmla="*/ 2896840 w 3972063"/>
              <a:gd name="connsiteY2289" fmla="*/ 5150748 h 5659437"/>
              <a:gd name="connsiteX2290" fmla="*/ 2903225 w 3972063"/>
              <a:gd name="connsiteY2290" fmla="*/ 5146491 h 5659437"/>
              <a:gd name="connsiteX2291" fmla="*/ 2924508 w 3972063"/>
              <a:gd name="connsiteY2291" fmla="*/ 5135849 h 5659437"/>
              <a:gd name="connsiteX2292" fmla="*/ 2935149 w 3972063"/>
              <a:gd name="connsiteY2292" fmla="*/ 5116693 h 5659437"/>
              <a:gd name="connsiteX2293" fmla="*/ 2937277 w 3972063"/>
              <a:gd name="connsiteY2293" fmla="*/ 5120950 h 5659437"/>
              <a:gd name="connsiteX2294" fmla="*/ 2947918 w 3972063"/>
              <a:gd name="connsiteY2294" fmla="*/ 5112436 h 5659437"/>
              <a:gd name="connsiteX2295" fmla="*/ 2960688 w 3972063"/>
              <a:gd name="connsiteY2295" fmla="*/ 5106051 h 5659437"/>
              <a:gd name="connsiteX2296" fmla="*/ 2954303 w 3972063"/>
              <a:gd name="connsiteY2296" fmla="*/ 5095409 h 5659437"/>
              <a:gd name="connsiteX2297" fmla="*/ 2958560 w 3972063"/>
              <a:gd name="connsiteY2297" fmla="*/ 5093281 h 5659437"/>
              <a:gd name="connsiteX2298" fmla="*/ 2960688 w 3972063"/>
              <a:gd name="connsiteY2298" fmla="*/ 5097538 h 5659437"/>
              <a:gd name="connsiteX2299" fmla="*/ 2958560 w 3972063"/>
              <a:gd name="connsiteY2299" fmla="*/ 5089024 h 5659437"/>
              <a:gd name="connsiteX2300" fmla="*/ 2981971 w 3972063"/>
              <a:gd name="connsiteY2300" fmla="*/ 5074125 h 5659437"/>
              <a:gd name="connsiteX2301" fmla="*/ 2975586 w 3972063"/>
              <a:gd name="connsiteY2301" fmla="*/ 5065611 h 5659437"/>
              <a:gd name="connsiteX2302" fmla="*/ 2837248 w 3972063"/>
              <a:gd name="connsiteY2302" fmla="*/ 5182674 h 5659437"/>
              <a:gd name="connsiteX2303" fmla="*/ 2803196 w 3972063"/>
              <a:gd name="connsiteY2303" fmla="*/ 5206086 h 5659437"/>
              <a:gd name="connsiteX2304" fmla="*/ 2769144 w 3972063"/>
              <a:gd name="connsiteY2304" fmla="*/ 5227370 h 5659437"/>
              <a:gd name="connsiteX2305" fmla="*/ 2732963 w 3972063"/>
              <a:gd name="connsiteY2305" fmla="*/ 5248654 h 5659437"/>
              <a:gd name="connsiteX2306" fmla="*/ 2711681 w 3972063"/>
              <a:gd name="connsiteY2306" fmla="*/ 5259297 h 5659437"/>
              <a:gd name="connsiteX2307" fmla="*/ 2690398 w 3972063"/>
              <a:gd name="connsiteY2307" fmla="*/ 5267810 h 5659437"/>
              <a:gd name="connsiteX2308" fmla="*/ 2675500 w 3972063"/>
              <a:gd name="connsiteY2308" fmla="*/ 5276324 h 5659437"/>
              <a:gd name="connsiteX2309" fmla="*/ 2675500 w 3972063"/>
              <a:gd name="connsiteY2309" fmla="*/ 5286966 h 5659437"/>
              <a:gd name="connsiteX2310" fmla="*/ 2669115 w 3972063"/>
              <a:gd name="connsiteY2310" fmla="*/ 5282709 h 5659437"/>
              <a:gd name="connsiteX2311" fmla="*/ 2662730 w 3972063"/>
              <a:gd name="connsiteY2311" fmla="*/ 5286966 h 5659437"/>
              <a:gd name="connsiteX2312" fmla="*/ 2656346 w 3972063"/>
              <a:gd name="connsiteY2312" fmla="*/ 5291223 h 5659437"/>
              <a:gd name="connsiteX2313" fmla="*/ 2658474 w 3972063"/>
              <a:gd name="connsiteY2313" fmla="*/ 5289094 h 5659437"/>
              <a:gd name="connsiteX2314" fmla="*/ 2641448 w 3972063"/>
              <a:gd name="connsiteY2314" fmla="*/ 5293351 h 5659437"/>
              <a:gd name="connsiteX2315" fmla="*/ 2639319 w 3972063"/>
              <a:gd name="connsiteY2315" fmla="*/ 5310378 h 5659437"/>
              <a:gd name="connsiteX2316" fmla="*/ 2630806 w 3972063"/>
              <a:gd name="connsiteY2316" fmla="*/ 5308250 h 5659437"/>
              <a:gd name="connsiteX2317" fmla="*/ 2622293 w 3972063"/>
              <a:gd name="connsiteY2317" fmla="*/ 5308250 h 5659437"/>
              <a:gd name="connsiteX2318" fmla="*/ 2615909 w 3972063"/>
              <a:gd name="connsiteY2318" fmla="*/ 5321020 h 5659437"/>
              <a:gd name="connsiteX2319" fmla="*/ 2613780 w 3972063"/>
              <a:gd name="connsiteY2319" fmla="*/ 5318892 h 5659437"/>
              <a:gd name="connsiteX2320" fmla="*/ 2613780 w 3972063"/>
              <a:gd name="connsiteY2320" fmla="*/ 5318892 h 5659437"/>
              <a:gd name="connsiteX2321" fmla="*/ 2607395 w 3972063"/>
              <a:gd name="connsiteY2321" fmla="*/ 5312507 h 5659437"/>
              <a:gd name="connsiteX2322" fmla="*/ 2613780 w 3972063"/>
              <a:gd name="connsiteY2322" fmla="*/ 5318892 h 5659437"/>
              <a:gd name="connsiteX2323" fmla="*/ 2608726 w 3972063"/>
              <a:gd name="connsiteY2323" fmla="*/ 5324479 h 5659437"/>
              <a:gd name="connsiteX2324" fmla="*/ 2605267 w 3972063"/>
              <a:gd name="connsiteY2324" fmla="*/ 5331662 h 5659437"/>
              <a:gd name="connsiteX2325" fmla="*/ 2605267 w 3972063"/>
              <a:gd name="connsiteY2325" fmla="*/ 5335919 h 5659437"/>
              <a:gd name="connsiteX2326" fmla="*/ 2596754 w 3972063"/>
              <a:gd name="connsiteY2326" fmla="*/ 5329534 h 5659437"/>
              <a:gd name="connsiteX2327" fmla="*/ 2598882 w 3972063"/>
              <a:gd name="connsiteY2327" fmla="*/ 5338048 h 5659437"/>
              <a:gd name="connsiteX2328" fmla="*/ 2590369 w 3972063"/>
              <a:gd name="connsiteY2328" fmla="*/ 5342304 h 5659437"/>
              <a:gd name="connsiteX2329" fmla="*/ 2562702 w 3972063"/>
              <a:gd name="connsiteY2329" fmla="*/ 5346561 h 5659437"/>
              <a:gd name="connsiteX2330" fmla="*/ 2552060 w 3972063"/>
              <a:gd name="connsiteY2330" fmla="*/ 5363589 h 5659437"/>
              <a:gd name="connsiteX2331" fmla="*/ 2545676 w 3972063"/>
              <a:gd name="connsiteY2331" fmla="*/ 5361460 h 5659437"/>
              <a:gd name="connsiteX2332" fmla="*/ 2549932 w 3972063"/>
              <a:gd name="connsiteY2332" fmla="*/ 5348690 h 5659437"/>
              <a:gd name="connsiteX2333" fmla="*/ 2541419 w 3972063"/>
              <a:gd name="connsiteY2333" fmla="*/ 5340176 h 5659437"/>
              <a:gd name="connsiteX2334" fmla="*/ 2541419 w 3972063"/>
              <a:gd name="connsiteY2334" fmla="*/ 5346561 h 5659437"/>
              <a:gd name="connsiteX2335" fmla="*/ 2528649 w 3972063"/>
              <a:gd name="connsiteY2335" fmla="*/ 5338048 h 5659437"/>
              <a:gd name="connsiteX2336" fmla="*/ 2537163 w 3972063"/>
              <a:gd name="connsiteY2336" fmla="*/ 5348690 h 5659437"/>
              <a:gd name="connsiteX2337" fmla="*/ 2530778 w 3972063"/>
              <a:gd name="connsiteY2337" fmla="*/ 5350818 h 5659437"/>
              <a:gd name="connsiteX2338" fmla="*/ 2543547 w 3972063"/>
              <a:gd name="connsiteY2338" fmla="*/ 5363589 h 5659437"/>
              <a:gd name="connsiteX2339" fmla="*/ 2539291 w 3972063"/>
              <a:gd name="connsiteY2339" fmla="*/ 5369974 h 5659437"/>
              <a:gd name="connsiteX2340" fmla="*/ 2530778 w 3972063"/>
              <a:gd name="connsiteY2340" fmla="*/ 5363589 h 5659437"/>
              <a:gd name="connsiteX2341" fmla="*/ 2518008 w 3972063"/>
              <a:gd name="connsiteY2341" fmla="*/ 5367845 h 5659437"/>
              <a:gd name="connsiteX2342" fmla="*/ 2522265 w 3972063"/>
              <a:gd name="connsiteY2342" fmla="*/ 5361460 h 5659437"/>
              <a:gd name="connsiteX2343" fmla="*/ 2507367 w 3972063"/>
              <a:gd name="connsiteY2343" fmla="*/ 5352946 h 5659437"/>
              <a:gd name="connsiteX2344" fmla="*/ 2513752 w 3972063"/>
              <a:gd name="connsiteY2344" fmla="*/ 5361460 h 5659437"/>
              <a:gd name="connsiteX2345" fmla="*/ 2496725 w 3972063"/>
              <a:gd name="connsiteY2345" fmla="*/ 5365717 h 5659437"/>
              <a:gd name="connsiteX2346" fmla="*/ 2486084 w 3972063"/>
              <a:gd name="connsiteY2346" fmla="*/ 5359332 h 5659437"/>
              <a:gd name="connsiteX2347" fmla="*/ 2486084 w 3972063"/>
              <a:gd name="connsiteY2347" fmla="*/ 5361460 h 5659437"/>
              <a:gd name="connsiteX2348" fmla="*/ 2503110 w 3972063"/>
              <a:gd name="connsiteY2348" fmla="*/ 5374231 h 5659437"/>
              <a:gd name="connsiteX2349" fmla="*/ 2498854 w 3972063"/>
              <a:gd name="connsiteY2349" fmla="*/ 5376359 h 5659437"/>
              <a:gd name="connsiteX2350" fmla="*/ 2509495 w 3972063"/>
              <a:gd name="connsiteY2350" fmla="*/ 5380616 h 5659437"/>
              <a:gd name="connsiteX2351" fmla="*/ 2500982 w 3972063"/>
              <a:gd name="connsiteY2351" fmla="*/ 5380616 h 5659437"/>
              <a:gd name="connsiteX2352" fmla="*/ 2492469 w 3972063"/>
              <a:gd name="connsiteY2352" fmla="*/ 5369974 h 5659437"/>
              <a:gd name="connsiteX2353" fmla="*/ 2486084 w 3972063"/>
              <a:gd name="connsiteY2353" fmla="*/ 5372102 h 5659437"/>
              <a:gd name="connsiteX2354" fmla="*/ 2475443 w 3972063"/>
              <a:gd name="connsiteY2354" fmla="*/ 5363589 h 5659437"/>
              <a:gd name="connsiteX2355" fmla="*/ 2466930 w 3972063"/>
              <a:gd name="connsiteY2355" fmla="*/ 5355075 h 5659437"/>
              <a:gd name="connsiteX2356" fmla="*/ 2469058 w 3972063"/>
              <a:gd name="connsiteY2356" fmla="*/ 5361460 h 5659437"/>
              <a:gd name="connsiteX2357" fmla="*/ 2458417 w 3972063"/>
              <a:gd name="connsiteY2357" fmla="*/ 5352946 h 5659437"/>
              <a:gd name="connsiteX2358" fmla="*/ 2466930 w 3972063"/>
              <a:gd name="connsiteY2358" fmla="*/ 5363589 h 5659437"/>
              <a:gd name="connsiteX2359" fmla="*/ 2473314 w 3972063"/>
              <a:gd name="connsiteY2359" fmla="*/ 5365717 h 5659437"/>
              <a:gd name="connsiteX2360" fmla="*/ 2473314 w 3972063"/>
              <a:gd name="connsiteY2360" fmla="*/ 5363589 h 5659437"/>
              <a:gd name="connsiteX2361" fmla="*/ 2479699 w 3972063"/>
              <a:gd name="connsiteY2361" fmla="*/ 5369974 h 5659437"/>
              <a:gd name="connsiteX2362" fmla="*/ 2464801 w 3972063"/>
              <a:gd name="connsiteY2362" fmla="*/ 5363589 h 5659437"/>
              <a:gd name="connsiteX2363" fmla="*/ 2466930 w 3972063"/>
              <a:gd name="connsiteY2363" fmla="*/ 5367845 h 5659437"/>
              <a:gd name="connsiteX2364" fmla="*/ 2475443 w 3972063"/>
              <a:gd name="connsiteY2364" fmla="*/ 5372102 h 5659437"/>
              <a:gd name="connsiteX2365" fmla="*/ 2462673 w 3972063"/>
              <a:gd name="connsiteY2365" fmla="*/ 5376359 h 5659437"/>
              <a:gd name="connsiteX2366" fmla="*/ 2458417 w 3972063"/>
              <a:gd name="connsiteY2366" fmla="*/ 5359332 h 5659437"/>
              <a:gd name="connsiteX2367" fmla="*/ 2454160 w 3972063"/>
              <a:gd name="connsiteY2367" fmla="*/ 5357203 h 5659437"/>
              <a:gd name="connsiteX2368" fmla="*/ 2452032 w 3972063"/>
              <a:gd name="connsiteY2368" fmla="*/ 5369974 h 5659437"/>
              <a:gd name="connsiteX2369" fmla="*/ 2445647 w 3972063"/>
              <a:gd name="connsiteY2369" fmla="*/ 5365717 h 5659437"/>
              <a:gd name="connsiteX2370" fmla="*/ 2445647 w 3972063"/>
              <a:gd name="connsiteY2370" fmla="*/ 5367845 h 5659437"/>
              <a:gd name="connsiteX2371" fmla="*/ 2449904 w 3972063"/>
              <a:gd name="connsiteY2371" fmla="*/ 5372102 h 5659437"/>
              <a:gd name="connsiteX2372" fmla="*/ 2441390 w 3972063"/>
              <a:gd name="connsiteY2372" fmla="*/ 5372102 h 5659437"/>
              <a:gd name="connsiteX2373" fmla="*/ 2441390 w 3972063"/>
              <a:gd name="connsiteY2373" fmla="*/ 5384873 h 5659437"/>
              <a:gd name="connsiteX2374" fmla="*/ 2435006 w 3972063"/>
              <a:gd name="connsiteY2374" fmla="*/ 5369974 h 5659437"/>
              <a:gd name="connsiteX2375" fmla="*/ 2428621 w 3972063"/>
              <a:gd name="connsiteY2375" fmla="*/ 5378487 h 5659437"/>
              <a:gd name="connsiteX2376" fmla="*/ 2441390 w 3972063"/>
              <a:gd name="connsiteY2376" fmla="*/ 5389129 h 5659437"/>
              <a:gd name="connsiteX2377" fmla="*/ 2439262 w 3972063"/>
              <a:gd name="connsiteY2377" fmla="*/ 5389129 h 5659437"/>
              <a:gd name="connsiteX2378" fmla="*/ 2424364 w 3972063"/>
              <a:gd name="connsiteY2378" fmla="*/ 5376359 h 5659437"/>
              <a:gd name="connsiteX2379" fmla="*/ 2417979 w 3972063"/>
              <a:gd name="connsiteY2379" fmla="*/ 5378487 h 5659437"/>
              <a:gd name="connsiteX2380" fmla="*/ 2411595 w 3972063"/>
              <a:gd name="connsiteY2380" fmla="*/ 5391258 h 5659437"/>
              <a:gd name="connsiteX2381" fmla="*/ 2403082 w 3972063"/>
              <a:gd name="connsiteY2381" fmla="*/ 5376359 h 5659437"/>
              <a:gd name="connsiteX2382" fmla="*/ 2388184 w 3972063"/>
              <a:gd name="connsiteY2382" fmla="*/ 5378487 h 5659437"/>
              <a:gd name="connsiteX2383" fmla="*/ 2383927 w 3972063"/>
              <a:gd name="connsiteY2383" fmla="*/ 5387001 h 5659437"/>
              <a:gd name="connsiteX2384" fmla="*/ 2390312 w 3972063"/>
              <a:gd name="connsiteY2384" fmla="*/ 5397643 h 5659437"/>
              <a:gd name="connsiteX2385" fmla="*/ 2386055 w 3972063"/>
              <a:gd name="connsiteY2385" fmla="*/ 5395515 h 5659437"/>
              <a:gd name="connsiteX2386" fmla="*/ 2392440 w 3972063"/>
              <a:gd name="connsiteY2386" fmla="*/ 5401900 h 5659437"/>
              <a:gd name="connsiteX2387" fmla="*/ 2383927 w 3972063"/>
              <a:gd name="connsiteY2387" fmla="*/ 5389129 h 5659437"/>
              <a:gd name="connsiteX2388" fmla="*/ 2375414 w 3972063"/>
              <a:gd name="connsiteY2388" fmla="*/ 5382744 h 5659437"/>
              <a:gd name="connsiteX2389" fmla="*/ 2373286 w 3972063"/>
              <a:gd name="connsiteY2389" fmla="*/ 5387001 h 5659437"/>
              <a:gd name="connsiteX2390" fmla="*/ 2373286 w 3972063"/>
              <a:gd name="connsiteY2390" fmla="*/ 5378487 h 5659437"/>
              <a:gd name="connsiteX2391" fmla="*/ 2369029 w 3972063"/>
              <a:gd name="connsiteY2391" fmla="*/ 5374231 h 5659437"/>
              <a:gd name="connsiteX2392" fmla="*/ 2362645 w 3972063"/>
              <a:gd name="connsiteY2392" fmla="*/ 5374231 h 5659437"/>
              <a:gd name="connsiteX2393" fmla="*/ 2369029 w 3972063"/>
              <a:gd name="connsiteY2393" fmla="*/ 5367845 h 5659437"/>
              <a:gd name="connsiteX2394" fmla="*/ 2360516 w 3972063"/>
              <a:gd name="connsiteY2394" fmla="*/ 5359332 h 5659437"/>
              <a:gd name="connsiteX2395" fmla="*/ 2369029 w 3972063"/>
              <a:gd name="connsiteY2395" fmla="*/ 5363589 h 5659437"/>
              <a:gd name="connsiteX2396" fmla="*/ 2373286 w 3972063"/>
              <a:gd name="connsiteY2396" fmla="*/ 5367845 h 5659437"/>
              <a:gd name="connsiteX2397" fmla="*/ 2369029 w 3972063"/>
              <a:gd name="connsiteY2397" fmla="*/ 5357203 h 5659437"/>
              <a:gd name="connsiteX2398" fmla="*/ 2379671 w 3972063"/>
              <a:gd name="connsiteY2398" fmla="*/ 5359332 h 5659437"/>
              <a:gd name="connsiteX2399" fmla="*/ 2377542 w 3972063"/>
              <a:gd name="connsiteY2399" fmla="*/ 5365717 h 5659437"/>
              <a:gd name="connsiteX2400" fmla="*/ 2394569 w 3972063"/>
              <a:gd name="connsiteY2400" fmla="*/ 5372102 h 5659437"/>
              <a:gd name="connsiteX2401" fmla="*/ 2392440 w 3972063"/>
              <a:gd name="connsiteY2401" fmla="*/ 5367845 h 5659437"/>
              <a:gd name="connsiteX2402" fmla="*/ 2386055 w 3972063"/>
              <a:gd name="connsiteY2402" fmla="*/ 5365717 h 5659437"/>
              <a:gd name="connsiteX2403" fmla="*/ 2379671 w 3972063"/>
              <a:gd name="connsiteY2403" fmla="*/ 5359332 h 5659437"/>
              <a:gd name="connsiteX2404" fmla="*/ 2379671 w 3972063"/>
              <a:gd name="connsiteY2404" fmla="*/ 5350818 h 5659437"/>
              <a:gd name="connsiteX2405" fmla="*/ 2371158 w 3972063"/>
              <a:gd name="connsiteY2405" fmla="*/ 5346561 h 5659437"/>
              <a:gd name="connsiteX2406" fmla="*/ 2381799 w 3972063"/>
              <a:gd name="connsiteY2406" fmla="*/ 5346561 h 5659437"/>
              <a:gd name="connsiteX2407" fmla="*/ 2383927 w 3972063"/>
              <a:gd name="connsiteY2407" fmla="*/ 5350818 h 5659437"/>
              <a:gd name="connsiteX2408" fmla="*/ 2396697 w 3972063"/>
              <a:gd name="connsiteY2408" fmla="*/ 5348690 h 5659437"/>
              <a:gd name="connsiteX2409" fmla="*/ 2390312 w 3972063"/>
              <a:gd name="connsiteY2409" fmla="*/ 5344433 h 5659437"/>
              <a:gd name="connsiteX2410" fmla="*/ 2388184 w 3972063"/>
              <a:gd name="connsiteY2410" fmla="*/ 5335919 h 5659437"/>
              <a:gd name="connsiteX2411" fmla="*/ 2400953 w 3972063"/>
              <a:gd name="connsiteY2411" fmla="*/ 5327406 h 5659437"/>
              <a:gd name="connsiteX2412" fmla="*/ 2405210 w 3972063"/>
              <a:gd name="connsiteY2412" fmla="*/ 5335919 h 5659437"/>
              <a:gd name="connsiteX2413" fmla="*/ 2407338 w 3972063"/>
              <a:gd name="connsiteY2413" fmla="*/ 5329534 h 5659437"/>
              <a:gd name="connsiteX2414" fmla="*/ 2415851 w 3972063"/>
              <a:gd name="connsiteY2414" fmla="*/ 5335919 h 5659437"/>
              <a:gd name="connsiteX2415" fmla="*/ 2411595 w 3972063"/>
              <a:gd name="connsiteY2415" fmla="*/ 5329534 h 5659437"/>
              <a:gd name="connsiteX2416" fmla="*/ 2409466 w 3972063"/>
              <a:gd name="connsiteY2416" fmla="*/ 5316764 h 5659437"/>
              <a:gd name="connsiteX2417" fmla="*/ 2409466 w 3972063"/>
              <a:gd name="connsiteY2417" fmla="*/ 5308250 h 5659437"/>
              <a:gd name="connsiteX2418" fmla="*/ 2407338 w 3972063"/>
              <a:gd name="connsiteY2418" fmla="*/ 5310378 h 5659437"/>
              <a:gd name="connsiteX2419" fmla="*/ 2400953 w 3972063"/>
              <a:gd name="connsiteY2419" fmla="*/ 5303993 h 5659437"/>
              <a:gd name="connsiteX2420" fmla="*/ 2413723 w 3972063"/>
              <a:gd name="connsiteY2420" fmla="*/ 5306122 h 5659437"/>
              <a:gd name="connsiteX2421" fmla="*/ 2420108 w 3972063"/>
              <a:gd name="connsiteY2421" fmla="*/ 5316764 h 5659437"/>
              <a:gd name="connsiteX2422" fmla="*/ 2424364 w 3972063"/>
              <a:gd name="connsiteY2422" fmla="*/ 5308250 h 5659437"/>
              <a:gd name="connsiteX2423" fmla="*/ 2435006 w 3972063"/>
              <a:gd name="connsiteY2423" fmla="*/ 5310378 h 5659437"/>
              <a:gd name="connsiteX2424" fmla="*/ 2437134 w 3972063"/>
              <a:gd name="connsiteY2424" fmla="*/ 5303993 h 5659437"/>
              <a:gd name="connsiteX2425" fmla="*/ 2430749 w 3972063"/>
              <a:gd name="connsiteY2425" fmla="*/ 5295479 h 5659437"/>
              <a:gd name="connsiteX2426" fmla="*/ 2443519 w 3972063"/>
              <a:gd name="connsiteY2426" fmla="*/ 5303993 h 5659437"/>
              <a:gd name="connsiteX2427" fmla="*/ 2445647 w 3972063"/>
              <a:gd name="connsiteY2427" fmla="*/ 5297608 h 5659437"/>
              <a:gd name="connsiteX2428" fmla="*/ 2437134 w 3972063"/>
              <a:gd name="connsiteY2428" fmla="*/ 5293351 h 5659437"/>
              <a:gd name="connsiteX2429" fmla="*/ 2447775 w 3972063"/>
              <a:gd name="connsiteY2429" fmla="*/ 5295479 h 5659437"/>
              <a:gd name="connsiteX2430" fmla="*/ 2452032 w 3972063"/>
              <a:gd name="connsiteY2430" fmla="*/ 5282709 h 5659437"/>
              <a:gd name="connsiteX2431" fmla="*/ 2447775 w 3972063"/>
              <a:gd name="connsiteY2431" fmla="*/ 5278452 h 5659437"/>
              <a:gd name="connsiteX2432" fmla="*/ 2458417 w 3972063"/>
              <a:gd name="connsiteY2432" fmla="*/ 5284837 h 5659437"/>
              <a:gd name="connsiteX2433" fmla="*/ 2456288 w 3972063"/>
              <a:gd name="connsiteY2433" fmla="*/ 5274195 h 5659437"/>
              <a:gd name="connsiteX2434" fmla="*/ 2449904 w 3972063"/>
              <a:gd name="connsiteY2434" fmla="*/ 5272067 h 5659437"/>
              <a:gd name="connsiteX2435" fmla="*/ 2458417 w 3972063"/>
              <a:gd name="connsiteY2435" fmla="*/ 5267810 h 5659437"/>
              <a:gd name="connsiteX2436" fmla="*/ 2458417 w 3972063"/>
              <a:gd name="connsiteY2436" fmla="*/ 5272067 h 5659437"/>
              <a:gd name="connsiteX2437" fmla="*/ 2460545 w 3972063"/>
              <a:gd name="connsiteY2437" fmla="*/ 5265682 h 5659437"/>
              <a:gd name="connsiteX2438" fmla="*/ 2456288 w 3972063"/>
              <a:gd name="connsiteY2438" fmla="*/ 5257168 h 5659437"/>
              <a:gd name="connsiteX2439" fmla="*/ 2445647 w 3972063"/>
              <a:gd name="connsiteY2439" fmla="*/ 5252911 h 5659437"/>
              <a:gd name="connsiteX2440" fmla="*/ 2449904 w 3972063"/>
              <a:gd name="connsiteY2440" fmla="*/ 5259297 h 5659437"/>
              <a:gd name="connsiteX2441" fmla="*/ 2428621 w 3972063"/>
              <a:gd name="connsiteY2441" fmla="*/ 5263553 h 5659437"/>
              <a:gd name="connsiteX2442" fmla="*/ 2424364 w 3972063"/>
              <a:gd name="connsiteY2442" fmla="*/ 5272067 h 5659437"/>
              <a:gd name="connsiteX2443" fmla="*/ 2411595 w 3972063"/>
              <a:gd name="connsiteY2443" fmla="*/ 5278452 h 5659437"/>
              <a:gd name="connsiteX2444" fmla="*/ 2400953 w 3972063"/>
              <a:gd name="connsiteY2444" fmla="*/ 5272067 h 5659437"/>
              <a:gd name="connsiteX2445" fmla="*/ 2398825 w 3972063"/>
              <a:gd name="connsiteY2445" fmla="*/ 5274195 h 5659437"/>
              <a:gd name="connsiteX2446" fmla="*/ 2383927 w 3972063"/>
              <a:gd name="connsiteY2446" fmla="*/ 5265682 h 5659437"/>
              <a:gd name="connsiteX2447" fmla="*/ 2392440 w 3972063"/>
              <a:gd name="connsiteY2447" fmla="*/ 5276324 h 5659437"/>
              <a:gd name="connsiteX2448" fmla="*/ 2379671 w 3972063"/>
              <a:gd name="connsiteY2448" fmla="*/ 5272067 h 5659437"/>
              <a:gd name="connsiteX2449" fmla="*/ 2383927 w 3972063"/>
              <a:gd name="connsiteY2449" fmla="*/ 5278452 h 5659437"/>
              <a:gd name="connsiteX2450" fmla="*/ 2373286 w 3972063"/>
              <a:gd name="connsiteY2450" fmla="*/ 5267810 h 5659437"/>
              <a:gd name="connsiteX2451" fmla="*/ 2366901 w 3972063"/>
              <a:gd name="connsiteY2451" fmla="*/ 5267810 h 5659437"/>
              <a:gd name="connsiteX2452" fmla="*/ 2369029 w 3972063"/>
              <a:gd name="connsiteY2452" fmla="*/ 5274195 h 5659437"/>
              <a:gd name="connsiteX2453" fmla="*/ 2379671 w 3972063"/>
              <a:gd name="connsiteY2453" fmla="*/ 5284837 h 5659437"/>
              <a:gd name="connsiteX2454" fmla="*/ 2371158 w 3972063"/>
              <a:gd name="connsiteY2454" fmla="*/ 5276324 h 5659437"/>
              <a:gd name="connsiteX2455" fmla="*/ 2362645 w 3972063"/>
              <a:gd name="connsiteY2455" fmla="*/ 5280581 h 5659437"/>
              <a:gd name="connsiteX2456" fmla="*/ 2352003 w 3972063"/>
              <a:gd name="connsiteY2456" fmla="*/ 5269939 h 5659437"/>
              <a:gd name="connsiteX2457" fmla="*/ 2347747 w 3972063"/>
              <a:gd name="connsiteY2457" fmla="*/ 5263553 h 5659437"/>
              <a:gd name="connsiteX2458" fmla="*/ 2354131 w 3972063"/>
              <a:gd name="connsiteY2458" fmla="*/ 5261425 h 5659437"/>
              <a:gd name="connsiteX2459" fmla="*/ 2358388 w 3972063"/>
              <a:gd name="connsiteY2459" fmla="*/ 5267810 h 5659437"/>
              <a:gd name="connsiteX2460" fmla="*/ 2358388 w 3972063"/>
              <a:gd name="connsiteY2460" fmla="*/ 5261425 h 5659437"/>
              <a:gd name="connsiteX2461" fmla="*/ 2377542 w 3972063"/>
              <a:gd name="connsiteY2461" fmla="*/ 5265682 h 5659437"/>
              <a:gd name="connsiteX2462" fmla="*/ 2371158 w 3972063"/>
              <a:gd name="connsiteY2462" fmla="*/ 5259297 h 5659437"/>
              <a:gd name="connsiteX2463" fmla="*/ 2371158 w 3972063"/>
              <a:gd name="connsiteY2463" fmla="*/ 5257168 h 5659437"/>
              <a:gd name="connsiteX2464" fmla="*/ 2379671 w 3972063"/>
              <a:gd name="connsiteY2464" fmla="*/ 5263553 h 5659437"/>
              <a:gd name="connsiteX2465" fmla="*/ 2375414 w 3972063"/>
              <a:gd name="connsiteY2465" fmla="*/ 5257168 h 5659437"/>
              <a:gd name="connsiteX2466" fmla="*/ 2386055 w 3972063"/>
              <a:gd name="connsiteY2466" fmla="*/ 5261425 h 5659437"/>
              <a:gd name="connsiteX2467" fmla="*/ 2392440 w 3972063"/>
              <a:gd name="connsiteY2467" fmla="*/ 5259297 h 5659437"/>
              <a:gd name="connsiteX2468" fmla="*/ 2386055 w 3972063"/>
              <a:gd name="connsiteY2468" fmla="*/ 5250783 h 5659437"/>
              <a:gd name="connsiteX2469" fmla="*/ 2383927 w 3972063"/>
              <a:gd name="connsiteY2469" fmla="*/ 5248654 h 5659437"/>
              <a:gd name="connsiteX2470" fmla="*/ 2390312 w 3972063"/>
              <a:gd name="connsiteY2470" fmla="*/ 5248654 h 5659437"/>
              <a:gd name="connsiteX2471" fmla="*/ 2405210 w 3972063"/>
              <a:gd name="connsiteY2471" fmla="*/ 5242269 h 5659437"/>
              <a:gd name="connsiteX2472" fmla="*/ 2388184 w 3972063"/>
              <a:gd name="connsiteY2472" fmla="*/ 5227370 h 5659437"/>
              <a:gd name="connsiteX2473" fmla="*/ 2394569 w 3972063"/>
              <a:gd name="connsiteY2473" fmla="*/ 5235884 h 5659437"/>
              <a:gd name="connsiteX2474" fmla="*/ 2386055 w 3972063"/>
              <a:gd name="connsiteY2474" fmla="*/ 5229499 h 5659437"/>
              <a:gd name="connsiteX2475" fmla="*/ 2362645 w 3972063"/>
              <a:gd name="connsiteY2475" fmla="*/ 5238012 h 5659437"/>
              <a:gd name="connsiteX2476" fmla="*/ 2360516 w 3972063"/>
              <a:gd name="connsiteY2476" fmla="*/ 5231627 h 5659437"/>
              <a:gd name="connsiteX2477" fmla="*/ 2349875 w 3972063"/>
              <a:gd name="connsiteY2477" fmla="*/ 5225242 h 5659437"/>
              <a:gd name="connsiteX2478" fmla="*/ 2356260 w 3972063"/>
              <a:gd name="connsiteY2478" fmla="*/ 5227370 h 5659437"/>
              <a:gd name="connsiteX2479" fmla="*/ 2352003 w 3972063"/>
              <a:gd name="connsiteY2479" fmla="*/ 5218857 h 5659437"/>
              <a:gd name="connsiteX2480" fmla="*/ 2362645 w 3972063"/>
              <a:gd name="connsiteY2480" fmla="*/ 5227370 h 5659437"/>
              <a:gd name="connsiteX2481" fmla="*/ 2356260 w 3972063"/>
              <a:gd name="connsiteY2481" fmla="*/ 5225242 h 5659437"/>
              <a:gd name="connsiteX2482" fmla="*/ 2366901 w 3972063"/>
              <a:gd name="connsiteY2482" fmla="*/ 5233756 h 5659437"/>
              <a:gd name="connsiteX2483" fmla="*/ 2364773 w 3972063"/>
              <a:gd name="connsiteY2483" fmla="*/ 5227370 h 5659437"/>
              <a:gd name="connsiteX2484" fmla="*/ 2356260 w 3972063"/>
              <a:gd name="connsiteY2484" fmla="*/ 5218857 h 5659437"/>
              <a:gd name="connsiteX2485" fmla="*/ 2371158 w 3972063"/>
              <a:gd name="connsiteY2485" fmla="*/ 5208215 h 5659437"/>
              <a:gd name="connsiteX2486" fmla="*/ 2362645 w 3972063"/>
              <a:gd name="connsiteY2486" fmla="*/ 5201830 h 5659437"/>
              <a:gd name="connsiteX2487" fmla="*/ 2377542 w 3972063"/>
              <a:gd name="connsiteY2487" fmla="*/ 5206086 h 5659437"/>
              <a:gd name="connsiteX2488" fmla="*/ 2381799 w 3972063"/>
              <a:gd name="connsiteY2488" fmla="*/ 5212472 h 5659437"/>
              <a:gd name="connsiteX2489" fmla="*/ 2375414 w 3972063"/>
              <a:gd name="connsiteY2489" fmla="*/ 5208215 h 5659437"/>
              <a:gd name="connsiteX2490" fmla="*/ 2383927 w 3972063"/>
              <a:gd name="connsiteY2490" fmla="*/ 5216728 h 5659437"/>
              <a:gd name="connsiteX2491" fmla="*/ 2375414 w 3972063"/>
              <a:gd name="connsiteY2491" fmla="*/ 5201830 h 5659437"/>
              <a:gd name="connsiteX2492" fmla="*/ 2381799 w 3972063"/>
              <a:gd name="connsiteY2492" fmla="*/ 5199701 h 5659437"/>
              <a:gd name="connsiteX2493" fmla="*/ 2390312 w 3972063"/>
              <a:gd name="connsiteY2493" fmla="*/ 5210343 h 5659437"/>
              <a:gd name="connsiteX2494" fmla="*/ 2390312 w 3972063"/>
              <a:gd name="connsiteY2494" fmla="*/ 5203958 h 5659437"/>
              <a:gd name="connsiteX2495" fmla="*/ 2381799 w 3972063"/>
              <a:gd name="connsiteY2495" fmla="*/ 5189059 h 5659437"/>
              <a:gd name="connsiteX2496" fmla="*/ 2388184 w 3972063"/>
              <a:gd name="connsiteY2496" fmla="*/ 5195444 h 5659437"/>
              <a:gd name="connsiteX2497" fmla="*/ 2388184 w 3972063"/>
              <a:gd name="connsiteY2497" fmla="*/ 5189059 h 5659437"/>
              <a:gd name="connsiteX2498" fmla="*/ 2396697 w 3972063"/>
              <a:gd name="connsiteY2498" fmla="*/ 5193316 h 5659437"/>
              <a:gd name="connsiteX2499" fmla="*/ 2388184 w 3972063"/>
              <a:gd name="connsiteY2499" fmla="*/ 5182674 h 5659437"/>
              <a:gd name="connsiteX2500" fmla="*/ 2396697 w 3972063"/>
              <a:gd name="connsiteY2500" fmla="*/ 5184802 h 5659437"/>
              <a:gd name="connsiteX2501" fmla="*/ 2394569 w 3972063"/>
              <a:gd name="connsiteY2501" fmla="*/ 5178417 h 5659437"/>
              <a:gd name="connsiteX2502" fmla="*/ 2400953 w 3972063"/>
              <a:gd name="connsiteY2502" fmla="*/ 5184802 h 5659437"/>
              <a:gd name="connsiteX2503" fmla="*/ 2394569 w 3972063"/>
              <a:gd name="connsiteY2503" fmla="*/ 5178417 h 5659437"/>
              <a:gd name="connsiteX2504" fmla="*/ 2400953 w 3972063"/>
              <a:gd name="connsiteY2504" fmla="*/ 5180545 h 5659437"/>
              <a:gd name="connsiteX2505" fmla="*/ 2405210 w 3972063"/>
              <a:gd name="connsiteY2505" fmla="*/ 5186931 h 5659437"/>
              <a:gd name="connsiteX2506" fmla="*/ 2396697 w 3972063"/>
              <a:gd name="connsiteY2506" fmla="*/ 5176289 h 5659437"/>
              <a:gd name="connsiteX2507" fmla="*/ 2403082 w 3972063"/>
              <a:gd name="connsiteY2507" fmla="*/ 5174160 h 5659437"/>
              <a:gd name="connsiteX2508" fmla="*/ 2411595 w 3972063"/>
              <a:gd name="connsiteY2508" fmla="*/ 5178417 h 5659437"/>
              <a:gd name="connsiteX2509" fmla="*/ 2415851 w 3972063"/>
              <a:gd name="connsiteY2509" fmla="*/ 5163518 h 5659437"/>
              <a:gd name="connsiteX2510" fmla="*/ 2426493 w 3972063"/>
              <a:gd name="connsiteY2510" fmla="*/ 5169903 h 5659437"/>
              <a:gd name="connsiteX2511" fmla="*/ 2428621 w 3972063"/>
              <a:gd name="connsiteY2511" fmla="*/ 5163518 h 5659437"/>
              <a:gd name="connsiteX2512" fmla="*/ 2426493 w 3972063"/>
              <a:gd name="connsiteY2512" fmla="*/ 5155005 h 5659437"/>
              <a:gd name="connsiteX2513" fmla="*/ 2432877 w 3972063"/>
              <a:gd name="connsiteY2513" fmla="*/ 5159261 h 5659437"/>
              <a:gd name="connsiteX2514" fmla="*/ 2435006 w 3972063"/>
              <a:gd name="connsiteY2514" fmla="*/ 5150748 h 5659437"/>
              <a:gd name="connsiteX2515" fmla="*/ 2424364 w 3972063"/>
              <a:gd name="connsiteY2515" fmla="*/ 5135849 h 5659437"/>
              <a:gd name="connsiteX2516" fmla="*/ 2443519 w 3972063"/>
              <a:gd name="connsiteY2516" fmla="*/ 5135849 h 5659437"/>
              <a:gd name="connsiteX2517" fmla="*/ 2443519 w 3972063"/>
              <a:gd name="connsiteY2517" fmla="*/ 5133720 h 5659437"/>
              <a:gd name="connsiteX2518" fmla="*/ 2449904 w 3972063"/>
              <a:gd name="connsiteY2518" fmla="*/ 5137977 h 5659437"/>
              <a:gd name="connsiteX2519" fmla="*/ 2445647 w 3972063"/>
              <a:gd name="connsiteY2519" fmla="*/ 5129464 h 5659437"/>
              <a:gd name="connsiteX2520" fmla="*/ 2439262 w 3972063"/>
              <a:gd name="connsiteY2520" fmla="*/ 5129464 h 5659437"/>
              <a:gd name="connsiteX2521" fmla="*/ 2454160 w 3972063"/>
              <a:gd name="connsiteY2521" fmla="*/ 5127335 h 5659437"/>
              <a:gd name="connsiteX2522" fmla="*/ 2445647 w 3972063"/>
              <a:gd name="connsiteY2522" fmla="*/ 5120950 h 5659437"/>
              <a:gd name="connsiteX2523" fmla="*/ 2449904 w 3972063"/>
              <a:gd name="connsiteY2523" fmla="*/ 5118822 h 5659437"/>
              <a:gd name="connsiteX2524" fmla="*/ 2439262 w 3972063"/>
              <a:gd name="connsiteY2524" fmla="*/ 5114565 h 5659437"/>
              <a:gd name="connsiteX2525" fmla="*/ 2432877 w 3972063"/>
              <a:gd name="connsiteY2525" fmla="*/ 5114565 h 5659437"/>
              <a:gd name="connsiteX2526" fmla="*/ 2435006 w 3972063"/>
              <a:gd name="connsiteY2526" fmla="*/ 5110308 h 5659437"/>
              <a:gd name="connsiteX2527" fmla="*/ 2449904 w 3972063"/>
              <a:gd name="connsiteY2527" fmla="*/ 5116693 h 5659437"/>
              <a:gd name="connsiteX2528" fmla="*/ 2441390 w 3972063"/>
              <a:gd name="connsiteY2528" fmla="*/ 5108180 h 5659437"/>
              <a:gd name="connsiteX2529" fmla="*/ 2443519 w 3972063"/>
              <a:gd name="connsiteY2529" fmla="*/ 5108180 h 5659437"/>
              <a:gd name="connsiteX2530" fmla="*/ 2454160 w 3972063"/>
              <a:gd name="connsiteY2530" fmla="*/ 5118822 h 5659437"/>
              <a:gd name="connsiteX2531" fmla="*/ 2462673 w 3972063"/>
              <a:gd name="connsiteY2531" fmla="*/ 5123078 h 5659437"/>
              <a:gd name="connsiteX2532" fmla="*/ 2458417 w 3972063"/>
              <a:gd name="connsiteY2532" fmla="*/ 5114565 h 5659437"/>
              <a:gd name="connsiteX2533" fmla="*/ 2456288 w 3972063"/>
              <a:gd name="connsiteY2533" fmla="*/ 5103923 h 5659437"/>
              <a:gd name="connsiteX2534" fmla="*/ 2475443 w 3972063"/>
              <a:gd name="connsiteY2534" fmla="*/ 5114565 h 5659437"/>
              <a:gd name="connsiteX2535" fmla="*/ 2462673 w 3972063"/>
              <a:gd name="connsiteY2535" fmla="*/ 5103923 h 5659437"/>
              <a:gd name="connsiteX2536" fmla="*/ 2464801 w 3972063"/>
              <a:gd name="connsiteY2536" fmla="*/ 5097538 h 5659437"/>
              <a:gd name="connsiteX2537" fmla="*/ 2479699 w 3972063"/>
              <a:gd name="connsiteY2537" fmla="*/ 5108180 h 5659437"/>
              <a:gd name="connsiteX2538" fmla="*/ 2473314 w 3972063"/>
              <a:gd name="connsiteY2538" fmla="*/ 5097538 h 5659437"/>
              <a:gd name="connsiteX2539" fmla="*/ 2486084 w 3972063"/>
              <a:gd name="connsiteY2539" fmla="*/ 5101794 h 5659437"/>
              <a:gd name="connsiteX2540" fmla="*/ 2481828 w 3972063"/>
              <a:gd name="connsiteY2540" fmla="*/ 5097538 h 5659437"/>
              <a:gd name="connsiteX2541" fmla="*/ 2479699 w 3972063"/>
              <a:gd name="connsiteY2541" fmla="*/ 5086895 h 5659437"/>
              <a:gd name="connsiteX2542" fmla="*/ 2483956 w 3972063"/>
              <a:gd name="connsiteY2542" fmla="*/ 5082639 h 5659437"/>
              <a:gd name="connsiteX2543" fmla="*/ 2492469 w 3972063"/>
              <a:gd name="connsiteY2543" fmla="*/ 5080510 h 5659437"/>
              <a:gd name="connsiteX2544" fmla="*/ 2492469 w 3972063"/>
              <a:gd name="connsiteY2544" fmla="*/ 5078382 h 5659437"/>
              <a:gd name="connsiteX2545" fmla="*/ 2507367 w 3972063"/>
              <a:gd name="connsiteY2545" fmla="*/ 5076253 h 5659437"/>
              <a:gd name="connsiteX2546" fmla="*/ 2498854 w 3972063"/>
              <a:gd name="connsiteY2546" fmla="*/ 5065611 h 5659437"/>
              <a:gd name="connsiteX2547" fmla="*/ 2498854 w 3972063"/>
              <a:gd name="connsiteY2547" fmla="*/ 5074125 h 5659437"/>
              <a:gd name="connsiteX2548" fmla="*/ 2483956 w 3972063"/>
              <a:gd name="connsiteY2548" fmla="*/ 5059226 h 5659437"/>
              <a:gd name="connsiteX2549" fmla="*/ 2496725 w 3972063"/>
              <a:gd name="connsiteY2549" fmla="*/ 5063483 h 5659437"/>
              <a:gd name="connsiteX2550" fmla="*/ 2509495 w 3972063"/>
              <a:gd name="connsiteY2550" fmla="*/ 5074125 h 5659437"/>
              <a:gd name="connsiteX2551" fmla="*/ 2505239 w 3972063"/>
              <a:gd name="connsiteY2551" fmla="*/ 5065611 h 5659437"/>
              <a:gd name="connsiteX2552" fmla="*/ 2511623 w 3972063"/>
              <a:gd name="connsiteY2552" fmla="*/ 5071997 h 5659437"/>
              <a:gd name="connsiteX2553" fmla="*/ 2511623 w 3972063"/>
              <a:gd name="connsiteY2553" fmla="*/ 5065611 h 5659437"/>
              <a:gd name="connsiteX2554" fmla="*/ 2526521 w 3972063"/>
              <a:gd name="connsiteY2554" fmla="*/ 5063483 h 5659437"/>
              <a:gd name="connsiteX2555" fmla="*/ 2520136 w 3972063"/>
              <a:gd name="connsiteY2555" fmla="*/ 5057098 h 5659437"/>
              <a:gd name="connsiteX2556" fmla="*/ 2520136 w 3972063"/>
              <a:gd name="connsiteY2556" fmla="*/ 5052841 h 5659437"/>
              <a:gd name="connsiteX2557" fmla="*/ 2526521 w 3972063"/>
              <a:gd name="connsiteY2557" fmla="*/ 5048584 h 5659437"/>
              <a:gd name="connsiteX2558" fmla="*/ 2532906 w 3972063"/>
              <a:gd name="connsiteY2558" fmla="*/ 5054969 h 5659437"/>
              <a:gd name="connsiteX2559" fmla="*/ 2537163 w 3972063"/>
              <a:gd name="connsiteY2559" fmla="*/ 5061355 h 5659437"/>
              <a:gd name="connsiteX2560" fmla="*/ 2545676 w 3972063"/>
              <a:gd name="connsiteY2560" fmla="*/ 5059226 h 5659437"/>
              <a:gd name="connsiteX2561" fmla="*/ 2537163 w 3972063"/>
              <a:gd name="connsiteY2561" fmla="*/ 5057098 h 5659437"/>
              <a:gd name="connsiteX2562" fmla="*/ 2539291 w 3972063"/>
              <a:gd name="connsiteY2562" fmla="*/ 5042199 h 5659437"/>
              <a:gd name="connsiteX2563" fmla="*/ 2532906 w 3972063"/>
              <a:gd name="connsiteY2563" fmla="*/ 5037942 h 5659437"/>
              <a:gd name="connsiteX2564" fmla="*/ 2528649 w 3972063"/>
              <a:gd name="connsiteY2564" fmla="*/ 5031557 h 5659437"/>
              <a:gd name="connsiteX2565" fmla="*/ 2541419 w 3972063"/>
              <a:gd name="connsiteY2565" fmla="*/ 5040071 h 5659437"/>
              <a:gd name="connsiteX2566" fmla="*/ 2547804 w 3972063"/>
              <a:gd name="connsiteY2566" fmla="*/ 5037942 h 5659437"/>
              <a:gd name="connsiteX2567" fmla="*/ 2535034 w 3972063"/>
              <a:gd name="connsiteY2567" fmla="*/ 5031557 h 5659437"/>
              <a:gd name="connsiteX2568" fmla="*/ 2532906 w 3972063"/>
              <a:gd name="connsiteY2568" fmla="*/ 5025172 h 5659437"/>
              <a:gd name="connsiteX2569" fmla="*/ 2554189 w 3972063"/>
              <a:gd name="connsiteY2569" fmla="*/ 5042199 h 5659437"/>
              <a:gd name="connsiteX2570" fmla="*/ 2545676 w 3972063"/>
              <a:gd name="connsiteY2570" fmla="*/ 5020915 h 5659437"/>
              <a:gd name="connsiteX2571" fmla="*/ 2545676 w 3972063"/>
              <a:gd name="connsiteY2571" fmla="*/ 5029428 h 5659437"/>
              <a:gd name="connsiteX2572" fmla="*/ 2539291 w 3972063"/>
              <a:gd name="connsiteY2572" fmla="*/ 5020915 h 5659437"/>
              <a:gd name="connsiteX2573" fmla="*/ 2544612 w 3972063"/>
              <a:gd name="connsiteY2573" fmla="*/ 5017988 h 5659437"/>
              <a:gd name="connsiteX2574" fmla="*/ 2548539 w 3972063"/>
              <a:gd name="connsiteY2574" fmla="*/ 5017006 h 5659437"/>
              <a:gd name="connsiteX2575" fmla="*/ 2552858 w 3972063"/>
              <a:gd name="connsiteY2575" fmla="*/ 5019053 h 5659437"/>
              <a:gd name="connsiteX2576" fmla="*/ 2556317 w 3972063"/>
              <a:gd name="connsiteY2576" fmla="*/ 5023043 h 5659437"/>
              <a:gd name="connsiteX2577" fmla="*/ 2552060 w 3972063"/>
              <a:gd name="connsiteY2577" fmla="*/ 5020915 h 5659437"/>
              <a:gd name="connsiteX2578" fmla="*/ 2558445 w 3972063"/>
              <a:gd name="connsiteY2578" fmla="*/ 5027300 h 5659437"/>
              <a:gd name="connsiteX2579" fmla="*/ 2560574 w 3972063"/>
              <a:gd name="connsiteY2579" fmla="*/ 5035814 h 5659437"/>
              <a:gd name="connsiteX2580" fmla="*/ 2566958 w 3972063"/>
              <a:gd name="connsiteY2580" fmla="*/ 5035814 h 5659437"/>
              <a:gd name="connsiteX2581" fmla="*/ 2562702 w 3972063"/>
              <a:gd name="connsiteY2581" fmla="*/ 5029428 h 5659437"/>
              <a:gd name="connsiteX2582" fmla="*/ 2573343 w 3972063"/>
              <a:gd name="connsiteY2582" fmla="*/ 5037942 h 5659437"/>
              <a:gd name="connsiteX2583" fmla="*/ 2566958 w 3972063"/>
              <a:gd name="connsiteY2583" fmla="*/ 5029428 h 5659437"/>
              <a:gd name="connsiteX2584" fmla="*/ 2558445 w 3972063"/>
              <a:gd name="connsiteY2584" fmla="*/ 5025172 h 5659437"/>
              <a:gd name="connsiteX2585" fmla="*/ 2562702 w 3972063"/>
              <a:gd name="connsiteY2585" fmla="*/ 5023043 h 5659437"/>
              <a:gd name="connsiteX2586" fmla="*/ 2558445 w 3972063"/>
              <a:gd name="connsiteY2586" fmla="*/ 5016658 h 5659437"/>
              <a:gd name="connsiteX2587" fmla="*/ 2552060 w 3972063"/>
              <a:gd name="connsiteY2587" fmla="*/ 5016658 h 5659437"/>
              <a:gd name="connsiteX2588" fmla="*/ 2549932 w 3972063"/>
              <a:gd name="connsiteY2588" fmla="*/ 5008144 h 5659437"/>
              <a:gd name="connsiteX2589" fmla="*/ 2541485 w 3972063"/>
              <a:gd name="connsiteY2589" fmla="*/ 5012368 h 5659437"/>
              <a:gd name="connsiteX2590" fmla="*/ 2541195 w 3972063"/>
              <a:gd name="connsiteY2590" fmla="*/ 5012065 h 5659437"/>
              <a:gd name="connsiteX2591" fmla="*/ 2537163 w 3972063"/>
              <a:gd name="connsiteY2591" fmla="*/ 5006016 h 5659437"/>
              <a:gd name="connsiteX2592" fmla="*/ 2537961 w 3972063"/>
              <a:gd name="connsiteY2592" fmla="*/ 5008676 h 5659437"/>
              <a:gd name="connsiteX2593" fmla="*/ 2541195 w 3972063"/>
              <a:gd name="connsiteY2593" fmla="*/ 5012065 h 5659437"/>
              <a:gd name="connsiteX2594" fmla="*/ 2541419 w 3972063"/>
              <a:gd name="connsiteY2594" fmla="*/ 5012401 h 5659437"/>
              <a:gd name="connsiteX2595" fmla="*/ 2541485 w 3972063"/>
              <a:gd name="connsiteY2595" fmla="*/ 5012368 h 5659437"/>
              <a:gd name="connsiteX2596" fmla="*/ 2543547 w 3972063"/>
              <a:gd name="connsiteY2596" fmla="*/ 5014530 h 5659437"/>
              <a:gd name="connsiteX2597" fmla="*/ 2537163 w 3972063"/>
              <a:gd name="connsiteY2597" fmla="*/ 5016658 h 5659437"/>
              <a:gd name="connsiteX2598" fmla="*/ 2535034 w 3972063"/>
              <a:gd name="connsiteY2598" fmla="*/ 5018786 h 5659437"/>
              <a:gd name="connsiteX2599" fmla="*/ 2530778 w 3972063"/>
              <a:gd name="connsiteY2599" fmla="*/ 5014530 h 5659437"/>
              <a:gd name="connsiteX2600" fmla="*/ 2532906 w 3972063"/>
              <a:gd name="connsiteY2600" fmla="*/ 5020915 h 5659437"/>
              <a:gd name="connsiteX2601" fmla="*/ 2526521 w 3972063"/>
              <a:gd name="connsiteY2601" fmla="*/ 5023043 h 5659437"/>
              <a:gd name="connsiteX2602" fmla="*/ 2518008 w 3972063"/>
              <a:gd name="connsiteY2602" fmla="*/ 5016658 h 5659437"/>
              <a:gd name="connsiteX2603" fmla="*/ 2515880 w 3972063"/>
              <a:gd name="connsiteY2603" fmla="*/ 5031557 h 5659437"/>
              <a:gd name="connsiteX2604" fmla="*/ 2513752 w 3972063"/>
              <a:gd name="connsiteY2604" fmla="*/ 5033685 h 5659437"/>
              <a:gd name="connsiteX2605" fmla="*/ 2503110 w 3972063"/>
              <a:gd name="connsiteY2605" fmla="*/ 5027300 h 5659437"/>
              <a:gd name="connsiteX2606" fmla="*/ 2494597 w 3972063"/>
              <a:gd name="connsiteY2606" fmla="*/ 5033685 h 5659437"/>
              <a:gd name="connsiteX2607" fmla="*/ 2500982 w 3972063"/>
              <a:gd name="connsiteY2607" fmla="*/ 5040071 h 5659437"/>
              <a:gd name="connsiteX2608" fmla="*/ 2494597 w 3972063"/>
              <a:gd name="connsiteY2608" fmla="*/ 5042199 h 5659437"/>
              <a:gd name="connsiteX2609" fmla="*/ 2486084 w 3972063"/>
              <a:gd name="connsiteY2609" fmla="*/ 5033685 h 5659437"/>
              <a:gd name="connsiteX2610" fmla="*/ 2479699 w 3972063"/>
              <a:gd name="connsiteY2610" fmla="*/ 5048584 h 5659437"/>
              <a:gd name="connsiteX2611" fmla="*/ 2488212 w 3972063"/>
              <a:gd name="connsiteY2611" fmla="*/ 5054969 h 5659437"/>
              <a:gd name="connsiteX2612" fmla="*/ 2483956 w 3972063"/>
              <a:gd name="connsiteY2612" fmla="*/ 5057098 h 5659437"/>
              <a:gd name="connsiteX2613" fmla="*/ 2473314 w 3972063"/>
              <a:gd name="connsiteY2613" fmla="*/ 5048584 h 5659437"/>
              <a:gd name="connsiteX2614" fmla="*/ 2449904 w 3972063"/>
              <a:gd name="connsiteY2614" fmla="*/ 5063483 h 5659437"/>
              <a:gd name="connsiteX2615" fmla="*/ 2449904 w 3972063"/>
              <a:gd name="connsiteY2615" fmla="*/ 5059226 h 5659437"/>
              <a:gd name="connsiteX2616" fmla="*/ 2441390 w 3972063"/>
              <a:gd name="connsiteY2616" fmla="*/ 5054969 h 5659437"/>
              <a:gd name="connsiteX2617" fmla="*/ 2435006 w 3972063"/>
              <a:gd name="connsiteY2617" fmla="*/ 5057098 h 5659437"/>
              <a:gd name="connsiteX2618" fmla="*/ 2443519 w 3972063"/>
              <a:gd name="connsiteY2618" fmla="*/ 5065611 h 5659437"/>
              <a:gd name="connsiteX2619" fmla="*/ 2432877 w 3972063"/>
              <a:gd name="connsiteY2619" fmla="*/ 5061355 h 5659437"/>
              <a:gd name="connsiteX2620" fmla="*/ 2439262 w 3972063"/>
              <a:gd name="connsiteY2620" fmla="*/ 5067740 h 5659437"/>
              <a:gd name="connsiteX2621" fmla="*/ 2432877 w 3972063"/>
              <a:gd name="connsiteY2621" fmla="*/ 5069868 h 5659437"/>
              <a:gd name="connsiteX2622" fmla="*/ 2432877 w 3972063"/>
              <a:gd name="connsiteY2622" fmla="*/ 5065611 h 5659437"/>
              <a:gd name="connsiteX2623" fmla="*/ 2415851 w 3972063"/>
              <a:gd name="connsiteY2623" fmla="*/ 5057098 h 5659437"/>
              <a:gd name="connsiteX2624" fmla="*/ 2426493 w 3972063"/>
              <a:gd name="connsiteY2624" fmla="*/ 5065611 h 5659437"/>
              <a:gd name="connsiteX2625" fmla="*/ 2413723 w 3972063"/>
              <a:gd name="connsiteY2625" fmla="*/ 5071997 h 5659437"/>
              <a:gd name="connsiteX2626" fmla="*/ 2422236 w 3972063"/>
              <a:gd name="connsiteY2626" fmla="*/ 5082639 h 5659437"/>
              <a:gd name="connsiteX2627" fmla="*/ 2411595 w 3972063"/>
              <a:gd name="connsiteY2627" fmla="*/ 5074125 h 5659437"/>
              <a:gd name="connsiteX2628" fmla="*/ 2417979 w 3972063"/>
              <a:gd name="connsiteY2628" fmla="*/ 5086895 h 5659437"/>
              <a:gd name="connsiteX2629" fmla="*/ 2424364 w 3972063"/>
              <a:gd name="connsiteY2629" fmla="*/ 5089024 h 5659437"/>
              <a:gd name="connsiteX2630" fmla="*/ 2428621 w 3972063"/>
              <a:gd name="connsiteY2630" fmla="*/ 5095409 h 5659437"/>
              <a:gd name="connsiteX2631" fmla="*/ 2422236 w 3972063"/>
              <a:gd name="connsiteY2631" fmla="*/ 5097538 h 5659437"/>
              <a:gd name="connsiteX2632" fmla="*/ 2422236 w 3972063"/>
              <a:gd name="connsiteY2632" fmla="*/ 5093281 h 5659437"/>
              <a:gd name="connsiteX2633" fmla="*/ 2417979 w 3972063"/>
              <a:gd name="connsiteY2633" fmla="*/ 5089024 h 5659437"/>
              <a:gd name="connsiteX2634" fmla="*/ 2407338 w 3972063"/>
              <a:gd name="connsiteY2634" fmla="*/ 5086895 h 5659437"/>
              <a:gd name="connsiteX2635" fmla="*/ 2403082 w 3972063"/>
              <a:gd name="connsiteY2635" fmla="*/ 5082639 h 5659437"/>
              <a:gd name="connsiteX2636" fmla="*/ 2403082 w 3972063"/>
              <a:gd name="connsiteY2636" fmla="*/ 5095409 h 5659437"/>
              <a:gd name="connsiteX2637" fmla="*/ 2392440 w 3972063"/>
              <a:gd name="connsiteY2637" fmla="*/ 5084767 h 5659437"/>
              <a:gd name="connsiteX2638" fmla="*/ 2402018 w 3972063"/>
              <a:gd name="connsiteY2638" fmla="*/ 5095941 h 5659437"/>
              <a:gd name="connsiteX2639" fmla="*/ 2399771 w 3972063"/>
              <a:gd name="connsiteY2639" fmla="*/ 5097065 h 5659437"/>
              <a:gd name="connsiteX2640" fmla="*/ 2396697 w 3972063"/>
              <a:gd name="connsiteY2640" fmla="*/ 5095409 h 5659437"/>
              <a:gd name="connsiteX2641" fmla="*/ 2392440 w 3972063"/>
              <a:gd name="connsiteY2641" fmla="*/ 5099666 h 5659437"/>
              <a:gd name="connsiteX2642" fmla="*/ 2383927 w 3972063"/>
              <a:gd name="connsiteY2642" fmla="*/ 5095409 h 5659437"/>
              <a:gd name="connsiteX2643" fmla="*/ 2390312 w 3972063"/>
              <a:gd name="connsiteY2643" fmla="*/ 5103923 h 5659437"/>
              <a:gd name="connsiteX2644" fmla="*/ 2383927 w 3972063"/>
              <a:gd name="connsiteY2644" fmla="*/ 5101794 h 5659437"/>
              <a:gd name="connsiteX2645" fmla="*/ 2377542 w 3972063"/>
              <a:gd name="connsiteY2645" fmla="*/ 5097538 h 5659437"/>
              <a:gd name="connsiteX2646" fmla="*/ 2375414 w 3972063"/>
              <a:gd name="connsiteY2646" fmla="*/ 5112436 h 5659437"/>
              <a:gd name="connsiteX2647" fmla="*/ 2362645 w 3972063"/>
              <a:gd name="connsiteY2647" fmla="*/ 5101794 h 5659437"/>
              <a:gd name="connsiteX2648" fmla="*/ 2362645 w 3972063"/>
              <a:gd name="connsiteY2648" fmla="*/ 5108180 h 5659437"/>
              <a:gd name="connsiteX2649" fmla="*/ 2369029 w 3972063"/>
              <a:gd name="connsiteY2649" fmla="*/ 5110308 h 5659437"/>
              <a:gd name="connsiteX2650" fmla="*/ 2356260 w 3972063"/>
              <a:gd name="connsiteY2650" fmla="*/ 5108180 h 5659437"/>
              <a:gd name="connsiteX2651" fmla="*/ 2369029 w 3972063"/>
              <a:gd name="connsiteY2651" fmla="*/ 5114565 h 5659437"/>
              <a:gd name="connsiteX2652" fmla="*/ 2362645 w 3972063"/>
              <a:gd name="connsiteY2652" fmla="*/ 5129464 h 5659437"/>
              <a:gd name="connsiteX2653" fmla="*/ 2360516 w 3972063"/>
              <a:gd name="connsiteY2653" fmla="*/ 5125207 h 5659437"/>
              <a:gd name="connsiteX2654" fmla="*/ 2349875 w 3972063"/>
              <a:gd name="connsiteY2654" fmla="*/ 5118822 h 5659437"/>
              <a:gd name="connsiteX2655" fmla="*/ 2343490 w 3972063"/>
              <a:gd name="connsiteY2655" fmla="*/ 5131592 h 5659437"/>
              <a:gd name="connsiteX2656" fmla="*/ 2341362 w 3972063"/>
              <a:gd name="connsiteY2656" fmla="*/ 5131592 h 5659437"/>
              <a:gd name="connsiteX2657" fmla="*/ 2341362 w 3972063"/>
              <a:gd name="connsiteY2657" fmla="*/ 5133720 h 5659437"/>
              <a:gd name="connsiteX2658" fmla="*/ 2332849 w 3972063"/>
              <a:gd name="connsiteY2658" fmla="*/ 5127335 h 5659437"/>
              <a:gd name="connsiteX2659" fmla="*/ 2339234 w 3972063"/>
              <a:gd name="connsiteY2659" fmla="*/ 5137977 h 5659437"/>
              <a:gd name="connsiteX2660" fmla="*/ 2332849 w 3972063"/>
              <a:gd name="connsiteY2660" fmla="*/ 5133720 h 5659437"/>
              <a:gd name="connsiteX2661" fmla="*/ 2330720 w 3972063"/>
              <a:gd name="connsiteY2661" fmla="*/ 5146491 h 5659437"/>
              <a:gd name="connsiteX2662" fmla="*/ 2324336 w 3972063"/>
              <a:gd name="connsiteY2662" fmla="*/ 5142234 h 5659437"/>
              <a:gd name="connsiteX2663" fmla="*/ 2322207 w 3972063"/>
              <a:gd name="connsiteY2663" fmla="*/ 5144363 h 5659437"/>
              <a:gd name="connsiteX2664" fmla="*/ 2322207 w 3972063"/>
              <a:gd name="connsiteY2664" fmla="*/ 5146491 h 5659437"/>
              <a:gd name="connsiteX2665" fmla="*/ 2309438 w 3972063"/>
              <a:gd name="connsiteY2665" fmla="*/ 5157133 h 5659437"/>
              <a:gd name="connsiteX2666" fmla="*/ 2311566 w 3972063"/>
              <a:gd name="connsiteY2666" fmla="*/ 5157133 h 5659437"/>
              <a:gd name="connsiteX2667" fmla="*/ 2315823 w 3972063"/>
              <a:gd name="connsiteY2667" fmla="*/ 5161390 h 5659437"/>
              <a:gd name="connsiteX2668" fmla="*/ 2309438 w 3972063"/>
              <a:gd name="connsiteY2668" fmla="*/ 5165647 h 5659437"/>
              <a:gd name="connsiteX2669" fmla="*/ 2303053 w 3972063"/>
              <a:gd name="connsiteY2669" fmla="*/ 5159261 h 5659437"/>
              <a:gd name="connsiteX2670" fmla="*/ 2298796 w 3972063"/>
              <a:gd name="connsiteY2670" fmla="*/ 5163518 h 5659437"/>
              <a:gd name="connsiteX2671" fmla="*/ 2303053 w 3972063"/>
              <a:gd name="connsiteY2671" fmla="*/ 5167775 h 5659437"/>
              <a:gd name="connsiteX2672" fmla="*/ 2298796 w 3972063"/>
              <a:gd name="connsiteY2672" fmla="*/ 5165647 h 5659437"/>
              <a:gd name="connsiteX2673" fmla="*/ 2298796 w 3972063"/>
              <a:gd name="connsiteY2673" fmla="*/ 5172032 h 5659437"/>
              <a:gd name="connsiteX2674" fmla="*/ 2290283 w 3972063"/>
              <a:gd name="connsiteY2674" fmla="*/ 5167775 h 5659437"/>
              <a:gd name="connsiteX2675" fmla="*/ 2290283 w 3972063"/>
              <a:gd name="connsiteY2675" fmla="*/ 5169903 h 5659437"/>
              <a:gd name="connsiteX2676" fmla="*/ 2294540 w 3972063"/>
              <a:gd name="connsiteY2676" fmla="*/ 5172032 h 5659437"/>
              <a:gd name="connsiteX2677" fmla="*/ 2290283 w 3972063"/>
              <a:gd name="connsiteY2677" fmla="*/ 5172032 h 5659437"/>
              <a:gd name="connsiteX2678" fmla="*/ 2281770 w 3972063"/>
              <a:gd name="connsiteY2678" fmla="*/ 5182674 h 5659437"/>
              <a:gd name="connsiteX2679" fmla="*/ 2286027 w 3972063"/>
              <a:gd name="connsiteY2679" fmla="*/ 5186931 h 5659437"/>
              <a:gd name="connsiteX2680" fmla="*/ 2294540 w 3972063"/>
              <a:gd name="connsiteY2680" fmla="*/ 5182674 h 5659437"/>
              <a:gd name="connsiteX2681" fmla="*/ 2298796 w 3972063"/>
              <a:gd name="connsiteY2681" fmla="*/ 5199701 h 5659437"/>
              <a:gd name="connsiteX2682" fmla="*/ 2290283 w 3972063"/>
              <a:gd name="connsiteY2682" fmla="*/ 5189059 h 5659437"/>
              <a:gd name="connsiteX2683" fmla="*/ 2273257 w 3972063"/>
              <a:gd name="connsiteY2683" fmla="*/ 5235884 h 5659437"/>
              <a:gd name="connsiteX2684" fmla="*/ 2273257 w 3972063"/>
              <a:gd name="connsiteY2684" fmla="*/ 5242269 h 5659437"/>
              <a:gd name="connsiteX2685" fmla="*/ 2264744 w 3972063"/>
              <a:gd name="connsiteY2685" fmla="*/ 5220985 h 5659437"/>
              <a:gd name="connsiteX2686" fmla="*/ 2254103 w 3972063"/>
              <a:gd name="connsiteY2686" fmla="*/ 5248654 h 5659437"/>
              <a:gd name="connsiteX2687" fmla="*/ 2254103 w 3972063"/>
              <a:gd name="connsiteY2687" fmla="*/ 5246526 h 5659437"/>
              <a:gd name="connsiteX2688" fmla="*/ 2245590 w 3972063"/>
              <a:gd name="connsiteY2688" fmla="*/ 5229499 h 5659437"/>
              <a:gd name="connsiteX2689" fmla="*/ 2247718 w 3972063"/>
              <a:gd name="connsiteY2689" fmla="*/ 5250783 h 5659437"/>
              <a:gd name="connsiteX2690" fmla="*/ 2241333 w 3972063"/>
              <a:gd name="connsiteY2690" fmla="*/ 5246526 h 5659437"/>
              <a:gd name="connsiteX2691" fmla="*/ 2245590 w 3972063"/>
              <a:gd name="connsiteY2691" fmla="*/ 5299736 h 5659437"/>
              <a:gd name="connsiteX2692" fmla="*/ 2232820 w 3972063"/>
              <a:gd name="connsiteY2692" fmla="*/ 5289094 h 5659437"/>
              <a:gd name="connsiteX2693" fmla="*/ 2239205 w 3972063"/>
              <a:gd name="connsiteY2693" fmla="*/ 5291223 h 5659437"/>
              <a:gd name="connsiteX2694" fmla="*/ 2234948 w 3972063"/>
              <a:gd name="connsiteY2694" fmla="*/ 5284837 h 5659437"/>
              <a:gd name="connsiteX2695" fmla="*/ 2228564 w 3972063"/>
              <a:gd name="connsiteY2695" fmla="*/ 5291223 h 5659437"/>
              <a:gd name="connsiteX2696" fmla="*/ 2232820 w 3972063"/>
              <a:gd name="connsiteY2696" fmla="*/ 5297608 h 5659437"/>
              <a:gd name="connsiteX2697" fmla="*/ 2224307 w 3972063"/>
              <a:gd name="connsiteY2697" fmla="*/ 5297608 h 5659437"/>
              <a:gd name="connsiteX2698" fmla="*/ 2226435 w 3972063"/>
              <a:gd name="connsiteY2698" fmla="*/ 5303993 h 5659437"/>
              <a:gd name="connsiteX2699" fmla="*/ 2237077 w 3972063"/>
              <a:gd name="connsiteY2699" fmla="*/ 5306122 h 5659437"/>
              <a:gd name="connsiteX2700" fmla="*/ 2241333 w 3972063"/>
              <a:gd name="connsiteY2700" fmla="*/ 5299736 h 5659437"/>
              <a:gd name="connsiteX2701" fmla="*/ 2249846 w 3972063"/>
              <a:gd name="connsiteY2701" fmla="*/ 5303993 h 5659437"/>
              <a:gd name="connsiteX2702" fmla="*/ 2239205 w 3972063"/>
              <a:gd name="connsiteY2702" fmla="*/ 5301865 h 5659437"/>
              <a:gd name="connsiteX2703" fmla="*/ 2237077 w 3972063"/>
              <a:gd name="connsiteY2703" fmla="*/ 5323149 h 5659437"/>
              <a:gd name="connsiteX2704" fmla="*/ 2217922 w 3972063"/>
              <a:gd name="connsiteY2704" fmla="*/ 5299736 h 5659437"/>
              <a:gd name="connsiteX2705" fmla="*/ 2215794 w 3972063"/>
              <a:gd name="connsiteY2705" fmla="*/ 5316764 h 5659437"/>
              <a:gd name="connsiteX2706" fmla="*/ 2207281 w 3972063"/>
              <a:gd name="connsiteY2706" fmla="*/ 5323149 h 5659437"/>
              <a:gd name="connsiteX2707" fmla="*/ 2205153 w 3972063"/>
              <a:gd name="connsiteY2707" fmla="*/ 5335919 h 5659437"/>
              <a:gd name="connsiteX2708" fmla="*/ 2200896 w 3972063"/>
              <a:gd name="connsiteY2708" fmla="*/ 5327406 h 5659437"/>
              <a:gd name="connsiteX2709" fmla="*/ 2200896 w 3972063"/>
              <a:gd name="connsiteY2709" fmla="*/ 5335919 h 5659437"/>
              <a:gd name="connsiteX2710" fmla="*/ 2207281 w 3972063"/>
              <a:gd name="connsiteY2710" fmla="*/ 5342304 h 5659437"/>
              <a:gd name="connsiteX2711" fmla="*/ 2207281 w 3972063"/>
              <a:gd name="connsiteY2711" fmla="*/ 5359332 h 5659437"/>
              <a:gd name="connsiteX2712" fmla="*/ 2190255 w 3972063"/>
              <a:gd name="connsiteY2712" fmla="*/ 5367845 h 5659437"/>
              <a:gd name="connsiteX2713" fmla="*/ 2192383 w 3972063"/>
              <a:gd name="connsiteY2713" fmla="*/ 5378487 h 5659437"/>
              <a:gd name="connsiteX2714" fmla="*/ 2173229 w 3972063"/>
              <a:gd name="connsiteY2714" fmla="*/ 5352946 h 5659437"/>
              <a:gd name="connsiteX2715" fmla="*/ 2171100 w 3972063"/>
              <a:gd name="connsiteY2715" fmla="*/ 5391258 h 5659437"/>
              <a:gd name="connsiteX2716" fmla="*/ 2164715 w 3972063"/>
              <a:gd name="connsiteY2716" fmla="*/ 5425312 h 5659437"/>
              <a:gd name="connsiteX2717" fmla="*/ 2179613 w 3972063"/>
              <a:gd name="connsiteY2717" fmla="*/ 5395515 h 5659437"/>
              <a:gd name="connsiteX2718" fmla="*/ 2175357 w 3972063"/>
              <a:gd name="connsiteY2718" fmla="*/ 5387001 h 5659437"/>
              <a:gd name="connsiteX2719" fmla="*/ 2181742 w 3972063"/>
              <a:gd name="connsiteY2719" fmla="*/ 5391258 h 5659437"/>
              <a:gd name="connsiteX2720" fmla="*/ 2177485 w 3972063"/>
              <a:gd name="connsiteY2720" fmla="*/ 5363589 h 5659437"/>
              <a:gd name="connsiteX2721" fmla="*/ 2190255 w 3972063"/>
              <a:gd name="connsiteY2721" fmla="*/ 5404028 h 5659437"/>
              <a:gd name="connsiteX2722" fmla="*/ 2181742 w 3972063"/>
              <a:gd name="connsiteY2722" fmla="*/ 5393386 h 5659437"/>
              <a:gd name="connsiteX2723" fmla="*/ 2192383 w 3972063"/>
              <a:gd name="connsiteY2723" fmla="*/ 5423184 h 5659437"/>
              <a:gd name="connsiteX2724" fmla="*/ 2175357 w 3972063"/>
              <a:gd name="connsiteY2724" fmla="*/ 5429569 h 5659437"/>
              <a:gd name="connsiteX2725" fmla="*/ 2185998 w 3972063"/>
              <a:gd name="connsiteY2725" fmla="*/ 5455110 h 5659437"/>
              <a:gd name="connsiteX2726" fmla="*/ 2173229 w 3972063"/>
              <a:gd name="connsiteY2726" fmla="*/ 5446596 h 5659437"/>
              <a:gd name="connsiteX2727" fmla="*/ 2164715 w 3972063"/>
              <a:gd name="connsiteY2727" fmla="*/ 5444468 h 5659437"/>
              <a:gd name="connsiteX2728" fmla="*/ 2171100 w 3972063"/>
              <a:gd name="connsiteY2728" fmla="*/ 5459367 h 5659437"/>
              <a:gd name="connsiteX2729" fmla="*/ 2164715 w 3972063"/>
              <a:gd name="connsiteY2729" fmla="*/ 5465752 h 5659437"/>
              <a:gd name="connsiteX2730" fmla="*/ 2171100 w 3972063"/>
              <a:gd name="connsiteY2730" fmla="*/ 5463624 h 5659437"/>
              <a:gd name="connsiteX2731" fmla="*/ 2177485 w 3972063"/>
              <a:gd name="connsiteY2731" fmla="*/ 5476394 h 5659437"/>
              <a:gd name="connsiteX2732" fmla="*/ 2168972 w 3972063"/>
              <a:gd name="connsiteY2732" fmla="*/ 5480651 h 5659437"/>
              <a:gd name="connsiteX2733" fmla="*/ 2158331 w 3972063"/>
              <a:gd name="connsiteY2733" fmla="*/ 5470009 h 5659437"/>
              <a:gd name="connsiteX2734" fmla="*/ 2173229 w 3972063"/>
              <a:gd name="connsiteY2734" fmla="*/ 5497678 h 5659437"/>
              <a:gd name="connsiteX2735" fmla="*/ 2166844 w 3972063"/>
              <a:gd name="connsiteY2735" fmla="*/ 5508320 h 5659437"/>
              <a:gd name="connsiteX2736" fmla="*/ 2158331 w 3972063"/>
              <a:gd name="connsiteY2736" fmla="*/ 5497678 h 5659437"/>
              <a:gd name="connsiteX2737" fmla="*/ 2160459 w 3972063"/>
              <a:gd name="connsiteY2737" fmla="*/ 5491293 h 5659437"/>
              <a:gd name="connsiteX2738" fmla="*/ 2154074 w 3972063"/>
              <a:gd name="connsiteY2738" fmla="*/ 5487036 h 5659437"/>
              <a:gd name="connsiteX2739" fmla="*/ 2156202 w 3972063"/>
              <a:gd name="connsiteY2739" fmla="*/ 5497678 h 5659437"/>
              <a:gd name="connsiteX2740" fmla="*/ 2145561 w 3972063"/>
              <a:gd name="connsiteY2740" fmla="*/ 5499807 h 5659437"/>
              <a:gd name="connsiteX2741" fmla="*/ 2137048 w 3972063"/>
              <a:gd name="connsiteY2741" fmla="*/ 5467881 h 5659437"/>
              <a:gd name="connsiteX2742" fmla="*/ 2122150 w 3972063"/>
              <a:gd name="connsiteY2742" fmla="*/ 5487036 h 5659437"/>
              <a:gd name="connsiteX2743" fmla="*/ 2124278 w 3972063"/>
              <a:gd name="connsiteY2743" fmla="*/ 5495550 h 5659437"/>
              <a:gd name="connsiteX2744" fmla="*/ 2130663 w 3972063"/>
              <a:gd name="connsiteY2744" fmla="*/ 5499807 h 5659437"/>
              <a:gd name="connsiteX2745" fmla="*/ 2107252 w 3972063"/>
              <a:gd name="connsiteY2745" fmla="*/ 5529604 h 5659437"/>
              <a:gd name="connsiteX2746" fmla="*/ 2113637 w 3972063"/>
              <a:gd name="connsiteY2746" fmla="*/ 5535990 h 5659437"/>
              <a:gd name="connsiteX2747" fmla="*/ 2107252 w 3972063"/>
              <a:gd name="connsiteY2747" fmla="*/ 5540246 h 5659437"/>
              <a:gd name="connsiteX2748" fmla="*/ 2100867 w 3972063"/>
              <a:gd name="connsiteY2748" fmla="*/ 5529604 h 5659437"/>
              <a:gd name="connsiteX2749" fmla="*/ 2092354 w 3972063"/>
              <a:gd name="connsiteY2749" fmla="*/ 5542375 h 5659437"/>
              <a:gd name="connsiteX2750" fmla="*/ 2081713 w 3972063"/>
              <a:gd name="connsiteY2750" fmla="*/ 5538118 h 5659437"/>
              <a:gd name="connsiteX2751" fmla="*/ 2085970 w 3972063"/>
              <a:gd name="connsiteY2751" fmla="*/ 5544503 h 5659437"/>
              <a:gd name="connsiteX2752" fmla="*/ 2073200 w 3972063"/>
              <a:gd name="connsiteY2752" fmla="*/ 5540246 h 5659437"/>
              <a:gd name="connsiteX2753" fmla="*/ 2077457 w 3972063"/>
              <a:gd name="connsiteY2753" fmla="*/ 5550888 h 5659437"/>
              <a:gd name="connsiteX2754" fmla="*/ 2060430 w 3972063"/>
              <a:gd name="connsiteY2754" fmla="*/ 5535990 h 5659437"/>
              <a:gd name="connsiteX2755" fmla="*/ 2056174 w 3972063"/>
              <a:gd name="connsiteY2755" fmla="*/ 5546632 h 5659437"/>
              <a:gd name="connsiteX2756" fmla="*/ 2054046 w 3972063"/>
              <a:gd name="connsiteY2756" fmla="*/ 5542375 h 5659437"/>
              <a:gd name="connsiteX2757" fmla="*/ 2052214 w 3972063"/>
              <a:gd name="connsiteY2757" fmla="*/ 5540543 h 5659437"/>
              <a:gd name="connsiteX2758" fmla="*/ 2052452 w 3972063"/>
              <a:gd name="connsiteY2758" fmla="*/ 5540270 h 5659437"/>
              <a:gd name="connsiteX2759" fmla="*/ 2058036 w 3972063"/>
              <a:gd name="connsiteY2759" fmla="*/ 5540512 h 5659437"/>
              <a:gd name="connsiteX2760" fmla="*/ 2056174 w 3972063"/>
              <a:gd name="connsiteY2760" fmla="*/ 5535990 h 5659437"/>
              <a:gd name="connsiteX2761" fmla="*/ 2052452 w 3972063"/>
              <a:gd name="connsiteY2761" fmla="*/ 5540270 h 5659437"/>
              <a:gd name="connsiteX2762" fmla="*/ 2051917 w 3972063"/>
              <a:gd name="connsiteY2762" fmla="*/ 5540246 h 5659437"/>
              <a:gd name="connsiteX2763" fmla="*/ 2052214 w 3972063"/>
              <a:gd name="connsiteY2763" fmla="*/ 5540543 h 5659437"/>
              <a:gd name="connsiteX2764" fmla="*/ 2050853 w 3972063"/>
              <a:gd name="connsiteY2764" fmla="*/ 5542109 h 5659437"/>
              <a:gd name="connsiteX2765" fmla="*/ 2051917 w 3972063"/>
              <a:gd name="connsiteY2765" fmla="*/ 5553017 h 5659437"/>
              <a:gd name="connsiteX2766" fmla="*/ 2039148 w 3972063"/>
              <a:gd name="connsiteY2766" fmla="*/ 5548760 h 5659437"/>
              <a:gd name="connsiteX2767" fmla="*/ 2041276 w 3972063"/>
              <a:gd name="connsiteY2767" fmla="*/ 5555145 h 5659437"/>
              <a:gd name="connsiteX2768" fmla="*/ 2024250 w 3972063"/>
              <a:gd name="connsiteY2768" fmla="*/ 5540246 h 5659437"/>
              <a:gd name="connsiteX2769" fmla="*/ 2028506 w 3972063"/>
              <a:gd name="connsiteY2769" fmla="*/ 5529604 h 5659437"/>
              <a:gd name="connsiteX2770" fmla="*/ 2015737 w 3972063"/>
              <a:gd name="connsiteY2770" fmla="*/ 5521091 h 5659437"/>
              <a:gd name="connsiteX2771" fmla="*/ 2017865 w 3972063"/>
              <a:gd name="connsiteY2771" fmla="*/ 5542375 h 5659437"/>
              <a:gd name="connsiteX2772" fmla="*/ 2022122 w 3972063"/>
              <a:gd name="connsiteY2772" fmla="*/ 5557274 h 5659437"/>
              <a:gd name="connsiteX2773" fmla="*/ 2019993 w 3972063"/>
              <a:gd name="connsiteY2773" fmla="*/ 5546632 h 5659437"/>
              <a:gd name="connsiteX2774" fmla="*/ 2009352 w 3972063"/>
              <a:gd name="connsiteY2774" fmla="*/ 5544503 h 5659437"/>
              <a:gd name="connsiteX2775" fmla="*/ 2013608 w 3972063"/>
              <a:gd name="connsiteY2775" fmla="*/ 5553017 h 5659437"/>
              <a:gd name="connsiteX2776" fmla="*/ 2007224 w 3972063"/>
              <a:gd name="connsiteY2776" fmla="*/ 5548760 h 5659437"/>
              <a:gd name="connsiteX2777" fmla="*/ 2015737 w 3972063"/>
              <a:gd name="connsiteY2777" fmla="*/ 5563659 h 5659437"/>
              <a:gd name="connsiteX2778" fmla="*/ 2005095 w 3972063"/>
              <a:gd name="connsiteY2778" fmla="*/ 5557274 h 5659437"/>
              <a:gd name="connsiteX2779" fmla="*/ 2013608 w 3972063"/>
              <a:gd name="connsiteY2779" fmla="*/ 5574301 h 5659437"/>
              <a:gd name="connsiteX2780" fmla="*/ 2007224 w 3972063"/>
              <a:gd name="connsiteY2780" fmla="*/ 5565787 h 5659437"/>
              <a:gd name="connsiteX2781" fmla="*/ 2000839 w 3972063"/>
              <a:gd name="connsiteY2781" fmla="*/ 5563659 h 5659437"/>
              <a:gd name="connsiteX2782" fmla="*/ 2002967 w 3972063"/>
              <a:gd name="connsiteY2782" fmla="*/ 5584943 h 5659437"/>
              <a:gd name="connsiteX2783" fmla="*/ 2013608 w 3972063"/>
              <a:gd name="connsiteY2783" fmla="*/ 5595585 h 5659437"/>
              <a:gd name="connsiteX2784" fmla="*/ 2013608 w 3972063"/>
              <a:gd name="connsiteY2784" fmla="*/ 5601970 h 5659437"/>
              <a:gd name="connsiteX2785" fmla="*/ 2007224 w 3972063"/>
              <a:gd name="connsiteY2785" fmla="*/ 5604099 h 5659437"/>
              <a:gd name="connsiteX2786" fmla="*/ 2002967 w 3972063"/>
              <a:gd name="connsiteY2786" fmla="*/ 5578558 h 5659437"/>
              <a:gd name="connsiteX2787" fmla="*/ 1996582 w 3972063"/>
              <a:gd name="connsiteY2787" fmla="*/ 5576429 h 5659437"/>
              <a:gd name="connsiteX2788" fmla="*/ 1990197 w 3972063"/>
              <a:gd name="connsiteY2788" fmla="*/ 5621126 h 5659437"/>
              <a:gd name="connsiteX2789" fmla="*/ 1981684 w 3972063"/>
              <a:gd name="connsiteY2789" fmla="*/ 5618997 h 5659437"/>
              <a:gd name="connsiteX2790" fmla="*/ 1971043 w 3972063"/>
              <a:gd name="connsiteY2790" fmla="*/ 5584943 h 5659437"/>
              <a:gd name="connsiteX2791" fmla="*/ 1966787 w 3972063"/>
              <a:gd name="connsiteY2791" fmla="*/ 5582815 h 5659437"/>
              <a:gd name="connsiteX2792" fmla="*/ 1960402 w 3972063"/>
              <a:gd name="connsiteY2792" fmla="*/ 5616869 h 5659437"/>
              <a:gd name="connsiteX2793" fmla="*/ 1947632 w 3972063"/>
              <a:gd name="connsiteY2793" fmla="*/ 5640282 h 5659437"/>
              <a:gd name="connsiteX2794" fmla="*/ 1947632 w 3972063"/>
              <a:gd name="connsiteY2794" fmla="*/ 5646667 h 5659437"/>
              <a:gd name="connsiteX2795" fmla="*/ 1939119 w 3972063"/>
              <a:gd name="connsiteY2795" fmla="*/ 5638153 h 5659437"/>
              <a:gd name="connsiteX2796" fmla="*/ 1928478 w 3972063"/>
              <a:gd name="connsiteY2796" fmla="*/ 5638153 h 5659437"/>
              <a:gd name="connsiteX2797" fmla="*/ 1932734 w 3972063"/>
              <a:gd name="connsiteY2797" fmla="*/ 5644538 h 5659437"/>
              <a:gd name="connsiteX2798" fmla="*/ 1932734 w 3972063"/>
              <a:gd name="connsiteY2798" fmla="*/ 5640282 h 5659437"/>
              <a:gd name="connsiteX2799" fmla="*/ 1939119 w 3972063"/>
              <a:gd name="connsiteY2799" fmla="*/ 5659437 h 5659437"/>
              <a:gd name="connsiteX2800" fmla="*/ 1902938 w 3972063"/>
              <a:gd name="connsiteY2800" fmla="*/ 5657309 h 5659437"/>
              <a:gd name="connsiteX2801" fmla="*/ 1883784 w 3972063"/>
              <a:gd name="connsiteY2801" fmla="*/ 5648795 h 5659437"/>
              <a:gd name="connsiteX2802" fmla="*/ 1862501 w 3972063"/>
              <a:gd name="connsiteY2802" fmla="*/ 5591328 h 5659437"/>
              <a:gd name="connsiteX2803" fmla="*/ 1868886 w 3972063"/>
              <a:gd name="connsiteY2803" fmla="*/ 5601970 h 5659437"/>
              <a:gd name="connsiteX2804" fmla="*/ 1873143 w 3972063"/>
              <a:gd name="connsiteY2804" fmla="*/ 5587071 h 5659437"/>
              <a:gd name="connsiteX2805" fmla="*/ 1873143 w 3972063"/>
              <a:gd name="connsiteY2805" fmla="*/ 5542375 h 5659437"/>
              <a:gd name="connsiteX2806" fmla="*/ 1888041 w 3972063"/>
              <a:gd name="connsiteY2806" fmla="*/ 5512577 h 5659437"/>
              <a:gd name="connsiteX2807" fmla="*/ 1879528 w 3972063"/>
              <a:gd name="connsiteY2807" fmla="*/ 5516834 h 5659437"/>
              <a:gd name="connsiteX2808" fmla="*/ 1883784 w 3972063"/>
              <a:gd name="connsiteY2808" fmla="*/ 5495550 h 5659437"/>
              <a:gd name="connsiteX2809" fmla="*/ 1890169 w 3972063"/>
              <a:gd name="connsiteY2809" fmla="*/ 5476394 h 5659437"/>
              <a:gd name="connsiteX2810" fmla="*/ 1898682 w 3972063"/>
              <a:gd name="connsiteY2810" fmla="*/ 5480651 h 5659437"/>
              <a:gd name="connsiteX2811" fmla="*/ 1900810 w 3972063"/>
              <a:gd name="connsiteY2811" fmla="*/ 5463624 h 5659437"/>
              <a:gd name="connsiteX2812" fmla="*/ 1900810 w 3972063"/>
              <a:gd name="connsiteY2812" fmla="*/ 5470009 h 5659437"/>
              <a:gd name="connsiteX2813" fmla="*/ 1900810 w 3972063"/>
              <a:gd name="connsiteY2813" fmla="*/ 5457238 h 5659437"/>
              <a:gd name="connsiteX2814" fmla="*/ 1919965 w 3972063"/>
              <a:gd name="connsiteY2814" fmla="*/ 5431698 h 5659437"/>
              <a:gd name="connsiteX2815" fmla="*/ 1911452 w 3972063"/>
              <a:gd name="connsiteY2815" fmla="*/ 5397643 h 5659437"/>
              <a:gd name="connsiteX2816" fmla="*/ 1894425 w 3972063"/>
              <a:gd name="connsiteY2816" fmla="*/ 5384873 h 5659437"/>
              <a:gd name="connsiteX2817" fmla="*/ 1894425 w 3972063"/>
              <a:gd name="connsiteY2817" fmla="*/ 5393386 h 5659437"/>
              <a:gd name="connsiteX2818" fmla="*/ 1905067 w 3972063"/>
              <a:gd name="connsiteY2818" fmla="*/ 5404028 h 5659437"/>
              <a:gd name="connsiteX2819" fmla="*/ 1894425 w 3972063"/>
              <a:gd name="connsiteY2819" fmla="*/ 5418927 h 5659437"/>
              <a:gd name="connsiteX2820" fmla="*/ 1885912 w 3972063"/>
              <a:gd name="connsiteY2820" fmla="*/ 5414670 h 5659437"/>
              <a:gd name="connsiteX2821" fmla="*/ 1885912 w 3972063"/>
              <a:gd name="connsiteY2821" fmla="*/ 5423184 h 5659437"/>
              <a:gd name="connsiteX2822" fmla="*/ 1892297 w 3972063"/>
              <a:gd name="connsiteY2822" fmla="*/ 5427441 h 5659437"/>
              <a:gd name="connsiteX2823" fmla="*/ 1883784 w 3972063"/>
              <a:gd name="connsiteY2823" fmla="*/ 5425312 h 5659437"/>
              <a:gd name="connsiteX2824" fmla="*/ 1875271 w 3972063"/>
              <a:gd name="connsiteY2824" fmla="*/ 5404028 h 5659437"/>
              <a:gd name="connsiteX2825" fmla="*/ 1871014 w 3972063"/>
              <a:gd name="connsiteY2825" fmla="*/ 5425312 h 5659437"/>
              <a:gd name="connsiteX2826" fmla="*/ 1860373 w 3972063"/>
              <a:gd name="connsiteY2826" fmla="*/ 5416799 h 5659437"/>
              <a:gd name="connsiteX2827" fmla="*/ 1849732 w 3972063"/>
              <a:gd name="connsiteY2827" fmla="*/ 5425312 h 5659437"/>
              <a:gd name="connsiteX2828" fmla="*/ 1843347 w 3972063"/>
              <a:gd name="connsiteY2828" fmla="*/ 5416799 h 5659437"/>
              <a:gd name="connsiteX2829" fmla="*/ 1830577 w 3972063"/>
              <a:gd name="connsiteY2829" fmla="*/ 5421056 h 5659437"/>
              <a:gd name="connsiteX2830" fmla="*/ 1834834 w 3972063"/>
              <a:gd name="connsiteY2830" fmla="*/ 5425312 h 5659437"/>
              <a:gd name="connsiteX2831" fmla="*/ 1819936 w 3972063"/>
              <a:gd name="connsiteY2831" fmla="*/ 5433826 h 5659437"/>
              <a:gd name="connsiteX2832" fmla="*/ 1798653 w 3972063"/>
              <a:gd name="connsiteY2832" fmla="*/ 5433826 h 5659437"/>
              <a:gd name="connsiteX2833" fmla="*/ 1815679 w 3972063"/>
              <a:gd name="connsiteY2833" fmla="*/ 5361460 h 5659437"/>
              <a:gd name="connsiteX2834" fmla="*/ 1819936 w 3972063"/>
              <a:gd name="connsiteY2834" fmla="*/ 5340176 h 5659437"/>
              <a:gd name="connsiteX2835" fmla="*/ 1824193 w 3972063"/>
              <a:gd name="connsiteY2835" fmla="*/ 5316764 h 5659437"/>
              <a:gd name="connsiteX2836" fmla="*/ 1824193 w 3972063"/>
              <a:gd name="connsiteY2836" fmla="*/ 5338048 h 5659437"/>
              <a:gd name="connsiteX2837" fmla="*/ 1828449 w 3972063"/>
              <a:gd name="connsiteY2837" fmla="*/ 5306122 h 5659437"/>
              <a:gd name="connsiteX2838" fmla="*/ 1826321 w 3972063"/>
              <a:gd name="connsiteY2838" fmla="*/ 5293351 h 5659437"/>
              <a:gd name="connsiteX2839" fmla="*/ 1832706 w 3972063"/>
              <a:gd name="connsiteY2839" fmla="*/ 5312507 h 5659437"/>
              <a:gd name="connsiteX2840" fmla="*/ 1824193 w 3972063"/>
              <a:gd name="connsiteY2840" fmla="*/ 5280581 h 5659437"/>
              <a:gd name="connsiteX2841" fmla="*/ 1832706 w 3972063"/>
              <a:gd name="connsiteY2841" fmla="*/ 5284837 h 5659437"/>
              <a:gd name="connsiteX2842" fmla="*/ 1839090 w 3972063"/>
              <a:gd name="connsiteY2842" fmla="*/ 5280581 h 5659437"/>
              <a:gd name="connsiteX2843" fmla="*/ 1841219 w 3972063"/>
              <a:gd name="connsiteY2843" fmla="*/ 5276324 h 5659437"/>
              <a:gd name="connsiteX2844" fmla="*/ 1830577 w 3972063"/>
              <a:gd name="connsiteY2844" fmla="*/ 5261425 h 5659437"/>
              <a:gd name="connsiteX2845" fmla="*/ 1828449 w 3972063"/>
              <a:gd name="connsiteY2845" fmla="*/ 5265682 h 5659437"/>
              <a:gd name="connsiteX2846" fmla="*/ 1832706 w 3972063"/>
              <a:gd name="connsiteY2846" fmla="*/ 5274195 h 5659437"/>
              <a:gd name="connsiteX2847" fmla="*/ 1828449 w 3972063"/>
              <a:gd name="connsiteY2847" fmla="*/ 5280581 h 5659437"/>
              <a:gd name="connsiteX2848" fmla="*/ 1826321 w 3972063"/>
              <a:gd name="connsiteY2848" fmla="*/ 5265682 h 5659437"/>
              <a:gd name="connsiteX2849" fmla="*/ 1815679 w 3972063"/>
              <a:gd name="connsiteY2849" fmla="*/ 5263553 h 5659437"/>
              <a:gd name="connsiteX2850" fmla="*/ 1805038 w 3972063"/>
              <a:gd name="connsiteY2850" fmla="*/ 5248654 h 5659437"/>
              <a:gd name="connsiteX2851" fmla="*/ 1807166 w 3972063"/>
              <a:gd name="connsiteY2851" fmla="*/ 5278452 h 5659437"/>
              <a:gd name="connsiteX2852" fmla="*/ 1805038 w 3972063"/>
              <a:gd name="connsiteY2852" fmla="*/ 5286966 h 5659437"/>
              <a:gd name="connsiteX2853" fmla="*/ 1813551 w 3972063"/>
              <a:gd name="connsiteY2853" fmla="*/ 5293351 h 5659437"/>
              <a:gd name="connsiteX2854" fmla="*/ 1805038 w 3972063"/>
              <a:gd name="connsiteY2854" fmla="*/ 5295479 h 5659437"/>
              <a:gd name="connsiteX2855" fmla="*/ 1777371 w 3972063"/>
              <a:gd name="connsiteY2855" fmla="*/ 5369974 h 5659437"/>
              <a:gd name="connsiteX2856" fmla="*/ 1770986 w 3972063"/>
              <a:gd name="connsiteY2856" fmla="*/ 5344433 h 5659437"/>
              <a:gd name="connsiteX2857" fmla="*/ 1762473 w 3972063"/>
              <a:gd name="connsiteY2857" fmla="*/ 5359332 h 5659437"/>
              <a:gd name="connsiteX2858" fmla="*/ 1751831 w 3972063"/>
              <a:gd name="connsiteY2858" fmla="*/ 5357203 h 5659437"/>
              <a:gd name="connsiteX2859" fmla="*/ 1747575 w 3972063"/>
              <a:gd name="connsiteY2859" fmla="*/ 5372102 h 5659437"/>
              <a:gd name="connsiteX2860" fmla="*/ 1739062 w 3972063"/>
              <a:gd name="connsiteY2860" fmla="*/ 5376359 h 5659437"/>
              <a:gd name="connsiteX2861" fmla="*/ 1739062 w 3972063"/>
              <a:gd name="connsiteY2861" fmla="*/ 5365717 h 5659437"/>
              <a:gd name="connsiteX2862" fmla="*/ 1726292 w 3972063"/>
              <a:gd name="connsiteY2862" fmla="*/ 5361460 h 5659437"/>
              <a:gd name="connsiteX2863" fmla="*/ 1715651 w 3972063"/>
              <a:gd name="connsiteY2863" fmla="*/ 5308250 h 5659437"/>
              <a:gd name="connsiteX2864" fmla="*/ 1717779 w 3972063"/>
              <a:gd name="connsiteY2864" fmla="*/ 5265682 h 5659437"/>
              <a:gd name="connsiteX2865" fmla="*/ 1715651 w 3972063"/>
              <a:gd name="connsiteY2865" fmla="*/ 5235884 h 5659437"/>
              <a:gd name="connsiteX2866" fmla="*/ 1705009 w 3972063"/>
              <a:gd name="connsiteY2866" fmla="*/ 5248654 h 5659437"/>
              <a:gd name="connsiteX2867" fmla="*/ 1715651 w 3972063"/>
              <a:gd name="connsiteY2867" fmla="*/ 5223114 h 5659437"/>
              <a:gd name="connsiteX2868" fmla="*/ 1722036 w 3972063"/>
              <a:gd name="connsiteY2868" fmla="*/ 5223114 h 5659437"/>
              <a:gd name="connsiteX2869" fmla="*/ 1726292 w 3972063"/>
              <a:gd name="connsiteY2869" fmla="*/ 5214600 h 5659437"/>
              <a:gd name="connsiteX2870" fmla="*/ 1724164 w 3972063"/>
              <a:gd name="connsiteY2870" fmla="*/ 5212472 h 5659437"/>
              <a:gd name="connsiteX2871" fmla="*/ 1715651 w 3972063"/>
              <a:gd name="connsiteY2871" fmla="*/ 5218857 h 5659437"/>
              <a:gd name="connsiteX2872" fmla="*/ 1713523 w 3972063"/>
              <a:gd name="connsiteY2872" fmla="*/ 5210343 h 5659437"/>
              <a:gd name="connsiteX2873" fmla="*/ 1696496 w 3972063"/>
              <a:gd name="connsiteY2873" fmla="*/ 5240141 h 5659437"/>
              <a:gd name="connsiteX2874" fmla="*/ 1690112 w 3972063"/>
              <a:gd name="connsiteY2874" fmla="*/ 5233756 h 5659437"/>
              <a:gd name="connsiteX2875" fmla="*/ 1685855 w 3972063"/>
              <a:gd name="connsiteY2875" fmla="*/ 5242269 h 5659437"/>
              <a:gd name="connsiteX2876" fmla="*/ 1692240 w 3972063"/>
              <a:gd name="connsiteY2876" fmla="*/ 5248654 h 5659437"/>
              <a:gd name="connsiteX2877" fmla="*/ 1679470 w 3972063"/>
              <a:gd name="connsiteY2877" fmla="*/ 5257168 h 5659437"/>
              <a:gd name="connsiteX2878" fmla="*/ 1683727 w 3972063"/>
              <a:gd name="connsiteY2878" fmla="*/ 5263553 h 5659437"/>
              <a:gd name="connsiteX2879" fmla="*/ 1666701 w 3972063"/>
              <a:gd name="connsiteY2879" fmla="*/ 5269939 h 5659437"/>
              <a:gd name="connsiteX2880" fmla="*/ 1660316 w 3972063"/>
              <a:gd name="connsiteY2880" fmla="*/ 5259297 h 5659437"/>
              <a:gd name="connsiteX2881" fmla="*/ 1653931 w 3972063"/>
              <a:gd name="connsiteY2881" fmla="*/ 5276324 h 5659437"/>
              <a:gd name="connsiteX2882" fmla="*/ 1653931 w 3972063"/>
              <a:gd name="connsiteY2882" fmla="*/ 5289094 h 5659437"/>
              <a:gd name="connsiteX2883" fmla="*/ 1643290 w 3972063"/>
              <a:gd name="connsiteY2883" fmla="*/ 5276324 h 5659437"/>
              <a:gd name="connsiteX2884" fmla="*/ 1643290 w 3972063"/>
              <a:gd name="connsiteY2884" fmla="*/ 5286966 h 5659437"/>
              <a:gd name="connsiteX2885" fmla="*/ 1615622 w 3972063"/>
              <a:gd name="connsiteY2885" fmla="*/ 5301865 h 5659437"/>
              <a:gd name="connsiteX2886" fmla="*/ 1619879 w 3972063"/>
              <a:gd name="connsiteY2886" fmla="*/ 5306122 h 5659437"/>
              <a:gd name="connsiteX2887" fmla="*/ 1615622 w 3972063"/>
              <a:gd name="connsiteY2887" fmla="*/ 5312507 h 5659437"/>
              <a:gd name="connsiteX2888" fmla="*/ 1604981 w 3972063"/>
              <a:gd name="connsiteY2888" fmla="*/ 5312507 h 5659437"/>
              <a:gd name="connsiteX2889" fmla="*/ 1594339 w 3972063"/>
              <a:gd name="connsiteY2889" fmla="*/ 5301865 h 5659437"/>
              <a:gd name="connsiteX2890" fmla="*/ 1604981 w 3972063"/>
              <a:gd name="connsiteY2890" fmla="*/ 5289094 h 5659437"/>
              <a:gd name="connsiteX2891" fmla="*/ 1626263 w 3972063"/>
              <a:gd name="connsiteY2891" fmla="*/ 5282709 h 5659437"/>
              <a:gd name="connsiteX2892" fmla="*/ 1624135 w 3972063"/>
              <a:gd name="connsiteY2892" fmla="*/ 5272067 h 5659437"/>
              <a:gd name="connsiteX2893" fmla="*/ 1630520 w 3972063"/>
              <a:gd name="connsiteY2893" fmla="*/ 5278452 h 5659437"/>
              <a:gd name="connsiteX2894" fmla="*/ 1636905 w 3972063"/>
              <a:gd name="connsiteY2894" fmla="*/ 5274195 h 5659437"/>
              <a:gd name="connsiteX2895" fmla="*/ 1624135 w 3972063"/>
              <a:gd name="connsiteY2895" fmla="*/ 5261425 h 5659437"/>
              <a:gd name="connsiteX2896" fmla="*/ 1641161 w 3972063"/>
              <a:gd name="connsiteY2896" fmla="*/ 5269939 h 5659437"/>
              <a:gd name="connsiteX2897" fmla="*/ 1649674 w 3972063"/>
              <a:gd name="connsiteY2897" fmla="*/ 5250783 h 5659437"/>
              <a:gd name="connsiteX2898" fmla="*/ 1634777 w 3972063"/>
              <a:gd name="connsiteY2898" fmla="*/ 5246526 h 5659437"/>
              <a:gd name="connsiteX2899" fmla="*/ 1651803 w 3972063"/>
              <a:gd name="connsiteY2899" fmla="*/ 5250783 h 5659437"/>
              <a:gd name="connsiteX2900" fmla="*/ 1673085 w 3972063"/>
              <a:gd name="connsiteY2900" fmla="*/ 5218857 h 5659437"/>
              <a:gd name="connsiteX2901" fmla="*/ 1668829 w 3972063"/>
              <a:gd name="connsiteY2901" fmla="*/ 5214600 h 5659437"/>
              <a:gd name="connsiteX2902" fmla="*/ 1660316 w 3972063"/>
              <a:gd name="connsiteY2902" fmla="*/ 5218857 h 5659437"/>
              <a:gd name="connsiteX2903" fmla="*/ 1677342 w 3972063"/>
              <a:gd name="connsiteY2903" fmla="*/ 5212472 h 5659437"/>
              <a:gd name="connsiteX2904" fmla="*/ 1673085 w 3972063"/>
              <a:gd name="connsiteY2904" fmla="*/ 5201830 h 5659437"/>
              <a:gd name="connsiteX2905" fmla="*/ 1687983 w 3972063"/>
              <a:gd name="connsiteY2905" fmla="*/ 5206086 h 5659437"/>
              <a:gd name="connsiteX2906" fmla="*/ 1700753 w 3972063"/>
              <a:gd name="connsiteY2906" fmla="*/ 5163518 h 5659437"/>
              <a:gd name="connsiteX2907" fmla="*/ 1711394 w 3972063"/>
              <a:gd name="connsiteY2907" fmla="*/ 5167775 h 5659437"/>
              <a:gd name="connsiteX2908" fmla="*/ 1726292 w 3972063"/>
              <a:gd name="connsiteY2908" fmla="*/ 5144363 h 5659437"/>
              <a:gd name="connsiteX2909" fmla="*/ 1732677 w 3972063"/>
              <a:gd name="connsiteY2909" fmla="*/ 5152876 h 5659437"/>
              <a:gd name="connsiteX2910" fmla="*/ 1734805 w 3972063"/>
              <a:gd name="connsiteY2910" fmla="*/ 5140106 h 5659437"/>
              <a:gd name="connsiteX2911" fmla="*/ 1724164 w 3972063"/>
              <a:gd name="connsiteY2911" fmla="*/ 5137977 h 5659437"/>
              <a:gd name="connsiteX2912" fmla="*/ 1732677 w 3972063"/>
              <a:gd name="connsiteY2912" fmla="*/ 5131592 h 5659437"/>
              <a:gd name="connsiteX2913" fmla="*/ 1745447 w 3972063"/>
              <a:gd name="connsiteY2913" fmla="*/ 5140106 h 5659437"/>
              <a:gd name="connsiteX2914" fmla="*/ 1747575 w 3972063"/>
              <a:gd name="connsiteY2914" fmla="*/ 5131592 h 5659437"/>
              <a:gd name="connsiteX2915" fmla="*/ 1736933 w 3972063"/>
              <a:gd name="connsiteY2915" fmla="*/ 5099666 h 5659437"/>
              <a:gd name="connsiteX2916" fmla="*/ 1736933 w 3972063"/>
              <a:gd name="connsiteY2916" fmla="*/ 5080510 h 5659437"/>
              <a:gd name="connsiteX2917" fmla="*/ 1762739 w 3972063"/>
              <a:gd name="connsiteY2917" fmla="*/ 5072795 h 5659437"/>
              <a:gd name="connsiteX2918" fmla="*/ 1769806 w 3972063"/>
              <a:gd name="connsiteY2918" fmla="*/ 5053870 h 5659437"/>
              <a:gd name="connsiteX2919" fmla="*/ 1770454 w 3972063"/>
              <a:gd name="connsiteY2919" fmla="*/ 5053639 h 5659437"/>
              <a:gd name="connsiteX2920" fmla="*/ 1770986 w 3972063"/>
              <a:gd name="connsiteY2920" fmla="*/ 5050713 h 5659437"/>
              <a:gd name="connsiteX2921" fmla="*/ 1769806 w 3972063"/>
              <a:gd name="connsiteY2921" fmla="*/ 5053870 h 5659437"/>
              <a:gd name="connsiteX2922" fmla="*/ 1766729 w 3972063"/>
              <a:gd name="connsiteY2922" fmla="*/ 5054969 h 5659437"/>
              <a:gd name="connsiteX2923" fmla="*/ 1764601 w 3972063"/>
              <a:gd name="connsiteY2923" fmla="*/ 5050713 h 5659437"/>
              <a:gd name="connsiteX2924" fmla="*/ 1741190 w 3972063"/>
              <a:gd name="connsiteY2924" fmla="*/ 5050713 h 5659437"/>
              <a:gd name="connsiteX2925" fmla="*/ 1741190 w 3972063"/>
              <a:gd name="connsiteY2925" fmla="*/ 5048584 h 5659437"/>
              <a:gd name="connsiteX2926" fmla="*/ 1736933 w 3972063"/>
              <a:gd name="connsiteY2926" fmla="*/ 5057098 h 5659437"/>
              <a:gd name="connsiteX2927" fmla="*/ 1728420 w 3972063"/>
              <a:gd name="connsiteY2927" fmla="*/ 5052841 h 5659437"/>
              <a:gd name="connsiteX2928" fmla="*/ 1724164 w 3972063"/>
              <a:gd name="connsiteY2928" fmla="*/ 5069868 h 5659437"/>
              <a:gd name="connsiteX2929" fmla="*/ 1711394 w 3972063"/>
              <a:gd name="connsiteY2929" fmla="*/ 5080510 h 5659437"/>
              <a:gd name="connsiteX2930" fmla="*/ 1664572 w 3972063"/>
              <a:gd name="connsiteY2930" fmla="*/ 5114565 h 5659437"/>
              <a:gd name="connsiteX2931" fmla="*/ 1639033 w 3972063"/>
              <a:gd name="connsiteY2931" fmla="*/ 5159261 h 5659437"/>
              <a:gd name="connsiteX2932" fmla="*/ 1628392 w 3972063"/>
              <a:gd name="connsiteY2932" fmla="*/ 5163518 h 5659437"/>
              <a:gd name="connsiteX2933" fmla="*/ 1645418 w 3972063"/>
              <a:gd name="connsiteY2933" fmla="*/ 5129464 h 5659437"/>
              <a:gd name="connsiteX2934" fmla="*/ 1634777 w 3972063"/>
              <a:gd name="connsiteY2934" fmla="*/ 5120950 h 5659437"/>
              <a:gd name="connsiteX2935" fmla="*/ 1632648 w 3972063"/>
              <a:gd name="connsiteY2935" fmla="*/ 5133720 h 5659437"/>
              <a:gd name="connsiteX2936" fmla="*/ 1619879 w 3972063"/>
              <a:gd name="connsiteY2936" fmla="*/ 5125207 h 5659437"/>
              <a:gd name="connsiteX2937" fmla="*/ 1624135 w 3972063"/>
              <a:gd name="connsiteY2937" fmla="*/ 5142234 h 5659437"/>
              <a:gd name="connsiteX2938" fmla="*/ 1613494 w 3972063"/>
              <a:gd name="connsiteY2938" fmla="*/ 5152876 h 5659437"/>
              <a:gd name="connsiteX2939" fmla="*/ 1626263 w 3972063"/>
              <a:gd name="connsiteY2939" fmla="*/ 5165647 h 5659437"/>
              <a:gd name="connsiteX2940" fmla="*/ 1615622 w 3972063"/>
              <a:gd name="connsiteY2940" fmla="*/ 5182674 h 5659437"/>
              <a:gd name="connsiteX2941" fmla="*/ 1604981 w 3972063"/>
              <a:gd name="connsiteY2941" fmla="*/ 5178417 h 5659437"/>
              <a:gd name="connsiteX2942" fmla="*/ 1583698 w 3972063"/>
              <a:gd name="connsiteY2942" fmla="*/ 5197573 h 5659437"/>
              <a:gd name="connsiteX2943" fmla="*/ 1594339 w 3972063"/>
              <a:gd name="connsiteY2943" fmla="*/ 5180545 h 5659437"/>
              <a:gd name="connsiteX2944" fmla="*/ 1577313 w 3972063"/>
              <a:gd name="connsiteY2944" fmla="*/ 5176289 h 5659437"/>
              <a:gd name="connsiteX2945" fmla="*/ 1581570 w 3972063"/>
              <a:gd name="connsiteY2945" fmla="*/ 5189059 h 5659437"/>
              <a:gd name="connsiteX2946" fmla="*/ 1553902 w 3972063"/>
              <a:gd name="connsiteY2946" fmla="*/ 5210343 h 5659437"/>
              <a:gd name="connsiteX2947" fmla="*/ 1543261 w 3972063"/>
              <a:gd name="connsiteY2947" fmla="*/ 5206086 h 5659437"/>
              <a:gd name="connsiteX2948" fmla="*/ 1541133 w 3972063"/>
              <a:gd name="connsiteY2948" fmla="*/ 5210343 h 5659437"/>
              <a:gd name="connsiteX2949" fmla="*/ 1558159 w 3972063"/>
              <a:gd name="connsiteY2949" fmla="*/ 5220985 h 5659437"/>
              <a:gd name="connsiteX2950" fmla="*/ 1549646 w 3972063"/>
              <a:gd name="connsiteY2950" fmla="*/ 5229499 h 5659437"/>
              <a:gd name="connsiteX2951" fmla="*/ 1564544 w 3972063"/>
              <a:gd name="connsiteY2951" fmla="*/ 5229499 h 5659437"/>
              <a:gd name="connsiteX2952" fmla="*/ 1549646 w 3972063"/>
              <a:gd name="connsiteY2952" fmla="*/ 5238012 h 5659437"/>
              <a:gd name="connsiteX2953" fmla="*/ 1543261 w 3972063"/>
              <a:gd name="connsiteY2953" fmla="*/ 5223114 h 5659437"/>
              <a:gd name="connsiteX2954" fmla="*/ 1534748 w 3972063"/>
              <a:gd name="connsiteY2954" fmla="*/ 5233756 h 5659437"/>
              <a:gd name="connsiteX2955" fmla="*/ 1521978 w 3972063"/>
              <a:gd name="connsiteY2955" fmla="*/ 5225242 h 5659437"/>
              <a:gd name="connsiteX2956" fmla="*/ 1517722 w 3972063"/>
              <a:gd name="connsiteY2956" fmla="*/ 5210343 h 5659437"/>
              <a:gd name="connsiteX2957" fmla="*/ 1517722 w 3972063"/>
              <a:gd name="connsiteY2957" fmla="*/ 5223114 h 5659437"/>
              <a:gd name="connsiteX2958" fmla="*/ 1502824 w 3972063"/>
              <a:gd name="connsiteY2958" fmla="*/ 5216728 h 5659437"/>
              <a:gd name="connsiteX2959" fmla="*/ 1509209 w 3972063"/>
              <a:gd name="connsiteY2959" fmla="*/ 5229499 h 5659437"/>
              <a:gd name="connsiteX2960" fmla="*/ 1519850 w 3972063"/>
              <a:gd name="connsiteY2960" fmla="*/ 5229499 h 5659437"/>
              <a:gd name="connsiteX2961" fmla="*/ 1519850 w 3972063"/>
              <a:gd name="connsiteY2961" fmla="*/ 5225242 h 5659437"/>
              <a:gd name="connsiteX2962" fmla="*/ 1524107 w 3972063"/>
              <a:gd name="connsiteY2962" fmla="*/ 5233756 h 5659437"/>
              <a:gd name="connsiteX2963" fmla="*/ 1509209 w 3972063"/>
              <a:gd name="connsiteY2963" fmla="*/ 5231627 h 5659437"/>
              <a:gd name="connsiteX2964" fmla="*/ 1509209 w 3972063"/>
              <a:gd name="connsiteY2964" fmla="*/ 5240141 h 5659437"/>
              <a:gd name="connsiteX2965" fmla="*/ 1517722 w 3972063"/>
              <a:gd name="connsiteY2965" fmla="*/ 5240141 h 5659437"/>
              <a:gd name="connsiteX2966" fmla="*/ 1496439 w 3972063"/>
              <a:gd name="connsiteY2966" fmla="*/ 5259297 h 5659437"/>
              <a:gd name="connsiteX2967" fmla="*/ 1500696 w 3972063"/>
              <a:gd name="connsiteY2967" fmla="*/ 5229499 h 5659437"/>
              <a:gd name="connsiteX2968" fmla="*/ 1496439 w 3972063"/>
              <a:gd name="connsiteY2968" fmla="*/ 5227370 h 5659437"/>
              <a:gd name="connsiteX2969" fmla="*/ 1483669 w 3972063"/>
              <a:gd name="connsiteY2969" fmla="*/ 5259297 h 5659437"/>
              <a:gd name="connsiteX2970" fmla="*/ 1475156 w 3972063"/>
              <a:gd name="connsiteY2970" fmla="*/ 5255040 h 5659437"/>
              <a:gd name="connsiteX2971" fmla="*/ 1475156 w 3972063"/>
              <a:gd name="connsiteY2971" fmla="*/ 5259297 h 5659437"/>
              <a:gd name="connsiteX2972" fmla="*/ 1481541 w 3972063"/>
              <a:gd name="connsiteY2972" fmla="*/ 5263553 h 5659437"/>
              <a:gd name="connsiteX2973" fmla="*/ 1468772 w 3972063"/>
              <a:gd name="connsiteY2973" fmla="*/ 5272067 h 5659437"/>
              <a:gd name="connsiteX2974" fmla="*/ 1458130 w 3972063"/>
              <a:gd name="connsiteY2974" fmla="*/ 5299736 h 5659437"/>
              <a:gd name="connsiteX2975" fmla="*/ 1458130 w 3972063"/>
              <a:gd name="connsiteY2975" fmla="*/ 5272067 h 5659437"/>
              <a:gd name="connsiteX2976" fmla="*/ 1443232 w 3972063"/>
              <a:gd name="connsiteY2976" fmla="*/ 5295479 h 5659437"/>
              <a:gd name="connsiteX2977" fmla="*/ 1458130 w 3972063"/>
              <a:gd name="connsiteY2977" fmla="*/ 5306122 h 5659437"/>
              <a:gd name="connsiteX2978" fmla="*/ 1453874 w 3972063"/>
              <a:gd name="connsiteY2978" fmla="*/ 5310378 h 5659437"/>
              <a:gd name="connsiteX2979" fmla="*/ 1438976 w 3972063"/>
              <a:gd name="connsiteY2979" fmla="*/ 5295479 h 5659437"/>
              <a:gd name="connsiteX2980" fmla="*/ 1428334 w 3972063"/>
              <a:gd name="connsiteY2980" fmla="*/ 5303993 h 5659437"/>
              <a:gd name="connsiteX2981" fmla="*/ 1411308 w 3972063"/>
              <a:gd name="connsiteY2981" fmla="*/ 5338048 h 5659437"/>
              <a:gd name="connsiteX2982" fmla="*/ 1404924 w 3972063"/>
              <a:gd name="connsiteY2982" fmla="*/ 5316764 h 5659437"/>
              <a:gd name="connsiteX2983" fmla="*/ 1383641 w 3972063"/>
              <a:gd name="connsiteY2983" fmla="*/ 5335919 h 5659437"/>
              <a:gd name="connsiteX2984" fmla="*/ 1370871 w 3972063"/>
              <a:gd name="connsiteY2984" fmla="*/ 5355075 h 5659437"/>
              <a:gd name="connsiteX2985" fmla="*/ 1377256 w 3972063"/>
              <a:gd name="connsiteY2985" fmla="*/ 5367845 h 5659437"/>
              <a:gd name="connsiteX2986" fmla="*/ 1370871 w 3972063"/>
              <a:gd name="connsiteY2986" fmla="*/ 5369974 h 5659437"/>
              <a:gd name="connsiteX2987" fmla="*/ 1377256 w 3972063"/>
              <a:gd name="connsiteY2987" fmla="*/ 5376359 h 5659437"/>
              <a:gd name="connsiteX2988" fmla="*/ 1368743 w 3972063"/>
              <a:gd name="connsiteY2988" fmla="*/ 5361460 h 5659437"/>
              <a:gd name="connsiteX2989" fmla="*/ 1358102 w 3972063"/>
              <a:gd name="connsiteY2989" fmla="*/ 5357203 h 5659437"/>
              <a:gd name="connsiteX2990" fmla="*/ 1353845 w 3972063"/>
              <a:gd name="connsiteY2990" fmla="*/ 5365717 h 5659437"/>
              <a:gd name="connsiteX2991" fmla="*/ 1358102 w 3972063"/>
              <a:gd name="connsiteY2991" fmla="*/ 5350818 h 5659437"/>
              <a:gd name="connsiteX2992" fmla="*/ 1353845 w 3972063"/>
              <a:gd name="connsiteY2992" fmla="*/ 5348690 h 5659437"/>
              <a:gd name="connsiteX2993" fmla="*/ 1343204 w 3972063"/>
              <a:gd name="connsiteY2993" fmla="*/ 5355075 h 5659437"/>
              <a:gd name="connsiteX2994" fmla="*/ 1358102 w 3972063"/>
              <a:gd name="connsiteY2994" fmla="*/ 5331662 h 5659437"/>
              <a:gd name="connsiteX2995" fmla="*/ 1349589 w 3972063"/>
              <a:gd name="connsiteY2995" fmla="*/ 5327406 h 5659437"/>
              <a:gd name="connsiteX2996" fmla="*/ 1360230 w 3972063"/>
              <a:gd name="connsiteY2996" fmla="*/ 5323149 h 5659437"/>
              <a:gd name="connsiteX2997" fmla="*/ 1364486 w 3972063"/>
              <a:gd name="connsiteY2997" fmla="*/ 5329534 h 5659437"/>
              <a:gd name="connsiteX2998" fmla="*/ 1364486 w 3972063"/>
              <a:gd name="connsiteY2998" fmla="*/ 5310378 h 5659437"/>
              <a:gd name="connsiteX2999" fmla="*/ 1377256 w 3972063"/>
              <a:gd name="connsiteY2999" fmla="*/ 5308250 h 5659437"/>
              <a:gd name="connsiteX3000" fmla="*/ 1370871 w 3972063"/>
              <a:gd name="connsiteY3000" fmla="*/ 5321020 h 5659437"/>
              <a:gd name="connsiteX3001" fmla="*/ 1394282 w 3972063"/>
              <a:gd name="connsiteY3001" fmla="*/ 5316764 h 5659437"/>
              <a:gd name="connsiteX3002" fmla="*/ 1394282 w 3972063"/>
              <a:gd name="connsiteY3002" fmla="*/ 5310378 h 5659437"/>
              <a:gd name="connsiteX3003" fmla="*/ 1385769 w 3972063"/>
              <a:gd name="connsiteY3003" fmla="*/ 5310378 h 5659437"/>
              <a:gd name="connsiteX3004" fmla="*/ 1379384 w 3972063"/>
              <a:gd name="connsiteY3004" fmla="*/ 5303993 h 5659437"/>
              <a:gd name="connsiteX3005" fmla="*/ 1381513 w 3972063"/>
              <a:gd name="connsiteY3005" fmla="*/ 5289094 h 5659437"/>
              <a:gd name="connsiteX3006" fmla="*/ 1370871 w 3972063"/>
              <a:gd name="connsiteY3006" fmla="*/ 5289094 h 5659437"/>
              <a:gd name="connsiteX3007" fmla="*/ 1390026 w 3972063"/>
              <a:gd name="connsiteY3007" fmla="*/ 5274195 h 5659437"/>
              <a:gd name="connsiteX3008" fmla="*/ 1390026 w 3972063"/>
              <a:gd name="connsiteY3008" fmla="*/ 5284837 h 5659437"/>
              <a:gd name="connsiteX3009" fmla="*/ 1411308 w 3972063"/>
              <a:gd name="connsiteY3009" fmla="*/ 5265682 h 5659437"/>
              <a:gd name="connsiteX3010" fmla="*/ 1404924 w 3972063"/>
              <a:gd name="connsiteY3010" fmla="*/ 5261425 h 5659437"/>
              <a:gd name="connsiteX3011" fmla="*/ 1407052 w 3972063"/>
              <a:gd name="connsiteY3011" fmla="*/ 5248654 h 5659437"/>
              <a:gd name="connsiteX3012" fmla="*/ 1430463 w 3972063"/>
              <a:gd name="connsiteY3012" fmla="*/ 5218857 h 5659437"/>
              <a:gd name="connsiteX3013" fmla="*/ 1432591 w 3972063"/>
              <a:gd name="connsiteY3013" fmla="*/ 5229499 h 5659437"/>
              <a:gd name="connsiteX3014" fmla="*/ 1438976 w 3972063"/>
              <a:gd name="connsiteY3014" fmla="*/ 5214600 h 5659437"/>
              <a:gd name="connsiteX3015" fmla="*/ 1449617 w 3972063"/>
              <a:gd name="connsiteY3015" fmla="*/ 5220985 h 5659437"/>
              <a:gd name="connsiteX3016" fmla="*/ 1445361 w 3972063"/>
              <a:gd name="connsiteY3016" fmla="*/ 5212472 h 5659437"/>
              <a:gd name="connsiteX3017" fmla="*/ 1451745 w 3972063"/>
              <a:gd name="connsiteY3017" fmla="*/ 5184802 h 5659437"/>
              <a:gd name="connsiteX3018" fmla="*/ 1460259 w 3972063"/>
              <a:gd name="connsiteY3018" fmla="*/ 5163518 h 5659437"/>
              <a:gd name="connsiteX3019" fmla="*/ 1453874 w 3972063"/>
              <a:gd name="connsiteY3019" fmla="*/ 5169903 h 5659437"/>
              <a:gd name="connsiteX3020" fmla="*/ 1447489 w 3972063"/>
              <a:gd name="connsiteY3020" fmla="*/ 5163518 h 5659437"/>
              <a:gd name="connsiteX3021" fmla="*/ 1464515 w 3972063"/>
              <a:gd name="connsiteY3021" fmla="*/ 5159261 h 5659437"/>
              <a:gd name="connsiteX3022" fmla="*/ 1468772 w 3972063"/>
              <a:gd name="connsiteY3022" fmla="*/ 5176289 h 5659437"/>
              <a:gd name="connsiteX3023" fmla="*/ 1483669 w 3972063"/>
              <a:gd name="connsiteY3023" fmla="*/ 5148619 h 5659437"/>
              <a:gd name="connsiteX3024" fmla="*/ 1496439 w 3972063"/>
              <a:gd name="connsiteY3024" fmla="*/ 5146491 h 5659437"/>
              <a:gd name="connsiteX3025" fmla="*/ 1504952 w 3972063"/>
              <a:gd name="connsiteY3025" fmla="*/ 5131592 h 5659437"/>
              <a:gd name="connsiteX3026" fmla="*/ 1500696 w 3972063"/>
              <a:gd name="connsiteY3026" fmla="*/ 5118822 h 5659437"/>
              <a:gd name="connsiteX3027" fmla="*/ 1513465 w 3972063"/>
              <a:gd name="connsiteY3027" fmla="*/ 5125207 h 5659437"/>
              <a:gd name="connsiteX3028" fmla="*/ 1521978 w 3972063"/>
              <a:gd name="connsiteY3028" fmla="*/ 5110308 h 5659437"/>
              <a:gd name="connsiteX3029" fmla="*/ 1513465 w 3972063"/>
              <a:gd name="connsiteY3029" fmla="*/ 5106051 h 5659437"/>
              <a:gd name="connsiteX3030" fmla="*/ 1528363 w 3972063"/>
              <a:gd name="connsiteY3030" fmla="*/ 5101794 h 5659437"/>
              <a:gd name="connsiteX3031" fmla="*/ 1543261 w 3972063"/>
              <a:gd name="connsiteY3031" fmla="*/ 5071997 h 5659437"/>
              <a:gd name="connsiteX3032" fmla="*/ 1539004 w 3972063"/>
              <a:gd name="connsiteY3032" fmla="*/ 5063483 h 5659437"/>
              <a:gd name="connsiteX3033" fmla="*/ 1549646 w 3972063"/>
              <a:gd name="connsiteY3033" fmla="*/ 5071997 h 5659437"/>
              <a:gd name="connsiteX3034" fmla="*/ 1558159 w 3972063"/>
              <a:gd name="connsiteY3034" fmla="*/ 5044327 h 5659437"/>
              <a:gd name="connsiteX3035" fmla="*/ 1547518 w 3972063"/>
              <a:gd name="connsiteY3035" fmla="*/ 5048584 h 5659437"/>
              <a:gd name="connsiteX3036" fmla="*/ 1553902 w 3972063"/>
              <a:gd name="connsiteY3036" fmla="*/ 5037942 h 5659437"/>
              <a:gd name="connsiteX3037" fmla="*/ 1536876 w 3972063"/>
              <a:gd name="connsiteY3037" fmla="*/ 5037942 h 5659437"/>
              <a:gd name="connsiteX3038" fmla="*/ 1521978 w 3972063"/>
              <a:gd name="connsiteY3038" fmla="*/ 5046456 h 5659437"/>
              <a:gd name="connsiteX3039" fmla="*/ 1509209 w 3972063"/>
              <a:gd name="connsiteY3039" fmla="*/ 5067740 h 5659437"/>
              <a:gd name="connsiteX3040" fmla="*/ 1481541 w 3972063"/>
              <a:gd name="connsiteY3040" fmla="*/ 5099666 h 5659437"/>
              <a:gd name="connsiteX3041" fmla="*/ 1470900 w 3972063"/>
              <a:gd name="connsiteY3041" fmla="*/ 5093281 h 5659437"/>
              <a:gd name="connsiteX3042" fmla="*/ 1464515 w 3972063"/>
              <a:gd name="connsiteY3042" fmla="*/ 5101794 h 5659437"/>
              <a:gd name="connsiteX3043" fmla="*/ 1447489 w 3972063"/>
              <a:gd name="connsiteY3043" fmla="*/ 5095409 h 5659437"/>
              <a:gd name="connsiteX3044" fmla="*/ 1453874 w 3972063"/>
              <a:gd name="connsiteY3044" fmla="*/ 5110308 h 5659437"/>
              <a:gd name="connsiteX3045" fmla="*/ 1438976 w 3972063"/>
              <a:gd name="connsiteY3045" fmla="*/ 5114565 h 5659437"/>
              <a:gd name="connsiteX3046" fmla="*/ 1438976 w 3972063"/>
              <a:gd name="connsiteY3046" fmla="*/ 5125207 h 5659437"/>
              <a:gd name="connsiteX3047" fmla="*/ 1430463 w 3972063"/>
              <a:gd name="connsiteY3047" fmla="*/ 5110308 h 5659437"/>
              <a:gd name="connsiteX3048" fmla="*/ 1419821 w 3972063"/>
              <a:gd name="connsiteY3048" fmla="*/ 5118822 h 5659437"/>
              <a:gd name="connsiteX3049" fmla="*/ 1417693 w 3972063"/>
              <a:gd name="connsiteY3049" fmla="*/ 5129464 h 5659437"/>
              <a:gd name="connsiteX3050" fmla="*/ 1430463 w 3972063"/>
              <a:gd name="connsiteY3050" fmla="*/ 5142234 h 5659437"/>
              <a:gd name="connsiteX3051" fmla="*/ 1417693 w 3972063"/>
              <a:gd name="connsiteY3051" fmla="*/ 5135849 h 5659437"/>
              <a:gd name="connsiteX3052" fmla="*/ 1404924 w 3972063"/>
              <a:gd name="connsiteY3052" fmla="*/ 5152876 h 5659437"/>
              <a:gd name="connsiteX3053" fmla="*/ 1394282 w 3972063"/>
              <a:gd name="connsiteY3053" fmla="*/ 5137977 h 5659437"/>
              <a:gd name="connsiteX3054" fmla="*/ 1394282 w 3972063"/>
              <a:gd name="connsiteY3054" fmla="*/ 5127335 h 5659437"/>
              <a:gd name="connsiteX3055" fmla="*/ 1402795 w 3972063"/>
              <a:gd name="connsiteY3055" fmla="*/ 5116693 h 5659437"/>
              <a:gd name="connsiteX3056" fmla="*/ 1407052 w 3972063"/>
              <a:gd name="connsiteY3056" fmla="*/ 5127335 h 5659437"/>
              <a:gd name="connsiteX3057" fmla="*/ 1411308 w 3972063"/>
              <a:gd name="connsiteY3057" fmla="*/ 5114565 h 5659437"/>
              <a:gd name="connsiteX3058" fmla="*/ 1438976 w 3972063"/>
              <a:gd name="connsiteY3058" fmla="*/ 5099666 h 5659437"/>
              <a:gd name="connsiteX3059" fmla="*/ 1432591 w 3972063"/>
              <a:gd name="connsiteY3059" fmla="*/ 5093281 h 5659437"/>
              <a:gd name="connsiteX3060" fmla="*/ 1436848 w 3972063"/>
              <a:gd name="connsiteY3060" fmla="*/ 5089024 h 5659437"/>
              <a:gd name="connsiteX3061" fmla="*/ 1445361 w 3972063"/>
              <a:gd name="connsiteY3061" fmla="*/ 5093281 h 5659437"/>
              <a:gd name="connsiteX3062" fmla="*/ 1443232 w 3972063"/>
              <a:gd name="connsiteY3062" fmla="*/ 5082639 h 5659437"/>
              <a:gd name="connsiteX3063" fmla="*/ 1453874 w 3972063"/>
              <a:gd name="connsiteY3063" fmla="*/ 5084767 h 5659437"/>
              <a:gd name="connsiteX3064" fmla="*/ 1470900 w 3972063"/>
              <a:gd name="connsiteY3064" fmla="*/ 5069868 h 5659437"/>
              <a:gd name="connsiteX3065" fmla="*/ 1462387 w 3972063"/>
              <a:gd name="connsiteY3065" fmla="*/ 5061355 h 5659437"/>
              <a:gd name="connsiteX3066" fmla="*/ 1462387 w 3972063"/>
              <a:gd name="connsiteY3066" fmla="*/ 5054969 h 5659437"/>
              <a:gd name="connsiteX3067" fmla="*/ 1475156 w 3972063"/>
              <a:gd name="connsiteY3067" fmla="*/ 5048584 h 5659437"/>
              <a:gd name="connsiteX3068" fmla="*/ 1477285 w 3972063"/>
              <a:gd name="connsiteY3068" fmla="*/ 5037942 h 5659437"/>
              <a:gd name="connsiteX3069" fmla="*/ 1456002 w 3972063"/>
              <a:gd name="connsiteY3069" fmla="*/ 5037942 h 5659437"/>
              <a:gd name="connsiteX3070" fmla="*/ 1436848 w 3972063"/>
              <a:gd name="connsiteY3070" fmla="*/ 5050713 h 5659437"/>
              <a:gd name="connsiteX3071" fmla="*/ 1438976 w 3972063"/>
              <a:gd name="connsiteY3071" fmla="*/ 5037942 h 5659437"/>
              <a:gd name="connsiteX3072" fmla="*/ 1432591 w 3972063"/>
              <a:gd name="connsiteY3072" fmla="*/ 5037942 h 5659437"/>
              <a:gd name="connsiteX3073" fmla="*/ 1426206 w 3972063"/>
              <a:gd name="connsiteY3073" fmla="*/ 5037942 h 5659437"/>
              <a:gd name="connsiteX3074" fmla="*/ 1417693 w 3972063"/>
              <a:gd name="connsiteY3074" fmla="*/ 5037942 h 5659437"/>
              <a:gd name="connsiteX3075" fmla="*/ 1421950 w 3972063"/>
              <a:gd name="connsiteY3075" fmla="*/ 5050713 h 5659437"/>
              <a:gd name="connsiteX3076" fmla="*/ 1426206 w 3972063"/>
              <a:gd name="connsiteY3076" fmla="*/ 5052841 h 5659437"/>
              <a:gd name="connsiteX3077" fmla="*/ 1417693 w 3972063"/>
              <a:gd name="connsiteY3077" fmla="*/ 5067740 h 5659437"/>
              <a:gd name="connsiteX3078" fmla="*/ 1413437 w 3972063"/>
              <a:gd name="connsiteY3078" fmla="*/ 5080510 h 5659437"/>
              <a:gd name="connsiteX3079" fmla="*/ 1411308 w 3972063"/>
              <a:gd name="connsiteY3079" fmla="*/ 5086895 h 5659437"/>
              <a:gd name="connsiteX3080" fmla="*/ 1411308 w 3972063"/>
              <a:gd name="connsiteY3080" fmla="*/ 5074125 h 5659437"/>
              <a:gd name="connsiteX3081" fmla="*/ 1407052 w 3972063"/>
              <a:gd name="connsiteY3081" fmla="*/ 5069868 h 5659437"/>
              <a:gd name="connsiteX3082" fmla="*/ 1411308 w 3972063"/>
              <a:gd name="connsiteY3082" fmla="*/ 5057098 h 5659437"/>
              <a:gd name="connsiteX3083" fmla="*/ 1402795 w 3972063"/>
              <a:gd name="connsiteY3083" fmla="*/ 5054969 h 5659437"/>
              <a:gd name="connsiteX3084" fmla="*/ 1404924 w 3972063"/>
              <a:gd name="connsiteY3084" fmla="*/ 5069868 h 5659437"/>
              <a:gd name="connsiteX3085" fmla="*/ 1387897 w 3972063"/>
              <a:gd name="connsiteY3085" fmla="*/ 5078382 h 5659437"/>
              <a:gd name="connsiteX3086" fmla="*/ 1390026 w 3972063"/>
              <a:gd name="connsiteY3086" fmla="*/ 5037942 h 5659437"/>
              <a:gd name="connsiteX3087" fmla="*/ 1385769 w 3972063"/>
              <a:gd name="connsiteY3087" fmla="*/ 5037942 h 5659437"/>
              <a:gd name="connsiteX3088" fmla="*/ 1362358 w 3972063"/>
              <a:gd name="connsiteY3088" fmla="*/ 5067740 h 5659437"/>
              <a:gd name="connsiteX3089" fmla="*/ 1362358 w 3972063"/>
              <a:gd name="connsiteY3089" fmla="*/ 5082639 h 5659437"/>
              <a:gd name="connsiteX3090" fmla="*/ 1368743 w 3972063"/>
              <a:gd name="connsiteY3090" fmla="*/ 5084767 h 5659437"/>
              <a:gd name="connsiteX3091" fmla="*/ 1330434 w 3972063"/>
              <a:gd name="connsiteY3091" fmla="*/ 5137977 h 5659437"/>
              <a:gd name="connsiteX3092" fmla="*/ 1336819 w 3972063"/>
              <a:gd name="connsiteY3092" fmla="*/ 5144363 h 5659437"/>
              <a:gd name="connsiteX3093" fmla="*/ 1326178 w 3972063"/>
              <a:gd name="connsiteY3093" fmla="*/ 5155005 h 5659437"/>
              <a:gd name="connsiteX3094" fmla="*/ 1321921 w 3972063"/>
              <a:gd name="connsiteY3094" fmla="*/ 5140106 h 5659437"/>
              <a:gd name="connsiteX3095" fmla="*/ 1307023 w 3972063"/>
              <a:gd name="connsiteY3095" fmla="*/ 5163518 h 5659437"/>
              <a:gd name="connsiteX3096" fmla="*/ 1294254 w 3972063"/>
              <a:gd name="connsiteY3096" fmla="*/ 5161390 h 5659437"/>
              <a:gd name="connsiteX3097" fmla="*/ 1298510 w 3972063"/>
              <a:gd name="connsiteY3097" fmla="*/ 5169903 h 5659437"/>
              <a:gd name="connsiteX3098" fmla="*/ 1283612 w 3972063"/>
              <a:gd name="connsiteY3098" fmla="*/ 5167775 h 5659437"/>
              <a:gd name="connsiteX3099" fmla="*/ 1285740 w 3972063"/>
              <a:gd name="connsiteY3099" fmla="*/ 5180545 h 5659437"/>
              <a:gd name="connsiteX3100" fmla="*/ 1266586 w 3972063"/>
              <a:gd name="connsiteY3100" fmla="*/ 5169903 h 5659437"/>
              <a:gd name="connsiteX3101" fmla="*/ 1258073 w 3972063"/>
              <a:gd name="connsiteY3101" fmla="*/ 5184802 h 5659437"/>
              <a:gd name="connsiteX3102" fmla="*/ 1258073 w 3972063"/>
              <a:gd name="connsiteY3102" fmla="*/ 5180545 h 5659437"/>
              <a:gd name="connsiteX3103" fmla="*/ 1254061 w 3972063"/>
              <a:gd name="connsiteY3103" fmla="*/ 5178539 h 5659437"/>
              <a:gd name="connsiteX3104" fmla="*/ 1254276 w 3972063"/>
              <a:gd name="connsiteY3104" fmla="*/ 5178236 h 5659437"/>
              <a:gd name="connsiteX3105" fmla="*/ 1262596 w 3972063"/>
              <a:gd name="connsiteY3105" fmla="*/ 5174958 h 5659437"/>
              <a:gd name="connsiteX3106" fmla="*/ 1260201 w 3972063"/>
              <a:gd name="connsiteY3106" fmla="*/ 5169903 h 5659437"/>
              <a:gd name="connsiteX3107" fmla="*/ 1254276 w 3972063"/>
              <a:gd name="connsiteY3107" fmla="*/ 5178236 h 5659437"/>
              <a:gd name="connsiteX3108" fmla="*/ 1253816 w 3972063"/>
              <a:gd name="connsiteY3108" fmla="*/ 5178417 h 5659437"/>
              <a:gd name="connsiteX3109" fmla="*/ 1254061 w 3972063"/>
              <a:gd name="connsiteY3109" fmla="*/ 5178539 h 5659437"/>
              <a:gd name="connsiteX3110" fmla="*/ 1251688 w 3972063"/>
              <a:gd name="connsiteY3110" fmla="*/ 5181876 h 5659437"/>
              <a:gd name="connsiteX3111" fmla="*/ 1249560 w 3972063"/>
              <a:gd name="connsiteY3111" fmla="*/ 5195444 h 5659437"/>
              <a:gd name="connsiteX3112" fmla="*/ 1236790 w 3972063"/>
              <a:gd name="connsiteY3112" fmla="*/ 5195444 h 5659437"/>
              <a:gd name="connsiteX3113" fmla="*/ 1236790 w 3972063"/>
              <a:gd name="connsiteY3113" fmla="*/ 5206086 h 5659437"/>
              <a:gd name="connsiteX3114" fmla="*/ 1219764 w 3972063"/>
              <a:gd name="connsiteY3114" fmla="*/ 5191187 h 5659437"/>
              <a:gd name="connsiteX3115" fmla="*/ 1226149 w 3972063"/>
              <a:gd name="connsiteY3115" fmla="*/ 5174160 h 5659437"/>
              <a:gd name="connsiteX3116" fmla="*/ 1213379 w 3972063"/>
              <a:gd name="connsiteY3116" fmla="*/ 5167775 h 5659437"/>
              <a:gd name="connsiteX3117" fmla="*/ 1209123 w 3972063"/>
              <a:gd name="connsiteY3117" fmla="*/ 5199701 h 5659437"/>
              <a:gd name="connsiteX3118" fmla="*/ 1211251 w 3972063"/>
              <a:gd name="connsiteY3118" fmla="*/ 5216728 h 5659437"/>
              <a:gd name="connsiteX3119" fmla="*/ 1211251 w 3972063"/>
              <a:gd name="connsiteY3119" fmla="*/ 5203958 h 5659437"/>
              <a:gd name="connsiteX3120" fmla="*/ 1198481 w 3972063"/>
              <a:gd name="connsiteY3120" fmla="*/ 5203958 h 5659437"/>
              <a:gd name="connsiteX3121" fmla="*/ 1202738 w 3972063"/>
              <a:gd name="connsiteY3121" fmla="*/ 5214600 h 5659437"/>
              <a:gd name="connsiteX3122" fmla="*/ 1194225 w 3972063"/>
              <a:gd name="connsiteY3122" fmla="*/ 5212472 h 5659437"/>
              <a:gd name="connsiteX3123" fmla="*/ 1202738 w 3972063"/>
              <a:gd name="connsiteY3123" fmla="*/ 5227370 h 5659437"/>
              <a:gd name="connsiteX3124" fmla="*/ 1187840 w 3972063"/>
              <a:gd name="connsiteY3124" fmla="*/ 5225242 h 5659437"/>
              <a:gd name="connsiteX3125" fmla="*/ 1196353 w 3972063"/>
              <a:gd name="connsiteY3125" fmla="*/ 5244398 h 5659437"/>
              <a:gd name="connsiteX3126" fmla="*/ 1189968 w 3972063"/>
              <a:gd name="connsiteY3126" fmla="*/ 5235884 h 5659437"/>
              <a:gd name="connsiteX3127" fmla="*/ 1181455 w 3972063"/>
              <a:gd name="connsiteY3127" fmla="*/ 5238012 h 5659437"/>
              <a:gd name="connsiteX3128" fmla="*/ 1179327 w 3972063"/>
              <a:gd name="connsiteY3128" fmla="*/ 5267810 h 5659437"/>
              <a:gd name="connsiteX3129" fmla="*/ 1189968 w 3972063"/>
              <a:gd name="connsiteY3129" fmla="*/ 5276324 h 5659437"/>
              <a:gd name="connsiteX3130" fmla="*/ 1189968 w 3972063"/>
              <a:gd name="connsiteY3130" fmla="*/ 5284837 h 5659437"/>
              <a:gd name="connsiteX3131" fmla="*/ 1179327 w 3972063"/>
              <a:gd name="connsiteY3131" fmla="*/ 5291223 h 5659437"/>
              <a:gd name="connsiteX3132" fmla="*/ 1179327 w 3972063"/>
              <a:gd name="connsiteY3132" fmla="*/ 5257168 h 5659437"/>
              <a:gd name="connsiteX3133" fmla="*/ 1175070 w 3972063"/>
              <a:gd name="connsiteY3133" fmla="*/ 5255040 h 5659437"/>
              <a:gd name="connsiteX3134" fmla="*/ 1153788 w 3972063"/>
              <a:gd name="connsiteY3134" fmla="*/ 5323149 h 5659437"/>
              <a:gd name="connsiteX3135" fmla="*/ 1143146 w 3972063"/>
              <a:gd name="connsiteY3135" fmla="*/ 5325277 h 5659437"/>
              <a:gd name="connsiteX3136" fmla="*/ 1136762 w 3972063"/>
              <a:gd name="connsiteY3136" fmla="*/ 5280581 h 5659437"/>
              <a:gd name="connsiteX3137" fmla="*/ 1132505 w 3972063"/>
              <a:gd name="connsiteY3137" fmla="*/ 5280581 h 5659437"/>
              <a:gd name="connsiteX3138" fmla="*/ 1115479 w 3972063"/>
              <a:gd name="connsiteY3138" fmla="*/ 5333791 h 5659437"/>
              <a:gd name="connsiteX3139" fmla="*/ 1094196 w 3972063"/>
              <a:gd name="connsiteY3139" fmla="*/ 5372102 h 5659437"/>
              <a:gd name="connsiteX3140" fmla="*/ 1094196 w 3972063"/>
              <a:gd name="connsiteY3140" fmla="*/ 5380616 h 5659437"/>
              <a:gd name="connsiteX3141" fmla="*/ 1083555 w 3972063"/>
              <a:gd name="connsiteY3141" fmla="*/ 5372102 h 5659437"/>
              <a:gd name="connsiteX3142" fmla="*/ 1070785 w 3972063"/>
              <a:gd name="connsiteY3142" fmla="*/ 5378487 h 5659437"/>
              <a:gd name="connsiteX3143" fmla="*/ 1075042 w 3972063"/>
              <a:gd name="connsiteY3143" fmla="*/ 5387001 h 5659437"/>
              <a:gd name="connsiteX3144" fmla="*/ 1077170 w 3972063"/>
              <a:gd name="connsiteY3144" fmla="*/ 5380616 h 5659437"/>
              <a:gd name="connsiteX3145" fmla="*/ 1079298 w 3972063"/>
              <a:gd name="connsiteY3145" fmla="*/ 5404028 h 5659437"/>
              <a:gd name="connsiteX3146" fmla="*/ 1034605 w 3972063"/>
              <a:gd name="connsiteY3146" fmla="*/ 5416799 h 5659437"/>
              <a:gd name="connsiteX3147" fmla="*/ 1011194 w 3972063"/>
              <a:gd name="connsiteY3147" fmla="*/ 5416799 h 5659437"/>
              <a:gd name="connsiteX3148" fmla="*/ 996296 w 3972063"/>
              <a:gd name="connsiteY3148" fmla="*/ 5344433 h 5659437"/>
              <a:gd name="connsiteX3149" fmla="*/ 1002681 w 3972063"/>
              <a:gd name="connsiteY3149" fmla="*/ 5355075 h 5659437"/>
              <a:gd name="connsiteX3150" fmla="*/ 1013322 w 3972063"/>
              <a:gd name="connsiteY3150" fmla="*/ 5331662 h 5659437"/>
              <a:gd name="connsiteX3151" fmla="*/ 1023963 w 3972063"/>
              <a:gd name="connsiteY3151" fmla="*/ 5265682 h 5659437"/>
              <a:gd name="connsiteX3152" fmla="*/ 1049503 w 3972063"/>
              <a:gd name="connsiteY3152" fmla="*/ 5216728 h 5659437"/>
              <a:gd name="connsiteX3153" fmla="*/ 1036733 w 3972063"/>
              <a:gd name="connsiteY3153" fmla="*/ 5225242 h 5659437"/>
              <a:gd name="connsiteX3154" fmla="*/ 1047374 w 3972063"/>
              <a:gd name="connsiteY3154" fmla="*/ 5193316 h 5659437"/>
              <a:gd name="connsiteX3155" fmla="*/ 1062272 w 3972063"/>
              <a:gd name="connsiteY3155" fmla="*/ 5161390 h 5659437"/>
              <a:gd name="connsiteX3156" fmla="*/ 1070785 w 3972063"/>
              <a:gd name="connsiteY3156" fmla="*/ 5163518 h 5659437"/>
              <a:gd name="connsiteX3157" fmla="*/ 1079298 w 3972063"/>
              <a:gd name="connsiteY3157" fmla="*/ 5137977 h 5659437"/>
              <a:gd name="connsiteX3158" fmla="*/ 1077170 w 3972063"/>
              <a:gd name="connsiteY3158" fmla="*/ 5148619 h 5659437"/>
              <a:gd name="connsiteX3159" fmla="*/ 1081427 w 3972063"/>
              <a:gd name="connsiteY3159" fmla="*/ 5131592 h 5659437"/>
              <a:gd name="connsiteX3160" fmla="*/ 1113351 w 3972063"/>
              <a:gd name="connsiteY3160" fmla="*/ 5084767 h 5659437"/>
              <a:gd name="connsiteX3161" fmla="*/ 1106966 w 3972063"/>
              <a:gd name="connsiteY3161" fmla="*/ 5048584 h 5659437"/>
              <a:gd name="connsiteX3162" fmla="*/ 1100581 w 3972063"/>
              <a:gd name="connsiteY3162" fmla="*/ 5046456 h 5659437"/>
              <a:gd name="connsiteX3163" fmla="*/ 1100581 w 3972063"/>
              <a:gd name="connsiteY3163" fmla="*/ 5050713 h 5659437"/>
              <a:gd name="connsiteX3164" fmla="*/ 1102709 w 3972063"/>
              <a:gd name="connsiteY3164" fmla="*/ 5061355 h 5659437"/>
              <a:gd name="connsiteX3165" fmla="*/ 1098453 w 3972063"/>
              <a:gd name="connsiteY3165" fmla="*/ 5067740 h 5659437"/>
              <a:gd name="connsiteX3166" fmla="*/ 1085683 w 3972063"/>
              <a:gd name="connsiteY3166" fmla="*/ 5065611 h 5659437"/>
              <a:gd name="connsiteX3167" fmla="*/ 1083555 w 3972063"/>
              <a:gd name="connsiteY3167" fmla="*/ 5076253 h 5659437"/>
              <a:gd name="connsiteX3168" fmla="*/ 1072914 w 3972063"/>
              <a:gd name="connsiteY3168" fmla="*/ 5074125 h 5659437"/>
              <a:gd name="connsiteX3169" fmla="*/ 1070785 w 3972063"/>
              <a:gd name="connsiteY3169" fmla="*/ 5086895 h 5659437"/>
              <a:gd name="connsiteX3170" fmla="*/ 1077170 w 3972063"/>
              <a:gd name="connsiteY3170" fmla="*/ 5089024 h 5659437"/>
              <a:gd name="connsiteX3171" fmla="*/ 1066529 w 3972063"/>
              <a:gd name="connsiteY3171" fmla="*/ 5091152 h 5659437"/>
              <a:gd name="connsiteX3172" fmla="*/ 1060144 w 3972063"/>
              <a:gd name="connsiteY3172" fmla="*/ 5063483 h 5659437"/>
              <a:gd name="connsiteX3173" fmla="*/ 1058016 w 3972063"/>
              <a:gd name="connsiteY3173" fmla="*/ 5067740 h 5659437"/>
              <a:gd name="connsiteX3174" fmla="*/ 1058016 w 3972063"/>
              <a:gd name="connsiteY3174" fmla="*/ 5082639 h 5659437"/>
              <a:gd name="connsiteX3175" fmla="*/ 1055887 w 3972063"/>
              <a:gd name="connsiteY3175" fmla="*/ 5080510 h 5659437"/>
              <a:gd name="connsiteX3176" fmla="*/ 1049503 w 3972063"/>
              <a:gd name="connsiteY3176" fmla="*/ 5097538 h 5659437"/>
              <a:gd name="connsiteX3177" fmla="*/ 1038861 w 3972063"/>
              <a:gd name="connsiteY3177" fmla="*/ 5091152 h 5659437"/>
              <a:gd name="connsiteX3178" fmla="*/ 1021835 w 3972063"/>
              <a:gd name="connsiteY3178" fmla="*/ 5108180 h 5659437"/>
              <a:gd name="connsiteX3179" fmla="*/ 1015450 w 3972063"/>
              <a:gd name="connsiteY3179" fmla="*/ 5097538 h 5659437"/>
              <a:gd name="connsiteX3180" fmla="*/ 998424 w 3972063"/>
              <a:gd name="connsiteY3180" fmla="*/ 5110308 h 5659437"/>
              <a:gd name="connsiteX3181" fmla="*/ 1002681 w 3972063"/>
              <a:gd name="connsiteY3181" fmla="*/ 5116693 h 5659437"/>
              <a:gd name="connsiteX3182" fmla="*/ 981398 w 3972063"/>
              <a:gd name="connsiteY3182" fmla="*/ 5133720 h 5659437"/>
              <a:gd name="connsiteX3183" fmla="*/ 953730 w 3972063"/>
              <a:gd name="connsiteY3183" fmla="*/ 5142234 h 5659437"/>
              <a:gd name="connsiteX3184" fmla="*/ 994168 w 3972063"/>
              <a:gd name="connsiteY3184" fmla="*/ 5033685 h 5659437"/>
              <a:gd name="connsiteX3185" fmla="*/ 1006937 w 3972063"/>
              <a:gd name="connsiteY3185" fmla="*/ 4997502 h 5659437"/>
              <a:gd name="connsiteX3186" fmla="*/ 1019707 w 3972063"/>
              <a:gd name="connsiteY3186" fmla="*/ 4963448 h 5659437"/>
              <a:gd name="connsiteX3187" fmla="*/ 1011194 w 3972063"/>
              <a:gd name="connsiteY3187" fmla="*/ 4993246 h 5659437"/>
              <a:gd name="connsiteX3188" fmla="*/ 1026092 w 3972063"/>
              <a:gd name="connsiteY3188" fmla="*/ 4946421 h 5659437"/>
              <a:gd name="connsiteX3189" fmla="*/ 1026092 w 3972063"/>
              <a:gd name="connsiteY3189" fmla="*/ 4927265 h 5659437"/>
              <a:gd name="connsiteX3190" fmla="*/ 1032476 w 3972063"/>
              <a:gd name="connsiteY3190" fmla="*/ 4950677 h 5659437"/>
              <a:gd name="connsiteX3191" fmla="*/ 1030348 w 3972063"/>
              <a:gd name="connsiteY3191" fmla="*/ 4912366 h 5659437"/>
              <a:gd name="connsiteX3192" fmla="*/ 1038861 w 3972063"/>
              <a:gd name="connsiteY3192" fmla="*/ 4914494 h 5659437"/>
              <a:gd name="connsiteX3193" fmla="*/ 1049503 w 3972063"/>
              <a:gd name="connsiteY3193" fmla="*/ 4901724 h 5659437"/>
              <a:gd name="connsiteX3194" fmla="*/ 1051631 w 3972063"/>
              <a:gd name="connsiteY3194" fmla="*/ 4897467 h 5659437"/>
              <a:gd name="connsiteX3195" fmla="*/ 1043118 w 3972063"/>
              <a:gd name="connsiteY3195" fmla="*/ 4880440 h 5659437"/>
              <a:gd name="connsiteX3196" fmla="*/ 1038861 w 3972063"/>
              <a:gd name="connsiteY3196" fmla="*/ 4884697 h 5659437"/>
              <a:gd name="connsiteX3197" fmla="*/ 1043118 w 3972063"/>
              <a:gd name="connsiteY3197" fmla="*/ 4897467 h 5659437"/>
              <a:gd name="connsiteX3198" fmla="*/ 1036733 w 3972063"/>
              <a:gd name="connsiteY3198" fmla="*/ 4905981 h 5659437"/>
              <a:gd name="connsiteX3199" fmla="*/ 1036733 w 3972063"/>
              <a:gd name="connsiteY3199" fmla="*/ 4888954 h 5659437"/>
              <a:gd name="connsiteX3200" fmla="*/ 1021835 w 3972063"/>
              <a:gd name="connsiteY3200" fmla="*/ 4891082 h 5659437"/>
              <a:gd name="connsiteX3201" fmla="*/ 1013322 w 3972063"/>
              <a:gd name="connsiteY3201" fmla="*/ 4874055 h 5659437"/>
              <a:gd name="connsiteX3202" fmla="*/ 1009065 w 3972063"/>
              <a:gd name="connsiteY3202" fmla="*/ 4914494 h 5659437"/>
              <a:gd name="connsiteX3203" fmla="*/ 1002681 w 3972063"/>
              <a:gd name="connsiteY3203" fmla="*/ 4927265 h 5659437"/>
              <a:gd name="connsiteX3204" fmla="*/ 1011194 w 3972063"/>
              <a:gd name="connsiteY3204" fmla="*/ 4931522 h 5659437"/>
              <a:gd name="connsiteX3205" fmla="*/ 1000552 w 3972063"/>
              <a:gd name="connsiteY3205" fmla="*/ 4940035 h 5659437"/>
              <a:gd name="connsiteX3206" fmla="*/ 989911 w 3972063"/>
              <a:gd name="connsiteY3206" fmla="*/ 4974090 h 5659437"/>
              <a:gd name="connsiteX3207" fmla="*/ 975013 w 3972063"/>
              <a:gd name="connsiteY3207" fmla="*/ 5006016 h 5659437"/>
              <a:gd name="connsiteX3208" fmla="*/ 943089 w 3972063"/>
              <a:gd name="connsiteY3208" fmla="*/ 5061355 h 5659437"/>
              <a:gd name="connsiteX3209" fmla="*/ 940961 w 3972063"/>
              <a:gd name="connsiteY3209" fmla="*/ 5027300 h 5659437"/>
              <a:gd name="connsiteX3210" fmla="*/ 926063 w 3972063"/>
              <a:gd name="connsiteY3210" fmla="*/ 5052841 h 5659437"/>
              <a:gd name="connsiteX3211" fmla="*/ 911165 w 3972063"/>
              <a:gd name="connsiteY3211" fmla="*/ 5054969 h 5659437"/>
              <a:gd name="connsiteX3212" fmla="*/ 902652 w 3972063"/>
              <a:gd name="connsiteY3212" fmla="*/ 5080510 h 5659437"/>
              <a:gd name="connsiteX3213" fmla="*/ 889882 w 3972063"/>
              <a:gd name="connsiteY3213" fmla="*/ 5089024 h 5659437"/>
              <a:gd name="connsiteX3214" fmla="*/ 894139 w 3972063"/>
              <a:gd name="connsiteY3214" fmla="*/ 5076253 h 5659437"/>
              <a:gd name="connsiteX3215" fmla="*/ 879241 w 3972063"/>
              <a:gd name="connsiteY3215" fmla="*/ 5076253 h 5659437"/>
              <a:gd name="connsiteX3216" fmla="*/ 879241 w 3972063"/>
              <a:gd name="connsiteY3216" fmla="*/ 5003888 h 5659437"/>
              <a:gd name="connsiteX3217" fmla="*/ 894139 w 3972063"/>
              <a:gd name="connsiteY3217" fmla="*/ 4940035 h 5659437"/>
              <a:gd name="connsiteX3218" fmla="*/ 917550 w 3972063"/>
              <a:gd name="connsiteY3218" fmla="*/ 4861284 h 5659437"/>
              <a:gd name="connsiteX3219" fmla="*/ 938833 w 3972063"/>
              <a:gd name="connsiteY3219" fmla="*/ 4797432 h 5659437"/>
              <a:gd name="connsiteX3220" fmla="*/ 945217 w 3972063"/>
              <a:gd name="connsiteY3220" fmla="*/ 4801689 h 5659437"/>
              <a:gd name="connsiteX3221" fmla="*/ 945217 w 3972063"/>
              <a:gd name="connsiteY3221" fmla="*/ 4776148 h 5659437"/>
              <a:gd name="connsiteX3222" fmla="*/ 960115 w 3972063"/>
              <a:gd name="connsiteY3222" fmla="*/ 4776148 h 5659437"/>
              <a:gd name="connsiteX3223" fmla="*/ 970757 w 3972063"/>
              <a:gd name="connsiteY3223" fmla="*/ 4733580 h 5659437"/>
              <a:gd name="connsiteX3224" fmla="*/ 955859 w 3972063"/>
              <a:gd name="connsiteY3224" fmla="*/ 4746350 h 5659437"/>
              <a:gd name="connsiteX3225" fmla="*/ 951602 w 3972063"/>
              <a:gd name="connsiteY3225" fmla="*/ 4729323 h 5659437"/>
              <a:gd name="connsiteX3226" fmla="*/ 938833 w 3972063"/>
              <a:gd name="connsiteY3226" fmla="*/ 4742093 h 5659437"/>
              <a:gd name="connsiteX3227" fmla="*/ 928191 w 3972063"/>
              <a:gd name="connsiteY3227" fmla="*/ 4733580 h 5659437"/>
              <a:gd name="connsiteX3228" fmla="*/ 923935 w 3972063"/>
              <a:gd name="connsiteY3228" fmla="*/ 4716552 h 5659437"/>
              <a:gd name="connsiteX3229" fmla="*/ 921806 w 3972063"/>
              <a:gd name="connsiteY3229" fmla="*/ 4731451 h 5659437"/>
              <a:gd name="connsiteX3230" fmla="*/ 909037 w 3972063"/>
              <a:gd name="connsiteY3230" fmla="*/ 4725066 h 5659437"/>
              <a:gd name="connsiteX3231" fmla="*/ 913293 w 3972063"/>
              <a:gd name="connsiteY3231" fmla="*/ 4739965 h 5659437"/>
              <a:gd name="connsiteX3232" fmla="*/ 923935 w 3972063"/>
              <a:gd name="connsiteY3232" fmla="*/ 4737837 h 5659437"/>
              <a:gd name="connsiteX3233" fmla="*/ 923935 w 3972063"/>
              <a:gd name="connsiteY3233" fmla="*/ 4733580 h 5659437"/>
              <a:gd name="connsiteX3234" fmla="*/ 928191 w 3972063"/>
              <a:gd name="connsiteY3234" fmla="*/ 4742093 h 5659437"/>
              <a:gd name="connsiteX3235" fmla="*/ 911165 w 3972063"/>
              <a:gd name="connsiteY3235" fmla="*/ 4742093 h 5659437"/>
              <a:gd name="connsiteX3236" fmla="*/ 911165 w 3972063"/>
              <a:gd name="connsiteY3236" fmla="*/ 4752735 h 5659437"/>
              <a:gd name="connsiteX3237" fmla="*/ 919678 w 3972063"/>
              <a:gd name="connsiteY3237" fmla="*/ 4750607 h 5659437"/>
              <a:gd name="connsiteX3238" fmla="*/ 896267 w 3972063"/>
              <a:gd name="connsiteY3238" fmla="*/ 4774020 h 5659437"/>
              <a:gd name="connsiteX3239" fmla="*/ 904780 w 3972063"/>
              <a:gd name="connsiteY3239" fmla="*/ 4739965 h 5659437"/>
              <a:gd name="connsiteX3240" fmla="*/ 898395 w 3972063"/>
              <a:gd name="connsiteY3240" fmla="*/ 4737837 h 5659437"/>
              <a:gd name="connsiteX3241" fmla="*/ 881369 w 3972063"/>
              <a:gd name="connsiteY3241" fmla="*/ 4776148 h 5659437"/>
              <a:gd name="connsiteX3242" fmla="*/ 872856 w 3972063"/>
              <a:gd name="connsiteY3242" fmla="*/ 4771891 h 5659437"/>
              <a:gd name="connsiteX3243" fmla="*/ 870728 w 3972063"/>
              <a:gd name="connsiteY3243" fmla="*/ 4776148 h 5659437"/>
              <a:gd name="connsiteX3244" fmla="*/ 877113 w 3972063"/>
              <a:gd name="connsiteY3244" fmla="*/ 4780405 h 5659437"/>
              <a:gd name="connsiteX3245" fmla="*/ 862215 w 3972063"/>
              <a:gd name="connsiteY3245" fmla="*/ 4791047 h 5659437"/>
              <a:gd name="connsiteX3246" fmla="*/ 847317 w 3972063"/>
              <a:gd name="connsiteY3246" fmla="*/ 4822973 h 5659437"/>
              <a:gd name="connsiteX3247" fmla="*/ 851574 w 3972063"/>
              <a:gd name="connsiteY3247" fmla="*/ 4793175 h 5659437"/>
              <a:gd name="connsiteX3248" fmla="*/ 832419 w 3972063"/>
              <a:gd name="connsiteY3248" fmla="*/ 4820844 h 5659437"/>
              <a:gd name="connsiteX3249" fmla="*/ 847317 w 3972063"/>
              <a:gd name="connsiteY3249" fmla="*/ 4831487 h 5659437"/>
              <a:gd name="connsiteX3250" fmla="*/ 840932 w 3972063"/>
              <a:gd name="connsiteY3250" fmla="*/ 4835743 h 5659437"/>
              <a:gd name="connsiteX3251" fmla="*/ 828163 w 3972063"/>
              <a:gd name="connsiteY3251" fmla="*/ 4820844 h 5659437"/>
              <a:gd name="connsiteX3252" fmla="*/ 815393 w 3972063"/>
              <a:gd name="connsiteY3252" fmla="*/ 4831487 h 5659437"/>
              <a:gd name="connsiteX3253" fmla="*/ 791982 w 3972063"/>
              <a:gd name="connsiteY3253" fmla="*/ 4874055 h 5659437"/>
              <a:gd name="connsiteX3254" fmla="*/ 789854 w 3972063"/>
              <a:gd name="connsiteY3254" fmla="*/ 4848514 h 5659437"/>
              <a:gd name="connsiteX3255" fmla="*/ 762186 w 3972063"/>
              <a:gd name="connsiteY3255" fmla="*/ 4871926 h 5659437"/>
              <a:gd name="connsiteX3256" fmla="*/ 747288 w 3972063"/>
              <a:gd name="connsiteY3256" fmla="*/ 4895339 h 5659437"/>
              <a:gd name="connsiteX3257" fmla="*/ 751545 w 3972063"/>
              <a:gd name="connsiteY3257" fmla="*/ 4910238 h 5659437"/>
              <a:gd name="connsiteX3258" fmla="*/ 745160 w 3972063"/>
              <a:gd name="connsiteY3258" fmla="*/ 4912366 h 5659437"/>
              <a:gd name="connsiteX3259" fmla="*/ 751545 w 3972063"/>
              <a:gd name="connsiteY3259" fmla="*/ 4918751 h 5659437"/>
              <a:gd name="connsiteX3260" fmla="*/ 743032 w 3972063"/>
              <a:gd name="connsiteY3260" fmla="*/ 4903852 h 5659437"/>
              <a:gd name="connsiteX3261" fmla="*/ 732390 w 3972063"/>
              <a:gd name="connsiteY3261" fmla="*/ 4899596 h 5659437"/>
              <a:gd name="connsiteX3262" fmla="*/ 728134 w 3972063"/>
              <a:gd name="connsiteY3262" fmla="*/ 4910238 h 5659437"/>
              <a:gd name="connsiteX3263" fmla="*/ 734519 w 3972063"/>
              <a:gd name="connsiteY3263" fmla="*/ 4891082 h 5659437"/>
              <a:gd name="connsiteX3264" fmla="*/ 728134 w 3972063"/>
              <a:gd name="connsiteY3264" fmla="*/ 4888954 h 5659437"/>
              <a:gd name="connsiteX3265" fmla="*/ 717493 w 3972063"/>
              <a:gd name="connsiteY3265" fmla="*/ 4895339 h 5659437"/>
              <a:gd name="connsiteX3266" fmla="*/ 736647 w 3972063"/>
              <a:gd name="connsiteY3266" fmla="*/ 4867669 h 5659437"/>
              <a:gd name="connsiteX3267" fmla="*/ 726006 w 3972063"/>
              <a:gd name="connsiteY3267" fmla="*/ 4863413 h 5659437"/>
              <a:gd name="connsiteX3268" fmla="*/ 740904 w 3972063"/>
              <a:gd name="connsiteY3268" fmla="*/ 4859156 h 5659437"/>
              <a:gd name="connsiteX3269" fmla="*/ 743032 w 3972063"/>
              <a:gd name="connsiteY3269" fmla="*/ 4865541 h 5659437"/>
              <a:gd name="connsiteX3270" fmla="*/ 745160 w 3972063"/>
              <a:gd name="connsiteY3270" fmla="*/ 4844257 h 5659437"/>
              <a:gd name="connsiteX3271" fmla="*/ 757930 w 3972063"/>
              <a:gd name="connsiteY3271" fmla="*/ 4840000 h 5659437"/>
              <a:gd name="connsiteX3272" fmla="*/ 751545 w 3972063"/>
              <a:gd name="connsiteY3272" fmla="*/ 4854899 h 5659437"/>
              <a:gd name="connsiteX3273" fmla="*/ 777084 w 3972063"/>
              <a:gd name="connsiteY3273" fmla="*/ 4848514 h 5659437"/>
              <a:gd name="connsiteX3274" fmla="*/ 779212 w 3972063"/>
              <a:gd name="connsiteY3274" fmla="*/ 4842129 h 5659437"/>
              <a:gd name="connsiteX3275" fmla="*/ 768571 w 3972063"/>
              <a:gd name="connsiteY3275" fmla="*/ 4842129 h 5659437"/>
              <a:gd name="connsiteX3276" fmla="*/ 762186 w 3972063"/>
              <a:gd name="connsiteY3276" fmla="*/ 4835743 h 5659437"/>
              <a:gd name="connsiteX3277" fmla="*/ 766443 w 3972063"/>
              <a:gd name="connsiteY3277" fmla="*/ 4818716 h 5659437"/>
              <a:gd name="connsiteX3278" fmla="*/ 755801 w 3972063"/>
              <a:gd name="connsiteY3278" fmla="*/ 4818716 h 5659437"/>
              <a:gd name="connsiteX3279" fmla="*/ 779212 w 3972063"/>
              <a:gd name="connsiteY3279" fmla="*/ 4801689 h 5659437"/>
              <a:gd name="connsiteX3280" fmla="*/ 774956 w 3972063"/>
              <a:gd name="connsiteY3280" fmla="*/ 4812331 h 5659437"/>
              <a:gd name="connsiteX3281" fmla="*/ 802623 w 3972063"/>
              <a:gd name="connsiteY3281" fmla="*/ 4788918 h 5659437"/>
              <a:gd name="connsiteX3282" fmla="*/ 794110 w 3972063"/>
              <a:gd name="connsiteY3282" fmla="*/ 4784662 h 5659437"/>
              <a:gd name="connsiteX3283" fmla="*/ 798367 w 3972063"/>
              <a:gd name="connsiteY3283" fmla="*/ 4767634 h 5659437"/>
              <a:gd name="connsiteX3284" fmla="*/ 830291 w 3972063"/>
              <a:gd name="connsiteY3284" fmla="*/ 4733580 h 5659437"/>
              <a:gd name="connsiteX3285" fmla="*/ 832419 w 3972063"/>
              <a:gd name="connsiteY3285" fmla="*/ 4744222 h 5659437"/>
              <a:gd name="connsiteX3286" fmla="*/ 840932 w 3972063"/>
              <a:gd name="connsiteY3286" fmla="*/ 4727195 h 5659437"/>
              <a:gd name="connsiteX3287" fmla="*/ 849445 w 3972063"/>
              <a:gd name="connsiteY3287" fmla="*/ 4733580 h 5659437"/>
              <a:gd name="connsiteX3288" fmla="*/ 847317 w 3972063"/>
              <a:gd name="connsiteY3288" fmla="*/ 4725066 h 5659437"/>
              <a:gd name="connsiteX3289" fmla="*/ 857958 w 3972063"/>
              <a:gd name="connsiteY3289" fmla="*/ 4693140 h 5659437"/>
              <a:gd name="connsiteX3290" fmla="*/ 868600 w 3972063"/>
              <a:gd name="connsiteY3290" fmla="*/ 4667599 h 5659437"/>
              <a:gd name="connsiteX3291" fmla="*/ 862215 w 3972063"/>
              <a:gd name="connsiteY3291" fmla="*/ 4676113 h 5659437"/>
              <a:gd name="connsiteX3292" fmla="*/ 855830 w 3972063"/>
              <a:gd name="connsiteY3292" fmla="*/ 4669728 h 5659437"/>
              <a:gd name="connsiteX3293" fmla="*/ 874985 w 3972063"/>
              <a:gd name="connsiteY3293" fmla="*/ 4663342 h 5659437"/>
              <a:gd name="connsiteX3294" fmla="*/ 877113 w 3972063"/>
              <a:gd name="connsiteY3294" fmla="*/ 4680370 h 5659437"/>
              <a:gd name="connsiteX3295" fmla="*/ 896267 w 3972063"/>
              <a:gd name="connsiteY3295" fmla="*/ 4648443 h 5659437"/>
              <a:gd name="connsiteX3296" fmla="*/ 911165 w 3972063"/>
              <a:gd name="connsiteY3296" fmla="*/ 4644187 h 5659437"/>
              <a:gd name="connsiteX3297" fmla="*/ 921806 w 3972063"/>
              <a:gd name="connsiteY3297" fmla="*/ 4627159 h 5659437"/>
              <a:gd name="connsiteX3298" fmla="*/ 917550 w 3972063"/>
              <a:gd name="connsiteY3298" fmla="*/ 4610132 h 5659437"/>
              <a:gd name="connsiteX3299" fmla="*/ 932448 w 3972063"/>
              <a:gd name="connsiteY3299" fmla="*/ 4618646 h 5659437"/>
              <a:gd name="connsiteX3300" fmla="*/ 943089 w 3972063"/>
              <a:gd name="connsiteY3300" fmla="*/ 4599490 h 5659437"/>
              <a:gd name="connsiteX3301" fmla="*/ 934576 w 3972063"/>
              <a:gd name="connsiteY3301" fmla="*/ 4595233 h 5659437"/>
              <a:gd name="connsiteX3302" fmla="*/ 949474 w 3972063"/>
              <a:gd name="connsiteY3302" fmla="*/ 4588848 h 5659437"/>
              <a:gd name="connsiteX3303" fmla="*/ 970757 w 3972063"/>
              <a:gd name="connsiteY3303" fmla="*/ 4552665 h 5659437"/>
              <a:gd name="connsiteX3304" fmla="*/ 968628 w 3972063"/>
              <a:gd name="connsiteY3304" fmla="*/ 4544151 h 5659437"/>
              <a:gd name="connsiteX3305" fmla="*/ 977141 w 3972063"/>
              <a:gd name="connsiteY3305" fmla="*/ 4552665 h 5659437"/>
              <a:gd name="connsiteX3306" fmla="*/ 989911 w 3972063"/>
              <a:gd name="connsiteY3306" fmla="*/ 4520739 h 5659437"/>
              <a:gd name="connsiteX3307" fmla="*/ 979270 w 3972063"/>
              <a:gd name="connsiteY3307" fmla="*/ 4524996 h 5659437"/>
              <a:gd name="connsiteX3308" fmla="*/ 996296 w 3972063"/>
              <a:gd name="connsiteY3308" fmla="*/ 4505840 h 5659437"/>
              <a:gd name="connsiteX3309" fmla="*/ 994168 w 3972063"/>
              <a:gd name="connsiteY3309" fmla="*/ 4514354 h 5659437"/>
              <a:gd name="connsiteX3310" fmla="*/ 1004809 w 3972063"/>
              <a:gd name="connsiteY3310" fmla="*/ 4495198 h 5659437"/>
              <a:gd name="connsiteX3311" fmla="*/ 996296 w 3972063"/>
              <a:gd name="connsiteY3311" fmla="*/ 4495198 h 5659437"/>
              <a:gd name="connsiteX3312" fmla="*/ 1006937 w 3972063"/>
              <a:gd name="connsiteY3312" fmla="*/ 4493070 h 5659437"/>
              <a:gd name="connsiteX3313" fmla="*/ 1009065 w 3972063"/>
              <a:gd name="connsiteY3313" fmla="*/ 4476042 h 5659437"/>
              <a:gd name="connsiteX3314" fmla="*/ 992039 w 3972063"/>
              <a:gd name="connsiteY3314" fmla="*/ 4480299 h 5659437"/>
              <a:gd name="connsiteX3315" fmla="*/ 992039 w 3972063"/>
              <a:gd name="connsiteY3315" fmla="*/ 4490941 h 5659437"/>
              <a:gd name="connsiteX3316" fmla="*/ 949474 w 3972063"/>
              <a:gd name="connsiteY3316" fmla="*/ 4527124 h 5659437"/>
              <a:gd name="connsiteX3317" fmla="*/ 936704 w 3972063"/>
              <a:gd name="connsiteY3317" fmla="*/ 4552665 h 5659437"/>
              <a:gd name="connsiteX3318" fmla="*/ 902652 w 3972063"/>
              <a:gd name="connsiteY3318" fmla="*/ 4590976 h 5659437"/>
              <a:gd name="connsiteX3319" fmla="*/ 892011 w 3972063"/>
              <a:gd name="connsiteY3319" fmla="*/ 4584591 h 5659437"/>
              <a:gd name="connsiteX3320" fmla="*/ 883498 w 3972063"/>
              <a:gd name="connsiteY3320" fmla="*/ 4595233 h 5659437"/>
              <a:gd name="connsiteX3321" fmla="*/ 864343 w 3972063"/>
              <a:gd name="connsiteY3321" fmla="*/ 4588848 h 5659437"/>
              <a:gd name="connsiteX3322" fmla="*/ 870728 w 3972063"/>
              <a:gd name="connsiteY3322" fmla="*/ 4605875 h 5659437"/>
              <a:gd name="connsiteX3323" fmla="*/ 853702 w 3972063"/>
              <a:gd name="connsiteY3323" fmla="*/ 4612260 h 5659437"/>
              <a:gd name="connsiteX3324" fmla="*/ 853702 w 3972063"/>
              <a:gd name="connsiteY3324" fmla="*/ 4622903 h 5659437"/>
              <a:gd name="connsiteX3325" fmla="*/ 845189 w 3972063"/>
              <a:gd name="connsiteY3325" fmla="*/ 4608004 h 5659437"/>
              <a:gd name="connsiteX3326" fmla="*/ 832419 w 3972063"/>
              <a:gd name="connsiteY3326" fmla="*/ 4618646 h 5659437"/>
              <a:gd name="connsiteX3327" fmla="*/ 830291 w 3972063"/>
              <a:gd name="connsiteY3327" fmla="*/ 4631416 h 5659437"/>
              <a:gd name="connsiteX3328" fmla="*/ 838804 w 3972063"/>
              <a:gd name="connsiteY3328" fmla="*/ 4644187 h 5659437"/>
              <a:gd name="connsiteX3329" fmla="*/ 828163 w 3972063"/>
              <a:gd name="connsiteY3329" fmla="*/ 4637801 h 5659437"/>
              <a:gd name="connsiteX3330" fmla="*/ 811136 w 3972063"/>
              <a:gd name="connsiteY3330" fmla="*/ 4659085 h 5659437"/>
              <a:gd name="connsiteX3331" fmla="*/ 802623 w 3972063"/>
              <a:gd name="connsiteY3331" fmla="*/ 4642058 h 5659437"/>
              <a:gd name="connsiteX3332" fmla="*/ 802623 w 3972063"/>
              <a:gd name="connsiteY3332" fmla="*/ 4631416 h 5659437"/>
              <a:gd name="connsiteX3333" fmla="*/ 815393 w 3972063"/>
              <a:gd name="connsiteY3333" fmla="*/ 4618646 h 5659437"/>
              <a:gd name="connsiteX3334" fmla="*/ 817521 w 3972063"/>
              <a:gd name="connsiteY3334" fmla="*/ 4629288 h 5659437"/>
              <a:gd name="connsiteX3335" fmla="*/ 823906 w 3972063"/>
              <a:gd name="connsiteY3335" fmla="*/ 4612260 h 5659437"/>
              <a:gd name="connsiteX3336" fmla="*/ 853702 w 3972063"/>
              <a:gd name="connsiteY3336" fmla="*/ 4595233 h 5659437"/>
              <a:gd name="connsiteX3337" fmla="*/ 849445 w 3972063"/>
              <a:gd name="connsiteY3337" fmla="*/ 4586720 h 5659437"/>
              <a:gd name="connsiteX3338" fmla="*/ 853702 w 3972063"/>
              <a:gd name="connsiteY3338" fmla="*/ 4580334 h 5659437"/>
              <a:gd name="connsiteX3339" fmla="*/ 862215 w 3972063"/>
              <a:gd name="connsiteY3339" fmla="*/ 4586720 h 5659437"/>
              <a:gd name="connsiteX3340" fmla="*/ 862215 w 3972063"/>
              <a:gd name="connsiteY3340" fmla="*/ 4571821 h 5659437"/>
              <a:gd name="connsiteX3341" fmla="*/ 874985 w 3972063"/>
              <a:gd name="connsiteY3341" fmla="*/ 4573949 h 5659437"/>
              <a:gd name="connsiteX3342" fmla="*/ 892011 w 3972063"/>
              <a:gd name="connsiteY3342" fmla="*/ 4554793 h 5659437"/>
              <a:gd name="connsiteX3343" fmla="*/ 885626 w 3972063"/>
              <a:gd name="connsiteY3343" fmla="*/ 4546280 h 5659437"/>
              <a:gd name="connsiteX3344" fmla="*/ 887754 w 3972063"/>
              <a:gd name="connsiteY3344" fmla="*/ 4539895 h 5659437"/>
              <a:gd name="connsiteX3345" fmla="*/ 900524 w 3972063"/>
              <a:gd name="connsiteY3345" fmla="*/ 4531381 h 5659437"/>
              <a:gd name="connsiteX3346" fmla="*/ 932448 w 3972063"/>
              <a:gd name="connsiteY3346" fmla="*/ 4497326 h 5659437"/>
              <a:gd name="connsiteX3347" fmla="*/ 921806 w 3972063"/>
              <a:gd name="connsiteY3347" fmla="*/ 4476042 h 5659437"/>
              <a:gd name="connsiteX3348" fmla="*/ 923935 w 3972063"/>
              <a:gd name="connsiteY3348" fmla="*/ 4488813 h 5659437"/>
              <a:gd name="connsiteX3349" fmla="*/ 913293 w 3972063"/>
              <a:gd name="connsiteY3349" fmla="*/ 4484556 h 5659437"/>
              <a:gd name="connsiteX3350" fmla="*/ 860087 w 3972063"/>
              <a:gd name="connsiteY3350" fmla="*/ 4537766 h 5659437"/>
              <a:gd name="connsiteX3351" fmla="*/ 864343 w 3972063"/>
              <a:gd name="connsiteY3351" fmla="*/ 4522867 h 5659437"/>
              <a:gd name="connsiteX3352" fmla="*/ 860087 w 3972063"/>
              <a:gd name="connsiteY3352" fmla="*/ 4520739 h 5659437"/>
              <a:gd name="connsiteX3353" fmla="*/ 857958 w 3972063"/>
              <a:gd name="connsiteY3353" fmla="*/ 4527124 h 5659437"/>
              <a:gd name="connsiteX3354" fmla="*/ 845189 w 3972063"/>
              <a:gd name="connsiteY3354" fmla="*/ 4524996 h 5659437"/>
              <a:gd name="connsiteX3355" fmla="*/ 849445 w 3972063"/>
              <a:gd name="connsiteY3355" fmla="*/ 4535638 h 5659437"/>
              <a:gd name="connsiteX3356" fmla="*/ 834547 w 3972063"/>
              <a:gd name="connsiteY3356" fmla="*/ 4533509 h 5659437"/>
              <a:gd name="connsiteX3357" fmla="*/ 838804 w 3972063"/>
              <a:gd name="connsiteY3357" fmla="*/ 4548408 h 5659437"/>
              <a:gd name="connsiteX3358" fmla="*/ 819650 w 3972063"/>
              <a:gd name="connsiteY3358" fmla="*/ 4537766 h 5659437"/>
              <a:gd name="connsiteX3359" fmla="*/ 811136 w 3972063"/>
              <a:gd name="connsiteY3359" fmla="*/ 4554793 h 5659437"/>
              <a:gd name="connsiteX3360" fmla="*/ 809008 w 3972063"/>
              <a:gd name="connsiteY3360" fmla="*/ 4550537 h 5659437"/>
              <a:gd name="connsiteX3361" fmla="*/ 806880 w 3972063"/>
              <a:gd name="connsiteY3361" fmla="*/ 4548408 h 5659437"/>
              <a:gd name="connsiteX3362" fmla="*/ 811136 w 3972063"/>
              <a:gd name="connsiteY3362" fmla="*/ 4537766 h 5659437"/>
              <a:gd name="connsiteX3363" fmla="*/ 802623 w 3972063"/>
              <a:gd name="connsiteY3363" fmla="*/ 4567564 h 5659437"/>
              <a:gd name="connsiteX3364" fmla="*/ 789854 w 3972063"/>
              <a:gd name="connsiteY3364" fmla="*/ 4569692 h 5659437"/>
              <a:gd name="connsiteX3365" fmla="*/ 787725 w 3972063"/>
              <a:gd name="connsiteY3365" fmla="*/ 4578206 h 5659437"/>
              <a:gd name="connsiteX3366" fmla="*/ 770699 w 3972063"/>
              <a:gd name="connsiteY3366" fmla="*/ 4565436 h 5659437"/>
              <a:gd name="connsiteX3367" fmla="*/ 777084 w 3972063"/>
              <a:gd name="connsiteY3367" fmla="*/ 4546280 h 5659437"/>
              <a:gd name="connsiteX3368" fmla="*/ 764315 w 3972063"/>
              <a:gd name="connsiteY3368" fmla="*/ 4539895 h 5659437"/>
              <a:gd name="connsiteX3369" fmla="*/ 760058 w 3972063"/>
              <a:gd name="connsiteY3369" fmla="*/ 4573949 h 5659437"/>
              <a:gd name="connsiteX3370" fmla="*/ 763895 w 3972063"/>
              <a:gd name="connsiteY3370" fmla="*/ 4578266 h 5659437"/>
              <a:gd name="connsiteX3371" fmla="*/ 749417 w 3972063"/>
              <a:gd name="connsiteY3371" fmla="*/ 4580334 h 5659437"/>
              <a:gd name="connsiteX3372" fmla="*/ 753673 w 3972063"/>
              <a:gd name="connsiteY3372" fmla="*/ 4590976 h 5659437"/>
              <a:gd name="connsiteX3373" fmla="*/ 747288 w 3972063"/>
              <a:gd name="connsiteY3373" fmla="*/ 4588848 h 5659437"/>
              <a:gd name="connsiteX3374" fmla="*/ 753673 w 3972063"/>
              <a:gd name="connsiteY3374" fmla="*/ 4605875 h 5659437"/>
              <a:gd name="connsiteX3375" fmla="*/ 738775 w 3972063"/>
              <a:gd name="connsiteY3375" fmla="*/ 4603747 h 5659437"/>
              <a:gd name="connsiteX3376" fmla="*/ 747288 w 3972063"/>
              <a:gd name="connsiteY3376" fmla="*/ 4622903 h 5659437"/>
              <a:gd name="connsiteX3377" fmla="*/ 740904 w 3972063"/>
              <a:gd name="connsiteY3377" fmla="*/ 4614389 h 5659437"/>
              <a:gd name="connsiteX3378" fmla="*/ 732390 w 3972063"/>
              <a:gd name="connsiteY3378" fmla="*/ 4616517 h 5659437"/>
              <a:gd name="connsiteX3379" fmla="*/ 730262 w 3972063"/>
              <a:gd name="connsiteY3379" fmla="*/ 4648443 h 5659437"/>
              <a:gd name="connsiteX3380" fmla="*/ 740904 w 3972063"/>
              <a:gd name="connsiteY3380" fmla="*/ 4656957 h 5659437"/>
              <a:gd name="connsiteX3381" fmla="*/ 734519 w 3972063"/>
              <a:gd name="connsiteY3381" fmla="*/ 4661214 h 5659437"/>
              <a:gd name="connsiteX3382" fmla="*/ 745160 w 3972063"/>
              <a:gd name="connsiteY3382" fmla="*/ 4669728 h 5659437"/>
              <a:gd name="connsiteX3383" fmla="*/ 734519 w 3972063"/>
              <a:gd name="connsiteY3383" fmla="*/ 4671856 h 5659437"/>
              <a:gd name="connsiteX3384" fmla="*/ 730262 w 3972063"/>
              <a:gd name="connsiteY3384" fmla="*/ 4673984 h 5659437"/>
              <a:gd name="connsiteX3385" fmla="*/ 730262 w 3972063"/>
              <a:gd name="connsiteY3385" fmla="*/ 4637801 h 5659437"/>
              <a:gd name="connsiteX3386" fmla="*/ 726006 w 3972063"/>
              <a:gd name="connsiteY3386" fmla="*/ 4635673 h 5659437"/>
              <a:gd name="connsiteX3387" fmla="*/ 704723 w 3972063"/>
              <a:gd name="connsiteY3387" fmla="*/ 4710167 h 5659437"/>
              <a:gd name="connsiteX3388" fmla="*/ 691953 w 3972063"/>
              <a:gd name="connsiteY3388" fmla="*/ 4712296 h 5659437"/>
              <a:gd name="connsiteX3389" fmla="*/ 687697 w 3972063"/>
              <a:gd name="connsiteY3389" fmla="*/ 4665471 h 5659437"/>
              <a:gd name="connsiteX3390" fmla="*/ 681312 w 3972063"/>
              <a:gd name="connsiteY3390" fmla="*/ 4665471 h 5659437"/>
              <a:gd name="connsiteX3391" fmla="*/ 681312 w 3972063"/>
              <a:gd name="connsiteY3391" fmla="*/ 4701654 h 5659437"/>
              <a:gd name="connsiteX3392" fmla="*/ 664286 w 3972063"/>
              <a:gd name="connsiteY3392" fmla="*/ 4722938 h 5659437"/>
              <a:gd name="connsiteX3393" fmla="*/ 638747 w 3972063"/>
              <a:gd name="connsiteY3393" fmla="*/ 4763377 h 5659437"/>
              <a:gd name="connsiteX3394" fmla="*/ 638747 w 3972063"/>
              <a:gd name="connsiteY3394" fmla="*/ 4774020 h 5659437"/>
              <a:gd name="connsiteX3395" fmla="*/ 630234 w 3972063"/>
              <a:gd name="connsiteY3395" fmla="*/ 4765506 h 5659437"/>
              <a:gd name="connsiteX3396" fmla="*/ 615336 w 3972063"/>
              <a:gd name="connsiteY3396" fmla="*/ 4769763 h 5659437"/>
              <a:gd name="connsiteX3397" fmla="*/ 619592 w 3972063"/>
              <a:gd name="connsiteY3397" fmla="*/ 4780405 h 5659437"/>
              <a:gd name="connsiteX3398" fmla="*/ 621721 w 3972063"/>
              <a:gd name="connsiteY3398" fmla="*/ 4771891 h 5659437"/>
              <a:gd name="connsiteX3399" fmla="*/ 621721 w 3972063"/>
              <a:gd name="connsiteY3399" fmla="*/ 4799560 h 5659437"/>
              <a:gd name="connsiteX3400" fmla="*/ 577027 w 3972063"/>
              <a:gd name="connsiteY3400" fmla="*/ 4814459 h 5659437"/>
              <a:gd name="connsiteX3401" fmla="*/ 551488 w 3972063"/>
              <a:gd name="connsiteY3401" fmla="*/ 4812331 h 5659437"/>
              <a:gd name="connsiteX3402" fmla="*/ 540846 w 3972063"/>
              <a:gd name="connsiteY3402" fmla="*/ 4735708 h 5659437"/>
              <a:gd name="connsiteX3403" fmla="*/ 547231 w 3972063"/>
              <a:gd name="connsiteY3403" fmla="*/ 4748479 h 5659437"/>
              <a:gd name="connsiteX3404" fmla="*/ 557872 w 3972063"/>
              <a:gd name="connsiteY3404" fmla="*/ 4722938 h 5659437"/>
              <a:gd name="connsiteX3405" fmla="*/ 570642 w 3972063"/>
              <a:gd name="connsiteY3405" fmla="*/ 4654829 h 5659437"/>
              <a:gd name="connsiteX3406" fmla="*/ 591925 w 3972063"/>
              <a:gd name="connsiteY3406" fmla="*/ 4631416 h 5659437"/>
              <a:gd name="connsiteX3407" fmla="*/ 596181 w 3972063"/>
              <a:gd name="connsiteY3407" fmla="*/ 4616517 h 5659437"/>
              <a:gd name="connsiteX3408" fmla="*/ 579155 w 3972063"/>
              <a:gd name="connsiteY3408" fmla="*/ 4618646 h 5659437"/>
              <a:gd name="connsiteX3409" fmla="*/ 570642 w 3972063"/>
              <a:gd name="connsiteY3409" fmla="*/ 4603747 h 5659437"/>
              <a:gd name="connsiteX3410" fmla="*/ 577027 w 3972063"/>
              <a:gd name="connsiteY3410" fmla="*/ 4590976 h 5659437"/>
              <a:gd name="connsiteX3411" fmla="*/ 608951 w 3972063"/>
              <a:gd name="connsiteY3411" fmla="*/ 4563307 h 5659437"/>
              <a:gd name="connsiteX3412" fmla="*/ 611079 w 3972063"/>
              <a:gd name="connsiteY3412" fmla="*/ 4559050 h 5659437"/>
              <a:gd name="connsiteX3413" fmla="*/ 613207 w 3972063"/>
              <a:gd name="connsiteY3413" fmla="*/ 4550537 h 5659437"/>
              <a:gd name="connsiteX3414" fmla="*/ 608951 w 3972063"/>
              <a:gd name="connsiteY3414" fmla="*/ 4546280 h 5659437"/>
              <a:gd name="connsiteX3415" fmla="*/ 615336 w 3972063"/>
              <a:gd name="connsiteY3415" fmla="*/ 4546280 h 5659437"/>
              <a:gd name="connsiteX3416" fmla="*/ 619592 w 3972063"/>
              <a:gd name="connsiteY3416" fmla="*/ 4544151 h 5659437"/>
              <a:gd name="connsiteX3417" fmla="*/ 625977 w 3972063"/>
              <a:gd name="connsiteY3417" fmla="*/ 4520739 h 5659437"/>
              <a:gd name="connsiteX3418" fmla="*/ 623849 w 3972063"/>
              <a:gd name="connsiteY3418" fmla="*/ 4533509 h 5659437"/>
              <a:gd name="connsiteX3419" fmla="*/ 625977 w 3972063"/>
              <a:gd name="connsiteY3419" fmla="*/ 4531381 h 5659437"/>
              <a:gd name="connsiteX3420" fmla="*/ 630234 w 3972063"/>
              <a:gd name="connsiteY3420" fmla="*/ 4527124 h 5659437"/>
              <a:gd name="connsiteX3421" fmla="*/ 628105 w 3972063"/>
              <a:gd name="connsiteY3421" fmla="*/ 4514354 h 5659437"/>
              <a:gd name="connsiteX3422" fmla="*/ 640875 w 3972063"/>
              <a:gd name="connsiteY3422" fmla="*/ 4501583 h 5659437"/>
              <a:gd name="connsiteX3423" fmla="*/ 613207 w 3972063"/>
              <a:gd name="connsiteY3423" fmla="*/ 4524996 h 5659437"/>
              <a:gd name="connsiteX3424" fmla="*/ 604694 w 3972063"/>
              <a:gd name="connsiteY3424" fmla="*/ 4512225 h 5659437"/>
              <a:gd name="connsiteX3425" fmla="*/ 628105 w 3972063"/>
              <a:gd name="connsiteY3425" fmla="*/ 4490941 h 5659437"/>
              <a:gd name="connsiteX3426" fmla="*/ 643003 w 3972063"/>
              <a:gd name="connsiteY3426" fmla="*/ 4480299 h 5659437"/>
              <a:gd name="connsiteX3427" fmla="*/ 628105 w 3972063"/>
              <a:gd name="connsiteY3427" fmla="*/ 4480299 h 5659437"/>
              <a:gd name="connsiteX3428" fmla="*/ 621721 w 3972063"/>
              <a:gd name="connsiteY3428" fmla="*/ 4499455 h 5659437"/>
              <a:gd name="connsiteX3429" fmla="*/ 598310 w 3972063"/>
              <a:gd name="connsiteY3429" fmla="*/ 4514354 h 5659437"/>
              <a:gd name="connsiteX3430" fmla="*/ 594053 w 3972063"/>
              <a:gd name="connsiteY3430" fmla="*/ 4503712 h 5659437"/>
              <a:gd name="connsiteX3431" fmla="*/ 585540 w 3972063"/>
              <a:gd name="connsiteY3431" fmla="*/ 4505840 h 5659437"/>
              <a:gd name="connsiteX3432" fmla="*/ 585540 w 3972063"/>
              <a:gd name="connsiteY3432" fmla="*/ 4518611 h 5659437"/>
              <a:gd name="connsiteX3433" fmla="*/ 591925 w 3972063"/>
              <a:gd name="connsiteY3433" fmla="*/ 4520739 h 5659437"/>
              <a:gd name="connsiteX3434" fmla="*/ 572770 w 3972063"/>
              <a:gd name="connsiteY3434" fmla="*/ 4531381 h 5659437"/>
              <a:gd name="connsiteX3435" fmla="*/ 568514 w 3972063"/>
              <a:gd name="connsiteY3435" fmla="*/ 4522867 h 5659437"/>
              <a:gd name="connsiteX3436" fmla="*/ 566386 w 3972063"/>
              <a:gd name="connsiteY3436" fmla="*/ 4542023 h 5659437"/>
              <a:gd name="connsiteX3437" fmla="*/ 538718 w 3972063"/>
              <a:gd name="connsiteY3437" fmla="*/ 4546280 h 5659437"/>
              <a:gd name="connsiteX3438" fmla="*/ 521692 w 3972063"/>
              <a:gd name="connsiteY3438" fmla="*/ 4556922 h 5659437"/>
              <a:gd name="connsiteX3439" fmla="*/ 515307 w 3972063"/>
              <a:gd name="connsiteY3439" fmla="*/ 4550537 h 5659437"/>
              <a:gd name="connsiteX3440" fmla="*/ 508922 w 3972063"/>
              <a:gd name="connsiteY3440" fmla="*/ 4559050 h 5659437"/>
              <a:gd name="connsiteX3441" fmla="*/ 494024 w 3972063"/>
              <a:gd name="connsiteY3441" fmla="*/ 4556922 h 5659437"/>
              <a:gd name="connsiteX3442" fmla="*/ 487640 w 3972063"/>
              <a:gd name="connsiteY3442" fmla="*/ 4563307 h 5659437"/>
              <a:gd name="connsiteX3443" fmla="*/ 498281 w 3972063"/>
              <a:gd name="connsiteY3443" fmla="*/ 4563307 h 5659437"/>
              <a:gd name="connsiteX3444" fmla="*/ 500409 w 3972063"/>
              <a:gd name="connsiteY3444" fmla="*/ 4573949 h 5659437"/>
              <a:gd name="connsiteX3445" fmla="*/ 496153 w 3972063"/>
              <a:gd name="connsiteY3445" fmla="*/ 4582463 h 5659437"/>
              <a:gd name="connsiteX3446" fmla="*/ 479126 w 3972063"/>
              <a:gd name="connsiteY3446" fmla="*/ 4578206 h 5659437"/>
              <a:gd name="connsiteX3447" fmla="*/ 489768 w 3972063"/>
              <a:gd name="connsiteY3447" fmla="*/ 4567564 h 5659437"/>
              <a:gd name="connsiteX3448" fmla="*/ 470613 w 3972063"/>
              <a:gd name="connsiteY3448" fmla="*/ 4565436 h 5659437"/>
              <a:gd name="connsiteX3449" fmla="*/ 455715 w 3972063"/>
              <a:gd name="connsiteY3449" fmla="*/ 4580334 h 5659437"/>
              <a:gd name="connsiteX3450" fmla="*/ 455715 w 3972063"/>
              <a:gd name="connsiteY3450" fmla="*/ 4565436 h 5659437"/>
              <a:gd name="connsiteX3451" fmla="*/ 470613 w 3972063"/>
              <a:gd name="connsiteY3451" fmla="*/ 4554793 h 5659437"/>
              <a:gd name="connsiteX3452" fmla="*/ 468485 w 3972063"/>
              <a:gd name="connsiteY3452" fmla="*/ 4550537 h 5659437"/>
              <a:gd name="connsiteX3453" fmla="*/ 479126 w 3972063"/>
              <a:gd name="connsiteY3453" fmla="*/ 4527124 h 5659437"/>
              <a:gd name="connsiteX3454" fmla="*/ 491896 w 3972063"/>
              <a:gd name="connsiteY3454" fmla="*/ 4529253 h 5659437"/>
              <a:gd name="connsiteX3455" fmla="*/ 504666 w 3972063"/>
              <a:gd name="connsiteY3455" fmla="*/ 4512225 h 5659437"/>
              <a:gd name="connsiteX3456" fmla="*/ 536590 w 3972063"/>
              <a:gd name="connsiteY3456" fmla="*/ 4420704 h 5659437"/>
              <a:gd name="connsiteX3457" fmla="*/ 549359 w 3972063"/>
              <a:gd name="connsiteY3457" fmla="*/ 4384521 h 5659437"/>
              <a:gd name="connsiteX3458" fmla="*/ 557872 w 3972063"/>
              <a:gd name="connsiteY3458" fmla="*/ 4348338 h 5659437"/>
              <a:gd name="connsiteX3459" fmla="*/ 551488 w 3972063"/>
              <a:gd name="connsiteY3459" fmla="*/ 4380264 h 5659437"/>
              <a:gd name="connsiteX3460" fmla="*/ 564257 w 3972063"/>
              <a:gd name="connsiteY3460" fmla="*/ 4331311 h 5659437"/>
              <a:gd name="connsiteX3461" fmla="*/ 562129 w 3972063"/>
              <a:gd name="connsiteY3461" fmla="*/ 4314283 h 5659437"/>
              <a:gd name="connsiteX3462" fmla="*/ 568514 w 3972063"/>
              <a:gd name="connsiteY3462" fmla="*/ 4335567 h 5659437"/>
              <a:gd name="connsiteX3463" fmla="*/ 564257 w 3972063"/>
              <a:gd name="connsiteY3463" fmla="*/ 4297256 h 5659437"/>
              <a:gd name="connsiteX3464" fmla="*/ 572770 w 3972063"/>
              <a:gd name="connsiteY3464" fmla="*/ 4299385 h 5659437"/>
              <a:gd name="connsiteX3465" fmla="*/ 583412 w 3972063"/>
              <a:gd name="connsiteY3465" fmla="*/ 4286614 h 5659437"/>
              <a:gd name="connsiteX3466" fmla="*/ 583412 w 3972063"/>
              <a:gd name="connsiteY3466" fmla="*/ 4282357 h 5659437"/>
              <a:gd name="connsiteX3467" fmla="*/ 579155 w 3972063"/>
              <a:gd name="connsiteY3467" fmla="*/ 4275972 h 5659437"/>
              <a:gd name="connsiteX3468" fmla="*/ 577027 w 3972063"/>
              <a:gd name="connsiteY3468" fmla="*/ 4273844 h 5659437"/>
              <a:gd name="connsiteX3469" fmla="*/ 572770 w 3972063"/>
              <a:gd name="connsiteY3469" fmla="*/ 4265330 h 5659437"/>
              <a:gd name="connsiteX3470" fmla="*/ 568514 w 3972063"/>
              <a:gd name="connsiteY3470" fmla="*/ 4271715 h 5659437"/>
              <a:gd name="connsiteX3471" fmla="*/ 574899 w 3972063"/>
              <a:gd name="connsiteY3471" fmla="*/ 4282357 h 5659437"/>
              <a:gd name="connsiteX3472" fmla="*/ 568514 w 3972063"/>
              <a:gd name="connsiteY3472" fmla="*/ 4292999 h 5659437"/>
              <a:gd name="connsiteX3473" fmla="*/ 568514 w 3972063"/>
              <a:gd name="connsiteY3473" fmla="*/ 4273844 h 5659437"/>
              <a:gd name="connsiteX3474" fmla="*/ 553616 w 3972063"/>
              <a:gd name="connsiteY3474" fmla="*/ 4278100 h 5659437"/>
              <a:gd name="connsiteX3475" fmla="*/ 542975 w 3972063"/>
              <a:gd name="connsiteY3475" fmla="*/ 4261073 h 5659437"/>
              <a:gd name="connsiteX3476" fmla="*/ 551488 w 3972063"/>
              <a:gd name="connsiteY3476" fmla="*/ 4290871 h 5659437"/>
              <a:gd name="connsiteX3477" fmla="*/ 560001 w 3972063"/>
              <a:gd name="connsiteY3477" fmla="*/ 4284486 h 5659437"/>
              <a:gd name="connsiteX3478" fmla="*/ 560001 w 3972063"/>
              <a:gd name="connsiteY3478" fmla="*/ 4295128 h 5659437"/>
              <a:gd name="connsiteX3479" fmla="*/ 551488 w 3972063"/>
              <a:gd name="connsiteY3479" fmla="*/ 4292999 h 5659437"/>
              <a:gd name="connsiteX3480" fmla="*/ 542975 w 3972063"/>
              <a:gd name="connsiteY3480" fmla="*/ 4301513 h 5659437"/>
              <a:gd name="connsiteX3481" fmla="*/ 538718 w 3972063"/>
              <a:gd name="connsiteY3481" fmla="*/ 4316412 h 5659437"/>
              <a:gd name="connsiteX3482" fmla="*/ 547231 w 3972063"/>
              <a:gd name="connsiteY3482" fmla="*/ 4318540 h 5659437"/>
              <a:gd name="connsiteX3483" fmla="*/ 536590 w 3972063"/>
              <a:gd name="connsiteY3483" fmla="*/ 4327054 h 5659437"/>
              <a:gd name="connsiteX3484" fmla="*/ 517435 w 3972063"/>
              <a:gd name="connsiteY3484" fmla="*/ 4395163 h 5659437"/>
              <a:gd name="connsiteX3485" fmla="*/ 487640 w 3972063"/>
              <a:gd name="connsiteY3485" fmla="*/ 4450501 h 5659437"/>
              <a:gd name="connsiteX3486" fmla="*/ 483383 w 3972063"/>
              <a:gd name="connsiteY3486" fmla="*/ 4416447 h 5659437"/>
              <a:gd name="connsiteX3487" fmla="*/ 470613 w 3972063"/>
              <a:gd name="connsiteY3487" fmla="*/ 4441988 h 5659437"/>
              <a:gd name="connsiteX3488" fmla="*/ 455715 w 3972063"/>
              <a:gd name="connsiteY3488" fmla="*/ 4446245 h 5659437"/>
              <a:gd name="connsiteX3489" fmla="*/ 449331 w 3972063"/>
              <a:gd name="connsiteY3489" fmla="*/ 4469657 h 5659437"/>
              <a:gd name="connsiteX3490" fmla="*/ 436561 w 3972063"/>
              <a:gd name="connsiteY3490" fmla="*/ 4480299 h 5659437"/>
              <a:gd name="connsiteX3491" fmla="*/ 438689 w 3972063"/>
              <a:gd name="connsiteY3491" fmla="*/ 4465400 h 5659437"/>
              <a:gd name="connsiteX3492" fmla="*/ 423792 w 3972063"/>
              <a:gd name="connsiteY3492" fmla="*/ 4465400 h 5659437"/>
              <a:gd name="connsiteX3493" fmla="*/ 421663 w 3972063"/>
              <a:gd name="connsiteY3493" fmla="*/ 4395163 h 5659437"/>
              <a:gd name="connsiteX3494" fmla="*/ 432304 w 3972063"/>
              <a:gd name="connsiteY3494" fmla="*/ 4333439 h 5659437"/>
              <a:gd name="connsiteX3495" fmla="*/ 449331 w 3972063"/>
              <a:gd name="connsiteY3495" fmla="*/ 4254688 h 5659437"/>
              <a:gd name="connsiteX3496" fmla="*/ 462100 w 3972063"/>
              <a:gd name="connsiteY3496" fmla="*/ 4192964 h 5659437"/>
              <a:gd name="connsiteX3497" fmla="*/ 468485 w 3972063"/>
              <a:gd name="connsiteY3497" fmla="*/ 4197221 h 5659437"/>
              <a:gd name="connsiteX3498" fmla="*/ 466357 w 3972063"/>
              <a:gd name="connsiteY3498" fmla="*/ 4171680 h 5659437"/>
              <a:gd name="connsiteX3499" fmla="*/ 481255 w 3972063"/>
              <a:gd name="connsiteY3499" fmla="*/ 4169551 h 5659437"/>
              <a:gd name="connsiteX3500" fmla="*/ 476998 w 3972063"/>
              <a:gd name="connsiteY3500" fmla="*/ 4086544 h 5659437"/>
              <a:gd name="connsiteX3501" fmla="*/ 476998 w 3972063"/>
              <a:gd name="connsiteY3501" fmla="*/ 4061003 h 5659437"/>
              <a:gd name="connsiteX3502" fmla="*/ 523820 w 3972063"/>
              <a:gd name="connsiteY3502" fmla="*/ 3999279 h 5659437"/>
              <a:gd name="connsiteX3503" fmla="*/ 519564 w 3972063"/>
              <a:gd name="connsiteY3503" fmla="*/ 4005664 h 5659437"/>
              <a:gd name="connsiteX3504" fmla="*/ 511051 w 3972063"/>
              <a:gd name="connsiteY3504" fmla="*/ 3988637 h 5659437"/>
              <a:gd name="connsiteX3505" fmla="*/ 513179 w 3972063"/>
              <a:gd name="connsiteY3505" fmla="*/ 3973738 h 5659437"/>
              <a:gd name="connsiteX3506" fmla="*/ 528077 w 3972063"/>
              <a:gd name="connsiteY3506" fmla="*/ 3965224 h 5659437"/>
              <a:gd name="connsiteX3507" fmla="*/ 517435 w 3972063"/>
              <a:gd name="connsiteY3507" fmla="*/ 3950325 h 5659437"/>
              <a:gd name="connsiteX3508" fmla="*/ 564257 w 3972063"/>
              <a:gd name="connsiteY3508" fmla="*/ 3867318 h 5659437"/>
              <a:gd name="connsiteX3509" fmla="*/ 572770 w 3972063"/>
              <a:gd name="connsiteY3509" fmla="*/ 3843905 h 5659437"/>
              <a:gd name="connsiteX3510" fmla="*/ 555744 w 3972063"/>
              <a:gd name="connsiteY3510" fmla="*/ 3809851 h 5659437"/>
              <a:gd name="connsiteX3511" fmla="*/ 608951 w 3972063"/>
              <a:gd name="connsiteY3511" fmla="*/ 3701302 h 5659437"/>
              <a:gd name="connsiteX3512" fmla="*/ 617464 w 3972063"/>
              <a:gd name="connsiteY3512" fmla="*/ 3654477 h 5659437"/>
              <a:gd name="connsiteX3513" fmla="*/ 638747 w 3972063"/>
              <a:gd name="connsiteY3513" fmla="*/ 3584239 h 5659437"/>
              <a:gd name="connsiteX3514" fmla="*/ 643003 w 3972063"/>
              <a:gd name="connsiteY3514" fmla="*/ 3531029 h 5659437"/>
              <a:gd name="connsiteX3515" fmla="*/ 655773 w 3972063"/>
              <a:gd name="connsiteY3515" fmla="*/ 3528901 h 5659437"/>
              <a:gd name="connsiteX3516" fmla="*/ 655773 w 3972063"/>
              <a:gd name="connsiteY3516" fmla="*/ 3494846 h 5659437"/>
              <a:gd name="connsiteX3517" fmla="*/ 660029 w 3972063"/>
              <a:gd name="connsiteY3517" fmla="*/ 3503360 h 5659437"/>
              <a:gd name="connsiteX3518" fmla="*/ 670671 w 3972063"/>
              <a:gd name="connsiteY3518" fmla="*/ 3452278 h 5659437"/>
              <a:gd name="connsiteX3519" fmla="*/ 670671 w 3972063"/>
              <a:gd name="connsiteY3519" fmla="*/ 3439508 h 5659437"/>
              <a:gd name="connsiteX3520" fmla="*/ 681312 w 3972063"/>
              <a:gd name="connsiteY3520" fmla="*/ 3439508 h 5659437"/>
              <a:gd name="connsiteX3521" fmla="*/ 670671 w 3972063"/>
              <a:gd name="connsiteY3521" fmla="*/ 3428865 h 5659437"/>
              <a:gd name="connsiteX3522" fmla="*/ 670671 w 3972063"/>
              <a:gd name="connsiteY3522" fmla="*/ 3439508 h 5659437"/>
              <a:gd name="connsiteX3523" fmla="*/ 640875 w 3972063"/>
              <a:gd name="connsiteY3523" fmla="*/ 3454406 h 5659437"/>
              <a:gd name="connsiteX3524" fmla="*/ 647260 w 3972063"/>
              <a:gd name="connsiteY3524" fmla="*/ 3458663 h 5659437"/>
              <a:gd name="connsiteX3525" fmla="*/ 640875 w 3972063"/>
              <a:gd name="connsiteY3525" fmla="*/ 3465048 h 5659437"/>
              <a:gd name="connsiteX3526" fmla="*/ 630234 w 3972063"/>
              <a:gd name="connsiteY3526" fmla="*/ 3465048 h 5659437"/>
              <a:gd name="connsiteX3527" fmla="*/ 621721 w 3972063"/>
              <a:gd name="connsiteY3527" fmla="*/ 3454406 h 5659437"/>
              <a:gd name="connsiteX3528" fmla="*/ 632362 w 3972063"/>
              <a:gd name="connsiteY3528" fmla="*/ 3439508 h 5659437"/>
              <a:gd name="connsiteX3529" fmla="*/ 653645 w 3972063"/>
              <a:gd name="connsiteY3529" fmla="*/ 3435251 h 5659437"/>
              <a:gd name="connsiteX3530" fmla="*/ 651516 w 3972063"/>
              <a:gd name="connsiteY3530" fmla="*/ 3422480 h 5659437"/>
              <a:gd name="connsiteX3531" fmla="*/ 657901 w 3972063"/>
              <a:gd name="connsiteY3531" fmla="*/ 3430994 h 5659437"/>
              <a:gd name="connsiteX3532" fmla="*/ 664286 w 3972063"/>
              <a:gd name="connsiteY3532" fmla="*/ 3426737 h 5659437"/>
              <a:gd name="connsiteX3533" fmla="*/ 651516 w 3972063"/>
              <a:gd name="connsiteY3533" fmla="*/ 3411838 h 5659437"/>
              <a:gd name="connsiteX3534" fmla="*/ 668542 w 3972063"/>
              <a:gd name="connsiteY3534" fmla="*/ 3422480 h 5659437"/>
              <a:gd name="connsiteX3535" fmla="*/ 679184 w 3972063"/>
              <a:gd name="connsiteY3535" fmla="*/ 3403325 h 5659437"/>
              <a:gd name="connsiteX3536" fmla="*/ 662158 w 3972063"/>
              <a:gd name="connsiteY3536" fmla="*/ 3396939 h 5659437"/>
              <a:gd name="connsiteX3537" fmla="*/ 681312 w 3972063"/>
              <a:gd name="connsiteY3537" fmla="*/ 3403325 h 5659437"/>
              <a:gd name="connsiteX3538" fmla="*/ 702595 w 3972063"/>
              <a:gd name="connsiteY3538" fmla="*/ 3369270 h 5659437"/>
              <a:gd name="connsiteX3539" fmla="*/ 698338 w 3972063"/>
              <a:gd name="connsiteY3539" fmla="*/ 3365013 h 5659437"/>
              <a:gd name="connsiteX3540" fmla="*/ 691953 w 3972063"/>
              <a:gd name="connsiteY3540" fmla="*/ 3369270 h 5659437"/>
              <a:gd name="connsiteX3541" fmla="*/ 706851 w 3972063"/>
              <a:gd name="connsiteY3541" fmla="*/ 3362885 h 5659437"/>
              <a:gd name="connsiteX3542" fmla="*/ 704723 w 3972063"/>
              <a:gd name="connsiteY3542" fmla="*/ 3352243 h 5659437"/>
              <a:gd name="connsiteX3543" fmla="*/ 719621 w 3972063"/>
              <a:gd name="connsiteY3543" fmla="*/ 3356500 h 5659437"/>
              <a:gd name="connsiteX3544" fmla="*/ 734519 w 3972063"/>
              <a:gd name="connsiteY3544" fmla="*/ 3316060 h 5659437"/>
              <a:gd name="connsiteX3545" fmla="*/ 721749 w 3972063"/>
              <a:gd name="connsiteY3545" fmla="*/ 3345858 h 5659437"/>
              <a:gd name="connsiteX3546" fmla="*/ 719621 w 3972063"/>
              <a:gd name="connsiteY3546" fmla="*/ 3343729 h 5659437"/>
              <a:gd name="connsiteX3547" fmla="*/ 715364 w 3972063"/>
              <a:gd name="connsiteY3547" fmla="*/ 3339472 h 5659437"/>
              <a:gd name="connsiteX3548" fmla="*/ 719621 w 3972063"/>
              <a:gd name="connsiteY3548" fmla="*/ 3337344 h 5659437"/>
              <a:gd name="connsiteX3549" fmla="*/ 717493 w 3972063"/>
              <a:gd name="connsiteY3549" fmla="*/ 3335216 h 5659437"/>
              <a:gd name="connsiteX3550" fmla="*/ 726006 w 3972063"/>
              <a:gd name="connsiteY3550" fmla="*/ 3326702 h 5659437"/>
              <a:gd name="connsiteX3551" fmla="*/ 723877 w 3972063"/>
              <a:gd name="connsiteY3551" fmla="*/ 3318188 h 5659437"/>
              <a:gd name="connsiteX3552" fmla="*/ 740904 w 3972063"/>
              <a:gd name="connsiteY3552" fmla="*/ 3296904 h 5659437"/>
              <a:gd name="connsiteX3553" fmla="*/ 736647 w 3972063"/>
              <a:gd name="connsiteY3553" fmla="*/ 3313931 h 5659437"/>
              <a:gd name="connsiteX3554" fmla="*/ 745160 w 3972063"/>
              <a:gd name="connsiteY3554" fmla="*/ 3318188 h 5659437"/>
              <a:gd name="connsiteX3555" fmla="*/ 757930 w 3972063"/>
              <a:gd name="connsiteY3555" fmla="*/ 3301161 h 5659437"/>
              <a:gd name="connsiteX3556" fmla="*/ 760058 w 3972063"/>
              <a:gd name="connsiteY3556" fmla="*/ 3296904 h 5659437"/>
              <a:gd name="connsiteX3557" fmla="*/ 760058 w 3972063"/>
              <a:gd name="connsiteY3557" fmla="*/ 3294776 h 5659437"/>
              <a:gd name="connsiteX3558" fmla="*/ 762186 w 3972063"/>
              <a:gd name="connsiteY3558" fmla="*/ 3290519 h 5659437"/>
              <a:gd name="connsiteX3559" fmla="*/ 757930 w 3972063"/>
              <a:gd name="connsiteY3559" fmla="*/ 3288391 h 5659437"/>
              <a:gd name="connsiteX3560" fmla="*/ 762186 w 3972063"/>
              <a:gd name="connsiteY3560" fmla="*/ 3282005 h 5659437"/>
              <a:gd name="connsiteX3561" fmla="*/ 766443 w 3972063"/>
              <a:gd name="connsiteY3561" fmla="*/ 3260721 h 5659437"/>
              <a:gd name="connsiteX3562" fmla="*/ 770699 w 3972063"/>
              <a:gd name="connsiteY3562" fmla="*/ 3273492 h 5659437"/>
              <a:gd name="connsiteX3563" fmla="*/ 777084 w 3972063"/>
              <a:gd name="connsiteY3563" fmla="*/ 3247951 h 5659437"/>
              <a:gd name="connsiteX3564" fmla="*/ 781341 w 3972063"/>
              <a:gd name="connsiteY3564" fmla="*/ 3252208 h 5659437"/>
              <a:gd name="connsiteX3565" fmla="*/ 785597 w 3972063"/>
              <a:gd name="connsiteY3565" fmla="*/ 3237309 h 5659437"/>
              <a:gd name="connsiteX3566" fmla="*/ 779212 w 3972063"/>
              <a:gd name="connsiteY3566" fmla="*/ 3235180 h 5659437"/>
              <a:gd name="connsiteX3567" fmla="*/ 783469 w 3972063"/>
              <a:gd name="connsiteY3567" fmla="*/ 3220282 h 5659437"/>
              <a:gd name="connsiteX3568" fmla="*/ 791982 w 3972063"/>
              <a:gd name="connsiteY3568" fmla="*/ 3224538 h 5659437"/>
              <a:gd name="connsiteX3569" fmla="*/ 809008 w 3972063"/>
              <a:gd name="connsiteY3569" fmla="*/ 3194741 h 5659437"/>
              <a:gd name="connsiteX3570" fmla="*/ 813265 w 3972063"/>
              <a:gd name="connsiteY3570" fmla="*/ 3181970 h 5659437"/>
              <a:gd name="connsiteX3571" fmla="*/ 813265 w 3972063"/>
              <a:gd name="connsiteY3571" fmla="*/ 3175585 h 5659437"/>
              <a:gd name="connsiteX3572" fmla="*/ 819650 w 3972063"/>
              <a:gd name="connsiteY3572" fmla="*/ 3162814 h 5659437"/>
              <a:gd name="connsiteX3573" fmla="*/ 828163 w 3972063"/>
              <a:gd name="connsiteY3573" fmla="*/ 3162814 h 5659437"/>
              <a:gd name="connsiteX3574" fmla="*/ 843060 w 3972063"/>
              <a:gd name="connsiteY3574" fmla="*/ 3135145 h 5659437"/>
              <a:gd name="connsiteX3575" fmla="*/ 840932 w 3972063"/>
              <a:gd name="connsiteY3575" fmla="*/ 3126632 h 5659437"/>
              <a:gd name="connsiteX3576" fmla="*/ 826034 w 3972063"/>
              <a:gd name="connsiteY3576" fmla="*/ 3126632 h 5659437"/>
              <a:gd name="connsiteX3577" fmla="*/ 806880 w 3972063"/>
              <a:gd name="connsiteY3577" fmla="*/ 3158558 h 5659437"/>
              <a:gd name="connsiteX3578" fmla="*/ 798367 w 3972063"/>
              <a:gd name="connsiteY3578" fmla="*/ 3147916 h 5659437"/>
              <a:gd name="connsiteX3579" fmla="*/ 804752 w 3972063"/>
              <a:gd name="connsiteY3579" fmla="*/ 3158558 h 5659437"/>
              <a:gd name="connsiteX3580" fmla="*/ 779212 w 3972063"/>
              <a:gd name="connsiteY3580" fmla="*/ 3194741 h 5659437"/>
              <a:gd name="connsiteX3581" fmla="*/ 774956 w 3972063"/>
              <a:gd name="connsiteY3581" fmla="*/ 3203254 h 5659437"/>
              <a:gd name="connsiteX3582" fmla="*/ 766443 w 3972063"/>
              <a:gd name="connsiteY3582" fmla="*/ 3198997 h 5659437"/>
              <a:gd name="connsiteX3583" fmla="*/ 760058 w 3972063"/>
              <a:gd name="connsiteY3583" fmla="*/ 3218153 h 5659437"/>
              <a:gd name="connsiteX3584" fmla="*/ 747288 w 3972063"/>
              <a:gd name="connsiteY3584" fmla="*/ 3228795 h 5659437"/>
              <a:gd name="connsiteX3585" fmla="*/ 698338 w 3972063"/>
              <a:gd name="connsiteY3585" fmla="*/ 3262850 h 5659437"/>
              <a:gd name="connsiteX3586" fmla="*/ 670671 w 3972063"/>
              <a:gd name="connsiteY3586" fmla="*/ 3307546 h 5659437"/>
              <a:gd name="connsiteX3587" fmla="*/ 662158 w 3972063"/>
              <a:gd name="connsiteY3587" fmla="*/ 3311803 h 5659437"/>
              <a:gd name="connsiteX3588" fmla="*/ 679184 w 3972063"/>
              <a:gd name="connsiteY3588" fmla="*/ 3277749 h 5659437"/>
              <a:gd name="connsiteX3589" fmla="*/ 668542 w 3972063"/>
              <a:gd name="connsiteY3589" fmla="*/ 3269235 h 5659437"/>
              <a:gd name="connsiteX3590" fmla="*/ 666414 w 3972063"/>
              <a:gd name="connsiteY3590" fmla="*/ 3282005 h 5659437"/>
              <a:gd name="connsiteX3591" fmla="*/ 653645 w 3972063"/>
              <a:gd name="connsiteY3591" fmla="*/ 3273492 h 5659437"/>
              <a:gd name="connsiteX3592" fmla="*/ 657901 w 3972063"/>
              <a:gd name="connsiteY3592" fmla="*/ 3290519 h 5659437"/>
              <a:gd name="connsiteX3593" fmla="*/ 645131 w 3972063"/>
              <a:gd name="connsiteY3593" fmla="*/ 3301161 h 5659437"/>
              <a:gd name="connsiteX3594" fmla="*/ 657901 w 3972063"/>
              <a:gd name="connsiteY3594" fmla="*/ 3313931 h 5659437"/>
              <a:gd name="connsiteX3595" fmla="*/ 647260 w 3972063"/>
              <a:gd name="connsiteY3595" fmla="*/ 3330959 h 5659437"/>
              <a:gd name="connsiteX3596" fmla="*/ 636618 w 3972063"/>
              <a:gd name="connsiteY3596" fmla="*/ 3326702 h 5659437"/>
              <a:gd name="connsiteX3597" fmla="*/ 615336 w 3972063"/>
              <a:gd name="connsiteY3597" fmla="*/ 3345858 h 5659437"/>
              <a:gd name="connsiteX3598" fmla="*/ 625977 w 3972063"/>
              <a:gd name="connsiteY3598" fmla="*/ 3328830 h 5659437"/>
              <a:gd name="connsiteX3599" fmla="*/ 608951 w 3972063"/>
              <a:gd name="connsiteY3599" fmla="*/ 3324573 h 5659437"/>
              <a:gd name="connsiteX3600" fmla="*/ 613207 w 3972063"/>
              <a:gd name="connsiteY3600" fmla="*/ 3337344 h 5659437"/>
              <a:gd name="connsiteX3601" fmla="*/ 581283 w 3972063"/>
              <a:gd name="connsiteY3601" fmla="*/ 3360756 h 5659437"/>
              <a:gd name="connsiteX3602" fmla="*/ 572770 w 3972063"/>
              <a:gd name="connsiteY3602" fmla="*/ 3356500 h 5659437"/>
              <a:gd name="connsiteX3603" fmla="*/ 570642 w 3972063"/>
              <a:gd name="connsiteY3603" fmla="*/ 3360756 h 5659437"/>
              <a:gd name="connsiteX3604" fmla="*/ 587668 w 3972063"/>
              <a:gd name="connsiteY3604" fmla="*/ 3369270 h 5659437"/>
              <a:gd name="connsiteX3605" fmla="*/ 579155 w 3972063"/>
              <a:gd name="connsiteY3605" fmla="*/ 3377784 h 5659437"/>
              <a:gd name="connsiteX3606" fmla="*/ 591925 w 3972063"/>
              <a:gd name="connsiteY3606" fmla="*/ 3377784 h 5659437"/>
              <a:gd name="connsiteX3607" fmla="*/ 579155 w 3972063"/>
              <a:gd name="connsiteY3607" fmla="*/ 3386297 h 5659437"/>
              <a:gd name="connsiteX3608" fmla="*/ 572770 w 3972063"/>
              <a:gd name="connsiteY3608" fmla="*/ 3373527 h 5659437"/>
              <a:gd name="connsiteX3609" fmla="*/ 562129 w 3972063"/>
              <a:gd name="connsiteY3609" fmla="*/ 3384169 h 5659437"/>
              <a:gd name="connsiteX3610" fmla="*/ 549359 w 3972063"/>
              <a:gd name="connsiteY3610" fmla="*/ 3375655 h 5659437"/>
              <a:gd name="connsiteX3611" fmla="*/ 545103 w 3972063"/>
              <a:gd name="connsiteY3611" fmla="*/ 3360756 h 5659437"/>
              <a:gd name="connsiteX3612" fmla="*/ 545103 w 3972063"/>
              <a:gd name="connsiteY3612" fmla="*/ 3373527 h 5659437"/>
              <a:gd name="connsiteX3613" fmla="*/ 532333 w 3972063"/>
              <a:gd name="connsiteY3613" fmla="*/ 3367142 h 5659437"/>
              <a:gd name="connsiteX3614" fmla="*/ 538718 w 3972063"/>
              <a:gd name="connsiteY3614" fmla="*/ 3379912 h 5659437"/>
              <a:gd name="connsiteX3615" fmla="*/ 547231 w 3972063"/>
              <a:gd name="connsiteY3615" fmla="*/ 3379912 h 5659437"/>
              <a:gd name="connsiteX3616" fmla="*/ 547231 w 3972063"/>
              <a:gd name="connsiteY3616" fmla="*/ 3375655 h 5659437"/>
              <a:gd name="connsiteX3617" fmla="*/ 553616 w 3972063"/>
              <a:gd name="connsiteY3617" fmla="*/ 3384169 h 5659437"/>
              <a:gd name="connsiteX3618" fmla="*/ 536590 w 3972063"/>
              <a:gd name="connsiteY3618" fmla="*/ 3382041 h 5659437"/>
              <a:gd name="connsiteX3619" fmla="*/ 536590 w 3972063"/>
              <a:gd name="connsiteY3619" fmla="*/ 3390554 h 5659437"/>
              <a:gd name="connsiteX3620" fmla="*/ 545103 w 3972063"/>
              <a:gd name="connsiteY3620" fmla="*/ 3390554 h 5659437"/>
              <a:gd name="connsiteX3621" fmla="*/ 523820 w 3972063"/>
              <a:gd name="connsiteY3621" fmla="*/ 3409710 h 5659437"/>
              <a:gd name="connsiteX3622" fmla="*/ 528077 w 3972063"/>
              <a:gd name="connsiteY3622" fmla="*/ 3379912 h 5659437"/>
              <a:gd name="connsiteX3623" fmla="*/ 523820 w 3972063"/>
              <a:gd name="connsiteY3623" fmla="*/ 3377784 h 5659437"/>
              <a:gd name="connsiteX3624" fmla="*/ 511051 w 3972063"/>
              <a:gd name="connsiteY3624" fmla="*/ 3409710 h 5659437"/>
              <a:gd name="connsiteX3625" fmla="*/ 502537 w 3972063"/>
              <a:gd name="connsiteY3625" fmla="*/ 3405453 h 5659437"/>
              <a:gd name="connsiteX3626" fmla="*/ 500409 w 3972063"/>
              <a:gd name="connsiteY3626" fmla="*/ 3409710 h 5659437"/>
              <a:gd name="connsiteX3627" fmla="*/ 506794 w 3972063"/>
              <a:gd name="connsiteY3627" fmla="*/ 3413967 h 5659437"/>
              <a:gd name="connsiteX3628" fmla="*/ 494024 w 3972063"/>
              <a:gd name="connsiteY3628" fmla="*/ 3422480 h 5659437"/>
              <a:gd name="connsiteX3629" fmla="*/ 483383 w 3972063"/>
              <a:gd name="connsiteY3629" fmla="*/ 3450150 h 5659437"/>
              <a:gd name="connsiteX3630" fmla="*/ 485511 w 3972063"/>
              <a:gd name="connsiteY3630" fmla="*/ 3422480 h 5659437"/>
              <a:gd name="connsiteX3631" fmla="*/ 468485 w 3972063"/>
              <a:gd name="connsiteY3631" fmla="*/ 3445893 h 5659437"/>
              <a:gd name="connsiteX3632" fmla="*/ 483383 w 3972063"/>
              <a:gd name="connsiteY3632" fmla="*/ 3456535 h 5659437"/>
              <a:gd name="connsiteX3633" fmla="*/ 476998 w 3972063"/>
              <a:gd name="connsiteY3633" fmla="*/ 3460792 h 5659437"/>
              <a:gd name="connsiteX3634" fmla="*/ 464229 w 3972063"/>
              <a:gd name="connsiteY3634" fmla="*/ 3445893 h 5659437"/>
              <a:gd name="connsiteX3635" fmla="*/ 453587 w 3972063"/>
              <a:gd name="connsiteY3635" fmla="*/ 3454406 h 5659437"/>
              <a:gd name="connsiteX3636" fmla="*/ 434433 w 3972063"/>
              <a:gd name="connsiteY3636" fmla="*/ 3490589 h 5659437"/>
              <a:gd name="connsiteX3637" fmla="*/ 430176 w 3972063"/>
              <a:gd name="connsiteY3637" fmla="*/ 3467177 h 5659437"/>
              <a:gd name="connsiteX3638" fmla="*/ 406765 w 3972063"/>
              <a:gd name="connsiteY3638" fmla="*/ 3486333 h 5659437"/>
              <a:gd name="connsiteX3639" fmla="*/ 393996 w 3972063"/>
              <a:gd name="connsiteY3639" fmla="*/ 3507617 h 5659437"/>
              <a:gd name="connsiteX3640" fmla="*/ 400381 w 3972063"/>
              <a:gd name="connsiteY3640" fmla="*/ 3520387 h 5659437"/>
              <a:gd name="connsiteX3641" fmla="*/ 393996 w 3972063"/>
              <a:gd name="connsiteY3641" fmla="*/ 3522515 h 5659437"/>
              <a:gd name="connsiteX3642" fmla="*/ 400381 w 3972063"/>
              <a:gd name="connsiteY3642" fmla="*/ 3528901 h 5659437"/>
              <a:gd name="connsiteX3643" fmla="*/ 391867 w 3972063"/>
              <a:gd name="connsiteY3643" fmla="*/ 3514002 h 5659437"/>
              <a:gd name="connsiteX3644" fmla="*/ 381226 w 3972063"/>
              <a:gd name="connsiteY3644" fmla="*/ 3509745 h 5659437"/>
              <a:gd name="connsiteX3645" fmla="*/ 376970 w 3972063"/>
              <a:gd name="connsiteY3645" fmla="*/ 3518259 h 5659437"/>
              <a:gd name="connsiteX3646" fmla="*/ 381226 w 3972063"/>
              <a:gd name="connsiteY3646" fmla="*/ 3501231 h 5659437"/>
              <a:gd name="connsiteX3647" fmla="*/ 374841 w 3972063"/>
              <a:gd name="connsiteY3647" fmla="*/ 3499103 h 5659437"/>
              <a:gd name="connsiteX3648" fmla="*/ 366328 w 3972063"/>
              <a:gd name="connsiteY3648" fmla="*/ 3505488 h 5659437"/>
              <a:gd name="connsiteX3649" fmla="*/ 381226 w 3972063"/>
              <a:gd name="connsiteY3649" fmla="*/ 3482076 h 5659437"/>
              <a:gd name="connsiteX3650" fmla="*/ 372713 w 3972063"/>
              <a:gd name="connsiteY3650" fmla="*/ 3477819 h 5659437"/>
              <a:gd name="connsiteX3651" fmla="*/ 383354 w 3972063"/>
              <a:gd name="connsiteY3651" fmla="*/ 3473562 h 5659437"/>
              <a:gd name="connsiteX3652" fmla="*/ 387611 w 3972063"/>
              <a:gd name="connsiteY3652" fmla="*/ 3479947 h 5659437"/>
              <a:gd name="connsiteX3653" fmla="*/ 387611 w 3972063"/>
              <a:gd name="connsiteY3653" fmla="*/ 3460792 h 5659437"/>
              <a:gd name="connsiteX3654" fmla="*/ 400381 w 3972063"/>
              <a:gd name="connsiteY3654" fmla="*/ 3458663 h 5659437"/>
              <a:gd name="connsiteX3655" fmla="*/ 393996 w 3972063"/>
              <a:gd name="connsiteY3655" fmla="*/ 3471434 h 5659437"/>
              <a:gd name="connsiteX3656" fmla="*/ 419535 w 3972063"/>
              <a:gd name="connsiteY3656" fmla="*/ 3467177 h 5659437"/>
              <a:gd name="connsiteX3657" fmla="*/ 419535 w 3972063"/>
              <a:gd name="connsiteY3657" fmla="*/ 3460792 h 5659437"/>
              <a:gd name="connsiteX3658" fmla="*/ 408894 w 3972063"/>
              <a:gd name="connsiteY3658" fmla="*/ 3460792 h 5659437"/>
              <a:gd name="connsiteX3659" fmla="*/ 404637 w 3972063"/>
              <a:gd name="connsiteY3659" fmla="*/ 3454406 h 5659437"/>
              <a:gd name="connsiteX3660" fmla="*/ 406765 w 3972063"/>
              <a:gd name="connsiteY3660" fmla="*/ 3439508 h 5659437"/>
              <a:gd name="connsiteX3661" fmla="*/ 393996 w 3972063"/>
              <a:gd name="connsiteY3661" fmla="*/ 3439508 h 5659437"/>
              <a:gd name="connsiteX3662" fmla="*/ 415278 w 3972063"/>
              <a:gd name="connsiteY3662" fmla="*/ 3424609 h 5659437"/>
              <a:gd name="connsiteX3663" fmla="*/ 413150 w 3972063"/>
              <a:gd name="connsiteY3663" fmla="*/ 3435251 h 5659437"/>
              <a:gd name="connsiteX3664" fmla="*/ 438689 w 3972063"/>
              <a:gd name="connsiteY3664" fmla="*/ 3416095 h 5659437"/>
              <a:gd name="connsiteX3665" fmla="*/ 430176 w 3972063"/>
              <a:gd name="connsiteY3665" fmla="*/ 3411838 h 5659437"/>
              <a:gd name="connsiteX3666" fmla="*/ 432304 w 3972063"/>
              <a:gd name="connsiteY3666" fmla="*/ 3396939 h 5659437"/>
              <a:gd name="connsiteX3667" fmla="*/ 457844 w 3972063"/>
              <a:gd name="connsiteY3667" fmla="*/ 3367142 h 5659437"/>
              <a:gd name="connsiteX3668" fmla="*/ 459972 w 3972063"/>
              <a:gd name="connsiteY3668" fmla="*/ 3377784 h 5659437"/>
              <a:gd name="connsiteX3669" fmla="*/ 468485 w 3972063"/>
              <a:gd name="connsiteY3669" fmla="*/ 3362885 h 5659437"/>
              <a:gd name="connsiteX3670" fmla="*/ 476998 w 3972063"/>
              <a:gd name="connsiteY3670" fmla="*/ 3369270 h 5659437"/>
              <a:gd name="connsiteX3671" fmla="*/ 474870 w 3972063"/>
              <a:gd name="connsiteY3671" fmla="*/ 3360756 h 5659437"/>
              <a:gd name="connsiteX3672" fmla="*/ 481255 w 3972063"/>
              <a:gd name="connsiteY3672" fmla="*/ 3333087 h 5659437"/>
              <a:gd name="connsiteX3673" fmla="*/ 489768 w 3972063"/>
              <a:gd name="connsiteY3673" fmla="*/ 3311803 h 5659437"/>
              <a:gd name="connsiteX3674" fmla="*/ 483383 w 3972063"/>
              <a:gd name="connsiteY3674" fmla="*/ 3318188 h 5659437"/>
              <a:gd name="connsiteX3675" fmla="*/ 476998 w 3972063"/>
              <a:gd name="connsiteY3675" fmla="*/ 3311803 h 5659437"/>
              <a:gd name="connsiteX3676" fmla="*/ 494024 w 3972063"/>
              <a:gd name="connsiteY3676" fmla="*/ 3307546 h 5659437"/>
              <a:gd name="connsiteX3677" fmla="*/ 498281 w 3972063"/>
              <a:gd name="connsiteY3677" fmla="*/ 3324573 h 5659437"/>
              <a:gd name="connsiteX3678" fmla="*/ 515307 w 3972063"/>
              <a:gd name="connsiteY3678" fmla="*/ 3296904 h 5659437"/>
              <a:gd name="connsiteX3679" fmla="*/ 528077 w 3972063"/>
              <a:gd name="connsiteY3679" fmla="*/ 3294776 h 5659437"/>
              <a:gd name="connsiteX3680" fmla="*/ 536590 w 3972063"/>
              <a:gd name="connsiteY3680" fmla="*/ 3279877 h 5659437"/>
              <a:gd name="connsiteX3681" fmla="*/ 532333 w 3972063"/>
              <a:gd name="connsiteY3681" fmla="*/ 3264978 h 5659437"/>
              <a:gd name="connsiteX3682" fmla="*/ 545103 w 3972063"/>
              <a:gd name="connsiteY3682" fmla="*/ 3273492 h 5659437"/>
              <a:gd name="connsiteX3683" fmla="*/ 555744 w 3972063"/>
              <a:gd name="connsiteY3683" fmla="*/ 3256464 h 5659437"/>
              <a:gd name="connsiteX3684" fmla="*/ 547231 w 3972063"/>
              <a:gd name="connsiteY3684" fmla="*/ 3252208 h 5659437"/>
              <a:gd name="connsiteX3685" fmla="*/ 562129 w 3972063"/>
              <a:gd name="connsiteY3685" fmla="*/ 3247951 h 5659437"/>
              <a:gd name="connsiteX3686" fmla="*/ 577027 w 3972063"/>
              <a:gd name="connsiteY3686" fmla="*/ 3218153 h 5659437"/>
              <a:gd name="connsiteX3687" fmla="*/ 574899 w 3972063"/>
              <a:gd name="connsiteY3687" fmla="*/ 3209639 h 5659437"/>
              <a:gd name="connsiteX3688" fmla="*/ 583412 w 3972063"/>
              <a:gd name="connsiteY3688" fmla="*/ 3218153 h 5659437"/>
              <a:gd name="connsiteX3689" fmla="*/ 594053 w 3972063"/>
              <a:gd name="connsiteY3689" fmla="*/ 3190484 h 5659437"/>
              <a:gd name="connsiteX3690" fmla="*/ 583412 w 3972063"/>
              <a:gd name="connsiteY3690" fmla="*/ 3194741 h 5659437"/>
              <a:gd name="connsiteX3691" fmla="*/ 600438 w 3972063"/>
              <a:gd name="connsiteY3691" fmla="*/ 3177713 h 5659437"/>
              <a:gd name="connsiteX3692" fmla="*/ 598310 w 3972063"/>
              <a:gd name="connsiteY3692" fmla="*/ 3186227 h 5659437"/>
              <a:gd name="connsiteX3693" fmla="*/ 606823 w 3972063"/>
              <a:gd name="connsiteY3693" fmla="*/ 3169200 h 5659437"/>
              <a:gd name="connsiteX3694" fmla="*/ 598310 w 3972063"/>
              <a:gd name="connsiteY3694" fmla="*/ 3169200 h 5659437"/>
              <a:gd name="connsiteX3695" fmla="*/ 608951 w 3972063"/>
              <a:gd name="connsiteY3695" fmla="*/ 3167071 h 5659437"/>
              <a:gd name="connsiteX3696" fmla="*/ 608951 w 3972063"/>
              <a:gd name="connsiteY3696" fmla="*/ 3152172 h 5659437"/>
              <a:gd name="connsiteX3697" fmla="*/ 594053 w 3972063"/>
              <a:gd name="connsiteY3697" fmla="*/ 3154301 h 5659437"/>
              <a:gd name="connsiteX3698" fmla="*/ 594053 w 3972063"/>
              <a:gd name="connsiteY3698" fmla="*/ 3164943 h 5659437"/>
              <a:gd name="connsiteX3699" fmla="*/ 555744 w 3972063"/>
              <a:gd name="connsiteY3699" fmla="*/ 3192612 h 5659437"/>
              <a:gd name="connsiteX3700" fmla="*/ 545103 w 3972063"/>
              <a:gd name="connsiteY3700" fmla="*/ 3213896 h 5659437"/>
              <a:gd name="connsiteX3701" fmla="*/ 515307 w 3972063"/>
              <a:gd name="connsiteY3701" fmla="*/ 3245822 h 5659437"/>
              <a:gd name="connsiteX3702" fmla="*/ 504666 w 3972063"/>
              <a:gd name="connsiteY3702" fmla="*/ 3239437 h 5659437"/>
              <a:gd name="connsiteX3703" fmla="*/ 498281 w 3972063"/>
              <a:gd name="connsiteY3703" fmla="*/ 3247951 h 5659437"/>
              <a:gd name="connsiteX3704" fmla="*/ 481255 w 3972063"/>
              <a:gd name="connsiteY3704" fmla="*/ 3241566 h 5659437"/>
              <a:gd name="connsiteX3705" fmla="*/ 487640 w 3972063"/>
              <a:gd name="connsiteY3705" fmla="*/ 3256464 h 5659437"/>
              <a:gd name="connsiteX3706" fmla="*/ 470613 w 3972063"/>
              <a:gd name="connsiteY3706" fmla="*/ 3260721 h 5659437"/>
              <a:gd name="connsiteX3707" fmla="*/ 470613 w 3972063"/>
              <a:gd name="connsiteY3707" fmla="*/ 3271363 h 5659437"/>
              <a:gd name="connsiteX3708" fmla="*/ 462100 w 3972063"/>
              <a:gd name="connsiteY3708" fmla="*/ 3256464 h 5659437"/>
              <a:gd name="connsiteX3709" fmla="*/ 451459 w 3972063"/>
              <a:gd name="connsiteY3709" fmla="*/ 3264978 h 5659437"/>
              <a:gd name="connsiteX3710" fmla="*/ 449331 w 3972063"/>
              <a:gd name="connsiteY3710" fmla="*/ 3275620 h 5659437"/>
              <a:gd name="connsiteX3711" fmla="*/ 459972 w 3972063"/>
              <a:gd name="connsiteY3711" fmla="*/ 3288391 h 5659437"/>
              <a:gd name="connsiteX3712" fmla="*/ 449331 w 3972063"/>
              <a:gd name="connsiteY3712" fmla="*/ 3282005 h 5659437"/>
              <a:gd name="connsiteX3713" fmla="*/ 434433 w 3972063"/>
              <a:gd name="connsiteY3713" fmla="*/ 3299033 h 5659437"/>
              <a:gd name="connsiteX3714" fmla="*/ 425920 w 3972063"/>
              <a:gd name="connsiteY3714" fmla="*/ 3284134 h 5659437"/>
              <a:gd name="connsiteX3715" fmla="*/ 423792 w 3972063"/>
              <a:gd name="connsiteY3715" fmla="*/ 3273492 h 5659437"/>
              <a:gd name="connsiteX3716" fmla="*/ 434433 w 3972063"/>
              <a:gd name="connsiteY3716" fmla="*/ 3262850 h 5659437"/>
              <a:gd name="connsiteX3717" fmla="*/ 438689 w 3972063"/>
              <a:gd name="connsiteY3717" fmla="*/ 3273492 h 5659437"/>
              <a:gd name="connsiteX3718" fmla="*/ 442946 w 3972063"/>
              <a:gd name="connsiteY3718" fmla="*/ 3267106 h 5659437"/>
              <a:gd name="connsiteX3719" fmla="*/ 442946 w 3972063"/>
              <a:gd name="connsiteY3719" fmla="*/ 3258593 h 5659437"/>
              <a:gd name="connsiteX3720" fmla="*/ 438689 w 3972063"/>
              <a:gd name="connsiteY3720" fmla="*/ 3254336 h 5659437"/>
              <a:gd name="connsiteX3721" fmla="*/ 425920 w 3972063"/>
              <a:gd name="connsiteY3721" fmla="*/ 3269235 h 5659437"/>
              <a:gd name="connsiteX3722" fmla="*/ 415278 w 3972063"/>
              <a:gd name="connsiteY3722" fmla="*/ 3264978 h 5659437"/>
              <a:gd name="connsiteX3723" fmla="*/ 417407 w 3972063"/>
              <a:gd name="connsiteY3723" fmla="*/ 3273492 h 5659437"/>
              <a:gd name="connsiteX3724" fmla="*/ 406765 w 3972063"/>
              <a:gd name="connsiteY3724" fmla="*/ 3267106 h 5659437"/>
              <a:gd name="connsiteX3725" fmla="*/ 406765 w 3972063"/>
              <a:gd name="connsiteY3725" fmla="*/ 3279877 h 5659437"/>
              <a:gd name="connsiteX3726" fmla="*/ 400381 w 3972063"/>
              <a:gd name="connsiteY3726" fmla="*/ 3273492 h 5659437"/>
              <a:gd name="connsiteX3727" fmla="*/ 385483 w 3972063"/>
              <a:gd name="connsiteY3727" fmla="*/ 3286262 h 5659437"/>
              <a:gd name="connsiteX3728" fmla="*/ 383354 w 3972063"/>
              <a:gd name="connsiteY3728" fmla="*/ 3288391 h 5659437"/>
              <a:gd name="connsiteX3729" fmla="*/ 376970 w 3972063"/>
              <a:gd name="connsiteY3729" fmla="*/ 3282005 h 5659437"/>
              <a:gd name="connsiteX3730" fmla="*/ 376970 w 3972063"/>
              <a:gd name="connsiteY3730" fmla="*/ 3284134 h 5659437"/>
              <a:gd name="connsiteX3731" fmla="*/ 364200 w 3972063"/>
              <a:gd name="connsiteY3731" fmla="*/ 3279877 h 5659437"/>
              <a:gd name="connsiteX3732" fmla="*/ 364200 w 3972063"/>
              <a:gd name="connsiteY3732" fmla="*/ 3286262 h 5659437"/>
              <a:gd name="connsiteX3733" fmla="*/ 349302 w 3972063"/>
              <a:gd name="connsiteY3733" fmla="*/ 3271363 h 5659437"/>
              <a:gd name="connsiteX3734" fmla="*/ 355687 w 3972063"/>
              <a:gd name="connsiteY3734" fmla="*/ 3256464 h 5659437"/>
              <a:gd name="connsiteX3735" fmla="*/ 345046 w 3972063"/>
              <a:gd name="connsiteY3735" fmla="*/ 3247951 h 5659437"/>
              <a:gd name="connsiteX3736" fmla="*/ 340789 w 3972063"/>
              <a:gd name="connsiteY3736" fmla="*/ 3273492 h 5659437"/>
              <a:gd name="connsiteX3737" fmla="*/ 342917 w 3972063"/>
              <a:gd name="connsiteY3737" fmla="*/ 3290519 h 5659437"/>
              <a:gd name="connsiteX3738" fmla="*/ 342917 w 3972063"/>
              <a:gd name="connsiteY3738" fmla="*/ 3277749 h 5659437"/>
              <a:gd name="connsiteX3739" fmla="*/ 330148 w 3972063"/>
              <a:gd name="connsiteY3739" fmla="*/ 3273492 h 5659437"/>
              <a:gd name="connsiteX3740" fmla="*/ 334404 w 3972063"/>
              <a:gd name="connsiteY3740" fmla="*/ 3286262 h 5659437"/>
              <a:gd name="connsiteX3741" fmla="*/ 328019 w 3972063"/>
              <a:gd name="connsiteY3741" fmla="*/ 3282005 h 5659437"/>
              <a:gd name="connsiteX3742" fmla="*/ 334404 w 3972063"/>
              <a:gd name="connsiteY3742" fmla="*/ 3296904 h 5659437"/>
              <a:gd name="connsiteX3743" fmla="*/ 321635 w 3972063"/>
              <a:gd name="connsiteY3743" fmla="*/ 3290519 h 5659437"/>
              <a:gd name="connsiteX3744" fmla="*/ 328019 w 3972063"/>
              <a:gd name="connsiteY3744" fmla="*/ 3307546 h 5659437"/>
              <a:gd name="connsiteX3745" fmla="*/ 321635 w 3972063"/>
              <a:gd name="connsiteY3745" fmla="*/ 3299033 h 5659437"/>
              <a:gd name="connsiteX3746" fmla="*/ 315250 w 3972063"/>
              <a:gd name="connsiteY3746" fmla="*/ 3299033 h 5659437"/>
              <a:gd name="connsiteX3747" fmla="*/ 310993 w 3972063"/>
              <a:gd name="connsiteY3747" fmla="*/ 3322445 h 5659437"/>
              <a:gd name="connsiteX3748" fmla="*/ 319506 w 3972063"/>
              <a:gd name="connsiteY3748" fmla="*/ 3333087 h 5659437"/>
              <a:gd name="connsiteX3749" fmla="*/ 319506 w 3972063"/>
              <a:gd name="connsiteY3749" fmla="*/ 3341601 h 5659437"/>
              <a:gd name="connsiteX3750" fmla="*/ 308865 w 3972063"/>
              <a:gd name="connsiteY3750" fmla="*/ 3343729 h 5659437"/>
              <a:gd name="connsiteX3751" fmla="*/ 313122 w 3972063"/>
              <a:gd name="connsiteY3751" fmla="*/ 3316060 h 5659437"/>
              <a:gd name="connsiteX3752" fmla="*/ 308865 w 3972063"/>
              <a:gd name="connsiteY3752" fmla="*/ 3311803 h 5659437"/>
              <a:gd name="connsiteX3753" fmla="*/ 287582 w 3972063"/>
              <a:gd name="connsiteY3753" fmla="*/ 3362885 h 5659437"/>
              <a:gd name="connsiteX3754" fmla="*/ 276941 w 3972063"/>
              <a:gd name="connsiteY3754" fmla="*/ 3362885 h 5659437"/>
              <a:gd name="connsiteX3755" fmla="*/ 274813 w 3972063"/>
              <a:gd name="connsiteY3755" fmla="*/ 3322445 h 5659437"/>
              <a:gd name="connsiteX3756" fmla="*/ 270556 w 3972063"/>
              <a:gd name="connsiteY3756" fmla="*/ 3320317 h 5659437"/>
              <a:gd name="connsiteX3757" fmla="*/ 253530 w 3972063"/>
              <a:gd name="connsiteY3757" fmla="*/ 3358628 h 5659437"/>
              <a:gd name="connsiteX3758" fmla="*/ 230119 w 3972063"/>
              <a:gd name="connsiteY3758" fmla="*/ 3384169 h 5659437"/>
              <a:gd name="connsiteX3759" fmla="*/ 230119 w 3972063"/>
              <a:gd name="connsiteY3759" fmla="*/ 3392683 h 5659437"/>
              <a:gd name="connsiteX3760" fmla="*/ 221606 w 3972063"/>
              <a:gd name="connsiteY3760" fmla="*/ 3382041 h 5659437"/>
              <a:gd name="connsiteX3761" fmla="*/ 210965 w 3972063"/>
              <a:gd name="connsiteY3761" fmla="*/ 3382041 h 5659437"/>
              <a:gd name="connsiteX3762" fmla="*/ 213093 w 3972063"/>
              <a:gd name="connsiteY3762" fmla="*/ 3390554 h 5659437"/>
              <a:gd name="connsiteX3763" fmla="*/ 215221 w 3972063"/>
              <a:gd name="connsiteY3763" fmla="*/ 3384169 h 5659437"/>
              <a:gd name="connsiteX3764" fmla="*/ 215221 w 3972063"/>
              <a:gd name="connsiteY3764" fmla="*/ 3407581 h 5659437"/>
              <a:gd name="connsiteX3765" fmla="*/ 176912 w 3972063"/>
              <a:gd name="connsiteY3765" fmla="*/ 3403325 h 5659437"/>
              <a:gd name="connsiteX3766" fmla="*/ 155630 w 3972063"/>
              <a:gd name="connsiteY3766" fmla="*/ 3392683 h 5659437"/>
              <a:gd name="connsiteX3767" fmla="*/ 149245 w 3972063"/>
              <a:gd name="connsiteY3767" fmla="*/ 3326702 h 5659437"/>
              <a:gd name="connsiteX3768" fmla="*/ 153501 w 3972063"/>
              <a:gd name="connsiteY3768" fmla="*/ 3339472 h 5659437"/>
              <a:gd name="connsiteX3769" fmla="*/ 164143 w 3972063"/>
              <a:gd name="connsiteY3769" fmla="*/ 3322445 h 5659437"/>
              <a:gd name="connsiteX3770" fmla="*/ 179041 w 3972063"/>
              <a:gd name="connsiteY3770" fmla="*/ 3271363 h 5659437"/>
              <a:gd name="connsiteX3771" fmla="*/ 200323 w 3972063"/>
              <a:gd name="connsiteY3771" fmla="*/ 3252208 h 5659437"/>
              <a:gd name="connsiteX3772" fmla="*/ 196067 w 3972063"/>
              <a:gd name="connsiteY3772" fmla="*/ 3247951 h 5659437"/>
              <a:gd name="connsiteX3773" fmla="*/ 198195 w 3972063"/>
              <a:gd name="connsiteY3773" fmla="*/ 3247951 h 5659437"/>
              <a:gd name="connsiteX3774" fmla="*/ 191810 w 3972063"/>
              <a:gd name="connsiteY3774" fmla="*/ 3243694 h 5659437"/>
              <a:gd name="connsiteX3775" fmla="*/ 202452 w 3972063"/>
              <a:gd name="connsiteY3775" fmla="*/ 3220282 h 5659437"/>
              <a:gd name="connsiteX3776" fmla="*/ 215221 w 3972063"/>
              <a:gd name="connsiteY3776" fmla="*/ 3198997 h 5659437"/>
              <a:gd name="connsiteX3777" fmla="*/ 223734 w 3972063"/>
              <a:gd name="connsiteY3777" fmla="*/ 3203254 h 5659437"/>
              <a:gd name="connsiteX3778" fmla="*/ 230119 w 3972063"/>
              <a:gd name="connsiteY3778" fmla="*/ 3184099 h 5659437"/>
              <a:gd name="connsiteX3779" fmla="*/ 227991 w 3972063"/>
              <a:gd name="connsiteY3779" fmla="*/ 3192612 h 5659437"/>
              <a:gd name="connsiteX3780" fmla="*/ 230119 w 3972063"/>
              <a:gd name="connsiteY3780" fmla="*/ 3179842 h 5659437"/>
              <a:gd name="connsiteX3781" fmla="*/ 259915 w 3972063"/>
              <a:gd name="connsiteY3781" fmla="*/ 3150044 h 5659437"/>
              <a:gd name="connsiteX3782" fmla="*/ 257787 w 3972063"/>
              <a:gd name="connsiteY3782" fmla="*/ 3147916 h 5659437"/>
              <a:gd name="connsiteX3783" fmla="*/ 236504 w 3972063"/>
              <a:gd name="connsiteY3783" fmla="*/ 3171328 h 5659437"/>
              <a:gd name="connsiteX3784" fmla="*/ 227991 w 3972063"/>
              <a:gd name="connsiteY3784" fmla="*/ 3156429 h 5659437"/>
              <a:gd name="connsiteX3785" fmla="*/ 247145 w 3972063"/>
              <a:gd name="connsiteY3785" fmla="*/ 3139402 h 5659437"/>
              <a:gd name="connsiteX3786" fmla="*/ 255658 w 3972063"/>
              <a:gd name="connsiteY3786" fmla="*/ 3137274 h 5659437"/>
              <a:gd name="connsiteX3787" fmla="*/ 253530 w 3972063"/>
              <a:gd name="connsiteY3787" fmla="*/ 3130888 h 5659437"/>
              <a:gd name="connsiteX3788" fmla="*/ 247145 w 3972063"/>
              <a:gd name="connsiteY3788" fmla="*/ 3128760 h 5659437"/>
              <a:gd name="connsiteX3789" fmla="*/ 242889 w 3972063"/>
              <a:gd name="connsiteY3789" fmla="*/ 3145787 h 5659437"/>
              <a:gd name="connsiteX3790" fmla="*/ 221606 w 3972063"/>
              <a:gd name="connsiteY3790" fmla="*/ 3156429 h 5659437"/>
              <a:gd name="connsiteX3791" fmla="*/ 215221 w 3972063"/>
              <a:gd name="connsiteY3791" fmla="*/ 3147916 h 5659437"/>
              <a:gd name="connsiteX3792" fmla="*/ 206708 w 3972063"/>
              <a:gd name="connsiteY3792" fmla="*/ 3147916 h 5659437"/>
              <a:gd name="connsiteX3793" fmla="*/ 208836 w 3972063"/>
              <a:gd name="connsiteY3793" fmla="*/ 3160686 h 5659437"/>
              <a:gd name="connsiteX3794" fmla="*/ 215221 w 3972063"/>
              <a:gd name="connsiteY3794" fmla="*/ 3162814 h 5659437"/>
              <a:gd name="connsiteX3795" fmla="*/ 198195 w 3972063"/>
              <a:gd name="connsiteY3795" fmla="*/ 3171328 h 5659437"/>
              <a:gd name="connsiteX3796" fmla="*/ 193938 w 3972063"/>
              <a:gd name="connsiteY3796" fmla="*/ 3162814 h 5659437"/>
              <a:gd name="connsiteX3797" fmla="*/ 193938 w 3972063"/>
              <a:gd name="connsiteY3797" fmla="*/ 3179842 h 5659437"/>
              <a:gd name="connsiteX3798" fmla="*/ 166271 w 3972063"/>
              <a:gd name="connsiteY3798" fmla="*/ 3181970 h 5659437"/>
              <a:gd name="connsiteX3799" fmla="*/ 151373 w 3972063"/>
              <a:gd name="connsiteY3799" fmla="*/ 3190484 h 5659437"/>
              <a:gd name="connsiteX3800" fmla="*/ 144988 w 3972063"/>
              <a:gd name="connsiteY3800" fmla="*/ 3184099 h 5659437"/>
              <a:gd name="connsiteX3801" fmla="*/ 138603 w 3972063"/>
              <a:gd name="connsiteY3801" fmla="*/ 3192612 h 5659437"/>
              <a:gd name="connsiteX3802" fmla="*/ 125834 w 3972063"/>
              <a:gd name="connsiteY3802" fmla="*/ 3188355 h 5659437"/>
              <a:gd name="connsiteX3803" fmla="*/ 119449 w 3972063"/>
              <a:gd name="connsiteY3803" fmla="*/ 3194741 h 5659437"/>
              <a:gd name="connsiteX3804" fmla="*/ 130090 w 3972063"/>
              <a:gd name="connsiteY3804" fmla="*/ 3194741 h 5659437"/>
              <a:gd name="connsiteX3805" fmla="*/ 134347 w 3972063"/>
              <a:gd name="connsiteY3805" fmla="*/ 3205383 h 5659437"/>
              <a:gd name="connsiteX3806" fmla="*/ 127962 w 3972063"/>
              <a:gd name="connsiteY3806" fmla="*/ 3211768 h 5659437"/>
              <a:gd name="connsiteX3807" fmla="*/ 113064 w 3972063"/>
              <a:gd name="connsiteY3807" fmla="*/ 3207511 h 5659437"/>
              <a:gd name="connsiteX3808" fmla="*/ 121577 w 3972063"/>
              <a:gd name="connsiteY3808" fmla="*/ 3198997 h 5659437"/>
              <a:gd name="connsiteX3809" fmla="*/ 102423 w 3972063"/>
              <a:gd name="connsiteY3809" fmla="*/ 3194741 h 5659437"/>
              <a:gd name="connsiteX3810" fmla="*/ 91781 w 3972063"/>
              <a:gd name="connsiteY3810" fmla="*/ 3207511 h 5659437"/>
              <a:gd name="connsiteX3811" fmla="*/ 89653 w 3972063"/>
              <a:gd name="connsiteY3811" fmla="*/ 3194741 h 5659437"/>
              <a:gd name="connsiteX3812" fmla="*/ 102423 w 3972063"/>
              <a:gd name="connsiteY3812" fmla="*/ 3186227 h 5659437"/>
              <a:gd name="connsiteX3813" fmla="*/ 100295 w 3972063"/>
              <a:gd name="connsiteY3813" fmla="*/ 3181970 h 5659437"/>
              <a:gd name="connsiteX3814" fmla="*/ 108808 w 3972063"/>
              <a:gd name="connsiteY3814" fmla="*/ 3160686 h 5659437"/>
              <a:gd name="connsiteX3815" fmla="*/ 121577 w 3972063"/>
              <a:gd name="connsiteY3815" fmla="*/ 3162814 h 5659437"/>
              <a:gd name="connsiteX3816" fmla="*/ 127962 w 3972063"/>
              <a:gd name="connsiteY3816" fmla="*/ 3150044 h 5659437"/>
              <a:gd name="connsiteX3817" fmla="*/ 123705 w 3972063"/>
              <a:gd name="connsiteY3817" fmla="*/ 3147916 h 5659437"/>
              <a:gd name="connsiteX3818" fmla="*/ 157758 w 3972063"/>
              <a:gd name="connsiteY3818" fmla="*/ 3071293 h 5659437"/>
              <a:gd name="connsiteX3819" fmla="*/ 170527 w 3972063"/>
              <a:gd name="connsiteY3819" fmla="*/ 3047880 h 5659437"/>
              <a:gd name="connsiteX3820" fmla="*/ 179041 w 3972063"/>
              <a:gd name="connsiteY3820" fmla="*/ 3022340 h 5659437"/>
              <a:gd name="connsiteX3821" fmla="*/ 172656 w 3972063"/>
              <a:gd name="connsiteY3821" fmla="*/ 3045752 h 5659437"/>
              <a:gd name="connsiteX3822" fmla="*/ 183297 w 3972063"/>
              <a:gd name="connsiteY3822" fmla="*/ 3011698 h 5659437"/>
              <a:gd name="connsiteX3823" fmla="*/ 183297 w 3972063"/>
              <a:gd name="connsiteY3823" fmla="*/ 2996799 h 5659437"/>
              <a:gd name="connsiteX3824" fmla="*/ 189682 w 3972063"/>
              <a:gd name="connsiteY3824" fmla="*/ 3018083 h 5659437"/>
              <a:gd name="connsiteX3825" fmla="*/ 185425 w 3972063"/>
              <a:gd name="connsiteY3825" fmla="*/ 2984028 h 5659437"/>
              <a:gd name="connsiteX3826" fmla="*/ 193938 w 3972063"/>
              <a:gd name="connsiteY3826" fmla="*/ 2988285 h 5659437"/>
              <a:gd name="connsiteX3827" fmla="*/ 202452 w 3972063"/>
              <a:gd name="connsiteY3827" fmla="*/ 2981900 h 5659437"/>
              <a:gd name="connsiteX3828" fmla="*/ 202452 w 3972063"/>
              <a:gd name="connsiteY3828" fmla="*/ 2979771 h 5659437"/>
              <a:gd name="connsiteX3829" fmla="*/ 193938 w 3972063"/>
              <a:gd name="connsiteY3829" fmla="*/ 2962744 h 5659437"/>
              <a:gd name="connsiteX3830" fmla="*/ 191810 w 3972063"/>
              <a:gd name="connsiteY3830" fmla="*/ 2964873 h 5659437"/>
              <a:gd name="connsiteX3831" fmla="*/ 193938 w 3972063"/>
              <a:gd name="connsiteY3831" fmla="*/ 2975515 h 5659437"/>
              <a:gd name="connsiteX3832" fmla="*/ 189682 w 3972063"/>
              <a:gd name="connsiteY3832" fmla="*/ 2981900 h 5659437"/>
              <a:gd name="connsiteX3833" fmla="*/ 189682 w 3972063"/>
              <a:gd name="connsiteY3833" fmla="*/ 2967001 h 5659437"/>
              <a:gd name="connsiteX3834" fmla="*/ 176912 w 3972063"/>
              <a:gd name="connsiteY3834" fmla="*/ 2964873 h 5659437"/>
              <a:gd name="connsiteX3835" fmla="*/ 168399 w 3972063"/>
              <a:gd name="connsiteY3835" fmla="*/ 2949974 h 5659437"/>
              <a:gd name="connsiteX3836" fmla="*/ 168399 w 3972063"/>
              <a:gd name="connsiteY3836" fmla="*/ 2979771 h 5659437"/>
              <a:gd name="connsiteX3837" fmla="*/ 164143 w 3972063"/>
              <a:gd name="connsiteY3837" fmla="*/ 2990413 h 5659437"/>
              <a:gd name="connsiteX3838" fmla="*/ 170527 w 3972063"/>
              <a:gd name="connsiteY3838" fmla="*/ 2996799 h 5659437"/>
              <a:gd name="connsiteX3839" fmla="*/ 162014 w 3972063"/>
              <a:gd name="connsiteY3839" fmla="*/ 2998927 h 5659437"/>
              <a:gd name="connsiteX3840" fmla="*/ 142860 w 3972063"/>
              <a:gd name="connsiteY3840" fmla="*/ 3045752 h 5659437"/>
              <a:gd name="connsiteX3841" fmla="*/ 117321 w 3972063"/>
              <a:gd name="connsiteY3841" fmla="*/ 3079807 h 5659437"/>
              <a:gd name="connsiteX3842" fmla="*/ 113064 w 3972063"/>
              <a:gd name="connsiteY3842" fmla="*/ 3050009 h 5659437"/>
              <a:gd name="connsiteX3843" fmla="*/ 100295 w 3972063"/>
              <a:gd name="connsiteY3843" fmla="*/ 3067036 h 5659437"/>
              <a:gd name="connsiteX3844" fmla="*/ 89653 w 3972063"/>
              <a:gd name="connsiteY3844" fmla="*/ 3064908 h 5659437"/>
              <a:gd name="connsiteX3845" fmla="*/ 83268 w 3972063"/>
              <a:gd name="connsiteY3845" fmla="*/ 3079807 h 5659437"/>
              <a:gd name="connsiteX3846" fmla="*/ 72627 w 3972063"/>
              <a:gd name="connsiteY3846" fmla="*/ 3084063 h 5659437"/>
              <a:gd name="connsiteX3847" fmla="*/ 74755 w 3972063"/>
              <a:gd name="connsiteY3847" fmla="*/ 3073421 h 5659437"/>
              <a:gd name="connsiteX3848" fmla="*/ 61986 w 3972063"/>
              <a:gd name="connsiteY3848" fmla="*/ 3069165 h 5659437"/>
              <a:gd name="connsiteX3849" fmla="*/ 61986 w 3972063"/>
              <a:gd name="connsiteY3849" fmla="*/ 3011698 h 5659437"/>
              <a:gd name="connsiteX3850" fmla="*/ 74755 w 3972063"/>
              <a:gd name="connsiteY3850" fmla="*/ 2964873 h 5659437"/>
              <a:gd name="connsiteX3851" fmla="*/ 89653 w 3972063"/>
              <a:gd name="connsiteY3851" fmla="*/ 2909534 h 5659437"/>
              <a:gd name="connsiteX3852" fmla="*/ 104551 w 3972063"/>
              <a:gd name="connsiteY3852" fmla="*/ 2866966 h 5659437"/>
              <a:gd name="connsiteX3853" fmla="*/ 108808 w 3972063"/>
              <a:gd name="connsiteY3853" fmla="*/ 2871223 h 5659437"/>
              <a:gd name="connsiteX3854" fmla="*/ 108808 w 3972063"/>
              <a:gd name="connsiteY3854" fmla="*/ 2852067 h 5659437"/>
              <a:gd name="connsiteX3855" fmla="*/ 119449 w 3972063"/>
              <a:gd name="connsiteY3855" fmla="*/ 2856324 h 5659437"/>
              <a:gd name="connsiteX3856" fmla="*/ 119449 w 3972063"/>
              <a:gd name="connsiteY3856" fmla="*/ 2788215 h 5659437"/>
              <a:gd name="connsiteX3857" fmla="*/ 119449 w 3972063"/>
              <a:gd name="connsiteY3857" fmla="*/ 2769059 h 5659437"/>
              <a:gd name="connsiteX3858" fmla="*/ 162014 w 3972063"/>
              <a:gd name="connsiteY3858" fmla="*/ 2737133 h 5659437"/>
              <a:gd name="connsiteX3859" fmla="*/ 155630 w 3972063"/>
              <a:gd name="connsiteY3859" fmla="*/ 2741390 h 5659437"/>
              <a:gd name="connsiteX3860" fmla="*/ 149245 w 3972063"/>
              <a:gd name="connsiteY3860" fmla="*/ 2724362 h 5659437"/>
              <a:gd name="connsiteX3861" fmla="*/ 151373 w 3972063"/>
              <a:gd name="connsiteY3861" fmla="*/ 2713720 h 5659437"/>
              <a:gd name="connsiteX3862" fmla="*/ 164143 w 3972063"/>
              <a:gd name="connsiteY3862" fmla="*/ 2713720 h 5659437"/>
              <a:gd name="connsiteX3863" fmla="*/ 155630 w 3972063"/>
              <a:gd name="connsiteY3863" fmla="*/ 2696693 h 5659437"/>
              <a:gd name="connsiteX3864" fmla="*/ 198195 w 3972063"/>
              <a:gd name="connsiteY3864" fmla="*/ 2649868 h 5659437"/>
              <a:gd name="connsiteX3865" fmla="*/ 204580 w 3972063"/>
              <a:gd name="connsiteY3865" fmla="*/ 2634969 h 5659437"/>
              <a:gd name="connsiteX3866" fmla="*/ 189682 w 3972063"/>
              <a:gd name="connsiteY3866" fmla="*/ 2600915 h 5659437"/>
              <a:gd name="connsiteX3867" fmla="*/ 236504 w 3972063"/>
              <a:gd name="connsiteY3867" fmla="*/ 2537063 h 5659437"/>
              <a:gd name="connsiteX3868" fmla="*/ 242889 w 3972063"/>
              <a:gd name="connsiteY3868" fmla="*/ 2505136 h 5659437"/>
              <a:gd name="connsiteX3869" fmla="*/ 262043 w 3972063"/>
              <a:gd name="connsiteY3869" fmla="*/ 2458311 h 5659437"/>
              <a:gd name="connsiteX3870" fmla="*/ 264171 w 3972063"/>
              <a:gd name="connsiteY3870" fmla="*/ 2420000 h 5659437"/>
              <a:gd name="connsiteX3871" fmla="*/ 274813 w 3972063"/>
              <a:gd name="connsiteY3871" fmla="*/ 2422128 h 5659437"/>
              <a:gd name="connsiteX3872" fmla="*/ 274813 w 3972063"/>
              <a:gd name="connsiteY3872" fmla="*/ 2396588 h 5659437"/>
              <a:gd name="connsiteX3873" fmla="*/ 279069 w 3972063"/>
              <a:gd name="connsiteY3873" fmla="*/ 2405101 h 5659437"/>
              <a:gd name="connsiteX3874" fmla="*/ 296095 w 3972063"/>
              <a:gd name="connsiteY3874" fmla="*/ 2364661 h 5659437"/>
              <a:gd name="connsiteX3875" fmla="*/ 285454 w 3972063"/>
              <a:gd name="connsiteY3875" fmla="*/ 2379560 h 5659437"/>
              <a:gd name="connsiteX3876" fmla="*/ 287582 w 3972063"/>
              <a:gd name="connsiteY3876" fmla="*/ 2405101 h 5659437"/>
              <a:gd name="connsiteX3877" fmla="*/ 296095 w 3972063"/>
              <a:gd name="connsiteY3877" fmla="*/ 2405101 h 5659437"/>
              <a:gd name="connsiteX3878" fmla="*/ 293967 w 3972063"/>
              <a:gd name="connsiteY3878" fmla="*/ 2420000 h 5659437"/>
              <a:gd name="connsiteX3879" fmla="*/ 296095 w 3972063"/>
              <a:gd name="connsiteY3879" fmla="*/ 2394459 h 5659437"/>
              <a:gd name="connsiteX3880" fmla="*/ 328019 w 3972063"/>
              <a:gd name="connsiteY3880" fmla="*/ 2354019 h 5659437"/>
              <a:gd name="connsiteX3881" fmla="*/ 323763 w 3972063"/>
              <a:gd name="connsiteY3881" fmla="*/ 2341249 h 5659437"/>
              <a:gd name="connsiteX3882" fmla="*/ 330148 w 3972063"/>
              <a:gd name="connsiteY3882" fmla="*/ 2339121 h 5659437"/>
              <a:gd name="connsiteX3883" fmla="*/ 334404 w 3972063"/>
              <a:gd name="connsiteY3883" fmla="*/ 2345506 h 5659437"/>
              <a:gd name="connsiteX3884" fmla="*/ 340789 w 3972063"/>
              <a:gd name="connsiteY3884" fmla="*/ 2322093 h 5659437"/>
              <a:gd name="connsiteX3885" fmla="*/ 332276 w 3972063"/>
              <a:gd name="connsiteY3885" fmla="*/ 2319965 h 5659437"/>
              <a:gd name="connsiteX3886" fmla="*/ 338661 w 3972063"/>
              <a:gd name="connsiteY3886" fmla="*/ 2313580 h 5659437"/>
              <a:gd name="connsiteX3887" fmla="*/ 349302 w 3972063"/>
              <a:gd name="connsiteY3887" fmla="*/ 2317836 h 5659437"/>
              <a:gd name="connsiteX3888" fmla="*/ 351430 w 3972063"/>
              <a:gd name="connsiteY3888" fmla="*/ 2296552 h 5659437"/>
              <a:gd name="connsiteX3889" fmla="*/ 345569 w 3972063"/>
              <a:gd name="connsiteY3889" fmla="*/ 2292400 h 5659437"/>
              <a:gd name="connsiteX3890" fmla="*/ 355687 w 3972063"/>
              <a:gd name="connsiteY3890" fmla="*/ 2294424 h 5659437"/>
              <a:gd name="connsiteX3891" fmla="*/ 366328 w 3972063"/>
              <a:gd name="connsiteY3891" fmla="*/ 2256113 h 5659437"/>
              <a:gd name="connsiteX3892" fmla="*/ 368457 w 3972063"/>
              <a:gd name="connsiteY3892" fmla="*/ 2266755 h 5659437"/>
              <a:gd name="connsiteX3893" fmla="*/ 372713 w 3972063"/>
              <a:gd name="connsiteY3893" fmla="*/ 2249727 h 5659437"/>
              <a:gd name="connsiteX3894" fmla="*/ 376970 w 3972063"/>
              <a:gd name="connsiteY3894" fmla="*/ 2253984 h 5659437"/>
              <a:gd name="connsiteX3895" fmla="*/ 379098 w 3972063"/>
              <a:gd name="connsiteY3895" fmla="*/ 2243342 h 5659437"/>
              <a:gd name="connsiteX3896" fmla="*/ 374841 w 3972063"/>
              <a:gd name="connsiteY3896" fmla="*/ 2241214 h 5659437"/>
              <a:gd name="connsiteX3897" fmla="*/ 376970 w 3972063"/>
              <a:gd name="connsiteY3897" fmla="*/ 2230572 h 5659437"/>
              <a:gd name="connsiteX3898" fmla="*/ 385483 w 3972063"/>
              <a:gd name="connsiteY3898" fmla="*/ 2236957 h 5659437"/>
              <a:gd name="connsiteX3899" fmla="*/ 400381 w 3972063"/>
              <a:gd name="connsiteY3899" fmla="*/ 2205031 h 5659437"/>
              <a:gd name="connsiteX3900" fmla="*/ 404637 w 3972063"/>
              <a:gd name="connsiteY3900" fmla="*/ 2198646 h 5659437"/>
              <a:gd name="connsiteX3901" fmla="*/ 413150 w 3972063"/>
              <a:gd name="connsiteY3901" fmla="*/ 2200774 h 5659437"/>
              <a:gd name="connsiteX3902" fmla="*/ 425920 w 3972063"/>
              <a:gd name="connsiteY3902" fmla="*/ 2183747 h 5659437"/>
              <a:gd name="connsiteX3903" fmla="*/ 421663 w 3972063"/>
              <a:gd name="connsiteY3903" fmla="*/ 2177362 h 5659437"/>
              <a:gd name="connsiteX3904" fmla="*/ 440818 w 3972063"/>
              <a:gd name="connsiteY3904" fmla="*/ 2164591 h 5659437"/>
              <a:gd name="connsiteX3905" fmla="*/ 434433 w 3972063"/>
              <a:gd name="connsiteY3905" fmla="*/ 2160334 h 5659437"/>
              <a:gd name="connsiteX3906" fmla="*/ 434433 w 3972063"/>
              <a:gd name="connsiteY3906" fmla="*/ 2160334 h 5659437"/>
              <a:gd name="connsiteX3907" fmla="*/ 425920 w 3972063"/>
              <a:gd name="connsiteY3907" fmla="*/ 2149692 h 5659437"/>
              <a:gd name="connsiteX3908" fmla="*/ 428048 w 3972063"/>
              <a:gd name="connsiteY3908" fmla="*/ 2158206 h 5659437"/>
              <a:gd name="connsiteX3909" fmla="*/ 415278 w 3972063"/>
              <a:gd name="connsiteY3909" fmla="*/ 2149692 h 5659437"/>
              <a:gd name="connsiteX3910" fmla="*/ 423792 w 3972063"/>
              <a:gd name="connsiteY3910" fmla="*/ 2158206 h 5659437"/>
              <a:gd name="connsiteX3911" fmla="*/ 432304 w 3972063"/>
              <a:gd name="connsiteY3911" fmla="*/ 2160334 h 5659437"/>
              <a:gd name="connsiteX3912" fmla="*/ 432304 w 3972063"/>
              <a:gd name="connsiteY3912" fmla="*/ 2158206 h 5659437"/>
              <a:gd name="connsiteX3913" fmla="*/ 434433 w 3972063"/>
              <a:gd name="connsiteY3913" fmla="*/ 2160334 h 5659437"/>
              <a:gd name="connsiteX3914" fmla="*/ 434433 w 3972063"/>
              <a:gd name="connsiteY3914" fmla="*/ 2160334 h 5659437"/>
              <a:gd name="connsiteX3915" fmla="*/ 434433 w 3972063"/>
              <a:gd name="connsiteY3915" fmla="*/ 2160334 h 5659437"/>
              <a:gd name="connsiteX3916" fmla="*/ 438689 w 3972063"/>
              <a:gd name="connsiteY3916" fmla="*/ 2164591 h 5659437"/>
              <a:gd name="connsiteX3917" fmla="*/ 423792 w 3972063"/>
              <a:gd name="connsiteY3917" fmla="*/ 2160334 h 5659437"/>
              <a:gd name="connsiteX3918" fmla="*/ 425920 w 3972063"/>
              <a:gd name="connsiteY3918" fmla="*/ 2164591 h 5659437"/>
              <a:gd name="connsiteX3919" fmla="*/ 434433 w 3972063"/>
              <a:gd name="connsiteY3919" fmla="*/ 2166720 h 5659437"/>
              <a:gd name="connsiteX3920" fmla="*/ 421663 w 3972063"/>
              <a:gd name="connsiteY3920" fmla="*/ 2173105 h 5659437"/>
              <a:gd name="connsiteX3921" fmla="*/ 417407 w 3972063"/>
              <a:gd name="connsiteY3921" fmla="*/ 2156077 h 5659437"/>
              <a:gd name="connsiteX3922" fmla="*/ 413150 w 3972063"/>
              <a:gd name="connsiteY3922" fmla="*/ 2153949 h 5659437"/>
              <a:gd name="connsiteX3923" fmla="*/ 411022 w 3972063"/>
              <a:gd name="connsiteY3923" fmla="*/ 2170976 h 5659437"/>
              <a:gd name="connsiteX3924" fmla="*/ 402509 w 3972063"/>
              <a:gd name="connsiteY3924" fmla="*/ 2166720 h 5659437"/>
              <a:gd name="connsiteX3925" fmla="*/ 402509 w 3972063"/>
              <a:gd name="connsiteY3925" fmla="*/ 2168848 h 5659437"/>
              <a:gd name="connsiteX3926" fmla="*/ 408894 w 3972063"/>
              <a:gd name="connsiteY3926" fmla="*/ 2170976 h 5659437"/>
              <a:gd name="connsiteX3927" fmla="*/ 400381 w 3972063"/>
              <a:gd name="connsiteY3927" fmla="*/ 2173105 h 5659437"/>
              <a:gd name="connsiteX3928" fmla="*/ 400381 w 3972063"/>
              <a:gd name="connsiteY3928" fmla="*/ 2188004 h 5659437"/>
              <a:gd name="connsiteX3929" fmla="*/ 393996 w 3972063"/>
              <a:gd name="connsiteY3929" fmla="*/ 2170976 h 5659437"/>
              <a:gd name="connsiteX3930" fmla="*/ 387611 w 3972063"/>
              <a:gd name="connsiteY3930" fmla="*/ 2181618 h 5659437"/>
              <a:gd name="connsiteX3931" fmla="*/ 393864 w 3972063"/>
              <a:gd name="connsiteY3931" fmla="*/ 2186086 h 5659437"/>
              <a:gd name="connsiteX3932" fmla="*/ 383354 w 3972063"/>
              <a:gd name="connsiteY3932" fmla="*/ 2181618 h 5659437"/>
              <a:gd name="connsiteX3933" fmla="*/ 376970 w 3972063"/>
              <a:gd name="connsiteY3933" fmla="*/ 2183747 h 5659437"/>
              <a:gd name="connsiteX3934" fmla="*/ 372713 w 3972063"/>
              <a:gd name="connsiteY3934" fmla="*/ 2198646 h 5659437"/>
              <a:gd name="connsiteX3935" fmla="*/ 362072 w 3972063"/>
              <a:gd name="connsiteY3935" fmla="*/ 2185875 h 5659437"/>
              <a:gd name="connsiteX3936" fmla="*/ 347174 w 3972063"/>
              <a:gd name="connsiteY3936" fmla="*/ 2190132 h 5659437"/>
              <a:gd name="connsiteX3937" fmla="*/ 342917 w 3972063"/>
              <a:gd name="connsiteY3937" fmla="*/ 2200774 h 5659437"/>
              <a:gd name="connsiteX3938" fmla="*/ 351430 w 3972063"/>
              <a:gd name="connsiteY3938" fmla="*/ 2209288 h 5659437"/>
              <a:gd name="connsiteX3939" fmla="*/ 347174 w 3972063"/>
              <a:gd name="connsiteY3939" fmla="*/ 2209288 h 5659437"/>
              <a:gd name="connsiteX3940" fmla="*/ 353559 w 3972063"/>
              <a:gd name="connsiteY3940" fmla="*/ 2213544 h 5659437"/>
              <a:gd name="connsiteX3941" fmla="*/ 342917 w 3972063"/>
              <a:gd name="connsiteY3941" fmla="*/ 2202902 h 5659437"/>
              <a:gd name="connsiteX3942" fmla="*/ 334404 w 3972063"/>
              <a:gd name="connsiteY3942" fmla="*/ 2198646 h 5659437"/>
              <a:gd name="connsiteX3943" fmla="*/ 332276 w 3972063"/>
              <a:gd name="connsiteY3943" fmla="*/ 2202902 h 5659437"/>
              <a:gd name="connsiteX3944" fmla="*/ 330148 w 3972063"/>
              <a:gd name="connsiteY3944" fmla="*/ 2192260 h 5659437"/>
              <a:gd name="connsiteX3945" fmla="*/ 325891 w 3972063"/>
              <a:gd name="connsiteY3945" fmla="*/ 2190132 h 5659437"/>
              <a:gd name="connsiteX3946" fmla="*/ 319506 w 3972063"/>
              <a:gd name="connsiteY3946" fmla="*/ 2192260 h 5659437"/>
              <a:gd name="connsiteX3947" fmla="*/ 325891 w 3972063"/>
              <a:gd name="connsiteY3947" fmla="*/ 2181618 h 5659437"/>
              <a:gd name="connsiteX3948" fmla="*/ 317378 w 3972063"/>
              <a:gd name="connsiteY3948" fmla="*/ 2177362 h 5659437"/>
              <a:gd name="connsiteX3949" fmla="*/ 325891 w 3972063"/>
              <a:gd name="connsiteY3949" fmla="*/ 2177362 h 5659437"/>
              <a:gd name="connsiteX3950" fmla="*/ 330148 w 3972063"/>
              <a:gd name="connsiteY3950" fmla="*/ 2181618 h 5659437"/>
              <a:gd name="connsiteX3951" fmla="*/ 323763 w 3972063"/>
              <a:gd name="connsiteY3951" fmla="*/ 2170976 h 5659437"/>
              <a:gd name="connsiteX3952" fmla="*/ 334404 w 3972063"/>
              <a:gd name="connsiteY3952" fmla="*/ 2173105 h 5659437"/>
              <a:gd name="connsiteX3953" fmla="*/ 334404 w 3972063"/>
              <a:gd name="connsiteY3953" fmla="*/ 2179490 h 5659437"/>
              <a:gd name="connsiteX3954" fmla="*/ 351430 w 3972063"/>
              <a:gd name="connsiteY3954" fmla="*/ 2181618 h 5659437"/>
              <a:gd name="connsiteX3955" fmla="*/ 351430 w 3972063"/>
              <a:gd name="connsiteY3955" fmla="*/ 2179490 h 5659437"/>
              <a:gd name="connsiteX3956" fmla="*/ 342917 w 3972063"/>
              <a:gd name="connsiteY3956" fmla="*/ 2177362 h 5659437"/>
              <a:gd name="connsiteX3957" fmla="*/ 336532 w 3972063"/>
              <a:gd name="connsiteY3957" fmla="*/ 2170976 h 5659437"/>
              <a:gd name="connsiteX3958" fmla="*/ 334404 w 3972063"/>
              <a:gd name="connsiteY3958" fmla="*/ 2162463 h 5659437"/>
              <a:gd name="connsiteX3959" fmla="*/ 323763 w 3972063"/>
              <a:gd name="connsiteY3959" fmla="*/ 2160334 h 5659437"/>
              <a:gd name="connsiteX3960" fmla="*/ 336532 w 3972063"/>
              <a:gd name="connsiteY3960" fmla="*/ 2156077 h 5659437"/>
              <a:gd name="connsiteX3961" fmla="*/ 338661 w 3972063"/>
              <a:gd name="connsiteY3961" fmla="*/ 2162463 h 5659437"/>
              <a:gd name="connsiteX3962" fmla="*/ 353559 w 3972063"/>
              <a:gd name="connsiteY3962" fmla="*/ 2156077 h 5659437"/>
              <a:gd name="connsiteX3963" fmla="*/ 345046 w 3972063"/>
              <a:gd name="connsiteY3963" fmla="*/ 2151821 h 5659437"/>
              <a:gd name="connsiteX3964" fmla="*/ 342917 w 3972063"/>
              <a:gd name="connsiteY3964" fmla="*/ 2145435 h 5659437"/>
              <a:gd name="connsiteX3965" fmla="*/ 355687 w 3972063"/>
              <a:gd name="connsiteY3965" fmla="*/ 2132665 h 5659437"/>
              <a:gd name="connsiteX3966" fmla="*/ 359943 w 3972063"/>
              <a:gd name="connsiteY3966" fmla="*/ 2139050 h 5659437"/>
              <a:gd name="connsiteX3967" fmla="*/ 362072 w 3972063"/>
              <a:gd name="connsiteY3967" fmla="*/ 2132665 h 5659437"/>
              <a:gd name="connsiteX3968" fmla="*/ 370585 w 3972063"/>
              <a:gd name="connsiteY3968" fmla="*/ 2139050 h 5659437"/>
              <a:gd name="connsiteX3969" fmla="*/ 366328 w 3972063"/>
              <a:gd name="connsiteY3969" fmla="*/ 2132665 h 5659437"/>
              <a:gd name="connsiteX3970" fmla="*/ 364200 w 3972063"/>
              <a:gd name="connsiteY3970" fmla="*/ 2117766 h 5659437"/>
              <a:gd name="connsiteX3971" fmla="*/ 364200 w 3972063"/>
              <a:gd name="connsiteY3971" fmla="*/ 2107124 h 5659437"/>
              <a:gd name="connsiteX3972" fmla="*/ 362072 w 3972063"/>
              <a:gd name="connsiteY3972" fmla="*/ 2111381 h 5659437"/>
              <a:gd name="connsiteX3973" fmla="*/ 355687 w 3972063"/>
              <a:gd name="connsiteY3973" fmla="*/ 2104996 h 5659437"/>
              <a:gd name="connsiteX3974" fmla="*/ 368457 w 3972063"/>
              <a:gd name="connsiteY3974" fmla="*/ 2107124 h 5659437"/>
              <a:gd name="connsiteX3975" fmla="*/ 374841 w 3972063"/>
              <a:gd name="connsiteY3975" fmla="*/ 2117766 h 5659437"/>
              <a:gd name="connsiteX3976" fmla="*/ 381226 w 3972063"/>
              <a:gd name="connsiteY3976" fmla="*/ 2104996 h 5659437"/>
              <a:gd name="connsiteX3977" fmla="*/ 391867 w 3972063"/>
              <a:gd name="connsiteY3977" fmla="*/ 2107124 h 5659437"/>
              <a:gd name="connsiteX3978" fmla="*/ 393996 w 3972063"/>
              <a:gd name="connsiteY3978" fmla="*/ 2100739 h 5659437"/>
              <a:gd name="connsiteX3979" fmla="*/ 385483 w 3972063"/>
              <a:gd name="connsiteY3979" fmla="*/ 2090097 h 5659437"/>
              <a:gd name="connsiteX3980" fmla="*/ 400381 w 3972063"/>
              <a:gd name="connsiteY3980" fmla="*/ 2098610 h 5659437"/>
              <a:gd name="connsiteX3981" fmla="*/ 402509 w 3972063"/>
              <a:gd name="connsiteY3981" fmla="*/ 2090097 h 5659437"/>
              <a:gd name="connsiteX3982" fmla="*/ 393996 w 3972063"/>
              <a:gd name="connsiteY3982" fmla="*/ 2085840 h 5659437"/>
              <a:gd name="connsiteX3983" fmla="*/ 404637 w 3972063"/>
              <a:gd name="connsiteY3983" fmla="*/ 2087968 h 5659437"/>
              <a:gd name="connsiteX3984" fmla="*/ 408894 w 3972063"/>
              <a:gd name="connsiteY3984" fmla="*/ 2073070 h 5659437"/>
              <a:gd name="connsiteX3985" fmla="*/ 404637 w 3972063"/>
              <a:gd name="connsiteY3985" fmla="*/ 2068813 h 5659437"/>
              <a:gd name="connsiteX3986" fmla="*/ 415278 w 3972063"/>
              <a:gd name="connsiteY3986" fmla="*/ 2075198 h 5659437"/>
              <a:gd name="connsiteX3987" fmla="*/ 415278 w 3972063"/>
              <a:gd name="connsiteY3987" fmla="*/ 2062428 h 5659437"/>
              <a:gd name="connsiteX3988" fmla="*/ 408894 w 3972063"/>
              <a:gd name="connsiteY3988" fmla="*/ 2062428 h 5659437"/>
              <a:gd name="connsiteX3989" fmla="*/ 415278 w 3972063"/>
              <a:gd name="connsiteY3989" fmla="*/ 2056042 h 5659437"/>
              <a:gd name="connsiteX3990" fmla="*/ 417407 w 3972063"/>
              <a:gd name="connsiteY3990" fmla="*/ 2060299 h 5659437"/>
              <a:gd name="connsiteX3991" fmla="*/ 419535 w 3972063"/>
              <a:gd name="connsiteY3991" fmla="*/ 2051786 h 5659437"/>
              <a:gd name="connsiteX3992" fmla="*/ 415278 w 3972063"/>
              <a:gd name="connsiteY3992" fmla="*/ 2043272 h 5659437"/>
              <a:gd name="connsiteX3993" fmla="*/ 404637 w 3972063"/>
              <a:gd name="connsiteY3993" fmla="*/ 2041144 h 5659437"/>
              <a:gd name="connsiteX3994" fmla="*/ 406765 w 3972063"/>
              <a:gd name="connsiteY3994" fmla="*/ 2047529 h 5659437"/>
              <a:gd name="connsiteX3995" fmla="*/ 385483 w 3972063"/>
              <a:gd name="connsiteY3995" fmla="*/ 2053914 h 5659437"/>
              <a:gd name="connsiteX3996" fmla="*/ 381226 w 3972063"/>
              <a:gd name="connsiteY3996" fmla="*/ 2064556 h 5659437"/>
              <a:gd name="connsiteX3997" fmla="*/ 366328 w 3972063"/>
              <a:gd name="connsiteY3997" fmla="*/ 2075198 h 5659437"/>
              <a:gd name="connsiteX3998" fmla="*/ 355687 w 3972063"/>
              <a:gd name="connsiteY3998" fmla="*/ 2068813 h 5659437"/>
              <a:gd name="connsiteX3999" fmla="*/ 353559 w 3972063"/>
              <a:gd name="connsiteY3999" fmla="*/ 2073070 h 5659437"/>
              <a:gd name="connsiteX4000" fmla="*/ 336532 w 3972063"/>
              <a:gd name="connsiteY4000" fmla="*/ 2064556 h 5659437"/>
              <a:gd name="connsiteX4001" fmla="*/ 347174 w 3972063"/>
              <a:gd name="connsiteY4001" fmla="*/ 2075198 h 5659437"/>
              <a:gd name="connsiteX4002" fmla="*/ 334404 w 3972063"/>
              <a:gd name="connsiteY4002" fmla="*/ 2073070 h 5659437"/>
              <a:gd name="connsiteX4003" fmla="*/ 336532 w 3972063"/>
              <a:gd name="connsiteY4003" fmla="*/ 2079455 h 5659437"/>
              <a:gd name="connsiteX4004" fmla="*/ 325891 w 3972063"/>
              <a:gd name="connsiteY4004" fmla="*/ 2068813 h 5659437"/>
              <a:gd name="connsiteX4005" fmla="*/ 319506 w 3972063"/>
              <a:gd name="connsiteY4005" fmla="*/ 2073070 h 5659437"/>
              <a:gd name="connsiteX4006" fmla="*/ 321635 w 3972063"/>
              <a:gd name="connsiteY4006" fmla="*/ 2077326 h 5659437"/>
              <a:gd name="connsiteX4007" fmla="*/ 334404 w 3972063"/>
              <a:gd name="connsiteY4007" fmla="*/ 2087968 h 5659437"/>
              <a:gd name="connsiteX4008" fmla="*/ 323763 w 3972063"/>
              <a:gd name="connsiteY4008" fmla="*/ 2081583 h 5659437"/>
              <a:gd name="connsiteX4009" fmla="*/ 315250 w 3972063"/>
              <a:gd name="connsiteY4009" fmla="*/ 2087968 h 5659437"/>
              <a:gd name="connsiteX4010" fmla="*/ 302480 w 3972063"/>
              <a:gd name="connsiteY4010" fmla="*/ 2077326 h 5659437"/>
              <a:gd name="connsiteX4011" fmla="*/ 300352 w 3972063"/>
              <a:gd name="connsiteY4011" fmla="*/ 2070941 h 5659437"/>
              <a:gd name="connsiteX4012" fmla="*/ 304608 w 3972063"/>
              <a:gd name="connsiteY4012" fmla="*/ 2066684 h 5659437"/>
              <a:gd name="connsiteX4013" fmla="*/ 310993 w 3972063"/>
              <a:gd name="connsiteY4013" fmla="*/ 2073070 h 5659437"/>
              <a:gd name="connsiteX4014" fmla="*/ 310993 w 3972063"/>
              <a:gd name="connsiteY4014" fmla="*/ 2066684 h 5659437"/>
              <a:gd name="connsiteX4015" fmla="*/ 330148 w 3972063"/>
              <a:gd name="connsiteY4015" fmla="*/ 2064556 h 5659437"/>
              <a:gd name="connsiteX4016" fmla="*/ 323763 w 3972063"/>
              <a:gd name="connsiteY4016" fmla="*/ 2060299 h 5659437"/>
              <a:gd name="connsiteX4017" fmla="*/ 323763 w 3972063"/>
              <a:gd name="connsiteY4017" fmla="*/ 2058171 h 5659437"/>
              <a:gd name="connsiteX4018" fmla="*/ 334404 w 3972063"/>
              <a:gd name="connsiteY4018" fmla="*/ 2062428 h 5659437"/>
              <a:gd name="connsiteX4019" fmla="*/ 328019 w 3972063"/>
              <a:gd name="connsiteY4019" fmla="*/ 2056042 h 5659437"/>
              <a:gd name="connsiteX4020" fmla="*/ 338661 w 3972063"/>
              <a:gd name="connsiteY4020" fmla="*/ 2060299 h 5659437"/>
              <a:gd name="connsiteX4021" fmla="*/ 347174 w 3972063"/>
              <a:gd name="connsiteY4021" fmla="*/ 2053914 h 5659437"/>
              <a:gd name="connsiteX4022" fmla="*/ 338661 w 3972063"/>
              <a:gd name="connsiteY4022" fmla="*/ 2047529 h 5659437"/>
              <a:gd name="connsiteX4023" fmla="*/ 338661 w 3972063"/>
              <a:gd name="connsiteY4023" fmla="*/ 2045400 h 5659437"/>
              <a:gd name="connsiteX4024" fmla="*/ 345046 w 3972063"/>
              <a:gd name="connsiteY4024" fmla="*/ 2043272 h 5659437"/>
              <a:gd name="connsiteX4025" fmla="*/ 359943 w 3972063"/>
              <a:gd name="connsiteY4025" fmla="*/ 2034758 h 5659437"/>
              <a:gd name="connsiteX4026" fmla="*/ 345046 w 3972063"/>
              <a:gd name="connsiteY4026" fmla="*/ 2019859 h 5659437"/>
              <a:gd name="connsiteX4027" fmla="*/ 351430 w 3972063"/>
              <a:gd name="connsiteY4027" fmla="*/ 2026245 h 5659437"/>
              <a:gd name="connsiteX4028" fmla="*/ 340789 w 3972063"/>
              <a:gd name="connsiteY4028" fmla="*/ 2021988 h 5659437"/>
              <a:gd name="connsiteX4029" fmla="*/ 315250 w 3972063"/>
              <a:gd name="connsiteY4029" fmla="*/ 2036887 h 5659437"/>
              <a:gd name="connsiteX4030" fmla="*/ 315250 w 3972063"/>
              <a:gd name="connsiteY4030" fmla="*/ 2028373 h 5659437"/>
              <a:gd name="connsiteX4031" fmla="*/ 302480 w 3972063"/>
              <a:gd name="connsiteY4031" fmla="*/ 2024116 h 5659437"/>
              <a:gd name="connsiteX4032" fmla="*/ 310993 w 3972063"/>
              <a:gd name="connsiteY4032" fmla="*/ 2026245 h 5659437"/>
              <a:gd name="connsiteX4033" fmla="*/ 309551 w 3972063"/>
              <a:gd name="connsiteY4033" fmla="*/ 2024459 h 5659437"/>
              <a:gd name="connsiteX4034" fmla="*/ 321635 w 3972063"/>
              <a:gd name="connsiteY4034" fmla="*/ 2030501 h 5659437"/>
              <a:gd name="connsiteX4035" fmla="*/ 319506 w 3972063"/>
              <a:gd name="connsiteY4035" fmla="*/ 2024116 h 5659437"/>
              <a:gd name="connsiteX4036" fmla="*/ 310993 w 3972063"/>
              <a:gd name="connsiteY4036" fmla="*/ 2015603 h 5659437"/>
              <a:gd name="connsiteX4037" fmla="*/ 328019 w 3972063"/>
              <a:gd name="connsiteY4037" fmla="*/ 2000704 h 5659437"/>
              <a:gd name="connsiteX4038" fmla="*/ 317378 w 3972063"/>
              <a:gd name="connsiteY4038" fmla="*/ 1994319 h 5659437"/>
              <a:gd name="connsiteX4039" fmla="*/ 334404 w 3972063"/>
              <a:gd name="connsiteY4039" fmla="*/ 1994319 h 5659437"/>
              <a:gd name="connsiteX4040" fmla="*/ 336532 w 3972063"/>
              <a:gd name="connsiteY4040" fmla="*/ 2002832 h 5659437"/>
              <a:gd name="connsiteX4041" fmla="*/ 332276 w 3972063"/>
              <a:gd name="connsiteY4041" fmla="*/ 1998575 h 5659437"/>
              <a:gd name="connsiteX4042" fmla="*/ 338661 w 3972063"/>
              <a:gd name="connsiteY4042" fmla="*/ 2007089 h 5659437"/>
              <a:gd name="connsiteX4043" fmla="*/ 332276 w 3972063"/>
              <a:gd name="connsiteY4043" fmla="*/ 1992190 h 5659437"/>
              <a:gd name="connsiteX4044" fmla="*/ 338661 w 3972063"/>
              <a:gd name="connsiteY4044" fmla="*/ 1987933 h 5659437"/>
              <a:gd name="connsiteX4045" fmla="*/ 347174 w 3972063"/>
              <a:gd name="connsiteY4045" fmla="*/ 1998575 h 5659437"/>
              <a:gd name="connsiteX4046" fmla="*/ 347174 w 3972063"/>
              <a:gd name="connsiteY4046" fmla="*/ 1990062 h 5659437"/>
              <a:gd name="connsiteX4047" fmla="*/ 338661 w 3972063"/>
              <a:gd name="connsiteY4047" fmla="*/ 1975163 h 5659437"/>
              <a:gd name="connsiteX4048" fmla="*/ 347174 w 3972063"/>
              <a:gd name="connsiteY4048" fmla="*/ 1979420 h 5659437"/>
              <a:gd name="connsiteX4049" fmla="*/ 347174 w 3972063"/>
              <a:gd name="connsiteY4049" fmla="*/ 1975163 h 5659437"/>
              <a:gd name="connsiteX4050" fmla="*/ 355687 w 3972063"/>
              <a:gd name="connsiteY4050" fmla="*/ 1977291 h 5659437"/>
              <a:gd name="connsiteX4051" fmla="*/ 347174 w 3972063"/>
              <a:gd name="connsiteY4051" fmla="*/ 1966649 h 5659437"/>
              <a:gd name="connsiteX4052" fmla="*/ 357815 w 3972063"/>
              <a:gd name="connsiteY4052" fmla="*/ 1968778 h 5659437"/>
              <a:gd name="connsiteX4053" fmla="*/ 353559 w 3972063"/>
              <a:gd name="connsiteY4053" fmla="*/ 1960264 h 5659437"/>
              <a:gd name="connsiteX4054" fmla="*/ 359943 w 3972063"/>
              <a:gd name="connsiteY4054" fmla="*/ 1966649 h 5659437"/>
              <a:gd name="connsiteX4055" fmla="*/ 353559 w 3972063"/>
              <a:gd name="connsiteY4055" fmla="*/ 1960264 h 5659437"/>
              <a:gd name="connsiteX4056" fmla="*/ 359943 w 3972063"/>
              <a:gd name="connsiteY4056" fmla="*/ 1960264 h 5659437"/>
              <a:gd name="connsiteX4057" fmla="*/ 366328 w 3972063"/>
              <a:gd name="connsiteY4057" fmla="*/ 1968778 h 5659437"/>
              <a:gd name="connsiteX4058" fmla="*/ 357815 w 3972063"/>
              <a:gd name="connsiteY4058" fmla="*/ 1956007 h 5659437"/>
              <a:gd name="connsiteX4059" fmla="*/ 364200 w 3972063"/>
              <a:gd name="connsiteY4059" fmla="*/ 1953879 h 5659437"/>
              <a:gd name="connsiteX4060" fmla="*/ 372713 w 3972063"/>
              <a:gd name="connsiteY4060" fmla="*/ 1956007 h 5659437"/>
              <a:gd name="connsiteX4061" fmla="*/ 379098 w 3972063"/>
              <a:gd name="connsiteY4061" fmla="*/ 1938980 h 5659437"/>
              <a:gd name="connsiteX4062" fmla="*/ 389739 w 3972063"/>
              <a:gd name="connsiteY4062" fmla="*/ 1945365 h 5659437"/>
              <a:gd name="connsiteX4063" fmla="*/ 391867 w 3972063"/>
              <a:gd name="connsiteY4063" fmla="*/ 1936852 h 5659437"/>
              <a:gd name="connsiteX4064" fmla="*/ 389739 w 3972063"/>
              <a:gd name="connsiteY4064" fmla="*/ 1928338 h 5659437"/>
              <a:gd name="connsiteX4065" fmla="*/ 396124 w 3972063"/>
              <a:gd name="connsiteY4065" fmla="*/ 1932595 h 5659437"/>
              <a:gd name="connsiteX4066" fmla="*/ 400381 w 3972063"/>
              <a:gd name="connsiteY4066" fmla="*/ 1921953 h 5659437"/>
              <a:gd name="connsiteX4067" fmla="*/ 389739 w 3972063"/>
              <a:gd name="connsiteY4067" fmla="*/ 1904925 h 5659437"/>
              <a:gd name="connsiteX4068" fmla="*/ 408894 w 3972063"/>
              <a:gd name="connsiteY4068" fmla="*/ 1902797 h 5659437"/>
              <a:gd name="connsiteX4069" fmla="*/ 411022 w 3972063"/>
              <a:gd name="connsiteY4069" fmla="*/ 1898540 h 5659437"/>
              <a:gd name="connsiteX4070" fmla="*/ 415278 w 3972063"/>
              <a:gd name="connsiteY4070" fmla="*/ 1904925 h 5659437"/>
              <a:gd name="connsiteX4071" fmla="*/ 413150 w 3972063"/>
              <a:gd name="connsiteY4071" fmla="*/ 1894283 h 5659437"/>
              <a:gd name="connsiteX4072" fmla="*/ 406765 w 3972063"/>
              <a:gd name="connsiteY4072" fmla="*/ 1896412 h 5659437"/>
              <a:gd name="connsiteX4073" fmla="*/ 421663 w 3972063"/>
              <a:gd name="connsiteY4073" fmla="*/ 1892155 h 5659437"/>
              <a:gd name="connsiteX4074" fmla="*/ 413150 w 3972063"/>
              <a:gd name="connsiteY4074" fmla="*/ 1883641 h 5659437"/>
              <a:gd name="connsiteX4075" fmla="*/ 417407 w 3972063"/>
              <a:gd name="connsiteY4075" fmla="*/ 1881513 h 5659437"/>
              <a:gd name="connsiteX4076" fmla="*/ 406765 w 3972063"/>
              <a:gd name="connsiteY4076" fmla="*/ 1877256 h 5659437"/>
              <a:gd name="connsiteX4077" fmla="*/ 398252 w 3972063"/>
              <a:gd name="connsiteY4077" fmla="*/ 1881513 h 5659437"/>
              <a:gd name="connsiteX4078" fmla="*/ 400381 w 3972063"/>
              <a:gd name="connsiteY4078" fmla="*/ 1875128 h 5659437"/>
              <a:gd name="connsiteX4079" fmla="*/ 417407 w 3972063"/>
              <a:gd name="connsiteY4079" fmla="*/ 1877256 h 5659437"/>
              <a:gd name="connsiteX4080" fmla="*/ 409130 w 3972063"/>
              <a:gd name="connsiteY4080" fmla="*/ 1870634 h 5659437"/>
              <a:gd name="connsiteX4081" fmla="*/ 411022 w 3972063"/>
              <a:gd name="connsiteY4081" fmla="*/ 1868742 h 5659437"/>
              <a:gd name="connsiteX4082" fmla="*/ 421663 w 3972063"/>
              <a:gd name="connsiteY4082" fmla="*/ 1879384 h 5659437"/>
              <a:gd name="connsiteX4083" fmla="*/ 432304 w 3972063"/>
              <a:gd name="connsiteY4083" fmla="*/ 1883641 h 5659437"/>
              <a:gd name="connsiteX4084" fmla="*/ 425920 w 3972063"/>
              <a:gd name="connsiteY4084" fmla="*/ 1875128 h 5659437"/>
              <a:gd name="connsiteX4085" fmla="*/ 425920 w 3972063"/>
              <a:gd name="connsiteY4085" fmla="*/ 1862357 h 5659437"/>
              <a:gd name="connsiteX4086" fmla="*/ 442946 w 3972063"/>
              <a:gd name="connsiteY4086" fmla="*/ 1872999 h 5659437"/>
              <a:gd name="connsiteX4087" fmla="*/ 430176 w 3972063"/>
              <a:gd name="connsiteY4087" fmla="*/ 1860229 h 5659437"/>
              <a:gd name="connsiteX4088" fmla="*/ 434433 w 3972063"/>
              <a:gd name="connsiteY4088" fmla="*/ 1853844 h 5659437"/>
              <a:gd name="connsiteX4089" fmla="*/ 449331 w 3972063"/>
              <a:gd name="connsiteY4089" fmla="*/ 1862357 h 5659437"/>
              <a:gd name="connsiteX4090" fmla="*/ 442946 w 3972063"/>
              <a:gd name="connsiteY4090" fmla="*/ 1853844 h 5659437"/>
              <a:gd name="connsiteX4091" fmla="*/ 455715 w 3972063"/>
              <a:gd name="connsiteY4091" fmla="*/ 1855972 h 5659437"/>
              <a:gd name="connsiteX4092" fmla="*/ 451459 w 3972063"/>
              <a:gd name="connsiteY4092" fmla="*/ 1849587 h 5659437"/>
              <a:gd name="connsiteX4093" fmla="*/ 451459 w 3972063"/>
              <a:gd name="connsiteY4093" fmla="*/ 1836816 h 5659437"/>
              <a:gd name="connsiteX4094" fmla="*/ 453587 w 3972063"/>
              <a:gd name="connsiteY4094" fmla="*/ 1832560 h 5659437"/>
              <a:gd name="connsiteX4095" fmla="*/ 464229 w 3972063"/>
              <a:gd name="connsiteY4095" fmla="*/ 1828303 h 5659437"/>
              <a:gd name="connsiteX4096" fmla="*/ 464229 w 3972063"/>
              <a:gd name="connsiteY4096" fmla="*/ 1826174 h 5659437"/>
              <a:gd name="connsiteX4097" fmla="*/ 455715 w 3972063"/>
              <a:gd name="connsiteY4097" fmla="*/ 1821917 h 5659437"/>
              <a:gd name="connsiteX4098" fmla="*/ 457844 w 3972063"/>
              <a:gd name="connsiteY4098" fmla="*/ 1815532 h 5659437"/>
              <a:gd name="connsiteX4099" fmla="*/ 464229 w 3972063"/>
              <a:gd name="connsiteY4099" fmla="*/ 1824046 h 5659437"/>
              <a:gd name="connsiteX4100" fmla="*/ 479126 w 3972063"/>
              <a:gd name="connsiteY4100" fmla="*/ 1819789 h 5659437"/>
              <a:gd name="connsiteX4101" fmla="*/ 468485 w 3972063"/>
              <a:gd name="connsiteY4101" fmla="*/ 1809147 h 5659437"/>
              <a:gd name="connsiteX4102" fmla="*/ 470613 w 3972063"/>
              <a:gd name="connsiteY4102" fmla="*/ 1817661 h 5659437"/>
              <a:gd name="connsiteX4103" fmla="*/ 453587 w 3972063"/>
              <a:gd name="connsiteY4103" fmla="*/ 1807019 h 5659437"/>
              <a:gd name="connsiteX4104" fmla="*/ 468485 w 3972063"/>
              <a:gd name="connsiteY4104" fmla="*/ 1807019 h 5659437"/>
              <a:gd name="connsiteX4105" fmla="*/ 483383 w 3972063"/>
              <a:gd name="connsiteY4105" fmla="*/ 1815532 h 5659437"/>
              <a:gd name="connsiteX4106" fmla="*/ 476998 w 3972063"/>
              <a:gd name="connsiteY4106" fmla="*/ 1809147 h 5659437"/>
              <a:gd name="connsiteX4107" fmla="*/ 483383 w 3972063"/>
              <a:gd name="connsiteY4107" fmla="*/ 1813404 h 5659437"/>
              <a:gd name="connsiteX4108" fmla="*/ 483383 w 3972063"/>
              <a:gd name="connsiteY4108" fmla="*/ 1804890 h 5659437"/>
              <a:gd name="connsiteX4109" fmla="*/ 498281 w 3972063"/>
              <a:gd name="connsiteY4109" fmla="*/ 1798505 h 5659437"/>
              <a:gd name="connsiteX4110" fmla="*/ 491896 w 3972063"/>
              <a:gd name="connsiteY4110" fmla="*/ 1794248 h 5659437"/>
              <a:gd name="connsiteX4111" fmla="*/ 491896 w 3972063"/>
              <a:gd name="connsiteY4111" fmla="*/ 1789991 h 5659437"/>
              <a:gd name="connsiteX4112" fmla="*/ 498281 w 3972063"/>
              <a:gd name="connsiteY4112" fmla="*/ 1783606 h 5659437"/>
              <a:gd name="connsiteX4113" fmla="*/ 506794 w 3972063"/>
              <a:gd name="connsiteY4113" fmla="*/ 1785735 h 5659437"/>
              <a:gd name="connsiteX4114" fmla="*/ 511051 w 3972063"/>
              <a:gd name="connsiteY4114" fmla="*/ 1794248 h 5659437"/>
              <a:gd name="connsiteX4115" fmla="*/ 519564 w 3972063"/>
              <a:gd name="connsiteY4115" fmla="*/ 1787863 h 5659437"/>
              <a:gd name="connsiteX4116" fmla="*/ 511051 w 3972063"/>
              <a:gd name="connsiteY4116" fmla="*/ 1789991 h 5659437"/>
              <a:gd name="connsiteX4117" fmla="*/ 513179 w 3972063"/>
              <a:gd name="connsiteY4117" fmla="*/ 1770836 h 5659437"/>
              <a:gd name="connsiteX4118" fmla="*/ 506794 w 3972063"/>
              <a:gd name="connsiteY4118" fmla="*/ 1768707 h 5659437"/>
              <a:gd name="connsiteX4119" fmla="*/ 500409 w 3972063"/>
              <a:gd name="connsiteY4119" fmla="*/ 1762322 h 5659437"/>
              <a:gd name="connsiteX4120" fmla="*/ 515307 w 3972063"/>
              <a:gd name="connsiteY4120" fmla="*/ 1768707 h 5659437"/>
              <a:gd name="connsiteX4121" fmla="*/ 521692 w 3972063"/>
              <a:gd name="connsiteY4121" fmla="*/ 1764450 h 5659437"/>
              <a:gd name="connsiteX4122" fmla="*/ 506794 w 3972063"/>
              <a:gd name="connsiteY4122" fmla="*/ 1762322 h 5659437"/>
              <a:gd name="connsiteX4123" fmla="*/ 504666 w 3972063"/>
              <a:gd name="connsiteY4123" fmla="*/ 1753808 h 5659437"/>
              <a:gd name="connsiteX4124" fmla="*/ 530205 w 3972063"/>
              <a:gd name="connsiteY4124" fmla="*/ 1764450 h 5659437"/>
              <a:gd name="connsiteX4125" fmla="*/ 517435 w 3972063"/>
              <a:gd name="connsiteY4125" fmla="*/ 1745295 h 5659437"/>
              <a:gd name="connsiteX4126" fmla="*/ 517435 w 3972063"/>
              <a:gd name="connsiteY4126" fmla="*/ 1753808 h 5659437"/>
              <a:gd name="connsiteX4127" fmla="*/ 511051 w 3972063"/>
              <a:gd name="connsiteY4127" fmla="*/ 1747423 h 5659437"/>
              <a:gd name="connsiteX4128" fmla="*/ 521692 w 3972063"/>
              <a:gd name="connsiteY4128" fmla="*/ 1736781 h 5659437"/>
              <a:gd name="connsiteX4129" fmla="*/ 519564 w 3972063"/>
              <a:gd name="connsiteY4129" fmla="*/ 1738910 h 5659437"/>
              <a:gd name="connsiteX4130" fmla="*/ 530205 w 3972063"/>
              <a:gd name="connsiteY4130" fmla="*/ 1743166 h 5659437"/>
              <a:gd name="connsiteX4131" fmla="*/ 523820 w 3972063"/>
              <a:gd name="connsiteY4131" fmla="*/ 1743166 h 5659437"/>
              <a:gd name="connsiteX4132" fmla="*/ 532333 w 3972063"/>
              <a:gd name="connsiteY4132" fmla="*/ 1747423 h 5659437"/>
              <a:gd name="connsiteX4133" fmla="*/ 536590 w 3972063"/>
              <a:gd name="connsiteY4133" fmla="*/ 1758065 h 5659437"/>
              <a:gd name="connsiteX4134" fmla="*/ 542975 w 3972063"/>
              <a:gd name="connsiteY4134" fmla="*/ 1755937 h 5659437"/>
              <a:gd name="connsiteX4135" fmla="*/ 538718 w 3972063"/>
              <a:gd name="connsiteY4135" fmla="*/ 1747423 h 5659437"/>
              <a:gd name="connsiteX4136" fmla="*/ 547231 w 3972063"/>
              <a:gd name="connsiteY4136" fmla="*/ 1753808 h 5659437"/>
              <a:gd name="connsiteX4137" fmla="*/ 540846 w 3972063"/>
              <a:gd name="connsiteY4137" fmla="*/ 1747423 h 5659437"/>
              <a:gd name="connsiteX4138" fmla="*/ 530205 w 3972063"/>
              <a:gd name="connsiteY4138" fmla="*/ 1745295 h 5659437"/>
              <a:gd name="connsiteX4139" fmla="*/ 530205 w 3972063"/>
              <a:gd name="connsiteY4139" fmla="*/ 1743166 h 5659437"/>
              <a:gd name="connsiteX4140" fmla="*/ 530205 w 3972063"/>
              <a:gd name="connsiteY4140" fmla="*/ 1741570 h 5659437"/>
              <a:gd name="connsiteX4141" fmla="*/ 536590 w 3972063"/>
              <a:gd name="connsiteY4141" fmla="*/ 1741038 h 5659437"/>
              <a:gd name="connsiteX4142" fmla="*/ 530205 w 3972063"/>
              <a:gd name="connsiteY4142" fmla="*/ 1734653 h 5659437"/>
              <a:gd name="connsiteX4143" fmla="*/ 525948 w 3972063"/>
              <a:gd name="connsiteY4143" fmla="*/ 1736781 h 5659437"/>
              <a:gd name="connsiteX4144" fmla="*/ 519564 w 3972063"/>
              <a:gd name="connsiteY4144" fmla="*/ 1730396 h 5659437"/>
              <a:gd name="connsiteX4145" fmla="*/ 513179 w 3972063"/>
              <a:gd name="connsiteY4145" fmla="*/ 1734653 h 5659437"/>
              <a:gd name="connsiteX4146" fmla="*/ 508922 w 3972063"/>
              <a:gd name="connsiteY4146" fmla="*/ 1730396 h 5659437"/>
              <a:gd name="connsiteX4147" fmla="*/ 513179 w 3972063"/>
              <a:gd name="connsiteY4147" fmla="*/ 1736781 h 5659437"/>
              <a:gd name="connsiteX4148" fmla="*/ 508922 w 3972063"/>
              <a:gd name="connsiteY4148" fmla="*/ 1743166 h 5659437"/>
              <a:gd name="connsiteX4149" fmla="*/ 506794 w 3972063"/>
              <a:gd name="connsiteY4149" fmla="*/ 1745295 h 5659437"/>
              <a:gd name="connsiteX4150" fmla="*/ 500409 w 3972063"/>
              <a:gd name="connsiteY4150" fmla="*/ 1743166 h 5659437"/>
              <a:gd name="connsiteX4151" fmla="*/ 504666 w 3972063"/>
              <a:gd name="connsiteY4151" fmla="*/ 1749552 h 5659437"/>
              <a:gd name="connsiteX4152" fmla="*/ 498281 w 3972063"/>
              <a:gd name="connsiteY4152" fmla="*/ 1753808 h 5659437"/>
              <a:gd name="connsiteX4153" fmla="*/ 487640 w 3972063"/>
              <a:gd name="connsiteY4153" fmla="*/ 1749552 h 5659437"/>
              <a:gd name="connsiteX4154" fmla="*/ 485511 w 3972063"/>
              <a:gd name="connsiteY4154" fmla="*/ 1764450 h 5659437"/>
              <a:gd name="connsiteX4155" fmla="*/ 485511 w 3972063"/>
              <a:gd name="connsiteY4155" fmla="*/ 1770836 h 5659437"/>
              <a:gd name="connsiteX4156" fmla="*/ 472742 w 3972063"/>
              <a:gd name="connsiteY4156" fmla="*/ 1764450 h 5659437"/>
              <a:gd name="connsiteX4157" fmla="*/ 464229 w 3972063"/>
              <a:gd name="connsiteY4157" fmla="*/ 1772964 h 5659437"/>
              <a:gd name="connsiteX4158" fmla="*/ 470613 w 3972063"/>
              <a:gd name="connsiteY4158" fmla="*/ 1779349 h 5659437"/>
              <a:gd name="connsiteX4159" fmla="*/ 464229 w 3972063"/>
              <a:gd name="connsiteY4159" fmla="*/ 1783606 h 5659437"/>
              <a:gd name="connsiteX4160" fmla="*/ 455715 w 3972063"/>
              <a:gd name="connsiteY4160" fmla="*/ 1775092 h 5659437"/>
              <a:gd name="connsiteX4161" fmla="*/ 449331 w 3972063"/>
              <a:gd name="connsiteY4161" fmla="*/ 1794248 h 5659437"/>
              <a:gd name="connsiteX4162" fmla="*/ 457844 w 3972063"/>
              <a:gd name="connsiteY4162" fmla="*/ 1800633 h 5659437"/>
              <a:gd name="connsiteX4163" fmla="*/ 453587 w 3972063"/>
              <a:gd name="connsiteY4163" fmla="*/ 1804890 h 5659437"/>
              <a:gd name="connsiteX4164" fmla="*/ 442946 w 3972063"/>
              <a:gd name="connsiteY4164" fmla="*/ 1796377 h 5659437"/>
              <a:gd name="connsiteX4165" fmla="*/ 417407 w 3972063"/>
              <a:gd name="connsiteY4165" fmla="*/ 1817661 h 5659437"/>
              <a:gd name="connsiteX4166" fmla="*/ 419535 w 3972063"/>
              <a:gd name="connsiteY4166" fmla="*/ 1813404 h 5659437"/>
              <a:gd name="connsiteX4167" fmla="*/ 408894 w 3972063"/>
              <a:gd name="connsiteY4167" fmla="*/ 1809147 h 5659437"/>
              <a:gd name="connsiteX4168" fmla="*/ 402509 w 3972063"/>
              <a:gd name="connsiteY4168" fmla="*/ 1813404 h 5659437"/>
              <a:gd name="connsiteX4169" fmla="*/ 411022 w 3972063"/>
              <a:gd name="connsiteY4169" fmla="*/ 1821917 h 5659437"/>
              <a:gd name="connsiteX4170" fmla="*/ 400381 w 3972063"/>
              <a:gd name="connsiteY4170" fmla="*/ 1819789 h 5659437"/>
              <a:gd name="connsiteX4171" fmla="*/ 406765 w 3972063"/>
              <a:gd name="connsiteY4171" fmla="*/ 1824046 h 5659437"/>
              <a:gd name="connsiteX4172" fmla="*/ 400381 w 3972063"/>
              <a:gd name="connsiteY4172" fmla="*/ 1828303 h 5659437"/>
              <a:gd name="connsiteX4173" fmla="*/ 400381 w 3972063"/>
              <a:gd name="connsiteY4173" fmla="*/ 1824046 h 5659437"/>
              <a:gd name="connsiteX4174" fmla="*/ 383354 w 3972063"/>
              <a:gd name="connsiteY4174" fmla="*/ 1817661 h 5659437"/>
              <a:gd name="connsiteX4175" fmla="*/ 391867 w 3972063"/>
              <a:gd name="connsiteY4175" fmla="*/ 1824046 h 5659437"/>
              <a:gd name="connsiteX4176" fmla="*/ 381226 w 3972063"/>
              <a:gd name="connsiteY4176" fmla="*/ 1832560 h 5659437"/>
              <a:gd name="connsiteX4177" fmla="*/ 389739 w 3972063"/>
              <a:gd name="connsiteY4177" fmla="*/ 1845330 h 5659437"/>
              <a:gd name="connsiteX4178" fmla="*/ 376970 w 3972063"/>
              <a:gd name="connsiteY4178" fmla="*/ 1836816 h 5659437"/>
              <a:gd name="connsiteX4179" fmla="*/ 385483 w 3972063"/>
              <a:gd name="connsiteY4179" fmla="*/ 1849587 h 5659437"/>
              <a:gd name="connsiteX4180" fmla="*/ 389739 w 3972063"/>
              <a:gd name="connsiteY4180" fmla="*/ 1851715 h 5659437"/>
              <a:gd name="connsiteX4181" fmla="*/ 396124 w 3972063"/>
              <a:gd name="connsiteY4181" fmla="*/ 1858100 h 5659437"/>
              <a:gd name="connsiteX4182" fmla="*/ 389739 w 3972063"/>
              <a:gd name="connsiteY4182" fmla="*/ 1860229 h 5659437"/>
              <a:gd name="connsiteX4183" fmla="*/ 389739 w 3972063"/>
              <a:gd name="connsiteY4183" fmla="*/ 1855972 h 5659437"/>
              <a:gd name="connsiteX4184" fmla="*/ 383354 w 3972063"/>
              <a:gd name="connsiteY4184" fmla="*/ 1851715 h 5659437"/>
              <a:gd name="connsiteX4185" fmla="*/ 372713 w 3972063"/>
              <a:gd name="connsiteY4185" fmla="*/ 1851715 h 5659437"/>
              <a:gd name="connsiteX4186" fmla="*/ 368457 w 3972063"/>
              <a:gd name="connsiteY4186" fmla="*/ 1847458 h 5659437"/>
              <a:gd name="connsiteX4187" fmla="*/ 368457 w 3972063"/>
              <a:gd name="connsiteY4187" fmla="*/ 1860229 h 5659437"/>
              <a:gd name="connsiteX4188" fmla="*/ 357815 w 3972063"/>
              <a:gd name="connsiteY4188" fmla="*/ 1851715 h 5659437"/>
              <a:gd name="connsiteX4189" fmla="*/ 367392 w 3972063"/>
              <a:gd name="connsiteY4189" fmla="*/ 1862889 h 5659437"/>
              <a:gd name="connsiteX4190" fmla="*/ 365146 w 3972063"/>
              <a:gd name="connsiteY4190" fmla="*/ 1864013 h 5659437"/>
              <a:gd name="connsiteX4191" fmla="*/ 362072 w 3972063"/>
              <a:gd name="connsiteY4191" fmla="*/ 1862357 h 5659437"/>
              <a:gd name="connsiteX4192" fmla="*/ 357815 w 3972063"/>
              <a:gd name="connsiteY4192" fmla="*/ 1868742 h 5659437"/>
              <a:gd name="connsiteX4193" fmla="*/ 347174 w 3972063"/>
              <a:gd name="connsiteY4193" fmla="*/ 1864486 h 5659437"/>
              <a:gd name="connsiteX4194" fmla="*/ 353559 w 3972063"/>
              <a:gd name="connsiteY4194" fmla="*/ 1872999 h 5659437"/>
              <a:gd name="connsiteX4195" fmla="*/ 347174 w 3972063"/>
              <a:gd name="connsiteY4195" fmla="*/ 1872999 h 5659437"/>
              <a:gd name="connsiteX4196" fmla="*/ 340789 w 3972063"/>
              <a:gd name="connsiteY4196" fmla="*/ 1868742 h 5659437"/>
              <a:gd name="connsiteX4197" fmla="*/ 338661 w 3972063"/>
              <a:gd name="connsiteY4197" fmla="*/ 1885770 h 5659437"/>
              <a:gd name="connsiteX4198" fmla="*/ 323763 w 3972063"/>
              <a:gd name="connsiteY4198" fmla="*/ 1875128 h 5659437"/>
              <a:gd name="connsiteX4199" fmla="*/ 325891 w 3972063"/>
              <a:gd name="connsiteY4199" fmla="*/ 1883641 h 5659437"/>
              <a:gd name="connsiteX4200" fmla="*/ 332276 w 3972063"/>
              <a:gd name="connsiteY4200" fmla="*/ 1883641 h 5659437"/>
              <a:gd name="connsiteX4201" fmla="*/ 317378 w 3972063"/>
              <a:gd name="connsiteY4201" fmla="*/ 1883641 h 5659437"/>
              <a:gd name="connsiteX4202" fmla="*/ 330148 w 3972063"/>
              <a:gd name="connsiteY4202" fmla="*/ 1890027 h 5659437"/>
              <a:gd name="connsiteX4203" fmla="*/ 323763 w 3972063"/>
              <a:gd name="connsiteY4203" fmla="*/ 1907054 h 5659437"/>
              <a:gd name="connsiteX4204" fmla="*/ 321635 w 3972063"/>
              <a:gd name="connsiteY4204" fmla="*/ 1902797 h 5659437"/>
              <a:gd name="connsiteX4205" fmla="*/ 310993 w 3972063"/>
              <a:gd name="connsiteY4205" fmla="*/ 1898540 h 5659437"/>
              <a:gd name="connsiteX4206" fmla="*/ 300352 w 3972063"/>
              <a:gd name="connsiteY4206" fmla="*/ 1915567 h 5659437"/>
              <a:gd name="connsiteX4207" fmla="*/ 291839 w 3972063"/>
              <a:gd name="connsiteY4207" fmla="*/ 1909182 h 5659437"/>
              <a:gd name="connsiteX4208" fmla="*/ 298224 w 3972063"/>
              <a:gd name="connsiteY4208" fmla="*/ 1919824 h 5659437"/>
              <a:gd name="connsiteX4209" fmla="*/ 291839 w 3972063"/>
              <a:gd name="connsiteY4209" fmla="*/ 1915567 h 5659437"/>
              <a:gd name="connsiteX4210" fmla="*/ 287582 w 3972063"/>
              <a:gd name="connsiteY4210" fmla="*/ 1932595 h 5659437"/>
              <a:gd name="connsiteX4211" fmla="*/ 281197 w 3972063"/>
              <a:gd name="connsiteY4211" fmla="*/ 1926209 h 5659437"/>
              <a:gd name="connsiteX4212" fmla="*/ 268428 w 3972063"/>
              <a:gd name="connsiteY4212" fmla="*/ 1934723 h 5659437"/>
              <a:gd name="connsiteX4213" fmla="*/ 259915 w 3972063"/>
              <a:gd name="connsiteY4213" fmla="*/ 1928338 h 5659437"/>
              <a:gd name="connsiteX4214" fmla="*/ 255658 w 3972063"/>
              <a:gd name="connsiteY4214" fmla="*/ 1932595 h 5659437"/>
              <a:gd name="connsiteX4215" fmla="*/ 264171 w 3972063"/>
              <a:gd name="connsiteY4215" fmla="*/ 1938980 h 5659437"/>
              <a:gd name="connsiteX4216" fmla="*/ 259915 w 3972063"/>
              <a:gd name="connsiteY4216" fmla="*/ 1938980 h 5659437"/>
              <a:gd name="connsiteX4217" fmla="*/ 266300 w 3972063"/>
              <a:gd name="connsiteY4217" fmla="*/ 1943237 h 5659437"/>
              <a:gd name="connsiteX4218" fmla="*/ 255658 w 3972063"/>
              <a:gd name="connsiteY4218" fmla="*/ 1945365 h 5659437"/>
              <a:gd name="connsiteX4219" fmla="*/ 266300 w 3972063"/>
              <a:gd name="connsiteY4219" fmla="*/ 1949622 h 5659437"/>
              <a:gd name="connsiteX4220" fmla="*/ 238632 w 3972063"/>
              <a:gd name="connsiteY4220" fmla="*/ 1945365 h 5659437"/>
              <a:gd name="connsiteX4221" fmla="*/ 234376 w 3972063"/>
              <a:gd name="connsiteY4221" fmla="*/ 1953879 h 5659437"/>
              <a:gd name="connsiteX4222" fmla="*/ 227991 w 3972063"/>
              <a:gd name="connsiteY4222" fmla="*/ 1947494 h 5659437"/>
              <a:gd name="connsiteX4223" fmla="*/ 219478 w 3972063"/>
              <a:gd name="connsiteY4223" fmla="*/ 1949622 h 5659437"/>
              <a:gd name="connsiteX4224" fmla="*/ 238632 w 3972063"/>
              <a:gd name="connsiteY4224" fmla="*/ 1962392 h 5659437"/>
              <a:gd name="connsiteX4225" fmla="*/ 232247 w 3972063"/>
              <a:gd name="connsiteY4225" fmla="*/ 1966649 h 5659437"/>
              <a:gd name="connsiteX4226" fmla="*/ 181169 w 3972063"/>
              <a:gd name="connsiteY4226" fmla="*/ 1996447 h 5659437"/>
              <a:gd name="connsiteX4227" fmla="*/ 183297 w 3972063"/>
              <a:gd name="connsiteY4227" fmla="*/ 1990062 h 5659437"/>
              <a:gd name="connsiteX4228" fmla="*/ 174784 w 3972063"/>
              <a:gd name="connsiteY4228" fmla="*/ 1983676 h 5659437"/>
              <a:gd name="connsiteX4229" fmla="*/ 172656 w 3972063"/>
              <a:gd name="connsiteY4229" fmla="*/ 1985805 h 5659437"/>
              <a:gd name="connsiteX4230" fmla="*/ 179041 w 3972063"/>
              <a:gd name="connsiteY4230" fmla="*/ 1992190 h 5659437"/>
              <a:gd name="connsiteX4231" fmla="*/ 170527 w 3972063"/>
              <a:gd name="connsiteY4231" fmla="*/ 1987933 h 5659437"/>
              <a:gd name="connsiteX4232" fmla="*/ 166271 w 3972063"/>
              <a:gd name="connsiteY4232" fmla="*/ 1990062 h 5659437"/>
              <a:gd name="connsiteX4233" fmla="*/ 172656 w 3972063"/>
              <a:gd name="connsiteY4233" fmla="*/ 1994319 h 5659437"/>
              <a:gd name="connsiteX4234" fmla="*/ 178206 w 3972063"/>
              <a:gd name="connsiteY4234" fmla="*/ 1996786 h 5659437"/>
              <a:gd name="connsiteX4235" fmla="*/ 170527 w 3972063"/>
              <a:gd name="connsiteY4235" fmla="*/ 1999906 h 5659437"/>
              <a:gd name="connsiteX4236" fmla="*/ 168399 w 3972063"/>
              <a:gd name="connsiteY4236" fmla="*/ 2004961 h 5659437"/>
              <a:gd name="connsiteX4237" fmla="*/ 166271 w 3972063"/>
              <a:gd name="connsiteY4237" fmla="*/ 2007089 h 5659437"/>
              <a:gd name="connsiteX4238" fmla="*/ 157758 w 3972063"/>
              <a:gd name="connsiteY4238" fmla="*/ 2007089 h 5659437"/>
              <a:gd name="connsiteX4239" fmla="*/ 155630 w 3972063"/>
              <a:gd name="connsiteY4239" fmla="*/ 1998575 h 5659437"/>
              <a:gd name="connsiteX4240" fmla="*/ 147116 w 3972063"/>
              <a:gd name="connsiteY4240" fmla="*/ 2004961 h 5659437"/>
              <a:gd name="connsiteX4241" fmla="*/ 136475 w 3972063"/>
              <a:gd name="connsiteY4241" fmla="*/ 2002832 h 5659437"/>
              <a:gd name="connsiteX4242" fmla="*/ 121577 w 3972063"/>
              <a:gd name="connsiteY4242" fmla="*/ 1990062 h 5659437"/>
              <a:gd name="connsiteX4243" fmla="*/ 121577 w 3972063"/>
              <a:gd name="connsiteY4243" fmla="*/ 1998575 h 5659437"/>
              <a:gd name="connsiteX4244" fmla="*/ 132219 w 3972063"/>
              <a:gd name="connsiteY4244" fmla="*/ 2009217 h 5659437"/>
              <a:gd name="connsiteX4245" fmla="*/ 117321 w 3972063"/>
              <a:gd name="connsiteY4245" fmla="*/ 2004961 h 5659437"/>
              <a:gd name="connsiteX4246" fmla="*/ 104551 w 3972063"/>
              <a:gd name="connsiteY4246" fmla="*/ 1994319 h 5659437"/>
              <a:gd name="connsiteX4247" fmla="*/ 104551 w 3972063"/>
              <a:gd name="connsiteY4247" fmla="*/ 1987933 h 5659437"/>
              <a:gd name="connsiteX4248" fmla="*/ 123705 w 3972063"/>
              <a:gd name="connsiteY4248" fmla="*/ 1981548 h 5659437"/>
              <a:gd name="connsiteX4249" fmla="*/ 127962 w 3972063"/>
              <a:gd name="connsiteY4249" fmla="*/ 1973034 h 5659437"/>
              <a:gd name="connsiteX4250" fmla="*/ 121577 w 3972063"/>
              <a:gd name="connsiteY4250" fmla="*/ 1968778 h 5659437"/>
              <a:gd name="connsiteX4251" fmla="*/ 130090 w 3972063"/>
              <a:gd name="connsiteY4251" fmla="*/ 1968778 h 5659437"/>
              <a:gd name="connsiteX4252" fmla="*/ 142860 w 3972063"/>
              <a:gd name="connsiteY4252" fmla="*/ 1977291 h 5659437"/>
              <a:gd name="connsiteX4253" fmla="*/ 140732 w 3972063"/>
              <a:gd name="connsiteY4253" fmla="*/ 1975163 h 5659437"/>
              <a:gd name="connsiteX4254" fmla="*/ 127962 w 3972063"/>
              <a:gd name="connsiteY4254" fmla="*/ 1962392 h 5659437"/>
              <a:gd name="connsiteX4255" fmla="*/ 127962 w 3972063"/>
              <a:gd name="connsiteY4255" fmla="*/ 1958136 h 5659437"/>
              <a:gd name="connsiteX4256" fmla="*/ 136475 w 3972063"/>
              <a:gd name="connsiteY4256" fmla="*/ 1960264 h 5659437"/>
              <a:gd name="connsiteX4257" fmla="*/ 132219 w 3972063"/>
              <a:gd name="connsiteY4257" fmla="*/ 1953879 h 5659437"/>
              <a:gd name="connsiteX4258" fmla="*/ 134347 w 3972063"/>
              <a:gd name="connsiteY4258" fmla="*/ 1964521 h 5659437"/>
              <a:gd name="connsiteX4259" fmla="*/ 144988 w 3972063"/>
              <a:gd name="connsiteY4259" fmla="*/ 1970906 h 5659437"/>
              <a:gd name="connsiteX4260" fmla="*/ 144988 w 3972063"/>
              <a:gd name="connsiteY4260" fmla="*/ 1960264 h 5659437"/>
              <a:gd name="connsiteX4261" fmla="*/ 149245 w 3972063"/>
              <a:gd name="connsiteY4261" fmla="*/ 1958136 h 5659437"/>
              <a:gd name="connsiteX4262" fmla="*/ 159886 w 3972063"/>
              <a:gd name="connsiteY4262" fmla="*/ 1962392 h 5659437"/>
              <a:gd name="connsiteX4263" fmla="*/ 153501 w 3972063"/>
              <a:gd name="connsiteY4263" fmla="*/ 1953879 h 5659437"/>
              <a:gd name="connsiteX4264" fmla="*/ 166271 w 3972063"/>
              <a:gd name="connsiteY4264" fmla="*/ 1958136 h 5659437"/>
              <a:gd name="connsiteX4265" fmla="*/ 149245 w 3972063"/>
              <a:gd name="connsiteY4265" fmla="*/ 1947494 h 5659437"/>
              <a:gd name="connsiteX4266" fmla="*/ 168399 w 3972063"/>
              <a:gd name="connsiteY4266" fmla="*/ 1953879 h 5659437"/>
              <a:gd name="connsiteX4267" fmla="*/ 162014 w 3972063"/>
              <a:gd name="connsiteY4267" fmla="*/ 1943237 h 5659437"/>
              <a:gd name="connsiteX4268" fmla="*/ 151373 w 3972063"/>
              <a:gd name="connsiteY4268" fmla="*/ 1945365 h 5659437"/>
              <a:gd name="connsiteX4269" fmla="*/ 162014 w 3972063"/>
              <a:gd name="connsiteY4269" fmla="*/ 1938980 h 5659437"/>
              <a:gd name="connsiteX4270" fmla="*/ 162014 w 3972063"/>
              <a:gd name="connsiteY4270" fmla="*/ 1926209 h 5659437"/>
              <a:gd name="connsiteX4271" fmla="*/ 134347 w 3972063"/>
              <a:gd name="connsiteY4271" fmla="*/ 1919824 h 5659437"/>
              <a:gd name="connsiteX4272" fmla="*/ 134347 w 3972063"/>
              <a:gd name="connsiteY4272" fmla="*/ 1924081 h 5659437"/>
              <a:gd name="connsiteX4273" fmla="*/ 142860 w 3972063"/>
              <a:gd name="connsiteY4273" fmla="*/ 1928338 h 5659437"/>
              <a:gd name="connsiteX4274" fmla="*/ 147116 w 3972063"/>
              <a:gd name="connsiteY4274" fmla="*/ 1938980 h 5659437"/>
              <a:gd name="connsiteX4275" fmla="*/ 138603 w 3972063"/>
              <a:gd name="connsiteY4275" fmla="*/ 1930466 h 5659437"/>
              <a:gd name="connsiteX4276" fmla="*/ 134347 w 3972063"/>
              <a:gd name="connsiteY4276" fmla="*/ 1932595 h 5659437"/>
              <a:gd name="connsiteX4277" fmla="*/ 138603 w 3972063"/>
              <a:gd name="connsiteY4277" fmla="*/ 1936852 h 5659437"/>
              <a:gd name="connsiteX4278" fmla="*/ 127962 w 3972063"/>
              <a:gd name="connsiteY4278" fmla="*/ 1936852 h 5659437"/>
              <a:gd name="connsiteX4279" fmla="*/ 123705 w 3972063"/>
              <a:gd name="connsiteY4279" fmla="*/ 1928338 h 5659437"/>
              <a:gd name="connsiteX4280" fmla="*/ 119449 w 3972063"/>
              <a:gd name="connsiteY4280" fmla="*/ 1928338 h 5659437"/>
              <a:gd name="connsiteX4281" fmla="*/ 125834 w 3972063"/>
              <a:gd name="connsiteY4281" fmla="*/ 1936852 h 5659437"/>
              <a:gd name="connsiteX4282" fmla="*/ 132219 w 3972063"/>
              <a:gd name="connsiteY4282" fmla="*/ 1938980 h 5659437"/>
              <a:gd name="connsiteX4283" fmla="*/ 121577 w 3972063"/>
              <a:gd name="connsiteY4283" fmla="*/ 1945365 h 5659437"/>
              <a:gd name="connsiteX4284" fmla="*/ 113064 w 3972063"/>
              <a:gd name="connsiteY4284" fmla="*/ 1964521 h 5659437"/>
              <a:gd name="connsiteX4285" fmla="*/ 102423 w 3972063"/>
              <a:gd name="connsiteY4285" fmla="*/ 1953879 h 5659437"/>
              <a:gd name="connsiteX4286" fmla="*/ 113064 w 3972063"/>
              <a:gd name="connsiteY4286" fmla="*/ 1949622 h 5659437"/>
              <a:gd name="connsiteX4287" fmla="*/ 121577 w 3972063"/>
              <a:gd name="connsiteY4287" fmla="*/ 1947494 h 5659437"/>
              <a:gd name="connsiteX4288" fmla="*/ 108808 w 3972063"/>
              <a:gd name="connsiteY4288" fmla="*/ 1943237 h 5659437"/>
              <a:gd name="connsiteX4289" fmla="*/ 110936 w 3972063"/>
              <a:gd name="connsiteY4289" fmla="*/ 1951750 h 5659437"/>
              <a:gd name="connsiteX4290" fmla="*/ 96038 w 3972063"/>
              <a:gd name="connsiteY4290" fmla="*/ 1951750 h 5659437"/>
              <a:gd name="connsiteX4291" fmla="*/ 89653 w 3972063"/>
              <a:gd name="connsiteY4291" fmla="*/ 1947494 h 5659437"/>
              <a:gd name="connsiteX4292" fmla="*/ 83268 w 3972063"/>
              <a:gd name="connsiteY4292" fmla="*/ 1945365 h 5659437"/>
              <a:gd name="connsiteX4293" fmla="*/ 87525 w 3972063"/>
              <a:gd name="connsiteY4293" fmla="*/ 1951750 h 5659437"/>
              <a:gd name="connsiteX4294" fmla="*/ 93910 w 3972063"/>
              <a:gd name="connsiteY4294" fmla="*/ 1956007 h 5659437"/>
              <a:gd name="connsiteX4295" fmla="*/ 81140 w 3972063"/>
              <a:gd name="connsiteY4295" fmla="*/ 1956007 h 5659437"/>
              <a:gd name="connsiteX4296" fmla="*/ 74755 w 3972063"/>
              <a:gd name="connsiteY4296" fmla="*/ 1949622 h 5659437"/>
              <a:gd name="connsiteX4297" fmla="*/ 81140 w 3972063"/>
              <a:gd name="connsiteY4297" fmla="*/ 1960264 h 5659437"/>
              <a:gd name="connsiteX4298" fmla="*/ 59858 w 3972063"/>
              <a:gd name="connsiteY4298" fmla="*/ 1953879 h 5659437"/>
              <a:gd name="connsiteX4299" fmla="*/ 49216 w 3972063"/>
              <a:gd name="connsiteY4299" fmla="*/ 1956007 h 5659437"/>
              <a:gd name="connsiteX4300" fmla="*/ 42831 w 3972063"/>
              <a:gd name="connsiteY4300" fmla="*/ 1949622 h 5659437"/>
              <a:gd name="connsiteX4301" fmla="*/ 40703 w 3972063"/>
              <a:gd name="connsiteY4301" fmla="*/ 1953879 h 5659437"/>
              <a:gd name="connsiteX4302" fmla="*/ 27933 w 3972063"/>
              <a:gd name="connsiteY4302" fmla="*/ 1947494 h 5659437"/>
              <a:gd name="connsiteX4303" fmla="*/ 23677 w 3972063"/>
              <a:gd name="connsiteY4303" fmla="*/ 1949622 h 5659437"/>
              <a:gd name="connsiteX4304" fmla="*/ 34318 w 3972063"/>
              <a:gd name="connsiteY4304" fmla="*/ 1953879 h 5659437"/>
              <a:gd name="connsiteX4305" fmla="*/ 38575 w 3972063"/>
              <a:gd name="connsiteY4305" fmla="*/ 1960264 h 5659437"/>
              <a:gd name="connsiteX4306" fmla="*/ 36447 w 3972063"/>
              <a:gd name="connsiteY4306" fmla="*/ 1962392 h 5659437"/>
              <a:gd name="connsiteX4307" fmla="*/ 23677 w 3972063"/>
              <a:gd name="connsiteY4307" fmla="*/ 1956007 h 5659437"/>
              <a:gd name="connsiteX4308" fmla="*/ 27933 w 3972063"/>
              <a:gd name="connsiteY4308" fmla="*/ 1953879 h 5659437"/>
              <a:gd name="connsiteX4309" fmla="*/ 10907 w 3972063"/>
              <a:gd name="connsiteY4309" fmla="*/ 1947494 h 5659437"/>
              <a:gd name="connsiteX4310" fmla="*/ 4523 w 3972063"/>
              <a:gd name="connsiteY4310" fmla="*/ 1951750 h 5659437"/>
              <a:gd name="connsiteX4311" fmla="*/ 266 w 3972063"/>
              <a:gd name="connsiteY4311" fmla="*/ 1943237 h 5659437"/>
              <a:gd name="connsiteX4312" fmla="*/ 8779 w 3972063"/>
              <a:gd name="connsiteY4312" fmla="*/ 1941108 h 5659437"/>
              <a:gd name="connsiteX4313" fmla="*/ 4523 w 3972063"/>
              <a:gd name="connsiteY4313" fmla="*/ 1938980 h 5659437"/>
              <a:gd name="connsiteX4314" fmla="*/ 6651 w 3972063"/>
              <a:gd name="connsiteY4314" fmla="*/ 1928338 h 5659437"/>
              <a:gd name="connsiteX4315" fmla="*/ 17292 w 3972063"/>
              <a:gd name="connsiteY4315" fmla="*/ 1932595 h 5659437"/>
              <a:gd name="connsiteX4316" fmla="*/ 21549 w 3972063"/>
              <a:gd name="connsiteY4316" fmla="*/ 1928338 h 5659437"/>
              <a:gd name="connsiteX4317" fmla="*/ 19420 w 3972063"/>
              <a:gd name="connsiteY4317" fmla="*/ 1930466 h 5659437"/>
              <a:gd name="connsiteX4318" fmla="*/ 32190 w 3972063"/>
              <a:gd name="connsiteY4318" fmla="*/ 1941108 h 5659437"/>
              <a:gd name="connsiteX4319" fmla="*/ 25805 w 3972063"/>
              <a:gd name="connsiteY4319" fmla="*/ 1934723 h 5659437"/>
              <a:gd name="connsiteX4320" fmla="*/ 30062 w 3972063"/>
              <a:gd name="connsiteY4320" fmla="*/ 1930466 h 5659437"/>
              <a:gd name="connsiteX4321" fmla="*/ 40703 w 3972063"/>
              <a:gd name="connsiteY4321" fmla="*/ 1936852 h 5659437"/>
              <a:gd name="connsiteX4322" fmla="*/ 34318 w 3972063"/>
              <a:gd name="connsiteY4322" fmla="*/ 1926209 h 5659437"/>
              <a:gd name="connsiteX4323" fmla="*/ 23677 w 3972063"/>
              <a:gd name="connsiteY4323" fmla="*/ 1917696 h 5659437"/>
              <a:gd name="connsiteX4324" fmla="*/ 34318 w 3972063"/>
              <a:gd name="connsiteY4324" fmla="*/ 1913439 h 5659437"/>
              <a:gd name="connsiteX4325" fmla="*/ 38575 w 3972063"/>
              <a:gd name="connsiteY4325" fmla="*/ 1917696 h 5659437"/>
              <a:gd name="connsiteX4326" fmla="*/ 42831 w 3972063"/>
              <a:gd name="connsiteY4326" fmla="*/ 1913439 h 5659437"/>
              <a:gd name="connsiteX4327" fmla="*/ 53473 w 3972063"/>
              <a:gd name="connsiteY4327" fmla="*/ 1911311 h 5659437"/>
              <a:gd name="connsiteX4328" fmla="*/ 70499 w 3972063"/>
              <a:gd name="connsiteY4328" fmla="*/ 1917696 h 5659437"/>
              <a:gd name="connsiteX4329" fmla="*/ 59858 w 3972063"/>
              <a:gd name="connsiteY4329" fmla="*/ 1907054 h 5659437"/>
              <a:gd name="connsiteX4330" fmla="*/ 66242 w 3972063"/>
              <a:gd name="connsiteY4330" fmla="*/ 1907054 h 5659437"/>
              <a:gd name="connsiteX4331" fmla="*/ 72627 w 3972063"/>
              <a:gd name="connsiteY4331" fmla="*/ 1911311 h 5659437"/>
              <a:gd name="connsiteX4332" fmla="*/ 70499 w 3972063"/>
              <a:gd name="connsiteY4332" fmla="*/ 1907054 h 5659437"/>
              <a:gd name="connsiteX4333" fmla="*/ 83268 w 3972063"/>
              <a:gd name="connsiteY4333" fmla="*/ 1913439 h 5659437"/>
              <a:gd name="connsiteX4334" fmla="*/ 81140 w 3972063"/>
              <a:gd name="connsiteY4334" fmla="*/ 1904925 h 5659437"/>
              <a:gd name="connsiteX4335" fmla="*/ 70499 w 3972063"/>
              <a:gd name="connsiteY4335" fmla="*/ 1904925 h 5659437"/>
              <a:gd name="connsiteX4336" fmla="*/ 79012 w 3972063"/>
              <a:gd name="connsiteY4336" fmla="*/ 1896412 h 5659437"/>
              <a:gd name="connsiteX4337" fmla="*/ 59858 w 3972063"/>
              <a:gd name="connsiteY4337" fmla="*/ 1900669 h 5659437"/>
              <a:gd name="connsiteX4338" fmla="*/ 66242 w 3972063"/>
              <a:gd name="connsiteY4338" fmla="*/ 1904925 h 5659437"/>
              <a:gd name="connsiteX4339" fmla="*/ 55601 w 3972063"/>
              <a:gd name="connsiteY4339" fmla="*/ 1902797 h 5659437"/>
              <a:gd name="connsiteX4340" fmla="*/ 47088 w 3972063"/>
              <a:gd name="connsiteY4340" fmla="*/ 1894283 h 5659437"/>
              <a:gd name="connsiteX4341" fmla="*/ 59858 w 3972063"/>
              <a:gd name="connsiteY4341" fmla="*/ 1885770 h 5659437"/>
              <a:gd name="connsiteX4342" fmla="*/ 64114 w 3972063"/>
              <a:gd name="connsiteY4342" fmla="*/ 1885770 h 5659437"/>
              <a:gd name="connsiteX4343" fmla="*/ 74755 w 3972063"/>
              <a:gd name="connsiteY4343" fmla="*/ 1894283 h 5659437"/>
              <a:gd name="connsiteX4344" fmla="*/ 79012 w 3972063"/>
              <a:gd name="connsiteY4344" fmla="*/ 1890027 h 5659437"/>
              <a:gd name="connsiteX4345" fmla="*/ 68370 w 3972063"/>
              <a:gd name="connsiteY4345" fmla="*/ 1885770 h 5659437"/>
              <a:gd name="connsiteX4346" fmla="*/ 72627 w 3972063"/>
              <a:gd name="connsiteY4346" fmla="*/ 1885770 h 5659437"/>
              <a:gd name="connsiteX4347" fmla="*/ 64114 w 3972063"/>
              <a:gd name="connsiteY4347" fmla="*/ 1875128 h 5659437"/>
              <a:gd name="connsiteX4348" fmla="*/ 53473 w 3972063"/>
              <a:gd name="connsiteY4348" fmla="*/ 1868742 h 5659437"/>
              <a:gd name="connsiteX4349" fmla="*/ 49216 w 3972063"/>
              <a:gd name="connsiteY4349" fmla="*/ 1862357 h 5659437"/>
              <a:gd name="connsiteX4350" fmla="*/ 64114 w 3972063"/>
              <a:gd name="connsiteY4350" fmla="*/ 1870871 h 5659437"/>
              <a:gd name="connsiteX4351" fmla="*/ 68370 w 3972063"/>
              <a:gd name="connsiteY4351" fmla="*/ 1864486 h 5659437"/>
              <a:gd name="connsiteX4352" fmla="*/ 74755 w 3972063"/>
              <a:gd name="connsiteY4352" fmla="*/ 1870871 h 5659437"/>
              <a:gd name="connsiteX4353" fmla="*/ 85397 w 3972063"/>
              <a:gd name="connsiteY4353" fmla="*/ 1875128 h 5659437"/>
              <a:gd name="connsiteX4354" fmla="*/ 91781 w 3972063"/>
              <a:gd name="connsiteY4354" fmla="*/ 1872999 h 5659437"/>
              <a:gd name="connsiteX4355" fmla="*/ 81140 w 3972063"/>
              <a:gd name="connsiteY4355" fmla="*/ 1862357 h 5659437"/>
              <a:gd name="connsiteX4356" fmla="*/ 98166 w 3972063"/>
              <a:gd name="connsiteY4356" fmla="*/ 1868742 h 5659437"/>
              <a:gd name="connsiteX4357" fmla="*/ 93910 w 3972063"/>
              <a:gd name="connsiteY4357" fmla="*/ 1858100 h 5659437"/>
              <a:gd name="connsiteX4358" fmla="*/ 102423 w 3972063"/>
              <a:gd name="connsiteY4358" fmla="*/ 1860229 h 5659437"/>
              <a:gd name="connsiteX4359" fmla="*/ 74755 w 3972063"/>
              <a:gd name="connsiteY4359" fmla="*/ 1853844 h 5659437"/>
              <a:gd name="connsiteX4360" fmla="*/ 87525 w 3972063"/>
              <a:gd name="connsiteY4360" fmla="*/ 1853844 h 5659437"/>
              <a:gd name="connsiteX4361" fmla="*/ 55601 w 3972063"/>
              <a:gd name="connsiteY4361" fmla="*/ 1830431 h 5659437"/>
              <a:gd name="connsiteX4362" fmla="*/ 61986 w 3972063"/>
              <a:gd name="connsiteY4362" fmla="*/ 1819789 h 5659437"/>
              <a:gd name="connsiteX4363" fmla="*/ 70499 w 3972063"/>
              <a:gd name="connsiteY4363" fmla="*/ 1830431 h 5659437"/>
              <a:gd name="connsiteX4364" fmla="*/ 87525 w 3972063"/>
              <a:gd name="connsiteY4364" fmla="*/ 1824046 h 5659437"/>
              <a:gd name="connsiteX4365" fmla="*/ 113064 w 3972063"/>
              <a:gd name="connsiteY4365" fmla="*/ 1821917 h 5659437"/>
              <a:gd name="connsiteX4366" fmla="*/ 110936 w 3972063"/>
              <a:gd name="connsiteY4366" fmla="*/ 1817661 h 5659437"/>
              <a:gd name="connsiteX4367" fmla="*/ 121577 w 3972063"/>
              <a:gd name="connsiteY4367" fmla="*/ 1819789 h 5659437"/>
              <a:gd name="connsiteX4368" fmla="*/ 140732 w 3972063"/>
              <a:gd name="connsiteY4368" fmla="*/ 1813404 h 5659437"/>
              <a:gd name="connsiteX4369" fmla="*/ 134347 w 3972063"/>
              <a:gd name="connsiteY4369" fmla="*/ 1809147 h 5659437"/>
              <a:gd name="connsiteX4370" fmla="*/ 136475 w 3972063"/>
              <a:gd name="connsiteY4370" fmla="*/ 1807019 h 5659437"/>
              <a:gd name="connsiteX4371" fmla="*/ 142860 w 3972063"/>
              <a:gd name="connsiteY4371" fmla="*/ 1811275 h 5659437"/>
              <a:gd name="connsiteX4372" fmla="*/ 153501 w 3972063"/>
              <a:gd name="connsiteY4372" fmla="*/ 1804890 h 5659437"/>
              <a:gd name="connsiteX4373" fmla="*/ 157758 w 3972063"/>
              <a:gd name="connsiteY4373" fmla="*/ 1813404 h 5659437"/>
              <a:gd name="connsiteX4374" fmla="*/ 166271 w 3972063"/>
              <a:gd name="connsiteY4374" fmla="*/ 1809147 h 5659437"/>
              <a:gd name="connsiteX4375" fmla="*/ 149245 w 3972063"/>
              <a:gd name="connsiteY4375" fmla="*/ 1798505 h 5659437"/>
              <a:gd name="connsiteX4376" fmla="*/ 174784 w 3972063"/>
              <a:gd name="connsiteY4376" fmla="*/ 1802762 h 5659437"/>
              <a:gd name="connsiteX4377" fmla="*/ 166271 w 3972063"/>
              <a:gd name="connsiteY4377" fmla="*/ 1802762 h 5659437"/>
              <a:gd name="connsiteX4378" fmla="*/ 166271 w 3972063"/>
              <a:gd name="connsiteY4378" fmla="*/ 1785735 h 5659437"/>
              <a:gd name="connsiteX4379" fmla="*/ 185425 w 3972063"/>
              <a:gd name="connsiteY4379" fmla="*/ 1785735 h 5659437"/>
              <a:gd name="connsiteX4380" fmla="*/ 183297 w 3972063"/>
              <a:gd name="connsiteY4380" fmla="*/ 1777221 h 5659437"/>
              <a:gd name="connsiteX4381" fmla="*/ 176912 w 3972063"/>
              <a:gd name="connsiteY4381" fmla="*/ 1775092 h 5659437"/>
              <a:gd name="connsiteX4382" fmla="*/ 185425 w 3972063"/>
              <a:gd name="connsiteY4382" fmla="*/ 1766579 h 5659437"/>
              <a:gd name="connsiteX4383" fmla="*/ 187554 w 3972063"/>
              <a:gd name="connsiteY4383" fmla="*/ 1777221 h 5659437"/>
              <a:gd name="connsiteX4384" fmla="*/ 206708 w 3972063"/>
              <a:gd name="connsiteY4384" fmla="*/ 1772964 h 5659437"/>
              <a:gd name="connsiteX4385" fmla="*/ 213093 w 3972063"/>
              <a:gd name="connsiteY4385" fmla="*/ 1760194 h 5659437"/>
              <a:gd name="connsiteX4386" fmla="*/ 225862 w 3972063"/>
              <a:gd name="connsiteY4386" fmla="*/ 1764450 h 5659437"/>
              <a:gd name="connsiteX4387" fmla="*/ 236504 w 3972063"/>
              <a:gd name="connsiteY4387" fmla="*/ 1772964 h 5659437"/>
              <a:gd name="connsiteX4388" fmla="*/ 238632 w 3972063"/>
              <a:gd name="connsiteY4388" fmla="*/ 1770836 h 5659437"/>
              <a:gd name="connsiteX4389" fmla="*/ 230119 w 3972063"/>
              <a:gd name="connsiteY4389" fmla="*/ 1762322 h 5659437"/>
              <a:gd name="connsiteX4390" fmla="*/ 242889 w 3972063"/>
              <a:gd name="connsiteY4390" fmla="*/ 1770836 h 5659437"/>
              <a:gd name="connsiteX4391" fmla="*/ 240760 w 3972063"/>
              <a:gd name="connsiteY4391" fmla="*/ 1762322 h 5659437"/>
              <a:gd name="connsiteX4392" fmla="*/ 249273 w 3972063"/>
              <a:gd name="connsiteY4392" fmla="*/ 1768707 h 5659437"/>
              <a:gd name="connsiteX4393" fmla="*/ 240760 w 3972063"/>
              <a:gd name="connsiteY4393" fmla="*/ 1760194 h 5659437"/>
              <a:gd name="connsiteX4394" fmla="*/ 247145 w 3972063"/>
              <a:gd name="connsiteY4394" fmla="*/ 1760194 h 5659437"/>
              <a:gd name="connsiteX4395" fmla="*/ 253530 w 3972063"/>
              <a:gd name="connsiteY4395" fmla="*/ 1764450 h 5659437"/>
              <a:gd name="connsiteX4396" fmla="*/ 245017 w 3972063"/>
              <a:gd name="connsiteY4396" fmla="*/ 1753808 h 5659437"/>
              <a:gd name="connsiteX4397" fmla="*/ 232247 w 3972063"/>
              <a:gd name="connsiteY4397" fmla="*/ 1749552 h 5659437"/>
              <a:gd name="connsiteX4398" fmla="*/ 240760 w 3972063"/>
              <a:gd name="connsiteY4398" fmla="*/ 1741038 h 5659437"/>
              <a:gd name="connsiteX4399" fmla="*/ 236504 w 3972063"/>
              <a:gd name="connsiteY4399" fmla="*/ 1736781 h 5659437"/>
              <a:gd name="connsiteX4400" fmla="*/ 255658 w 3972063"/>
              <a:gd name="connsiteY4400" fmla="*/ 1747423 h 5659437"/>
              <a:gd name="connsiteX4401" fmla="*/ 262043 w 3972063"/>
              <a:gd name="connsiteY4401" fmla="*/ 1745295 h 5659437"/>
              <a:gd name="connsiteX4402" fmla="*/ 245017 w 3972063"/>
              <a:gd name="connsiteY4402" fmla="*/ 1736781 h 5659437"/>
              <a:gd name="connsiteX4403" fmla="*/ 257787 w 3972063"/>
              <a:gd name="connsiteY4403" fmla="*/ 1741038 h 5659437"/>
              <a:gd name="connsiteX4404" fmla="*/ 251402 w 3972063"/>
              <a:gd name="connsiteY4404" fmla="*/ 1732524 h 5659437"/>
              <a:gd name="connsiteX4405" fmla="*/ 264171 w 3972063"/>
              <a:gd name="connsiteY4405" fmla="*/ 1728268 h 5659437"/>
              <a:gd name="connsiteX4406" fmla="*/ 262043 w 3972063"/>
              <a:gd name="connsiteY4406" fmla="*/ 1730396 h 5659437"/>
              <a:gd name="connsiteX4407" fmla="*/ 270556 w 3972063"/>
              <a:gd name="connsiteY4407" fmla="*/ 1734653 h 5659437"/>
              <a:gd name="connsiteX4408" fmla="*/ 268428 w 3972063"/>
              <a:gd name="connsiteY4408" fmla="*/ 1719754 h 5659437"/>
              <a:gd name="connsiteX4409" fmla="*/ 279069 w 3972063"/>
              <a:gd name="connsiteY4409" fmla="*/ 1726139 h 5659437"/>
              <a:gd name="connsiteX4410" fmla="*/ 279069 w 3972063"/>
              <a:gd name="connsiteY4410" fmla="*/ 1717625 h 5659437"/>
              <a:gd name="connsiteX4411" fmla="*/ 291839 w 3972063"/>
              <a:gd name="connsiteY4411" fmla="*/ 1726139 h 5659437"/>
              <a:gd name="connsiteX4412" fmla="*/ 291839 w 3972063"/>
              <a:gd name="connsiteY4412" fmla="*/ 1719754 h 5659437"/>
              <a:gd name="connsiteX4413" fmla="*/ 296361 w 3972063"/>
              <a:gd name="connsiteY4413" fmla="*/ 1722680 h 5659437"/>
              <a:gd name="connsiteX4414" fmla="*/ 302218 w 3972063"/>
              <a:gd name="connsiteY4414" fmla="*/ 1723954 h 5659437"/>
              <a:gd name="connsiteX4415" fmla="*/ 296627 w 3972063"/>
              <a:gd name="connsiteY4415" fmla="*/ 1728800 h 5659437"/>
              <a:gd name="connsiteX4416" fmla="*/ 285454 w 3972063"/>
              <a:gd name="connsiteY4416" fmla="*/ 1732524 h 5659437"/>
              <a:gd name="connsiteX4417" fmla="*/ 298224 w 3972063"/>
              <a:gd name="connsiteY4417" fmla="*/ 1741038 h 5659437"/>
              <a:gd name="connsiteX4418" fmla="*/ 304608 w 3972063"/>
              <a:gd name="connsiteY4418" fmla="*/ 1719754 h 5659437"/>
              <a:gd name="connsiteX4419" fmla="*/ 315250 w 3972063"/>
              <a:gd name="connsiteY4419" fmla="*/ 1724011 h 5659437"/>
              <a:gd name="connsiteX4420" fmla="*/ 317378 w 3972063"/>
              <a:gd name="connsiteY4420" fmla="*/ 1715497 h 5659437"/>
              <a:gd name="connsiteX4421" fmla="*/ 308865 w 3972063"/>
              <a:gd name="connsiteY4421" fmla="*/ 1709112 h 5659437"/>
              <a:gd name="connsiteX4422" fmla="*/ 304608 w 3972063"/>
              <a:gd name="connsiteY4422" fmla="*/ 1713369 h 5659437"/>
              <a:gd name="connsiteX4423" fmla="*/ 313122 w 3972063"/>
              <a:gd name="connsiteY4423" fmla="*/ 1715497 h 5659437"/>
              <a:gd name="connsiteX4424" fmla="*/ 306737 w 3972063"/>
              <a:gd name="connsiteY4424" fmla="*/ 1717625 h 5659437"/>
              <a:gd name="connsiteX4425" fmla="*/ 289711 w 3972063"/>
              <a:gd name="connsiteY4425" fmla="*/ 1704855 h 5659437"/>
              <a:gd name="connsiteX4426" fmla="*/ 300352 w 3972063"/>
              <a:gd name="connsiteY4426" fmla="*/ 1709112 h 5659437"/>
              <a:gd name="connsiteX4427" fmla="*/ 298224 w 3972063"/>
              <a:gd name="connsiteY4427" fmla="*/ 1698470 h 5659437"/>
              <a:gd name="connsiteX4428" fmla="*/ 298224 w 3972063"/>
              <a:gd name="connsiteY4428" fmla="*/ 1694213 h 5659437"/>
              <a:gd name="connsiteX4429" fmla="*/ 306737 w 3972063"/>
              <a:gd name="connsiteY4429" fmla="*/ 1698470 h 5659437"/>
              <a:gd name="connsiteX4430" fmla="*/ 300352 w 3972063"/>
              <a:gd name="connsiteY4430" fmla="*/ 1694213 h 5659437"/>
              <a:gd name="connsiteX4431" fmla="*/ 308865 w 3972063"/>
              <a:gd name="connsiteY4431" fmla="*/ 1689956 h 5659437"/>
              <a:gd name="connsiteX4432" fmla="*/ 304608 w 3972063"/>
              <a:gd name="connsiteY4432" fmla="*/ 1685699 h 5659437"/>
              <a:gd name="connsiteX4433" fmla="*/ 293967 w 3972063"/>
              <a:gd name="connsiteY4433" fmla="*/ 1687828 h 5659437"/>
              <a:gd name="connsiteX4434" fmla="*/ 296095 w 3972063"/>
              <a:gd name="connsiteY4434" fmla="*/ 1679314 h 5659437"/>
              <a:gd name="connsiteX4435" fmla="*/ 304608 w 3972063"/>
              <a:gd name="connsiteY4435" fmla="*/ 1683571 h 5659437"/>
              <a:gd name="connsiteX4436" fmla="*/ 302480 w 3972063"/>
              <a:gd name="connsiteY4436" fmla="*/ 1681443 h 5659437"/>
              <a:gd name="connsiteX4437" fmla="*/ 291839 w 3972063"/>
              <a:gd name="connsiteY4437" fmla="*/ 1672929 h 5659437"/>
              <a:gd name="connsiteX4438" fmla="*/ 291839 w 3972063"/>
              <a:gd name="connsiteY4438" fmla="*/ 1681443 h 5659437"/>
              <a:gd name="connsiteX4439" fmla="*/ 279069 w 3972063"/>
              <a:gd name="connsiteY4439" fmla="*/ 1677186 h 5659437"/>
              <a:gd name="connsiteX4440" fmla="*/ 276941 w 3972063"/>
              <a:gd name="connsiteY4440" fmla="*/ 1689956 h 5659437"/>
              <a:gd name="connsiteX4441" fmla="*/ 268428 w 3972063"/>
              <a:gd name="connsiteY4441" fmla="*/ 1683571 h 5659437"/>
              <a:gd name="connsiteX4442" fmla="*/ 272684 w 3972063"/>
              <a:gd name="connsiteY4442" fmla="*/ 1692085 h 5659437"/>
              <a:gd name="connsiteX4443" fmla="*/ 262043 w 3972063"/>
              <a:gd name="connsiteY4443" fmla="*/ 1681443 h 5659437"/>
              <a:gd name="connsiteX4444" fmla="*/ 274813 w 3972063"/>
              <a:gd name="connsiteY4444" fmla="*/ 1696341 h 5659437"/>
              <a:gd name="connsiteX4445" fmla="*/ 259915 w 3972063"/>
              <a:gd name="connsiteY4445" fmla="*/ 1685699 h 5659437"/>
              <a:gd name="connsiteX4446" fmla="*/ 270556 w 3972063"/>
              <a:gd name="connsiteY4446" fmla="*/ 1696341 h 5659437"/>
              <a:gd name="connsiteX4447" fmla="*/ 266300 w 3972063"/>
              <a:gd name="connsiteY4447" fmla="*/ 1700598 h 5659437"/>
              <a:gd name="connsiteX4448" fmla="*/ 264171 w 3972063"/>
              <a:gd name="connsiteY4448" fmla="*/ 1702727 h 5659437"/>
              <a:gd name="connsiteX4449" fmla="*/ 251402 w 3972063"/>
              <a:gd name="connsiteY4449" fmla="*/ 1698470 h 5659437"/>
              <a:gd name="connsiteX4450" fmla="*/ 264171 w 3972063"/>
              <a:gd name="connsiteY4450" fmla="*/ 1706983 h 5659437"/>
              <a:gd name="connsiteX4451" fmla="*/ 255658 w 3972063"/>
              <a:gd name="connsiteY4451" fmla="*/ 1706983 h 5659437"/>
              <a:gd name="connsiteX4452" fmla="*/ 259915 w 3972063"/>
              <a:gd name="connsiteY4452" fmla="*/ 1704855 h 5659437"/>
              <a:gd name="connsiteX4453" fmla="*/ 236504 w 3972063"/>
              <a:gd name="connsiteY4453" fmla="*/ 1702727 h 5659437"/>
              <a:gd name="connsiteX4454" fmla="*/ 234376 w 3972063"/>
              <a:gd name="connsiteY4454" fmla="*/ 1711240 h 5659437"/>
              <a:gd name="connsiteX4455" fmla="*/ 240760 w 3972063"/>
              <a:gd name="connsiteY4455" fmla="*/ 1706983 h 5659437"/>
              <a:gd name="connsiteX4456" fmla="*/ 247145 w 3972063"/>
              <a:gd name="connsiteY4456" fmla="*/ 1709112 h 5659437"/>
              <a:gd name="connsiteX4457" fmla="*/ 251402 w 3972063"/>
              <a:gd name="connsiteY4457" fmla="*/ 1713369 h 5659437"/>
              <a:gd name="connsiteX4458" fmla="*/ 238632 w 3972063"/>
              <a:gd name="connsiteY4458" fmla="*/ 1715497 h 5659437"/>
              <a:gd name="connsiteX4459" fmla="*/ 225862 w 3972063"/>
              <a:gd name="connsiteY4459" fmla="*/ 1706983 h 5659437"/>
              <a:gd name="connsiteX4460" fmla="*/ 217349 w 3972063"/>
              <a:gd name="connsiteY4460" fmla="*/ 1713369 h 5659437"/>
              <a:gd name="connsiteX4461" fmla="*/ 230119 w 3972063"/>
              <a:gd name="connsiteY4461" fmla="*/ 1726139 h 5659437"/>
              <a:gd name="connsiteX4462" fmla="*/ 232247 w 3972063"/>
              <a:gd name="connsiteY4462" fmla="*/ 1728268 h 5659437"/>
              <a:gd name="connsiteX4463" fmla="*/ 213093 w 3972063"/>
              <a:gd name="connsiteY4463" fmla="*/ 1719754 h 5659437"/>
              <a:gd name="connsiteX4464" fmla="*/ 225862 w 3972063"/>
              <a:gd name="connsiteY4464" fmla="*/ 1730396 h 5659437"/>
              <a:gd name="connsiteX4465" fmla="*/ 213093 w 3972063"/>
              <a:gd name="connsiteY4465" fmla="*/ 1730396 h 5659437"/>
              <a:gd name="connsiteX4466" fmla="*/ 204580 w 3972063"/>
              <a:gd name="connsiteY4466" fmla="*/ 1730396 h 5659437"/>
              <a:gd name="connsiteX4467" fmla="*/ 204580 w 3972063"/>
              <a:gd name="connsiteY4467" fmla="*/ 1726139 h 5659437"/>
              <a:gd name="connsiteX4468" fmla="*/ 196067 w 3972063"/>
              <a:gd name="connsiteY4468" fmla="*/ 1728268 h 5659437"/>
              <a:gd name="connsiteX4469" fmla="*/ 193938 w 3972063"/>
              <a:gd name="connsiteY4469" fmla="*/ 1726139 h 5659437"/>
              <a:gd name="connsiteX4470" fmla="*/ 189682 w 3972063"/>
              <a:gd name="connsiteY4470" fmla="*/ 1721882 h 5659437"/>
              <a:gd name="connsiteX4471" fmla="*/ 196067 w 3972063"/>
              <a:gd name="connsiteY4471" fmla="*/ 1721882 h 5659437"/>
              <a:gd name="connsiteX4472" fmla="*/ 191810 w 3972063"/>
              <a:gd name="connsiteY4472" fmla="*/ 1717625 h 5659437"/>
              <a:gd name="connsiteX4473" fmla="*/ 191810 w 3972063"/>
              <a:gd name="connsiteY4473" fmla="*/ 1728268 h 5659437"/>
              <a:gd name="connsiteX4474" fmla="*/ 183297 w 3972063"/>
              <a:gd name="connsiteY4474" fmla="*/ 1736781 h 5659437"/>
              <a:gd name="connsiteX4475" fmla="*/ 198195 w 3972063"/>
              <a:gd name="connsiteY4475" fmla="*/ 1745295 h 5659437"/>
              <a:gd name="connsiteX4476" fmla="*/ 191810 w 3972063"/>
              <a:gd name="connsiteY4476" fmla="*/ 1745295 h 5659437"/>
              <a:gd name="connsiteX4477" fmla="*/ 176912 w 3972063"/>
              <a:gd name="connsiteY4477" fmla="*/ 1734653 h 5659437"/>
              <a:gd name="connsiteX4478" fmla="*/ 172656 w 3972063"/>
              <a:gd name="connsiteY4478" fmla="*/ 1747423 h 5659437"/>
              <a:gd name="connsiteX4479" fmla="*/ 147116 w 3972063"/>
              <a:gd name="connsiteY4479" fmla="*/ 1747423 h 5659437"/>
              <a:gd name="connsiteX4480" fmla="*/ 144988 w 3972063"/>
              <a:gd name="connsiteY4480" fmla="*/ 1743166 h 5659437"/>
              <a:gd name="connsiteX4481" fmla="*/ 132219 w 3972063"/>
              <a:gd name="connsiteY4481" fmla="*/ 1738910 h 5659437"/>
              <a:gd name="connsiteX4482" fmla="*/ 144988 w 3972063"/>
              <a:gd name="connsiteY4482" fmla="*/ 1747423 h 5659437"/>
              <a:gd name="connsiteX4483" fmla="*/ 145520 w 3972063"/>
              <a:gd name="connsiteY4483" fmla="*/ 1753542 h 5659437"/>
              <a:gd name="connsiteX4484" fmla="*/ 143088 w 3972063"/>
              <a:gd name="connsiteY4484" fmla="*/ 1757678 h 5659437"/>
              <a:gd name="connsiteX4485" fmla="*/ 140732 w 3972063"/>
              <a:gd name="connsiteY4485" fmla="*/ 1755937 h 5659437"/>
              <a:gd name="connsiteX4486" fmla="*/ 130090 w 3972063"/>
              <a:gd name="connsiteY4486" fmla="*/ 1762322 h 5659437"/>
              <a:gd name="connsiteX4487" fmla="*/ 121899 w 3972063"/>
              <a:gd name="connsiteY4487" fmla="*/ 1756508 h 5659437"/>
              <a:gd name="connsiteX4488" fmla="*/ 121577 w 3972063"/>
              <a:gd name="connsiteY4488" fmla="*/ 1755937 h 5659437"/>
              <a:gd name="connsiteX4489" fmla="*/ 120595 w 3972063"/>
              <a:gd name="connsiteY4489" fmla="*/ 1755969 h 5659437"/>
              <a:gd name="connsiteX4490" fmla="*/ 115192 w 3972063"/>
              <a:gd name="connsiteY4490" fmla="*/ 1753808 h 5659437"/>
              <a:gd name="connsiteX4491" fmla="*/ 117321 w 3972063"/>
              <a:gd name="connsiteY4491" fmla="*/ 1751680 h 5659437"/>
              <a:gd name="connsiteX4492" fmla="*/ 108808 w 3972063"/>
              <a:gd name="connsiteY4492" fmla="*/ 1755937 h 5659437"/>
              <a:gd name="connsiteX4493" fmla="*/ 121577 w 3972063"/>
              <a:gd name="connsiteY4493" fmla="*/ 1762322 h 5659437"/>
              <a:gd name="connsiteX4494" fmla="*/ 118584 w 3972063"/>
              <a:gd name="connsiteY4494" fmla="*/ 1756037 h 5659437"/>
              <a:gd name="connsiteX4495" fmla="*/ 120595 w 3972063"/>
              <a:gd name="connsiteY4495" fmla="*/ 1755969 h 5659437"/>
              <a:gd name="connsiteX4496" fmla="*/ 121843 w 3972063"/>
              <a:gd name="connsiteY4496" fmla="*/ 1756469 h 5659437"/>
              <a:gd name="connsiteX4497" fmla="*/ 121899 w 3972063"/>
              <a:gd name="connsiteY4497" fmla="*/ 1756508 h 5659437"/>
              <a:gd name="connsiteX4498" fmla="*/ 123972 w 3972063"/>
              <a:gd name="connsiteY4498" fmla="*/ 1760194 h 5659437"/>
              <a:gd name="connsiteX4499" fmla="*/ 127962 w 3972063"/>
              <a:gd name="connsiteY4499" fmla="*/ 1764450 h 5659437"/>
              <a:gd name="connsiteX4500" fmla="*/ 115192 w 3972063"/>
              <a:gd name="connsiteY4500" fmla="*/ 1775092 h 5659437"/>
              <a:gd name="connsiteX4501" fmla="*/ 102423 w 3972063"/>
              <a:gd name="connsiteY4501" fmla="*/ 1770836 h 5659437"/>
              <a:gd name="connsiteX4502" fmla="*/ 104551 w 3972063"/>
              <a:gd name="connsiteY4502" fmla="*/ 1772964 h 5659437"/>
              <a:gd name="connsiteX4503" fmla="*/ 108808 w 3972063"/>
              <a:gd name="connsiteY4503" fmla="*/ 1779349 h 5659437"/>
              <a:gd name="connsiteX4504" fmla="*/ 98166 w 3972063"/>
              <a:gd name="connsiteY4504" fmla="*/ 1787863 h 5659437"/>
              <a:gd name="connsiteX4505" fmla="*/ 89653 w 3972063"/>
              <a:gd name="connsiteY4505" fmla="*/ 1783606 h 5659437"/>
              <a:gd name="connsiteX4506" fmla="*/ 83268 w 3972063"/>
              <a:gd name="connsiteY4506" fmla="*/ 1781478 h 5659437"/>
              <a:gd name="connsiteX4507" fmla="*/ 79012 w 3972063"/>
              <a:gd name="connsiteY4507" fmla="*/ 1783606 h 5659437"/>
              <a:gd name="connsiteX4508" fmla="*/ 83268 w 3972063"/>
              <a:gd name="connsiteY4508" fmla="*/ 1789991 h 5659437"/>
              <a:gd name="connsiteX4509" fmla="*/ 74755 w 3972063"/>
              <a:gd name="connsiteY4509" fmla="*/ 1787863 h 5659437"/>
              <a:gd name="connsiteX4510" fmla="*/ 68370 w 3972063"/>
              <a:gd name="connsiteY4510" fmla="*/ 1783606 h 5659437"/>
              <a:gd name="connsiteX4511" fmla="*/ 68370 w 3972063"/>
              <a:gd name="connsiteY4511" fmla="*/ 1787863 h 5659437"/>
              <a:gd name="connsiteX4512" fmla="*/ 74755 w 3972063"/>
              <a:gd name="connsiteY4512" fmla="*/ 1787863 h 5659437"/>
              <a:gd name="connsiteX4513" fmla="*/ 76884 w 3972063"/>
              <a:gd name="connsiteY4513" fmla="*/ 1794248 h 5659437"/>
              <a:gd name="connsiteX4514" fmla="*/ 61986 w 3972063"/>
              <a:gd name="connsiteY4514" fmla="*/ 1789991 h 5659437"/>
              <a:gd name="connsiteX4515" fmla="*/ 42831 w 3972063"/>
              <a:gd name="connsiteY4515" fmla="*/ 1798505 h 5659437"/>
              <a:gd name="connsiteX4516" fmla="*/ 38575 w 3972063"/>
              <a:gd name="connsiteY4516" fmla="*/ 1800633 h 5659437"/>
              <a:gd name="connsiteX4517" fmla="*/ 27933 w 3972063"/>
              <a:gd name="connsiteY4517" fmla="*/ 1807019 h 5659437"/>
              <a:gd name="connsiteX4518" fmla="*/ 13036 w 3972063"/>
              <a:gd name="connsiteY4518" fmla="*/ 1807019 h 5659437"/>
              <a:gd name="connsiteX4519" fmla="*/ 10907 w 3972063"/>
              <a:gd name="connsiteY4519" fmla="*/ 1804890 h 5659437"/>
              <a:gd name="connsiteX4520" fmla="*/ 8779 w 3972063"/>
              <a:gd name="connsiteY4520" fmla="*/ 1807019 h 5659437"/>
              <a:gd name="connsiteX4521" fmla="*/ 15164 w 3972063"/>
              <a:gd name="connsiteY4521" fmla="*/ 1811275 h 5659437"/>
              <a:gd name="connsiteX4522" fmla="*/ 10907 w 3972063"/>
              <a:gd name="connsiteY4522" fmla="*/ 1817661 h 5659437"/>
              <a:gd name="connsiteX4523" fmla="*/ 4523 w 3972063"/>
              <a:gd name="connsiteY4523" fmla="*/ 1802762 h 5659437"/>
              <a:gd name="connsiteX4524" fmla="*/ 4523 w 3972063"/>
              <a:gd name="connsiteY4524" fmla="*/ 1792120 h 5659437"/>
              <a:gd name="connsiteX4525" fmla="*/ 17292 w 3972063"/>
              <a:gd name="connsiteY4525" fmla="*/ 1794248 h 5659437"/>
              <a:gd name="connsiteX4526" fmla="*/ 21549 w 3972063"/>
              <a:gd name="connsiteY4526" fmla="*/ 1800633 h 5659437"/>
              <a:gd name="connsiteX4527" fmla="*/ 19420 w 3972063"/>
              <a:gd name="connsiteY4527" fmla="*/ 1783606 h 5659437"/>
              <a:gd name="connsiteX4528" fmla="*/ 34318 w 3972063"/>
              <a:gd name="connsiteY4528" fmla="*/ 1789991 h 5659437"/>
              <a:gd name="connsiteX4529" fmla="*/ 38575 w 3972063"/>
              <a:gd name="connsiteY4529" fmla="*/ 1783606 h 5659437"/>
              <a:gd name="connsiteX4530" fmla="*/ 42831 w 3972063"/>
              <a:gd name="connsiteY4530" fmla="*/ 1792120 h 5659437"/>
              <a:gd name="connsiteX4531" fmla="*/ 40703 w 3972063"/>
              <a:gd name="connsiteY4531" fmla="*/ 1796377 h 5659437"/>
              <a:gd name="connsiteX4532" fmla="*/ 53473 w 3972063"/>
              <a:gd name="connsiteY4532" fmla="*/ 1792120 h 5659437"/>
              <a:gd name="connsiteX4533" fmla="*/ 49216 w 3972063"/>
              <a:gd name="connsiteY4533" fmla="*/ 1787863 h 5659437"/>
              <a:gd name="connsiteX4534" fmla="*/ 42831 w 3972063"/>
              <a:gd name="connsiteY4534" fmla="*/ 1785735 h 5659437"/>
              <a:gd name="connsiteX4535" fmla="*/ 38575 w 3972063"/>
              <a:gd name="connsiteY4535" fmla="*/ 1779349 h 5659437"/>
              <a:gd name="connsiteX4536" fmla="*/ 38575 w 3972063"/>
              <a:gd name="connsiteY4536" fmla="*/ 1770836 h 5659437"/>
              <a:gd name="connsiteX4537" fmla="*/ 44960 w 3972063"/>
              <a:gd name="connsiteY4537" fmla="*/ 1777221 h 5659437"/>
              <a:gd name="connsiteX4538" fmla="*/ 51344 w 3972063"/>
              <a:gd name="connsiteY4538" fmla="*/ 1768707 h 5659437"/>
              <a:gd name="connsiteX4539" fmla="*/ 61986 w 3972063"/>
              <a:gd name="connsiteY4539" fmla="*/ 1772964 h 5659437"/>
              <a:gd name="connsiteX4540" fmla="*/ 57729 w 3972063"/>
              <a:gd name="connsiteY4540" fmla="*/ 1764450 h 5659437"/>
              <a:gd name="connsiteX4541" fmla="*/ 72627 w 3972063"/>
              <a:gd name="connsiteY4541" fmla="*/ 1777221 h 5659437"/>
              <a:gd name="connsiteX4542" fmla="*/ 76884 w 3972063"/>
              <a:gd name="connsiteY4542" fmla="*/ 1775092 h 5659437"/>
              <a:gd name="connsiteX4543" fmla="*/ 74755 w 3972063"/>
              <a:gd name="connsiteY4543" fmla="*/ 1768707 h 5659437"/>
              <a:gd name="connsiteX4544" fmla="*/ 66242 w 3972063"/>
              <a:gd name="connsiteY4544" fmla="*/ 1762322 h 5659437"/>
              <a:gd name="connsiteX4545" fmla="*/ 64114 w 3972063"/>
              <a:gd name="connsiteY4545" fmla="*/ 1760194 h 5659437"/>
              <a:gd name="connsiteX4546" fmla="*/ 76884 w 3972063"/>
              <a:gd name="connsiteY4546" fmla="*/ 1766579 h 5659437"/>
              <a:gd name="connsiteX4547" fmla="*/ 72627 w 3972063"/>
              <a:gd name="connsiteY4547" fmla="*/ 1755937 h 5659437"/>
              <a:gd name="connsiteX4548" fmla="*/ 81140 w 3972063"/>
              <a:gd name="connsiteY4548" fmla="*/ 1762322 h 5659437"/>
              <a:gd name="connsiteX4549" fmla="*/ 72627 w 3972063"/>
              <a:gd name="connsiteY4549" fmla="*/ 1747423 h 5659437"/>
              <a:gd name="connsiteX4550" fmla="*/ 83268 w 3972063"/>
              <a:gd name="connsiteY4550" fmla="*/ 1753808 h 5659437"/>
              <a:gd name="connsiteX4551" fmla="*/ 91781 w 3972063"/>
              <a:gd name="connsiteY4551" fmla="*/ 1764450 h 5659437"/>
              <a:gd name="connsiteX4552" fmla="*/ 85397 w 3972063"/>
              <a:gd name="connsiteY4552" fmla="*/ 1749552 h 5659437"/>
              <a:gd name="connsiteX4553" fmla="*/ 93910 w 3972063"/>
              <a:gd name="connsiteY4553" fmla="*/ 1751680 h 5659437"/>
              <a:gd name="connsiteX4554" fmla="*/ 87525 w 3972063"/>
              <a:gd name="connsiteY4554" fmla="*/ 1743166 h 5659437"/>
              <a:gd name="connsiteX4555" fmla="*/ 81140 w 3972063"/>
              <a:gd name="connsiteY4555" fmla="*/ 1743166 h 5659437"/>
              <a:gd name="connsiteX4556" fmla="*/ 85397 w 3972063"/>
              <a:gd name="connsiteY4556" fmla="*/ 1738910 h 5659437"/>
              <a:gd name="connsiteX4557" fmla="*/ 64114 w 3972063"/>
              <a:gd name="connsiteY4557" fmla="*/ 1749552 h 5659437"/>
              <a:gd name="connsiteX4558" fmla="*/ 72627 w 3972063"/>
              <a:gd name="connsiteY4558" fmla="*/ 1732524 h 5659437"/>
              <a:gd name="connsiteX4559" fmla="*/ 72627 w 3972063"/>
              <a:gd name="connsiteY4559" fmla="*/ 1728268 h 5659437"/>
              <a:gd name="connsiteX4560" fmla="*/ 79012 w 3972063"/>
              <a:gd name="connsiteY4560" fmla="*/ 1732524 h 5659437"/>
              <a:gd name="connsiteX4561" fmla="*/ 93910 w 3972063"/>
              <a:gd name="connsiteY4561" fmla="*/ 1728268 h 5659437"/>
              <a:gd name="connsiteX4562" fmla="*/ 98166 w 3972063"/>
              <a:gd name="connsiteY4562" fmla="*/ 1732524 h 5659437"/>
              <a:gd name="connsiteX4563" fmla="*/ 100295 w 3972063"/>
              <a:gd name="connsiteY4563" fmla="*/ 1728268 h 5659437"/>
              <a:gd name="connsiteX4564" fmla="*/ 93910 w 3972063"/>
              <a:gd name="connsiteY4564" fmla="*/ 1728268 h 5659437"/>
              <a:gd name="connsiteX4565" fmla="*/ 81140 w 3972063"/>
              <a:gd name="connsiteY4565" fmla="*/ 1711240 h 5659437"/>
              <a:gd name="connsiteX4566" fmla="*/ 89653 w 3972063"/>
              <a:gd name="connsiteY4566" fmla="*/ 1709112 h 5659437"/>
              <a:gd name="connsiteX4567" fmla="*/ 100295 w 3972063"/>
              <a:gd name="connsiteY4567" fmla="*/ 1696341 h 5659437"/>
              <a:gd name="connsiteX4568" fmla="*/ 104551 w 3972063"/>
              <a:gd name="connsiteY4568" fmla="*/ 1700598 h 5659437"/>
              <a:gd name="connsiteX4569" fmla="*/ 108808 w 3972063"/>
              <a:gd name="connsiteY4569" fmla="*/ 1700598 h 5659437"/>
              <a:gd name="connsiteX4570" fmla="*/ 104551 w 3972063"/>
              <a:gd name="connsiteY4570" fmla="*/ 1692085 h 5659437"/>
              <a:gd name="connsiteX4571" fmla="*/ 110936 w 3972063"/>
              <a:gd name="connsiteY4571" fmla="*/ 1696341 h 5659437"/>
              <a:gd name="connsiteX4572" fmla="*/ 106679 w 3972063"/>
              <a:gd name="connsiteY4572" fmla="*/ 1692085 h 5659437"/>
              <a:gd name="connsiteX4573" fmla="*/ 115192 w 3972063"/>
              <a:gd name="connsiteY4573" fmla="*/ 1696341 h 5659437"/>
              <a:gd name="connsiteX4574" fmla="*/ 108808 w 3972063"/>
              <a:gd name="connsiteY4574" fmla="*/ 1689956 h 5659437"/>
              <a:gd name="connsiteX4575" fmla="*/ 115192 w 3972063"/>
              <a:gd name="connsiteY4575" fmla="*/ 1681443 h 5659437"/>
              <a:gd name="connsiteX4576" fmla="*/ 127962 w 3972063"/>
              <a:gd name="connsiteY4576" fmla="*/ 1687828 h 5659437"/>
              <a:gd name="connsiteX4577" fmla="*/ 138603 w 3972063"/>
              <a:gd name="connsiteY4577" fmla="*/ 1677186 h 5659437"/>
              <a:gd name="connsiteX4578" fmla="*/ 140732 w 3972063"/>
              <a:gd name="connsiteY4578" fmla="*/ 1679314 h 5659437"/>
              <a:gd name="connsiteX4579" fmla="*/ 155630 w 3972063"/>
              <a:gd name="connsiteY4579" fmla="*/ 1694213 h 5659437"/>
              <a:gd name="connsiteX4580" fmla="*/ 153501 w 3972063"/>
              <a:gd name="connsiteY4580" fmla="*/ 1687828 h 5659437"/>
              <a:gd name="connsiteX4581" fmla="*/ 142860 w 3972063"/>
              <a:gd name="connsiteY4581" fmla="*/ 1679314 h 5659437"/>
              <a:gd name="connsiteX4582" fmla="*/ 155630 w 3972063"/>
              <a:gd name="connsiteY4582" fmla="*/ 1687828 h 5659437"/>
              <a:gd name="connsiteX4583" fmla="*/ 162014 w 3972063"/>
              <a:gd name="connsiteY4583" fmla="*/ 1685699 h 5659437"/>
              <a:gd name="connsiteX4584" fmla="*/ 153501 w 3972063"/>
              <a:gd name="connsiteY4584" fmla="*/ 1660158 h 5659437"/>
              <a:gd name="connsiteX4585" fmla="*/ 162014 w 3972063"/>
              <a:gd name="connsiteY4585" fmla="*/ 1668672 h 5659437"/>
              <a:gd name="connsiteX4586" fmla="*/ 157758 w 3972063"/>
              <a:gd name="connsiteY4586" fmla="*/ 1660158 h 5659437"/>
              <a:gd name="connsiteX4587" fmla="*/ 157758 w 3972063"/>
              <a:gd name="connsiteY4587" fmla="*/ 1653773 h 5659437"/>
              <a:gd name="connsiteX4588" fmla="*/ 170527 w 3972063"/>
              <a:gd name="connsiteY4588" fmla="*/ 1664415 h 5659437"/>
              <a:gd name="connsiteX4589" fmla="*/ 172656 w 3972063"/>
              <a:gd name="connsiteY4589" fmla="*/ 1662287 h 5659437"/>
              <a:gd name="connsiteX4590" fmla="*/ 162014 w 3972063"/>
              <a:gd name="connsiteY4590" fmla="*/ 1653773 h 5659437"/>
              <a:gd name="connsiteX4591" fmla="*/ 162014 w 3972063"/>
              <a:gd name="connsiteY4591" fmla="*/ 1649516 h 5659437"/>
              <a:gd name="connsiteX4592" fmla="*/ 193938 w 3972063"/>
              <a:gd name="connsiteY4592" fmla="*/ 1638874 h 5659437"/>
              <a:gd name="connsiteX4593" fmla="*/ 189682 w 3972063"/>
              <a:gd name="connsiteY4593" fmla="*/ 1628232 h 5659437"/>
              <a:gd name="connsiteX4594" fmla="*/ 189682 w 3972063"/>
              <a:gd name="connsiteY4594" fmla="*/ 1621847 h 5659437"/>
              <a:gd name="connsiteX4595" fmla="*/ 193938 w 3972063"/>
              <a:gd name="connsiteY4595" fmla="*/ 1615462 h 5659437"/>
              <a:gd name="connsiteX4596" fmla="*/ 204580 w 3972063"/>
              <a:gd name="connsiteY4596" fmla="*/ 1621847 h 5659437"/>
              <a:gd name="connsiteX4597" fmla="*/ 213093 w 3972063"/>
              <a:gd name="connsiteY4597" fmla="*/ 1621847 h 5659437"/>
              <a:gd name="connsiteX4598" fmla="*/ 213093 w 3972063"/>
              <a:gd name="connsiteY4598" fmla="*/ 1617590 h 5659437"/>
              <a:gd name="connsiteX4599" fmla="*/ 217349 w 3972063"/>
              <a:gd name="connsiteY4599" fmla="*/ 1621847 h 5659437"/>
              <a:gd name="connsiteX4600" fmla="*/ 230119 w 3972063"/>
              <a:gd name="connsiteY4600" fmla="*/ 1589921 h 5659437"/>
              <a:gd name="connsiteX4601" fmla="*/ 219478 w 3972063"/>
              <a:gd name="connsiteY4601" fmla="*/ 1594178 h 5659437"/>
              <a:gd name="connsiteX4602" fmla="*/ 219478 w 3972063"/>
              <a:gd name="connsiteY4602" fmla="*/ 1592049 h 5659437"/>
              <a:gd name="connsiteX4603" fmla="*/ 219478 w 3972063"/>
              <a:gd name="connsiteY4603" fmla="*/ 1596306 h 5659437"/>
              <a:gd name="connsiteX4604" fmla="*/ 204580 w 3972063"/>
              <a:gd name="connsiteY4604" fmla="*/ 1585664 h 5659437"/>
              <a:gd name="connsiteX4605" fmla="*/ 213093 w 3972063"/>
              <a:gd name="connsiteY4605" fmla="*/ 1579279 h 5659437"/>
              <a:gd name="connsiteX4606" fmla="*/ 219478 w 3972063"/>
              <a:gd name="connsiteY4606" fmla="*/ 1577151 h 5659437"/>
              <a:gd name="connsiteX4607" fmla="*/ 223734 w 3972063"/>
              <a:gd name="connsiteY4607" fmla="*/ 1583536 h 5659437"/>
              <a:gd name="connsiteX4608" fmla="*/ 227991 w 3972063"/>
              <a:gd name="connsiteY4608" fmla="*/ 1583004 h 5659437"/>
              <a:gd name="connsiteX4609" fmla="*/ 227410 w 3972063"/>
              <a:gd name="connsiteY4609" fmla="*/ 1581988 h 5659437"/>
              <a:gd name="connsiteX4610" fmla="*/ 234376 w 3972063"/>
              <a:gd name="connsiteY4610" fmla="*/ 1587793 h 5659437"/>
              <a:gd name="connsiteX4611" fmla="*/ 232247 w 3972063"/>
              <a:gd name="connsiteY4611" fmla="*/ 1589921 h 5659437"/>
              <a:gd name="connsiteX4612" fmla="*/ 247145 w 3972063"/>
              <a:gd name="connsiteY4612" fmla="*/ 1598435 h 5659437"/>
              <a:gd name="connsiteX4613" fmla="*/ 249273 w 3972063"/>
              <a:gd name="connsiteY4613" fmla="*/ 1594178 h 5659437"/>
              <a:gd name="connsiteX4614" fmla="*/ 230119 w 3972063"/>
              <a:gd name="connsiteY4614" fmla="*/ 1566509 h 5659437"/>
              <a:gd name="connsiteX4615" fmla="*/ 236504 w 3972063"/>
              <a:gd name="connsiteY4615" fmla="*/ 1568637 h 5659437"/>
              <a:gd name="connsiteX4616" fmla="*/ 242889 w 3972063"/>
              <a:gd name="connsiteY4616" fmla="*/ 1562252 h 5659437"/>
              <a:gd name="connsiteX4617" fmla="*/ 249273 w 3972063"/>
              <a:gd name="connsiteY4617" fmla="*/ 1568637 h 5659437"/>
              <a:gd name="connsiteX4618" fmla="*/ 242889 w 3972063"/>
              <a:gd name="connsiteY4618" fmla="*/ 1557995 h 5659437"/>
              <a:gd name="connsiteX4619" fmla="*/ 247145 w 3972063"/>
              <a:gd name="connsiteY4619" fmla="*/ 1555866 h 5659437"/>
              <a:gd name="connsiteX4620" fmla="*/ 259915 w 3972063"/>
              <a:gd name="connsiteY4620" fmla="*/ 1560123 h 5659437"/>
              <a:gd name="connsiteX4621" fmla="*/ 257787 w 3972063"/>
              <a:gd name="connsiteY4621" fmla="*/ 1555866 h 5659437"/>
              <a:gd name="connsiteX4622" fmla="*/ 249273 w 3972063"/>
              <a:gd name="connsiteY4622" fmla="*/ 1553738 h 5659437"/>
              <a:gd name="connsiteX4623" fmla="*/ 249273 w 3972063"/>
              <a:gd name="connsiteY4623" fmla="*/ 1547353 h 5659437"/>
              <a:gd name="connsiteX4624" fmla="*/ 257787 w 3972063"/>
              <a:gd name="connsiteY4624" fmla="*/ 1551610 h 5659437"/>
              <a:gd name="connsiteX4625" fmla="*/ 259915 w 3972063"/>
              <a:gd name="connsiteY4625" fmla="*/ 1547353 h 5659437"/>
              <a:gd name="connsiteX4626" fmla="*/ 249273 w 3972063"/>
              <a:gd name="connsiteY4626" fmla="*/ 1540968 h 5659437"/>
              <a:gd name="connsiteX4627" fmla="*/ 245017 w 3972063"/>
              <a:gd name="connsiteY4627" fmla="*/ 1545224 h 5659437"/>
              <a:gd name="connsiteX4628" fmla="*/ 236504 w 3972063"/>
              <a:gd name="connsiteY4628" fmla="*/ 1538839 h 5659437"/>
              <a:gd name="connsiteX4629" fmla="*/ 238632 w 3972063"/>
              <a:gd name="connsiteY4629" fmla="*/ 1534582 h 5659437"/>
              <a:gd name="connsiteX4630" fmla="*/ 227991 w 3972063"/>
              <a:gd name="connsiteY4630" fmla="*/ 1530326 h 5659437"/>
              <a:gd name="connsiteX4631" fmla="*/ 247145 w 3972063"/>
              <a:gd name="connsiteY4631" fmla="*/ 1534582 h 5659437"/>
              <a:gd name="connsiteX4632" fmla="*/ 262043 w 3972063"/>
              <a:gd name="connsiteY4632" fmla="*/ 1534582 h 5659437"/>
              <a:gd name="connsiteX4633" fmla="*/ 274813 w 3972063"/>
              <a:gd name="connsiteY4633" fmla="*/ 1543096 h 5659437"/>
              <a:gd name="connsiteX4634" fmla="*/ 279069 w 3972063"/>
              <a:gd name="connsiteY4634" fmla="*/ 1538839 h 5659437"/>
              <a:gd name="connsiteX4635" fmla="*/ 272684 w 3972063"/>
              <a:gd name="connsiteY4635" fmla="*/ 1530326 h 5659437"/>
              <a:gd name="connsiteX4636" fmla="*/ 283326 w 3972063"/>
              <a:gd name="connsiteY4636" fmla="*/ 1538839 h 5659437"/>
              <a:gd name="connsiteX4637" fmla="*/ 283326 w 3972063"/>
              <a:gd name="connsiteY4637" fmla="*/ 1532454 h 5659437"/>
              <a:gd name="connsiteX4638" fmla="*/ 272684 w 3972063"/>
              <a:gd name="connsiteY4638" fmla="*/ 1526069 h 5659437"/>
              <a:gd name="connsiteX4639" fmla="*/ 266300 w 3972063"/>
              <a:gd name="connsiteY4639" fmla="*/ 1526069 h 5659437"/>
              <a:gd name="connsiteX4640" fmla="*/ 268428 w 3972063"/>
              <a:gd name="connsiteY4640" fmla="*/ 1521812 h 5659437"/>
              <a:gd name="connsiteX4641" fmla="*/ 262043 w 3972063"/>
              <a:gd name="connsiteY4641" fmla="*/ 1519684 h 5659437"/>
              <a:gd name="connsiteX4642" fmla="*/ 257787 w 3972063"/>
              <a:gd name="connsiteY4642" fmla="*/ 1515427 h 5659437"/>
              <a:gd name="connsiteX4643" fmla="*/ 272684 w 3972063"/>
              <a:gd name="connsiteY4643" fmla="*/ 1521812 h 5659437"/>
              <a:gd name="connsiteX4644" fmla="*/ 274813 w 3972063"/>
              <a:gd name="connsiteY4644" fmla="*/ 1517555 h 5659437"/>
              <a:gd name="connsiteX4645" fmla="*/ 289711 w 3972063"/>
              <a:gd name="connsiteY4645" fmla="*/ 1521812 h 5659437"/>
              <a:gd name="connsiteX4646" fmla="*/ 276941 w 3972063"/>
              <a:gd name="connsiteY4646" fmla="*/ 1513298 h 5659437"/>
              <a:gd name="connsiteX4647" fmla="*/ 291839 w 3972063"/>
              <a:gd name="connsiteY4647" fmla="*/ 1519684 h 5659437"/>
              <a:gd name="connsiteX4648" fmla="*/ 293967 w 3972063"/>
              <a:gd name="connsiteY4648" fmla="*/ 1506913 h 5659437"/>
              <a:gd name="connsiteX4649" fmla="*/ 300352 w 3972063"/>
              <a:gd name="connsiteY4649" fmla="*/ 1504785 h 5659437"/>
              <a:gd name="connsiteX4650" fmla="*/ 313122 w 3972063"/>
              <a:gd name="connsiteY4650" fmla="*/ 1509041 h 5659437"/>
              <a:gd name="connsiteX4651" fmla="*/ 298224 w 3972063"/>
              <a:gd name="connsiteY4651" fmla="*/ 1492014 h 5659437"/>
              <a:gd name="connsiteX4652" fmla="*/ 308865 w 3972063"/>
              <a:gd name="connsiteY4652" fmla="*/ 1496271 h 5659437"/>
              <a:gd name="connsiteX4653" fmla="*/ 315250 w 3972063"/>
              <a:gd name="connsiteY4653" fmla="*/ 1502656 h 5659437"/>
              <a:gd name="connsiteX4654" fmla="*/ 315250 w 3972063"/>
              <a:gd name="connsiteY4654" fmla="*/ 1492014 h 5659437"/>
              <a:gd name="connsiteX4655" fmla="*/ 308865 w 3972063"/>
              <a:gd name="connsiteY4655" fmla="*/ 1492014 h 5659437"/>
              <a:gd name="connsiteX4656" fmla="*/ 315250 w 3972063"/>
              <a:gd name="connsiteY4656" fmla="*/ 1477115 h 5659437"/>
              <a:gd name="connsiteX4657" fmla="*/ 328019 w 3972063"/>
              <a:gd name="connsiteY4657" fmla="*/ 1470730 h 5659437"/>
              <a:gd name="connsiteX4658" fmla="*/ 336532 w 3972063"/>
              <a:gd name="connsiteY4658" fmla="*/ 1472859 h 5659437"/>
              <a:gd name="connsiteX4659" fmla="*/ 328019 w 3972063"/>
              <a:gd name="connsiteY4659" fmla="*/ 1468602 h 5659437"/>
              <a:gd name="connsiteX4660" fmla="*/ 321635 w 3972063"/>
              <a:gd name="connsiteY4660" fmla="*/ 1460088 h 5659437"/>
              <a:gd name="connsiteX4661" fmla="*/ 332276 w 3972063"/>
              <a:gd name="connsiteY4661" fmla="*/ 1457960 h 5659437"/>
              <a:gd name="connsiteX4662" fmla="*/ 336532 w 3972063"/>
              <a:gd name="connsiteY4662" fmla="*/ 1464345 h 5659437"/>
              <a:gd name="connsiteX4663" fmla="*/ 340789 w 3972063"/>
              <a:gd name="connsiteY4663" fmla="*/ 1460088 h 5659437"/>
              <a:gd name="connsiteX4664" fmla="*/ 336532 w 3972063"/>
              <a:gd name="connsiteY4664" fmla="*/ 1451574 h 5659437"/>
              <a:gd name="connsiteX4665" fmla="*/ 345046 w 3972063"/>
              <a:gd name="connsiteY4665" fmla="*/ 1455831 h 5659437"/>
              <a:gd name="connsiteX4666" fmla="*/ 345046 w 3972063"/>
              <a:gd name="connsiteY4666" fmla="*/ 1453703 h 5659437"/>
              <a:gd name="connsiteX4667" fmla="*/ 357815 w 3972063"/>
              <a:gd name="connsiteY4667" fmla="*/ 1466473 h 5659437"/>
              <a:gd name="connsiteX4668" fmla="*/ 355687 w 3972063"/>
              <a:gd name="connsiteY4668" fmla="*/ 1455831 h 5659437"/>
              <a:gd name="connsiteX4669" fmla="*/ 364200 w 3972063"/>
              <a:gd name="connsiteY4669" fmla="*/ 1457960 h 5659437"/>
              <a:gd name="connsiteX4670" fmla="*/ 359943 w 3972063"/>
              <a:gd name="connsiteY4670" fmla="*/ 1449446 h 5659437"/>
              <a:gd name="connsiteX4671" fmla="*/ 355687 w 3972063"/>
              <a:gd name="connsiteY4671" fmla="*/ 1451574 h 5659437"/>
              <a:gd name="connsiteX4672" fmla="*/ 349302 w 3972063"/>
              <a:gd name="connsiteY4672" fmla="*/ 1436676 h 5659437"/>
              <a:gd name="connsiteX4673" fmla="*/ 362072 w 3972063"/>
              <a:gd name="connsiteY4673" fmla="*/ 1443061 h 5659437"/>
              <a:gd name="connsiteX4674" fmla="*/ 368457 w 3972063"/>
              <a:gd name="connsiteY4674" fmla="*/ 1453703 h 5659437"/>
              <a:gd name="connsiteX4675" fmla="*/ 368457 w 3972063"/>
              <a:gd name="connsiteY4675" fmla="*/ 1443061 h 5659437"/>
              <a:gd name="connsiteX4676" fmla="*/ 357815 w 3972063"/>
              <a:gd name="connsiteY4676" fmla="*/ 1438804 h 5659437"/>
              <a:gd name="connsiteX4677" fmla="*/ 353559 w 3972063"/>
              <a:gd name="connsiteY4677" fmla="*/ 1430290 h 5659437"/>
              <a:gd name="connsiteX4678" fmla="*/ 366328 w 3972063"/>
              <a:gd name="connsiteY4678" fmla="*/ 1434547 h 5659437"/>
              <a:gd name="connsiteX4679" fmla="*/ 364200 w 3972063"/>
              <a:gd name="connsiteY4679" fmla="*/ 1415392 h 5659437"/>
              <a:gd name="connsiteX4680" fmla="*/ 376970 w 3972063"/>
              <a:gd name="connsiteY4680" fmla="*/ 1423905 h 5659437"/>
              <a:gd name="connsiteX4681" fmla="*/ 374841 w 3972063"/>
              <a:gd name="connsiteY4681" fmla="*/ 1417520 h 5659437"/>
              <a:gd name="connsiteX4682" fmla="*/ 381226 w 3972063"/>
              <a:gd name="connsiteY4682" fmla="*/ 1421777 h 5659437"/>
              <a:gd name="connsiteX4683" fmla="*/ 374841 w 3972063"/>
              <a:gd name="connsiteY4683" fmla="*/ 1413263 h 5659437"/>
              <a:gd name="connsiteX4684" fmla="*/ 368457 w 3972063"/>
              <a:gd name="connsiteY4684" fmla="*/ 1415392 h 5659437"/>
              <a:gd name="connsiteX4685" fmla="*/ 359943 w 3972063"/>
              <a:gd name="connsiteY4685" fmla="*/ 1411135 h 5659437"/>
              <a:gd name="connsiteX4686" fmla="*/ 366328 w 3972063"/>
              <a:gd name="connsiteY4686" fmla="*/ 1402621 h 5659437"/>
              <a:gd name="connsiteX4687" fmla="*/ 353559 w 3972063"/>
              <a:gd name="connsiteY4687" fmla="*/ 1391979 h 5659437"/>
              <a:gd name="connsiteX4688" fmla="*/ 366328 w 3972063"/>
              <a:gd name="connsiteY4688" fmla="*/ 1396236 h 5659437"/>
              <a:gd name="connsiteX4689" fmla="*/ 368457 w 3972063"/>
              <a:gd name="connsiteY4689" fmla="*/ 1411135 h 5659437"/>
              <a:gd name="connsiteX4690" fmla="*/ 381226 w 3972063"/>
              <a:gd name="connsiteY4690" fmla="*/ 1413263 h 5659437"/>
              <a:gd name="connsiteX4691" fmla="*/ 387079 w 3972063"/>
              <a:gd name="connsiteY4691" fmla="*/ 1418584 h 5659437"/>
              <a:gd name="connsiteX4692" fmla="*/ 391405 w 3972063"/>
              <a:gd name="connsiteY4692" fmla="*/ 1421129 h 5659437"/>
              <a:gd name="connsiteX4693" fmla="*/ 395486 w 3972063"/>
              <a:gd name="connsiteY4693" fmla="*/ 1424757 h 5659437"/>
              <a:gd name="connsiteX4694" fmla="*/ 393730 w 3972063"/>
              <a:gd name="connsiteY4694" fmla="*/ 1427098 h 5659437"/>
              <a:gd name="connsiteX4695" fmla="*/ 396124 w 3972063"/>
              <a:gd name="connsiteY4695" fmla="*/ 1430290 h 5659437"/>
              <a:gd name="connsiteX4696" fmla="*/ 399316 w 3972063"/>
              <a:gd name="connsiteY4696" fmla="*/ 1428162 h 5659437"/>
              <a:gd name="connsiteX4697" fmla="*/ 395486 w 3972063"/>
              <a:gd name="connsiteY4697" fmla="*/ 1424757 h 5659437"/>
              <a:gd name="connsiteX4698" fmla="*/ 396124 w 3972063"/>
              <a:gd name="connsiteY4698" fmla="*/ 1423905 h 5659437"/>
              <a:gd name="connsiteX4699" fmla="*/ 391405 w 3972063"/>
              <a:gd name="connsiteY4699" fmla="*/ 1421129 h 5659437"/>
              <a:gd name="connsiteX4700" fmla="*/ 389739 w 3972063"/>
              <a:gd name="connsiteY4700" fmla="*/ 1419648 h 5659437"/>
              <a:gd name="connsiteX4701" fmla="*/ 391867 w 3972063"/>
              <a:gd name="connsiteY4701" fmla="*/ 1413263 h 5659437"/>
              <a:gd name="connsiteX4702" fmla="*/ 387611 w 3972063"/>
              <a:gd name="connsiteY4702" fmla="*/ 1415392 h 5659437"/>
              <a:gd name="connsiteX4703" fmla="*/ 381226 w 3972063"/>
              <a:gd name="connsiteY4703" fmla="*/ 1413263 h 5659437"/>
              <a:gd name="connsiteX4704" fmla="*/ 383354 w 3972063"/>
              <a:gd name="connsiteY4704" fmla="*/ 1385594 h 5659437"/>
              <a:gd name="connsiteX4705" fmla="*/ 381226 w 3972063"/>
              <a:gd name="connsiteY4705" fmla="*/ 1385594 h 5659437"/>
              <a:gd name="connsiteX4706" fmla="*/ 379098 w 3972063"/>
              <a:gd name="connsiteY4706" fmla="*/ 1381337 h 5659437"/>
              <a:gd name="connsiteX4707" fmla="*/ 385483 w 3972063"/>
              <a:gd name="connsiteY4707" fmla="*/ 1394107 h 5659437"/>
              <a:gd name="connsiteX4708" fmla="*/ 374841 w 3972063"/>
              <a:gd name="connsiteY4708" fmla="*/ 1398364 h 5659437"/>
              <a:gd name="connsiteX4709" fmla="*/ 376970 w 3972063"/>
              <a:gd name="connsiteY4709" fmla="*/ 1394107 h 5659437"/>
              <a:gd name="connsiteX4710" fmla="*/ 366328 w 3972063"/>
              <a:gd name="connsiteY4710" fmla="*/ 1387722 h 5659437"/>
              <a:gd name="connsiteX4711" fmla="*/ 364200 w 3972063"/>
              <a:gd name="connsiteY4711" fmla="*/ 1381337 h 5659437"/>
              <a:gd name="connsiteX4712" fmla="*/ 376970 w 3972063"/>
              <a:gd name="connsiteY4712" fmla="*/ 1391979 h 5659437"/>
              <a:gd name="connsiteX4713" fmla="*/ 362072 w 3972063"/>
              <a:gd name="connsiteY4713" fmla="*/ 1374952 h 5659437"/>
              <a:gd name="connsiteX4714" fmla="*/ 353559 w 3972063"/>
              <a:gd name="connsiteY4714" fmla="*/ 1374952 h 5659437"/>
              <a:gd name="connsiteX4715" fmla="*/ 353559 w 3972063"/>
              <a:gd name="connsiteY4715" fmla="*/ 1370695 h 5659437"/>
              <a:gd name="connsiteX4716" fmla="*/ 374841 w 3972063"/>
              <a:gd name="connsiteY4716" fmla="*/ 1379209 h 5659437"/>
              <a:gd name="connsiteX4717" fmla="*/ 374841 w 3972063"/>
              <a:gd name="connsiteY4717" fmla="*/ 1362181 h 5659437"/>
              <a:gd name="connsiteX4718" fmla="*/ 370585 w 3972063"/>
              <a:gd name="connsiteY4718" fmla="*/ 1357925 h 5659437"/>
              <a:gd name="connsiteX4719" fmla="*/ 370585 w 3972063"/>
              <a:gd name="connsiteY4719" fmla="*/ 1355796 h 5659437"/>
              <a:gd name="connsiteX4720" fmla="*/ 383354 w 3972063"/>
              <a:gd name="connsiteY4720" fmla="*/ 1364310 h 5659437"/>
              <a:gd name="connsiteX4721" fmla="*/ 376970 w 3972063"/>
              <a:gd name="connsiteY4721" fmla="*/ 1370695 h 5659437"/>
              <a:gd name="connsiteX4722" fmla="*/ 387611 w 3972063"/>
              <a:gd name="connsiteY4722" fmla="*/ 1377080 h 5659437"/>
              <a:gd name="connsiteX4723" fmla="*/ 385483 w 3972063"/>
              <a:gd name="connsiteY4723" fmla="*/ 1362181 h 5659437"/>
              <a:gd name="connsiteX4724" fmla="*/ 376970 w 3972063"/>
              <a:gd name="connsiteY4724" fmla="*/ 1357925 h 5659437"/>
              <a:gd name="connsiteX4725" fmla="*/ 376970 w 3972063"/>
              <a:gd name="connsiteY4725" fmla="*/ 1345154 h 5659437"/>
              <a:gd name="connsiteX4726" fmla="*/ 385483 w 3972063"/>
              <a:gd name="connsiteY4726" fmla="*/ 1343026 h 5659437"/>
              <a:gd name="connsiteX4727" fmla="*/ 393996 w 3972063"/>
              <a:gd name="connsiteY4727" fmla="*/ 1347282 h 5659437"/>
              <a:gd name="connsiteX4728" fmla="*/ 393996 w 3972063"/>
              <a:gd name="connsiteY4728" fmla="*/ 1351539 h 5659437"/>
              <a:gd name="connsiteX4729" fmla="*/ 400381 w 3972063"/>
              <a:gd name="connsiteY4729" fmla="*/ 1357925 h 5659437"/>
              <a:gd name="connsiteX4730" fmla="*/ 404637 w 3972063"/>
              <a:gd name="connsiteY4730" fmla="*/ 1353668 h 5659437"/>
              <a:gd name="connsiteX4731" fmla="*/ 387611 w 3972063"/>
              <a:gd name="connsiteY4731" fmla="*/ 1343026 h 5659437"/>
              <a:gd name="connsiteX4732" fmla="*/ 396124 w 3972063"/>
              <a:gd name="connsiteY4732" fmla="*/ 1338769 h 5659437"/>
              <a:gd name="connsiteX4733" fmla="*/ 402509 w 3972063"/>
              <a:gd name="connsiteY4733" fmla="*/ 1340897 h 5659437"/>
              <a:gd name="connsiteX4734" fmla="*/ 415278 w 3972063"/>
              <a:gd name="connsiteY4734" fmla="*/ 1353668 h 5659437"/>
              <a:gd name="connsiteX4735" fmla="*/ 406765 w 3972063"/>
              <a:gd name="connsiteY4735" fmla="*/ 1372823 h 5659437"/>
              <a:gd name="connsiteX4736" fmla="*/ 417407 w 3972063"/>
              <a:gd name="connsiteY4736" fmla="*/ 1370695 h 5659437"/>
              <a:gd name="connsiteX4737" fmla="*/ 408894 w 3972063"/>
              <a:gd name="connsiteY4737" fmla="*/ 1362181 h 5659437"/>
              <a:gd name="connsiteX4738" fmla="*/ 419535 w 3972063"/>
              <a:gd name="connsiteY4738" fmla="*/ 1366438 h 5659437"/>
              <a:gd name="connsiteX4739" fmla="*/ 413150 w 3972063"/>
              <a:gd name="connsiteY4739" fmla="*/ 1357925 h 5659437"/>
              <a:gd name="connsiteX4740" fmla="*/ 430176 w 3972063"/>
              <a:gd name="connsiteY4740" fmla="*/ 1370695 h 5659437"/>
              <a:gd name="connsiteX4741" fmla="*/ 436561 w 3972063"/>
              <a:gd name="connsiteY4741" fmla="*/ 1364310 h 5659437"/>
              <a:gd name="connsiteX4742" fmla="*/ 425920 w 3972063"/>
              <a:gd name="connsiteY4742" fmla="*/ 1360053 h 5659437"/>
              <a:gd name="connsiteX4743" fmla="*/ 428048 w 3972063"/>
              <a:gd name="connsiteY4743" fmla="*/ 1364310 h 5659437"/>
              <a:gd name="connsiteX4744" fmla="*/ 419535 w 3972063"/>
              <a:gd name="connsiteY4744" fmla="*/ 1357925 h 5659437"/>
              <a:gd name="connsiteX4745" fmla="*/ 423792 w 3972063"/>
              <a:gd name="connsiteY4745" fmla="*/ 1362181 h 5659437"/>
              <a:gd name="connsiteX4746" fmla="*/ 417407 w 3972063"/>
              <a:gd name="connsiteY4746" fmla="*/ 1353668 h 5659437"/>
              <a:gd name="connsiteX4747" fmla="*/ 421663 w 3972063"/>
              <a:gd name="connsiteY4747" fmla="*/ 1349411 h 5659437"/>
              <a:gd name="connsiteX4748" fmla="*/ 415278 w 3972063"/>
              <a:gd name="connsiteY4748" fmla="*/ 1351539 h 5659437"/>
              <a:gd name="connsiteX4749" fmla="*/ 411022 w 3972063"/>
              <a:gd name="connsiteY4749" fmla="*/ 1343026 h 5659437"/>
              <a:gd name="connsiteX4750" fmla="*/ 415278 w 3972063"/>
              <a:gd name="connsiteY4750" fmla="*/ 1334512 h 5659437"/>
              <a:gd name="connsiteX4751" fmla="*/ 425920 w 3972063"/>
              <a:gd name="connsiteY4751" fmla="*/ 1336640 h 5659437"/>
              <a:gd name="connsiteX4752" fmla="*/ 419535 w 3972063"/>
              <a:gd name="connsiteY4752" fmla="*/ 1330255 h 5659437"/>
              <a:gd name="connsiteX4753" fmla="*/ 417407 w 3972063"/>
              <a:gd name="connsiteY4753" fmla="*/ 1325998 h 5659437"/>
              <a:gd name="connsiteX4754" fmla="*/ 425920 w 3972063"/>
              <a:gd name="connsiteY4754" fmla="*/ 1325998 h 5659437"/>
              <a:gd name="connsiteX4755" fmla="*/ 433103 w 3972063"/>
              <a:gd name="connsiteY4755" fmla="*/ 1336907 h 5659437"/>
              <a:gd name="connsiteX4756" fmla="*/ 436962 w 3972063"/>
              <a:gd name="connsiteY4756" fmla="*/ 1340937 h 5659437"/>
              <a:gd name="connsiteX4757" fmla="*/ 436561 w 3972063"/>
              <a:gd name="connsiteY4757" fmla="*/ 1340897 h 5659437"/>
              <a:gd name="connsiteX4758" fmla="*/ 437891 w 3972063"/>
              <a:gd name="connsiteY4758" fmla="*/ 1341908 h 5659437"/>
              <a:gd name="connsiteX4759" fmla="*/ 445074 w 3972063"/>
              <a:gd name="connsiteY4759" fmla="*/ 1349411 h 5659437"/>
              <a:gd name="connsiteX4760" fmla="*/ 443212 w 3972063"/>
              <a:gd name="connsiteY4760" fmla="*/ 1345952 h 5659437"/>
              <a:gd name="connsiteX4761" fmla="*/ 437891 w 3972063"/>
              <a:gd name="connsiteY4761" fmla="*/ 1341908 h 5659437"/>
              <a:gd name="connsiteX4762" fmla="*/ 436962 w 3972063"/>
              <a:gd name="connsiteY4762" fmla="*/ 1340937 h 5659437"/>
              <a:gd name="connsiteX4763" fmla="*/ 441882 w 3972063"/>
              <a:gd name="connsiteY4763" fmla="*/ 1341429 h 5659437"/>
              <a:gd name="connsiteX4764" fmla="*/ 447202 w 3972063"/>
              <a:gd name="connsiteY4764" fmla="*/ 1338769 h 5659437"/>
              <a:gd name="connsiteX4765" fmla="*/ 457844 w 3972063"/>
              <a:gd name="connsiteY4765" fmla="*/ 1345154 h 5659437"/>
              <a:gd name="connsiteX4766" fmla="*/ 462100 w 3972063"/>
              <a:gd name="connsiteY4766" fmla="*/ 1340897 h 5659437"/>
              <a:gd name="connsiteX4767" fmla="*/ 455715 w 3972063"/>
              <a:gd name="connsiteY4767" fmla="*/ 1334512 h 5659437"/>
              <a:gd name="connsiteX4768" fmla="*/ 449331 w 3972063"/>
              <a:gd name="connsiteY4768" fmla="*/ 1334512 h 5659437"/>
              <a:gd name="connsiteX4769" fmla="*/ 447202 w 3972063"/>
              <a:gd name="connsiteY4769" fmla="*/ 1328127 h 5659437"/>
              <a:gd name="connsiteX4770" fmla="*/ 438689 w 3972063"/>
              <a:gd name="connsiteY4770" fmla="*/ 1328127 h 5659437"/>
              <a:gd name="connsiteX4771" fmla="*/ 434433 w 3972063"/>
              <a:gd name="connsiteY4771" fmla="*/ 1315356 h 5659437"/>
              <a:gd name="connsiteX4772" fmla="*/ 440818 w 3972063"/>
              <a:gd name="connsiteY4772" fmla="*/ 1321742 h 5659437"/>
              <a:gd name="connsiteX4773" fmla="*/ 440818 w 3972063"/>
              <a:gd name="connsiteY4773" fmla="*/ 1311099 h 5659437"/>
              <a:gd name="connsiteX4774" fmla="*/ 442946 w 3972063"/>
              <a:gd name="connsiteY4774" fmla="*/ 1300458 h 5659437"/>
              <a:gd name="connsiteX4775" fmla="*/ 442946 w 3972063"/>
              <a:gd name="connsiteY4775" fmla="*/ 1298329 h 5659437"/>
              <a:gd name="connsiteX4776" fmla="*/ 453587 w 3972063"/>
              <a:gd name="connsiteY4776" fmla="*/ 1300458 h 5659437"/>
              <a:gd name="connsiteX4777" fmla="*/ 453587 w 3972063"/>
              <a:gd name="connsiteY4777" fmla="*/ 1289815 h 5659437"/>
              <a:gd name="connsiteX4778" fmla="*/ 464229 w 3972063"/>
              <a:gd name="connsiteY4778" fmla="*/ 1296201 h 5659437"/>
              <a:gd name="connsiteX4779" fmla="*/ 462100 w 3972063"/>
              <a:gd name="connsiteY4779" fmla="*/ 1289815 h 5659437"/>
              <a:gd name="connsiteX4780" fmla="*/ 468485 w 3972063"/>
              <a:gd name="connsiteY4780" fmla="*/ 1294072 h 5659437"/>
              <a:gd name="connsiteX4781" fmla="*/ 470613 w 3972063"/>
              <a:gd name="connsiteY4781" fmla="*/ 1291944 h 5659437"/>
              <a:gd name="connsiteX4782" fmla="*/ 462100 w 3972063"/>
              <a:gd name="connsiteY4782" fmla="*/ 1285559 h 5659437"/>
              <a:gd name="connsiteX4783" fmla="*/ 466357 w 3972063"/>
              <a:gd name="connsiteY4783" fmla="*/ 1274916 h 5659437"/>
              <a:gd name="connsiteX4784" fmla="*/ 474870 w 3972063"/>
              <a:gd name="connsiteY4784" fmla="*/ 1281302 h 5659437"/>
              <a:gd name="connsiteX4785" fmla="*/ 479126 w 3972063"/>
              <a:gd name="connsiteY4785" fmla="*/ 1279173 h 5659437"/>
              <a:gd name="connsiteX4786" fmla="*/ 487640 w 3972063"/>
              <a:gd name="connsiteY4786" fmla="*/ 1268531 h 5659437"/>
              <a:gd name="connsiteX4787" fmla="*/ 487640 w 3972063"/>
              <a:gd name="connsiteY4787" fmla="*/ 1262146 h 5659437"/>
              <a:gd name="connsiteX4788" fmla="*/ 479126 w 3972063"/>
              <a:gd name="connsiteY4788" fmla="*/ 1253633 h 5659437"/>
              <a:gd name="connsiteX4789" fmla="*/ 487640 w 3972063"/>
              <a:gd name="connsiteY4789" fmla="*/ 1255761 h 5659437"/>
              <a:gd name="connsiteX4790" fmla="*/ 489768 w 3972063"/>
              <a:gd name="connsiteY4790" fmla="*/ 1262146 h 5659437"/>
              <a:gd name="connsiteX4791" fmla="*/ 506794 w 3972063"/>
              <a:gd name="connsiteY4791" fmla="*/ 1274916 h 5659437"/>
              <a:gd name="connsiteX4792" fmla="*/ 504666 w 3972063"/>
              <a:gd name="connsiteY4792" fmla="*/ 1266403 h 5659437"/>
              <a:gd name="connsiteX4793" fmla="*/ 508922 w 3972063"/>
              <a:gd name="connsiteY4793" fmla="*/ 1257889 h 5659437"/>
              <a:gd name="connsiteX4794" fmla="*/ 517435 w 3972063"/>
              <a:gd name="connsiteY4794" fmla="*/ 1262146 h 5659437"/>
              <a:gd name="connsiteX4795" fmla="*/ 513179 w 3972063"/>
              <a:gd name="connsiteY4795" fmla="*/ 1257889 h 5659437"/>
              <a:gd name="connsiteX4796" fmla="*/ 530205 w 3972063"/>
              <a:gd name="connsiteY4796" fmla="*/ 1245119 h 5659437"/>
              <a:gd name="connsiteX4797" fmla="*/ 515307 w 3972063"/>
              <a:gd name="connsiteY4797" fmla="*/ 1238734 h 5659437"/>
              <a:gd name="connsiteX4798" fmla="*/ 515307 w 3972063"/>
              <a:gd name="connsiteY4798" fmla="*/ 1232348 h 5659437"/>
              <a:gd name="connsiteX4799" fmla="*/ 508922 w 3972063"/>
              <a:gd name="connsiteY4799" fmla="*/ 1230220 h 5659437"/>
              <a:gd name="connsiteX4800" fmla="*/ 515307 w 3972063"/>
              <a:gd name="connsiteY4800" fmla="*/ 1215321 h 5659437"/>
              <a:gd name="connsiteX4801" fmla="*/ 525948 w 3972063"/>
              <a:gd name="connsiteY4801" fmla="*/ 1219578 h 5659437"/>
              <a:gd name="connsiteX4802" fmla="*/ 521692 w 3972063"/>
              <a:gd name="connsiteY4802" fmla="*/ 1213193 h 5659437"/>
              <a:gd name="connsiteX4803" fmla="*/ 530205 w 3972063"/>
              <a:gd name="connsiteY4803" fmla="*/ 1219578 h 5659437"/>
              <a:gd name="connsiteX4804" fmla="*/ 530205 w 3972063"/>
              <a:gd name="connsiteY4804" fmla="*/ 1213193 h 5659437"/>
              <a:gd name="connsiteX4805" fmla="*/ 521692 w 3972063"/>
              <a:gd name="connsiteY4805" fmla="*/ 1211064 h 5659437"/>
              <a:gd name="connsiteX4806" fmla="*/ 528077 w 3972063"/>
              <a:gd name="connsiteY4806" fmla="*/ 1208936 h 5659437"/>
              <a:gd name="connsiteX4807" fmla="*/ 534461 w 3972063"/>
              <a:gd name="connsiteY4807" fmla="*/ 1213193 h 5659437"/>
              <a:gd name="connsiteX4808" fmla="*/ 530205 w 3972063"/>
              <a:gd name="connsiteY4808" fmla="*/ 1206808 h 5659437"/>
              <a:gd name="connsiteX4809" fmla="*/ 523820 w 3972063"/>
              <a:gd name="connsiteY4809" fmla="*/ 1202551 h 5659437"/>
              <a:gd name="connsiteX4810" fmla="*/ 532333 w 3972063"/>
              <a:gd name="connsiteY4810" fmla="*/ 1196166 h 5659437"/>
              <a:gd name="connsiteX4811" fmla="*/ 538718 w 3972063"/>
              <a:gd name="connsiteY4811" fmla="*/ 1202551 h 5659437"/>
              <a:gd name="connsiteX4812" fmla="*/ 564257 w 3972063"/>
              <a:gd name="connsiteY4812" fmla="*/ 1187652 h 5659437"/>
              <a:gd name="connsiteX4813" fmla="*/ 557872 w 3972063"/>
              <a:gd name="connsiteY4813" fmla="*/ 1181267 h 5659437"/>
              <a:gd name="connsiteX4814" fmla="*/ 566386 w 3972063"/>
              <a:gd name="connsiteY4814" fmla="*/ 1185523 h 5659437"/>
              <a:gd name="connsiteX4815" fmla="*/ 560001 w 3972063"/>
              <a:gd name="connsiteY4815" fmla="*/ 1179138 h 5659437"/>
              <a:gd name="connsiteX4816" fmla="*/ 570642 w 3972063"/>
              <a:gd name="connsiteY4816" fmla="*/ 1183395 h 5659437"/>
              <a:gd name="connsiteX4817" fmla="*/ 570642 w 3972063"/>
              <a:gd name="connsiteY4817" fmla="*/ 1174881 h 5659437"/>
              <a:gd name="connsiteX4818" fmla="*/ 564257 w 3972063"/>
              <a:gd name="connsiteY4818" fmla="*/ 1170625 h 5659437"/>
              <a:gd name="connsiteX4819" fmla="*/ 562129 w 3972063"/>
              <a:gd name="connsiteY4819" fmla="*/ 1166368 h 5659437"/>
              <a:gd name="connsiteX4820" fmla="*/ 570642 w 3972063"/>
              <a:gd name="connsiteY4820" fmla="*/ 1159982 h 5659437"/>
              <a:gd name="connsiteX4821" fmla="*/ 572770 w 3972063"/>
              <a:gd name="connsiteY4821" fmla="*/ 1168496 h 5659437"/>
              <a:gd name="connsiteX4822" fmla="*/ 577027 w 3972063"/>
              <a:gd name="connsiteY4822" fmla="*/ 1170625 h 5659437"/>
              <a:gd name="connsiteX4823" fmla="*/ 585540 w 3972063"/>
              <a:gd name="connsiteY4823" fmla="*/ 1162111 h 5659437"/>
              <a:gd name="connsiteX4824" fmla="*/ 577027 w 3972063"/>
              <a:gd name="connsiteY4824" fmla="*/ 1164239 h 5659437"/>
              <a:gd name="connsiteX4825" fmla="*/ 570642 w 3972063"/>
              <a:gd name="connsiteY4825" fmla="*/ 1159982 h 5659437"/>
              <a:gd name="connsiteX4826" fmla="*/ 572770 w 3972063"/>
              <a:gd name="connsiteY4826" fmla="*/ 1155726 h 5659437"/>
              <a:gd name="connsiteX4827" fmla="*/ 585540 w 3972063"/>
              <a:gd name="connsiteY4827" fmla="*/ 1155726 h 5659437"/>
              <a:gd name="connsiteX4828" fmla="*/ 572770 w 3972063"/>
              <a:gd name="connsiteY4828" fmla="*/ 1149341 h 5659437"/>
              <a:gd name="connsiteX4829" fmla="*/ 583412 w 3972063"/>
              <a:gd name="connsiteY4829" fmla="*/ 1151469 h 5659437"/>
              <a:gd name="connsiteX4830" fmla="*/ 587668 w 3972063"/>
              <a:gd name="connsiteY4830" fmla="*/ 1147212 h 5659437"/>
              <a:gd name="connsiteX4831" fmla="*/ 591925 w 3972063"/>
              <a:gd name="connsiteY4831" fmla="*/ 1134442 h 5659437"/>
              <a:gd name="connsiteX4832" fmla="*/ 585540 w 3972063"/>
              <a:gd name="connsiteY4832" fmla="*/ 1125928 h 5659437"/>
              <a:gd name="connsiteX4833" fmla="*/ 598310 w 3972063"/>
              <a:gd name="connsiteY4833" fmla="*/ 1130185 h 5659437"/>
              <a:gd name="connsiteX4834" fmla="*/ 589796 w 3972063"/>
              <a:gd name="connsiteY4834" fmla="*/ 1108901 h 5659437"/>
              <a:gd name="connsiteX4835" fmla="*/ 591925 w 3972063"/>
              <a:gd name="connsiteY4835" fmla="*/ 1104644 h 5659437"/>
              <a:gd name="connsiteX4836" fmla="*/ 600438 w 3972063"/>
              <a:gd name="connsiteY4836" fmla="*/ 1091874 h 5659437"/>
              <a:gd name="connsiteX4837" fmla="*/ 608951 w 3972063"/>
              <a:gd name="connsiteY4837" fmla="*/ 1102515 h 5659437"/>
              <a:gd name="connsiteX4838" fmla="*/ 619592 w 3972063"/>
              <a:gd name="connsiteY4838" fmla="*/ 1104644 h 5659437"/>
              <a:gd name="connsiteX4839" fmla="*/ 617464 w 3972063"/>
              <a:gd name="connsiteY4839" fmla="*/ 1100387 h 5659437"/>
              <a:gd name="connsiteX4840" fmla="*/ 606823 w 3972063"/>
              <a:gd name="connsiteY4840" fmla="*/ 1089745 h 5659437"/>
              <a:gd name="connsiteX4841" fmla="*/ 617464 w 3972063"/>
              <a:gd name="connsiteY4841" fmla="*/ 1098259 h 5659437"/>
              <a:gd name="connsiteX4842" fmla="*/ 636618 w 3972063"/>
              <a:gd name="connsiteY4842" fmla="*/ 1106772 h 5659437"/>
              <a:gd name="connsiteX4843" fmla="*/ 619592 w 3972063"/>
              <a:gd name="connsiteY4843" fmla="*/ 1089745 h 5659437"/>
              <a:gd name="connsiteX4844" fmla="*/ 634490 w 3972063"/>
              <a:gd name="connsiteY4844" fmla="*/ 1094002 h 5659437"/>
              <a:gd name="connsiteX4845" fmla="*/ 613207 w 3972063"/>
              <a:gd name="connsiteY4845" fmla="*/ 1083360 h 5659437"/>
              <a:gd name="connsiteX4846" fmla="*/ 628105 w 3972063"/>
              <a:gd name="connsiteY4846" fmla="*/ 1079103 h 5659437"/>
              <a:gd name="connsiteX4847" fmla="*/ 602566 w 3972063"/>
              <a:gd name="connsiteY4847" fmla="*/ 1076975 h 5659437"/>
              <a:gd name="connsiteX4848" fmla="*/ 613207 w 3972063"/>
              <a:gd name="connsiteY4848" fmla="*/ 1072718 h 5659437"/>
              <a:gd name="connsiteX4849" fmla="*/ 613207 w 3972063"/>
              <a:gd name="connsiteY4849" fmla="*/ 1074846 h 5659437"/>
              <a:gd name="connsiteX4850" fmla="*/ 628105 w 3972063"/>
              <a:gd name="connsiteY4850" fmla="*/ 1076975 h 5659437"/>
              <a:gd name="connsiteX4851" fmla="*/ 638747 w 3972063"/>
              <a:gd name="connsiteY4851" fmla="*/ 1085488 h 5659437"/>
              <a:gd name="connsiteX4852" fmla="*/ 640875 w 3972063"/>
              <a:gd name="connsiteY4852" fmla="*/ 1081231 h 5659437"/>
              <a:gd name="connsiteX4853" fmla="*/ 634490 w 3972063"/>
              <a:gd name="connsiteY4853" fmla="*/ 1076975 h 5659437"/>
              <a:gd name="connsiteX4854" fmla="*/ 634490 w 3972063"/>
              <a:gd name="connsiteY4854" fmla="*/ 1068461 h 5659437"/>
              <a:gd name="connsiteX4855" fmla="*/ 638747 w 3972063"/>
              <a:gd name="connsiteY4855" fmla="*/ 1062076 h 5659437"/>
              <a:gd name="connsiteX4856" fmla="*/ 645131 w 3972063"/>
              <a:gd name="connsiteY4856" fmla="*/ 1066332 h 5659437"/>
              <a:gd name="connsiteX4857" fmla="*/ 643003 w 3972063"/>
              <a:gd name="connsiteY4857" fmla="*/ 1057819 h 5659437"/>
              <a:gd name="connsiteX4858" fmla="*/ 657901 w 3972063"/>
              <a:gd name="connsiteY4858" fmla="*/ 1064204 h 5659437"/>
              <a:gd name="connsiteX4859" fmla="*/ 655773 w 3972063"/>
              <a:gd name="connsiteY4859" fmla="*/ 1051434 h 5659437"/>
              <a:gd name="connsiteX4860" fmla="*/ 662158 w 3972063"/>
              <a:gd name="connsiteY4860" fmla="*/ 1062076 h 5659437"/>
              <a:gd name="connsiteX4861" fmla="*/ 668542 w 3972063"/>
              <a:gd name="connsiteY4861" fmla="*/ 1062076 h 5659437"/>
              <a:gd name="connsiteX4862" fmla="*/ 660029 w 3972063"/>
              <a:gd name="connsiteY4862" fmla="*/ 1047177 h 5659437"/>
              <a:gd name="connsiteX4863" fmla="*/ 670671 w 3972063"/>
              <a:gd name="connsiteY4863" fmla="*/ 1034406 h 5659437"/>
              <a:gd name="connsiteX4864" fmla="*/ 666414 w 3972063"/>
              <a:gd name="connsiteY4864" fmla="*/ 1028021 h 5659437"/>
              <a:gd name="connsiteX4865" fmla="*/ 681312 w 3972063"/>
              <a:gd name="connsiteY4865" fmla="*/ 1034406 h 5659437"/>
              <a:gd name="connsiteX4866" fmla="*/ 670671 w 3972063"/>
              <a:gd name="connsiteY4866" fmla="*/ 1025893 h 5659437"/>
              <a:gd name="connsiteX4867" fmla="*/ 672799 w 3972063"/>
              <a:gd name="connsiteY4867" fmla="*/ 1015251 h 5659437"/>
              <a:gd name="connsiteX4868" fmla="*/ 681312 w 3972063"/>
              <a:gd name="connsiteY4868" fmla="*/ 1021636 h 5659437"/>
              <a:gd name="connsiteX4869" fmla="*/ 679184 w 3972063"/>
              <a:gd name="connsiteY4869" fmla="*/ 1008866 h 5659437"/>
              <a:gd name="connsiteX4870" fmla="*/ 683440 w 3972063"/>
              <a:gd name="connsiteY4870" fmla="*/ 1002480 h 5659437"/>
              <a:gd name="connsiteX4871" fmla="*/ 696210 w 3972063"/>
              <a:gd name="connsiteY4871" fmla="*/ 1008866 h 5659437"/>
              <a:gd name="connsiteX4872" fmla="*/ 696210 w 3972063"/>
              <a:gd name="connsiteY4872" fmla="*/ 1002480 h 5659437"/>
              <a:gd name="connsiteX4873" fmla="*/ 685569 w 3972063"/>
              <a:gd name="connsiteY4873" fmla="*/ 991838 h 5659437"/>
              <a:gd name="connsiteX4874" fmla="*/ 704723 w 3972063"/>
              <a:gd name="connsiteY4874" fmla="*/ 1006737 h 5659437"/>
              <a:gd name="connsiteX4875" fmla="*/ 706851 w 3972063"/>
              <a:gd name="connsiteY4875" fmla="*/ 1002480 h 5659437"/>
              <a:gd name="connsiteX4876" fmla="*/ 696210 w 3972063"/>
              <a:gd name="connsiteY4876" fmla="*/ 993967 h 5659437"/>
              <a:gd name="connsiteX4877" fmla="*/ 706851 w 3972063"/>
              <a:gd name="connsiteY4877" fmla="*/ 1000352 h 5659437"/>
              <a:gd name="connsiteX4878" fmla="*/ 691953 w 3972063"/>
              <a:gd name="connsiteY4878" fmla="*/ 989710 h 5659437"/>
              <a:gd name="connsiteX4879" fmla="*/ 694082 w 3972063"/>
              <a:gd name="connsiteY4879" fmla="*/ 985453 h 5659437"/>
              <a:gd name="connsiteX4880" fmla="*/ 698338 w 3972063"/>
              <a:gd name="connsiteY4880" fmla="*/ 987581 h 5659437"/>
              <a:gd name="connsiteX4881" fmla="*/ 702595 w 3972063"/>
              <a:gd name="connsiteY4881" fmla="*/ 991838 h 5659437"/>
              <a:gd name="connsiteX4882" fmla="*/ 706851 w 3972063"/>
              <a:gd name="connsiteY4882" fmla="*/ 987581 h 5659437"/>
              <a:gd name="connsiteX4883" fmla="*/ 698338 w 3972063"/>
              <a:gd name="connsiteY4883" fmla="*/ 987581 h 5659437"/>
              <a:gd name="connsiteX4884" fmla="*/ 689825 w 3972063"/>
              <a:gd name="connsiteY4884" fmla="*/ 972683 h 5659437"/>
              <a:gd name="connsiteX4885" fmla="*/ 702595 w 3972063"/>
              <a:gd name="connsiteY4885" fmla="*/ 981196 h 5659437"/>
              <a:gd name="connsiteX4886" fmla="*/ 711108 w 3972063"/>
              <a:gd name="connsiteY4886" fmla="*/ 989710 h 5659437"/>
              <a:gd name="connsiteX4887" fmla="*/ 713236 w 3972063"/>
              <a:gd name="connsiteY4887" fmla="*/ 981196 h 5659437"/>
              <a:gd name="connsiteX4888" fmla="*/ 704723 w 3972063"/>
              <a:gd name="connsiteY4888" fmla="*/ 979068 h 5659437"/>
              <a:gd name="connsiteX4889" fmla="*/ 700466 w 3972063"/>
              <a:gd name="connsiteY4889" fmla="*/ 964169 h 5659437"/>
              <a:gd name="connsiteX4890" fmla="*/ 713236 w 3972063"/>
              <a:gd name="connsiteY4890" fmla="*/ 964169 h 5659437"/>
              <a:gd name="connsiteX4891" fmla="*/ 708980 w 3972063"/>
              <a:gd name="connsiteY4891" fmla="*/ 953527 h 5659437"/>
              <a:gd name="connsiteX4892" fmla="*/ 717493 w 3972063"/>
              <a:gd name="connsiteY4892" fmla="*/ 951398 h 5659437"/>
              <a:gd name="connsiteX4893" fmla="*/ 717493 w 3972063"/>
              <a:gd name="connsiteY4893" fmla="*/ 957784 h 5659437"/>
              <a:gd name="connsiteX4894" fmla="*/ 728134 w 3972063"/>
              <a:gd name="connsiteY4894" fmla="*/ 968426 h 5659437"/>
              <a:gd name="connsiteX4895" fmla="*/ 734519 w 3972063"/>
              <a:gd name="connsiteY4895" fmla="*/ 966297 h 5659437"/>
              <a:gd name="connsiteX4896" fmla="*/ 721749 w 3972063"/>
              <a:gd name="connsiteY4896" fmla="*/ 945013 h 5659437"/>
              <a:gd name="connsiteX4897" fmla="*/ 734519 w 3972063"/>
              <a:gd name="connsiteY4897" fmla="*/ 955655 h 5659437"/>
              <a:gd name="connsiteX4898" fmla="*/ 738775 w 3972063"/>
              <a:gd name="connsiteY4898" fmla="*/ 964169 h 5659437"/>
              <a:gd name="connsiteX4899" fmla="*/ 747288 w 3972063"/>
              <a:gd name="connsiteY4899" fmla="*/ 957784 h 5659437"/>
              <a:gd name="connsiteX4900" fmla="*/ 749417 w 3972063"/>
              <a:gd name="connsiteY4900" fmla="*/ 949270 h 5659437"/>
              <a:gd name="connsiteX4901" fmla="*/ 743032 w 3972063"/>
              <a:gd name="connsiteY4901" fmla="*/ 932243 h 5659437"/>
              <a:gd name="connsiteX4902" fmla="*/ 753673 w 3972063"/>
              <a:gd name="connsiteY4902" fmla="*/ 945013 h 5659437"/>
              <a:gd name="connsiteX4903" fmla="*/ 753673 w 3972063"/>
              <a:gd name="connsiteY4903" fmla="*/ 925858 h 5659437"/>
              <a:gd name="connsiteX4904" fmla="*/ 749417 w 3972063"/>
              <a:gd name="connsiteY4904" fmla="*/ 925858 h 5659437"/>
              <a:gd name="connsiteX4905" fmla="*/ 745160 w 3972063"/>
              <a:gd name="connsiteY4905" fmla="*/ 919472 h 5659437"/>
              <a:gd name="connsiteX4906" fmla="*/ 757930 w 3972063"/>
              <a:gd name="connsiteY4906" fmla="*/ 919472 h 5659437"/>
              <a:gd name="connsiteX4907" fmla="*/ 751545 w 3972063"/>
              <a:gd name="connsiteY4907" fmla="*/ 906702 h 5659437"/>
              <a:gd name="connsiteX4908" fmla="*/ 760058 w 3972063"/>
              <a:gd name="connsiteY4908" fmla="*/ 908830 h 5659437"/>
              <a:gd name="connsiteX4909" fmla="*/ 743032 w 3972063"/>
              <a:gd name="connsiteY4909" fmla="*/ 896060 h 5659437"/>
              <a:gd name="connsiteX4910" fmla="*/ 766443 w 3972063"/>
              <a:gd name="connsiteY4910" fmla="*/ 898188 h 5659437"/>
              <a:gd name="connsiteX4911" fmla="*/ 757930 w 3972063"/>
              <a:gd name="connsiteY4911" fmla="*/ 893932 h 5659437"/>
              <a:gd name="connsiteX4912" fmla="*/ 768571 w 3972063"/>
              <a:gd name="connsiteY4912" fmla="*/ 898188 h 5659437"/>
              <a:gd name="connsiteX4913" fmla="*/ 770699 w 3972063"/>
              <a:gd name="connsiteY4913" fmla="*/ 891803 h 5659437"/>
              <a:gd name="connsiteX4914" fmla="*/ 762186 w 3972063"/>
              <a:gd name="connsiteY4914" fmla="*/ 883289 h 5659437"/>
              <a:gd name="connsiteX4915" fmla="*/ 770699 w 3972063"/>
              <a:gd name="connsiteY4915" fmla="*/ 887546 h 5659437"/>
              <a:gd name="connsiteX4916" fmla="*/ 774956 w 3972063"/>
              <a:gd name="connsiteY4916" fmla="*/ 881161 h 5659437"/>
              <a:gd name="connsiteX4917" fmla="*/ 764315 w 3972063"/>
              <a:gd name="connsiteY4917" fmla="*/ 870519 h 5659437"/>
              <a:gd name="connsiteX4918" fmla="*/ 766443 w 3972063"/>
              <a:gd name="connsiteY4918" fmla="*/ 866262 h 5659437"/>
              <a:gd name="connsiteX4919" fmla="*/ 774956 w 3972063"/>
              <a:gd name="connsiteY4919" fmla="*/ 872647 h 5659437"/>
              <a:gd name="connsiteX4920" fmla="*/ 789854 w 3972063"/>
              <a:gd name="connsiteY4920" fmla="*/ 847107 h 5659437"/>
              <a:gd name="connsiteX4921" fmla="*/ 783469 w 3972063"/>
              <a:gd name="connsiteY4921" fmla="*/ 842850 h 5659437"/>
              <a:gd name="connsiteX4922" fmla="*/ 787725 w 3972063"/>
              <a:gd name="connsiteY4922" fmla="*/ 840721 h 5659437"/>
              <a:gd name="connsiteX4923" fmla="*/ 796239 w 3972063"/>
              <a:gd name="connsiteY4923" fmla="*/ 847107 h 5659437"/>
              <a:gd name="connsiteX4924" fmla="*/ 796239 w 3972063"/>
              <a:gd name="connsiteY4924" fmla="*/ 836465 h 5659437"/>
              <a:gd name="connsiteX4925" fmla="*/ 804752 w 3972063"/>
              <a:gd name="connsiteY4925" fmla="*/ 840721 h 5659437"/>
              <a:gd name="connsiteX4926" fmla="*/ 806880 w 3972063"/>
              <a:gd name="connsiteY4926" fmla="*/ 827951 h 5659437"/>
              <a:gd name="connsiteX4927" fmla="*/ 802623 w 3972063"/>
              <a:gd name="connsiteY4927" fmla="*/ 825822 h 5659437"/>
              <a:gd name="connsiteX4928" fmla="*/ 796239 w 3972063"/>
              <a:gd name="connsiteY4928" fmla="*/ 827951 h 5659437"/>
              <a:gd name="connsiteX4929" fmla="*/ 789854 w 3972063"/>
              <a:gd name="connsiteY4929" fmla="*/ 813052 h 5659437"/>
              <a:gd name="connsiteX4930" fmla="*/ 798367 w 3972063"/>
              <a:gd name="connsiteY4930" fmla="*/ 823694 h 5659437"/>
              <a:gd name="connsiteX4931" fmla="*/ 802623 w 3972063"/>
              <a:gd name="connsiteY4931" fmla="*/ 787511 h 5659437"/>
              <a:gd name="connsiteX4932" fmla="*/ 800495 w 3972063"/>
              <a:gd name="connsiteY4932" fmla="*/ 781126 h 5659437"/>
              <a:gd name="connsiteX4933" fmla="*/ 813265 w 3972063"/>
              <a:gd name="connsiteY4933" fmla="*/ 798153 h 5659437"/>
              <a:gd name="connsiteX4934" fmla="*/ 815393 w 3972063"/>
              <a:gd name="connsiteY4934" fmla="*/ 776869 h 5659437"/>
              <a:gd name="connsiteX4935" fmla="*/ 815393 w 3972063"/>
              <a:gd name="connsiteY4935" fmla="*/ 778998 h 5659437"/>
              <a:gd name="connsiteX4936" fmla="*/ 828163 w 3972063"/>
              <a:gd name="connsiteY4936" fmla="*/ 793896 h 5659437"/>
              <a:gd name="connsiteX4937" fmla="*/ 821778 w 3972063"/>
              <a:gd name="connsiteY4937" fmla="*/ 776869 h 5659437"/>
              <a:gd name="connsiteX4938" fmla="*/ 828163 w 3972063"/>
              <a:gd name="connsiteY4938" fmla="*/ 778998 h 5659437"/>
              <a:gd name="connsiteX4939" fmla="*/ 813265 w 3972063"/>
              <a:gd name="connsiteY4939" fmla="*/ 736429 h 5659437"/>
              <a:gd name="connsiteX4940" fmla="*/ 826034 w 3972063"/>
              <a:gd name="connsiteY4940" fmla="*/ 744943 h 5659437"/>
              <a:gd name="connsiteX4941" fmla="*/ 822529 w 3972063"/>
              <a:gd name="connsiteY4941" fmla="*/ 743941 h 5659437"/>
              <a:gd name="connsiteX4942" fmla="*/ 821778 w 3972063"/>
              <a:gd name="connsiteY4942" fmla="*/ 742815 h 5659437"/>
              <a:gd name="connsiteX4943" fmla="*/ 822310 w 3972063"/>
              <a:gd name="connsiteY4943" fmla="*/ 743879 h 5659437"/>
              <a:gd name="connsiteX4944" fmla="*/ 822529 w 3972063"/>
              <a:gd name="connsiteY4944" fmla="*/ 743941 h 5659437"/>
              <a:gd name="connsiteX4945" fmla="*/ 826034 w 3972063"/>
              <a:gd name="connsiteY4945" fmla="*/ 749200 h 5659437"/>
              <a:gd name="connsiteX4946" fmla="*/ 830291 w 3972063"/>
              <a:gd name="connsiteY4946" fmla="*/ 744943 h 5659437"/>
              <a:gd name="connsiteX4947" fmla="*/ 823906 w 3972063"/>
              <a:gd name="connsiteY4947" fmla="*/ 738558 h 5659437"/>
              <a:gd name="connsiteX4948" fmla="*/ 832419 w 3972063"/>
              <a:gd name="connsiteY4948" fmla="*/ 740686 h 5659437"/>
              <a:gd name="connsiteX4949" fmla="*/ 828163 w 3972063"/>
              <a:gd name="connsiteY4949" fmla="*/ 734301 h 5659437"/>
              <a:gd name="connsiteX4950" fmla="*/ 819650 w 3972063"/>
              <a:gd name="connsiteY4950" fmla="*/ 732173 h 5659437"/>
              <a:gd name="connsiteX4951" fmla="*/ 817521 w 3972063"/>
              <a:gd name="connsiteY4951" fmla="*/ 738558 h 5659437"/>
              <a:gd name="connsiteX4952" fmla="*/ 809008 w 3972063"/>
              <a:gd name="connsiteY4952" fmla="*/ 732173 h 5659437"/>
              <a:gd name="connsiteX4953" fmla="*/ 817521 w 3972063"/>
              <a:gd name="connsiteY4953" fmla="*/ 734301 h 5659437"/>
              <a:gd name="connsiteX4954" fmla="*/ 815393 w 3972063"/>
              <a:gd name="connsiteY4954" fmla="*/ 717274 h 5659437"/>
              <a:gd name="connsiteX4955" fmla="*/ 836676 w 3972063"/>
              <a:gd name="connsiteY4955" fmla="*/ 738558 h 5659437"/>
              <a:gd name="connsiteX4956" fmla="*/ 834547 w 3972063"/>
              <a:gd name="connsiteY4956" fmla="*/ 723659 h 5659437"/>
              <a:gd name="connsiteX4957" fmla="*/ 843060 w 3972063"/>
              <a:gd name="connsiteY4957" fmla="*/ 721530 h 5659437"/>
              <a:gd name="connsiteX4958" fmla="*/ 840932 w 3972063"/>
              <a:gd name="connsiteY4958" fmla="*/ 710888 h 5659437"/>
              <a:gd name="connsiteX4959" fmla="*/ 847317 w 3972063"/>
              <a:gd name="connsiteY4959" fmla="*/ 719402 h 5659437"/>
              <a:gd name="connsiteX4960" fmla="*/ 845189 w 3972063"/>
              <a:gd name="connsiteY4960" fmla="*/ 710888 h 5659437"/>
              <a:gd name="connsiteX4961" fmla="*/ 838804 w 3972063"/>
              <a:gd name="connsiteY4961" fmla="*/ 704503 h 5659437"/>
              <a:gd name="connsiteX4962" fmla="*/ 834547 w 3972063"/>
              <a:gd name="connsiteY4962" fmla="*/ 691733 h 5659437"/>
              <a:gd name="connsiteX4963" fmla="*/ 849445 w 3972063"/>
              <a:gd name="connsiteY4963" fmla="*/ 685348 h 5659437"/>
              <a:gd name="connsiteX4964" fmla="*/ 845189 w 3972063"/>
              <a:gd name="connsiteY4964" fmla="*/ 674706 h 5659437"/>
              <a:gd name="connsiteX4965" fmla="*/ 866471 w 3972063"/>
              <a:gd name="connsiteY4965" fmla="*/ 700246 h 5659437"/>
              <a:gd name="connsiteX4966" fmla="*/ 860087 w 3972063"/>
              <a:gd name="connsiteY4966" fmla="*/ 668320 h 5659437"/>
              <a:gd name="connsiteX4967" fmla="*/ 860087 w 3972063"/>
              <a:gd name="connsiteY4967" fmla="*/ 640651 h 5659437"/>
              <a:gd name="connsiteX4968" fmla="*/ 851574 w 3972063"/>
              <a:gd name="connsiteY4968" fmla="*/ 661935 h 5659437"/>
              <a:gd name="connsiteX4969" fmla="*/ 857958 w 3972063"/>
              <a:gd name="connsiteY4969" fmla="*/ 670449 h 5659437"/>
              <a:gd name="connsiteX4970" fmla="*/ 849445 w 3972063"/>
              <a:gd name="connsiteY4970" fmla="*/ 666192 h 5659437"/>
              <a:gd name="connsiteX4971" fmla="*/ 860087 w 3972063"/>
              <a:gd name="connsiteY4971" fmla="*/ 689604 h 5659437"/>
              <a:gd name="connsiteX4972" fmla="*/ 840932 w 3972063"/>
              <a:gd name="connsiteY4972" fmla="*/ 655550 h 5659437"/>
              <a:gd name="connsiteX4973" fmla="*/ 851574 w 3972063"/>
              <a:gd name="connsiteY4973" fmla="*/ 666192 h 5659437"/>
              <a:gd name="connsiteX4974" fmla="*/ 836676 w 3972063"/>
              <a:gd name="connsiteY4974" fmla="*/ 638523 h 5659437"/>
              <a:gd name="connsiteX4975" fmla="*/ 849445 w 3972063"/>
              <a:gd name="connsiteY4975" fmla="*/ 636394 h 5659437"/>
              <a:gd name="connsiteX4976" fmla="*/ 836676 w 3972063"/>
              <a:gd name="connsiteY4976" fmla="*/ 612982 h 5659437"/>
              <a:gd name="connsiteX4977" fmla="*/ 847317 w 3972063"/>
              <a:gd name="connsiteY4977" fmla="*/ 621495 h 5659437"/>
              <a:gd name="connsiteX4978" fmla="*/ 857958 w 3972063"/>
              <a:gd name="connsiteY4978" fmla="*/ 625752 h 5659437"/>
              <a:gd name="connsiteX4979" fmla="*/ 849445 w 3972063"/>
              <a:gd name="connsiteY4979" fmla="*/ 610853 h 5659437"/>
              <a:gd name="connsiteX4980" fmla="*/ 853702 w 3972063"/>
              <a:gd name="connsiteY4980" fmla="*/ 606596 h 5659437"/>
              <a:gd name="connsiteX4981" fmla="*/ 849445 w 3972063"/>
              <a:gd name="connsiteY4981" fmla="*/ 606596 h 5659437"/>
              <a:gd name="connsiteX4982" fmla="*/ 840932 w 3972063"/>
              <a:gd name="connsiteY4982" fmla="*/ 595954 h 5659437"/>
              <a:gd name="connsiteX4983" fmla="*/ 847317 w 3972063"/>
              <a:gd name="connsiteY4983" fmla="*/ 593826 h 5659437"/>
              <a:gd name="connsiteX4984" fmla="*/ 857958 w 3972063"/>
              <a:gd name="connsiteY4984" fmla="*/ 602340 h 5659437"/>
              <a:gd name="connsiteX4985" fmla="*/ 843060 w 3972063"/>
              <a:gd name="connsiteY4985" fmla="*/ 576799 h 5659437"/>
              <a:gd name="connsiteX4986" fmla="*/ 847317 w 3972063"/>
              <a:gd name="connsiteY4986" fmla="*/ 570414 h 5659437"/>
              <a:gd name="connsiteX4987" fmla="*/ 853702 w 3972063"/>
              <a:gd name="connsiteY4987" fmla="*/ 578927 h 5659437"/>
              <a:gd name="connsiteX4988" fmla="*/ 853702 w 3972063"/>
              <a:gd name="connsiteY4988" fmla="*/ 585312 h 5659437"/>
              <a:gd name="connsiteX4989" fmla="*/ 860087 w 3972063"/>
              <a:gd name="connsiteY4989" fmla="*/ 589569 h 5659437"/>
              <a:gd name="connsiteX4990" fmla="*/ 855830 w 3972063"/>
              <a:gd name="connsiteY4990" fmla="*/ 581056 h 5659437"/>
              <a:gd name="connsiteX4991" fmla="*/ 864343 w 3972063"/>
              <a:gd name="connsiteY4991" fmla="*/ 578927 h 5659437"/>
              <a:gd name="connsiteX4992" fmla="*/ 877113 w 3972063"/>
              <a:gd name="connsiteY4992" fmla="*/ 608725 h 5659437"/>
              <a:gd name="connsiteX4993" fmla="*/ 887754 w 3972063"/>
              <a:gd name="connsiteY4993" fmla="*/ 593826 h 5659437"/>
              <a:gd name="connsiteX4994" fmla="*/ 885626 w 3972063"/>
              <a:gd name="connsiteY4994" fmla="*/ 585312 h 5659437"/>
              <a:gd name="connsiteX4995" fmla="*/ 879241 w 3972063"/>
              <a:gd name="connsiteY4995" fmla="*/ 581056 h 5659437"/>
              <a:gd name="connsiteX4996" fmla="*/ 894139 w 3972063"/>
              <a:gd name="connsiteY4996" fmla="*/ 559771 h 5659437"/>
              <a:gd name="connsiteX4997" fmla="*/ 889882 w 3972063"/>
              <a:gd name="connsiteY4997" fmla="*/ 553386 h 5659437"/>
              <a:gd name="connsiteX4998" fmla="*/ 894139 w 3972063"/>
              <a:gd name="connsiteY4998" fmla="*/ 551258 h 5659437"/>
              <a:gd name="connsiteX4999" fmla="*/ 900524 w 3972063"/>
              <a:gd name="connsiteY4999" fmla="*/ 559771 h 5659437"/>
              <a:gd name="connsiteX5000" fmla="*/ 906909 w 3972063"/>
              <a:gd name="connsiteY5000" fmla="*/ 551258 h 5659437"/>
              <a:gd name="connsiteX5001" fmla="*/ 917550 w 3972063"/>
              <a:gd name="connsiteY5001" fmla="*/ 557643 h 5659437"/>
              <a:gd name="connsiteX5002" fmla="*/ 911165 w 3972063"/>
              <a:gd name="connsiteY5002" fmla="*/ 549129 h 5659437"/>
              <a:gd name="connsiteX5003" fmla="*/ 923935 w 3972063"/>
              <a:gd name="connsiteY5003" fmla="*/ 555515 h 5659437"/>
              <a:gd name="connsiteX5004" fmla="*/ 917550 w 3972063"/>
              <a:gd name="connsiteY5004" fmla="*/ 547001 h 5659437"/>
              <a:gd name="connsiteX5005" fmla="*/ 934576 w 3972063"/>
              <a:gd name="connsiteY5005" fmla="*/ 559771 h 5659437"/>
              <a:gd name="connsiteX5006" fmla="*/ 936704 w 3972063"/>
              <a:gd name="connsiteY5006" fmla="*/ 553386 h 5659437"/>
              <a:gd name="connsiteX5007" fmla="*/ 938833 w 3972063"/>
              <a:gd name="connsiteY5007" fmla="*/ 555515 h 5659437"/>
              <a:gd name="connsiteX5008" fmla="*/ 940961 w 3972063"/>
              <a:gd name="connsiteY5008" fmla="*/ 559771 h 5659437"/>
              <a:gd name="connsiteX5009" fmla="*/ 938833 w 3972063"/>
              <a:gd name="connsiteY5009" fmla="*/ 561900 h 5659437"/>
              <a:gd name="connsiteX5010" fmla="*/ 940961 w 3972063"/>
              <a:gd name="connsiteY5010" fmla="*/ 549129 h 5659437"/>
              <a:gd name="connsiteX5011" fmla="*/ 951602 w 3972063"/>
              <a:gd name="connsiteY5011" fmla="*/ 553386 h 5659437"/>
              <a:gd name="connsiteX5012" fmla="*/ 949474 w 3972063"/>
              <a:gd name="connsiteY5012" fmla="*/ 547001 h 5659437"/>
              <a:gd name="connsiteX5013" fmla="*/ 964372 w 3972063"/>
              <a:gd name="connsiteY5013" fmla="*/ 561900 h 5659437"/>
              <a:gd name="connsiteX5014" fmla="*/ 964372 w 3972063"/>
              <a:gd name="connsiteY5014" fmla="*/ 572542 h 5659437"/>
              <a:gd name="connsiteX5015" fmla="*/ 975013 w 3972063"/>
              <a:gd name="connsiteY5015" fmla="*/ 581056 h 5659437"/>
              <a:gd name="connsiteX5016" fmla="*/ 970757 w 3972063"/>
              <a:gd name="connsiteY5016" fmla="*/ 561900 h 5659437"/>
              <a:gd name="connsiteX5017" fmla="*/ 964372 w 3972063"/>
              <a:gd name="connsiteY5017" fmla="*/ 549129 h 5659437"/>
              <a:gd name="connsiteX5018" fmla="*/ 968628 w 3972063"/>
              <a:gd name="connsiteY5018" fmla="*/ 557643 h 5659437"/>
              <a:gd name="connsiteX5019" fmla="*/ 979270 w 3972063"/>
              <a:gd name="connsiteY5019" fmla="*/ 564028 h 5659437"/>
              <a:gd name="connsiteX5020" fmla="*/ 972885 w 3972063"/>
              <a:gd name="connsiteY5020" fmla="*/ 553386 h 5659437"/>
              <a:gd name="connsiteX5021" fmla="*/ 979270 w 3972063"/>
              <a:gd name="connsiteY5021" fmla="*/ 557643 h 5659437"/>
              <a:gd name="connsiteX5022" fmla="*/ 970757 w 3972063"/>
              <a:gd name="connsiteY5022" fmla="*/ 544873 h 5659437"/>
              <a:gd name="connsiteX5023" fmla="*/ 981398 w 3972063"/>
              <a:gd name="connsiteY5023" fmla="*/ 551258 h 5659437"/>
              <a:gd name="connsiteX5024" fmla="*/ 972885 w 3972063"/>
              <a:gd name="connsiteY5024" fmla="*/ 536359 h 5659437"/>
              <a:gd name="connsiteX5025" fmla="*/ 979270 w 3972063"/>
              <a:gd name="connsiteY5025" fmla="*/ 544873 h 5659437"/>
              <a:gd name="connsiteX5026" fmla="*/ 985655 w 3972063"/>
              <a:gd name="connsiteY5026" fmla="*/ 547001 h 5659437"/>
              <a:gd name="connsiteX5027" fmla="*/ 979270 w 3972063"/>
              <a:gd name="connsiteY5027" fmla="*/ 527845 h 5659437"/>
              <a:gd name="connsiteX5028" fmla="*/ 970757 w 3972063"/>
              <a:gd name="connsiteY5028" fmla="*/ 519332 h 5659437"/>
              <a:gd name="connsiteX5029" fmla="*/ 968628 w 3972063"/>
              <a:gd name="connsiteY5029" fmla="*/ 512947 h 5659437"/>
              <a:gd name="connsiteX5030" fmla="*/ 975013 w 3972063"/>
              <a:gd name="connsiteY5030" fmla="*/ 512947 h 5659437"/>
              <a:gd name="connsiteX5031" fmla="*/ 981398 w 3972063"/>
              <a:gd name="connsiteY5031" fmla="*/ 534231 h 5659437"/>
              <a:gd name="connsiteX5032" fmla="*/ 985655 w 3972063"/>
              <a:gd name="connsiteY5032" fmla="*/ 538487 h 5659437"/>
              <a:gd name="connsiteX5033" fmla="*/ 987783 w 3972063"/>
              <a:gd name="connsiteY5033" fmla="*/ 500176 h 5659437"/>
              <a:gd name="connsiteX5034" fmla="*/ 996296 w 3972063"/>
              <a:gd name="connsiteY5034" fmla="*/ 504433 h 5659437"/>
              <a:gd name="connsiteX5035" fmla="*/ 1009065 w 3972063"/>
              <a:gd name="connsiteY5035" fmla="*/ 536359 h 5659437"/>
              <a:gd name="connsiteX5036" fmla="*/ 1011194 w 3972063"/>
              <a:gd name="connsiteY5036" fmla="*/ 536359 h 5659437"/>
              <a:gd name="connsiteX5037" fmla="*/ 1013322 w 3972063"/>
              <a:gd name="connsiteY5037" fmla="*/ 508690 h 5659437"/>
              <a:gd name="connsiteX5038" fmla="*/ 1023963 w 3972063"/>
              <a:gd name="connsiteY5038" fmla="*/ 491662 h 5659437"/>
              <a:gd name="connsiteX5039" fmla="*/ 1021835 w 3972063"/>
              <a:gd name="connsiteY5039" fmla="*/ 487406 h 5659437"/>
              <a:gd name="connsiteX5040" fmla="*/ 1030348 w 3972063"/>
              <a:gd name="connsiteY5040" fmla="*/ 495919 h 5659437"/>
              <a:gd name="connsiteX5041" fmla="*/ 1038861 w 3972063"/>
              <a:gd name="connsiteY5041" fmla="*/ 498048 h 5659437"/>
              <a:gd name="connsiteX5042" fmla="*/ 1034605 w 3972063"/>
              <a:gd name="connsiteY5042" fmla="*/ 491662 h 5659437"/>
              <a:gd name="connsiteX5043" fmla="*/ 1034605 w 3972063"/>
              <a:gd name="connsiteY5043" fmla="*/ 495919 h 5659437"/>
              <a:gd name="connsiteX5044" fmla="*/ 1028220 w 3972063"/>
              <a:gd name="connsiteY5044" fmla="*/ 476764 h 5659437"/>
              <a:gd name="connsiteX5045" fmla="*/ 1060144 w 3972063"/>
              <a:gd name="connsiteY5045" fmla="*/ 487406 h 5659437"/>
              <a:gd name="connsiteX5046" fmla="*/ 1077170 w 3972063"/>
              <a:gd name="connsiteY5046" fmla="*/ 498048 h 5659437"/>
              <a:gd name="connsiteX5047" fmla="*/ 1100581 w 3972063"/>
              <a:gd name="connsiteY5047" fmla="*/ 551258 h 5659437"/>
              <a:gd name="connsiteX5048" fmla="*/ 1094196 w 3972063"/>
              <a:gd name="connsiteY5048" fmla="*/ 540616 h 5659437"/>
              <a:gd name="connsiteX5049" fmla="*/ 1092068 w 3972063"/>
              <a:gd name="connsiteY5049" fmla="*/ 551258 h 5659437"/>
              <a:gd name="connsiteX5050" fmla="*/ 1096325 w 3972063"/>
              <a:gd name="connsiteY5050" fmla="*/ 589569 h 5659437"/>
              <a:gd name="connsiteX5051" fmla="*/ 1085683 w 3972063"/>
              <a:gd name="connsiteY5051" fmla="*/ 610853 h 5659437"/>
              <a:gd name="connsiteX5052" fmla="*/ 1094196 w 3972063"/>
              <a:gd name="connsiteY5052" fmla="*/ 608725 h 5659437"/>
              <a:gd name="connsiteX5053" fmla="*/ 1092068 w 3972063"/>
              <a:gd name="connsiteY5053" fmla="*/ 625752 h 5659437"/>
              <a:gd name="connsiteX5054" fmla="*/ 1089940 w 3972063"/>
              <a:gd name="connsiteY5054" fmla="*/ 640651 h 5659437"/>
              <a:gd name="connsiteX5055" fmla="*/ 1081427 w 3972063"/>
              <a:gd name="connsiteY5055" fmla="*/ 636394 h 5659437"/>
              <a:gd name="connsiteX5056" fmla="*/ 1081427 w 3972063"/>
              <a:gd name="connsiteY5056" fmla="*/ 649165 h 5659437"/>
              <a:gd name="connsiteX5057" fmla="*/ 1081427 w 3972063"/>
              <a:gd name="connsiteY5057" fmla="*/ 642779 h 5659437"/>
              <a:gd name="connsiteX5058" fmla="*/ 1081427 w 3972063"/>
              <a:gd name="connsiteY5058" fmla="*/ 653421 h 5659437"/>
              <a:gd name="connsiteX5059" fmla="*/ 1068657 w 3972063"/>
              <a:gd name="connsiteY5059" fmla="*/ 670449 h 5659437"/>
              <a:gd name="connsiteX5060" fmla="*/ 1081427 w 3972063"/>
              <a:gd name="connsiteY5060" fmla="*/ 700246 h 5659437"/>
              <a:gd name="connsiteX5061" fmla="*/ 1098453 w 3972063"/>
              <a:gd name="connsiteY5061" fmla="*/ 715145 h 5659437"/>
              <a:gd name="connsiteX5062" fmla="*/ 1096325 w 3972063"/>
              <a:gd name="connsiteY5062" fmla="*/ 706632 h 5659437"/>
              <a:gd name="connsiteX5063" fmla="*/ 1085683 w 3972063"/>
              <a:gd name="connsiteY5063" fmla="*/ 698118 h 5659437"/>
              <a:gd name="connsiteX5064" fmla="*/ 1092068 w 3972063"/>
              <a:gd name="connsiteY5064" fmla="*/ 687476 h 5659437"/>
              <a:gd name="connsiteX5065" fmla="*/ 1100581 w 3972063"/>
              <a:gd name="connsiteY5065" fmla="*/ 691733 h 5659437"/>
              <a:gd name="connsiteX5066" fmla="*/ 1098453 w 3972063"/>
              <a:gd name="connsiteY5066" fmla="*/ 685348 h 5659437"/>
              <a:gd name="connsiteX5067" fmla="*/ 1094196 w 3972063"/>
              <a:gd name="connsiteY5067" fmla="*/ 681091 h 5659437"/>
              <a:gd name="connsiteX5068" fmla="*/ 1100581 w 3972063"/>
              <a:gd name="connsiteY5068" fmla="*/ 683219 h 5659437"/>
              <a:gd name="connsiteX5069" fmla="*/ 1113351 w 3972063"/>
              <a:gd name="connsiteY5069" fmla="*/ 702375 h 5659437"/>
              <a:gd name="connsiteX5070" fmla="*/ 1113351 w 3972063"/>
              <a:gd name="connsiteY5070" fmla="*/ 687476 h 5659437"/>
              <a:gd name="connsiteX5071" fmla="*/ 1121864 w 3972063"/>
              <a:gd name="connsiteY5071" fmla="*/ 695990 h 5659437"/>
              <a:gd name="connsiteX5072" fmla="*/ 1130377 w 3972063"/>
              <a:gd name="connsiteY5072" fmla="*/ 689604 h 5659437"/>
              <a:gd name="connsiteX5073" fmla="*/ 1136762 w 3972063"/>
              <a:gd name="connsiteY5073" fmla="*/ 700246 h 5659437"/>
              <a:gd name="connsiteX5074" fmla="*/ 1147403 w 3972063"/>
              <a:gd name="connsiteY5074" fmla="*/ 698118 h 5659437"/>
              <a:gd name="connsiteX5075" fmla="*/ 1143146 w 3972063"/>
              <a:gd name="connsiteY5075" fmla="*/ 693861 h 5659437"/>
              <a:gd name="connsiteX5076" fmla="*/ 1155916 w 3972063"/>
              <a:gd name="connsiteY5076" fmla="*/ 691733 h 5659437"/>
              <a:gd name="connsiteX5077" fmla="*/ 1172942 w 3972063"/>
              <a:gd name="connsiteY5077" fmla="*/ 695990 h 5659437"/>
              <a:gd name="connsiteX5078" fmla="*/ 1168686 w 3972063"/>
              <a:gd name="connsiteY5078" fmla="*/ 749200 h 5659437"/>
              <a:gd name="connsiteX5079" fmla="*/ 1166557 w 3972063"/>
              <a:gd name="connsiteY5079" fmla="*/ 766227 h 5659437"/>
              <a:gd name="connsiteX5080" fmla="*/ 1168686 w 3972063"/>
              <a:gd name="connsiteY5080" fmla="*/ 783254 h 5659437"/>
              <a:gd name="connsiteX5081" fmla="*/ 1166557 w 3972063"/>
              <a:gd name="connsiteY5081" fmla="*/ 766227 h 5659437"/>
              <a:gd name="connsiteX5082" fmla="*/ 1166557 w 3972063"/>
              <a:gd name="connsiteY5082" fmla="*/ 789640 h 5659437"/>
              <a:gd name="connsiteX5083" fmla="*/ 1170814 w 3972063"/>
              <a:gd name="connsiteY5083" fmla="*/ 802410 h 5659437"/>
              <a:gd name="connsiteX5084" fmla="*/ 1162301 w 3972063"/>
              <a:gd name="connsiteY5084" fmla="*/ 785383 h 5659437"/>
              <a:gd name="connsiteX5085" fmla="*/ 1175070 w 3972063"/>
              <a:gd name="connsiteY5085" fmla="*/ 810924 h 5659437"/>
              <a:gd name="connsiteX5086" fmla="*/ 1166557 w 3972063"/>
              <a:gd name="connsiteY5086" fmla="*/ 806667 h 5659437"/>
              <a:gd name="connsiteX5087" fmla="*/ 1162301 w 3972063"/>
              <a:gd name="connsiteY5087" fmla="*/ 810924 h 5659437"/>
              <a:gd name="connsiteX5088" fmla="*/ 1162301 w 3972063"/>
              <a:gd name="connsiteY5088" fmla="*/ 813052 h 5659437"/>
              <a:gd name="connsiteX5089" fmla="*/ 1172942 w 3972063"/>
              <a:gd name="connsiteY5089" fmla="*/ 825822 h 5659437"/>
              <a:gd name="connsiteX5090" fmla="*/ 1175070 w 3972063"/>
              <a:gd name="connsiteY5090" fmla="*/ 823694 h 5659437"/>
              <a:gd name="connsiteX5091" fmla="*/ 1185712 w 3972063"/>
              <a:gd name="connsiteY5091" fmla="*/ 827951 h 5659437"/>
              <a:gd name="connsiteX5092" fmla="*/ 1196353 w 3972063"/>
              <a:gd name="connsiteY5092" fmla="*/ 840721 h 5659437"/>
              <a:gd name="connsiteX5093" fmla="*/ 1189968 w 3972063"/>
              <a:gd name="connsiteY5093" fmla="*/ 817309 h 5659437"/>
              <a:gd name="connsiteX5094" fmla="*/ 1189968 w 3972063"/>
              <a:gd name="connsiteY5094" fmla="*/ 810924 h 5659437"/>
              <a:gd name="connsiteX5095" fmla="*/ 1181455 w 3972063"/>
              <a:gd name="connsiteY5095" fmla="*/ 804538 h 5659437"/>
              <a:gd name="connsiteX5096" fmla="*/ 1187840 w 3972063"/>
              <a:gd name="connsiteY5096" fmla="*/ 804538 h 5659437"/>
              <a:gd name="connsiteX5097" fmla="*/ 1187840 w 3972063"/>
              <a:gd name="connsiteY5097" fmla="*/ 772612 h 5659437"/>
              <a:gd name="connsiteX5098" fmla="*/ 1198481 w 3972063"/>
              <a:gd name="connsiteY5098" fmla="*/ 749200 h 5659437"/>
              <a:gd name="connsiteX5099" fmla="*/ 1209123 w 3972063"/>
              <a:gd name="connsiteY5099" fmla="*/ 772612 h 5659437"/>
              <a:gd name="connsiteX5100" fmla="*/ 1213379 w 3972063"/>
              <a:gd name="connsiteY5100" fmla="*/ 761970 h 5659437"/>
              <a:gd name="connsiteX5101" fmla="*/ 1224021 w 3972063"/>
              <a:gd name="connsiteY5101" fmla="*/ 766227 h 5659437"/>
              <a:gd name="connsiteX5102" fmla="*/ 1224021 w 3972063"/>
              <a:gd name="connsiteY5102" fmla="*/ 755585 h 5659437"/>
              <a:gd name="connsiteX5103" fmla="*/ 1230405 w 3972063"/>
              <a:gd name="connsiteY5103" fmla="*/ 755585 h 5659437"/>
              <a:gd name="connsiteX5104" fmla="*/ 1232534 w 3972063"/>
              <a:gd name="connsiteY5104" fmla="*/ 761970 h 5659437"/>
              <a:gd name="connsiteX5105" fmla="*/ 1243175 w 3972063"/>
              <a:gd name="connsiteY5105" fmla="*/ 768355 h 5659437"/>
              <a:gd name="connsiteX5106" fmla="*/ 1258073 w 3972063"/>
              <a:gd name="connsiteY5106" fmla="*/ 813052 h 5659437"/>
              <a:gd name="connsiteX5107" fmla="*/ 1264458 w 3972063"/>
              <a:gd name="connsiteY5107" fmla="*/ 844978 h 5659437"/>
              <a:gd name="connsiteX5108" fmla="*/ 1268714 w 3972063"/>
              <a:gd name="connsiteY5108" fmla="*/ 883289 h 5659437"/>
              <a:gd name="connsiteX5109" fmla="*/ 1317664 w 3972063"/>
              <a:gd name="connsiteY5109" fmla="*/ 827951 h 5659437"/>
              <a:gd name="connsiteX5110" fmla="*/ 1328306 w 3972063"/>
              <a:gd name="connsiteY5110" fmla="*/ 830079 h 5659437"/>
              <a:gd name="connsiteX5111" fmla="*/ 1326178 w 3972063"/>
              <a:gd name="connsiteY5111" fmla="*/ 813052 h 5659437"/>
              <a:gd name="connsiteX5112" fmla="*/ 1347460 w 3972063"/>
              <a:gd name="connsiteY5112" fmla="*/ 804538 h 5659437"/>
              <a:gd name="connsiteX5113" fmla="*/ 1370871 w 3972063"/>
              <a:gd name="connsiteY5113" fmla="*/ 770484 h 5659437"/>
              <a:gd name="connsiteX5114" fmla="*/ 1394282 w 3972063"/>
              <a:gd name="connsiteY5114" fmla="*/ 751328 h 5659437"/>
              <a:gd name="connsiteX5115" fmla="*/ 1385769 w 3972063"/>
              <a:gd name="connsiteY5115" fmla="*/ 744943 h 5659437"/>
              <a:gd name="connsiteX5116" fmla="*/ 1394282 w 3972063"/>
              <a:gd name="connsiteY5116" fmla="*/ 734301 h 5659437"/>
              <a:gd name="connsiteX5117" fmla="*/ 1419821 w 3972063"/>
              <a:gd name="connsiteY5117" fmla="*/ 710888 h 5659437"/>
              <a:gd name="connsiteX5118" fmla="*/ 1432591 w 3972063"/>
              <a:gd name="connsiteY5118" fmla="*/ 719402 h 5659437"/>
              <a:gd name="connsiteX5119" fmla="*/ 1441104 w 3972063"/>
              <a:gd name="connsiteY5119" fmla="*/ 685348 h 5659437"/>
              <a:gd name="connsiteX5120" fmla="*/ 1445361 w 3972063"/>
              <a:gd name="connsiteY5120" fmla="*/ 695990 h 5659437"/>
              <a:gd name="connsiteX5121" fmla="*/ 1456002 w 3972063"/>
              <a:gd name="connsiteY5121" fmla="*/ 700246 h 5659437"/>
              <a:gd name="connsiteX5122" fmla="*/ 1462387 w 3972063"/>
              <a:gd name="connsiteY5122" fmla="*/ 681091 h 5659437"/>
              <a:gd name="connsiteX5123" fmla="*/ 1462387 w 3972063"/>
              <a:gd name="connsiteY5123" fmla="*/ 691733 h 5659437"/>
              <a:gd name="connsiteX5124" fmla="*/ 1470900 w 3972063"/>
              <a:gd name="connsiteY5124" fmla="*/ 672577 h 5659437"/>
              <a:gd name="connsiteX5125" fmla="*/ 1481541 w 3972063"/>
              <a:gd name="connsiteY5125" fmla="*/ 674706 h 5659437"/>
              <a:gd name="connsiteX5126" fmla="*/ 1479413 w 3972063"/>
              <a:gd name="connsiteY5126" fmla="*/ 657678 h 5659437"/>
              <a:gd name="connsiteX5127" fmla="*/ 1496439 w 3972063"/>
              <a:gd name="connsiteY5127" fmla="*/ 638523 h 5659437"/>
              <a:gd name="connsiteX5128" fmla="*/ 1485798 w 3972063"/>
              <a:gd name="connsiteY5128" fmla="*/ 632137 h 5659437"/>
              <a:gd name="connsiteX5129" fmla="*/ 1500696 w 3972063"/>
              <a:gd name="connsiteY5129" fmla="*/ 634266 h 5659437"/>
              <a:gd name="connsiteX5130" fmla="*/ 1498567 w 3972063"/>
              <a:gd name="connsiteY5130" fmla="*/ 623624 h 5659437"/>
              <a:gd name="connsiteX5131" fmla="*/ 1502824 w 3972063"/>
              <a:gd name="connsiteY5131" fmla="*/ 632137 h 5659437"/>
              <a:gd name="connsiteX5132" fmla="*/ 1526235 w 3972063"/>
              <a:gd name="connsiteY5132" fmla="*/ 604468 h 5659437"/>
              <a:gd name="connsiteX5133" fmla="*/ 1528363 w 3972063"/>
              <a:gd name="connsiteY5133" fmla="*/ 604468 h 5659437"/>
              <a:gd name="connsiteX5134" fmla="*/ 1545389 w 3972063"/>
              <a:gd name="connsiteY5134" fmla="*/ 581056 h 5659437"/>
              <a:gd name="connsiteX5135" fmla="*/ 1549646 w 3972063"/>
              <a:gd name="connsiteY5135" fmla="*/ 576799 h 5659437"/>
              <a:gd name="connsiteX5136" fmla="*/ 1556031 w 3972063"/>
              <a:gd name="connsiteY5136" fmla="*/ 583184 h 5659437"/>
              <a:gd name="connsiteX5137" fmla="*/ 1553902 w 3972063"/>
              <a:gd name="connsiteY5137" fmla="*/ 572542 h 5659437"/>
              <a:gd name="connsiteX5138" fmla="*/ 1547518 w 3972063"/>
              <a:gd name="connsiteY5138" fmla="*/ 574670 h 5659437"/>
              <a:gd name="connsiteX5139" fmla="*/ 1560287 w 3972063"/>
              <a:gd name="connsiteY5139" fmla="*/ 568285 h 5659437"/>
              <a:gd name="connsiteX5140" fmla="*/ 1570929 w 3972063"/>
              <a:gd name="connsiteY5140" fmla="*/ 561900 h 5659437"/>
              <a:gd name="connsiteX5141" fmla="*/ 1573057 w 3972063"/>
              <a:gd name="connsiteY5141" fmla="*/ 570414 h 5659437"/>
              <a:gd name="connsiteX5142" fmla="*/ 1587955 w 3972063"/>
              <a:gd name="connsiteY5142" fmla="*/ 544873 h 5659437"/>
              <a:gd name="connsiteX5143" fmla="*/ 1594339 w 3972063"/>
              <a:gd name="connsiteY5143" fmla="*/ 551258 h 5659437"/>
              <a:gd name="connsiteX5144" fmla="*/ 1596468 w 3972063"/>
              <a:gd name="connsiteY5144" fmla="*/ 544873 h 5659437"/>
              <a:gd name="connsiteX5145" fmla="*/ 1590083 w 3972063"/>
              <a:gd name="connsiteY5145" fmla="*/ 538487 h 5659437"/>
              <a:gd name="connsiteX5146" fmla="*/ 1600724 w 3972063"/>
              <a:gd name="connsiteY5146" fmla="*/ 532102 h 5659437"/>
              <a:gd name="connsiteX5147" fmla="*/ 1596468 w 3972063"/>
              <a:gd name="connsiteY5147" fmla="*/ 527845 h 5659437"/>
              <a:gd name="connsiteX5148" fmla="*/ 1611366 w 3972063"/>
              <a:gd name="connsiteY5148" fmla="*/ 521460 h 5659437"/>
              <a:gd name="connsiteX5149" fmla="*/ 1619879 w 3972063"/>
              <a:gd name="connsiteY5149" fmla="*/ 532102 h 5659437"/>
              <a:gd name="connsiteX5150" fmla="*/ 1622007 w 3972063"/>
              <a:gd name="connsiteY5150" fmla="*/ 517203 h 5659437"/>
              <a:gd name="connsiteX5151" fmla="*/ 1622007 w 3972063"/>
              <a:gd name="connsiteY5151" fmla="*/ 506561 h 5659437"/>
              <a:gd name="connsiteX5152" fmla="*/ 1632648 w 3972063"/>
              <a:gd name="connsiteY5152" fmla="*/ 517203 h 5659437"/>
              <a:gd name="connsiteX5153" fmla="*/ 1630520 w 3972063"/>
              <a:gd name="connsiteY5153" fmla="*/ 508690 h 5659437"/>
              <a:gd name="connsiteX5154" fmla="*/ 1656059 w 3972063"/>
              <a:gd name="connsiteY5154" fmla="*/ 498048 h 5659437"/>
              <a:gd name="connsiteX5155" fmla="*/ 1649674 w 3972063"/>
              <a:gd name="connsiteY5155" fmla="*/ 493791 h 5659437"/>
              <a:gd name="connsiteX5156" fmla="*/ 1653931 w 3972063"/>
              <a:gd name="connsiteY5156" fmla="*/ 489534 h 5659437"/>
              <a:gd name="connsiteX5157" fmla="*/ 1664572 w 3972063"/>
              <a:gd name="connsiteY5157" fmla="*/ 489534 h 5659437"/>
              <a:gd name="connsiteX5158" fmla="*/ 1675214 w 3972063"/>
              <a:gd name="connsiteY5158" fmla="*/ 500176 h 5659437"/>
              <a:gd name="connsiteX5159" fmla="*/ 1666701 w 3972063"/>
              <a:gd name="connsiteY5159" fmla="*/ 510818 h 5659437"/>
              <a:gd name="connsiteX5160" fmla="*/ 1647546 w 3972063"/>
              <a:gd name="connsiteY5160" fmla="*/ 512947 h 5659437"/>
              <a:gd name="connsiteX5161" fmla="*/ 1649674 w 3972063"/>
              <a:gd name="connsiteY5161" fmla="*/ 523589 h 5659437"/>
              <a:gd name="connsiteX5162" fmla="*/ 1645418 w 3972063"/>
              <a:gd name="connsiteY5162" fmla="*/ 517203 h 5659437"/>
              <a:gd name="connsiteX5163" fmla="*/ 1639033 w 3972063"/>
              <a:gd name="connsiteY5163" fmla="*/ 519332 h 5659437"/>
              <a:gd name="connsiteX5164" fmla="*/ 1651803 w 3972063"/>
              <a:gd name="connsiteY5164" fmla="*/ 534231 h 5659437"/>
              <a:gd name="connsiteX5165" fmla="*/ 1634777 w 3972063"/>
              <a:gd name="connsiteY5165" fmla="*/ 523589 h 5659437"/>
              <a:gd name="connsiteX5166" fmla="*/ 1628392 w 3972063"/>
              <a:gd name="connsiteY5166" fmla="*/ 538487 h 5659437"/>
              <a:gd name="connsiteX5167" fmla="*/ 1643290 w 3972063"/>
              <a:gd name="connsiteY5167" fmla="*/ 544873 h 5659437"/>
              <a:gd name="connsiteX5168" fmla="*/ 1626263 w 3972063"/>
              <a:gd name="connsiteY5168" fmla="*/ 538487 h 5659437"/>
              <a:gd name="connsiteX5169" fmla="*/ 1611366 w 3972063"/>
              <a:gd name="connsiteY5169" fmla="*/ 566157 h 5659437"/>
              <a:gd name="connsiteX5170" fmla="*/ 1615622 w 3972063"/>
              <a:gd name="connsiteY5170" fmla="*/ 570414 h 5659437"/>
              <a:gd name="connsiteX5171" fmla="*/ 1622007 w 3972063"/>
              <a:gd name="connsiteY5171" fmla="*/ 566157 h 5659437"/>
              <a:gd name="connsiteX5172" fmla="*/ 1607109 w 3972063"/>
              <a:gd name="connsiteY5172" fmla="*/ 572542 h 5659437"/>
              <a:gd name="connsiteX5173" fmla="*/ 1611366 w 3972063"/>
              <a:gd name="connsiteY5173" fmla="*/ 581056 h 5659437"/>
              <a:gd name="connsiteX5174" fmla="*/ 1598596 w 3972063"/>
              <a:gd name="connsiteY5174" fmla="*/ 576799 h 5659437"/>
              <a:gd name="connsiteX5175" fmla="*/ 1590083 w 3972063"/>
              <a:gd name="connsiteY5175" fmla="*/ 610853 h 5659437"/>
              <a:gd name="connsiteX5176" fmla="*/ 1579442 w 3972063"/>
              <a:gd name="connsiteY5176" fmla="*/ 606596 h 5659437"/>
              <a:gd name="connsiteX5177" fmla="*/ 1568800 w 3972063"/>
              <a:gd name="connsiteY5177" fmla="*/ 625752 h 5659437"/>
              <a:gd name="connsiteX5178" fmla="*/ 1560287 w 3972063"/>
              <a:gd name="connsiteY5178" fmla="*/ 619367 h 5659437"/>
              <a:gd name="connsiteX5179" fmla="*/ 1562415 w 3972063"/>
              <a:gd name="connsiteY5179" fmla="*/ 630009 h 5659437"/>
              <a:gd name="connsiteX5180" fmla="*/ 1570929 w 3972063"/>
              <a:gd name="connsiteY5180" fmla="*/ 632137 h 5659437"/>
              <a:gd name="connsiteX5181" fmla="*/ 1562415 w 3972063"/>
              <a:gd name="connsiteY5181" fmla="*/ 636394 h 5659437"/>
              <a:gd name="connsiteX5182" fmla="*/ 1551774 w 3972063"/>
              <a:gd name="connsiteY5182" fmla="*/ 627881 h 5659437"/>
              <a:gd name="connsiteX5183" fmla="*/ 1543261 w 3972063"/>
              <a:gd name="connsiteY5183" fmla="*/ 653421 h 5659437"/>
              <a:gd name="connsiteX5184" fmla="*/ 1534748 w 3972063"/>
              <a:gd name="connsiteY5184" fmla="*/ 651293 h 5659437"/>
              <a:gd name="connsiteX5185" fmla="*/ 1536876 w 3972063"/>
              <a:gd name="connsiteY5185" fmla="*/ 661935 h 5659437"/>
              <a:gd name="connsiteX5186" fmla="*/ 1543261 w 3972063"/>
              <a:gd name="connsiteY5186" fmla="*/ 661935 h 5659437"/>
              <a:gd name="connsiteX5187" fmla="*/ 1521978 w 3972063"/>
              <a:gd name="connsiteY5187" fmla="*/ 670449 h 5659437"/>
              <a:gd name="connsiteX5188" fmla="*/ 1528363 w 3972063"/>
              <a:gd name="connsiteY5188" fmla="*/ 674706 h 5659437"/>
              <a:gd name="connsiteX5189" fmla="*/ 1536876 w 3972063"/>
              <a:gd name="connsiteY5189" fmla="*/ 672577 h 5659437"/>
              <a:gd name="connsiteX5190" fmla="*/ 1515594 w 3972063"/>
              <a:gd name="connsiteY5190" fmla="*/ 708760 h 5659437"/>
              <a:gd name="connsiteX5191" fmla="*/ 1509209 w 3972063"/>
              <a:gd name="connsiteY5191" fmla="*/ 706632 h 5659437"/>
              <a:gd name="connsiteX5192" fmla="*/ 1490054 w 3972063"/>
              <a:gd name="connsiteY5192" fmla="*/ 723659 h 5659437"/>
              <a:gd name="connsiteX5193" fmla="*/ 1477285 w 3972063"/>
              <a:gd name="connsiteY5193" fmla="*/ 749200 h 5659437"/>
              <a:gd name="connsiteX5194" fmla="*/ 1458130 w 3972063"/>
              <a:gd name="connsiteY5194" fmla="*/ 757713 h 5659437"/>
              <a:gd name="connsiteX5195" fmla="*/ 1453874 w 3972063"/>
              <a:gd name="connsiteY5195" fmla="*/ 770484 h 5659437"/>
              <a:gd name="connsiteX5196" fmla="*/ 1445361 w 3972063"/>
              <a:gd name="connsiteY5196" fmla="*/ 789640 h 5659437"/>
              <a:gd name="connsiteX5197" fmla="*/ 1434719 w 3972063"/>
              <a:gd name="connsiteY5197" fmla="*/ 785383 h 5659437"/>
              <a:gd name="connsiteX5198" fmla="*/ 1428334 w 3972063"/>
              <a:gd name="connsiteY5198" fmla="*/ 791768 h 5659437"/>
              <a:gd name="connsiteX5199" fmla="*/ 1432591 w 3972063"/>
              <a:gd name="connsiteY5199" fmla="*/ 802410 h 5659437"/>
              <a:gd name="connsiteX5200" fmla="*/ 1426206 w 3972063"/>
              <a:gd name="connsiteY5200" fmla="*/ 791768 h 5659437"/>
              <a:gd name="connsiteX5201" fmla="*/ 1426206 w 3972063"/>
              <a:gd name="connsiteY5201" fmla="*/ 808795 h 5659437"/>
              <a:gd name="connsiteX5202" fmla="*/ 1415565 w 3972063"/>
              <a:gd name="connsiteY5202" fmla="*/ 806667 h 5659437"/>
              <a:gd name="connsiteX5203" fmla="*/ 1419821 w 3972063"/>
              <a:gd name="connsiteY5203" fmla="*/ 827951 h 5659437"/>
              <a:gd name="connsiteX5204" fmla="*/ 1426206 w 3972063"/>
              <a:gd name="connsiteY5204" fmla="*/ 830079 h 5659437"/>
              <a:gd name="connsiteX5205" fmla="*/ 1421950 w 3972063"/>
              <a:gd name="connsiteY5205" fmla="*/ 830079 h 5659437"/>
              <a:gd name="connsiteX5206" fmla="*/ 1432591 w 3972063"/>
              <a:gd name="connsiteY5206" fmla="*/ 834336 h 5659437"/>
              <a:gd name="connsiteX5207" fmla="*/ 1415565 w 3972063"/>
              <a:gd name="connsiteY5207" fmla="*/ 847107 h 5659437"/>
              <a:gd name="connsiteX5208" fmla="*/ 1411308 w 3972063"/>
              <a:gd name="connsiteY5208" fmla="*/ 836465 h 5659437"/>
              <a:gd name="connsiteX5209" fmla="*/ 1413437 w 3972063"/>
              <a:gd name="connsiteY5209" fmla="*/ 827951 h 5659437"/>
              <a:gd name="connsiteX5210" fmla="*/ 1400667 w 3972063"/>
              <a:gd name="connsiteY5210" fmla="*/ 832208 h 5659437"/>
              <a:gd name="connsiteX5211" fmla="*/ 1400667 w 3972063"/>
              <a:gd name="connsiteY5211" fmla="*/ 842850 h 5659437"/>
              <a:gd name="connsiteX5212" fmla="*/ 1407052 w 3972063"/>
              <a:gd name="connsiteY5212" fmla="*/ 840721 h 5659437"/>
              <a:gd name="connsiteX5213" fmla="*/ 1415565 w 3972063"/>
              <a:gd name="connsiteY5213" fmla="*/ 847107 h 5659437"/>
              <a:gd name="connsiteX5214" fmla="*/ 1411308 w 3972063"/>
              <a:gd name="connsiteY5214" fmla="*/ 855620 h 5659437"/>
              <a:gd name="connsiteX5215" fmla="*/ 1407052 w 3972063"/>
              <a:gd name="connsiteY5215" fmla="*/ 847107 h 5659437"/>
              <a:gd name="connsiteX5216" fmla="*/ 1402795 w 3972063"/>
              <a:gd name="connsiteY5216" fmla="*/ 851363 h 5659437"/>
              <a:gd name="connsiteX5217" fmla="*/ 1411308 w 3972063"/>
              <a:gd name="connsiteY5217" fmla="*/ 859877 h 5659437"/>
              <a:gd name="connsiteX5218" fmla="*/ 1379384 w 3972063"/>
              <a:gd name="connsiteY5218" fmla="*/ 876904 h 5659437"/>
              <a:gd name="connsiteX5219" fmla="*/ 1381513 w 3972063"/>
              <a:gd name="connsiteY5219" fmla="*/ 885418 h 5659437"/>
              <a:gd name="connsiteX5220" fmla="*/ 1390026 w 3972063"/>
              <a:gd name="connsiteY5220" fmla="*/ 883289 h 5659437"/>
              <a:gd name="connsiteX5221" fmla="*/ 1368743 w 3972063"/>
              <a:gd name="connsiteY5221" fmla="*/ 891803 h 5659437"/>
              <a:gd name="connsiteX5222" fmla="*/ 1366615 w 3972063"/>
              <a:gd name="connsiteY5222" fmla="*/ 893932 h 5659437"/>
              <a:gd name="connsiteX5223" fmla="*/ 1375128 w 3972063"/>
              <a:gd name="connsiteY5223" fmla="*/ 904574 h 5659437"/>
              <a:gd name="connsiteX5224" fmla="*/ 1343204 w 3972063"/>
              <a:gd name="connsiteY5224" fmla="*/ 945013 h 5659437"/>
              <a:gd name="connsiteX5225" fmla="*/ 1304895 w 3972063"/>
              <a:gd name="connsiteY5225" fmla="*/ 987581 h 5659437"/>
              <a:gd name="connsiteX5226" fmla="*/ 1309151 w 3972063"/>
              <a:gd name="connsiteY5226" fmla="*/ 989710 h 5659437"/>
              <a:gd name="connsiteX5227" fmla="*/ 1277227 w 3972063"/>
              <a:gd name="connsiteY5227" fmla="*/ 1019508 h 5659437"/>
              <a:gd name="connsiteX5228" fmla="*/ 1275099 w 3972063"/>
              <a:gd name="connsiteY5228" fmla="*/ 1023764 h 5659437"/>
              <a:gd name="connsiteX5229" fmla="*/ 1281484 w 3972063"/>
              <a:gd name="connsiteY5229" fmla="*/ 1032278 h 5659437"/>
              <a:gd name="connsiteX5230" fmla="*/ 1277227 w 3972063"/>
              <a:gd name="connsiteY5230" fmla="*/ 1032278 h 5659437"/>
              <a:gd name="connsiteX5231" fmla="*/ 1260201 w 3972063"/>
              <a:gd name="connsiteY5231" fmla="*/ 1051434 h 5659437"/>
              <a:gd name="connsiteX5232" fmla="*/ 1262330 w 3972063"/>
              <a:gd name="connsiteY5232" fmla="*/ 1059947 h 5659437"/>
              <a:gd name="connsiteX5233" fmla="*/ 1260201 w 3972063"/>
              <a:gd name="connsiteY5233" fmla="*/ 1070589 h 5659437"/>
              <a:gd name="connsiteX5234" fmla="*/ 1264458 w 3972063"/>
              <a:gd name="connsiteY5234" fmla="*/ 1072718 h 5659437"/>
              <a:gd name="connsiteX5235" fmla="*/ 1404924 w 3972063"/>
              <a:gd name="connsiteY5235" fmla="*/ 904574 h 5659437"/>
              <a:gd name="connsiteX5236" fmla="*/ 1434719 w 3972063"/>
              <a:gd name="connsiteY5236" fmla="*/ 874776 h 5659437"/>
              <a:gd name="connsiteX5237" fmla="*/ 1438976 w 3972063"/>
              <a:gd name="connsiteY5237" fmla="*/ 853492 h 5659437"/>
              <a:gd name="connsiteX5238" fmla="*/ 1449617 w 3972063"/>
              <a:gd name="connsiteY5238" fmla="*/ 851363 h 5659437"/>
              <a:gd name="connsiteX5239" fmla="*/ 1460259 w 3972063"/>
              <a:gd name="connsiteY5239" fmla="*/ 840721 h 5659437"/>
              <a:gd name="connsiteX5240" fmla="*/ 1470900 w 3972063"/>
              <a:gd name="connsiteY5240" fmla="*/ 823694 h 5659437"/>
              <a:gd name="connsiteX5241" fmla="*/ 1468772 w 3972063"/>
              <a:gd name="connsiteY5241" fmla="*/ 832208 h 5659437"/>
              <a:gd name="connsiteX5242" fmla="*/ 1494311 w 3972063"/>
              <a:gd name="connsiteY5242" fmla="*/ 808795 h 5659437"/>
              <a:gd name="connsiteX5243" fmla="*/ 1509209 w 3972063"/>
              <a:gd name="connsiteY5243" fmla="*/ 772612 h 5659437"/>
              <a:gd name="connsiteX5244" fmla="*/ 1517722 w 3972063"/>
              <a:gd name="connsiteY5244" fmla="*/ 770484 h 5659437"/>
              <a:gd name="connsiteX5245" fmla="*/ 1530491 w 3972063"/>
              <a:gd name="connsiteY5245" fmla="*/ 761970 h 5659437"/>
              <a:gd name="connsiteX5246" fmla="*/ 1545389 w 3972063"/>
              <a:gd name="connsiteY5246" fmla="*/ 736429 h 5659437"/>
              <a:gd name="connsiteX5247" fmla="*/ 1553902 w 3972063"/>
              <a:gd name="connsiteY5247" fmla="*/ 747071 h 5659437"/>
              <a:gd name="connsiteX5248" fmla="*/ 1547518 w 3972063"/>
              <a:gd name="connsiteY5248" fmla="*/ 736429 h 5659437"/>
              <a:gd name="connsiteX5249" fmla="*/ 1564544 w 3972063"/>
              <a:gd name="connsiteY5249" fmla="*/ 708760 h 5659437"/>
              <a:gd name="connsiteX5250" fmla="*/ 1568800 w 3972063"/>
              <a:gd name="connsiteY5250" fmla="*/ 702375 h 5659437"/>
              <a:gd name="connsiteX5251" fmla="*/ 1577313 w 3972063"/>
              <a:gd name="connsiteY5251" fmla="*/ 706632 h 5659437"/>
              <a:gd name="connsiteX5252" fmla="*/ 1579442 w 3972063"/>
              <a:gd name="connsiteY5252" fmla="*/ 689604 h 5659437"/>
              <a:gd name="connsiteX5253" fmla="*/ 1590083 w 3972063"/>
              <a:gd name="connsiteY5253" fmla="*/ 681091 h 5659437"/>
              <a:gd name="connsiteX5254" fmla="*/ 1630520 w 3972063"/>
              <a:gd name="connsiteY5254" fmla="*/ 655550 h 5659437"/>
              <a:gd name="connsiteX5255" fmla="*/ 1649674 w 3972063"/>
              <a:gd name="connsiteY5255" fmla="*/ 619367 h 5659437"/>
              <a:gd name="connsiteX5256" fmla="*/ 1658188 w 3972063"/>
              <a:gd name="connsiteY5256" fmla="*/ 617238 h 5659437"/>
              <a:gd name="connsiteX5257" fmla="*/ 1647546 w 3972063"/>
              <a:gd name="connsiteY5257" fmla="*/ 644908 h 5659437"/>
              <a:gd name="connsiteX5258" fmla="*/ 1656059 w 3972063"/>
              <a:gd name="connsiteY5258" fmla="*/ 651293 h 5659437"/>
              <a:gd name="connsiteX5259" fmla="*/ 1658188 w 3972063"/>
              <a:gd name="connsiteY5259" fmla="*/ 640651 h 5659437"/>
              <a:gd name="connsiteX5260" fmla="*/ 1670957 w 3972063"/>
              <a:gd name="connsiteY5260" fmla="*/ 649165 h 5659437"/>
              <a:gd name="connsiteX5261" fmla="*/ 1664572 w 3972063"/>
              <a:gd name="connsiteY5261" fmla="*/ 634266 h 5659437"/>
              <a:gd name="connsiteX5262" fmla="*/ 1675214 w 3972063"/>
              <a:gd name="connsiteY5262" fmla="*/ 625752 h 5659437"/>
              <a:gd name="connsiteX5263" fmla="*/ 1662444 w 3972063"/>
              <a:gd name="connsiteY5263" fmla="*/ 615110 h 5659437"/>
              <a:gd name="connsiteX5264" fmla="*/ 1668829 w 3972063"/>
              <a:gd name="connsiteY5264" fmla="*/ 600211 h 5659437"/>
              <a:gd name="connsiteX5265" fmla="*/ 1679470 w 3972063"/>
              <a:gd name="connsiteY5265" fmla="*/ 604468 h 5659437"/>
              <a:gd name="connsiteX5266" fmla="*/ 1696496 w 3972063"/>
              <a:gd name="connsiteY5266" fmla="*/ 589569 h 5659437"/>
              <a:gd name="connsiteX5267" fmla="*/ 1687983 w 3972063"/>
              <a:gd name="connsiteY5267" fmla="*/ 604468 h 5659437"/>
              <a:gd name="connsiteX5268" fmla="*/ 1705009 w 3972063"/>
              <a:gd name="connsiteY5268" fmla="*/ 608725 h 5659437"/>
              <a:gd name="connsiteX5269" fmla="*/ 1700753 w 3972063"/>
              <a:gd name="connsiteY5269" fmla="*/ 598083 h 5659437"/>
              <a:gd name="connsiteX5270" fmla="*/ 1724164 w 3972063"/>
              <a:gd name="connsiteY5270" fmla="*/ 581056 h 5659437"/>
              <a:gd name="connsiteX5271" fmla="*/ 1734805 w 3972063"/>
              <a:gd name="connsiteY5271" fmla="*/ 585312 h 5659437"/>
              <a:gd name="connsiteX5272" fmla="*/ 1734805 w 3972063"/>
              <a:gd name="connsiteY5272" fmla="*/ 581056 h 5659437"/>
              <a:gd name="connsiteX5273" fmla="*/ 1717779 w 3972063"/>
              <a:gd name="connsiteY5273" fmla="*/ 572542 h 5659437"/>
              <a:gd name="connsiteX5274" fmla="*/ 1726292 w 3972063"/>
              <a:gd name="connsiteY5274" fmla="*/ 566157 h 5659437"/>
              <a:gd name="connsiteX5275" fmla="*/ 1713523 w 3972063"/>
              <a:gd name="connsiteY5275" fmla="*/ 564028 h 5659437"/>
              <a:gd name="connsiteX5276" fmla="*/ 1724164 w 3972063"/>
              <a:gd name="connsiteY5276" fmla="*/ 557643 h 5659437"/>
              <a:gd name="connsiteX5277" fmla="*/ 1732677 w 3972063"/>
              <a:gd name="connsiteY5277" fmla="*/ 570414 h 5659437"/>
              <a:gd name="connsiteX5278" fmla="*/ 1741190 w 3972063"/>
              <a:gd name="connsiteY5278" fmla="*/ 561900 h 5659437"/>
              <a:gd name="connsiteX5279" fmla="*/ 1751831 w 3972063"/>
              <a:gd name="connsiteY5279" fmla="*/ 570414 h 5659437"/>
              <a:gd name="connsiteX5280" fmla="*/ 1758216 w 3972063"/>
              <a:gd name="connsiteY5280" fmla="*/ 583184 h 5659437"/>
              <a:gd name="connsiteX5281" fmla="*/ 1758216 w 3972063"/>
              <a:gd name="connsiteY5281" fmla="*/ 572542 h 5659437"/>
              <a:gd name="connsiteX5282" fmla="*/ 1770986 w 3972063"/>
              <a:gd name="connsiteY5282" fmla="*/ 578927 h 5659437"/>
              <a:gd name="connsiteX5283" fmla="*/ 1762473 w 3972063"/>
              <a:gd name="connsiteY5283" fmla="*/ 568285 h 5659437"/>
              <a:gd name="connsiteX5284" fmla="*/ 1753960 w 3972063"/>
              <a:gd name="connsiteY5284" fmla="*/ 566157 h 5659437"/>
              <a:gd name="connsiteX5285" fmla="*/ 1753960 w 3972063"/>
              <a:gd name="connsiteY5285" fmla="*/ 570414 h 5659437"/>
              <a:gd name="connsiteX5286" fmla="*/ 1749703 w 3972063"/>
              <a:gd name="connsiteY5286" fmla="*/ 561900 h 5659437"/>
              <a:gd name="connsiteX5287" fmla="*/ 1764601 w 3972063"/>
              <a:gd name="connsiteY5287" fmla="*/ 566157 h 5659437"/>
              <a:gd name="connsiteX5288" fmla="*/ 1762473 w 3972063"/>
              <a:gd name="connsiteY5288" fmla="*/ 557643 h 5659437"/>
              <a:gd name="connsiteX5289" fmla="*/ 1753960 w 3972063"/>
              <a:gd name="connsiteY5289" fmla="*/ 557643 h 5659437"/>
              <a:gd name="connsiteX5290" fmla="*/ 1773114 w 3972063"/>
              <a:gd name="connsiteY5290" fmla="*/ 542744 h 5659437"/>
              <a:gd name="connsiteX5291" fmla="*/ 1770986 w 3972063"/>
              <a:gd name="connsiteY5291" fmla="*/ 568285 h 5659437"/>
              <a:gd name="connsiteX5292" fmla="*/ 1777371 w 3972063"/>
              <a:gd name="connsiteY5292" fmla="*/ 570414 h 5659437"/>
              <a:gd name="connsiteX5293" fmla="*/ 1783755 w 3972063"/>
              <a:gd name="connsiteY5293" fmla="*/ 542744 h 5659437"/>
              <a:gd name="connsiteX5294" fmla="*/ 1792268 w 3972063"/>
              <a:gd name="connsiteY5294" fmla="*/ 547001 h 5659437"/>
              <a:gd name="connsiteX5295" fmla="*/ 1792268 w 3972063"/>
              <a:gd name="connsiteY5295" fmla="*/ 544873 h 5659437"/>
              <a:gd name="connsiteX5296" fmla="*/ 1788012 w 3972063"/>
              <a:gd name="connsiteY5296" fmla="*/ 540616 h 5659437"/>
              <a:gd name="connsiteX5297" fmla="*/ 1798653 w 3972063"/>
              <a:gd name="connsiteY5297" fmla="*/ 534231 h 5659437"/>
              <a:gd name="connsiteX5298" fmla="*/ 1802910 w 3972063"/>
              <a:gd name="connsiteY5298" fmla="*/ 510818 h 5659437"/>
              <a:gd name="connsiteX5299" fmla="*/ 1807166 w 3972063"/>
              <a:gd name="connsiteY5299" fmla="*/ 534231 h 5659437"/>
              <a:gd name="connsiteX5300" fmla="*/ 1817808 w 3972063"/>
              <a:gd name="connsiteY5300" fmla="*/ 515075 h 5659437"/>
              <a:gd name="connsiteX5301" fmla="*/ 1802910 w 3972063"/>
              <a:gd name="connsiteY5301" fmla="*/ 506561 h 5659437"/>
              <a:gd name="connsiteX5302" fmla="*/ 1807166 w 3972063"/>
              <a:gd name="connsiteY5302" fmla="*/ 502304 h 5659437"/>
              <a:gd name="connsiteX5303" fmla="*/ 1822064 w 3972063"/>
              <a:gd name="connsiteY5303" fmla="*/ 515075 h 5659437"/>
              <a:gd name="connsiteX5304" fmla="*/ 1832706 w 3972063"/>
              <a:gd name="connsiteY5304" fmla="*/ 508690 h 5659437"/>
              <a:gd name="connsiteX5305" fmla="*/ 1843347 w 3972063"/>
              <a:gd name="connsiteY5305" fmla="*/ 478892 h 5659437"/>
              <a:gd name="connsiteX5306" fmla="*/ 1851860 w 3972063"/>
              <a:gd name="connsiteY5306" fmla="*/ 500176 h 5659437"/>
              <a:gd name="connsiteX5307" fmla="*/ 1871014 w 3972063"/>
              <a:gd name="connsiteY5307" fmla="*/ 485277 h 5659437"/>
              <a:gd name="connsiteX5308" fmla="*/ 1879528 w 3972063"/>
              <a:gd name="connsiteY5308" fmla="*/ 468250 h 5659437"/>
              <a:gd name="connsiteX5309" fmla="*/ 1871014 w 3972063"/>
              <a:gd name="connsiteY5309" fmla="*/ 457608 h 5659437"/>
              <a:gd name="connsiteX5310" fmla="*/ 1877399 w 3972063"/>
              <a:gd name="connsiteY5310" fmla="*/ 455479 h 5659437"/>
              <a:gd name="connsiteX5311" fmla="*/ 1871014 w 3972063"/>
              <a:gd name="connsiteY5311" fmla="*/ 449094 h 5659437"/>
              <a:gd name="connsiteX5312" fmla="*/ 1881656 w 3972063"/>
              <a:gd name="connsiteY5312" fmla="*/ 461865 h 5659437"/>
              <a:gd name="connsiteX5313" fmla="*/ 1890169 w 3972063"/>
              <a:gd name="connsiteY5313" fmla="*/ 466122 h 5659437"/>
              <a:gd name="connsiteX5314" fmla="*/ 1894425 w 3972063"/>
              <a:gd name="connsiteY5314" fmla="*/ 459736 h 5659437"/>
              <a:gd name="connsiteX5315" fmla="*/ 1892297 w 3972063"/>
              <a:gd name="connsiteY5315" fmla="*/ 474635 h 5659437"/>
              <a:gd name="connsiteX5316" fmla="*/ 1896554 w 3972063"/>
              <a:gd name="connsiteY5316" fmla="*/ 474635 h 5659437"/>
              <a:gd name="connsiteX5317" fmla="*/ 1905067 w 3972063"/>
              <a:gd name="connsiteY5317" fmla="*/ 470378 h 5659437"/>
              <a:gd name="connsiteX5318" fmla="*/ 1894425 w 3972063"/>
              <a:gd name="connsiteY5318" fmla="*/ 489534 h 5659437"/>
              <a:gd name="connsiteX5319" fmla="*/ 1905067 w 3972063"/>
              <a:gd name="connsiteY5319" fmla="*/ 493791 h 5659437"/>
              <a:gd name="connsiteX5320" fmla="*/ 1892297 w 3972063"/>
              <a:gd name="connsiteY5320" fmla="*/ 495919 h 5659437"/>
              <a:gd name="connsiteX5321" fmla="*/ 1888041 w 3972063"/>
              <a:gd name="connsiteY5321" fmla="*/ 491662 h 5659437"/>
              <a:gd name="connsiteX5322" fmla="*/ 1892297 w 3972063"/>
              <a:gd name="connsiteY5322" fmla="*/ 506561 h 5659437"/>
              <a:gd name="connsiteX5323" fmla="*/ 1879528 w 3972063"/>
              <a:gd name="connsiteY5323" fmla="*/ 508690 h 5659437"/>
              <a:gd name="connsiteX5324" fmla="*/ 1883784 w 3972063"/>
              <a:gd name="connsiteY5324" fmla="*/ 498048 h 5659437"/>
              <a:gd name="connsiteX5325" fmla="*/ 1862501 w 3972063"/>
              <a:gd name="connsiteY5325" fmla="*/ 500176 h 5659437"/>
              <a:gd name="connsiteX5326" fmla="*/ 1862501 w 3972063"/>
              <a:gd name="connsiteY5326" fmla="*/ 506561 h 5659437"/>
              <a:gd name="connsiteX5327" fmla="*/ 1871014 w 3972063"/>
              <a:gd name="connsiteY5327" fmla="*/ 506561 h 5659437"/>
              <a:gd name="connsiteX5328" fmla="*/ 1877399 w 3972063"/>
              <a:gd name="connsiteY5328" fmla="*/ 510818 h 5659437"/>
              <a:gd name="connsiteX5329" fmla="*/ 1877399 w 3972063"/>
              <a:gd name="connsiteY5329" fmla="*/ 523589 h 5659437"/>
              <a:gd name="connsiteX5330" fmla="*/ 1888041 w 3972063"/>
              <a:gd name="connsiteY5330" fmla="*/ 523589 h 5659437"/>
              <a:gd name="connsiteX5331" fmla="*/ 1871014 w 3972063"/>
              <a:gd name="connsiteY5331" fmla="*/ 536359 h 5659437"/>
              <a:gd name="connsiteX5332" fmla="*/ 1871014 w 3972063"/>
              <a:gd name="connsiteY5332" fmla="*/ 527845 h 5659437"/>
              <a:gd name="connsiteX5333" fmla="*/ 1851860 w 3972063"/>
              <a:gd name="connsiteY5333" fmla="*/ 542744 h 5659437"/>
              <a:gd name="connsiteX5334" fmla="*/ 1860373 w 3972063"/>
              <a:gd name="connsiteY5334" fmla="*/ 544873 h 5659437"/>
              <a:gd name="connsiteX5335" fmla="*/ 1860373 w 3972063"/>
              <a:gd name="connsiteY5335" fmla="*/ 557643 h 5659437"/>
              <a:gd name="connsiteX5336" fmla="*/ 1839090 w 3972063"/>
              <a:gd name="connsiteY5336" fmla="*/ 581056 h 5659437"/>
              <a:gd name="connsiteX5337" fmla="*/ 1834834 w 3972063"/>
              <a:gd name="connsiteY5337" fmla="*/ 572542 h 5659437"/>
              <a:gd name="connsiteX5338" fmla="*/ 1830577 w 3972063"/>
              <a:gd name="connsiteY5338" fmla="*/ 585312 h 5659437"/>
              <a:gd name="connsiteX5339" fmla="*/ 1822064 w 3972063"/>
              <a:gd name="connsiteY5339" fmla="*/ 578927 h 5659437"/>
              <a:gd name="connsiteX5340" fmla="*/ 1826321 w 3972063"/>
              <a:gd name="connsiteY5340" fmla="*/ 585312 h 5659437"/>
              <a:gd name="connsiteX5341" fmla="*/ 1822064 w 3972063"/>
              <a:gd name="connsiteY5341" fmla="*/ 608725 h 5659437"/>
              <a:gd name="connsiteX5342" fmla="*/ 1817808 w 3972063"/>
              <a:gd name="connsiteY5342" fmla="*/ 625752 h 5659437"/>
              <a:gd name="connsiteX5343" fmla="*/ 1822064 w 3972063"/>
              <a:gd name="connsiteY5343" fmla="*/ 621495 h 5659437"/>
              <a:gd name="connsiteX5344" fmla="*/ 1828449 w 3972063"/>
              <a:gd name="connsiteY5344" fmla="*/ 627881 h 5659437"/>
              <a:gd name="connsiteX5345" fmla="*/ 1813551 w 3972063"/>
              <a:gd name="connsiteY5345" fmla="*/ 630009 h 5659437"/>
              <a:gd name="connsiteX5346" fmla="*/ 1809295 w 3972063"/>
              <a:gd name="connsiteY5346" fmla="*/ 615110 h 5659437"/>
              <a:gd name="connsiteX5347" fmla="*/ 1796525 w 3972063"/>
              <a:gd name="connsiteY5347" fmla="*/ 638523 h 5659437"/>
              <a:gd name="connsiteX5348" fmla="*/ 1785884 w 3972063"/>
              <a:gd name="connsiteY5348" fmla="*/ 638523 h 5659437"/>
              <a:gd name="connsiteX5349" fmla="*/ 1779499 w 3972063"/>
              <a:gd name="connsiteY5349" fmla="*/ 651293 h 5659437"/>
              <a:gd name="connsiteX5350" fmla="*/ 1785884 w 3972063"/>
              <a:gd name="connsiteY5350" fmla="*/ 664063 h 5659437"/>
              <a:gd name="connsiteX5351" fmla="*/ 1770986 w 3972063"/>
              <a:gd name="connsiteY5351" fmla="*/ 655550 h 5659437"/>
              <a:gd name="connsiteX5352" fmla="*/ 1766729 w 3972063"/>
              <a:gd name="connsiteY5352" fmla="*/ 670449 h 5659437"/>
              <a:gd name="connsiteX5353" fmla="*/ 1773114 w 3972063"/>
              <a:gd name="connsiteY5353" fmla="*/ 672577 h 5659437"/>
              <a:gd name="connsiteX5354" fmla="*/ 1760344 w 3972063"/>
              <a:gd name="connsiteY5354" fmla="*/ 676834 h 5659437"/>
              <a:gd name="connsiteX5355" fmla="*/ 1749703 w 3972063"/>
              <a:gd name="connsiteY5355" fmla="*/ 700246 h 5659437"/>
              <a:gd name="connsiteX5356" fmla="*/ 1753960 w 3972063"/>
              <a:gd name="connsiteY5356" fmla="*/ 706632 h 5659437"/>
              <a:gd name="connsiteX5357" fmla="*/ 1743318 w 3972063"/>
              <a:gd name="connsiteY5357" fmla="*/ 700246 h 5659437"/>
              <a:gd name="connsiteX5358" fmla="*/ 1739062 w 3972063"/>
              <a:gd name="connsiteY5358" fmla="*/ 723659 h 5659437"/>
              <a:gd name="connsiteX5359" fmla="*/ 1747575 w 3972063"/>
              <a:gd name="connsiteY5359" fmla="*/ 719402 h 5659437"/>
              <a:gd name="connsiteX5360" fmla="*/ 1734805 w 3972063"/>
              <a:gd name="connsiteY5360" fmla="*/ 732173 h 5659437"/>
              <a:gd name="connsiteX5361" fmla="*/ 1736933 w 3972063"/>
              <a:gd name="connsiteY5361" fmla="*/ 725787 h 5659437"/>
              <a:gd name="connsiteX5362" fmla="*/ 1730549 w 3972063"/>
              <a:gd name="connsiteY5362" fmla="*/ 740686 h 5659437"/>
              <a:gd name="connsiteX5363" fmla="*/ 1739062 w 3972063"/>
              <a:gd name="connsiteY5363" fmla="*/ 740686 h 5659437"/>
              <a:gd name="connsiteX5364" fmla="*/ 1728420 w 3972063"/>
              <a:gd name="connsiteY5364" fmla="*/ 740686 h 5659437"/>
              <a:gd name="connsiteX5365" fmla="*/ 1730549 w 3972063"/>
              <a:gd name="connsiteY5365" fmla="*/ 753457 h 5659437"/>
              <a:gd name="connsiteX5366" fmla="*/ 1745447 w 3972063"/>
              <a:gd name="connsiteY5366" fmla="*/ 753457 h 5659437"/>
              <a:gd name="connsiteX5367" fmla="*/ 1743318 w 3972063"/>
              <a:gd name="connsiteY5367" fmla="*/ 744943 h 5659437"/>
              <a:gd name="connsiteX5368" fmla="*/ 1773114 w 3972063"/>
              <a:gd name="connsiteY5368" fmla="*/ 723659 h 5659437"/>
              <a:gd name="connsiteX5369" fmla="*/ 1781627 w 3972063"/>
              <a:gd name="connsiteY5369" fmla="*/ 704503 h 5659437"/>
              <a:gd name="connsiteX5370" fmla="*/ 1802910 w 3972063"/>
              <a:gd name="connsiteY5370" fmla="*/ 681091 h 5659437"/>
              <a:gd name="connsiteX5371" fmla="*/ 1815679 w 3972063"/>
              <a:gd name="connsiteY5371" fmla="*/ 685348 h 5659437"/>
              <a:gd name="connsiteX5372" fmla="*/ 1819936 w 3972063"/>
              <a:gd name="connsiteY5372" fmla="*/ 678962 h 5659437"/>
              <a:gd name="connsiteX5373" fmla="*/ 1836962 w 3972063"/>
              <a:gd name="connsiteY5373" fmla="*/ 685348 h 5659437"/>
              <a:gd name="connsiteX5374" fmla="*/ 1828449 w 3972063"/>
              <a:gd name="connsiteY5374" fmla="*/ 672577 h 5659437"/>
              <a:gd name="connsiteX5375" fmla="*/ 1843347 w 3972063"/>
              <a:gd name="connsiteY5375" fmla="*/ 670449 h 5659437"/>
              <a:gd name="connsiteX5376" fmla="*/ 1841219 w 3972063"/>
              <a:gd name="connsiteY5376" fmla="*/ 661935 h 5659437"/>
              <a:gd name="connsiteX5377" fmla="*/ 1851860 w 3972063"/>
              <a:gd name="connsiteY5377" fmla="*/ 674706 h 5659437"/>
              <a:gd name="connsiteX5378" fmla="*/ 1860373 w 3972063"/>
              <a:gd name="connsiteY5378" fmla="*/ 668320 h 5659437"/>
              <a:gd name="connsiteX5379" fmla="*/ 1860373 w 3972063"/>
              <a:gd name="connsiteY5379" fmla="*/ 657678 h 5659437"/>
              <a:gd name="connsiteX5380" fmla="*/ 1849732 w 3972063"/>
              <a:gd name="connsiteY5380" fmla="*/ 647036 h 5659437"/>
              <a:gd name="connsiteX5381" fmla="*/ 1860373 w 3972063"/>
              <a:gd name="connsiteY5381" fmla="*/ 653421 h 5659437"/>
              <a:gd name="connsiteX5382" fmla="*/ 1873143 w 3972063"/>
              <a:gd name="connsiteY5382" fmla="*/ 640651 h 5659437"/>
              <a:gd name="connsiteX5383" fmla="*/ 1881656 w 3972063"/>
              <a:gd name="connsiteY5383" fmla="*/ 653421 h 5659437"/>
              <a:gd name="connsiteX5384" fmla="*/ 1885912 w 3972063"/>
              <a:gd name="connsiteY5384" fmla="*/ 661935 h 5659437"/>
              <a:gd name="connsiteX5385" fmla="*/ 1877399 w 3972063"/>
              <a:gd name="connsiteY5385" fmla="*/ 670449 h 5659437"/>
              <a:gd name="connsiteX5386" fmla="*/ 1873143 w 3972063"/>
              <a:gd name="connsiteY5386" fmla="*/ 661935 h 5659437"/>
              <a:gd name="connsiteX5387" fmla="*/ 1871014 w 3972063"/>
              <a:gd name="connsiteY5387" fmla="*/ 672577 h 5659437"/>
              <a:gd name="connsiteX5388" fmla="*/ 1845475 w 3972063"/>
              <a:gd name="connsiteY5388" fmla="*/ 683219 h 5659437"/>
              <a:gd name="connsiteX5389" fmla="*/ 1851860 w 3972063"/>
              <a:gd name="connsiteY5389" fmla="*/ 689604 h 5659437"/>
              <a:gd name="connsiteX5390" fmla="*/ 1849732 w 3972063"/>
              <a:gd name="connsiteY5390" fmla="*/ 693861 h 5659437"/>
              <a:gd name="connsiteX5391" fmla="*/ 1839090 w 3972063"/>
              <a:gd name="connsiteY5391" fmla="*/ 687476 h 5659437"/>
              <a:gd name="connsiteX5392" fmla="*/ 1843347 w 3972063"/>
              <a:gd name="connsiteY5392" fmla="*/ 698118 h 5659437"/>
              <a:gd name="connsiteX5393" fmla="*/ 1832706 w 3972063"/>
              <a:gd name="connsiteY5393" fmla="*/ 695990 h 5659437"/>
              <a:gd name="connsiteX5394" fmla="*/ 1819936 w 3972063"/>
              <a:gd name="connsiteY5394" fmla="*/ 706632 h 5659437"/>
              <a:gd name="connsiteX5395" fmla="*/ 1826321 w 3972063"/>
              <a:gd name="connsiteY5395" fmla="*/ 715145 h 5659437"/>
              <a:gd name="connsiteX5396" fmla="*/ 1828449 w 3972063"/>
              <a:gd name="connsiteY5396" fmla="*/ 719402 h 5659437"/>
              <a:gd name="connsiteX5397" fmla="*/ 1817808 w 3972063"/>
              <a:gd name="connsiteY5397" fmla="*/ 725787 h 5659437"/>
              <a:gd name="connsiteX5398" fmla="*/ 1794397 w 3972063"/>
              <a:gd name="connsiteY5398" fmla="*/ 747071 h 5659437"/>
              <a:gd name="connsiteX5399" fmla="*/ 1809295 w 3972063"/>
              <a:gd name="connsiteY5399" fmla="*/ 764099 h 5659437"/>
              <a:gd name="connsiteX5400" fmla="*/ 1805038 w 3972063"/>
              <a:gd name="connsiteY5400" fmla="*/ 753457 h 5659437"/>
              <a:gd name="connsiteX5401" fmla="*/ 1815679 w 3972063"/>
              <a:gd name="connsiteY5401" fmla="*/ 757713 h 5659437"/>
              <a:gd name="connsiteX5402" fmla="*/ 1851860 w 3972063"/>
              <a:gd name="connsiteY5402" fmla="*/ 725787 h 5659437"/>
              <a:gd name="connsiteX5403" fmla="*/ 1851860 w 3972063"/>
              <a:gd name="connsiteY5403" fmla="*/ 736429 h 5659437"/>
              <a:gd name="connsiteX5404" fmla="*/ 1862501 w 3972063"/>
              <a:gd name="connsiteY5404" fmla="*/ 740686 h 5659437"/>
              <a:gd name="connsiteX5405" fmla="*/ 1856117 w 3972063"/>
              <a:gd name="connsiteY5405" fmla="*/ 738558 h 5659437"/>
              <a:gd name="connsiteX5406" fmla="*/ 1856117 w 3972063"/>
              <a:gd name="connsiteY5406" fmla="*/ 755585 h 5659437"/>
              <a:gd name="connsiteX5407" fmla="*/ 1847603 w 3972063"/>
              <a:gd name="connsiteY5407" fmla="*/ 744943 h 5659437"/>
              <a:gd name="connsiteX5408" fmla="*/ 1853988 w 3972063"/>
              <a:gd name="connsiteY5408" fmla="*/ 742815 h 5659437"/>
              <a:gd name="connsiteX5409" fmla="*/ 1843347 w 3972063"/>
              <a:gd name="connsiteY5409" fmla="*/ 734301 h 5659437"/>
              <a:gd name="connsiteX5410" fmla="*/ 1843347 w 3972063"/>
              <a:gd name="connsiteY5410" fmla="*/ 747071 h 5659437"/>
              <a:gd name="connsiteX5411" fmla="*/ 1849732 w 3972063"/>
              <a:gd name="connsiteY5411" fmla="*/ 757713 h 5659437"/>
              <a:gd name="connsiteX5412" fmla="*/ 1824193 w 3972063"/>
              <a:gd name="connsiteY5412" fmla="*/ 789640 h 5659437"/>
              <a:gd name="connsiteX5413" fmla="*/ 1832706 w 3972063"/>
              <a:gd name="connsiteY5413" fmla="*/ 796025 h 5659437"/>
              <a:gd name="connsiteX5414" fmla="*/ 1813551 w 3972063"/>
              <a:gd name="connsiteY5414" fmla="*/ 800282 h 5659437"/>
              <a:gd name="connsiteX5415" fmla="*/ 1811423 w 3972063"/>
              <a:gd name="connsiteY5415" fmla="*/ 789640 h 5659437"/>
              <a:gd name="connsiteX5416" fmla="*/ 1817808 w 3972063"/>
              <a:gd name="connsiteY5416" fmla="*/ 793896 h 5659437"/>
              <a:gd name="connsiteX5417" fmla="*/ 1811423 w 3972063"/>
              <a:gd name="connsiteY5417" fmla="*/ 781126 h 5659437"/>
              <a:gd name="connsiteX5418" fmla="*/ 1813551 w 3972063"/>
              <a:gd name="connsiteY5418" fmla="*/ 806667 h 5659437"/>
              <a:gd name="connsiteX5419" fmla="*/ 1805038 w 3972063"/>
              <a:gd name="connsiteY5419" fmla="*/ 815180 h 5659437"/>
              <a:gd name="connsiteX5420" fmla="*/ 1796525 w 3972063"/>
              <a:gd name="connsiteY5420" fmla="*/ 802410 h 5659437"/>
              <a:gd name="connsiteX5421" fmla="*/ 1794397 w 3972063"/>
              <a:gd name="connsiteY5421" fmla="*/ 813052 h 5659437"/>
              <a:gd name="connsiteX5422" fmla="*/ 1798653 w 3972063"/>
              <a:gd name="connsiteY5422" fmla="*/ 834336 h 5659437"/>
              <a:gd name="connsiteX5423" fmla="*/ 1792268 w 3972063"/>
              <a:gd name="connsiteY5423" fmla="*/ 830079 h 5659437"/>
              <a:gd name="connsiteX5424" fmla="*/ 1790140 w 3972063"/>
              <a:gd name="connsiteY5424" fmla="*/ 838593 h 5659437"/>
              <a:gd name="connsiteX5425" fmla="*/ 1779499 w 3972063"/>
              <a:gd name="connsiteY5425" fmla="*/ 838593 h 5659437"/>
              <a:gd name="connsiteX5426" fmla="*/ 1785884 w 3972063"/>
              <a:gd name="connsiteY5426" fmla="*/ 853492 h 5659437"/>
              <a:gd name="connsiteX5427" fmla="*/ 1775242 w 3972063"/>
              <a:gd name="connsiteY5427" fmla="*/ 853492 h 5659437"/>
              <a:gd name="connsiteX5428" fmla="*/ 1777371 w 3972063"/>
              <a:gd name="connsiteY5428" fmla="*/ 864134 h 5659437"/>
              <a:gd name="connsiteX5429" fmla="*/ 1768858 w 3972063"/>
              <a:gd name="connsiteY5429" fmla="*/ 857749 h 5659437"/>
              <a:gd name="connsiteX5430" fmla="*/ 1775242 w 3972063"/>
              <a:gd name="connsiteY5430" fmla="*/ 866262 h 5659437"/>
              <a:gd name="connsiteX5431" fmla="*/ 1766729 w 3972063"/>
              <a:gd name="connsiteY5431" fmla="*/ 866262 h 5659437"/>
              <a:gd name="connsiteX5432" fmla="*/ 1762473 w 3972063"/>
              <a:gd name="connsiteY5432" fmla="*/ 857749 h 5659437"/>
              <a:gd name="connsiteX5433" fmla="*/ 1768858 w 3972063"/>
              <a:gd name="connsiteY5433" fmla="*/ 874776 h 5659437"/>
              <a:gd name="connsiteX5434" fmla="*/ 1760344 w 3972063"/>
              <a:gd name="connsiteY5434" fmla="*/ 881161 h 5659437"/>
              <a:gd name="connsiteX5435" fmla="*/ 1749703 w 3972063"/>
              <a:gd name="connsiteY5435" fmla="*/ 879033 h 5659437"/>
              <a:gd name="connsiteX5436" fmla="*/ 1736933 w 3972063"/>
              <a:gd name="connsiteY5436" fmla="*/ 908830 h 5659437"/>
              <a:gd name="connsiteX5437" fmla="*/ 1724164 w 3972063"/>
              <a:gd name="connsiteY5437" fmla="*/ 904574 h 5659437"/>
              <a:gd name="connsiteX5438" fmla="*/ 1719907 w 3972063"/>
              <a:gd name="connsiteY5438" fmla="*/ 919472 h 5659437"/>
              <a:gd name="connsiteX5439" fmla="*/ 1719907 w 3972063"/>
              <a:gd name="connsiteY5439" fmla="*/ 932243 h 5659437"/>
              <a:gd name="connsiteX5440" fmla="*/ 1711394 w 3972063"/>
              <a:gd name="connsiteY5440" fmla="*/ 930114 h 5659437"/>
              <a:gd name="connsiteX5441" fmla="*/ 1702881 w 3972063"/>
              <a:gd name="connsiteY5441" fmla="*/ 947142 h 5659437"/>
              <a:gd name="connsiteX5442" fmla="*/ 1711394 w 3972063"/>
              <a:gd name="connsiteY5442" fmla="*/ 970554 h 5659437"/>
              <a:gd name="connsiteX5443" fmla="*/ 1685855 w 3972063"/>
              <a:gd name="connsiteY5443" fmla="*/ 981196 h 5659437"/>
              <a:gd name="connsiteX5444" fmla="*/ 1681598 w 3972063"/>
              <a:gd name="connsiteY5444" fmla="*/ 989710 h 5659437"/>
              <a:gd name="connsiteX5445" fmla="*/ 1677342 w 3972063"/>
              <a:gd name="connsiteY5445" fmla="*/ 981196 h 5659437"/>
              <a:gd name="connsiteX5446" fmla="*/ 1677342 w 3972063"/>
              <a:gd name="connsiteY5446" fmla="*/ 998224 h 5659437"/>
              <a:gd name="connsiteX5447" fmla="*/ 1685855 w 3972063"/>
              <a:gd name="connsiteY5447" fmla="*/ 991838 h 5659437"/>
              <a:gd name="connsiteX5448" fmla="*/ 1664572 w 3972063"/>
              <a:gd name="connsiteY5448" fmla="*/ 1006737 h 5659437"/>
              <a:gd name="connsiteX5449" fmla="*/ 1673085 w 3972063"/>
              <a:gd name="connsiteY5449" fmla="*/ 1013122 h 5659437"/>
              <a:gd name="connsiteX5450" fmla="*/ 1666701 w 3972063"/>
              <a:gd name="connsiteY5450" fmla="*/ 1019508 h 5659437"/>
              <a:gd name="connsiteX5451" fmla="*/ 1679470 w 3972063"/>
              <a:gd name="connsiteY5451" fmla="*/ 1021636 h 5659437"/>
              <a:gd name="connsiteX5452" fmla="*/ 1690112 w 3972063"/>
              <a:gd name="connsiteY5452" fmla="*/ 1015251 h 5659437"/>
              <a:gd name="connsiteX5453" fmla="*/ 1683727 w 3972063"/>
              <a:gd name="connsiteY5453" fmla="*/ 1023764 h 5659437"/>
              <a:gd name="connsiteX5454" fmla="*/ 1666701 w 3972063"/>
              <a:gd name="connsiteY5454" fmla="*/ 1025893 h 5659437"/>
              <a:gd name="connsiteX5455" fmla="*/ 1675214 w 3972063"/>
              <a:gd name="connsiteY5455" fmla="*/ 1036535 h 5659437"/>
              <a:gd name="connsiteX5456" fmla="*/ 1670957 w 3972063"/>
              <a:gd name="connsiteY5456" fmla="*/ 1036535 h 5659437"/>
              <a:gd name="connsiteX5457" fmla="*/ 1670957 w 3972063"/>
              <a:gd name="connsiteY5457" fmla="*/ 1038663 h 5659437"/>
              <a:gd name="connsiteX5458" fmla="*/ 1660316 w 3972063"/>
              <a:gd name="connsiteY5458" fmla="*/ 1025893 h 5659437"/>
              <a:gd name="connsiteX5459" fmla="*/ 1649674 w 3972063"/>
              <a:gd name="connsiteY5459" fmla="*/ 1021636 h 5659437"/>
              <a:gd name="connsiteX5460" fmla="*/ 1651803 w 3972063"/>
              <a:gd name="connsiteY5460" fmla="*/ 1034406 h 5659437"/>
              <a:gd name="connsiteX5461" fmla="*/ 1647546 w 3972063"/>
              <a:gd name="connsiteY5461" fmla="*/ 1055691 h 5659437"/>
              <a:gd name="connsiteX5462" fmla="*/ 1630520 w 3972063"/>
              <a:gd name="connsiteY5462" fmla="*/ 1045049 h 5659437"/>
              <a:gd name="connsiteX5463" fmla="*/ 1641161 w 3972063"/>
              <a:gd name="connsiteY5463" fmla="*/ 1059947 h 5659437"/>
              <a:gd name="connsiteX5464" fmla="*/ 1634777 w 3972063"/>
              <a:gd name="connsiteY5464" fmla="*/ 1070589 h 5659437"/>
              <a:gd name="connsiteX5465" fmla="*/ 1619879 w 3972063"/>
              <a:gd name="connsiteY5465" fmla="*/ 1064204 h 5659437"/>
              <a:gd name="connsiteX5466" fmla="*/ 1624135 w 3972063"/>
              <a:gd name="connsiteY5466" fmla="*/ 1074846 h 5659437"/>
              <a:gd name="connsiteX5467" fmla="*/ 1607109 w 3972063"/>
              <a:gd name="connsiteY5467" fmla="*/ 1079103 h 5659437"/>
              <a:gd name="connsiteX5468" fmla="*/ 1613494 w 3972063"/>
              <a:gd name="connsiteY5468" fmla="*/ 1083360 h 5659437"/>
              <a:gd name="connsiteX5469" fmla="*/ 1609237 w 3972063"/>
              <a:gd name="connsiteY5469" fmla="*/ 1104644 h 5659437"/>
              <a:gd name="connsiteX5470" fmla="*/ 1602853 w 3972063"/>
              <a:gd name="connsiteY5470" fmla="*/ 1113158 h 5659437"/>
              <a:gd name="connsiteX5471" fmla="*/ 1587955 w 3972063"/>
              <a:gd name="connsiteY5471" fmla="*/ 1123800 h 5659437"/>
              <a:gd name="connsiteX5472" fmla="*/ 1587955 w 3972063"/>
              <a:gd name="connsiteY5472" fmla="*/ 1130185 h 5659437"/>
              <a:gd name="connsiteX5473" fmla="*/ 1594339 w 3972063"/>
              <a:gd name="connsiteY5473" fmla="*/ 1132313 h 5659437"/>
              <a:gd name="connsiteX5474" fmla="*/ 1592211 w 3972063"/>
              <a:gd name="connsiteY5474" fmla="*/ 1142955 h 5659437"/>
              <a:gd name="connsiteX5475" fmla="*/ 1585826 w 3972063"/>
              <a:gd name="connsiteY5475" fmla="*/ 1132313 h 5659437"/>
              <a:gd name="connsiteX5476" fmla="*/ 1564544 w 3972063"/>
              <a:gd name="connsiteY5476" fmla="*/ 1147212 h 5659437"/>
              <a:gd name="connsiteX5477" fmla="*/ 1575185 w 3972063"/>
              <a:gd name="connsiteY5477" fmla="*/ 1157854 h 5659437"/>
              <a:gd name="connsiteX5478" fmla="*/ 1575185 w 3972063"/>
              <a:gd name="connsiteY5478" fmla="*/ 1145084 h 5659437"/>
              <a:gd name="connsiteX5479" fmla="*/ 1592211 w 3972063"/>
              <a:gd name="connsiteY5479" fmla="*/ 1157854 h 5659437"/>
              <a:gd name="connsiteX5480" fmla="*/ 1575185 w 3972063"/>
              <a:gd name="connsiteY5480" fmla="*/ 1162111 h 5659437"/>
              <a:gd name="connsiteX5481" fmla="*/ 1560287 w 3972063"/>
              <a:gd name="connsiteY5481" fmla="*/ 1153597 h 5659437"/>
              <a:gd name="connsiteX5482" fmla="*/ 1564544 w 3972063"/>
              <a:gd name="connsiteY5482" fmla="*/ 1162111 h 5659437"/>
              <a:gd name="connsiteX5483" fmla="*/ 1558159 w 3972063"/>
              <a:gd name="connsiteY5483" fmla="*/ 1155726 h 5659437"/>
              <a:gd name="connsiteX5484" fmla="*/ 1553902 w 3972063"/>
              <a:gd name="connsiteY5484" fmla="*/ 1170625 h 5659437"/>
              <a:gd name="connsiteX5485" fmla="*/ 1532620 w 3972063"/>
              <a:gd name="connsiteY5485" fmla="*/ 1187652 h 5659437"/>
              <a:gd name="connsiteX5486" fmla="*/ 1541133 w 3972063"/>
              <a:gd name="connsiteY5486" fmla="*/ 1191909 h 5659437"/>
              <a:gd name="connsiteX5487" fmla="*/ 1536876 w 3972063"/>
              <a:gd name="connsiteY5487" fmla="*/ 1200422 h 5659437"/>
              <a:gd name="connsiteX5488" fmla="*/ 1528363 w 3972063"/>
              <a:gd name="connsiteY5488" fmla="*/ 1213193 h 5659437"/>
              <a:gd name="connsiteX5489" fmla="*/ 1517722 w 3972063"/>
              <a:gd name="connsiteY5489" fmla="*/ 1211064 h 5659437"/>
              <a:gd name="connsiteX5490" fmla="*/ 1517722 w 3972063"/>
              <a:gd name="connsiteY5490" fmla="*/ 1200422 h 5659437"/>
              <a:gd name="connsiteX5491" fmla="*/ 1502824 w 3972063"/>
              <a:gd name="connsiteY5491" fmla="*/ 1213193 h 5659437"/>
              <a:gd name="connsiteX5492" fmla="*/ 1513465 w 3972063"/>
              <a:gd name="connsiteY5492" fmla="*/ 1208936 h 5659437"/>
              <a:gd name="connsiteX5493" fmla="*/ 1504952 w 3972063"/>
              <a:gd name="connsiteY5493" fmla="*/ 1238734 h 5659437"/>
              <a:gd name="connsiteX5494" fmla="*/ 1511337 w 3972063"/>
              <a:gd name="connsiteY5494" fmla="*/ 1240862 h 5659437"/>
              <a:gd name="connsiteX5495" fmla="*/ 1515594 w 3972063"/>
              <a:gd name="connsiteY5495" fmla="*/ 1249376 h 5659437"/>
              <a:gd name="connsiteX5496" fmla="*/ 1500696 w 3972063"/>
              <a:gd name="connsiteY5496" fmla="*/ 1242990 h 5659437"/>
              <a:gd name="connsiteX5497" fmla="*/ 1492183 w 3972063"/>
              <a:gd name="connsiteY5497" fmla="*/ 1253633 h 5659437"/>
              <a:gd name="connsiteX5498" fmla="*/ 1507080 w 3972063"/>
              <a:gd name="connsiteY5498" fmla="*/ 1251504 h 5659437"/>
              <a:gd name="connsiteX5499" fmla="*/ 1507080 w 3972063"/>
              <a:gd name="connsiteY5499" fmla="*/ 1264275 h 5659437"/>
              <a:gd name="connsiteX5500" fmla="*/ 1481541 w 3972063"/>
              <a:gd name="connsiteY5500" fmla="*/ 1253633 h 5659437"/>
              <a:gd name="connsiteX5501" fmla="*/ 1490054 w 3972063"/>
              <a:gd name="connsiteY5501" fmla="*/ 1283430 h 5659437"/>
              <a:gd name="connsiteX5502" fmla="*/ 1492183 w 3972063"/>
              <a:gd name="connsiteY5502" fmla="*/ 1266403 h 5659437"/>
              <a:gd name="connsiteX5503" fmla="*/ 1498567 w 3972063"/>
              <a:gd name="connsiteY5503" fmla="*/ 1277045 h 5659437"/>
              <a:gd name="connsiteX5504" fmla="*/ 1489256 w 3972063"/>
              <a:gd name="connsiteY5504" fmla="*/ 1287421 h 5659437"/>
              <a:gd name="connsiteX5505" fmla="*/ 1483401 w 3972063"/>
              <a:gd name="connsiteY5505" fmla="*/ 1294084 h 5659437"/>
              <a:gd name="connsiteX5506" fmla="*/ 1477551 w 3972063"/>
              <a:gd name="connsiteY5506" fmla="*/ 1294338 h 5659437"/>
              <a:gd name="connsiteX5507" fmla="*/ 1473028 w 3972063"/>
              <a:gd name="connsiteY5507" fmla="*/ 1289815 h 5659437"/>
              <a:gd name="connsiteX5508" fmla="*/ 1479413 w 3972063"/>
              <a:gd name="connsiteY5508" fmla="*/ 1289815 h 5659437"/>
              <a:gd name="connsiteX5509" fmla="*/ 1470900 w 3972063"/>
              <a:gd name="connsiteY5509" fmla="*/ 1283430 h 5659437"/>
              <a:gd name="connsiteX5510" fmla="*/ 1470900 w 3972063"/>
              <a:gd name="connsiteY5510" fmla="*/ 1268531 h 5659437"/>
              <a:gd name="connsiteX5511" fmla="*/ 1462387 w 3972063"/>
              <a:gd name="connsiteY5511" fmla="*/ 1274916 h 5659437"/>
              <a:gd name="connsiteX5512" fmla="*/ 1464515 w 3972063"/>
              <a:gd name="connsiteY5512" fmla="*/ 1285559 h 5659437"/>
              <a:gd name="connsiteX5513" fmla="*/ 1453874 w 3972063"/>
              <a:gd name="connsiteY5513" fmla="*/ 1279173 h 5659437"/>
              <a:gd name="connsiteX5514" fmla="*/ 1460259 w 3972063"/>
              <a:gd name="connsiteY5514" fmla="*/ 1289815 h 5659437"/>
              <a:gd name="connsiteX5515" fmla="*/ 1470900 w 3972063"/>
              <a:gd name="connsiteY5515" fmla="*/ 1287687 h 5659437"/>
              <a:gd name="connsiteX5516" fmla="*/ 1462387 w 3972063"/>
              <a:gd name="connsiteY5516" fmla="*/ 1296201 h 5659437"/>
              <a:gd name="connsiteX5517" fmla="*/ 1468772 w 3972063"/>
              <a:gd name="connsiteY5517" fmla="*/ 1304714 h 5659437"/>
              <a:gd name="connsiteX5518" fmla="*/ 1475156 w 3972063"/>
              <a:gd name="connsiteY5518" fmla="*/ 1298329 h 5659437"/>
              <a:gd name="connsiteX5519" fmla="*/ 1479413 w 3972063"/>
              <a:gd name="connsiteY5519" fmla="*/ 1308971 h 5659437"/>
              <a:gd name="connsiteX5520" fmla="*/ 1490054 w 3972063"/>
              <a:gd name="connsiteY5520" fmla="*/ 1296201 h 5659437"/>
              <a:gd name="connsiteX5521" fmla="*/ 1494311 w 3972063"/>
              <a:gd name="connsiteY5521" fmla="*/ 1302586 h 5659437"/>
              <a:gd name="connsiteX5522" fmla="*/ 1490054 w 3972063"/>
              <a:gd name="connsiteY5522" fmla="*/ 1294072 h 5659437"/>
              <a:gd name="connsiteX5523" fmla="*/ 1498567 w 3972063"/>
              <a:gd name="connsiteY5523" fmla="*/ 1281302 h 5659437"/>
              <a:gd name="connsiteX5524" fmla="*/ 1500696 w 3972063"/>
              <a:gd name="connsiteY5524" fmla="*/ 1279173 h 5659437"/>
              <a:gd name="connsiteX5525" fmla="*/ 1509209 w 3972063"/>
              <a:gd name="connsiteY5525" fmla="*/ 1281302 h 5659437"/>
              <a:gd name="connsiteX5526" fmla="*/ 1507080 w 3972063"/>
              <a:gd name="connsiteY5526" fmla="*/ 1270660 h 5659437"/>
              <a:gd name="connsiteX5527" fmla="*/ 1517722 w 3972063"/>
              <a:gd name="connsiteY5527" fmla="*/ 1260018 h 5659437"/>
              <a:gd name="connsiteX5528" fmla="*/ 1526235 w 3972063"/>
              <a:gd name="connsiteY5528" fmla="*/ 1264275 h 5659437"/>
              <a:gd name="connsiteX5529" fmla="*/ 1534748 w 3972063"/>
              <a:gd name="connsiteY5529" fmla="*/ 1238734 h 5659437"/>
              <a:gd name="connsiteX5530" fmla="*/ 1539004 w 3972063"/>
              <a:gd name="connsiteY5530" fmla="*/ 1230220 h 5659437"/>
              <a:gd name="connsiteX5531" fmla="*/ 1553902 w 3972063"/>
              <a:gd name="connsiteY5531" fmla="*/ 1232348 h 5659437"/>
              <a:gd name="connsiteX5532" fmla="*/ 1566672 w 3972063"/>
              <a:gd name="connsiteY5532" fmla="*/ 1215321 h 5659437"/>
              <a:gd name="connsiteX5533" fmla="*/ 1560287 w 3972063"/>
              <a:gd name="connsiteY5533" fmla="*/ 1208936 h 5659437"/>
              <a:gd name="connsiteX5534" fmla="*/ 1570929 w 3972063"/>
              <a:gd name="connsiteY5534" fmla="*/ 1200422 h 5659437"/>
              <a:gd name="connsiteX5535" fmla="*/ 1579442 w 3972063"/>
              <a:gd name="connsiteY5535" fmla="*/ 1208936 h 5659437"/>
              <a:gd name="connsiteX5536" fmla="*/ 1594339 w 3972063"/>
              <a:gd name="connsiteY5536" fmla="*/ 1177010 h 5659437"/>
              <a:gd name="connsiteX5537" fmla="*/ 1583698 w 3972063"/>
              <a:gd name="connsiteY5537" fmla="*/ 1168496 h 5659437"/>
              <a:gd name="connsiteX5538" fmla="*/ 1592211 w 3972063"/>
              <a:gd name="connsiteY5538" fmla="*/ 1159982 h 5659437"/>
              <a:gd name="connsiteX5539" fmla="*/ 1600724 w 3972063"/>
              <a:gd name="connsiteY5539" fmla="*/ 1170625 h 5659437"/>
              <a:gd name="connsiteX5540" fmla="*/ 1641161 w 3972063"/>
              <a:gd name="connsiteY5540" fmla="*/ 1125928 h 5659437"/>
              <a:gd name="connsiteX5541" fmla="*/ 1639033 w 3972063"/>
              <a:gd name="connsiteY5541" fmla="*/ 1132313 h 5659437"/>
              <a:gd name="connsiteX5542" fmla="*/ 1649674 w 3972063"/>
              <a:gd name="connsiteY5542" fmla="*/ 1134442 h 5659437"/>
              <a:gd name="connsiteX5543" fmla="*/ 1658188 w 3972063"/>
              <a:gd name="connsiteY5543" fmla="*/ 1128056 h 5659437"/>
              <a:gd name="connsiteX5544" fmla="*/ 1649674 w 3972063"/>
              <a:gd name="connsiteY5544" fmla="*/ 1115286 h 5659437"/>
              <a:gd name="connsiteX5545" fmla="*/ 1664572 w 3972063"/>
              <a:gd name="connsiteY5545" fmla="*/ 1115286 h 5659437"/>
              <a:gd name="connsiteX5546" fmla="*/ 1658188 w 3972063"/>
              <a:gd name="connsiteY5546" fmla="*/ 1108901 h 5659437"/>
              <a:gd name="connsiteX5547" fmla="*/ 1666701 w 3972063"/>
              <a:gd name="connsiteY5547" fmla="*/ 1098259 h 5659437"/>
              <a:gd name="connsiteX5548" fmla="*/ 1664572 w 3972063"/>
              <a:gd name="connsiteY5548" fmla="*/ 1108901 h 5659437"/>
              <a:gd name="connsiteX5549" fmla="*/ 1683727 w 3972063"/>
              <a:gd name="connsiteY5549" fmla="*/ 1113158 h 5659437"/>
              <a:gd name="connsiteX5550" fmla="*/ 1675214 w 3972063"/>
              <a:gd name="connsiteY5550" fmla="*/ 1102515 h 5659437"/>
              <a:gd name="connsiteX5551" fmla="*/ 1692240 w 3972063"/>
              <a:gd name="connsiteY5551" fmla="*/ 1085488 h 5659437"/>
              <a:gd name="connsiteX5552" fmla="*/ 1685855 w 3972063"/>
              <a:gd name="connsiteY5552" fmla="*/ 1070589 h 5659437"/>
              <a:gd name="connsiteX5553" fmla="*/ 1698625 w 3972063"/>
              <a:gd name="connsiteY5553" fmla="*/ 1076975 h 5659437"/>
              <a:gd name="connsiteX5554" fmla="*/ 1694368 w 3972063"/>
              <a:gd name="connsiteY5554" fmla="*/ 1057819 h 5659437"/>
              <a:gd name="connsiteX5555" fmla="*/ 1687983 w 3972063"/>
              <a:gd name="connsiteY5555" fmla="*/ 1057819 h 5659437"/>
              <a:gd name="connsiteX5556" fmla="*/ 1683727 w 3972063"/>
              <a:gd name="connsiteY5556" fmla="*/ 1049305 h 5659437"/>
              <a:gd name="connsiteX5557" fmla="*/ 1692240 w 3972063"/>
              <a:gd name="connsiteY5557" fmla="*/ 1042920 h 5659437"/>
              <a:gd name="connsiteX5558" fmla="*/ 1692240 w 3972063"/>
              <a:gd name="connsiteY5558" fmla="*/ 1049305 h 5659437"/>
              <a:gd name="connsiteX5559" fmla="*/ 1696496 w 3972063"/>
              <a:gd name="connsiteY5559" fmla="*/ 1055691 h 5659437"/>
              <a:gd name="connsiteX5560" fmla="*/ 1709266 w 3972063"/>
              <a:gd name="connsiteY5560" fmla="*/ 1051434 h 5659437"/>
              <a:gd name="connsiteX5561" fmla="*/ 1713523 w 3972063"/>
              <a:gd name="connsiteY5561" fmla="*/ 1057819 h 5659437"/>
              <a:gd name="connsiteX5562" fmla="*/ 1717779 w 3972063"/>
              <a:gd name="connsiteY5562" fmla="*/ 1034406 h 5659437"/>
              <a:gd name="connsiteX5563" fmla="*/ 1728420 w 3972063"/>
              <a:gd name="connsiteY5563" fmla="*/ 1045049 h 5659437"/>
              <a:gd name="connsiteX5564" fmla="*/ 1728420 w 3972063"/>
              <a:gd name="connsiteY5564" fmla="*/ 1042920 h 5659437"/>
              <a:gd name="connsiteX5565" fmla="*/ 1721238 w 3972063"/>
              <a:gd name="connsiteY5565" fmla="*/ 1030416 h 5659437"/>
              <a:gd name="connsiteX5566" fmla="*/ 1725297 w 3972063"/>
              <a:gd name="connsiteY5566" fmla="*/ 1027859 h 5659437"/>
              <a:gd name="connsiteX5567" fmla="*/ 1728420 w 3972063"/>
              <a:gd name="connsiteY5567" fmla="*/ 1030150 h 5659437"/>
              <a:gd name="connsiteX5568" fmla="*/ 1734805 w 3972063"/>
              <a:gd name="connsiteY5568" fmla="*/ 1017379 h 5659437"/>
              <a:gd name="connsiteX5569" fmla="*/ 1747575 w 3972063"/>
              <a:gd name="connsiteY5569" fmla="*/ 1019508 h 5659437"/>
              <a:gd name="connsiteX5570" fmla="*/ 1741190 w 3972063"/>
              <a:gd name="connsiteY5570" fmla="*/ 1008866 h 5659437"/>
              <a:gd name="connsiteX5571" fmla="*/ 1749703 w 3972063"/>
              <a:gd name="connsiteY5571" fmla="*/ 1006737 h 5659437"/>
              <a:gd name="connsiteX5572" fmla="*/ 1756088 w 3972063"/>
              <a:gd name="connsiteY5572" fmla="*/ 1010994 h 5659437"/>
              <a:gd name="connsiteX5573" fmla="*/ 1766729 w 3972063"/>
              <a:gd name="connsiteY5573" fmla="*/ 981196 h 5659437"/>
              <a:gd name="connsiteX5574" fmla="*/ 1779499 w 3972063"/>
              <a:gd name="connsiteY5574" fmla="*/ 991838 h 5659437"/>
              <a:gd name="connsiteX5575" fmla="*/ 1781627 w 3972063"/>
              <a:gd name="connsiteY5575" fmla="*/ 981196 h 5659437"/>
              <a:gd name="connsiteX5576" fmla="*/ 1773114 w 3972063"/>
              <a:gd name="connsiteY5576" fmla="*/ 983325 h 5659437"/>
              <a:gd name="connsiteX5577" fmla="*/ 1790140 w 3972063"/>
              <a:gd name="connsiteY5577" fmla="*/ 976939 h 5659437"/>
              <a:gd name="connsiteX5578" fmla="*/ 1777371 w 3972063"/>
              <a:gd name="connsiteY5578" fmla="*/ 970554 h 5659437"/>
              <a:gd name="connsiteX5579" fmla="*/ 1792268 w 3972063"/>
              <a:gd name="connsiteY5579" fmla="*/ 940757 h 5659437"/>
              <a:gd name="connsiteX5580" fmla="*/ 1792268 w 3972063"/>
              <a:gd name="connsiteY5580" fmla="*/ 947142 h 5659437"/>
              <a:gd name="connsiteX5581" fmla="*/ 1805038 w 3972063"/>
              <a:gd name="connsiteY5581" fmla="*/ 951398 h 5659437"/>
              <a:gd name="connsiteX5582" fmla="*/ 1824193 w 3972063"/>
              <a:gd name="connsiteY5582" fmla="*/ 919472 h 5659437"/>
              <a:gd name="connsiteX5583" fmla="*/ 1832706 w 3972063"/>
              <a:gd name="connsiteY5583" fmla="*/ 923729 h 5659437"/>
              <a:gd name="connsiteX5584" fmla="*/ 1828449 w 3972063"/>
              <a:gd name="connsiteY5584" fmla="*/ 908830 h 5659437"/>
              <a:gd name="connsiteX5585" fmla="*/ 1834834 w 3972063"/>
              <a:gd name="connsiteY5585" fmla="*/ 913087 h 5659437"/>
              <a:gd name="connsiteX5586" fmla="*/ 1845475 w 3972063"/>
              <a:gd name="connsiteY5586" fmla="*/ 885418 h 5659437"/>
              <a:gd name="connsiteX5587" fmla="*/ 1851860 w 3972063"/>
              <a:gd name="connsiteY5587" fmla="*/ 889675 h 5659437"/>
              <a:gd name="connsiteX5588" fmla="*/ 1873143 w 3972063"/>
              <a:gd name="connsiteY5588" fmla="*/ 872647 h 5659437"/>
              <a:gd name="connsiteX5589" fmla="*/ 1879528 w 3972063"/>
              <a:gd name="connsiteY5589" fmla="*/ 879033 h 5659437"/>
              <a:gd name="connsiteX5590" fmla="*/ 1885912 w 3972063"/>
              <a:gd name="connsiteY5590" fmla="*/ 872647 h 5659437"/>
              <a:gd name="connsiteX5591" fmla="*/ 1879528 w 3972063"/>
              <a:gd name="connsiteY5591" fmla="*/ 864134 h 5659437"/>
              <a:gd name="connsiteX5592" fmla="*/ 1885912 w 3972063"/>
              <a:gd name="connsiteY5592" fmla="*/ 859877 h 5659437"/>
              <a:gd name="connsiteX5593" fmla="*/ 1877399 w 3972063"/>
              <a:gd name="connsiteY5593" fmla="*/ 855620 h 5659437"/>
              <a:gd name="connsiteX5594" fmla="*/ 1890169 w 3972063"/>
              <a:gd name="connsiteY5594" fmla="*/ 849235 h 5659437"/>
              <a:gd name="connsiteX5595" fmla="*/ 1879528 w 3972063"/>
              <a:gd name="connsiteY5595" fmla="*/ 847107 h 5659437"/>
              <a:gd name="connsiteX5596" fmla="*/ 1913580 w 3972063"/>
              <a:gd name="connsiteY5596" fmla="*/ 842850 h 5659437"/>
              <a:gd name="connsiteX5597" fmla="*/ 1922093 w 3972063"/>
              <a:gd name="connsiteY5597" fmla="*/ 827951 h 5659437"/>
              <a:gd name="connsiteX5598" fmla="*/ 1926349 w 3972063"/>
              <a:gd name="connsiteY5598" fmla="*/ 834336 h 5659437"/>
              <a:gd name="connsiteX5599" fmla="*/ 1930606 w 3972063"/>
              <a:gd name="connsiteY5599" fmla="*/ 830079 h 5659437"/>
              <a:gd name="connsiteX5600" fmla="*/ 1930606 w 3972063"/>
              <a:gd name="connsiteY5600" fmla="*/ 823694 h 5659437"/>
              <a:gd name="connsiteX5601" fmla="*/ 1917836 w 3972063"/>
              <a:gd name="connsiteY5601" fmla="*/ 815180 h 5659437"/>
              <a:gd name="connsiteX5602" fmla="*/ 1930606 w 3972063"/>
              <a:gd name="connsiteY5602" fmla="*/ 815180 h 5659437"/>
              <a:gd name="connsiteX5603" fmla="*/ 1930606 w 3972063"/>
              <a:gd name="connsiteY5603" fmla="*/ 804538 h 5659437"/>
              <a:gd name="connsiteX5604" fmla="*/ 2002967 w 3972063"/>
              <a:gd name="connsiteY5604" fmla="*/ 736429 h 5659437"/>
              <a:gd name="connsiteX5605" fmla="*/ 1998711 w 3972063"/>
              <a:gd name="connsiteY5605" fmla="*/ 744943 h 5659437"/>
              <a:gd name="connsiteX5606" fmla="*/ 2005095 w 3972063"/>
              <a:gd name="connsiteY5606" fmla="*/ 744943 h 5659437"/>
              <a:gd name="connsiteX5607" fmla="*/ 2002967 w 3972063"/>
              <a:gd name="connsiteY5607" fmla="*/ 742815 h 5659437"/>
              <a:gd name="connsiteX5608" fmla="*/ 2011480 w 3972063"/>
              <a:gd name="connsiteY5608" fmla="*/ 744943 h 5659437"/>
              <a:gd name="connsiteX5609" fmla="*/ 2015737 w 3972063"/>
              <a:gd name="connsiteY5609" fmla="*/ 744943 h 5659437"/>
              <a:gd name="connsiteX5610" fmla="*/ 2019993 w 3972063"/>
              <a:gd name="connsiteY5610" fmla="*/ 740686 h 5659437"/>
              <a:gd name="connsiteX5611" fmla="*/ 2013608 w 3972063"/>
              <a:gd name="connsiteY5611" fmla="*/ 736429 h 5659437"/>
              <a:gd name="connsiteX5612" fmla="*/ 1992326 w 3972063"/>
              <a:gd name="connsiteY5612" fmla="*/ 730044 h 5659437"/>
              <a:gd name="connsiteX5613" fmla="*/ 2000839 w 3972063"/>
              <a:gd name="connsiteY5613" fmla="*/ 725787 h 5659437"/>
              <a:gd name="connsiteX5614" fmla="*/ 2007224 w 3972063"/>
              <a:gd name="connsiteY5614" fmla="*/ 734301 h 5659437"/>
              <a:gd name="connsiteX5615" fmla="*/ 2024250 w 3972063"/>
              <a:gd name="connsiteY5615" fmla="*/ 715145 h 5659437"/>
              <a:gd name="connsiteX5616" fmla="*/ 2026378 w 3972063"/>
              <a:gd name="connsiteY5616" fmla="*/ 710888 h 5659437"/>
              <a:gd name="connsiteX5617" fmla="*/ 2037019 w 3972063"/>
              <a:gd name="connsiteY5617" fmla="*/ 708760 h 5659437"/>
              <a:gd name="connsiteX5618" fmla="*/ 2034891 w 3972063"/>
              <a:gd name="connsiteY5618" fmla="*/ 721530 h 5659437"/>
              <a:gd name="connsiteX5619" fmla="*/ 2049789 w 3972063"/>
              <a:gd name="connsiteY5619" fmla="*/ 706632 h 5659437"/>
              <a:gd name="connsiteX5620" fmla="*/ 2062559 w 3972063"/>
              <a:gd name="connsiteY5620" fmla="*/ 704503 h 5659437"/>
              <a:gd name="connsiteX5621" fmla="*/ 2077457 w 3972063"/>
              <a:gd name="connsiteY5621" fmla="*/ 719402 h 5659437"/>
              <a:gd name="connsiteX5622" fmla="*/ 2079585 w 3972063"/>
              <a:gd name="connsiteY5622" fmla="*/ 706632 h 5659437"/>
              <a:gd name="connsiteX5623" fmla="*/ 2071072 w 3972063"/>
              <a:gd name="connsiteY5623" fmla="*/ 693861 h 5659437"/>
              <a:gd name="connsiteX5624" fmla="*/ 2088098 w 3972063"/>
              <a:gd name="connsiteY5624" fmla="*/ 695990 h 5659437"/>
              <a:gd name="connsiteX5625" fmla="*/ 2098739 w 3972063"/>
              <a:gd name="connsiteY5625" fmla="*/ 706632 h 5659437"/>
              <a:gd name="connsiteX5626" fmla="*/ 2096611 w 3972063"/>
              <a:gd name="connsiteY5626" fmla="*/ 717274 h 5659437"/>
              <a:gd name="connsiteX5627" fmla="*/ 2068943 w 3972063"/>
              <a:gd name="connsiteY5627" fmla="*/ 734301 h 5659437"/>
              <a:gd name="connsiteX5628" fmla="*/ 2071072 w 3972063"/>
              <a:gd name="connsiteY5628" fmla="*/ 744943 h 5659437"/>
              <a:gd name="connsiteX5629" fmla="*/ 2171100 w 3972063"/>
              <a:gd name="connsiteY5629" fmla="*/ 744943 h 5659437"/>
              <a:gd name="connsiteX5630" fmla="*/ 2166844 w 3972063"/>
              <a:gd name="connsiteY5630" fmla="*/ 736429 h 5659437"/>
              <a:gd name="connsiteX5631" fmla="*/ 2171100 w 3972063"/>
              <a:gd name="connsiteY5631" fmla="*/ 732173 h 5659437"/>
              <a:gd name="connsiteX5632" fmla="*/ 2183870 w 3972063"/>
              <a:gd name="connsiteY5632" fmla="*/ 736429 h 5659437"/>
              <a:gd name="connsiteX5633" fmla="*/ 2177485 w 3972063"/>
              <a:gd name="connsiteY5633" fmla="*/ 742815 h 5659437"/>
              <a:gd name="connsiteX5634" fmla="*/ 2196640 w 3972063"/>
              <a:gd name="connsiteY5634" fmla="*/ 747071 h 5659437"/>
              <a:gd name="connsiteX5635" fmla="*/ 2205153 w 3972063"/>
              <a:gd name="connsiteY5635" fmla="*/ 736429 h 5659437"/>
              <a:gd name="connsiteX5636" fmla="*/ 2207281 w 3972063"/>
              <a:gd name="connsiteY5636" fmla="*/ 742815 h 5659437"/>
              <a:gd name="connsiteX5637" fmla="*/ 2211537 w 3972063"/>
              <a:gd name="connsiteY5637" fmla="*/ 738558 h 5659437"/>
              <a:gd name="connsiteX5638" fmla="*/ 2207281 w 3972063"/>
              <a:gd name="connsiteY5638" fmla="*/ 734301 h 5659437"/>
              <a:gd name="connsiteX5639" fmla="*/ 2209409 w 3972063"/>
              <a:gd name="connsiteY5639" fmla="*/ 734301 h 5659437"/>
              <a:gd name="connsiteX5640" fmla="*/ 2209409 w 3972063"/>
              <a:gd name="connsiteY5640" fmla="*/ 721530 h 5659437"/>
              <a:gd name="connsiteX5641" fmla="*/ 2211537 w 3972063"/>
              <a:gd name="connsiteY5641" fmla="*/ 734301 h 5659437"/>
              <a:gd name="connsiteX5642" fmla="*/ 2213666 w 3972063"/>
              <a:gd name="connsiteY5642" fmla="*/ 730044 h 5659437"/>
              <a:gd name="connsiteX5643" fmla="*/ 2222179 w 3972063"/>
              <a:gd name="connsiteY5643" fmla="*/ 734301 h 5659437"/>
              <a:gd name="connsiteX5644" fmla="*/ 2230692 w 3972063"/>
              <a:gd name="connsiteY5644" fmla="*/ 717274 h 5659437"/>
              <a:gd name="connsiteX5645" fmla="*/ 2239205 w 3972063"/>
              <a:gd name="connsiteY5645" fmla="*/ 721530 h 5659437"/>
              <a:gd name="connsiteX5646" fmla="*/ 2251975 w 3972063"/>
              <a:gd name="connsiteY5646" fmla="*/ 700246 h 5659437"/>
              <a:gd name="connsiteX5647" fmla="*/ 2247718 w 3972063"/>
              <a:gd name="connsiteY5647" fmla="*/ 698118 h 5659437"/>
              <a:gd name="connsiteX5648" fmla="*/ 2237077 w 3972063"/>
              <a:gd name="connsiteY5648" fmla="*/ 704503 h 5659437"/>
              <a:gd name="connsiteX5649" fmla="*/ 2237077 w 3972063"/>
              <a:gd name="connsiteY5649" fmla="*/ 683219 h 5659437"/>
              <a:gd name="connsiteX5650" fmla="*/ 2245590 w 3972063"/>
              <a:gd name="connsiteY5650" fmla="*/ 693861 h 5659437"/>
              <a:gd name="connsiteX5651" fmla="*/ 2279642 w 3972063"/>
              <a:gd name="connsiteY5651" fmla="*/ 632137 h 5659437"/>
              <a:gd name="connsiteX5652" fmla="*/ 2281770 w 3972063"/>
              <a:gd name="connsiteY5652" fmla="*/ 621495 h 5659437"/>
              <a:gd name="connsiteX5653" fmla="*/ 2286027 w 3972063"/>
              <a:gd name="connsiteY5653" fmla="*/ 647036 h 5659437"/>
              <a:gd name="connsiteX5654" fmla="*/ 2307310 w 3972063"/>
              <a:gd name="connsiteY5654" fmla="*/ 608725 h 5659437"/>
              <a:gd name="connsiteX5655" fmla="*/ 2307310 w 3972063"/>
              <a:gd name="connsiteY5655" fmla="*/ 610853 h 5659437"/>
              <a:gd name="connsiteX5656" fmla="*/ 2311566 w 3972063"/>
              <a:gd name="connsiteY5656" fmla="*/ 634266 h 5659437"/>
              <a:gd name="connsiteX5657" fmla="*/ 2317951 w 3972063"/>
              <a:gd name="connsiteY5657" fmla="*/ 604468 h 5659437"/>
              <a:gd name="connsiteX5658" fmla="*/ 2324336 w 3972063"/>
              <a:gd name="connsiteY5658" fmla="*/ 608725 h 5659437"/>
              <a:gd name="connsiteX5659" fmla="*/ 2334977 w 3972063"/>
              <a:gd name="connsiteY5659" fmla="*/ 540616 h 5659437"/>
              <a:gd name="connsiteX5660" fmla="*/ 2347747 w 3972063"/>
              <a:gd name="connsiteY5660" fmla="*/ 551258 h 5659437"/>
              <a:gd name="connsiteX5661" fmla="*/ 2341362 w 3972063"/>
              <a:gd name="connsiteY5661" fmla="*/ 551258 h 5659437"/>
              <a:gd name="connsiteX5662" fmla="*/ 2343490 w 3972063"/>
              <a:gd name="connsiteY5662" fmla="*/ 557643 h 5659437"/>
              <a:gd name="connsiteX5663" fmla="*/ 2354131 w 3972063"/>
              <a:gd name="connsiteY5663" fmla="*/ 549129 h 5659437"/>
              <a:gd name="connsiteX5664" fmla="*/ 2347747 w 3972063"/>
              <a:gd name="connsiteY5664" fmla="*/ 540616 h 5659437"/>
              <a:gd name="connsiteX5665" fmla="*/ 2362645 w 3972063"/>
              <a:gd name="connsiteY5665" fmla="*/ 538487 h 5659437"/>
              <a:gd name="connsiteX5666" fmla="*/ 2358388 w 3972063"/>
              <a:gd name="connsiteY5666" fmla="*/ 532102 h 5659437"/>
              <a:gd name="connsiteX5667" fmla="*/ 2347747 w 3972063"/>
              <a:gd name="connsiteY5667" fmla="*/ 532102 h 5659437"/>
              <a:gd name="connsiteX5668" fmla="*/ 2339234 w 3972063"/>
              <a:gd name="connsiteY5668" fmla="*/ 540616 h 5659437"/>
              <a:gd name="connsiteX5669" fmla="*/ 2330720 w 3972063"/>
              <a:gd name="connsiteY5669" fmla="*/ 538487 h 5659437"/>
              <a:gd name="connsiteX5670" fmla="*/ 2341362 w 3972063"/>
              <a:gd name="connsiteY5670" fmla="*/ 538487 h 5659437"/>
              <a:gd name="connsiteX5671" fmla="*/ 2352003 w 3972063"/>
              <a:gd name="connsiteY5671" fmla="*/ 508690 h 5659437"/>
              <a:gd name="connsiteX5672" fmla="*/ 2366901 w 3972063"/>
              <a:gd name="connsiteY5672" fmla="*/ 536359 h 5659437"/>
              <a:gd name="connsiteX5673" fmla="*/ 2377542 w 3972063"/>
              <a:gd name="connsiteY5673" fmla="*/ 510818 h 5659437"/>
              <a:gd name="connsiteX5674" fmla="*/ 2392440 w 3972063"/>
              <a:gd name="connsiteY5674" fmla="*/ 502304 h 5659437"/>
              <a:gd name="connsiteX5675" fmla="*/ 2396697 w 3972063"/>
              <a:gd name="connsiteY5675" fmla="*/ 483149 h 5659437"/>
              <a:gd name="connsiteX5676" fmla="*/ 2398825 w 3972063"/>
              <a:gd name="connsiteY5676" fmla="*/ 495919 h 5659437"/>
              <a:gd name="connsiteX5677" fmla="*/ 2403082 w 3972063"/>
              <a:gd name="connsiteY5677" fmla="*/ 483149 h 5659437"/>
              <a:gd name="connsiteX5678" fmla="*/ 2396697 w 3972063"/>
              <a:gd name="connsiteY5678" fmla="*/ 476764 h 5659437"/>
              <a:gd name="connsiteX5679" fmla="*/ 2403082 w 3972063"/>
              <a:gd name="connsiteY5679" fmla="*/ 455479 h 5659437"/>
              <a:gd name="connsiteX5680" fmla="*/ 2428621 w 3972063"/>
              <a:gd name="connsiteY5680" fmla="*/ 438452 h 5659437"/>
              <a:gd name="connsiteX5681" fmla="*/ 2428621 w 3972063"/>
              <a:gd name="connsiteY5681" fmla="*/ 423553 h 5659437"/>
              <a:gd name="connsiteX5682" fmla="*/ 2445647 w 3972063"/>
              <a:gd name="connsiteY5682" fmla="*/ 453351 h 5659437"/>
              <a:gd name="connsiteX5683" fmla="*/ 2460545 w 3972063"/>
              <a:gd name="connsiteY5683" fmla="*/ 404398 h 5659437"/>
              <a:gd name="connsiteX5684" fmla="*/ 2479699 w 3972063"/>
              <a:gd name="connsiteY5684" fmla="*/ 357573 h 5659437"/>
              <a:gd name="connsiteX5685" fmla="*/ 2449904 w 3972063"/>
              <a:gd name="connsiteY5685" fmla="*/ 400141 h 5659437"/>
              <a:gd name="connsiteX5686" fmla="*/ 2452032 w 3972063"/>
              <a:gd name="connsiteY5686" fmla="*/ 410783 h 5659437"/>
              <a:gd name="connsiteX5687" fmla="*/ 2445647 w 3972063"/>
              <a:gd name="connsiteY5687" fmla="*/ 404398 h 5659437"/>
              <a:gd name="connsiteX5688" fmla="*/ 2443519 w 3972063"/>
              <a:gd name="connsiteY5688" fmla="*/ 440581 h 5659437"/>
              <a:gd name="connsiteX5689" fmla="*/ 2439262 w 3972063"/>
              <a:gd name="connsiteY5689" fmla="*/ 391627 h 5659437"/>
              <a:gd name="connsiteX5690" fmla="*/ 2447775 w 3972063"/>
              <a:gd name="connsiteY5690" fmla="*/ 404398 h 5659437"/>
              <a:gd name="connsiteX5691" fmla="*/ 2445647 w 3972063"/>
              <a:gd name="connsiteY5691" fmla="*/ 366086 h 5659437"/>
              <a:gd name="connsiteX5692" fmla="*/ 2469058 w 3972063"/>
              <a:gd name="connsiteY5692" fmla="*/ 355444 h 5659437"/>
              <a:gd name="connsiteX5693" fmla="*/ 2464801 w 3972063"/>
              <a:gd name="connsiteY5693" fmla="*/ 323518 h 5659437"/>
              <a:gd name="connsiteX5694" fmla="*/ 2477571 w 3972063"/>
              <a:gd name="connsiteY5694" fmla="*/ 332032 h 5659437"/>
              <a:gd name="connsiteX5695" fmla="*/ 2488212 w 3972063"/>
              <a:gd name="connsiteY5695" fmla="*/ 334160 h 5659437"/>
              <a:gd name="connsiteX5696" fmla="*/ 2486084 w 3972063"/>
              <a:gd name="connsiteY5696" fmla="*/ 312876 h 5659437"/>
              <a:gd name="connsiteX5697" fmla="*/ 2496725 w 3972063"/>
              <a:gd name="connsiteY5697" fmla="*/ 304362 h 5659437"/>
              <a:gd name="connsiteX5698" fmla="*/ 2488212 w 3972063"/>
              <a:gd name="connsiteY5698" fmla="*/ 306491 h 5659437"/>
              <a:gd name="connsiteX5699" fmla="*/ 2483956 w 3972063"/>
              <a:gd name="connsiteY5699" fmla="*/ 293720 h 5659437"/>
              <a:gd name="connsiteX5700" fmla="*/ 2496725 w 3972063"/>
              <a:gd name="connsiteY5700" fmla="*/ 285207 h 5659437"/>
              <a:gd name="connsiteX5701" fmla="*/ 2505239 w 3972063"/>
              <a:gd name="connsiteY5701" fmla="*/ 295849 h 5659437"/>
              <a:gd name="connsiteX5702" fmla="*/ 2498854 w 3972063"/>
              <a:gd name="connsiteY5702" fmla="*/ 261794 h 5659437"/>
              <a:gd name="connsiteX5703" fmla="*/ 2511623 w 3972063"/>
              <a:gd name="connsiteY5703" fmla="*/ 246895 h 5659437"/>
              <a:gd name="connsiteX5704" fmla="*/ 2518008 w 3972063"/>
              <a:gd name="connsiteY5704" fmla="*/ 259666 h 5659437"/>
              <a:gd name="connsiteX5705" fmla="*/ 2511623 w 3972063"/>
              <a:gd name="connsiteY5705" fmla="*/ 268179 h 5659437"/>
              <a:gd name="connsiteX5706" fmla="*/ 2520136 w 3972063"/>
              <a:gd name="connsiteY5706" fmla="*/ 272436 h 5659437"/>
              <a:gd name="connsiteX5707" fmla="*/ 2520136 w 3972063"/>
              <a:gd name="connsiteY5707" fmla="*/ 259666 h 5659437"/>
              <a:gd name="connsiteX5708" fmla="*/ 2535034 w 3972063"/>
              <a:gd name="connsiteY5708" fmla="*/ 253281 h 5659437"/>
              <a:gd name="connsiteX5709" fmla="*/ 2532906 w 3972063"/>
              <a:gd name="connsiteY5709" fmla="*/ 293720 h 5659437"/>
              <a:gd name="connsiteX5710" fmla="*/ 2560574 w 3972063"/>
              <a:gd name="connsiteY5710" fmla="*/ 266051 h 5659437"/>
              <a:gd name="connsiteX5711" fmla="*/ 2562702 w 3972063"/>
              <a:gd name="connsiteY5711" fmla="*/ 253281 h 5659437"/>
              <a:gd name="connsiteX5712" fmla="*/ 2556317 w 3972063"/>
              <a:gd name="connsiteY5712" fmla="*/ 249024 h 5659437"/>
              <a:gd name="connsiteX5713" fmla="*/ 2598882 w 3972063"/>
              <a:gd name="connsiteY5713" fmla="*/ 204327 h 5659437"/>
              <a:gd name="connsiteX5714" fmla="*/ 2594626 w 3972063"/>
              <a:gd name="connsiteY5714" fmla="*/ 195814 h 5659437"/>
              <a:gd name="connsiteX5715" fmla="*/ 2605267 w 3972063"/>
              <a:gd name="connsiteY5715" fmla="*/ 189428 h 5659437"/>
              <a:gd name="connsiteX5716" fmla="*/ 2607395 w 3972063"/>
              <a:gd name="connsiteY5716" fmla="*/ 204327 h 5659437"/>
              <a:gd name="connsiteX5717" fmla="*/ 2626550 w 3972063"/>
              <a:gd name="connsiteY5717" fmla="*/ 185172 h 5659437"/>
              <a:gd name="connsiteX5718" fmla="*/ 2637191 w 3972063"/>
              <a:gd name="connsiteY5718" fmla="*/ 189428 h 5659437"/>
              <a:gd name="connsiteX5719" fmla="*/ 2635063 w 3972063"/>
              <a:gd name="connsiteY5719" fmla="*/ 178786 h 5659437"/>
              <a:gd name="connsiteX5720" fmla="*/ 2647833 w 3972063"/>
              <a:gd name="connsiteY5720" fmla="*/ 185172 h 5659437"/>
              <a:gd name="connsiteX5721" fmla="*/ 2647833 w 3972063"/>
              <a:gd name="connsiteY5721" fmla="*/ 170273 h 5659437"/>
              <a:gd name="connsiteX5722" fmla="*/ 2664859 w 3972063"/>
              <a:gd name="connsiteY5722" fmla="*/ 185172 h 5659437"/>
              <a:gd name="connsiteX5723" fmla="*/ 2675500 w 3972063"/>
              <a:gd name="connsiteY5723" fmla="*/ 172401 h 5659437"/>
              <a:gd name="connsiteX5724" fmla="*/ 2675500 w 3972063"/>
              <a:gd name="connsiteY5724" fmla="*/ 176658 h 5659437"/>
              <a:gd name="connsiteX5725" fmla="*/ 2677628 w 3972063"/>
              <a:gd name="connsiteY5725" fmla="*/ 178786 h 5659437"/>
              <a:gd name="connsiteX5726" fmla="*/ 2671244 w 3972063"/>
              <a:gd name="connsiteY5726" fmla="*/ 187300 h 5659437"/>
              <a:gd name="connsiteX5727" fmla="*/ 2684013 w 3972063"/>
              <a:gd name="connsiteY5727" fmla="*/ 161759 h 5659437"/>
              <a:gd name="connsiteX5728" fmla="*/ 2696783 w 3972063"/>
              <a:gd name="connsiteY5728" fmla="*/ 163888 h 5659437"/>
              <a:gd name="connsiteX5729" fmla="*/ 2701039 w 3972063"/>
              <a:gd name="connsiteY5729" fmla="*/ 155374 h 5659437"/>
              <a:gd name="connsiteX5730" fmla="*/ 2713809 w 3972063"/>
              <a:gd name="connsiteY5730" fmla="*/ 172401 h 5659437"/>
              <a:gd name="connsiteX5731" fmla="*/ 2705296 w 3972063"/>
              <a:gd name="connsiteY5731" fmla="*/ 189428 h 5659437"/>
              <a:gd name="connsiteX5732" fmla="*/ 2715937 w 3972063"/>
              <a:gd name="connsiteY5732" fmla="*/ 197942 h 5659437"/>
              <a:gd name="connsiteX5733" fmla="*/ 2724450 w 3972063"/>
              <a:gd name="connsiteY5733" fmla="*/ 168144 h 5659437"/>
              <a:gd name="connsiteX5734" fmla="*/ 2724450 w 3972063"/>
              <a:gd name="connsiteY5734" fmla="*/ 148989 h 5659437"/>
              <a:gd name="connsiteX5735" fmla="*/ 2722322 w 3972063"/>
              <a:gd name="connsiteY5735" fmla="*/ 163888 h 5659437"/>
              <a:gd name="connsiteX5736" fmla="*/ 2737220 w 3972063"/>
              <a:gd name="connsiteY5736" fmla="*/ 166016 h 5659437"/>
              <a:gd name="connsiteX5737" fmla="*/ 2735092 w 3972063"/>
              <a:gd name="connsiteY5737" fmla="*/ 153245 h 5659437"/>
              <a:gd name="connsiteX5738" fmla="*/ 2741476 w 3972063"/>
              <a:gd name="connsiteY5738" fmla="*/ 157502 h 5659437"/>
              <a:gd name="connsiteX5739" fmla="*/ 2737220 w 3972063"/>
              <a:gd name="connsiteY5739" fmla="*/ 140475 h 5659437"/>
              <a:gd name="connsiteX5740" fmla="*/ 2749989 w 3972063"/>
              <a:gd name="connsiteY5740" fmla="*/ 146860 h 5659437"/>
              <a:gd name="connsiteX5741" fmla="*/ 2745733 w 3972063"/>
              <a:gd name="connsiteY5741" fmla="*/ 127705 h 5659437"/>
              <a:gd name="connsiteX5742" fmla="*/ 2749989 w 3972063"/>
              <a:gd name="connsiteY5742" fmla="*/ 136218 h 5659437"/>
              <a:gd name="connsiteX5743" fmla="*/ 2758503 w 3972063"/>
              <a:gd name="connsiteY5743" fmla="*/ 136218 h 5659437"/>
              <a:gd name="connsiteX5744" fmla="*/ 2767016 w 3972063"/>
              <a:gd name="connsiteY5744" fmla="*/ 108549 h 5659437"/>
              <a:gd name="connsiteX5745" fmla="*/ 2758503 w 3972063"/>
              <a:gd name="connsiteY5745" fmla="*/ 97907 h 5659437"/>
              <a:gd name="connsiteX5746" fmla="*/ 2760631 w 3972063"/>
              <a:gd name="connsiteY5746" fmla="*/ 89393 h 5659437"/>
              <a:gd name="connsiteX5747" fmla="*/ 2771272 w 3972063"/>
              <a:gd name="connsiteY5747" fmla="*/ 85136 h 5659437"/>
              <a:gd name="connsiteX5748" fmla="*/ 2764887 w 3972063"/>
              <a:gd name="connsiteY5748" fmla="*/ 117063 h 5659437"/>
              <a:gd name="connsiteX5749" fmla="*/ 2769144 w 3972063"/>
              <a:gd name="connsiteY5749" fmla="*/ 121319 h 5659437"/>
              <a:gd name="connsiteX5750" fmla="*/ 2801068 w 3972063"/>
              <a:gd name="connsiteY5750" fmla="*/ 59596 h 5659437"/>
              <a:gd name="connsiteX5751" fmla="*/ 2813838 w 3972063"/>
              <a:gd name="connsiteY5751" fmla="*/ 59596 h 5659437"/>
              <a:gd name="connsiteX5752" fmla="*/ 2809581 w 3972063"/>
              <a:gd name="connsiteY5752" fmla="*/ 80880 h 5659437"/>
              <a:gd name="connsiteX5753" fmla="*/ 2809581 w 3972063"/>
              <a:gd name="connsiteY5753" fmla="*/ 104292 h 5659437"/>
              <a:gd name="connsiteX5754" fmla="*/ 2813838 w 3972063"/>
              <a:gd name="connsiteY5754" fmla="*/ 106421 h 5659437"/>
              <a:gd name="connsiteX5755" fmla="*/ 2841505 w 3972063"/>
              <a:gd name="connsiteY5755" fmla="*/ 59596 h 5659437"/>
              <a:gd name="connsiteX5756" fmla="*/ 2873429 w 3972063"/>
              <a:gd name="connsiteY5756" fmla="*/ 27669 h 5659437"/>
              <a:gd name="connsiteX5757" fmla="*/ 2875557 w 3972063"/>
              <a:gd name="connsiteY5757" fmla="*/ 19156 h 5659437"/>
              <a:gd name="connsiteX5758" fmla="*/ 2881942 w 3972063"/>
              <a:gd name="connsiteY5758" fmla="*/ 29798 h 5659437"/>
              <a:gd name="connsiteX5759" fmla="*/ 2894712 w 3972063"/>
              <a:gd name="connsiteY5759" fmla="*/ 27669 h 5659437"/>
              <a:gd name="connsiteX5760" fmla="*/ 2894712 w 3972063"/>
              <a:gd name="connsiteY5760" fmla="*/ 19156 h 5659437"/>
              <a:gd name="connsiteX5761" fmla="*/ 2890455 w 3972063"/>
              <a:gd name="connsiteY5761" fmla="*/ 25541 h 5659437"/>
              <a:gd name="connsiteX5762" fmla="*/ 2894712 w 3972063"/>
              <a:gd name="connsiteY5762" fmla="*/ 0 h 565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Lst>
            <a:rect l="l" t="t" r="r" b="b"/>
            <a:pathLst>
              <a:path w="3972063" h="5659437">
                <a:moveTo>
                  <a:pt x="2455756" y="5262223"/>
                </a:moveTo>
                <a:cubicBezTo>
                  <a:pt x="2456288" y="5261957"/>
                  <a:pt x="2457353" y="5262489"/>
                  <a:pt x="2460545" y="5265682"/>
                </a:cubicBezTo>
                <a:cubicBezTo>
                  <a:pt x="2458417" y="5265682"/>
                  <a:pt x="2458417" y="5267810"/>
                  <a:pt x="2454160" y="5263553"/>
                </a:cubicBezTo>
                <a:cubicBezTo>
                  <a:pt x="2455224" y="5263553"/>
                  <a:pt x="2455224" y="5262489"/>
                  <a:pt x="2455756" y="5262223"/>
                </a:cubicBezTo>
                <a:close/>
                <a:moveTo>
                  <a:pt x="2439262" y="5106051"/>
                </a:moveTo>
                <a:lnTo>
                  <a:pt x="2441390" y="5108180"/>
                </a:lnTo>
                <a:lnTo>
                  <a:pt x="2441390" y="5108180"/>
                </a:lnTo>
                <a:cubicBezTo>
                  <a:pt x="2439262" y="5106051"/>
                  <a:pt x="2439262" y="5106051"/>
                  <a:pt x="2439262" y="5106051"/>
                </a:cubicBezTo>
                <a:close/>
                <a:moveTo>
                  <a:pt x="2399771" y="5097065"/>
                </a:moveTo>
                <a:lnTo>
                  <a:pt x="2400155" y="5097272"/>
                </a:lnTo>
                <a:cubicBezTo>
                  <a:pt x="2400421" y="5098070"/>
                  <a:pt x="2399889" y="5098602"/>
                  <a:pt x="2398825" y="5097538"/>
                </a:cubicBezTo>
                <a:close/>
                <a:moveTo>
                  <a:pt x="2486084" y="5069868"/>
                </a:moveTo>
                <a:cubicBezTo>
                  <a:pt x="2488212" y="5071997"/>
                  <a:pt x="2483956" y="5071997"/>
                  <a:pt x="2492469" y="5078382"/>
                </a:cubicBezTo>
                <a:cubicBezTo>
                  <a:pt x="2490341" y="5076253"/>
                  <a:pt x="2488212" y="5076253"/>
                  <a:pt x="2486084" y="5074125"/>
                </a:cubicBezTo>
                <a:cubicBezTo>
                  <a:pt x="2483956" y="5071997"/>
                  <a:pt x="2481828" y="5067740"/>
                  <a:pt x="2486084" y="5069868"/>
                </a:cubicBezTo>
                <a:close/>
                <a:moveTo>
                  <a:pt x="2547804" y="5016658"/>
                </a:moveTo>
                <a:cubicBezTo>
                  <a:pt x="2547804" y="5016658"/>
                  <a:pt x="2547804" y="5014530"/>
                  <a:pt x="2549932" y="5016658"/>
                </a:cubicBezTo>
                <a:lnTo>
                  <a:pt x="2548539" y="5017006"/>
                </a:lnTo>
                <a:close/>
                <a:moveTo>
                  <a:pt x="764315" y="4578738"/>
                </a:moveTo>
                <a:lnTo>
                  <a:pt x="768571" y="4583527"/>
                </a:lnTo>
                <a:cubicBezTo>
                  <a:pt x="770167" y="4587252"/>
                  <a:pt x="769635" y="4590977"/>
                  <a:pt x="764315" y="4593105"/>
                </a:cubicBezTo>
                <a:cubicBezTo>
                  <a:pt x="763250" y="4589912"/>
                  <a:pt x="763782" y="4587784"/>
                  <a:pt x="764314" y="4585655"/>
                </a:cubicBezTo>
                <a:close/>
                <a:moveTo>
                  <a:pt x="764315" y="4578206"/>
                </a:moveTo>
                <a:lnTo>
                  <a:pt x="764315" y="4578738"/>
                </a:lnTo>
                <a:lnTo>
                  <a:pt x="763895" y="4578266"/>
                </a:lnTo>
                <a:close/>
                <a:moveTo>
                  <a:pt x="843060" y="4535638"/>
                </a:moveTo>
                <a:cubicBezTo>
                  <a:pt x="843060" y="4539895"/>
                  <a:pt x="845189" y="4542023"/>
                  <a:pt x="849445" y="4539895"/>
                </a:cubicBezTo>
                <a:cubicBezTo>
                  <a:pt x="851574" y="4552665"/>
                  <a:pt x="843060" y="4563307"/>
                  <a:pt x="834547" y="4559050"/>
                </a:cubicBezTo>
                <a:cubicBezTo>
                  <a:pt x="838804" y="4556922"/>
                  <a:pt x="838804" y="4552665"/>
                  <a:pt x="838804" y="4548408"/>
                </a:cubicBezTo>
                <a:cubicBezTo>
                  <a:pt x="836676" y="4542023"/>
                  <a:pt x="836676" y="4537766"/>
                  <a:pt x="843060" y="4535638"/>
                </a:cubicBezTo>
                <a:close/>
                <a:moveTo>
                  <a:pt x="3339433" y="4171984"/>
                </a:moveTo>
                <a:lnTo>
                  <a:pt x="3343777" y="4178065"/>
                </a:lnTo>
                <a:cubicBezTo>
                  <a:pt x="3343777" y="4175937"/>
                  <a:pt x="3341648" y="4175937"/>
                  <a:pt x="3339520" y="4173808"/>
                </a:cubicBezTo>
                <a:close/>
                <a:moveTo>
                  <a:pt x="3326656" y="3978939"/>
                </a:moveTo>
                <a:lnTo>
                  <a:pt x="3326218" y="3983316"/>
                </a:lnTo>
                <a:cubicBezTo>
                  <a:pt x="3325154" y="3984380"/>
                  <a:pt x="3323558" y="3984380"/>
                  <a:pt x="3322494" y="3982252"/>
                </a:cubicBezTo>
                <a:close/>
                <a:moveTo>
                  <a:pt x="3326750" y="3977995"/>
                </a:moveTo>
                <a:lnTo>
                  <a:pt x="3327688" y="3978118"/>
                </a:lnTo>
                <a:lnTo>
                  <a:pt x="3326656" y="3978939"/>
                </a:lnTo>
                <a:close/>
                <a:moveTo>
                  <a:pt x="3326750" y="3786438"/>
                </a:moveTo>
                <a:lnTo>
                  <a:pt x="3324760" y="3787599"/>
                </a:lnTo>
                <a:lnTo>
                  <a:pt x="3324356" y="3786970"/>
                </a:lnTo>
                <a:cubicBezTo>
                  <a:pt x="3324622" y="3785906"/>
                  <a:pt x="3325686" y="3785374"/>
                  <a:pt x="3326750" y="3786438"/>
                </a:cubicBezTo>
                <a:close/>
                <a:moveTo>
                  <a:pt x="3442731" y="3351654"/>
                </a:moveTo>
                <a:lnTo>
                  <a:pt x="3443805" y="3352243"/>
                </a:lnTo>
                <a:lnTo>
                  <a:pt x="3443604" y="3352395"/>
                </a:lnTo>
                <a:close/>
                <a:moveTo>
                  <a:pt x="3433164" y="3339472"/>
                </a:moveTo>
                <a:cubicBezTo>
                  <a:pt x="3433164" y="3341601"/>
                  <a:pt x="3434760" y="3344261"/>
                  <a:pt x="3437155" y="3346922"/>
                </a:cubicBezTo>
                <a:lnTo>
                  <a:pt x="3442731" y="3351654"/>
                </a:lnTo>
                <a:lnTo>
                  <a:pt x="3435558" y="3347720"/>
                </a:lnTo>
                <a:cubicBezTo>
                  <a:pt x="3433696" y="3345326"/>
                  <a:pt x="3432100" y="3342665"/>
                  <a:pt x="3428907" y="3341601"/>
                </a:cubicBezTo>
                <a:cubicBezTo>
                  <a:pt x="3431036" y="3341601"/>
                  <a:pt x="3428907" y="3337344"/>
                  <a:pt x="3433164" y="3339472"/>
                </a:cubicBezTo>
                <a:close/>
                <a:moveTo>
                  <a:pt x="345046" y="2292030"/>
                </a:moveTo>
                <a:lnTo>
                  <a:pt x="345569" y="2292400"/>
                </a:lnTo>
                <a:lnTo>
                  <a:pt x="345046" y="2292296"/>
                </a:lnTo>
                <a:cubicBezTo>
                  <a:pt x="342917" y="2289103"/>
                  <a:pt x="343449" y="2290167"/>
                  <a:pt x="345046" y="2292030"/>
                </a:cubicBezTo>
                <a:close/>
                <a:moveTo>
                  <a:pt x="394048" y="2186217"/>
                </a:moveTo>
                <a:lnTo>
                  <a:pt x="402509" y="2192260"/>
                </a:lnTo>
                <a:cubicBezTo>
                  <a:pt x="398252" y="2190132"/>
                  <a:pt x="402509" y="2194389"/>
                  <a:pt x="398252" y="2192260"/>
                </a:cubicBezTo>
                <a:close/>
                <a:moveTo>
                  <a:pt x="393864" y="2186086"/>
                </a:moveTo>
                <a:lnTo>
                  <a:pt x="393996" y="2186141"/>
                </a:lnTo>
                <a:lnTo>
                  <a:pt x="394048" y="2186217"/>
                </a:lnTo>
                <a:close/>
                <a:moveTo>
                  <a:pt x="414480" y="2048327"/>
                </a:moveTo>
                <a:cubicBezTo>
                  <a:pt x="415278" y="2048061"/>
                  <a:pt x="416343" y="2048593"/>
                  <a:pt x="419535" y="2051786"/>
                </a:cubicBezTo>
                <a:cubicBezTo>
                  <a:pt x="417407" y="2051786"/>
                  <a:pt x="417407" y="2056042"/>
                  <a:pt x="411022" y="2049657"/>
                </a:cubicBezTo>
                <a:cubicBezTo>
                  <a:pt x="413150" y="2049657"/>
                  <a:pt x="413682" y="2048593"/>
                  <a:pt x="414480" y="2048327"/>
                </a:cubicBezTo>
                <a:close/>
                <a:moveTo>
                  <a:pt x="308865" y="2024116"/>
                </a:moveTo>
                <a:lnTo>
                  <a:pt x="309274" y="2024116"/>
                </a:lnTo>
                <a:lnTo>
                  <a:pt x="309551" y="2024459"/>
                </a:lnTo>
                <a:close/>
                <a:moveTo>
                  <a:pt x="304608" y="2015603"/>
                </a:moveTo>
                <a:cubicBezTo>
                  <a:pt x="306737" y="2019859"/>
                  <a:pt x="310993" y="2019859"/>
                  <a:pt x="315250" y="2024116"/>
                </a:cubicBezTo>
                <a:lnTo>
                  <a:pt x="309274" y="2024116"/>
                </a:lnTo>
                <a:lnTo>
                  <a:pt x="305407" y="2019327"/>
                </a:lnTo>
                <a:cubicBezTo>
                  <a:pt x="304076" y="2017731"/>
                  <a:pt x="303544" y="2016667"/>
                  <a:pt x="304608" y="2015603"/>
                </a:cubicBezTo>
                <a:close/>
                <a:moveTo>
                  <a:pt x="180318" y="1997724"/>
                </a:moveTo>
                <a:lnTo>
                  <a:pt x="191810" y="2002832"/>
                </a:lnTo>
                <a:cubicBezTo>
                  <a:pt x="187554" y="2000704"/>
                  <a:pt x="191810" y="2004961"/>
                  <a:pt x="185425" y="2002832"/>
                </a:cubicBezTo>
                <a:close/>
                <a:moveTo>
                  <a:pt x="179041" y="1996447"/>
                </a:moveTo>
                <a:lnTo>
                  <a:pt x="180318" y="1997724"/>
                </a:lnTo>
                <a:lnTo>
                  <a:pt x="178206" y="1996786"/>
                </a:lnTo>
                <a:close/>
                <a:moveTo>
                  <a:pt x="3607682" y="1964521"/>
                </a:moveTo>
                <a:cubicBezTo>
                  <a:pt x="3607682" y="1970906"/>
                  <a:pt x="3603425" y="1975163"/>
                  <a:pt x="3599169" y="1977291"/>
                </a:cubicBezTo>
                <a:cubicBezTo>
                  <a:pt x="3597041" y="1973034"/>
                  <a:pt x="3599169" y="1970906"/>
                  <a:pt x="3601297" y="1968778"/>
                </a:cubicBezTo>
                <a:cubicBezTo>
                  <a:pt x="3603425" y="1966649"/>
                  <a:pt x="3605554" y="1966649"/>
                  <a:pt x="3607682" y="1964521"/>
                </a:cubicBezTo>
                <a:close/>
                <a:moveTo>
                  <a:pt x="406765" y="1868742"/>
                </a:moveTo>
                <a:lnTo>
                  <a:pt x="409130" y="1870634"/>
                </a:lnTo>
                <a:lnTo>
                  <a:pt x="408894" y="1870871"/>
                </a:lnTo>
                <a:cubicBezTo>
                  <a:pt x="406765" y="1868742"/>
                  <a:pt x="406765" y="1868742"/>
                  <a:pt x="406765" y="1868742"/>
                </a:cubicBezTo>
                <a:close/>
                <a:moveTo>
                  <a:pt x="365146" y="1864013"/>
                </a:moveTo>
                <a:lnTo>
                  <a:pt x="365530" y="1864220"/>
                </a:lnTo>
                <a:cubicBezTo>
                  <a:pt x="365796" y="1865018"/>
                  <a:pt x="365264" y="1865550"/>
                  <a:pt x="364200" y="1864486"/>
                </a:cubicBezTo>
                <a:close/>
                <a:moveTo>
                  <a:pt x="151373" y="1760194"/>
                </a:moveTo>
                <a:lnTo>
                  <a:pt x="150718" y="1760685"/>
                </a:lnTo>
                <a:lnTo>
                  <a:pt x="149564" y="1760300"/>
                </a:lnTo>
                <a:close/>
                <a:moveTo>
                  <a:pt x="140732" y="1760194"/>
                </a:moveTo>
                <a:cubicBezTo>
                  <a:pt x="144988" y="1761258"/>
                  <a:pt x="147649" y="1761790"/>
                  <a:pt x="149245" y="1761790"/>
                </a:cubicBezTo>
                <a:lnTo>
                  <a:pt x="150718" y="1760685"/>
                </a:lnTo>
                <a:lnTo>
                  <a:pt x="155630" y="1762322"/>
                </a:lnTo>
                <a:cubicBezTo>
                  <a:pt x="155630" y="1764450"/>
                  <a:pt x="149245" y="1764450"/>
                  <a:pt x="151373" y="1766579"/>
                </a:cubicBezTo>
                <a:cubicBezTo>
                  <a:pt x="149245" y="1764450"/>
                  <a:pt x="144988" y="1764450"/>
                  <a:pt x="140732" y="1760194"/>
                </a:cubicBezTo>
                <a:close/>
                <a:moveTo>
                  <a:pt x="144228" y="1758521"/>
                </a:moveTo>
                <a:lnTo>
                  <a:pt x="149564" y="1760300"/>
                </a:lnTo>
                <a:lnTo>
                  <a:pt x="146850" y="1760460"/>
                </a:lnTo>
                <a:close/>
                <a:moveTo>
                  <a:pt x="143088" y="1757678"/>
                </a:moveTo>
                <a:lnTo>
                  <a:pt x="144228" y="1758521"/>
                </a:lnTo>
                <a:lnTo>
                  <a:pt x="142860" y="1758065"/>
                </a:lnTo>
                <a:close/>
                <a:moveTo>
                  <a:pt x="302381" y="1723813"/>
                </a:moveTo>
                <a:lnTo>
                  <a:pt x="302480" y="1724011"/>
                </a:lnTo>
                <a:lnTo>
                  <a:pt x="302218" y="1723954"/>
                </a:lnTo>
                <a:close/>
                <a:moveTo>
                  <a:pt x="300352" y="1719754"/>
                </a:moveTo>
                <a:cubicBezTo>
                  <a:pt x="300884" y="1719222"/>
                  <a:pt x="302480" y="1719754"/>
                  <a:pt x="304608" y="1721882"/>
                </a:cubicBezTo>
                <a:lnTo>
                  <a:pt x="302381" y="1723813"/>
                </a:lnTo>
                <a:close/>
                <a:moveTo>
                  <a:pt x="221606" y="1577151"/>
                </a:moveTo>
                <a:cubicBezTo>
                  <a:pt x="221606" y="1577151"/>
                  <a:pt x="223734" y="1577151"/>
                  <a:pt x="225862" y="1579279"/>
                </a:cubicBezTo>
                <a:lnTo>
                  <a:pt x="227410" y="1581988"/>
                </a:lnTo>
                <a:close/>
                <a:moveTo>
                  <a:pt x="1483669" y="1294072"/>
                </a:moveTo>
                <a:cubicBezTo>
                  <a:pt x="1483669" y="1294072"/>
                  <a:pt x="1483669" y="1296201"/>
                  <a:pt x="1481541" y="1296201"/>
                </a:cubicBezTo>
                <a:lnTo>
                  <a:pt x="1483401" y="1294084"/>
                </a:lnTo>
                <a:close/>
                <a:moveTo>
                  <a:pt x="506794" y="1232348"/>
                </a:moveTo>
                <a:cubicBezTo>
                  <a:pt x="508922" y="1234477"/>
                  <a:pt x="511051" y="1238734"/>
                  <a:pt x="515307" y="1238734"/>
                </a:cubicBezTo>
                <a:cubicBezTo>
                  <a:pt x="521692" y="1245119"/>
                  <a:pt x="511051" y="1238734"/>
                  <a:pt x="515307" y="1245119"/>
                </a:cubicBezTo>
                <a:cubicBezTo>
                  <a:pt x="517435" y="1245119"/>
                  <a:pt x="517435" y="1242990"/>
                  <a:pt x="519564" y="1245119"/>
                </a:cubicBezTo>
                <a:cubicBezTo>
                  <a:pt x="519564" y="1251504"/>
                  <a:pt x="511051" y="1249376"/>
                  <a:pt x="508922" y="1253633"/>
                </a:cubicBezTo>
                <a:cubicBezTo>
                  <a:pt x="506794" y="1251504"/>
                  <a:pt x="508922" y="1249376"/>
                  <a:pt x="502537" y="1247247"/>
                </a:cubicBezTo>
                <a:cubicBezTo>
                  <a:pt x="498281" y="1242990"/>
                  <a:pt x="500409" y="1242990"/>
                  <a:pt x="506794" y="1245119"/>
                </a:cubicBezTo>
                <a:cubicBezTo>
                  <a:pt x="506794" y="1242990"/>
                  <a:pt x="502537" y="1232348"/>
                  <a:pt x="506794" y="1232348"/>
                </a:cubicBezTo>
                <a:close/>
                <a:moveTo>
                  <a:pt x="1728420" y="1025893"/>
                </a:moveTo>
                <a:lnTo>
                  <a:pt x="1725297" y="1027859"/>
                </a:lnTo>
                <a:lnTo>
                  <a:pt x="1724430" y="1027223"/>
                </a:lnTo>
                <a:cubicBezTo>
                  <a:pt x="1724696" y="1025893"/>
                  <a:pt x="1726292" y="1024829"/>
                  <a:pt x="1728420" y="1025893"/>
                </a:cubicBezTo>
                <a:close/>
                <a:moveTo>
                  <a:pt x="1170814" y="813052"/>
                </a:moveTo>
                <a:cubicBezTo>
                  <a:pt x="1177199" y="821566"/>
                  <a:pt x="1172942" y="817309"/>
                  <a:pt x="1175070" y="823694"/>
                </a:cubicBezTo>
                <a:cubicBezTo>
                  <a:pt x="1172942" y="821566"/>
                  <a:pt x="1170814" y="819437"/>
                  <a:pt x="1168686" y="815180"/>
                </a:cubicBezTo>
                <a:cubicBezTo>
                  <a:pt x="1177199" y="821566"/>
                  <a:pt x="1166557" y="808795"/>
                  <a:pt x="1170814" y="813052"/>
                </a:cubicBezTo>
                <a:close/>
                <a:moveTo>
                  <a:pt x="3075615" y="669917"/>
                </a:moveTo>
                <a:lnTo>
                  <a:pt x="3076034" y="670389"/>
                </a:lnTo>
                <a:lnTo>
                  <a:pt x="3075615" y="670449"/>
                </a:lnTo>
                <a:close/>
                <a:moveTo>
                  <a:pt x="3075615" y="655550"/>
                </a:moveTo>
                <a:cubicBezTo>
                  <a:pt x="3076679" y="658742"/>
                  <a:pt x="3076147" y="660871"/>
                  <a:pt x="3075615" y="662999"/>
                </a:cubicBezTo>
                <a:lnTo>
                  <a:pt x="3075615" y="669917"/>
                </a:lnTo>
                <a:lnTo>
                  <a:pt x="3071358" y="665128"/>
                </a:lnTo>
                <a:cubicBezTo>
                  <a:pt x="3069762" y="661403"/>
                  <a:pt x="3070294" y="657678"/>
                  <a:pt x="3075615" y="655550"/>
                </a:cubicBezTo>
                <a:close/>
                <a:moveTo>
                  <a:pt x="2894712" y="0"/>
                </a:moveTo>
                <a:cubicBezTo>
                  <a:pt x="2911738" y="14899"/>
                  <a:pt x="2926636" y="2129"/>
                  <a:pt x="2941534" y="0"/>
                </a:cubicBezTo>
                <a:cubicBezTo>
                  <a:pt x="2943662" y="8514"/>
                  <a:pt x="2954303" y="8514"/>
                  <a:pt x="2962816" y="8514"/>
                </a:cubicBezTo>
                <a:cubicBezTo>
                  <a:pt x="2975586" y="29798"/>
                  <a:pt x="2969201" y="57467"/>
                  <a:pt x="2958560" y="80880"/>
                </a:cubicBezTo>
                <a:cubicBezTo>
                  <a:pt x="2952175" y="76623"/>
                  <a:pt x="2958560" y="74494"/>
                  <a:pt x="2954303" y="68109"/>
                </a:cubicBezTo>
                <a:cubicBezTo>
                  <a:pt x="2943662" y="70238"/>
                  <a:pt x="2950047" y="85136"/>
                  <a:pt x="2939405" y="87265"/>
                </a:cubicBezTo>
                <a:cubicBezTo>
                  <a:pt x="2956432" y="114934"/>
                  <a:pt x="2915994" y="129833"/>
                  <a:pt x="2913866" y="146860"/>
                </a:cubicBezTo>
                <a:cubicBezTo>
                  <a:pt x="2903225" y="148989"/>
                  <a:pt x="2896840" y="155374"/>
                  <a:pt x="2890455" y="163888"/>
                </a:cubicBezTo>
                <a:cubicBezTo>
                  <a:pt x="2884070" y="170273"/>
                  <a:pt x="2881942" y="180915"/>
                  <a:pt x="2879814" y="187300"/>
                </a:cubicBezTo>
                <a:cubicBezTo>
                  <a:pt x="2884070" y="185172"/>
                  <a:pt x="2886199" y="170273"/>
                  <a:pt x="2892583" y="180915"/>
                </a:cubicBezTo>
                <a:cubicBezTo>
                  <a:pt x="2888327" y="191557"/>
                  <a:pt x="2877686" y="193685"/>
                  <a:pt x="2877686" y="208584"/>
                </a:cubicBezTo>
                <a:cubicBezTo>
                  <a:pt x="2867044" y="212841"/>
                  <a:pt x="2854275" y="225611"/>
                  <a:pt x="2860659" y="236253"/>
                </a:cubicBezTo>
                <a:cubicBezTo>
                  <a:pt x="2854275" y="240510"/>
                  <a:pt x="2858531" y="231997"/>
                  <a:pt x="2850018" y="231997"/>
                </a:cubicBezTo>
                <a:cubicBezTo>
                  <a:pt x="2845762" y="238382"/>
                  <a:pt x="2850018" y="255409"/>
                  <a:pt x="2839377" y="253281"/>
                </a:cubicBezTo>
                <a:cubicBezTo>
                  <a:pt x="2839377" y="246895"/>
                  <a:pt x="2850018" y="249024"/>
                  <a:pt x="2843633" y="242639"/>
                </a:cubicBezTo>
                <a:cubicBezTo>
                  <a:pt x="2837248" y="246895"/>
                  <a:pt x="2824479" y="251152"/>
                  <a:pt x="2837248" y="259666"/>
                </a:cubicBezTo>
                <a:cubicBezTo>
                  <a:pt x="2820222" y="266051"/>
                  <a:pt x="2811709" y="280950"/>
                  <a:pt x="2801068" y="295849"/>
                </a:cubicBezTo>
                <a:cubicBezTo>
                  <a:pt x="2807453" y="308619"/>
                  <a:pt x="2803196" y="329903"/>
                  <a:pt x="2796811" y="340545"/>
                </a:cubicBezTo>
                <a:cubicBezTo>
                  <a:pt x="2803196" y="344802"/>
                  <a:pt x="2807453" y="349059"/>
                  <a:pt x="2815966" y="353316"/>
                </a:cubicBezTo>
                <a:cubicBezTo>
                  <a:pt x="2815966" y="349059"/>
                  <a:pt x="2818094" y="346931"/>
                  <a:pt x="2815966" y="342674"/>
                </a:cubicBezTo>
                <a:cubicBezTo>
                  <a:pt x="2811709" y="340545"/>
                  <a:pt x="2807453" y="336289"/>
                  <a:pt x="2807453" y="329903"/>
                </a:cubicBezTo>
                <a:cubicBezTo>
                  <a:pt x="2815966" y="325647"/>
                  <a:pt x="2824479" y="321390"/>
                  <a:pt x="2826607" y="310748"/>
                </a:cubicBezTo>
                <a:cubicBezTo>
                  <a:pt x="2830864" y="310748"/>
                  <a:pt x="2832992" y="315005"/>
                  <a:pt x="2835120" y="315005"/>
                </a:cubicBezTo>
                <a:cubicBezTo>
                  <a:pt x="2830864" y="306491"/>
                  <a:pt x="2839377" y="310748"/>
                  <a:pt x="2839377" y="302234"/>
                </a:cubicBezTo>
                <a:cubicBezTo>
                  <a:pt x="2839377" y="302234"/>
                  <a:pt x="2835120" y="302234"/>
                  <a:pt x="2835120" y="300106"/>
                </a:cubicBezTo>
                <a:cubicBezTo>
                  <a:pt x="2839377" y="300106"/>
                  <a:pt x="2843633" y="300106"/>
                  <a:pt x="2845762" y="300106"/>
                </a:cubicBezTo>
                <a:cubicBezTo>
                  <a:pt x="2843633" y="306491"/>
                  <a:pt x="2837248" y="321390"/>
                  <a:pt x="2847890" y="325647"/>
                </a:cubicBezTo>
                <a:cubicBezTo>
                  <a:pt x="2854275" y="315005"/>
                  <a:pt x="2850018" y="302234"/>
                  <a:pt x="2862788" y="297977"/>
                </a:cubicBezTo>
                <a:cubicBezTo>
                  <a:pt x="2869173" y="300106"/>
                  <a:pt x="2864916" y="308619"/>
                  <a:pt x="2871301" y="308619"/>
                </a:cubicBezTo>
                <a:cubicBezTo>
                  <a:pt x="2877686" y="304362"/>
                  <a:pt x="2879814" y="293720"/>
                  <a:pt x="2888327" y="293720"/>
                </a:cubicBezTo>
                <a:cubicBezTo>
                  <a:pt x="2888327" y="300106"/>
                  <a:pt x="2888327" y="304362"/>
                  <a:pt x="2892583" y="306491"/>
                </a:cubicBezTo>
                <a:cubicBezTo>
                  <a:pt x="2901097" y="306491"/>
                  <a:pt x="2898968" y="293720"/>
                  <a:pt x="2911738" y="300106"/>
                </a:cubicBezTo>
                <a:cubicBezTo>
                  <a:pt x="2911738" y="295849"/>
                  <a:pt x="2907481" y="295849"/>
                  <a:pt x="2909610" y="291592"/>
                </a:cubicBezTo>
                <a:cubicBezTo>
                  <a:pt x="2920251" y="293720"/>
                  <a:pt x="2926636" y="289464"/>
                  <a:pt x="2930892" y="280950"/>
                </a:cubicBezTo>
                <a:cubicBezTo>
                  <a:pt x="2943662" y="287335"/>
                  <a:pt x="2945790" y="276693"/>
                  <a:pt x="2956432" y="278822"/>
                </a:cubicBezTo>
                <a:cubicBezTo>
                  <a:pt x="2943662" y="315005"/>
                  <a:pt x="2915994" y="332032"/>
                  <a:pt x="2905353" y="370343"/>
                </a:cubicBezTo>
                <a:cubicBezTo>
                  <a:pt x="2892583" y="372472"/>
                  <a:pt x="2890455" y="385242"/>
                  <a:pt x="2888327" y="400141"/>
                </a:cubicBezTo>
                <a:lnTo>
                  <a:pt x="2884032" y="402448"/>
                </a:lnTo>
                <a:lnTo>
                  <a:pt x="2884070" y="402269"/>
                </a:lnTo>
                <a:lnTo>
                  <a:pt x="2883922" y="402507"/>
                </a:lnTo>
                <a:lnTo>
                  <a:pt x="2873961" y="407856"/>
                </a:lnTo>
                <a:cubicBezTo>
                  <a:pt x="2871301" y="413443"/>
                  <a:pt x="2871301" y="421425"/>
                  <a:pt x="2875557" y="429939"/>
                </a:cubicBezTo>
                <a:cubicBezTo>
                  <a:pt x="2876622" y="424618"/>
                  <a:pt x="2876622" y="418232"/>
                  <a:pt x="2877420" y="412911"/>
                </a:cubicBezTo>
                <a:lnTo>
                  <a:pt x="2883922" y="402507"/>
                </a:lnTo>
                <a:lnTo>
                  <a:pt x="2884032" y="402448"/>
                </a:lnTo>
                <a:lnTo>
                  <a:pt x="2878750" y="427278"/>
                </a:lnTo>
                <a:cubicBezTo>
                  <a:pt x="2876622" y="434727"/>
                  <a:pt x="2873429" y="440581"/>
                  <a:pt x="2867044" y="442709"/>
                </a:cubicBezTo>
                <a:cubicBezTo>
                  <a:pt x="2875557" y="446966"/>
                  <a:pt x="2869173" y="457608"/>
                  <a:pt x="2864916" y="459736"/>
                </a:cubicBezTo>
                <a:cubicBezTo>
                  <a:pt x="2864916" y="453351"/>
                  <a:pt x="2867044" y="440581"/>
                  <a:pt x="2862788" y="436324"/>
                </a:cubicBezTo>
                <a:cubicBezTo>
                  <a:pt x="2856403" y="446966"/>
                  <a:pt x="2867044" y="461865"/>
                  <a:pt x="2862788" y="474635"/>
                </a:cubicBezTo>
                <a:cubicBezTo>
                  <a:pt x="2858531" y="474635"/>
                  <a:pt x="2856403" y="470378"/>
                  <a:pt x="2852146" y="470378"/>
                </a:cubicBezTo>
                <a:cubicBezTo>
                  <a:pt x="2850018" y="474635"/>
                  <a:pt x="2847890" y="489534"/>
                  <a:pt x="2843633" y="478892"/>
                </a:cubicBezTo>
                <a:cubicBezTo>
                  <a:pt x="2843633" y="481020"/>
                  <a:pt x="2841505" y="481020"/>
                  <a:pt x="2841505" y="483149"/>
                </a:cubicBezTo>
                <a:cubicBezTo>
                  <a:pt x="2845762" y="487406"/>
                  <a:pt x="2843633" y="495919"/>
                  <a:pt x="2847890" y="500176"/>
                </a:cubicBezTo>
                <a:cubicBezTo>
                  <a:pt x="2850018" y="500176"/>
                  <a:pt x="2852146" y="498048"/>
                  <a:pt x="2852146" y="495919"/>
                </a:cubicBezTo>
                <a:cubicBezTo>
                  <a:pt x="2852146" y="491662"/>
                  <a:pt x="2847890" y="489534"/>
                  <a:pt x="2850018" y="485277"/>
                </a:cubicBezTo>
                <a:cubicBezTo>
                  <a:pt x="2858531" y="489534"/>
                  <a:pt x="2850018" y="474635"/>
                  <a:pt x="2856403" y="476764"/>
                </a:cubicBezTo>
                <a:cubicBezTo>
                  <a:pt x="2860659" y="487406"/>
                  <a:pt x="2854275" y="483149"/>
                  <a:pt x="2854275" y="493791"/>
                </a:cubicBezTo>
                <a:cubicBezTo>
                  <a:pt x="2858531" y="500176"/>
                  <a:pt x="2867044" y="498048"/>
                  <a:pt x="2867044" y="495919"/>
                </a:cubicBezTo>
                <a:cubicBezTo>
                  <a:pt x="2869173" y="502304"/>
                  <a:pt x="2867044" y="510818"/>
                  <a:pt x="2875557" y="510818"/>
                </a:cubicBezTo>
                <a:cubicBezTo>
                  <a:pt x="2873429" y="498048"/>
                  <a:pt x="2867044" y="468250"/>
                  <a:pt x="2881942" y="476764"/>
                </a:cubicBezTo>
                <a:cubicBezTo>
                  <a:pt x="2884070" y="472507"/>
                  <a:pt x="2884070" y="468250"/>
                  <a:pt x="2888327" y="463993"/>
                </a:cubicBezTo>
                <a:cubicBezTo>
                  <a:pt x="2884070" y="463993"/>
                  <a:pt x="2881942" y="461865"/>
                  <a:pt x="2879814" y="459736"/>
                </a:cubicBezTo>
                <a:cubicBezTo>
                  <a:pt x="2886199" y="459736"/>
                  <a:pt x="2890455" y="457608"/>
                  <a:pt x="2890455" y="455479"/>
                </a:cubicBezTo>
                <a:cubicBezTo>
                  <a:pt x="2894712" y="444837"/>
                  <a:pt x="2898968" y="434195"/>
                  <a:pt x="2903225" y="425682"/>
                </a:cubicBezTo>
                <a:cubicBezTo>
                  <a:pt x="2907481" y="415040"/>
                  <a:pt x="2913866" y="406526"/>
                  <a:pt x="2920251" y="398012"/>
                </a:cubicBezTo>
                <a:cubicBezTo>
                  <a:pt x="2930892" y="383114"/>
                  <a:pt x="2945790" y="368215"/>
                  <a:pt x="2956432" y="357573"/>
                </a:cubicBezTo>
                <a:cubicBezTo>
                  <a:pt x="2956432" y="374600"/>
                  <a:pt x="2954303" y="376728"/>
                  <a:pt x="2954303" y="389499"/>
                </a:cubicBezTo>
                <a:cubicBezTo>
                  <a:pt x="2960688" y="383114"/>
                  <a:pt x="2967073" y="376728"/>
                  <a:pt x="2971329" y="368215"/>
                </a:cubicBezTo>
                <a:cubicBezTo>
                  <a:pt x="2975586" y="368215"/>
                  <a:pt x="2984099" y="374600"/>
                  <a:pt x="2984099" y="370343"/>
                </a:cubicBezTo>
                <a:cubicBezTo>
                  <a:pt x="2977714" y="359701"/>
                  <a:pt x="2996869" y="363958"/>
                  <a:pt x="2994740" y="351187"/>
                </a:cubicBezTo>
                <a:cubicBezTo>
                  <a:pt x="3003253" y="353316"/>
                  <a:pt x="3001125" y="346931"/>
                  <a:pt x="3007510" y="344802"/>
                </a:cubicBezTo>
                <a:cubicBezTo>
                  <a:pt x="3007510" y="351187"/>
                  <a:pt x="3003253" y="351187"/>
                  <a:pt x="3003253" y="357573"/>
                </a:cubicBezTo>
                <a:cubicBezTo>
                  <a:pt x="3009638" y="359701"/>
                  <a:pt x="3011767" y="363958"/>
                  <a:pt x="3016023" y="361829"/>
                </a:cubicBezTo>
                <a:cubicBezTo>
                  <a:pt x="3018151" y="385242"/>
                  <a:pt x="3011767" y="404398"/>
                  <a:pt x="3007510" y="425682"/>
                </a:cubicBezTo>
                <a:cubicBezTo>
                  <a:pt x="3005382" y="440581"/>
                  <a:pt x="2998997" y="472507"/>
                  <a:pt x="2988356" y="478892"/>
                </a:cubicBezTo>
                <a:cubicBezTo>
                  <a:pt x="2988356" y="491662"/>
                  <a:pt x="2984099" y="504433"/>
                  <a:pt x="2979843" y="515075"/>
                </a:cubicBezTo>
                <a:cubicBezTo>
                  <a:pt x="2973458" y="525717"/>
                  <a:pt x="2967073" y="536359"/>
                  <a:pt x="2960688" y="544873"/>
                </a:cubicBezTo>
                <a:cubicBezTo>
                  <a:pt x="2960688" y="566157"/>
                  <a:pt x="2950047" y="581056"/>
                  <a:pt x="2939405" y="595954"/>
                </a:cubicBezTo>
                <a:cubicBezTo>
                  <a:pt x="2937277" y="593826"/>
                  <a:pt x="2935149" y="593826"/>
                  <a:pt x="2933021" y="591698"/>
                </a:cubicBezTo>
                <a:cubicBezTo>
                  <a:pt x="2933021" y="600211"/>
                  <a:pt x="2922379" y="606596"/>
                  <a:pt x="2930892" y="615110"/>
                </a:cubicBezTo>
                <a:cubicBezTo>
                  <a:pt x="2930892" y="615110"/>
                  <a:pt x="2930892" y="615110"/>
                  <a:pt x="2918123" y="610853"/>
                </a:cubicBezTo>
                <a:cubicBezTo>
                  <a:pt x="2913866" y="621495"/>
                  <a:pt x="2909610" y="634266"/>
                  <a:pt x="2907481" y="647036"/>
                </a:cubicBezTo>
                <a:cubicBezTo>
                  <a:pt x="2905353" y="659807"/>
                  <a:pt x="2905353" y="672577"/>
                  <a:pt x="2909610" y="687476"/>
                </a:cubicBezTo>
                <a:cubicBezTo>
                  <a:pt x="2901097" y="691733"/>
                  <a:pt x="2896840" y="700246"/>
                  <a:pt x="2905353" y="710888"/>
                </a:cubicBezTo>
                <a:cubicBezTo>
                  <a:pt x="2877686" y="713017"/>
                  <a:pt x="2856403" y="732173"/>
                  <a:pt x="2852146" y="753457"/>
                </a:cubicBezTo>
                <a:cubicBezTo>
                  <a:pt x="2856403" y="753457"/>
                  <a:pt x="2852146" y="747071"/>
                  <a:pt x="2858531" y="749200"/>
                </a:cubicBezTo>
                <a:cubicBezTo>
                  <a:pt x="2862788" y="755585"/>
                  <a:pt x="2858531" y="757713"/>
                  <a:pt x="2864916" y="766227"/>
                </a:cubicBezTo>
                <a:cubicBezTo>
                  <a:pt x="2862788" y="770484"/>
                  <a:pt x="2856403" y="768355"/>
                  <a:pt x="2858531" y="778998"/>
                </a:cubicBezTo>
                <a:cubicBezTo>
                  <a:pt x="2850018" y="776869"/>
                  <a:pt x="2845762" y="776869"/>
                  <a:pt x="2843633" y="781126"/>
                </a:cubicBezTo>
                <a:cubicBezTo>
                  <a:pt x="2850018" y="785383"/>
                  <a:pt x="2850018" y="791768"/>
                  <a:pt x="2852146" y="798153"/>
                </a:cubicBezTo>
                <a:cubicBezTo>
                  <a:pt x="2822351" y="804538"/>
                  <a:pt x="2803196" y="823694"/>
                  <a:pt x="2796811" y="855620"/>
                </a:cubicBezTo>
                <a:cubicBezTo>
                  <a:pt x="2796811" y="855620"/>
                  <a:pt x="2796811" y="855620"/>
                  <a:pt x="2835120" y="855620"/>
                </a:cubicBezTo>
                <a:cubicBezTo>
                  <a:pt x="2847890" y="851363"/>
                  <a:pt x="2864916" y="842850"/>
                  <a:pt x="2860659" y="832208"/>
                </a:cubicBezTo>
                <a:cubicBezTo>
                  <a:pt x="2864916" y="834336"/>
                  <a:pt x="2864916" y="830079"/>
                  <a:pt x="2867044" y="830079"/>
                </a:cubicBezTo>
                <a:cubicBezTo>
                  <a:pt x="2867044" y="832208"/>
                  <a:pt x="2867044" y="836465"/>
                  <a:pt x="2869173" y="836465"/>
                </a:cubicBezTo>
                <a:cubicBezTo>
                  <a:pt x="2871301" y="834336"/>
                  <a:pt x="2869173" y="832208"/>
                  <a:pt x="2869173" y="827951"/>
                </a:cubicBezTo>
                <a:cubicBezTo>
                  <a:pt x="2869173" y="827951"/>
                  <a:pt x="2869173" y="825822"/>
                  <a:pt x="2869173" y="825822"/>
                </a:cubicBezTo>
                <a:cubicBezTo>
                  <a:pt x="2867044" y="821566"/>
                  <a:pt x="2867044" y="817309"/>
                  <a:pt x="2873429" y="817309"/>
                </a:cubicBezTo>
                <a:cubicBezTo>
                  <a:pt x="2877686" y="819437"/>
                  <a:pt x="2877686" y="821566"/>
                  <a:pt x="2877686" y="823694"/>
                </a:cubicBezTo>
                <a:cubicBezTo>
                  <a:pt x="2881942" y="825822"/>
                  <a:pt x="2886199" y="827951"/>
                  <a:pt x="2888327" y="819437"/>
                </a:cubicBezTo>
                <a:cubicBezTo>
                  <a:pt x="2896840" y="823694"/>
                  <a:pt x="2896840" y="815180"/>
                  <a:pt x="2903225" y="815180"/>
                </a:cubicBezTo>
                <a:cubicBezTo>
                  <a:pt x="2905353" y="821566"/>
                  <a:pt x="2896840" y="823694"/>
                  <a:pt x="2903225" y="825822"/>
                </a:cubicBezTo>
                <a:cubicBezTo>
                  <a:pt x="2911738" y="821566"/>
                  <a:pt x="2918123" y="817309"/>
                  <a:pt x="2926636" y="810924"/>
                </a:cubicBezTo>
                <a:cubicBezTo>
                  <a:pt x="2922379" y="810924"/>
                  <a:pt x="2920251" y="810924"/>
                  <a:pt x="2920251" y="808795"/>
                </a:cubicBezTo>
                <a:cubicBezTo>
                  <a:pt x="2937277" y="793896"/>
                  <a:pt x="2937277" y="764099"/>
                  <a:pt x="2956432" y="749200"/>
                </a:cubicBezTo>
                <a:cubicBezTo>
                  <a:pt x="2954303" y="749200"/>
                  <a:pt x="2954303" y="744943"/>
                  <a:pt x="2950047" y="742815"/>
                </a:cubicBezTo>
                <a:cubicBezTo>
                  <a:pt x="2960688" y="742815"/>
                  <a:pt x="2954303" y="732173"/>
                  <a:pt x="2960688" y="732173"/>
                </a:cubicBezTo>
                <a:cubicBezTo>
                  <a:pt x="2964945" y="740686"/>
                  <a:pt x="2956432" y="744943"/>
                  <a:pt x="2967073" y="747071"/>
                </a:cubicBezTo>
                <a:cubicBezTo>
                  <a:pt x="2971329" y="738558"/>
                  <a:pt x="2977714" y="732173"/>
                  <a:pt x="2981971" y="721530"/>
                </a:cubicBezTo>
                <a:cubicBezTo>
                  <a:pt x="2986227" y="719402"/>
                  <a:pt x="2986227" y="721530"/>
                  <a:pt x="2990484" y="721530"/>
                </a:cubicBezTo>
                <a:cubicBezTo>
                  <a:pt x="2990484" y="721530"/>
                  <a:pt x="2990484" y="721530"/>
                  <a:pt x="2990484" y="713017"/>
                </a:cubicBezTo>
                <a:cubicBezTo>
                  <a:pt x="2990484" y="713017"/>
                  <a:pt x="2990484" y="713017"/>
                  <a:pt x="3001125" y="713017"/>
                </a:cubicBezTo>
                <a:cubicBezTo>
                  <a:pt x="3001125" y="713017"/>
                  <a:pt x="3001125" y="713017"/>
                  <a:pt x="3001125" y="700246"/>
                </a:cubicBezTo>
                <a:cubicBezTo>
                  <a:pt x="3001125" y="700246"/>
                  <a:pt x="3001125" y="700246"/>
                  <a:pt x="3022408" y="700246"/>
                </a:cubicBezTo>
                <a:cubicBezTo>
                  <a:pt x="3022408" y="695990"/>
                  <a:pt x="3024536" y="693861"/>
                  <a:pt x="3028793" y="693861"/>
                </a:cubicBezTo>
                <a:cubicBezTo>
                  <a:pt x="3030921" y="693861"/>
                  <a:pt x="3030921" y="695990"/>
                  <a:pt x="3030921" y="698118"/>
                </a:cubicBezTo>
                <a:cubicBezTo>
                  <a:pt x="3033049" y="698118"/>
                  <a:pt x="3033049" y="698118"/>
                  <a:pt x="3033049" y="700246"/>
                </a:cubicBezTo>
                <a:cubicBezTo>
                  <a:pt x="3037306" y="693861"/>
                  <a:pt x="3039434" y="689604"/>
                  <a:pt x="3037306" y="681091"/>
                </a:cubicBezTo>
                <a:cubicBezTo>
                  <a:pt x="3045819" y="685348"/>
                  <a:pt x="3043691" y="674706"/>
                  <a:pt x="3052204" y="678962"/>
                </a:cubicBezTo>
                <a:cubicBezTo>
                  <a:pt x="3047947" y="676834"/>
                  <a:pt x="3045819" y="670449"/>
                  <a:pt x="3052204" y="670449"/>
                </a:cubicBezTo>
                <a:cubicBezTo>
                  <a:pt x="3054332" y="678962"/>
                  <a:pt x="3058588" y="683219"/>
                  <a:pt x="3069230" y="683219"/>
                </a:cubicBezTo>
                <a:cubicBezTo>
                  <a:pt x="3067102" y="689604"/>
                  <a:pt x="3064973" y="693861"/>
                  <a:pt x="3062845" y="700246"/>
                </a:cubicBezTo>
                <a:cubicBezTo>
                  <a:pt x="3062845" y="700246"/>
                  <a:pt x="3062845" y="700246"/>
                  <a:pt x="3073486" y="700246"/>
                </a:cubicBezTo>
                <a:cubicBezTo>
                  <a:pt x="3071358" y="689604"/>
                  <a:pt x="3075615" y="683219"/>
                  <a:pt x="3079871" y="674706"/>
                </a:cubicBezTo>
                <a:lnTo>
                  <a:pt x="3076034" y="670389"/>
                </a:lnTo>
                <a:lnTo>
                  <a:pt x="3090512" y="668320"/>
                </a:lnTo>
                <a:cubicBezTo>
                  <a:pt x="3090512" y="666192"/>
                  <a:pt x="3079871" y="661935"/>
                  <a:pt x="3086256" y="657678"/>
                </a:cubicBezTo>
                <a:cubicBezTo>
                  <a:pt x="3086256" y="659807"/>
                  <a:pt x="3094769" y="666192"/>
                  <a:pt x="3094769" y="659807"/>
                </a:cubicBezTo>
                <a:cubicBezTo>
                  <a:pt x="3092641" y="651293"/>
                  <a:pt x="3086256" y="653421"/>
                  <a:pt x="3086256" y="642779"/>
                </a:cubicBezTo>
                <a:cubicBezTo>
                  <a:pt x="3090512" y="642779"/>
                  <a:pt x="3101154" y="649165"/>
                  <a:pt x="3101154" y="644908"/>
                </a:cubicBezTo>
                <a:cubicBezTo>
                  <a:pt x="3096897" y="642779"/>
                  <a:pt x="3088384" y="630009"/>
                  <a:pt x="3092641" y="625752"/>
                </a:cubicBezTo>
                <a:cubicBezTo>
                  <a:pt x="3101154" y="627881"/>
                  <a:pt x="3096897" y="634266"/>
                  <a:pt x="3099026" y="634266"/>
                </a:cubicBezTo>
                <a:cubicBezTo>
                  <a:pt x="3099026" y="627881"/>
                  <a:pt x="3111795" y="638523"/>
                  <a:pt x="3109667" y="632137"/>
                </a:cubicBezTo>
                <a:cubicBezTo>
                  <a:pt x="3094769" y="627881"/>
                  <a:pt x="3101154" y="606596"/>
                  <a:pt x="3109667" y="600211"/>
                </a:cubicBezTo>
                <a:cubicBezTo>
                  <a:pt x="3107539" y="595954"/>
                  <a:pt x="3103282" y="593826"/>
                  <a:pt x="3099026" y="591698"/>
                </a:cubicBezTo>
                <a:cubicBezTo>
                  <a:pt x="3105410" y="589569"/>
                  <a:pt x="3107539" y="585312"/>
                  <a:pt x="3099026" y="583184"/>
                </a:cubicBezTo>
                <a:cubicBezTo>
                  <a:pt x="3105410" y="583184"/>
                  <a:pt x="3103282" y="574670"/>
                  <a:pt x="3109667" y="574670"/>
                </a:cubicBezTo>
                <a:cubicBezTo>
                  <a:pt x="3116052" y="585312"/>
                  <a:pt x="3113923" y="602340"/>
                  <a:pt x="3109667" y="610853"/>
                </a:cubicBezTo>
                <a:cubicBezTo>
                  <a:pt x="3111795" y="610853"/>
                  <a:pt x="3111795" y="612982"/>
                  <a:pt x="3113923" y="612982"/>
                </a:cubicBezTo>
                <a:cubicBezTo>
                  <a:pt x="3120308" y="583184"/>
                  <a:pt x="3135206" y="572542"/>
                  <a:pt x="3135206" y="538487"/>
                </a:cubicBezTo>
                <a:cubicBezTo>
                  <a:pt x="3143719" y="540616"/>
                  <a:pt x="3141591" y="536359"/>
                  <a:pt x="3147976" y="536359"/>
                </a:cubicBezTo>
                <a:cubicBezTo>
                  <a:pt x="3152232" y="551258"/>
                  <a:pt x="3141591" y="566157"/>
                  <a:pt x="3154361" y="583184"/>
                </a:cubicBezTo>
                <a:cubicBezTo>
                  <a:pt x="3154361" y="583184"/>
                  <a:pt x="3156489" y="583184"/>
                  <a:pt x="3158617" y="583184"/>
                </a:cubicBezTo>
                <a:cubicBezTo>
                  <a:pt x="3158617" y="559771"/>
                  <a:pt x="3152232" y="532102"/>
                  <a:pt x="3175643" y="527845"/>
                </a:cubicBezTo>
                <a:cubicBezTo>
                  <a:pt x="3177772" y="510818"/>
                  <a:pt x="3182028" y="485277"/>
                  <a:pt x="3199054" y="485277"/>
                </a:cubicBezTo>
                <a:cubicBezTo>
                  <a:pt x="3194798" y="481020"/>
                  <a:pt x="3196926" y="476764"/>
                  <a:pt x="3199054" y="474635"/>
                </a:cubicBezTo>
                <a:cubicBezTo>
                  <a:pt x="3199054" y="481020"/>
                  <a:pt x="3201182" y="485277"/>
                  <a:pt x="3207567" y="483149"/>
                </a:cubicBezTo>
                <a:cubicBezTo>
                  <a:pt x="3209696" y="478892"/>
                  <a:pt x="3213952" y="476764"/>
                  <a:pt x="3222465" y="478892"/>
                </a:cubicBezTo>
                <a:cubicBezTo>
                  <a:pt x="3220337" y="472507"/>
                  <a:pt x="3224593" y="470378"/>
                  <a:pt x="3218209" y="468250"/>
                </a:cubicBezTo>
                <a:cubicBezTo>
                  <a:pt x="3218209" y="472507"/>
                  <a:pt x="3220337" y="474635"/>
                  <a:pt x="3216080" y="476764"/>
                </a:cubicBezTo>
                <a:cubicBezTo>
                  <a:pt x="3207567" y="468250"/>
                  <a:pt x="3218209" y="461865"/>
                  <a:pt x="3213952" y="449094"/>
                </a:cubicBezTo>
                <a:cubicBezTo>
                  <a:pt x="3235235" y="459736"/>
                  <a:pt x="3245876" y="440581"/>
                  <a:pt x="3260774" y="434195"/>
                </a:cubicBezTo>
                <a:cubicBezTo>
                  <a:pt x="3265031" y="442709"/>
                  <a:pt x="3275672" y="436324"/>
                  <a:pt x="3284185" y="434195"/>
                </a:cubicBezTo>
                <a:cubicBezTo>
                  <a:pt x="3303339" y="451223"/>
                  <a:pt x="3303339" y="481020"/>
                  <a:pt x="3296955" y="510818"/>
                </a:cubicBezTo>
                <a:cubicBezTo>
                  <a:pt x="3290570" y="506561"/>
                  <a:pt x="3296955" y="502304"/>
                  <a:pt x="3290570" y="498048"/>
                </a:cubicBezTo>
                <a:cubicBezTo>
                  <a:pt x="3282057" y="502304"/>
                  <a:pt x="3290570" y="517203"/>
                  <a:pt x="3279928" y="523589"/>
                </a:cubicBezTo>
                <a:cubicBezTo>
                  <a:pt x="3303339" y="544873"/>
                  <a:pt x="3265031" y="574670"/>
                  <a:pt x="3269287" y="593826"/>
                </a:cubicBezTo>
                <a:cubicBezTo>
                  <a:pt x="3248004" y="602340"/>
                  <a:pt x="3243748" y="632137"/>
                  <a:pt x="3241620" y="644908"/>
                </a:cubicBezTo>
                <a:cubicBezTo>
                  <a:pt x="3245876" y="642779"/>
                  <a:pt x="3245876" y="625752"/>
                  <a:pt x="3254389" y="634266"/>
                </a:cubicBezTo>
                <a:cubicBezTo>
                  <a:pt x="3250133" y="649165"/>
                  <a:pt x="3239491" y="655550"/>
                  <a:pt x="3243748" y="668320"/>
                </a:cubicBezTo>
                <a:cubicBezTo>
                  <a:pt x="3235235" y="676834"/>
                  <a:pt x="3224593" y="691733"/>
                  <a:pt x="3228850" y="700246"/>
                </a:cubicBezTo>
                <a:cubicBezTo>
                  <a:pt x="3228850" y="700246"/>
                  <a:pt x="3228850" y="700246"/>
                  <a:pt x="3230978" y="700246"/>
                </a:cubicBezTo>
                <a:cubicBezTo>
                  <a:pt x="3230978" y="700246"/>
                  <a:pt x="3230978" y="700246"/>
                  <a:pt x="3230978" y="702375"/>
                </a:cubicBezTo>
                <a:cubicBezTo>
                  <a:pt x="3230978" y="702375"/>
                  <a:pt x="3230978" y="704503"/>
                  <a:pt x="3230978" y="704503"/>
                </a:cubicBezTo>
                <a:cubicBezTo>
                  <a:pt x="3230978" y="704503"/>
                  <a:pt x="3230978" y="704503"/>
                  <a:pt x="3230978" y="800282"/>
                </a:cubicBezTo>
                <a:cubicBezTo>
                  <a:pt x="3230978" y="802410"/>
                  <a:pt x="3233107" y="802410"/>
                  <a:pt x="3233107" y="802410"/>
                </a:cubicBezTo>
                <a:cubicBezTo>
                  <a:pt x="3239491" y="789640"/>
                  <a:pt x="3233107" y="774741"/>
                  <a:pt x="3245876" y="768355"/>
                </a:cubicBezTo>
                <a:cubicBezTo>
                  <a:pt x="3250133" y="768355"/>
                  <a:pt x="3248004" y="776869"/>
                  <a:pt x="3256517" y="774741"/>
                </a:cubicBezTo>
                <a:cubicBezTo>
                  <a:pt x="3262902" y="770484"/>
                  <a:pt x="3260774" y="757713"/>
                  <a:pt x="3271415" y="755585"/>
                </a:cubicBezTo>
                <a:cubicBezTo>
                  <a:pt x="3271415" y="759842"/>
                  <a:pt x="3273544" y="766227"/>
                  <a:pt x="3277800" y="766227"/>
                </a:cubicBezTo>
                <a:cubicBezTo>
                  <a:pt x="3286313" y="764099"/>
                  <a:pt x="3282057" y="751328"/>
                  <a:pt x="3294826" y="753457"/>
                </a:cubicBezTo>
                <a:cubicBezTo>
                  <a:pt x="3294826" y="749200"/>
                  <a:pt x="3292698" y="749200"/>
                  <a:pt x="3292698" y="747071"/>
                </a:cubicBezTo>
                <a:cubicBezTo>
                  <a:pt x="3303339" y="744943"/>
                  <a:pt x="3309724" y="736429"/>
                  <a:pt x="3311852" y="727916"/>
                </a:cubicBezTo>
                <a:cubicBezTo>
                  <a:pt x="3326750" y="727916"/>
                  <a:pt x="3326750" y="717274"/>
                  <a:pt x="3339520" y="715145"/>
                </a:cubicBezTo>
                <a:cubicBezTo>
                  <a:pt x="3335263" y="740686"/>
                  <a:pt x="3324622" y="761970"/>
                  <a:pt x="3316109" y="783254"/>
                </a:cubicBezTo>
                <a:cubicBezTo>
                  <a:pt x="3318237" y="778998"/>
                  <a:pt x="3322494" y="778998"/>
                  <a:pt x="3326750" y="776869"/>
                </a:cubicBezTo>
                <a:cubicBezTo>
                  <a:pt x="3328879" y="770484"/>
                  <a:pt x="3324622" y="768355"/>
                  <a:pt x="3326750" y="761970"/>
                </a:cubicBezTo>
                <a:cubicBezTo>
                  <a:pt x="3331007" y="761970"/>
                  <a:pt x="3333135" y="764099"/>
                  <a:pt x="3335263" y="761970"/>
                </a:cubicBezTo>
                <a:cubicBezTo>
                  <a:pt x="3328879" y="759842"/>
                  <a:pt x="3326750" y="755585"/>
                  <a:pt x="3331007" y="753457"/>
                </a:cubicBezTo>
                <a:cubicBezTo>
                  <a:pt x="3341648" y="755585"/>
                  <a:pt x="3333135" y="764099"/>
                  <a:pt x="3333135" y="770484"/>
                </a:cubicBezTo>
                <a:cubicBezTo>
                  <a:pt x="3341648" y="766227"/>
                  <a:pt x="3333135" y="776869"/>
                  <a:pt x="3341648" y="778998"/>
                </a:cubicBezTo>
                <a:cubicBezTo>
                  <a:pt x="3339520" y="768355"/>
                  <a:pt x="3343777" y="761970"/>
                  <a:pt x="3350161" y="770484"/>
                </a:cubicBezTo>
                <a:cubicBezTo>
                  <a:pt x="3343777" y="778998"/>
                  <a:pt x="3345905" y="785383"/>
                  <a:pt x="3337392" y="787511"/>
                </a:cubicBezTo>
                <a:cubicBezTo>
                  <a:pt x="3339520" y="787511"/>
                  <a:pt x="3339520" y="789640"/>
                  <a:pt x="3341648" y="789640"/>
                </a:cubicBezTo>
                <a:cubicBezTo>
                  <a:pt x="3348033" y="791768"/>
                  <a:pt x="3348033" y="778998"/>
                  <a:pt x="3354418" y="787511"/>
                </a:cubicBezTo>
                <a:cubicBezTo>
                  <a:pt x="3345905" y="796025"/>
                  <a:pt x="3333135" y="793896"/>
                  <a:pt x="3326750" y="804538"/>
                </a:cubicBezTo>
                <a:cubicBezTo>
                  <a:pt x="3326750" y="808795"/>
                  <a:pt x="3335263" y="808795"/>
                  <a:pt x="3335263" y="813052"/>
                </a:cubicBezTo>
                <a:cubicBezTo>
                  <a:pt x="3328879" y="808795"/>
                  <a:pt x="3328879" y="817309"/>
                  <a:pt x="3320366" y="813052"/>
                </a:cubicBezTo>
                <a:cubicBezTo>
                  <a:pt x="3320366" y="810924"/>
                  <a:pt x="3322494" y="806667"/>
                  <a:pt x="3320366" y="804538"/>
                </a:cubicBezTo>
                <a:cubicBezTo>
                  <a:pt x="3313981" y="808795"/>
                  <a:pt x="3305468" y="821566"/>
                  <a:pt x="3311852" y="825822"/>
                </a:cubicBezTo>
                <a:cubicBezTo>
                  <a:pt x="3307596" y="821566"/>
                  <a:pt x="3305468" y="823694"/>
                  <a:pt x="3303339" y="823694"/>
                </a:cubicBezTo>
                <a:cubicBezTo>
                  <a:pt x="3303339" y="825822"/>
                  <a:pt x="3303339" y="827951"/>
                  <a:pt x="3301211" y="830079"/>
                </a:cubicBezTo>
                <a:cubicBezTo>
                  <a:pt x="3299083" y="832208"/>
                  <a:pt x="3294826" y="836465"/>
                  <a:pt x="3292698" y="838593"/>
                </a:cubicBezTo>
                <a:cubicBezTo>
                  <a:pt x="3294826" y="838593"/>
                  <a:pt x="3294826" y="840721"/>
                  <a:pt x="3294826" y="842850"/>
                </a:cubicBezTo>
                <a:cubicBezTo>
                  <a:pt x="3292698" y="844978"/>
                  <a:pt x="3292698" y="844978"/>
                  <a:pt x="3290570" y="844978"/>
                </a:cubicBezTo>
                <a:cubicBezTo>
                  <a:pt x="3288442" y="851363"/>
                  <a:pt x="3288442" y="859877"/>
                  <a:pt x="3288442" y="868391"/>
                </a:cubicBezTo>
                <a:cubicBezTo>
                  <a:pt x="3275672" y="870519"/>
                  <a:pt x="3269287" y="889675"/>
                  <a:pt x="3279928" y="904574"/>
                </a:cubicBezTo>
                <a:cubicBezTo>
                  <a:pt x="3279928" y="893932"/>
                  <a:pt x="3275672" y="876904"/>
                  <a:pt x="3286313" y="872647"/>
                </a:cubicBezTo>
                <a:cubicBezTo>
                  <a:pt x="3284185" y="889675"/>
                  <a:pt x="3286313" y="913087"/>
                  <a:pt x="3271415" y="921601"/>
                </a:cubicBezTo>
                <a:cubicBezTo>
                  <a:pt x="3282057" y="923729"/>
                  <a:pt x="3277800" y="934371"/>
                  <a:pt x="3273544" y="940757"/>
                </a:cubicBezTo>
                <a:cubicBezTo>
                  <a:pt x="3271415" y="932243"/>
                  <a:pt x="3273544" y="919472"/>
                  <a:pt x="3267159" y="917344"/>
                </a:cubicBezTo>
                <a:cubicBezTo>
                  <a:pt x="3262902" y="930114"/>
                  <a:pt x="3275672" y="942885"/>
                  <a:pt x="3271415" y="957784"/>
                </a:cubicBezTo>
                <a:cubicBezTo>
                  <a:pt x="3267159" y="957784"/>
                  <a:pt x="3265031" y="953527"/>
                  <a:pt x="3260774" y="955655"/>
                </a:cubicBezTo>
                <a:cubicBezTo>
                  <a:pt x="3258646" y="962041"/>
                  <a:pt x="3258646" y="976939"/>
                  <a:pt x="3252261" y="968426"/>
                </a:cubicBezTo>
                <a:cubicBezTo>
                  <a:pt x="3252261" y="970554"/>
                  <a:pt x="3250133" y="970554"/>
                  <a:pt x="3250133" y="972683"/>
                </a:cubicBezTo>
                <a:cubicBezTo>
                  <a:pt x="3254389" y="974811"/>
                  <a:pt x="3254389" y="983325"/>
                  <a:pt x="3258646" y="987581"/>
                </a:cubicBezTo>
                <a:cubicBezTo>
                  <a:pt x="3260774" y="987581"/>
                  <a:pt x="3260774" y="985453"/>
                  <a:pt x="3262902" y="985453"/>
                </a:cubicBezTo>
                <a:cubicBezTo>
                  <a:pt x="3262902" y="985453"/>
                  <a:pt x="3262902" y="983325"/>
                  <a:pt x="3265031" y="983325"/>
                </a:cubicBezTo>
                <a:cubicBezTo>
                  <a:pt x="3265031" y="976939"/>
                  <a:pt x="3258646" y="979068"/>
                  <a:pt x="3260774" y="972683"/>
                </a:cubicBezTo>
                <a:cubicBezTo>
                  <a:pt x="3269287" y="974811"/>
                  <a:pt x="3258646" y="962041"/>
                  <a:pt x="3265031" y="962041"/>
                </a:cubicBezTo>
                <a:cubicBezTo>
                  <a:pt x="3271415" y="972683"/>
                  <a:pt x="3265031" y="970554"/>
                  <a:pt x="3267159" y="981196"/>
                </a:cubicBezTo>
                <a:cubicBezTo>
                  <a:pt x="3271415" y="985453"/>
                  <a:pt x="3279928" y="983325"/>
                  <a:pt x="3279928" y="976939"/>
                </a:cubicBezTo>
                <a:cubicBezTo>
                  <a:pt x="3282057" y="985453"/>
                  <a:pt x="3282057" y="993967"/>
                  <a:pt x="3290570" y="993967"/>
                </a:cubicBezTo>
                <a:cubicBezTo>
                  <a:pt x="3286313" y="979068"/>
                  <a:pt x="3275672" y="949270"/>
                  <a:pt x="3292698" y="953527"/>
                </a:cubicBezTo>
                <a:cubicBezTo>
                  <a:pt x="3294826" y="947142"/>
                  <a:pt x="3294826" y="942885"/>
                  <a:pt x="3296955" y="938628"/>
                </a:cubicBezTo>
                <a:cubicBezTo>
                  <a:pt x="3294826" y="936500"/>
                  <a:pt x="3290570" y="936500"/>
                  <a:pt x="3288442" y="934371"/>
                </a:cubicBezTo>
                <a:cubicBezTo>
                  <a:pt x="3294826" y="932243"/>
                  <a:pt x="3299083" y="930114"/>
                  <a:pt x="3299083" y="925858"/>
                </a:cubicBezTo>
                <a:cubicBezTo>
                  <a:pt x="3305468" y="876904"/>
                  <a:pt x="3333135" y="832208"/>
                  <a:pt x="3352290" y="798153"/>
                </a:cubicBezTo>
                <a:cubicBezTo>
                  <a:pt x="3356546" y="817309"/>
                  <a:pt x="3354418" y="821566"/>
                  <a:pt x="3356546" y="834336"/>
                </a:cubicBezTo>
                <a:cubicBezTo>
                  <a:pt x="3360803" y="825822"/>
                  <a:pt x="3367187" y="817309"/>
                  <a:pt x="3371444" y="806667"/>
                </a:cubicBezTo>
                <a:cubicBezTo>
                  <a:pt x="3373572" y="804538"/>
                  <a:pt x="3384214" y="808795"/>
                  <a:pt x="3384214" y="802410"/>
                </a:cubicBezTo>
                <a:cubicBezTo>
                  <a:pt x="3375701" y="793896"/>
                  <a:pt x="3396983" y="791768"/>
                  <a:pt x="3392727" y="778998"/>
                </a:cubicBezTo>
                <a:cubicBezTo>
                  <a:pt x="3401240" y="778998"/>
                  <a:pt x="3396983" y="772612"/>
                  <a:pt x="3405496" y="768355"/>
                </a:cubicBezTo>
                <a:cubicBezTo>
                  <a:pt x="3407625" y="774741"/>
                  <a:pt x="3401240" y="774741"/>
                  <a:pt x="3403368" y="783254"/>
                </a:cubicBezTo>
                <a:cubicBezTo>
                  <a:pt x="3407625" y="783254"/>
                  <a:pt x="3414009" y="785383"/>
                  <a:pt x="3416138" y="781126"/>
                </a:cubicBezTo>
                <a:cubicBezTo>
                  <a:pt x="3422522" y="806667"/>
                  <a:pt x="3420394" y="827951"/>
                  <a:pt x="3418266" y="855620"/>
                </a:cubicBezTo>
                <a:cubicBezTo>
                  <a:pt x="3416138" y="870519"/>
                  <a:pt x="3416138" y="906702"/>
                  <a:pt x="3405496" y="919472"/>
                </a:cubicBezTo>
                <a:cubicBezTo>
                  <a:pt x="3411881" y="947142"/>
                  <a:pt x="3396983" y="976939"/>
                  <a:pt x="3386342" y="1000352"/>
                </a:cubicBezTo>
                <a:cubicBezTo>
                  <a:pt x="3388470" y="1023764"/>
                  <a:pt x="3377829" y="1042920"/>
                  <a:pt x="3369316" y="1064204"/>
                </a:cubicBezTo>
                <a:cubicBezTo>
                  <a:pt x="3367187" y="1062076"/>
                  <a:pt x="3365059" y="1062076"/>
                  <a:pt x="3362931" y="1059947"/>
                </a:cubicBezTo>
                <a:cubicBezTo>
                  <a:pt x="3365059" y="1070589"/>
                  <a:pt x="3352290" y="1083360"/>
                  <a:pt x="3362931" y="1087617"/>
                </a:cubicBezTo>
                <a:cubicBezTo>
                  <a:pt x="3358674" y="1087617"/>
                  <a:pt x="3354418" y="1087617"/>
                  <a:pt x="3348033" y="1087617"/>
                </a:cubicBezTo>
                <a:cubicBezTo>
                  <a:pt x="3348033" y="1091874"/>
                  <a:pt x="3345905" y="1096130"/>
                  <a:pt x="3345905" y="1098259"/>
                </a:cubicBezTo>
                <a:cubicBezTo>
                  <a:pt x="3350161" y="1100387"/>
                  <a:pt x="3354418" y="1094002"/>
                  <a:pt x="3358674" y="1096130"/>
                </a:cubicBezTo>
                <a:cubicBezTo>
                  <a:pt x="3360803" y="1102515"/>
                  <a:pt x="3356546" y="1113158"/>
                  <a:pt x="3362931" y="1115286"/>
                </a:cubicBezTo>
                <a:cubicBezTo>
                  <a:pt x="3362931" y="1104644"/>
                  <a:pt x="3371444" y="1106772"/>
                  <a:pt x="3375701" y="1100387"/>
                </a:cubicBezTo>
                <a:cubicBezTo>
                  <a:pt x="3375701" y="1091874"/>
                  <a:pt x="3375701" y="1096130"/>
                  <a:pt x="3373572" y="1085488"/>
                </a:cubicBezTo>
                <a:cubicBezTo>
                  <a:pt x="3382085" y="1089745"/>
                  <a:pt x="3379957" y="1089745"/>
                  <a:pt x="3390598" y="1091874"/>
                </a:cubicBezTo>
                <a:cubicBezTo>
                  <a:pt x="3388470" y="1098259"/>
                  <a:pt x="3392727" y="1098259"/>
                  <a:pt x="3394855" y="1106772"/>
                </a:cubicBezTo>
                <a:cubicBezTo>
                  <a:pt x="3392727" y="1111029"/>
                  <a:pt x="3384214" y="1108901"/>
                  <a:pt x="3384214" y="1117414"/>
                </a:cubicBezTo>
                <a:cubicBezTo>
                  <a:pt x="3367187" y="1115286"/>
                  <a:pt x="3360803" y="1128056"/>
                  <a:pt x="3343777" y="1132313"/>
                </a:cubicBezTo>
                <a:cubicBezTo>
                  <a:pt x="3343777" y="1136570"/>
                  <a:pt x="3343777" y="1138698"/>
                  <a:pt x="3341648" y="1140827"/>
                </a:cubicBezTo>
                <a:cubicBezTo>
                  <a:pt x="3341648" y="1147212"/>
                  <a:pt x="3343777" y="1155726"/>
                  <a:pt x="3343777" y="1162111"/>
                </a:cubicBezTo>
                <a:cubicBezTo>
                  <a:pt x="3345905" y="1162111"/>
                  <a:pt x="3348033" y="1159982"/>
                  <a:pt x="3352290" y="1159982"/>
                </a:cubicBezTo>
                <a:cubicBezTo>
                  <a:pt x="3352290" y="1166368"/>
                  <a:pt x="3350161" y="1170625"/>
                  <a:pt x="3345905" y="1170625"/>
                </a:cubicBezTo>
                <a:cubicBezTo>
                  <a:pt x="3348033" y="1172753"/>
                  <a:pt x="3348033" y="1174881"/>
                  <a:pt x="3348033" y="1174881"/>
                </a:cubicBezTo>
                <a:cubicBezTo>
                  <a:pt x="3345905" y="1177010"/>
                  <a:pt x="3343777" y="1179138"/>
                  <a:pt x="3343777" y="1181267"/>
                </a:cubicBezTo>
                <a:cubicBezTo>
                  <a:pt x="3341648" y="1185523"/>
                  <a:pt x="3339520" y="1185523"/>
                  <a:pt x="3343777" y="1189780"/>
                </a:cubicBezTo>
                <a:cubicBezTo>
                  <a:pt x="3345905" y="1185523"/>
                  <a:pt x="3352290" y="1191909"/>
                  <a:pt x="3354418" y="1194037"/>
                </a:cubicBezTo>
                <a:cubicBezTo>
                  <a:pt x="3348033" y="1185523"/>
                  <a:pt x="3358674" y="1189780"/>
                  <a:pt x="3356546" y="1181267"/>
                </a:cubicBezTo>
                <a:cubicBezTo>
                  <a:pt x="3354418" y="1181267"/>
                  <a:pt x="3352290" y="1181267"/>
                  <a:pt x="3350161" y="1177010"/>
                </a:cubicBezTo>
                <a:cubicBezTo>
                  <a:pt x="3358674" y="1177010"/>
                  <a:pt x="3360803" y="1166368"/>
                  <a:pt x="3371444" y="1172753"/>
                </a:cubicBezTo>
                <a:cubicBezTo>
                  <a:pt x="3371444" y="1177010"/>
                  <a:pt x="3369316" y="1181267"/>
                  <a:pt x="3373572" y="1183395"/>
                </a:cubicBezTo>
                <a:cubicBezTo>
                  <a:pt x="3379957" y="1179138"/>
                  <a:pt x="3375701" y="1172753"/>
                  <a:pt x="3379957" y="1166368"/>
                </a:cubicBezTo>
                <a:cubicBezTo>
                  <a:pt x="3390598" y="1174881"/>
                  <a:pt x="3392727" y="1162111"/>
                  <a:pt x="3405496" y="1172753"/>
                </a:cubicBezTo>
                <a:cubicBezTo>
                  <a:pt x="3409753" y="1166368"/>
                  <a:pt x="3420394" y="1168496"/>
                  <a:pt x="3424651" y="1168496"/>
                </a:cubicBezTo>
                <a:cubicBezTo>
                  <a:pt x="3424651" y="1170625"/>
                  <a:pt x="3426779" y="1174881"/>
                  <a:pt x="3428907" y="1177010"/>
                </a:cubicBezTo>
                <a:cubicBezTo>
                  <a:pt x="3433164" y="1172753"/>
                  <a:pt x="3448062" y="1179138"/>
                  <a:pt x="3437420" y="1170625"/>
                </a:cubicBezTo>
                <a:cubicBezTo>
                  <a:pt x="3445933" y="1168496"/>
                  <a:pt x="3441677" y="1174881"/>
                  <a:pt x="3448062" y="1179138"/>
                </a:cubicBezTo>
                <a:cubicBezTo>
                  <a:pt x="3448062" y="1172753"/>
                  <a:pt x="3456575" y="1179138"/>
                  <a:pt x="3458703" y="1174881"/>
                </a:cubicBezTo>
                <a:cubicBezTo>
                  <a:pt x="3454446" y="1166368"/>
                  <a:pt x="3454446" y="1172753"/>
                  <a:pt x="3448062" y="1170625"/>
                </a:cubicBezTo>
                <a:cubicBezTo>
                  <a:pt x="3443805" y="1166368"/>
                  <a:pt x="3448062" y="1166368"/>
                  <a:pt x="3448062" y="1159982"/>
                </a:cubicBezTo>
                <a:cubicBezTo>
                  <a:pt x="3454446" y="1162111"/>
                  <a:pt x="3456575" y="1162111"/>
                  <a:pt x="3456575" y="1155726"/>
                </a:cubicBezTo>
                <a:cubicBezTo>
                  <a:pt x="3460831" y="1162111"/>
                  <a:pt x="3469344" y="1153597"/>
                  <a:pt x="3469344" y="1164239"/>
                </a:cubicBezTo>
                <a:cubicBezTo>
                  <a:pt x="3467216" y="1164239"/>
                  <a:pt x="3456575" y="1155726"/>
                  <a:pt x="3456575" y="1168496"/>
                </a:cubicBezTo>
                <a:cubicBezTo>
                  <a:pt x="3469344" y="1168496"/>
                  <a:pt x="3465088" y="1174881"/>
                  <a:pt x="3473601" y="1179138"/>
                </a:cubicBezTo>
                <a:cubicBezTo>
                  <a:pt x="3473601" y="1168496"/>
                  <a:pt x="3488499" y="1179138"/>
                  <a:pt x="3490627" y="1172753"/>
                </a:cubicBezTo>
                <a:cubicBezTo>
                  <a:pt x="3490627" y="1177010"/>
                  <a:pt x="3488499" y="1177010"/>
                  <a:pt x="3486371" y="1181267"/>
                </a:cubicBezTo>
                <a:cubicBezTo>
                  <a:pt x="3490627" y="1181267"/>
                  <a:pt x="3494884" y="1183395"/>
                  <a:pt x="3497012" y="1179138"/>
                </a:cubicBezTo>
                <a:cubicBezTo>
                  <a:pt x="3497012" y="1181267"/>
                  <a:pt x="3499140" y="1185523"/>
                  <a:pt x="3499140" y="1187652"/>
                </a:cubicBezTo>
                <a:cubicBezTo>
                  <a:pt x="3494884" y="1187652"/>
                  <a:pt x="3490627" y="1185523"/>
                  <a:pt x="3486371" y="1183395"/>
                </a:cubicBezTo>
                <a:cubicBezTo>
                  <a:pt x="3477857" y="1179138"/>
                  <a:pt x="3473601" y="1183395"/>
                  <a:pt x="3469344" y="1187652"/>
                </a:cubicBezTo>
                <a:cubicBezTo>
                  <a:pt x="3473601" y="1189780"/>
                  <a:pt x="3475729" y="1194037"/>
                  <a:pt x="3471473" y="1194037"/>
                </a:cubicBezTo>
                <a:cubicBezTo>
                  <a:pt x="3465088" y="1187652"/>
                  <a:pt x="3456575" y="1202551"/>
                  <a:pt x="3454446" y="1211064"/>
                </a:cubicBezTo>
                <a:cubicBezTo>
                  <a:pt x="3448062" y="1211064"/>
                  <a:pt x="3450190" y="1204679"/>
                  <a:pt x="3443805" y="1204679"/>
                </a:cubicBezTo>
                <a:cubicBezTo>
                  <a:pt x="3441677" y="1213193"/>
                  <a:pt x="3433164" y="1219578"/>
                  <a:pt x="3426779" y="1213193"/>
                </a:cubicBezTo>
                <a:cubicBezTo>
                  <a:pt x="3424651" y="1204679"/>
                  <a:pt x="3435292" y="1215321"/>
                  <a:pt x="3435292" y="1208936"/>
                </a:cubicBezTo>
                <a:cubicBezTo>
                  <a:pt x="3433164" y="1204679"/>
                  <a:pt x="3439549" y="1194037"/>
                  <a:pt x="3431036" y="1191909"/>
                </a:cubicBezTo>
                <a:cubicBezTo>
                  <a:pt x="3426779" y="1194037"/>
                  <a:pt x="3433164" y="1196166"/>
                  <a:pt x="3431036" y="1202551"/>
                </a:cubicBezTo>
                <a:cubicBezTo>
                  <a:pt x="3422522" y="1200422"/>
                  <a:pt x="3422522" y="1208936"/>
                  <a:pt x="3418266" y="1208936"/>
                </a:cubicBezTo>
                <a:cubicBezTo>
                  <a:pt x="3409753" y="1208936"/>
                  <a:pt x="3418266" y="1200422"/>
                  <a:pt x="3409753" y="1200422"/>
                </a:cubicBezTo>
                <a:cubicBezTo>
                  <a:pt x="3414009" y="1208936"/>
                  <a:pt x="3407625" y="1217449"/>
                  <a:pt x="3403368" y="1217449"/>
                </a:cubicBezTo>
                <a:cubicBezTo>
                  <a:pt x="3407625" y="1225963"/>
                  <a:pt x="3407625" y="1228092"/>
                  <a:pt x="3407625" y="1234477"/>
                </a:cubicBezTo>
                <a:cubicBezTo>
                  <a:pt x="3399111" y="1234477"/>
                  <a:pt x="3396983" y="1245119"/>
                  <a:pt x="3384214" y="1242990"/>
                </a:cubicBezTo>
                <a:cubicBezTo>
                  <a:pt x="3384214" y="1236605"/>
                  <a:pt x="3392727" y="1236605"/>
                  <a:pt x="3386342" y="1234477"/>
                </a:cubicBezTo>
                <a:cubicBezTo>
                  <a:pt x="3382085" y="1240862"/>
                  <a:pt x="3375701" y="1232348"/>
                  <a:pt x="3371444" y="1242990"/>
                </a:cubicBezTo>
                <a:cubicBezTo>
                  <a:pt x="3367187" y="1238734"/>
                  <a:pt x="3352290" y="1240862"/>
                  <a:pt x="3350161" y="1247247"/>
                </a:cubicBezTo>
                <a:cubicBezTo>
                  <a:pt x="3341648" y="1245119"/>
                  <a:pt x="3345905" y="1236605"/>
                  <a:pt x="3335263" y="1236605"/>
                </a:cubicBezTo>
                <a:cubicBezTo>
                  <a:pt x="3339520" y="1245119"/>
                  <a:pt x="3328879" y="1245119"/>
                  <a:pt x="3333135" y="1253633"/>
                </a:cubicBezTo>
                <a:cubicBezTo>
                  <a:pt x="3326750" y="1251504"/>
                  <a:pt x="3328879" y="1257889"/>
                  <a:pt x="3324622" y="1255761"/>
                </a:cubicBezTo>
                <a:cubicBezTo>
                  <a:pt x="3324622" y="1251504"/>
                  <a:pt x="3324622" y="1249376"/>
                  <a:pt x="3320366" y="1247247"/>
                </a:cubicBezTo>
                <a:cubicBezTo>
                  <a:pt x="3320366" y="1251504"/>
                  <a:pt x="3318237" y="1251504"/>
                  <a:pt x="3318237" y="1255761"/>
                </a:cubicBezTo>
                <a:cubicBezTo>
                  <a:pt x="3309724" y="1255761"/>
                  <a:pt x="3311852" y="1249376"/>
                  <a:pt x="3307596" y="1247247"/>
                </a:cubicBezTo>
                <a:cubicBezTo>
                  <a:pt x="3307596" y="1255761"/>
                  <a:pt x="3303339" y="1255761"/>
                  <a:pt x="3301211" y="1257889"/>
                </a:cubicBezTo>
                <a:cubicBezTo>
                  <a:pt x="3301211" y="1260018"/>
                  <a:pt x="3301211" y="1262146"/>
                  <a:pt x="3301211" y="1262146"/>
                </a:cubicBezTo>
                <a:cubicBezTo>
                  <a:pt x="3307596" y="1262146"/>
                  <a:pt x="3311852" y="1262146"/>
                  <a:pt x="3313981" y="1260018"/>
                </a:cubicBezTo>
                <a:cubicBezTo>
                  <a:pt x="3311852" y="1264275"/>
                  <a:pt x="3307596" y="1266403"/>
                  <a:pt x="3303339" y="1268531"/>
                </a:cubicBezTo>
                <a:cubicBezTo>
                  <a:pt x="3303339" y="1270660"/>
                  <a:pt x="3305468" y="1270660"/>
                  <a:pt x="3305468" y="1272788"/>
                </a:cubicBezTo>
                <a:cubicBezTo>
                  <a:pt x="3313981" y="1272788"/>
                  <a:pt x="3320366" y="1270660"/>
                  <a:pt x="3324622" y="1266403"/>
                </a:cubicBezTo>
                <a:cubicBezTo>
                  <a:pt x="3322494" y="1264275"/>
                  <a:pt x="3318237" y="1264275"/>
                  <a:pt x="3320366" y="1260018"/>
                </a:cubicBezTo>
                <a:cubicBezTo>
                  <a:pt x="3326750" y="1262146"/>
                  <a:pt x="3324622" y="1264275"/>
                  <a:pt x="3333135" y="1264275"/>
                </a:cubicBezTo>
                <a:cubicBezTo>
                  <a:pt x="3335263" y="1266403"/>
                  <a:pt x="3333135" y="1272788"/>
                  <a:pt x="3335263" y="1274916"/>
                </a:cubicBezTo>
                <a:cubicBezTo>
                  <a:pt x="3320366" y="1272788"/>
                  <a:pt x="3303339" y="1274916"/>
                  <a:pt x="3303339" y="1289815"/>
                </a:cubicBezTo>
                <a:cubicBezTo>
                  <a:pt x="3299083" y="1291944"/>
                  <a:pt x="3296955" y="1291944"/>
                  <a:pt x="3294826" y="1291944"/>
                </a:cubicBezTo>
                <a:cubicBezTo>
                  <a:pt x="3294826" y="1291944"/>
                  <a:pt x="3294826" y="1294072"/>
                  <a:pt x="3296955" y="1294072"/>
                </a:cubicBezTo>
                <a:cubicBezTo>
                  <a:pt x="3294826" y="1294072"/>
                  <a:pt x="3292698" y="1294072"/>
                  <a:pt x="3292698" y="1294072"/>
                </a:cubicBezTo>
                <a:cubicBezTo>
                  <a:pt x="3290570" y="1294072"/>
                  <a:pt x="3288442" y="1296201"/>
                  <a:pt x="3288442" y="1298329"/>
                </a:cubicBezTo>
                <a:cubicBezTo>
                  <a:pt x="3294826" y="1300458"/>
                  <a:pt x="3296955" y="1308971"/>
                  <a:pt x="3299083" y="1315356"/>
                </a:cubicBezTo>
                <a:cubicBezTo>
                  <a:pt x="3294826" y="1317485"/>
                  <a:pt x="3290570" y="1319613"/>
                  <a:pt x="3286313" y="1321742"/>
                </a:cubicBezTo>
                <a:cubicBezTo>
                  <a:pt x="3284185" y="1323870"/>
                  <a:pt x="3284185" y="1323870"/>
                  <a:pt x="3282057" y="1325998"/>
                </a:cubicBezTo>
                <a:cubicBezTo>
                  <a:pt x="3282057" y="1328127"/>
                  <a:pt x="3284185" y="1332384"/>
                  <a:pt x="3284185" y="1334512"/>
                </a:cubicBezTo>
                <a:cubicBezTo>
                  <a:pt x="3279928" y="1334512"/>
                  <a:pt x="3279928" y="1330255"/>
                  <a:pt x="3277800" y="1328127"/>
                </a:cubicBezTo>
                <a:cubicBezTo>
                  <a:pt x="3268223" y="1336640"/>
                  <a:pt x="3260242" y="1346750"/>
                  <a:pt x="3254389" y="1358723"/>
                </a:cubicBezTo>
                <a:lnTo>
                  <a:pt x="3243992" y="1399537"/>
                </a:lnTo>
                <a:lnTo>
                  <a:pt x="3242702" y="1400618"/>
                </a:lnTo>
                <a:lnTo>
                  <a:pt x="3237097" y="1401291"/>
                </a:lnTo>
                <a:cubicBezTo>
                  <a:pt x="3235767" y="1402621"/>
                  <a:pt x="3235235" y="1404749"/>
                  <a:pt x="3235235" y="1406878"/>
                </a:cubicBezTo>
                <a:lnTo>
                  <a:pt x="3242702" y="1400618"/>
                </a:lnTo>
                <a:lnTo>
                  <a:pt x="3243748" y="1400493"/>
                </a:lnTo>
                <a:lnTo>
                  <a:pt x="3243992" y="1399537"/>
                </a:lnTo>
                <a:lnTo>
                  <a:pt x="3253325" y="1391713"/>
                </a:lnTo>
                <a:cubicBezTo>
                  <a:pt x="3258646" y="1386126"/>
                  <a:pt x="3261838" y="1380273"/>
                  <a:pt x="3258646" y="1374952"/>
                </a:cubicBezTo>
                <a:cubicBezTo>
                  <a:pt x="3262902" y="1377080"/>
                  <a:pt x="3262902" y="1372823"/>
                  <a:pt x="3265031" y="1370695"/>
                </a:cubicBezTo>
                <a:cubicBezTo>
                  <a:pt x="3265031" y="1374952"/>
                  <a:pt x="3265031" y="1379209"/>
                  <a:pt x="3269287" y="1377080"/>
                </a:cubicBezTo>
                <a:cubicBezTo>
                  <a:pt x="3265031" y="1368566"/>
                  <a:pt x="3277800" y="1372823"/>
                  <a:pt x="3273544" y="1364310"/>
                </a:cubicBezTo>
                <a:cubicBezTo>
                  <a:pt x="3269287" y="1364310"/>
                  <a:pt x="3267159" y="1366438"/>
                  <a:pt x="3265031" y="1368566"/>
                </a:cubicBezTo>
                <a:cubicBezTo>
                  <a:pt x="3262902" y="1353668"/>
                  <a:pt x="3282057" y="1370695"/>
                  <a:pt x="3282057" y="1355796"/>
                </a:cubicBezTo>
                <a:cubicBezTo>
                  <a:pt x="3290570" y="1357925"/>
                  <a:pt x="3288442" y="1349411"/>
                  <a:pt x="3294826" y="1349411"/>
                </a:cubicBezTo>
                <a:cubicBezTo>
                  <a:pt x="3299083" y="1353668"/>
                  <a:pt x="3290570" y="1357925"/>
                  <a:pt x="3296955" y="1357925"/>
                </a:cubicBezTo>
                <a:cubicBezTo>
                  <a:pt x="3307596" y="1349411"/>
                  <a:pt x="3316109" y="1338769"/>
                  <a:pt x="3320366" y="1323870"/>
                </a:cubicBezTo>
                <a:cubicBezTo>
                  <a:pt x="3320366" y="1328127"/>
                  <a:pt x="3322494" y="1330255"/>
                  <a:pt x="3324622" y="1332384"/>
                </a:cubicBezTo>
                <a:cubicBezTo>
                  <a:pt x="3324622" y="1325998"/>
                  <a:pt x="3331007" y="1328127"/>
                  <a:pt x="3331007" y="1321742"/>
                </a:cubicBezTo>
                <a:cubicBezTo>
                  <a:pt x="3328879" y="1319613"/>
                  <a:pt x="3326750" y="1319613"/>
                  <a:pt x="3324622" y="1315356"/>
                </a:cubicBezTo>
                <a:cubicBezTo>
                  <a:pt x="3333135" y="1315356"/>
                  <a:pt x="3337392" y="1311099"/>
                  <a:pt x="3339520" y="1306843"/>
                </a:cubicBezTo>
                <a:cubicBezTo>
                  <a:pt x="3337392" y="1306843"/>
                  <a:pt x="3331007" y="1300458"/>
                  <a:pt x="3337392" y="1298329"/>
                </a:cubicBezTo>
                <a:cubicBezTo>
                  <a:pt x="3345905" y="1313228"/>
                  <a:pt x="3345905" y="1291944"/>
                  <a:pt x="3354418" y="1291944"/>
                </a:cubicBezTo>
                <a:cubicBezTo>
                  <a:pt x="3358674" y="1294072"/>
                  <a:pt x="3356546" y="1302586"/>
                  <a:pt x="3360803" y="1302586"/>
                </a:cubicBezTo>
                <a:cubicBezTo>
                  <a:pt x="3356546" y="1291944"/>
                  <a:pt x="3367187" y="1291944"/>
                  <a:pt x="3369316" y="1285559"/>
                </a:cubicBezTo>
                <a:cubicBezTo>
                  <a:pt x="3358674" y="1285559"/>
                  <a:pt x="3367187" y="1272788"/>
                  <a:pt x="3371444" y="1270660"/>
                </a:cubicBezTo>
                <a:cubicBezTo>
                  <a:pt x="3369316" y="1277045"/>
                  <a:pt x="3371444" y="1285559"/>
                  <a:pt x="3379957" y="1285559"/>
                </a:cubicBezTo>
                <a:cubicBezTo>
                  <a:pt x="3382085" y="1281302"/>
                  <a:pt x="3375701" y="1272788"/>
                  <a:pt x="3382085" y="1272788"/>
                </a:cubicBezTo>
                <a:cubicBezTo>
                  <a:pt x="3386342" y="1281302"/>
                  <a:pt x="3392727" y="1279173"/>
                  <a:pt x="3399111" y="1272788"/>
                </a:cubicBezTo>
                <a:cubicBezTo>
                  <a:pt x="3405496" y="1268531"/>
                  <a:pt x="3409753" y="1262146"/>
                  <a:pt x="3411881" y="1257889"/>
                </a:cubicBezTo>
                <a:cubicBezTo>
                  <a:pt x="3409753" y="1257889"/>
                  <a:pt x="3407625" y="1257889"/>
                  <a:pt x="3407625" y="1253633"/>
                </a:cubicBezTo>
                <a:cubicBezTo>
                  <a:pt x="3418266" y="1253633"/>
                  <a:pt x="3409753" y="1251504"/>
                  <a:pt x="3411881" y="1247247"/>
                </a:cubicBezTo>
                <a:cubicBezTo>
                  <a:pt x="3411881" y="1247247"/>
                  <a:pt x="3411881" y="1247247"/>
                  <a:pt x="3424651" y="1247247"/>
                </a:cubicBezTo>
                <a:cubicBezTo>
                  <a:pt x="3424651" y="1255761"/>
                  <a:pt x="3431036" y="1253633"/>
                  <a:pt x="3433164" y="1257889"/>
                </a:cubicBezTo>
                <a:cubicBezTo>
                  <a:pt x="3424651" y="1262146"/>
                  <a:pt x="3420394" y="1262146"/>
                  <a:pt x="3420394" y="1272788"/>
                </a:cubicBezTo>
                <a:cubicBezTo>
                  <a:pt x="3405496" y="1270660"/>
                  <a:pt x="3414009" y="1277045"/>
                  <a:pt x="3399111" y="1277045"/>
                </a:cubicBezTo>
                <a:cubicBezTo>
                  <a:pt x="3405496" y="1279173"/>
                  <a:pt x="3403368" y="1289815"/>
                  <a:pt x="3399111" y="1291944"/>
                </a:cubicBezTo>
                <a:cubicBezTo>
                  <a:pt x="3396983" y="1287687"/>
                  <a:pt x="3396983" y="1283430"/>
                  <a:pt x="3394855" y="1283430"/>
                </a:cubicBezTo>
                <a:cubicBezTo>
                  <a:pt x="3394855" y="1287687"/>
                  <a:pt x="3384214" y="1279173"/>
                  <a:pt x="3386342" y="1287687"/>
                </a:cubicBezTo>
                <a:cubicBezTo>
                  <a:pt x="3390598" y="1291944"/>
                  <a:pt x="3396983" y="1294072"/>
                  <a:pt x="3399111" y="1302586"/>
                </a:cubicBezTo>
                <a:cubicBezTo>
                  <a:pt x="3390598" y="1302586"/>
                  <a:pt x="3392727" y="1289815"/>
                  <a:pt x="3382085" y="1291944"/>
                </a:cubicBezTo>
                <a:cubicBezTo>
                  <a:pt x="3386342" y="1304714"/>
                  <a:pt x="3362931" y="1296201"/>
                  <a:pt x="3369316" y="1313228"/>
                </a:cubicBezTo>
                <a:cubicBezTo>
                  <a:pt x="3375701" y="1313228"/>
                  <a:pt x="3384214" y="1313228"/>
                  <a:pt x="3384214" y="1319613"/>
                </a:cubicBezTo>
                <a:cubicBezTo>
                  <a:pt x="3373572" y="1317485"/>
                  <a:pt x="3375701" y="1319613"/>
                  <a:pt x="3367187" y="1313228"/>
                </a:cubicBezTo>
                <a:cubicBezTo>
                  <a:pt x="3369316" y="1332384"/>
                  <a:pt x="3350161" y="1338769"/>
                  <a:pt x="3339520" y="1349411"/>
                </a:cubicBezTo>
                <a:cubicBezTo>
                  <a:pt x="3341648" y="1349411"/>
                  <a:pt x="3343777" y="1351539"/>
                  <a:pt x="3343777" y="1353668"/>
                </a:cubicBezTo>
                <a:cubicBezTo>
                  <a:pt x="3348033" y="1353668"/>
                  <a:pt x="3345905" y="1347282"/>
                  <a:pt x="3352290" y="1349411"/>
                </a:cubicBezTo>
                <a:cubicBezTo>
                  <a:pt x="3352290" y="1362181"/>
                  <a:pt x="3337392" y="1351539"/>
                  <a:pt x="3335263" y="1357925"/>
                </a:cubicBezTo>
                <a:cubicBezTo>
                  <a:pt x="3339520" y="1362181"/>
                  <a:pt x="3341648" y="1364310"/>
                  <a:pt x="3335263" y="1368566"/>
                </a:cubicBezTo>
                <a:cubicBezTo>
                  <a:pt x="3337392" y="1355796"/>
                  <a:pt x="3331007" y="1366438"/>
                  <a:pt x="3320366" y="1364310"/>
                </a:cubicBezTo>
                <a:cubicBezTo>
                  <a:pt x="3320366" y="1374952"/>
                  <a:pt x="3301211" y="1387722"/>
                  <a:pt x="3296955" y="1400493"/>
                </a:cubicBezTo>
                <a:cubicBezTo>
                  <a:pt x="3299083" y="1402621"/>
                  <a:pt x="3299083" y="1404749"/>
                  <a:pt x="3296955" y="1406878"/>
                </a:cubicBezTo>
                <a:cubicBezTo>
                  <a:pt x="3296955" y="1409006"/>
                  <a:pt x="3296955" y="1411135"/>
                  <a:pt x="3299083" y="1413263"/>
                </a:cubicBezTo>
                <a:cubicBezTo>
                  <a:pt x="3294826" y="1413263"/>
                  <a:pt x="3294826" y="1413263"/>
                  <a:pt x="3292698" y="1411135"/>
                </a:cubicBezTo>
                <a:cubicBezTo>
                  <a:pt x="3290570" y="1413263"/>
                  <a:pt x="3288442" y="1415392"/>
                  <a:pt x="3288442" y="1415392"/>
                </a:cubicBezTo>
                <a:cubicBezTo>
                  <a:pt x="3288442" y="1413263"/>
                  <a:pt x="3288442" y="1411135"/>
                  <a:pt x="3288442" y="1409006"/>
                </a:cubicBezTo>
                <a:cubicBezTo>
                  <a:pt x="3286313" y="1411135"/>
                  <a:pt x="3282057" y="1415392"/>
                  <a:pt x="3279928" y="1417520"/>
                </a:cubicBezTo>
                <a:cubicBezTo>
                  <a:pt x="3277800" y="1430290"/>
                  <a:pt x="3279928" y="1436676"/>
                  <a:pt x="3269287" y="1434547"/>
                </a:cubicBezTo>
                <a:cubicBezTo>
                  <a:pt x="3267159" y="1436676"/>
                  <a:pt x="3267159" y="1438804"/>
                  <a:pt x="3265031" y="1440932"/>
                </a:cubicBezTo>
                <a:cubicBezTo>
                  <a:pt x="3267159" y="1440932"/>
                  <a:pt x="3269287" y="1440932"/>
                  <a:pt x="3269287" y="1443061"/>
                </a:cubicBezTo>
                <a:cubicBezTo>
                  <a:pt x="3262902" y="1443061"/>
                  <a:pt x="3265031" y="1451574"/>
                  <a:pt x="3258646" y="1449446"/>
                </a:cubicBezTo>
                <a:cubicBezTo>
                  <a:pt x="3258646" y="1449446"/>
                  <a:pt x="3258646" y="1447318"/>
                  <a:pt x="3258646" y="1447318"/>
                </a:cubicBezTo>
                <a:cubicBezTo>
                  <a:pt x="3256517" y="1449446"/>
                  <a:pt x="3254389" y="1449446"/>
                  <a:pt x="3254389" y="1453703"/>
                </a:cubicBezTo>
                <a:cubicBezTo>
                  <a:pt x="3250133" y="1451574"/>
                  <a:pt x="3248004" y="1449446"/>
                  <a:pt x="3245876" y="1449446"/>
                </a:cubicBezTo>
                <a:cubicBezTo>
                  <a:pt x="3243748" y="1451574"/>
                  <a:pt x="3241620" y="1453703"/>
                  <a:pt x="3239491" y="1455831"/>
                </a:cubicBezTo>
                <a:cubicBezTo>
                  <a:pt x="3239491" y="1457960"/>
                  <a:pt x="3243748" y="1460088"/>
                  <a:pt x="3248004" y="1460088"/>
                </a:cubicBezTo>
                <a:cubicBezTo>
                  <a:pt x="3241620" y="1462217"/>
                  <a:pt x="3237363" y="1466473"/>
                  <a:pt x="3235235" y="1468602"/>
                </a:cubicBezTo>
                <a:cubicBezTo>
                  <a:pt x="3241620" y="1472859"/>
                  <a:pt x="3237363" y="1474987"/>
                  <a:pt x="3239491" y="1483501"/>
                </a:cubicBezTo>
                <a:cubicBezTo>
                  <a:pt x="3228850" y="1487757"/>
                  <a:pt x="3220337" y="1502656"/>
                  <a:pt x="3220337" y="1511170"/>
                </a:cubicBezTo>
                <a:cubicBezTo>
                  <a:pt x="3218209" y="1509041"/>
                  <a:pt x="3216080" y="1506913"/>
                  <a:pt x="3213952" y="1502656"/>
                </a:cubicBezTo>
                <a:cubicBezTo>
                  <a:pt x="3222465" y="1498399"/>
                  <a:pt x="3230978" y="1492014"/>
                  <a:pt x="3226722" y="1479244"/>
                </a:cubicBezTo>
                <a:cubicBezTo>
                  <a:pt x="3233107" y="1474987"/>
                  <a:pt x="3237363" y="1485629"/>
                  <a:pt x="3237363" y="1479244"/>
                </a:cubicBezTo>
                <a:cubicBezTo>
                  <a:pt x="3237363" y="1477115"/>
                  <a:pt x="3233107" y="1472859"/>
                  <a:pt x="3233107" y="1470730"/>
                </a:cubicBezTo>
                <a:cubicBezTo>
                  <a:pt x="3230978" y="1472859"/>
                  <a:pt x="3228850" y="1474987"/>
                  <a:pt x="3226722" y="1477115"/>
                </a:cubicBezTo>
                <a:cubicBezTo>
                  <a:pt x="3224593" y="1481372"/>
                  <a:pt x="3220337" y="1483501"/>
                  <a:pt x="3220337" y="1487757"/>
                </a:cubicBezTo>
                <a:cubicBezTo>
                  <a:pt x="3220337" y="1487757"/>
                  <a:pt x="3222465" y="1485629"/>
                  <a:pt x="3224593" y="1489886"/>
                </a:cubicBezTo>
                <a:cubicBezTo>
                  <a:pt x="3222465" y="1492014"/>
                  <a:pt x="3218209" y="1494143"/>
                  <a:pt x="3216080" y="1496271"/>
                </a:cubicBezTo>
                <a:cubicBezTo>
                  <a:pt x="3213952" y="1498399"/>
                  <a:pt x="3211824" y="1502656"/>
                  <a:pt x="3211824" y="1506913"/>
                </a:cubicBezTo>
                <a:cubicBezTo>
                  <a:pt x="3211824" y="1509041"/>
                  <a:pt x="3209696" y="1511170"/>
                  <a:pt x="3209696" y="1513298"/>
                </a:cubicBezTo>
                <a:lnTo>
                  <a:pt x="3197107" y="1555263"/>
                </a:lnTo>
                <a:lnTo>
                  <a:pt x="3196926" y="1553738"/>
                </a:lnTo>
                <a:cubicBezTo>
                  <a:pt x="3196926" y="1553738"/>
                  <a:pt x="3196926" y="1555866"/>
                  <a:pt x="3196926" y="1555866"/>
                </a:cubicBezTo>
                <a:lnTo>
                  <a:pt x="3197107" y="1555263"/>
                </a:lnTo>
                <a:lnTo>
                  <a:pt x="3198788" y="1569435"/>
                </a:lnTo>
                <a:cubicBezTo>
                  <a:pt x="3196394" y="1572362"/>
                  <a:pt x="3191606" y="1573958"/>
                  <a:pt x="3186285" y="1577151"/>
                </a:cubicBezTo>
                <a:cubicBezTo>
                  <a:pt x="3188413" y="1589921"/>
                  <a:pt x="3182028" y="1609077"/>
                  <a:pt x="3173515" y="1619719"/>
                </a:cubicBezTo>
                <a:cubicBezTo>
                  <a:pt x="3173515" y="1626104"/>
                  <a:pt x="3173515" y="1634618"/>
                  <a:pt x="3171387" y="1641003"/>
                </a:cubicBezTo>
                <a:cubicBezTo>
                  <a:pt x="3175643" y="1634618"/>
                  <a:pt x="3177772" y="1626104"/>
                  <a:pt x="3179900" y="1617590"/>
                </a:cubicBezTo>
                <a:cubicBezTo>
                  <a:pt x="3184156" y="1611205"/>
                  <a:pt x="3188413" y="1602691"/>
                  <a:pt x="3196926" y="1598435"/>
                </a:cubicBezTo>
                <a:cubicBezTo>
                  <a:pt x="3201182" y="1600563"/>
                  <a:pt x="3199054" y="1611205"/>
                  <a:pt x="3203311" y="1611205"/>
                </a:cubicBezTo>
                <a:cubicBezTo>
                  <a:pt x="3203311" y="1606948"/>
                  <a:pt x="3207567" y="1598435"/>
                  <a:pt x="3199054" y="1598435"/>
                </a:cubicBezTo>
                <a:cubicBezTo>
                  <a:pt x="3205439" y="1579279"/>
                  <a:pt x="3228850" y="1572894"/>
                  <a:pt x="3233107" y="1551610"/>
                </a:cubicBezTo>
                <a:cubicBezTo>
                  <a:pt x="3237363" y="1557995"/>
                  <a:pt x="3245876" y="1547353"/>
                  <a:pt x="3239491" y="1540968"/>
                </a:cubicBezTo>
                <a:cubicBezTo>
                  <a:pt x="3243748" y="1540968"/>
                  <a:pt x="3243748" y="1545224"/>
                  <a:pt x="3245876" y="1545224"/>
                </a:cubicBezTo>
                <a:cubicBezTo>
                  <a:pt x="3250133" y="1536711"/>
                  <a:pt x="3265031" y="1534582"/>
                  <a:pt x="3256517" y="1523940"/>
                </a:cubicBezTo>
                <a:cubicBezTo>
                  <a:pt x="3260774" y="1519684"/>
                  <a:pt x="3265031" y="1513298"/>
                  <a:pt x="3271415" y="1509041"/>
                </a:cubicBezTo>
                <a:cubicBezTo>
                  <a:pt x="3282057" y="1511170"/>
                  <a:pt x="3288442" y="1502656"/>
                  <a:pt x="3296955" y="1492014"/>
                </a:cubicBezTo>
                <a:cubicBezTo>
                  <a:pt x="3301211" y="1487757"/>
                  <a:pt x="3305468" y="1481372"/>
                  <a:pt x="3311852" y="1477115"/>
                </a:cubicBezTo>
                <a:cubicBezTo>
                  <a:pt x="3316109" y="1472859"/>
                  <a:pt x="3322494" y="1468602"/>
                  <a:pt x="3328879" y="1468602"/>
                </a:cubicBezTo>
                <a:cubicBezTo>
                  <a:pt x="3328879" y="1440932"/>
                  <a:pt x="3367187" y="1445189"/>
                  <a:pt x="3365059" y="1417520"/>
                </a:cubicBezTo>
                <a:cubicBezTo>
                  <a:pt x="3373572" y="1419648"/>
                  <a:pt x="3369316" y="1411135"/>
                  <a:pt x="3375701" y="1411135"/>
                </a:cubicBezTo>
                <a:cubicBezTo>
                  <a:pt x="3375701" y="1428162"/>
                  <a:pt x="3360803" y="1434547"/>
                  <a:pt x="3352290" y="1449446"/>
                </a:cubicBezTo>
                <a:cubicBezTo>
                  <a:pt x="3356546" y="1453703"/>
                  <a:pt x="3358674" y="1457960"/>
                  <a:pt x="3360803" y="1460088"/>
                </a:cubicBezTo>
                <a:cubicBezTo>
                  <a:pt x="3367187" y="1457960"/>
                  <a:pt x="3369316" y="1453703"/>
                  <a:pt x="3367187" y="1445189"/>
                </a:cubicBezTo>
                <a:cubicBezTo>
                  <a:pt x="3375701" y="1443061"/>
                  <a:pt x="3369316" y="1460088"/>
                  <a:pt x="3379957" y="1453703"/>
                </a:cubicBezTo>
                <a:cubicBezTo>
                  <a:pt x="3373572" y="1449446"/>
                  <a:pt x="3390598" y="1440932"/>
                  <a:pt x="3377829" y="1434547"/>
                </a:cubicBezTo>
                <a:cubicBezTo>
                  <a:pt x="3388470" y="1434547"/>
                  <a:pt x="3382085" y="1421777"/>
                  <a:pt x="3392727" y="1423905"/>
                </a:cubicBezTo>
                <a:cubicBezTo>
                  <a:pt x="3382085" y="1419648"/>
                  <a:pt x="3386342" y="1415392"/>
                  <a:pt x="3379957" y="1409006"/>
                </a:cubicBezTo>
                <a:cubicBezTo>
                  <a:pt x="3394855" y="1409006"/>
                  <a:pt x="3394855" y="1398364"/>
                  <a:pt x="3394855" y="1389851"/>
                </a:cubicBezTo>
                <a:cubicBezTo>
                  <a:pt x="3401240" y="1387722"/>
                  <a:pt x="3399111" y="1394107"/>
                  <a:pt x="3403368" y="1394107"/>
                </a:cubicBezTo>
                <a:cubicBezTo>
                  <a:pt x="3407625" y="1385594"/>
                  <a:pt x="3420394" y="1372823"/>
                  <a:pt x="3428907" y="1372823"/>
                </a:cubicBezTo>
                <a:cubicBezTo>
                  <a:pt x="3422522" y="1377080"/>
                  <a:pt x="3422522" y="1387722"/>
                  <a:pt x="3416138" y="1391979"/>
                </a:cubicBezTo>
                <a:cubicBezTo>
                  <a:pt x="3422522" y="1391979"/>
                  <a:pt x="3424651" y="1398364"/>
                  <a:pt x="3433164" y="1396236"/>
                </a:cubicBezTo>
                <a:cubicBezTo>
                  <a:pt x="3426779" y="1391979"/>
                  <a:pt x="3433164" y="1389851"/>
                  <a:pt x="3431036" y="1383465"/>
                </a:cubicBezTo>
                <a:cubicBezTo>
                  <a:pt x="3439549" y="1394107"/>
                  <a:pt x="3469344" y="1370695"/>
                  <a:pt x="3465088" y="1357925"/>
                </a:cubicBezTo>
                <a:cubicBezTo>
                  <a:pt x="3471473" y="1355796"/>
                  <a:pt x="3467216" y="1366438"/>
                  <a:pt x="3475729" y="1362181"/>
                </a:cubicBezTo>
                <a:cubicBezTo>
                  <a:pt x="3473601" y="1360053"/>
                  <a:pt x="3475729" y="1360053"/>
                  <a:pt x="3475729" y="1357925"/>
                </a:cubicBezTo>
                <a:cubicBezTo>
                  <a:pt x="3471473" y="1351539"/>
                  <a:pt x="3471473" y="1347282"/>
                  <a:pt x="3460831" y="1347282"/>
                </a:cubicBezTo>
                <a:cubicBezTo>
                  <a:pt x="3465088" y="1345154"/>
                  <a:pt x="3467216" y="1340897"/>
                  <a:pt x="3471473" y="1338769"/>
                </a:cubicBezTo>
                <a:cubicBezTo>
                  <a:pt x="3462960" y="1334512"/>
                  <a:pt x="3460831" y="1345154"/>
                  <a:pt x="3456575" y="1338769"/>
                </a:cubicBezTo>
                <a:cubicBezTo>
                  <a:pt x="3467216" y="1338769"/>
                  <a:pt x="3460831" y="1325998"/>
                  <a:pt x="3471473" y="1328127"/>
                </a:cubicBezTo>
                <a:cubicBezTo>
                  <a:pt x="3475729" y="1336640"/>
                  <a:pt x="3471473" y="1338769"/>
                  <a:pt x="3475729" y="1345154"/>
                </a:cubicBezTo>
                <a:cubicBezTo>
                  <a:pt x="3484242" y="1343026"/>
                  <a:pt x="3482114" y="1334512"/>
                  <a:pt x="3488499" y="1332384"/>
                </a:cubicBezTo>
                <a:cubicBezTo>
                  <a:pt x="3490627" y="1338769"/>
                  <a:pt x="3499140" y="1336640"/>
                  <a:pt x="3499140" y="1340897"/>
                </a:cubicBezTo>
                <a:cubicBezTo>
                  <a:pt x="3497012" y="1345154"/>
                  <a:pt x="3494884" y="1357925"/>
                  <a:pt x="3503397" y="1357925"/>
                </a:cubicBezTo>
                <a:cubicBezTo>
                  <a:pt x="3507653" y="1355796"/>
                  <a:pt x="3499140" y="1345154"/>
                  <a:pt x="3505525" y="1343026"/>
                </a:cubicBezTo>
                <a:cubicBezTo>
                  <a:pt x="3507653" y="1353668"/>
                  <a:pt x="3518295" y="1340897"/>
                  <a:pt x="3518295" y="1351539"/>
                </a:cubicBezTo>
                <a:cubicBezTo>
                  <a:pt x="3522551" y="1347282"/>
                  <a:pt x="3526808" y="1336640"/>
                  <a:pt x="3511910" y="1336640"/>
                </a:cubicBezTo>
                <a:cubicBezTo>
                  <a:pt x="3520423" y="1347282"/>
                  <a:pt x="3509781" y="1336640"/>
                  <a:pt x="3503397" y="1336640"/>
                </a:cubicBezTo>
                <a:cubicBezTo>
                  <a:pt x="3503397" y="1338769"/>
                  <a:pt x="3503397" y="1340897"/>
                  <a:pt x="3501268" y="1340897"/>
                </a:cubicBezTo>
                <a:cubicBezTo>
                  <a:pt x="3501268" y="1336640"/>
                  <a:pt x="3499140" y="1336640"/>
                  <a:pt x="3497012" y="1332384"/>
                </a:cubicBezTo>
                <a:cubicBezTo>
                  <a:pt x="3503397" y="1328127"/>
                  <a:pt x="3505525" y="1336640"/>
                  <a:pt x="3514038" y="1334512"/>
                </a:cubicBezTo>
                <a:cubicBezTo>
                  <a:pt x="3514038" y="1332384"/>
                  <a:pt x="3518295" y="1330255"/>
                  <a:pt x="3516166" y="1325998"/>
                </a:cubicBezTo>
                <a:cubicBezTo>
                  <a:pt x="3509781" y="1323870"/>
                  <a:pt x="3509781" y="1332384"/>
                  <a:pt x="3505525" y="1325998"/>
                </a:cubicBezTo>
                <a:cubicBezTo>
                  <a:pt x="3516166" y="1319613"/>
                  <a:pt x="3516166" y="1306843"/>
                  <a:pt x="3531064" y="1304714"/>
                </a:cubicBezTo>
                <a:cubicBezTo>
                  <a:pt x="3524679" y="1317485"/>
                  <a:pt x="3526808" y="1323870"/>
                  <a:pt x="3522551" y="1336640"/>
                </a:cubicBezTo>
                <a:cubicBezTo>
                  <a:pt x="3524679" y="1336640"/>
                  <a:pt x="3524679" y="1338769"/>
                  <a:pt x="3526808" y="1338769"/>
                </a:cubicBezTo>
                <a:cubicBezTo>
                  <a:pt x="3533192" y="1328127"/>
                  <a:pt x="3535321" y="1313228"/>
                  <a:pt x="3543834" y="1304714"/>
                </a:cubicBezTo>
                <a:cubicBezTo>
                  <a:pt x="3548090" y="1302586"/>
                  <a:pt x="3550219" y="1306843"/>
                  <a:pt x="3552347" y="1308971"/>
                </a:cubicBezTo>
                <a:cubicBezTo>
                  <a:pt x="3552347" y="1306843"/>
                  <a:pt x="3554475" y="1304714"/>
                  <a:pt x="3554475" y="1302586"/>
                </a:cubicBezTo>
                <a:cubicBezTo>
                  <a:pt x="3552347" y="1300458"/>
                  <a:pt x="3548090" y="1302586"/>
                  <a:pt x="3548090" y="1298329"/>
                </a:cubicBezTo>
                <a:cubicBezTo>
                  <a:pt x="3550219" y="1294072"/>
                  <a:pt x="3554475" y="1285559"/>
                  <a:pt x="3562988" y="1289815"/>
                </a:cubicBezTo>
                <a:cubicBezTo>
                  <a:pt x="3565116" y="1279173"/>
                  <a:pt x="3560860" y="1255761"/>
                  <a:pt x="3573630" y="1260018"/>
                </a:cubicBezTo>
                <a:cubicBezTo>
                  <a:pt x="3573630" y="1262146"/>
                  <a:pt x="3573630" y="1272788"/>
                  <a:pt x="3571501" y="1289815"/>
                </a:cubicBezTo>
                <a:cubicBezTo>
                  <a:pt x="3580014" y="1281302"/>
                  <a:pt x="3575758" y="1266403"/>
                  <a:pt x="3588527" y="1262146"/>
                </a:cubicBezTo>
                <a:cubicBezTo>
                  <a:pt x="3580014" y="1264275"/>
                  <a:pt x="3582143" y="1253633"/>
                  <a:pt x="3575758" y="1253633"/>
                </a:cubicBezTo>
                <a:cubicBezTo>
                  <a:pt x="3577886" y="1251504"/>
                  <a:pt x="3575758" y="1247247"/>
                  <a:pt x="3580014" y="1247247"/>
                </a:cubicBezTo>
                <a:cubicBezTo>
                  <a:pt x="3580014" y="1255761"/>
                  <a:pt x="3584271" y="1262146"/>
                  <a:pt x="3594912" y="1262146"/>
                </a:cubicBezTo>
                <a:cubicBezTo>
                  <a:pt x="3588527" y="1251504"/>
                  <a:pt x="3597041" y="1251504"/>
                  <a:pt x="3605554" y="1253633"/>
                </a:cubicBezTo>
                <a:cubicBezTo>
                  <a:pt x="3605554" y="1240862"/>
                  <a:pt x="3609810" y="1236605"/>
                  <a:pt x="3614067" y="1230220"/>
                </a:cubicBezTo>
                <a:cubicBezTo>
                  <a:pt x="3618323" y="1225963"/>
                  <a:pt x="3622580" y="1221706"/>
                  <a:pt x="3624708" y="1213193"/>
                </a:cubicBezTo>
                <a:cubicBezTo>
                  <a:pt x="3635349" y="1221706"/>
                  <a:pt x="3618323" y="1228092"/>
                  <a:pt x="3631093" y="1236605"/>
                </a:cubicBezTo>
                <a:cubicBezTo>
                  <a:pt x="3639606" y="1232348"/>
                  <a:pt x="3633221" y="1213193"/>
                  <a:pt x="3654504" y="1215321"/>
                </a:cubicBezTo>
                <a:cubicBezTo>
                  <a:pt x="3654504" y="1208936"/>
                  <a:pt x="3656632" y="1204679"/>
                  <a:pt x="3658760" y="1200422"/>
                </a:cubicBezTo>
                <a:cubicBezTo>
                  <a:pt x="3660889" y="1198294"/>
                  <a:pt x="3665145" y="1194037"/>
                  <a:pt x="3667273" y="1189780"/>
                </a:cubicBezTo>
                <a:cubicBezTo>
                  <a:pt x="3665145" y="1185523"/>
                  <a:pt x="3660889" y="1185523"/>
                  <a:pt x="3660889" y="1177010"/>
                </a:cubicBezTo>
                <a:cubicBezTo>
                  <a:pt x="3663017" y="1177010"/>
                  <a:pt x="3667273" y="1177010"/>
                  <a:pt x="3667273" y="1174881"/>
                </a:cubicBezTo>
                <a:cubicBezTo>
                  <a:pt x="3660889" y="1177010"/>
                  <a:pt x="3656632" y="1172753"/>
                  <a:pt x="3658760" y="1168496"/>
                </a:cubicBezTo>
                <a:cubicBezTo>
                  <a:pt x="3671530" y="1166368"/>
                  <a:pt x="3667273" y="1177010"/>
                  <a:pt x="3669402" y="1183395"/>
                </a:cubicBezTo>
                <a:cubicBezTo>
                  <a:pt x="3673658" y="1174881"/>
                  <a:pt x="3671530" y="1189780"/>
                  <a:pt x="3680043" y="1187652"/>
                </a:cubicBezTo>
                <a:cubicBezTo>
                  <a:pt x="3673658" y="1179138"/>
                  <a:pt x="3675786" y="1172753"/>
                  <a:pt x="3684300" y="1177010"/>
                </a:cubicBezTo>
                <a:cubicBezTo>
                  <a:pt x="3682171" y="1185523"/>
                  <a:pt x="3686428" y="1191909"/>
                  <a:pt x="3680043" y="1196166"/>
                </a:cubicBezTo>
                <a:cubicBezTo>
                  <a:pt x="3682171" y="1196166"/>
                  <a:pt x="3684300" y="1196166"/>
                  <a:pt x="3686428" y="1198294"/>
                </a:cubicBezTo>
                <a:cubicBezTo>
                  <a:pt x="3692813" y="1196166"/>
                  <a:pt x="3686428" y="1183395"/>
                  <a:pt x="3694941" y="1189780"/>
                </a:cubicBezTo>
                <a:cubicBezTo>
                  <a:pt x="3692813" y="1200422"/>
                  <a:pt x="3680043" y="1204679"/>
                  <a:pt x="3680043" y="1217449"/>
                </a:cubicBezTo>
                <a:cubicBezTo>
                  <a:pt x="3682171" y="1219578"/>
                  <a:pt x="3688556" y="1215321"/>
                  <a:pt x="3690684" y="1219578"/>
                </a:cubicBezTo>
                <a:cubicBezTo>
                  <a:pt x="3682171" y="1219578"/>
                  <a:pt x="3686428" y="1228092"/>
                  <a:pt x="3677915" y="1225963"/>
                </a:cubicBezTo>
                <a:cubicBezTo>
                  <a:pt x="3675786" y="1223835"/>
                  <a:pt x="3675786" y="1219578"/>
                  <a:pt x="3673658" y="1219578"/>
                </a:cubicBezTo>
                <a:cubicBezTo>
                  <a:pt x="3669402" y="1223835"/>
                  <a:pt x="3665145" y="1238734"/>
                  <a:pt x="3673658" y="1240862"/>
                </a:cubicBezTo>
                <a:cubicBezTo>
                  <a:pt x="3667273" y="1238734"/>
                  <a:pt x="3667273" y="1245119"/>
                  <a:pt x="3660889" y="1242990"/>
                </a:cubicBezTo>
                <a:cubicBezTo>
                  <a:pt x="3656632" y="1234477"/>
                  <a:pt x="3671530" y="1238734"/>
                  <a:pt x="3665145" y="1230220"/>
                </a:cubicBezTo>
                <a:cubicBezTo>
                  <a:pt x="3654504" y="1234477"/>
                  <a:pt x="3656632" y="1238734"/>
                  <a:pt x="3641734" y="1236605"/>
                </a:cubicBezTo>
                <a:cubicBezTo>
                  <a:pt x="3641734" y="1238734"/>
                  <a:pt x="3641734" y="1240862"/>
                  <a:pt x="3641734" y="1242990"/>
                </a:cubicBezTo>
                <a:cubicBezTo>
                  <a:pt x="3645991" y="1247247"/>
                  <a:pt x="3643862" y="1242990"/>
                  <a:pt x="3650247" y="1242990"/>
                </a:cubicBezTo>
                <a:cubicBezTo>
                  <a:pt x="3652376" y="1247247"/>
                  <a:pt x="3654504" y="1247247"/>
                  <a:pt x="3656632" y="1249376"/>
                </a:cubicBezTo>
                <a:cubicBezTo>
                  <a:pt x="3658760" y="1255761"/>
                  <a:pt x="3652376" y="1257889"/>
                  <a:pt x="3654504" y="1264275"/>
                </a:cubicBezTo>
                <a:cubicBezTo>
                  <a:pt x="3663017" y="1268531"/>
                  <a:pt x="3663017" y="1253633"/>
                  <a:pt x="3665145" y="1264275"/>
                </a:cubicBezTo>
                <a:cubicBezTo>
                  <a:pt x="3660889" y="1270660"/>
                  <a:pt x="3650247" y="1283430"/>
                  <a:pt x="3643862" y="1281302"/>
                </a:cubicBezTo>
                <a:cubicBezTo>
                  <a:pt x="3648119" y="1281302"/>
                  <a:pt x="3648119" y="1277045"/>
                  <a:pt x="3645991" y="1270660"/>
                </a:cubicBezTo>
                <a:cubicBezTo>
                  <a:pt x="3631093" y="1272788"/>
                  <a:pt x="3631093" y="1294072"/>
                  <a:pt x="3620451" y="1294072"/>
                </a:cubicBezTo>
                <a:cubicBezTo>
                  <a:pt x="3620451" y="1296201"/>
                  <a:pt x="3622580" y="1298329"/>
                  <a:pt x="3628965" y="1296201"/>
                </a:cubicBezTo>
                <a:cubicBezTo>
                  <a:pt x="3631093" y="1306843"/>
                  <a:pt x="3626836" y="1308971"/>
                  <a:pt x="3624708" y="1313228"/>
                </a:cubicBezTo>
                <a:cubicBezTo>
                  <a:pt x="3605554" y="1313228"/>
                  <a:pt x="3603425" y="1330255"/>
                  <a:pt x="3594912" y="1347282"/>
                </a:cubicBezTo>
                <a:cubicBezTo>
                  <a:pt x="3592784" y="1343026"/>
                  <a:pt x="3601297" y="1336640"/>
                  <a:pt x="3592784" y="1336640"/>
                </a:cubicBezTo>
                <a:cubicBezTo>
                  <a:pt x="3584271" y="1336640"/>
                  <a:pt x="3590656" y="1349411"/>
                  <a:pt x="3584271" y="1353668"/>
                </a:cubicBezTo>
                <a:cubicBezTo>
                  <a:pt x="3582143" y="1351539"/>
                  <a:pt x="3582143" y="1345154"/>
                  <a:pt x="3575758" y="1345154"/>
                </a:cubicBezTo>
                <a:cubicBezTo>
                  <a:pt x="3575758" y="1349411"/>
                  <a:pt x="3577886" y="1351539"/>
                  <a:pt x="3577886" y="1355796"/>
                </a:cubicBezTo>
                <a:cubicBezTo>
                  <a:pt x="3562988" y="1355796"/>
                  <a:pt x="3573630" y="1379209"/>
                  <a:pt x="3567245" y="1385594"/>
                </a:cubicBezTo>
                <a:cubicBezTo>
                  <a:pt x="3552347" y="1383465"/>
                  <a:pt x="3545962" y="1402621"/>
                  <a:pt x="3556603" y="1409006"/>
                </a:cubicBezTo>
                <a:cubicBezTo>
                  <a:pt x="3558732" y="1406878"/>
                  <a:pt x="3556603" y="1394107"/>
                  <a:pt x="3562988" y="1402621"/>
                </a:cubicBezTo>
                <a:cubicBezTo>
                  <a:pt x="3554475" y="1404749"/>
                  <a:pt x="3569373" y="1404749"/>
                  <a:pt x="3569373" y="1409006"/>
                </a:cubicBezTo>
                <a:cubicBezTo>
                  <a:pt x="3562988" y="1411135"/>
                  <a:pt x="3556603" y="1413263"/>
                  <a:pt x="3550219" y="1413263"/>
                </a:cubicBezTo>
                <a:cubicBezTo>
                  <a:pt x="3545962" y="1402621"/>
                  <a:pt x="3548090" y="1404749"/>
                  <a:pt x="3550219" y="1396236"/>
                </a:cubicBezTo>
                <a:cubicBezTo>
                  <a:pt x="3535321" y="1402621"/>
                  <a:pt x="3524679" y="1417520"/>
                  <a:pt x="3528936" y="1426033"/>
                </a:cubicBezTo>
                <a:cubicBezTo>
                  <a:pt x="3526808" y="1421777"/>
                  <a:pt x="3516166" y="1428162"/>
                  <a:pt x="3514038" y="1430290"/>
                </a:cubicBezTo>
                <a:cubicBezTo>
                  <a:pt x="3524679" y="1438804"/>
                  <a:pt x="3503397" y="1438804"/>
                  <a:pt x="3503397" y="1445189"/>
                </a:cubicBezTo>
                <a:cubicBezTo>
                  <a:pt x="3505525" y="1447318"/>
                  <a:pt x="3509781" y="1460088"/>
                  <a:pt x="3505525" y="1462217"/>
                </a:cubicBezTo>
                <a:cubicBezTo>
                  <a:pt x="3501268" y="1457960"/>
                  <a:pt x="3499140" y="1453703"/>
                  <a:pt x="3492755" y="1453703"/>
                </a:cubicBezTo>
                <a:cubicBezTo>
                  <a:pt x="3494884" y="1466473"/>
                  <a:pt x="3477857" y="1455831"/>
                  <a:pt x="3479986" y="1472859"/>
                </a:cubicBezTo>
                <a:cubicBezTo>
                  <a:pt x="3484242" y="1466473"/>
                  <a:pt x="3486371" y="1472859"/>
                  <a:pt x="3488499" y="1477115"/>
                </a:cubicBezTo>
                <a:cubicBezTo>
                  <a:pt x="3482114" y="1481372"/>
                  <a:pt x="3473601" y="1494143"/>
                  <a:pt x="3471473" y="1481372"/>
                </a:cubicBezTo>
                <a:cubicBezTo>
                  <a:pt x="3471473" y="1492014"/>
                  <a:pt x="3465088" y="1509041"/>
                  <a:pt x="3450190" y="1515427"/>
                </a:cubicBezTo>
                <a:cubicBezTo>
                  <a:pt x="3452318" y="1517555"/>
                  <a:pt x="3452318" y="1521812"/>
                  <a:pt x="3452318" y="1523940"/>
                </a:cubicBezTo>
                <a:cubicBezTo>
                  <a:pt x="3443805" y="1528197"/>
                  <a:pt x="3450190" y="1513298"/>
                  <a:pt x="3443805" y="1515427"/>
                </a:cubicBezTo>
                <a:cubicBezTo>
                  <a:pt x="3437420" y="1526069"/>
                  <a:pt x="3439549" y="1536711"/>
                  <a:pt x="3428907" y="1547353"/>
                </a:cubicBezTo>
                <a:cubicBezTo>
                  <a:pt x="3437420" y="1547353"/>
                  <a:pt x="3433164" y="1538839"/>
                  <a:pt x="3441677" y="1540968"/>
                </a:cubicBezTo>
                <a:cubicBezTo>
                  <a:pt x="3433164" y="1545224"/>
                  <a:pt x="3431036" y="1564380"/>
                  <a:pt x="3422522" y="1560123"/>
                </a:cubicBezTo>
                <a:cubicBezTo>
                  <a:pt x="3424651" y="1560123"/>
                  <a:pt x="3428907" y="1551610"/>
                  <a:pt x="3424651" y="1551610"/>
                </a:cubicBezTo>
                <a:cubicBezTo>
                  <a:pt x="3420394" y="1555866"/>
                  <a:pt x="3411881" y="1560123"/>
                  <a:pt x="3414009" y="1570765"/>
                </a:cubicBezTo>
                <a:cubicBezTo>
                  <a:pt x="3418266" y="1568637"/>
                  <a:pt x="3420394" y="1562252"/>
                  <a:pt x="3422522" y="1570765"/>
                </a:cubicBezTo>
                <a:cubicBezTo>
                  <a:pt x="3418266" y="1572894"/>
                  <a:pt x="3418266" y="1581407"/>
                  <a:pt x="3411881" y="1572894"/>
                </a:cubicBezTo>
                <a:cubicBezTo>
                  <a:pt x="3420394" y="1581407"/>
                  <a:pt x="3409753" y="1581407"/>
                  <a:pt x="3409753" y="1589921"/>
                </a:cubicBezTo>
                <a:cubicBezTo>
                  <a:pt x="3416138" y="1587793"/>
                  <a:pt x="3418266" y="1585664"/>
                  <a:pt x="3426779" y="1585664"/>
                </a:cubicBezTo>
                <a:cubicBezTo>
                  <a:pt x="3424651" y="1581407"/>
                  <a:pt x="3428907" y="1581407"/>
                  <a:pt x="3426779" y="1575022"/>
                </a:cubicBezTo>
                <a:cubicBezTo>
                  <a:pt x="3452318" y="1581407"/>
                  <a:pt x="3443805" y="1543096"/>
                  <a:pt x="3469344" y="1543096"/>
                </a:cubicBezTo>
                <a:cubicBezTo>
                  <a:pt x="3469344" y="1530326"/>
                  <a:pt x="3488499" y="1532454"/>
                  <a:pt x="3484242" y="1519684"/>
                </a:cubicBezTo>
                <a:cubicBezTo>
                  <a:pt x="3499140" y="1509041"/>
                  <a:pt x="3511910" y="1498399"/>
                  <a:pt x="3520423" y="1483501"/>
                </a:cubicBezTo>
                <a:cubicBezTo>
                  <a:pt x="3522551" y="1485629"/>
                  <a:pt x="3528936" y="1485629"/>
                  <a:pt x="3531064" y="1489886"/>
                </a:cubicBezTo>
                <a:cubicBezTo>
                  <a:pt x="3533192" y="1485629"/>
                  <a:pt x="3539577" y="1485629"/>
                  <a:pt x="3539577" y="1479244"/>
                </a:cubicBezTo>
                <a:cubicBezTo>
                  <a:pt x="3548090" y="1479244"/>
                  <a:pt x="3550219" y="1483501"/>
                  <a:pt x="3556603" y="1485629"/>
                </a:cubicBezTo>
                <a:cubicBezTo>
                  <a:pt x="3556603" y="1479244"/>
                  <a:pt x="3556603" y="1472859"/>
                  <a:pt x="3552347" y="1470730"/>
                </a:cubicBezTo>
                <a:cubicBezTo>
                  <a:pt x="3558732" y="1464345"/>
                  <a:pt x="3567245" y="1464345"/>
                  <a:pt x="3569373" y="1464345"/>
                </a:cubicBezTo>
                <a:cubicBezTo>
                  <a:pt x="3567245" y="1457960"/>
                  <a:pt x="3565116" y="1455831"/>
                  <a:pt x="3571501" y="1453703"/>
                </a:cubicBezTo>
                <a:cubicBezTo>
                  <a:pt x="3577886" y="1460088"/>
                  <a:pt x="3569373" y="1466473"/>
                  <a:pt x="3577886" y="1468602"/>
                </a:cubicBezTo>
                <a:cubicBezTo>
                  <a:pt x="3580014" y="1464345"/>
                  <a:pt x="3582143" y="1451574"/>
                  <a:pt x="3590656" y="1460088"/>
                </a:cubicBezTo>
                <a:cubicBezTo>
                  <a:pt x="3590656" y="1453703"/>
                  <a:pt x="3592784" y="1451574"/>
                  <a:pt x="3592784" y="1447318"/>
                </a:cubicBezTo>
                <a:cubicBezTo>
                  <a:pt x="3588527" y="1445189"/>
                  <a:pt x="3584271" y="1443061"/>
                  <a:pt x="3584271" y="1434547"/>
                </a:cubicBezTo>
                <a:cubicBezTo>
                  <a:pt x="3592784" y="1434547"/>
                  <a:pt x="3584271" y="1440932"/>
                  <a:pt x="3594912" y="1440932"/>
                </a:cubicBezTo>
                <a:cubicBezTo>
                  <a:pt x="3594912" y="1428162"/>
                  <a:pt x="3607682" y="1432419"/>
                  <a:pt x="3614067" y="1421777"/>
                </a:cubicBezTo>
                <a:cubicBezTo>
                  <a:pt x="3614067" y="1432419"/>
                  <a:pt x="3611938" y="1432419"/>
                  <a:pt x="3620451" y="1436676"/>
                </a:cubicBezTo>
                <a:cubicBezTo>
                  <a:pt x="3616195" y="1436676"/>
                  <a:pt x="3620451" y="1445189"/>
                  <a:pt x="3620451" y="1449446"/>
                </a:cubicBezTo>
                <a:cubicBezTo>
                  <a:pt x="3614067" y="1451574"/>
                  <a:pt x="3611938" y="1455831"/>
                  <a:pt x="3607682" y="1460088"/>
                </a:cubicBezTo>
                <a:cubicBezTo>
                  <a:pt x="3603425" y="1455831"/>
                  <a:pt x="3614067" y="1451574"/>
                  <a:pt x="3605554" y="1449446"/>
                </a:cubicBezTo>
                <a:cubicBezTo>
                  <a:pt x="3607682" y="1460088"/>
                  <a:pt x="3588527" y="1453703"/>
                  <a:pt x="3599169" y="1466473"/>
                </a:cubicBezTo>
                <a:cubicBezTo>
                  <a:pt x="3584271" y="1468602"/>
                  <a:pt x="3580014" y="1472859"/>
                  <a:pt x="3567245" y="1481372"/>
                </a:cubicBezTo>
                <a:cubicBezTo>
                  <a:pt x="3569373" y="1485629"/>
                  <a:pt x="3569373" y="1487757"/>
                  <a:pt x="3571501" y="1489886"/>
                </a:cubicBezTo>
                <a:cubicBezTo>
                  <a:pt x="3569373" y="1489886"/>
                  <a:pt x="3567245" y="1492014"/>
                  <a:pt x="3567245" y="1496271"/>
                </a:cubicBezTo>
                <a:cubicBezTo>
                  <a:pt x="3560860" y="1498399"/>
                  <a:pt x="3565116" y="1487757"/>
                  <a:pt x="3558732" y="1487757"/>
                </a:cubicBezTo>
                <a:cubicBezTo>
                  <a:pt x="3552347" y="1492014"/>
                  <a:pt x="3552347" y="1498399"/>
                  <a:pt x="3558732" y="1502656"/>
                </a:cubicBezTo>
                <a:cubicBezTo>
                  <a:pt x="3552347" y="1504785"/>
                  <a:pt x="3552347" y="1500528"/>
                  <a:pt x="3545962" y="1500528"/>
                </a:cubicBezTo>
                <a:cubicBezTo>
                  <a:pt x="3539577" y="1509041"/>
                  <a:pt x="3545962" y="1517555"/>
                  <a:pt x="3528936" y="1517555"/>
                </a:cubicBezTo>
                <a:cubicBezTo>
                  <a:pt x="3528936" y="1521812"/>
                  <a:pt x="3535321" y="1519684"/>
                  <a:pt x="3533192" y="1526069"/>
                </a:cubicBezTo>
                <a:cubicBezTo>
                  <a:pt x="3524679" y="1532454"/>
                  <a:pt x="3524679" y="1532454"/>
                  <a:pt x="3533192" y="1534582"/>
                </a:cubicBezTo>
                <a:cubicBezTo>
                  <a:pt x="3531064" y="1538839"/>
                  <a:pt x="3522551" y="1536711"/>
                  <a:pt x="3520423" y="1540968"/>
                </a:cubicBezTo>
                <a:cubicBezTo>
                  <a:pt x="3516166" y="1562252"/>
                  <a:pt x="3494884" y="1562252"/>
                  <a:pt x="3486371" y="1572894"/>
                </a:cubicBezTo>
                <a:cubicBezTo>
                  <a:pt x="3488499" y="1581407"/>
                  <a:pt x="3486371" y="1594178"/>
                  <a:pt x="3497012" y="1594178"/>
                </a:cubicBezTo>
                <a:cubicBezTo>
                  <a:pt x="3494884" y="1587793"/>
                  <a:pt x="3490627" y="1585664"/>
                  <a:pt x="3494884" y="1581407"/>
                </a:cubicBezTo>
                <a:cubicBezTo>
                  <a:pt x="3501268" y="1579279"/>
                  <a:pt x="3497012" y="1589921"/>
                  <a:pt x="3505525" y="1585664"/>
                </a:cubicBezTo>
                <a:cubicBezTo>
                  <a:pt x="3520423" y="1568637"/>
                  <a:pt x="3537449" y="1549481"/>
                  <a:pt x="3558732" y="1536711"/>
                </a:cubicBezTo>
                <a:cubicBezTo>
                  <a:pt x="3562988" y="1547353"/>
                  <a:pt x="3554475" y="1545224"/>
                  <a:pt x="3554475" y="1551610"/>
                </a:cubicBezTo>
                <a:cubicBezTo>
                  <a:pt x="3558732" y="1557995"/>
                  <a:pt x="3562988" y="1551610"/>
                  <a:pt x="3565116" y="1557995"/>
                </a:cubicBezTo>
                <a:cubicBezTo>
                  <a:pt x="3562988" y="1557995"/>
                  <a:pt x="3560860" y="1557995"/>
                  <a:pt x="3558732" y="1555866"/>
                </a:cubicBezTo>
                <a:cubicBezTo>
                  <a:pt x="3556603" y="1566509"/>
                  <a:pt x="3558732" y="1570765"/>
                  <a:pt x="3554475" y="1577151"/>
                </a:cubicBezTo>
                <a:cubicBezTo>
                  <a:pt x="3558732" y="1568637"/>
                  <a:pt x="3550219" y="1572894"/>
                  <a:pt x="3545962" y="1564380"/>
                </a:cubicBezTo>
                <a:cubicBezTo>
                  <a:pt x="3550219" y="1562252"/>
                  <a:pt x="3556603" y="1564380"/>
                  <a:pt x="3556603" y="1560123"/>
                </a:cubicBezTo>
                <a:cubicBezTo>
                  <a:pt x="3552347" y="1557995"/>
                  <a:pt x="3552347" y="1551610"/>
                  <a:pt x="3545962" y="1551610"/>
                </a:cubicBezTo>
                <a:cubicBezTo>
                  <a:pt x="3556603" y="1562252"/>
                  <a:pt x="3539577" y="1557995"/>
                  <a:pt x="3539577" y="1568637"/>
                </a:cubicBezTo>
                <a:cubicBezTo>
                  <a:pt x="3548090" y="1568637"/>
                  <a:pt x="3545962" y="1579279"/>
                  <a:pt x="3545962" y="1581407"/>
                </a:cubicBezTo>
                <a:cubicBezTo>
                  <a:pt x="3533192" y="1589921"/>
                  <a:pt x="3520423" y="1626104"/>
                  <a:pt x="3503397" y="1626104"/>
                </a:cubicBezTo>
                <a:cubicBezTo>
                  <a:pt x="3505525" y="1630361"/>
                  <a:pt x="3514038" y="1626104"/>
                  <a:pt x="3511910" y="1634618"/>
                </a:cubicBezTo>
                <a:cubicBezTo>
                  <a:pt x="3494884" y="1632489"/>
                  <a:pt x="3497012" y="1636746"/>
                  <a:pt x="3488499" y="1643131"/>
                </a:cubicBezTo>
                <a:cubicBezTo>
                  <a:pt x="3490627" y="1634618"/>
                  <a:pt x="3482114" y="1630361"/>
                  <a:pt x="3490627" y="1628232"/>
                </a:cubicBezTo>
                <a:cubicBezTo>
                  <a:pt x="3490627" y="1630361"/>
                  <a:pt x="3492755" y="1634618"/>
                  <a:pt x="3494884" y="1632489"/>
                </a:cubicBezTo>
                <a:cubicBezTo>
                  <a:pt x="3494884" y="1628232"/>
                  <a:pt x="3497012" y="1621847"/>
                  <a:pt x="3492755" y="1617590"/>
                </a:cubicBezTo>
                <a:cubicBezTo>
                  <a:pt x="3492755" y="1623976"/>
                  <a:pt x="3471473" y="1634618"/>
                  <a:pt x="3486371" y="1649516"/>
                </a:cubicBezTo>
                <a:cubicBezTo>
                  <a:pt x="3479986" y="1651645"/>
                  <a:pt x="3479986" y="1658030"/>
                  <a:pt x="3473601" y="1662287"/>
                </a:cubicBezTo>
                <a:cubicBezTo>
                  <a:pt x="3469344" y="1653773"/>
                  <a:pt x="3477857" y="1647388"/>
                  <a:pt x="3469344" y="1645260"/>
                </a:cubicBezTo>
                <a:cubicBezTo>
                  <a:pt x="3460831" y="1647388"/>
                  <a:pt x="3469344" y="1660158"/>
                  <a:pt x="3462960" y="1662287"/>
                </a:cubicBezTo>
                <a:cubicBezTo>
                  <a:pt x="3477857" y="1670801"/>
                  <a:pt x="3452318" y="1681443"/>
                  <a:pt x="3460831" y="1689956"/>
                </a:cubicBezTo>
                <a:cubicBezTo>
                  <a:pt x="3454446" y="1687828"/>
                  <a:pt x="3458703" y="1685699"/>
                  <a:pt x="3454446" y="1683571"/>
                </a:cubicBezTo>
                <a:cubicBezTo>
                  <a:pt x="3448062" y="1685699"/>
                  <a:pt x="3443805" y="1689956"/>
                  <a:pt x="3450190" y="1696341"/>
                </a:cubicBezTo>
                <a:cubicBezTo>
                  <a:pt x="3439549" y="1694213"/>
                  <a:pt x="3445933" y="1702727"/>
                  <a:pt x="3435292" y="1698470"/>
                </a:cubicBezTo>
                <a:cubicBezTo>
                  <a:pt x="3433164" y="1704855"/>
                  <a:pt x="3431036" y="1713369"/>
                  <a:pt x="3439549" y="1717625"/>
                </a:cubicBezTo>
                <a:cubicBezTo>
                  <a:pt x="3437420" y="1724011"/>
                  <a:pt x="3428907" y="1709112"/>
                  <a:pt x="3426779" y="1717625"/>
                </a:cubicBezTo>
                <a:cubicBezTo>
                  <a:pt x="3433164" y="1721882"/>
                  <a:pt x="3435292" y="1726139"/>
                  <a:pt x="3424651" y="1732524"/>
                </a:cubicBezTo>
                <a:cubicBezTo>
                  <a:pt x="3422522" y="1732524"/>
                  <a:pt x="3422522" y="1726139"/>
                  <a:pt x="3420394" y="1726139"/>
                </a:cubicBezTo>
                <a:cubicBezTo>
                  <a:pt x="3416138" y="1730396"/>
                  <a:pt x="3422522" y="1730396"/>
                  <a:pt x="3424651" y="1734653"/>
                </a:cubicBezTo>
                <a:cubicBezTo>
                  <a:pt x="3418266" y="1734653"/>
                  <a:pt x="3418266" y="1736781"/>
                  <a:pt x="3414009" y="1736781"/>
                </a:cubicBezTo>
                <a:cubicBezTo>
                  <a:pt x="3405496" y="1732524"/>
                  <a:pt x="3420394" y="1728268"/>
                  <a:pt x="3411881" y="1726139"/>
                </a:cubicBezTo>
                <a:cubicBezTo>
                  <a:pt x="3403368" y="1730396"/>
                  <a:pt x="3403368" y="1743166"/>
                  <a:pt x="3414009" y="1747423"/>
                </a:cubicBezTo>
                <a:cubicBezTo>
                  <a:pt x="3403368" y="1745295"/>
                  <a:pt x="3390598" y="1747423"/>
                  <a:pt x="3403368" y="1755937"/>
                </a:cubicBezTo>
                <a:cubicBezTo>
                  <a:pt x="3399111" y="1762322"/>
                  <a:pt x="3396983" y="1755937"/>
                  <a:pt x="3392727" y="1755937"/>
                </a:cubicBezTo>
                <a:cubicBezTo>
                  <a:pt x="3386342" y="1775092"/>
                  <a:pt x="3371444" y="1779349"/>
                  <a:pt x="3369316" y="1800633"/>
                </a:cubicBezTo>
                <a:cubicBezTo>
                  <a:pt x="3362931" y="1802762"/>
                  <a:pt x="3360803" y="1796377"/>
                  <a:pt x="3356546" y="1796377"/>
                </a:cubicBezTo>
                <a:cubicBezTo>
                  <a:pt x="3354418" y="1809147"/>
                  <a:pt x="3360803" y="1819789"/>
                  <a:pt x="3348033" y="1817661"/>
                </a:cubicBezTo>
                <a:cubicBezTo>
                  <a:pt x="3350161" y="1826174"/>
                  <a:pt x="3341648" y="1828303"/>
                  <a:pt x="3343777" y="1834688"/>
                </a:cubicBezTo>
                <a:cubicBezTo>
                  <a:pt x="3343777" y="1830431"/>
                  <a:pt x="3339520" y="1832560"/>
                  <a:pt x="3337392" y="1832560"/>
                </a:cubicBezTo>
                <a:cubicBezTo>
                  <a:pt x="3339520" y="1838945"/>
                  <a:pt x="3337392" y="1866614"/>
                  <a:pt x="3324622" y="1858100"/>
                </a:cubicBezTo>
                <a:cubicBezTo>
                  <a:pt x="3326750" y="1868742"/>
                  <a:pt x="3322494" y="1881513"/>
                  <a:pt x="3326750" y="1887898"/>
                </a:cubicBezTo>
                <a:cubicBezTo>
                  <a:pt x="3307596" y="1887898"/>
                  <a:pt x="3305468" y="1926209"/>
                  <a:pt x="3294826" y="1909182"/>
                </a:cubicBezTo>
                <a:cubicBezTo>
                  <a:pt x="3288442" y="1913439"/>
                  <a:pt x="3301211" y="1919824"/>
                  <a:pt x="3288442" y="1921953"/>
                </a:cubicBezTo>
                <a:cubicBezTo>
                  <a:pt x="3282057" y="1921953"/>
                  <a:pt x="3296955" y="1913439"/>
                  <a:pt x="3286313" y="1913439"/>
                </a:cubicBezTo>
                <a:cubicBezTo>
                  <a:pt x="3279928" y="1915567"/>
                  <a:pt x="3269287" y="1928338"/>
                  <a:pt x="3282057" y="1934723"/>
                </a:cubicBezTo>
                <a:cubicBezTo>
                  <a:pt x="3282057" y="1930466"/>
                  <a:pt x="3290570" y="1921953"/>
                  <a:pt x="3292698" y="1926209"/>
                </a:cubicBezTo>
                <a:cubicBezTo>
                  <a:pt x="3284185" y="1934723"/>
                  <a:pt x="3277800" y="1947494"/>
                  <a:pt x="3267159" y="1947494"/>
                </a:cubicBezTo>
                <a:cubicBezTo>
                  <a:pt x="3265031" y="1956007"/>
                  <a:pt x="3275672" y="1949622"/>
                  <a:pt x="3273544" y="1956007"/>
                </a:cubicBezTo>
                <a:cubicBezTo>
                  <a:pt x="3262902" y="1958136"/>
                  <a:pt x="3269287" y="1962392"/>
                  <a:pt x="3265031" y="1966649"/>
                </a:cubicBezTo>
                <a:cubicBezTo>
                  <a:pt x="3271415" y="1966649"/>
                  <a:pt x="3275672" y="1964521"/>
                  <a:pt x="3279928" y="1966649"/>
                </a:cubicBezTo>
                <a:cubicBezTo>
                  <a:pt x="3279928" y="1960264"/>
                  <a:pt x="3282057" y="1953879"/>
                  <a:pt x="3292698" y="1953879"/>
                </a:cubicBezTo>
                <a:cubicBezTo>
                  <a:pt x="3294826" y="1960264"/>
                  <a:pt x="3282057" y="1960264"/>
                  <a:pt x="3284185" y="1968778"/>
                </a:cubicBezTo>
                <a:cubicBezTo>
                  <a:pt x="3275672" y="1973034"/>
                  <a:pt x="3265031" y="1964521"/>
                  <a:pt x="3265031" y="1975163"/>
                </a:cubicBezTo>
                <a:cubicBezTo>
                  <a:pt x="3265031" y="1981548"/>
                  <a:pt x="3271415" y="1981548"/>
                  <a:pt x="3273544" y="1987933"/>
                </a:cubicBezTo>
                <a:cubicBezTo>
                  <a:pt x="3271415" y="1987933"/>
                  <a:pt x="3269287" y="1987933"/>
                  <a:pt x="3267159" y="1987933"/>
                </a:cubicBezTo>
                <a:cubicBezTo>
                  <a:pt x="3269287" y="1990062"/>
                  <a:pt x="3269287" y="1990062"/>
                  <a:pt x="3267159" y="1990062"/>
                </a:cubicBezTo>
                <a:cubicBezTo>
                  <a:pt x="3265031" y="1983676"/>
                  <a:pt x="3262902" y="1977291"/>
                  <a:pt x="3256517" y="1975163"/>
                </a:cubicBezTo>
                <a:cubicBezTo>
                  <a:pt x="3254389" y="1985805"/>
                  <a:pt x="3252261" y="1975163"/>
                  <a:pt x="3245876" y="1973034"/>
                </a:cubicBezTo>
                <a:cubicBezTo>
                  <a:pt x="3239491" y="1977291"/>
                  <a:pt x="3248004" y="1983676"/>
                  <a:pt x="3245876" y="1992190"/>
                </a:cubicBezTo>
                <a:cubicBezTo>
                  <a:pt x="3235235" y="1994319"/>
                  <a:pt x="3222465" y="2011346"/>
                  <a:pt x="3237363" y="2019859"/>
                </a:cubicBezTo>
                <a:cubicBezTo>
                  <a:pt x="3226722" y="2024116"/>
                  <a:pt x="3228850" y="2009217"/>
                  <a:pt x="3220337" y="2009217"/>
                </a:cubicBezTo>
                <a:cubicBezTo>
                  <a:pt x="3224593" y="2013474"/>
                  <a:pt x="3224593" y="2021988"/>
                  <a:pt x="3228850" y="2026245"/>
                </a:cubicBezTo>
                <a:cubicBezTo>
                  <a:pt x="3222465" y="2030501"/>
                  <a:pt x="3218209" y="2034758"/>
                  <a:pt x="3220337" y="2045400"/>
                </a:cubicBezTo>
                <a:cubicBezTo>
                  <a:pt x="3211824" y="2047529"/>
                  <a:pt x="3213952" y="2032630"/>
                  <a:pt x="3203311" y="2036887"/>
                </a:cubicBezTo>
                <a:cubicBezTo>
                  <a:pt x="3205439" y="2043272"/>
                  <a:pt x="3205439" y="2047529"/>
                  <a:pt x="3207567" y="2053914"/>
                </a:cubicBezTo>
                <a:cubicBezTo>
                  <a:pt x="3196926" y="2047529"/>
                  <a:pt x="3196926" y="2058171"/>
                  <a:pt x="3188413" y="2060299"/>
                </a:cubicBezTo>
                <a:cubicBezTo>
                  <a:pt x="3188413" y="2064556"/>
                  <a:pt x="3190541" y="2064556"/>
                  <a:pt x="3192669" y="2068813"/>
                </a:cubicBezTo>
                <a:cubicBezTo>
                  <a:pt x="3182028" y="2073070"/>
                  <a:pt x="3173515" y="2085840"/>
                  <a:pt x="3182028" y="2096482"/>
                </a:cubicBezTo>
                <a:cubicBezTo>
                  <a:pt x="3173515" y="2094354"/>
                  <a:pt x="3167130" y="2104996"/>
                  <a:pt x="3173515" y="2111381"/>
                </a:cubicBezTo>
                <a:cubicBezTo>
                  <a:pt x="3154361" y="2109253"/>
                  <a:pt x="3165002" y="2126280"/>
                  <a:pt x="3154361" y="2130537"/>
                </a:cubicBezTo>
                <a:cubicBezTo>
                  <a:pt x="3160745" y="2134793"/>
                  <a:pt x="3154361" y="2132665"/>
                  <a:pt x="3154361" y="2136922"/>
                </a:cubicBezTo>
                <a:cubicBezTo>
                  <a:pt x="3158617" y="2136922"/>
                  <a:pt x="3160745" y="2136922"/>
                  <a:pt x="3162874" y="2139050"/>
                </a:cubicBezTo>
                <a:cubicBezTo>
                  <a:pt x="3160745" y="2143307"/>
                  <a:pt x="3162874" y="2151821"/>
                  <a:pt x="3156489" y="2153949"/>
                </a:cubicBezTo>
                <a:cubicBezTo>
                  <a:pt x="3154361" y="2147564"/>
                  <a:pt x="3162874" y="2141179"/>
                  <a:pt x="3152232" y="2139050"/>
                </a:cubicBezTo>
                <a:cubicBezTo>
                  <a:pt x="3150104" y="2151821"/>
                  <a:pt x="3128821" y="2153949"/>
                  <a:pt x="3124565" y="2164591"/>
                </a:cubicBezTo>
                <a:cubicBezTo>
                  <a:pt x="3124565" y="2170976"/>
                  <a:pt x="3126693" y="2175233"/>
                  <a:pt x="3133078" y="2177362"/>
                </a:cubicBezTo>
                <a:cubicBezTo>
                  <a:pt x="3147976" y="2173105"/>
                  <a:pt x="3126693" y="2166720"/>
                  <a:pt x="3137334" y="2160334"/>
                </a:cubicBezTo>
                <a:cubicBezTo>
                  <a:pt x="3139463" y="2170976"/>
                  <a:pt x="3147976" y="2168848"/>
                  <a:pt x="3152232" y="2175233"/>
                </a:cubicBezTo>
                <a:cubicBezTo>
                  <a:pt x="3141591" y="2170976"/>
                  <a:pt x="3139463" y="2181618"/>
                  <a:pt x="3133078" y="2185875"/>
                </a:cubicBezTo>
                <a:cubicBezTo>
                  <a:pt x="3130950" y="2179490"/>
                  <a:pt x="3126693" y="2173105"/>
                  <a:pt x="3118180" y="2175233"/>
                </a:cubicBezTo>
                <a:cubicBezTo>
                  <a:pt x="3118180" y="2179490"/>
                  <a:pt x="3128821" y="2183747"/>
                  <a:pt x="3122437" y="2185875"/>
                </a:cubicBezTo>
                <a:cubicBezTo>
                  <a:pt x="3120308" y="2183747"/>
                  <a:pt x="3118180" y="2181618"/>
                  <a:pt x="3116052" y="2181618"/>
                </a:cubicBezTo>
                <a:cubicBezTo>
                  <a:pt x="3111795" y="2188004"/>
                  <a:pt x="3111795" y="2194389"/>
                  <a:pt x="3107539" y="2200774"/>
                </a:cubicBezTo>
                <a:cubicBezTo>
                  <a:pt x="3092641" y="2198646"/>
                  <a:pt x="3092641" y="2222058"/>
                  <a:pt x="3081999" y="2228443"/>
                </a:cubicBezTo>
                <a:cubicBezTo>
                  <a:pt x="3086256" y="2228443"/>
                  <a:pt x="3086256" y="2232700"/>
                  <a:pt x="3088384" y="2234829"/>
                </a:cubicBezTo>
                <a:cubicBezTo>
                  <a:pt x="3086256" y="2236957"/>
                  <a:pt x="3079871" y="2236957"/>
                  <a:pt x="3084128" y="2245471"/>
                </a:cubicBezTo>
                <a:cubicBezTo>
                  <a:pt x="3067102" y="2241214"/>
                  <a:pt x="3073486" y="2256113"/>
                  <a:pt x="3069230" y="2264626"/>
                </a:cubicBezTo>
                <a:cubicBezTo>
                  <a:pt x="3064973" y="2260369"/>
                  <a:pt x="3064973" y="2268883"/>
                  <a:pt x="3060717" y="2264626"/>
                </a:cubicBezTo>
                <a:cubicBezTo>
                  <a:pt x="3056460" y="2258241"/>
                  <a:pt x="3056460" y="2253984"/>
                  <a:pt x="3060717" y="2249727"/>
                </a:cubicBezTo>
                <a:cubicBezTo>
                  <a:pt x="3045819" y="2245471"/>
                  <a:pt x="3041562" y="2262498"/>
                  <a:pt x="3041562" y="2271012"/>
                </a:cubicBezTo>
                <a:cubicBezTo>
                  <a:pt x="3047947" y="2268883"/>
                  <a:pt x="3045819" y="2262498"/>
                  <a:pt x="3054332" y="2262498"/>
                </a:cubicBezTo>
                <a:cubicBezTo>
                  <a:pt x="3050075" y="2277397"/>
                  <a:pt x="3039434" y="2288039"/>
                  <a:pt x="3039434" y="2305066"/>
                </a:cubicBezTo>
                <a:cubicBezTo>
                  <a:pt x="3039434" y="2307194"/>
                  <a:pt x="3043691" y="2307194"/>
                  <a:pt x="3047947" y="2307194"/>
                </a:cubicBezTo>
                <a:cubicBezTo>
                  <a:pt x="3047947" y="2307194"/>
                  <a:pt x="3047947" y="2307194"/>
                  <a:pt x="3050075" y="2317836"/>
                </a:cubicBezTo>
                <a:cubicBezTo>
                  <a:pt x="3041562" y="2319965"/>
                  <a:pt x="3041562" y="2311451"/>
                  <a:pt x="3033049" y="2313580"/>
                </a:cubicBezTo>
                <a:cubicBezTo>
                  <a:pt x="3020280" y="2319965"/>
                  <a:pt x="3035178" y="2328479"/>
                  <a:pt x="3020280" y="2328479"/>
                </a:cubicBezTo>
                <a:cubicBezTo>
                  <a:pt x="3022408" y="2330607"/>
                  <a:pt x="3024536" y="2332735"/>
                  <a:pt x="3026664" y="2332735"/>
                </a:cubicBezTo>
                <a:cubicBezTo>
                  <a:pt x="3026664" y="2332735"/>
                  <a:pt x="3026664" y="2332735"/>
                  <a:pt x="3028793" y="2332735"/>
                </a:cubicBezTo>
                <a:cubicBezTo>
                  <a:pt x="3035178" y="2332735"/>
                  <a:pt x="3039434" y="2328479"/>
                  <a:pt x="3039434" y="2324222"/>
                </a:cubicBezTo>
                <a:cubicBezTo>
                  <a:pt x="3041562" y="2328479"/>
                  <a:pt x="3039434" y="2330607"/>
                  <a:pt x="3037306" y="2332735"/>
                </a:cubicBezTo>
                <a:cubicBezTo>
                  <a:pt x="3037306" y="2332735"/>
                  <a:pt x="3037306" y="2332735"/>
                  <a:pt x="3047947" y="2332735"/>
                </a:cubicBezTo>
                <a:cubicBezTo>
                  <a:pt x="3047947" y="2332735"/>
                  <a:pt x="3050075" y="2332735"/>
                  <a:pt x="3050075" y="2332735"/>
                </a:cubicBezTo>
                <a:cubicBezTo>
                  <a:pt x="3050075" y="2332735"/>
                  <a:pt x="3050075" y="2332735"/>
                  <a:pt x="3058588" y="2332735"/>
                </a:cubicBezTo>
                <a:cubicBezTo>
                  <a:pt x="3058588" y="2317836"/>
                  <a:pt x="3084128" y="2313580"/>
                  <a:pt x="3073486" y="2298681"/>
                </a:cubicBezTo>
                <a:cubicBezTo>
                  <a:pt x="3084128" y="2298681"/>
                  <a:pt x="3079871" y="2290167"/>
                  <a:pt x="3079871" y="2285910"/>
                </a:cubicBezTo>
                <a:cubicBezTo>
                  <a:pt x="3086256" y="2281654"/>
                  <a:pt x="3090512" y="2285910"/>
                  <a:pt x="3094769" y="2285910"/>
                </a:cubicBezTo>
                <a:cubicBezTo>
                  <a:pt x="3086256" y="2273140"/>
                  <a:pt x="3111795" y="2268883"/>
                  <a:pt x="3113923" y="2258241"/>
                </a:cubicBezTo>
                <a:cubicBezTo>
                  <a:pt x="3113923" y="2256113"/>
                  <a:pt x="3109667" y="2256113"/>
                  <a:pt x="3107539" y="2251856"/>
                </a:cubicBezTo>
                <a:cubicBezTo>
                  <a:pt x="3113923" y="2247599"/>
                  <a:pt x="3113923" y="2245471"/>
                  <a:pt x="3120308" y="2236957"/>
                </a:cubicBezTo>
                <a:cubicBezTo>
                  <a:pt x="3126693" y="2239085"/>
                  <a:pt x="3120308" y="2247599"/>
                  <a:pt x="3128821" y="2247599"/>
                </a:cubicBezTo>
                <a:cubicBezTo>
                  <a:pt x="3116052" y="2222058"/>
                  <a:pt x="3143719" y="2211416"/>
                  <a:pt x="3152232" y="2198646"/>
                </a:cubicBezTo>
                <a:cubicBezTo>
                  <a:pt x="3147976" y="2196517"/>
                  <a:pt x="3143719" y="2196517"/>
                  <a:pt x="3141591" y="2190132"/>
                </a:cubicBezTo>
                <a:cubicBezTo>
                  <a:pt x="3150104" y="2188004"/>
                  <a:pt x="3147976" y="2181618"/>
                  <a:pt x="3154361" y="2177362"/>
                </a:cubicBezTo>
                <a:cubicBezTo>
                  <a:pt x="3154361" y="2183747"/>
                  <a:pt x="3158617" y="2188004"/>
                  <a:pt x="3162874" y="2190132"/>
                </a:cubicBezTo>
                <a:cubicBezTo>
                  <a:pt x="3182028" y="2168848"/>
                  <a:pt x="3188413" y="2128408"/>
                  <a:pt x="3216080" y="2117766"/>
                </a:cubicBezTo>
                <a:cubicBezTo>
                  <a:pt x="3211824" y="2122023"/>
                  <a:pt x="3209696" y="2122023"/>
                  <a:pt x="3211824" y="2128408"/>
                </a:cubicBezTo>
                <a:cubicBezTo>
                  <a:pt x="3218209" y="2126280"/>
                  <a:pt x="3218209" y="2130537"/>
                  <a:pt x="3222465" y="2128408"/>
                </a:cubicBezTo>
                <a:cubicBezTo>
                  <a:pt x="3216080" y="2115638"/>
                  <a:pt x="3233107" y="2119895"/>
                  <a:pt x="3235235" y="2115638"/>
                </a:cubicBezTo>
                <a:cubicBezTo>
                  <a:pt x="3235235" y="2109253"/>
                  <a:pt x="3228850" y="2109253"/>
                  <a:pt x="3228850" y="2102867"/>
                </a:cubicBezTo>
                <a:cubicBezTo>
                  <a:pt x="3239491" y="2104996"/>
                  <a:pt x="3237363" y="2100739"/>
                  <a:pt x="3243748" y="2098610"/>
                </a:cubicBezTo>
                <a:cubicBezTo>
                  <a:pt x="3243748" y="2092225"/>
                  <a:pt x="3239491" y="2094354"/>
                  <a:pt x="3237363" y="2092225"/>
                </a:cubicBezTo>
                <a:cubicBezTo>
                  <a:pt x="3243748" y="2087968"/>
                  <a:pt x="3241620" y="2070941"/>
                  <a:pt x="3250133" y="2075198"/>
                </a:cubicBezTo>
                <a:cubicBezTo>
                  <a:pt x="3250133" y="2079455"/>
                  <a:pt x="3243748" y="2081583"/>
                  <a:pt x="3245876" y="2087968"/>
                </a:cubicBezTo>
                <a:cubicBezTo>
                  <a:pt x="3256517" y="2077326"/>
                  <a:pt x="3254389" y="2087968"/>
                  <a:pt x="3267159" y="2090097"/>
                </a:cubicBezTo>
                <a:cubicBezTo>
                  <a:pt x="3267159" y="2081583"/>
                  <a:pt x="3262902" y="2081583"/>
                  <a:pt x="3258646" y="2079455"/>
                </a:cubicBezTo>
                <a:cubicBezTo>
                  <a:pt x="3260774" y="2068813"/>
                  <a:pt x="3273544" y="2060299"/>
                  <a:pt x="3282057" y="2049657"/>
                </a:cubicBezTo>
                <a:cubicBezTo>
                  <a:pt x="3275672" y="2045400"/>
                  <a:pt x="3279928" y="2039015"/>
                  <a:pt x="3277800" y="2032630"/>
                </a:cubicBezTo>
                <a:cubicBezTo>
                  <a:pt x="3284185" y="2028373"/>
                  <a:pt x="3282057" y="2041144"/>
                  <a:pt x="3290570" y="2036887"/>
                </a:cubicBezTo>
                <a:cubicBezTo>
                  <a:pt x="3286313" y="2026245"/>
                  <a:pt x="3288442" y="2019859"/>
                  <a:pt x="3290570" y="2013474"/>
                </a:cubicBezTo>
                <a:cubicBezTo>
                  <a:pt x="3286313" y="2013474"/>
                  <a:pt x="3284185" y="2017731"/>
                  <a:pt x="3282057" y="2013474"/>
                </a:cubicBezTo>
                <a:cubicBezTo>
                  <a:pt x="3290570" y="2011346"/>
                  <a:pt x="3284185" y="2004961"/>
                  <a:pt x="3279928" y="2002832"/>
                </a:cubicBezTo>
                <a:cubicBezTo>
                  <a:pt x="3286313" y="2000704"/>
                  <a:pt x="3282057" y="1992190"/>
                  <a:pt x="3290570" y="1992190"/>
                </a:cubicBezTo>
                <a:cubicBezTo>
                  <a:pt x="3294826" y="1998575"/>
                  <a:pt x="3288442" y="1998575"/>
                  <a:pt x="3288442" y="2000704"/>
                </a:cubicBezTo>
                <a:cubicBezTo>
                  <a:pt x="3296955" y="1998575"/>
                  <a:pt x="3294826" y="2004961"/>
                  <a:pt x="3292698" y="2007089"/>
                </a:cubicBezTo>
                <a:cubicBezTo>
                  <a:pt x="3296955" y="2002832"/>
                  <a:pt x="3303339" y="1998575"/>
                  <a:pt x="3309724" y="2000704"/>
                </a:cubicBezTo>
                <a:cubicBezTo>
                  <a:pt x="3303339" y="1998575"/>
                  <a:pt x="3305468" y="2009217"/>
                  <a:pt x="3309724" y="2007089"/>
                </a:cubicBezTo>
                <a:cubicBezTo>
                  <a:pt x="3320366" y="2002832"/>
                  <a:pt x="3313981" y="1985805"/>
                  <a:pt x="3320366" y="1975163"/>
                </a:cubicBezTo>
                <a:cubicBezTo>
                  <a:pt x="3322494" y="1981548"/>
                  <a:pt x="3322494" y="1990062"/>
                  <a:pt x="3331007" y="1985805"/>
                </a:cubicBezTo>
                <a:cubicBezTo>
                  <a:pt x="3324622" y="1977291"/>
                  <a:pt x="3320366" y="1958136"/>
                  <a:pt x="3333135" y="1960264"/>
                </a:cubicBezTo>
                <a:cubicBezTo>
                  <a:pt x="3331007" y="1960264"/>
                  <a:pt x="3326750" y="1966649"/>
                  <a:pt x="3333135" y="1966649"/>
                </a:cubicBezTo>
                <a:cubicBezTo>
                  <a:pt x="3337392" y="1960264"/>
                  <a:pt x="3343777" y="1956007"/>
                  <a:pt x="3345905" y="1947494"/>
                </a:cubicBezTo>
                <a:cubicBezTo>
                  <a:pt x="3350161" y="1945365"/>
                  <a:pt x="3354418" y="1945365"/>
                  <a:pt x="3356546" y="1947494"/>
                </a:cubicBezTo>
                <a:cubicBezTo>
                  <a:pt x="3358674" y="1938980"/>
                  <a:pt x="3356546" y="1943237"/>
                  <a:pt x="3354418" y="1934723"/>
                </a:cubicBezTo>
                <a:cubicBezTo>
                  <a:pt x="3358674" y="1934723"/>
                  <a:pt x="3358674" y="1930466"/>
                  <a:pt x="3362931" y="1930466"/>
                </a:cubicBezTo>
                <a:cubicBezTo>
                  <a:pt x="3365059" y="1930466"/>
                  <a:pt x="3365059" y="1934723"/>
                  <a:pt x="3369316" y="1934723"/>
                </a:cubicBezTo>
                <a:cubicBezTo>
                  <a:pt x="3384214" y="1924081"/>
                  <a:pt x="3379957" y="1907054"/>
                  <a:pt x="3386342" y="1892155"/>
                </a:cubicBezTo>
                <a:cubicBezTo>
                  <a:pt x="3390598" y="1896412"/>
                  <a:pt x="3394855" y="1900669"/>
                  <a:pt x="3399111" y="1904925"/>
                </a:cubicBezTo>
                <a:cubicBezTo>
                  <a:pt x="3401240" y="1898540"/>
                  <a:pt x="3407625" y="1896412"/>
                  <a:pt x="3405496" y="1887898"/>
                </a:cubicBezTo>
                <a:cubicBezTo>
                  <a:pt x="3399111" y="1887898"/>
                  <a:pt x="3401240" y="1902797"/>
                  <a:pt x="3394855" y="1894283"/>
                </a:cubicBezTo>
                <a:cubicBezTo>
                  <a:pt x="3394855" y="1885770"/>
                  <a:pt x="3403368" y="1883641"/>
                  <a:pt x="3414009" y="1881513"/>
                </a:cubicBezTo>
                <a:cubicBezTo>
                  <a:pt x="3414009" y="1868742"/>
                  <a:pt x="3407625" y="1881513"/>
                  <a:pt x="3401240" y="1875128"/>
                </a:cubicBezTo>
                <a:cubicBezTo>
                  <a:pt x="3418266" y="1864486"/>
                  <a:pt x="3420394" y="1843202"/>
                  <a:pt x="3426779" y="1830431"/>
                </a:cubicBezTo>
                <a:cubicBezTo>
                  <a:pt x="3428907" y="1836816"/>
                  <a:pt x="3422522" y="1834688"/>
                  <a:pt x="3424651" y="1841073"/>
                </a:cubicBezTo>
                <a:cubicBezTo>
                  <a:pt x="3431036" y="1836816"/>
                  <a:pt x="3428907" y="1845330"/>
                  <a:pt x="3437420" y="1843202"/>
                </a:cubicBezTo>
                <a:cubicBezTo>
                  <a:pt x="3435292" y="1836816"/>
                  <a:pt x="3435292" y="1830431"/>
                  <a:pt x="3437420" y="1826174"/>
                </a:cubicBezTo>
                <a:cubicBezTo>
                  <a:pt x="3439549" y="1824046"/>
                  <a:pt x="3441677" y="1819789"/>
                  <a:pt x="3445933" y="1817661"/>
                </a:cubicBezTo>
                <a:cubicBezTo>
                  <a:pt x="3452318" y="1811275"/>
                  <a:pt x="3460831" y="1804890"/>
                  <a:pt x="3465088" y="1798505"/>
                </a:cubicBezTo>
                <a:cubicBezTo>
                  <a:pt x="3465088" y="1802762"/>
                  <a:pt x="3467216" y="1804890"/>
                  <a:pt x="3473601" y="1802762"/>
                </a:cubicBezTo>
                <a:cubicBezTo>
                  <a:pt x="3471473" y="1796377"/>
                  <a:pt x="3469344" y="1787863"/>
                  <a:pt x="3473601" y="1783606"/>
                </a:cubicBezTo>
                <a:cubicBezTo>
                  <a:pt x="3473601" y="1785735"/>
                  <a:pt x="3475729" y="1787863"/>
                  <a:pt x="3477857" y="1787863"/>
                </a:cubicBezTo>
                <a:cubicBezTo>
                  <a:pt x="3482114" y="1772964"/>
                  <a:pt x="3499140" y="1766579"/>
                  <a:pt x="3499140" y="1749552"/>
                </a:cubicBezTo>
                <a:cubicBezTo>
                  <a:pt x="3499140" y="1753808"/>
                  <a:pt x="3501268" y="1755937"/>
                  <a:pt x="3505525" y="1755937"/>
                </a:cubicBezTo>
                <a:cubicBezTo>
                  <a:pt x="3514038" y="1736781"/>
                  <a:pt x="3516166" y="1741038"/>
                  <a:pt x="3533192" y="1730396"/>
                </a:cubicBezTo>
                <a:cubicBezTo>
                  <a:pt x="3533192" y="1736781"/>
                  <a:pt x="3535321" y="1738910"/>
                  <a:pt x="3539577" y="1738910"/>
                </a:cubicBezTo>
                <a:cubicBezTo>
                  <a:pt x="3535321" y="1728268"/>
                  <a:pt x="3545962" y="1738910"/>
                  <a:pt x="3545962" y="1730396"/>
                </a:cubicBezTo>
                <a:cubicBezTo>
                  <a:pt x="3545962" y="1724011"/>
                  <a:pt x="3543834" y="1721882"/>
                  <a:pt x="3541706" y="1719754"/>
                </a:cubicBezTo>
                <a:cubicBezTo>
                  <a:pt x="3545962" y="1717625"/>
                  <a:pt x="3550219" y="1717625"/>
                  <a:pt x="3550219" y="1713369"/>
                </a:cubicBezTo>
                <a:cubicBezTo>
                  <a:pt x="3550219" y="1711240"/>
                  <a:pt x="3543834" y="1713369"/>
                  <a:pt x="3541706" y="1709112"/>
                </a:cubicBezTo>
                <a:cubicBezTo>
                  <a:pt x="3552347" y="1704855"/>
                  <a:pt x="3550219" y="1709112"/>
                  <a:pt x="3558732" y="1700598"/>
                </a:cubicBezTo>
                <a:cubicBezTo>
                  <a:pt x="3554475" y="1700598"/>
                  <a:pt x="3548090" y="1702727"/>
                  <a:pt x="3550219" y="1696341"/>
                </a:cubicBezTo>
                <a:cubicBezTo>
                  <a:pt x="3569373" y="1696341"/>
                  <a:pt x="3580014" y="1668672"/>
                  <a:pt x="3588527" y="1687828"/>
                </a:cubicBezTo>
                <a:cubicBezTo>
                  <a:pt x="3597041" y="1685699"/>
                  <a:pt x="3594912" y="1672929"/>
                  <a:pt x="3601297" y="1668672"/>
                </a:cubicBezTo>
                <a:cubicBezTo>
                  <a:pt x="3603425" y="1672929"/>
                  <a:pt x="3601297" y="1675057"/>
                  <a:pt x="3605554" y="1675057"/>
                </a:cubicBezTo>
                <a:cubicBezTo>
                  <a:pt x="3607682" y="1666544"/>
                  <a:pt x="3618323" y="1675057"/>
                  <a:pt x="3620451" y="1666544"/>
                </a:cubicBezTo>
                <a:cubicBezTo>
                  <a:pt x="3616195" y="1658030"/>
                  <a:pt x="3607682" y="1658030"/>
                  <a:pt x="3603425" y="1651645"/>
                </a:cubicBezTo>
                <a:cubicBezTo>
                  <a:pt x="3614067" y="1655902"/>
                  <a:pt x="3628965" y="1647388"/>
                  <a:pt x="3620451" y="1636746"/>
                </a:cubicBezTo>
                <a:cubicBezTo>
                  <a:pt x="3660889" y="1606948"/>
                  <a:pt x="3692813" y="1570765"/>
                  <a:pt x="3731121" y="1536711"/>
                </a:cubicBezTo>
                <a:cubicBezTo>
                  <a:pt x="3733250" y="1545224"/>
                  <a:pt x="3722608" y="1540968"/>
                  <a:pt x="3722608" y="1547353"/>
                </a:cubicBezTo>
                <a:cubicBezTo>
                  <a:pt x="3726865" y="1551610"/>
                  <a:pt x="3720480" y="1555866"/>
                  <a:pt x="3728993" y="1557995"/>
                </a:cubicBezTo>
                <a:cubicBezTo>
                  <a:pt x="3728993" y="1553738"/>
                  <a:pt x="3733250" y="1555866"/>
                  <a:pt x="3733250" y="1551610"/>
                </a:cubicBezTo>
                <a:cubicBezTo>
                  <a:pt x="3731121" y="1549481"/>
                  <a:pt x="3728993" y="1547353"/>
                  <a:pt x="3728993" y="1543096"/>
                </a:cubicBezTo>
                <a:cubicBezTo>
                  <a:pt x="3735378" y="1538839"/>
                  <a:pt x="3735378" y="1547353"/>
                  <a:pt x="3739635" y="1547353"/>
                </a:cubicBezTo>
                <a:cubicBezTo>
                  <a:pt x="3741763" y="1545224"/>
                  <a:pt x="3746019" y="1543096"/>
                  <a:pt x="3748148" y="1538839"/>
                </a:cubicBezTo>
                <a:cubicBezTo>
                  <a:pt x="3746019" y="1536711"/>
                  <a:pt x="3743891" y="1534582"/>
                  <a:pt x="3741763" y="1532454"/>
                </a:cubicBezTo>
                <a:cubicBezTo>
                  <a:pt x="3731121" y="1534582"/>
                  <a:pt x="3726865" y="1530326"/>
                  <a:pt x="3720480" y="1528197"/>
                </a:cubicBezTo>
                <a:cubicBezTo>
                  <a:pt x="3724737" y="1528197"/>
                  <a:pt x="3722608" y="1521812"/>
                  <a:pt x="3731121" y="1521812"/>
                </a:cubicBezTo>
                <a:cubicBezTo>
                  <a:pt x="3731121" y="1526069"/>
                  <a:pt x="3728993" y="1532454"/>
                  <a:pt x="3737506" y="1530326"/>
                </a:cubicBezTo>
                <a:cubicBezTo>
                  <a:pt x="3741763" y="1517555"/>
                  <a:pt x="3763045" y="1519684"/>
                  <a:pt x="3760917" y="1502656"/>
                </a:cubicBezTo>
                <a:cubicBezTo>
                  <a:pt x="3769430" y="1504785"/>
                  <a:pt x="3771559" y="1502656"/>
                  <a:pt x="3765174" y="1498399"/>
                </a:cubicBezTo>
                <a:cubicBezTo>
                  <a:pt x="3773687" y="1498399"/>
                  <a:pt x="3775815" y="1494143"/>
                  <a:pt x="3780072" y="1492014"/>
                </a:cubicBezTo>
                <a:cubicBezTo>
                  <a:pt x="3780072" y="1500528"/>
                  <a:pt x="3773687" y="1502656"/>
                  <a:pt x="3773687" y="1511170"/>
                </a:cubicBezTo>
                <a:cubicBezTo>
                  <a:pt x="3790713" y="1511170"/>
                  <a:pt x="3786456" y="1494143"/>
                  <a:pt x="3797098" y="1487757"/>
                </a:cubicBezTo>
                <a:cubicBezTo>
                  <a:pt x="3803483" y="1496271"/>
                  <a:pt x="3807739" y="1481372"/>
                  <a:pt x="3811996" y="1481372"/>
                </a:cubicBezTo>
                <a:cubicBezTo>
                  <a:pt x="3816252" y="1485629"/>
                  <a:pt x="3816252" y="1498399"/>
                  <a:pt x="3822637" y="1500528"/>
                </a:cubicBezTo>
                <a:cubicBezTo>
                  <a:pt x="3820509" y="1487757"/>
                  <a:pt x="3829022" y="1485629"/>
                  <a:pt x="3833278" y="1479244"/>
                </a:cubicBezTo>
                <a:cubicBezTo>
                  <a:pt x="3829022" y="1468602"/>
                  <a:pt x="3829022" y="1472859"/>
                  <a:pt x="3824765" y="1464345"/>
                </a:cubicBezTo>
                <a:cubicBezTo>
                  <a:pt x="3835407" y="1466473"/>
                  <a:pt x="3833278" y="1464345"/>
                  <a:pt x="3843920" y="1462217"/>
                </a:cubicBezTo>
                <a:cubicBezTo>
                  <a:pt x="3846048" y="1470730"/>
                  <a:pt x="3848176" y="1470730"/>
                  <a:pt x="3854561" y="1477115"/>
                </a:cubicBezTo>
                <a:cubicBezTo>
                  <a:pt x="3852433" y="1481372"/>
                  <a:pt x="3843920" y="1481372"/>
                  <a:pt x="3846048" y="1492014"/>
                </a:cubicBezTo>
                <a:cubicBezTo>
                  <a:pt x="3826894" y="1496271"/>
                  <a:pt x="3824765" y="1513298"/>
                  <a:pt x="3809867" y="1523940"/>
                </a:cubicBezTo>
                <a:cubicBezTo>
                  <a:pt x="3816252" y="1540968"/>
                  <a:pt x="3794970" y="1538839"/>
                  <a:pt x="3792841" y="1549481"/>
                </a:cubicBezTo>
                <a:cubicBezTo>
                  <a:pt x="3794970" y="1549481"/>
                  <a:pt x="3799226" y="1549481"/>
                  <a:pt x="3799226" y="1553738"/>
                </a:cubicBezTo>
                <a:cubicBezTo>
                  <a:pt x="3790713" y="1551610"/>
                  <a:pt x="3794970" y="1560123"/>
                  <a:pt x="3784328" y="1557995"/>
                </a:cubicBezTo>
                <a:cubicBezTo>
                  <a:pt x="3782200" y="1555866"/>
                  <a:pt x="3780072" y="1549481"/>
                  <a:pt x="3773687" y="1549481"/>
                </a:cubicBezTo>
                <a:cubicBezTo>
                  <a:pt x="3773687" y="1551610"/>
                  <a:pt x="3771559" y="1553738"/>
                  <a:pt x="3771559" y="1555866"/>
                </a:cubicBezTo>
                <a:cubicBezTo>
                  <a:pt x="3771559" y="1566509"/>
                  <a:pt x="3782200" y="1562252"/>
                  <a:pt x="3782200" y="1572894"/>
                </a:cubicBezTo>
                <a:cubicBezTo>
                  <a:pt x="3773687" y="1575022"/>
                  <a:pt x="3771559" y="1575022"/>
                  <a:pt x="3773687" y="1585664"/>
                </a:cubicBezTo>
                <a:cubicBezTo>
                  <a:pt x="3771559" y="1585664"/>
                  <a:pt x="3767302" y="1585664"/>
                  <a:pt x="3765174" y="1583536"/>
                </a:cubicBezTo>
                <a:cubicBezTo>
                  <a:pt x="3765174" y="1587793"/>
                  <a:pt x="3767302" y="1596306"/>
                  <a:pt x="3763045" y="1598435"/>
                </a:cubicBezTo>
                <a:cubicBezTo>
                  <a:pt x="3752404" y="1589921"/>
                  <a:pt x="3767302" y="1583536"/>
                  <a:pt x="3769430" y="1577151"/>
                </a:cubicBezTo>
                <a:cubicBezTo>
                  <a:pt x="3765174" y="1575022"/>
                  <a:pt x="3767302" y="1566509"/>
                  <a:pt x="3758789" y="1570765"/>
                </a:cubicBezTo>
                <a:cubicBezTo>
                  <a:pt x="3758789" y="1579279"/>
                  <a:pt x="3750276" y="1583536"/>
                  <a:pt x="3750276" y="1592049"/>
                </a:cubicBezTo>
                <a:cubicBezTo>
                  <a:pt x="3743891" y="1596306"/>
                  <a:pt x="3739635" y="1587793"/>
                  <a:pt x="3741763" y="1600563"/>
                </a:cubicBezTo>
                <a:cubicBezTo>
                  <a:pt x="3735378" y="1600563"/>
                  <a:pt x="3735378" y="1596306"/>
                  <a:pt x="3728993" y="1598435"/>
                </a:cubicBezTo>
                <a:cubicBezTo>
                  <a:pt x="3731121" y="1604820"/>
                  <a:pt x="3728993" y="1606948"/>
                  <a:pt x="3728993" y="1611205"/>
                </a:cubicBezTo>
                <a:cubicBezTo>
                  <a:pt x="3724737" y="1613333"/>
                  <a:pt x="3716224" y="1604820"/>
                  <a:pt x="3714095" y="1613333"/>
                </a:cubicBezTo>
                <a:cubicBezTo>
                  <a:pt x="3720480" y="1615462"/>
                  <a:pt x="3728993" y="1615462"/>
                  <a:pt x="3728993" y="1626104"/>
                </a:cubicBezTo>
                <a:cubicBezTo>
                  <a:pt x="3714095" y="1617590"/>
                  <a:pt x="3720480" y="1630361"/>
                  <a:pt x="3707711" y="1623976"/>
                </a:cubicBezTo>
                <a:cubicBezTo>
                  <a:pt x="3711967" y="1634618"/>
                  <a:pt x="3707711" y="1632489"/>
                  <a:pt x="3707711" y="1641003"/>
                </a:cubicBezTo>
                <a:cubicBezTo>
                  <a:pt x="3711967" y="1641003"/>
                  <a:pt x="3716224" y="1626104"/>
                  <a:pt x="3722608" y="1632489"/>
                </a:cubicBezTo>
                <a:cubicBezTo>
                  <a:pt x="3718352" y="1643131"/>
                  <a:pt x="3707711" y="1645260"/>
                  <a:pt x="3701326" y="1653773"/>
                </a:cubicBezTo>
                <a:cubicBezTo>
                  <a:pt x="3711967" y="1660158"/>
                  <a:pt x="3688556" y="1670801"/>
                  <a:pt x="3686428" y="1681443"/>
                </a:cubicBezTo>
                <a:cubicBezTo>
                  <a:pt x="3697069" y="1679314"/>
                  <a:pt x="3716224" y="1662287"/>
                  <a:pt x="3724737" y="1677186"/>
                </a:cubicBezTo>
                <a:cubicBezTo>
                  <a:pt x="3726865" y="1677186"/>
                  <a:pt x="3726865" y="1672929"/>
                  <a:pt x="3726865" y="1668672"/>
                </a:cubicBezTo>
                <a:cubicBezTo>
                  <a:pt x="3722608" y="1668672"/>
                  <a:pt x="3720480" y="1666544"/>
                  <a:pt x="3720480" y="1664415"/>
                </a:cubicBezTo>
                <a:cubicBezTo>
                  <a:pt x="3733250" y="1658030"/>
                  <a:pt x="3714095" y="1649516"/>
                  <a:pt x="3724737" y="1643131"/>
                </a:cubicBezTo>
                <a:cubicBezTo>
                  <a:pt x="3724737" y="1649516"/>
                  <a:pt x="3724737" y="1653773"/>
                  <a:pt x="3731121" y="1653773"/>
                </a:cubicBezTo>
                <a:cubicBezTo>
                  <a:pt x="3733250" y="1653773"/>
                  <a:pt x="3735378" y="1651645"/>
                  <a:pt x="3737506" y="1649516"/>
                </a:cubicBezTo>
                <a:cubicBezTo>
                  <a:pt x="3735378" y="1645260"/>
                  <a:pt x="3735378" y="1643131"/>
                  <a:pt x="3735378" y="1641003"/>
                </a:cubicBezTo>
                <a:cubicBezTo>
                  <a:pt x="3741763" y="1638874"/>
                  <a:pt x="3743891" y="1634618"/>
                  <a:pt x="3752404" y="1634618"/>
                </a:cubicBezTo>
                <a:cubicBezTo>
                  <a:pt x="3756661" y="1645260"/>
                  <a:pt x="3748148" y="1643131"/>
                  <a:pt x="3748148" y="1651645"/>
                </a:cubicBezTo>
                <a:cubicBezTo>
                  <a:pt x="3754532" y="1651645"/>
                  <a:pt x="3756661" y="1649516"/>
                  <a:pt x="3758789" y="1645260"/>
                </a:cubicBezTo>
                <a:cubicBezTo>
                  <a:pt x="3756661" y="1641003"/>
                  <a:pt x="3756661" y="1636746"/>
                  <a:pt x="3756661" y="1632489"/>
                </a:cubicBezTo>
                <a:cubicBezTo>
                  <a:pt x="3752404" y="1634618"/>
                  <a:pt x="3750276" y="1634618"/>
                  <a:pt x="3748148" y="1630361"/>
                </a:cubicBezTo>
                <a:cubicBezTo>
                  <a:pt x="3758789" y="1626104"/>
                  <a:pt x="3765174" y="1617590"/>
                  <a:pt x="3771559" y="1609077"/>
                </a:cubicBezTo>
                <a:cubicBezTo>
                  <a:pt x="3758789" y="1579279"/>
                  <a:pt x="3805611" y="1581407"/>
                  <a:pt x="3805611" y="1560123"/>
                </a:cubicBezTo>
                <a:cubicBezTo>
                  <a:pt x="3807739" y="1566509"/>
                  <a:pt x="3809867" y="1570765"/>
                  <a:pt x="3814124" y="1572894"/>
                </a:cubicBezTo>
                <a:cubicBezTo>
                  <a:pt x="3801354" y="1577151"/>
                  <a:pt x="3782200" y="1581407"/>
                  <a:pt x="3788585" y="1594178"/>
                </a:cubicBezTo>
                <a:cubicBezTo>
                  <a:pt x="3777943" y="1594178"/>
                  <a:pt x="3775815" y="1600563"/>
                  <a:pt x="3773687" y="1604820"/>
                </a:cubicBezTo>
                <a:cubicBezTo>
                  <a:pt x="3780072" y="1609077"/>
                  <a:pt x="3782200" y="1598435"/>
                  <a:pt x="3788585" y="1606948"/>
                </a:cubicBezTo>
                <a:cubicBezTo>
                  <a:pt x="3782200" y="1592049"/>
                  <a:pt x="3807739" y="1600563"/>
                  <a:pt x="3794970" y="1587793"/>
                </a:cubicBezTo>
                <a:cubicBezTo>
                  <a:pt x="3811996" y="1587793"/>
                  <a:pt x="3809867" y="1577151"/>
                  <a:pt x="3820509" y="1572894"/>
                </a:cubicBezTo>
                <a:cubicBezTo>
                  <a:pt x="3820509" y="1579279"/>
                  <a:pt x="3818380" y="1581407"/>
                  <a:pt x="3824765" y="1583536"/>
                </a:cubicBezTo>
                <a:cubicBezTo>
                  <a:pt x="3824765" y="1577151"/>
                  <a:pt x="3833278" y="1581407"/>
                  <a:pt x="3835407" y="1581407"/>
                </a:cubicBezTo>
                <a:cubicBezTo>
                  <a:pt x="3826894" y="1577151"/>
                  <a:pt x="3839663" y="1577151"/>
                  <a:pt x="3835407" y="1566509"/>
                </a:cubicBezTo>
                <a:cubicBezTo>
                  <a:pt x="3831150" y="1570765"/>
                  <a:pt x="3829022" y="1570765"/>
                  <a:pt x="3826894" y="1564380"/>
                </a:cubicBezTo>
                <a:cubicBezTo>
                  <a:pt x="3835407" y="1562252"/>
                  <a:pt x="3835407" y="1551610"/>
                  <a:pt x="3848176" y="1553738"/>
                </a:cubicBezTo>
                <a:cubicBezTo>
                  <a:pt x="3848176" y="1557995"/>
                  <a:pt x="3848176" y="1562252"/>
                  <a:pt x="3852433" y="1562252"/>
                </a:cubicBezTo>
                <a:cubicBezTo>
                  <a:pt x="3858818" y="1555866"/>
                  <a:pt x="3850305" y="1551610"/>
                  <a:pt x="3854561" y="1543096"/>
                </a:cubicBezTo>
                <a:cubicBezTo>
                  <a:pt x="3869459" y="1547353"/>
                  <a:pt x="3867331" y="1534582"/>
                  <a:pt x="3882229" y="1538839"/>
                </a:cubicBezTo>
                <a:cubicBezTo>
                  <a:pt x="3884357" y="1530326"/>
                  <a:pt x="3897126" y="1528197"/>
                  <a:pt x="3901383" y="1523940"/>
                </a:cubicBezTo>
                <a:cubicBezTo>
                  <a:pt x="3901383" y="1528197"/>
                  <a:pt x="3905640" y="1532454"/>
                  <a:pt x="3907768" y="1532454"/>
                </a:cubicBezTo>
                <a:cubicBezTo>
                  <a:pt x="3912024" y="1528197"/>
                  <a:pt x="3929050" y="1526069"/>
                  <a:pt x="3916281" y="1521812"/>
                </a:cubicBezTo>
                <a:cubicBezTo>
                  <a:pt x="3924794" y="1515427"/>
                  <a:pt x="3922666" y="1523940"/>
                  <a:pt x="3929050" y="1523940"/>
                </a:cubicBezTo>
                <a:cubicBezTo>
                  <a:pt x="3926922" y="1517555"/>
                  <a:pt x="3937564" y="1521812"/>
                  <a:pt x="3937564" y="1515427"/>
                </a:cubicBezTo>
                <a:cubicBezTo>
                  <a:pt x="3931179" y="1509041"/>
                  <a:pt x="3933307" y="1515427"/>
                  <a:pt x="3924794" y="1517555"/>
                </a:cubicBezTo>
                <a:cubicBezTo>
                  <a:pt x="3920537" y="1513298"/>
                  <a:pt x="3926922" y="1513298"/>
                  <a:pt x="3924794" y="1504785"/>
                </a:cubicBezTo>
                <a:cubicBezTo>
                  <a:pt x="3931179" y="1504785"/>
                  <a:pt x="3933307" y="1502656"/>
                  <a:pt x="3931179" y="1496271"/>
                </a:cubicBezTo>
                <a:cubicBezTo>
                  <a:pt x="3937564" y="1500528"/>
                  <a:pt x="3943948" y="1487757"/>
                  <a:pt x="3946077" y="1498399"/>
                </a:cubicBezTo>
                <a:cubicBezTo>
                  <a:pt x="3943948" y="1500528"/>
                  <a:pt x="3931179" y="1496271"/>
                  <a:pt x="3935435" y="1511170"/>
                </a:cubicBezTo>
                <a:cubicBezTo>
                  <a:pt x="3946077" y="1504785"/>
                  <a:pt x="3946077" y="1511170"/>
                  <a:pt x="3956718" y="1513298"/>
                </a:cubicBezTo>
                <a:cubicBezTo>
                  <a:pt x="3952461" y="1500528"/>
                  <a:pt x="3971616" y="1504785"/>
                  <a:pt x="3971616" y="1494143"/>
                </a:cubicBezTo>
                <a:cubicBezTo>
                  <a:pt x="3973744" y="1502656"/>
                  <a:pt x="3967359" y="1502656"/>
                  <a:pt x="3971616" y="1511170"/>
                </a:cubicBezTo>
                <a:cubicBezTo>
                  <a:pt x="3958846" y="1511170"/>
                  <a:pt x="3956718" y="1517555"/>
                  <a:pt x="3954590" y="1523940"/>
                </a:cubicBezTo>
                <a:cubicBezTo>
                  <a:pt x="3956718" y="1523940"/>
                  <a:pt x="3960975" y="1526069"/>
                  <a:pt x="3956718" y="1528197"/>
                </a:cubicBezTo>
                <a:cubicBezTo>
                  <a:pt x="3950333" y="1526069"/>
                  <a:pt x="3943948" y="1545224"/>
                  <a:pt x="3943948" y="1555866"/>
                </a:cubicBezTo>
                <a:cubicBezTo>
                  <a:pt x="3937564" y="1557995"/>
                  <a:pt x="3937564" y="1551610"/>
                  <a:pt x="3931179" y="1553738"/>
                </a:cubicBezTo>
                <a:cubicBezTo>
                  <a:pt x="3931179" y="1564380"/>
                  <a:pt x="3922666" y="1575022"/>
                  <a:pt x="3916281" y="1572894"/>
                </a:cubicBezTo>
                <a:cubicBezTo>
                  <a:pt x="3909896" y="1562252"/>
                  <a:pt x="3924794" y="1568637"/>
                  <a:pt x="3924794" y="1562252"/>
                </a:cubicBezTo>
                <a:cubicBezTo>
                  <a:pt x="3918409" y="1560123"/>
                  <a:pt x="3922666" y="1545224"/>
                  <a:pt x="3914153" y="1547353"/>
                </a:cubicBezTo>
                <a:cubicBezTo>
                  <a:pt x="3909896" y="1551610"/>
                  <a:pt x="3916281" y="1551610"/>
                  <a:pt x="3916281" y="1560123"/>
                </a:cubicBezTo>
                <a:cubicBezTo>
                  <a:pt x="3907768" y="1560123"/>
                  <a:pt x="3909896" y="1568637"/>
                  <a:pt x="3905640" y="1570765"/>
                </a:cubicBezTo>
                <a:cubicBezTo>
                  <a:pt x="3897126" y="1575022"/>
                  <a:pt x="3901383" y="1562252"/>
                  <a:pt x="3894998" y="1566509"/>
                </a:cubicBezTo>
                <a:cubicBezTo>
                  <a:pt x="3901383" y="1572894"/>
                  <a:pt x="3897126" y="1583536"/>
                  <a:pt x="3892870" y="1585664"/>
                </a:cubicBezTo>
                <a:cubicBezTo>
                  <a:pt x="3899255" y="1592049"/>
                  <a:pt x="3899255" y="1594178"/>
                  <a:pt x="3901383" y="1600563"/>
                </a:cubicBezTo>
                <a:cubicBezTo>
                  <a:pt x="3890742" y="1604820"/>
                  <a:pt x="3890742" y="1617590"/>
                  <a:pt x="3877972" y="1619719"/>
                </a:cubicBezTo>
                <a:cubicBezTo>
                  <a:pt x="3875844" y="1615462"/>
                  <a:pt x="3884357" y="1611205"/>
                  <a:pt x="3877972" y="1611205"/>
                </a:cubicBezTo>
                <a:cubicBezTo>
                  <a:pt x="3875844" y="1621847"/>
                  <a:pt x="3867331" y="1613333"/>
                  <a:pt x="3865202" y="1626104"/>
                </a:cubicBezTo>
                <a:cubicBezTo>
                  <a:pt x="3858818" y="1623976"/>
                  <a:pt x="3843920" y="1630361"/>
                  <a:pt x="3843920" y="1638874"/>
                </a:cubicBezTo>
                <a:cubicBezTo>
                  <a:pt x="3835407" y="1641003"/>
                  <a:pt x="3837535" y="1630361"/>
                  <a:pt x="3826894" y="1632489"/>
                </a:cubicBezTo>
                <a:cubicBezTo>
                  <a:pt x="3833278" y="1641003"/>
                  <a:pt x="3822637" y="1645260"/>
                  <a:pt x="3829022" y="1651645"/>
                </a:cubicBezTo>
                <a:cubicBezTo>
                  <a:pt x="3822637" y="1651645"/>
                  <a:pt x="3824765" y="1658030"/>
                  <a:pt x="3820509" y="1658030"/>
                </a:cubicBezTo>
                <a:cubicBezTo>
                  <a:pt x="3818380" y="1653773"/>
                  <a:pt x="3818380" y="1649516"/>
                  <a:pt x="3814124" y="1651645"/>
                </a:cubicBezTo>
                <a:cubicBezTo>
                  <a:pt x="3816252" y="1655902"/>
                  <a:pt x="3811996" y="1655902"/>
                  <a:pt x="3814124" y="1660158"/>
                </a:cubicBezTo>
                <a:cubicBezTo>
                  <a:pt x="3805611" y="1662287"/>
                  <a:pt x="3805611" y="1653773"/>
                  <a:pt x="3799226" y="1653773"/>
                </a:cubicBezTo>
                <a:cubicBezTo>
                  <a:pt x="3805611" y="1666544"/>
                  <a:pt x="3794970" y="1666544"/>
                  <a:pt x="3792841" y="1672929"/>
                </a:cubicBezTo>
                <a:cubicBezTo>
                  <a:pt x="3801354" y="1670801"/>
                  <a:pt x="3805611" y="1668672"/>
                  <a:pt x="3811996" y="1664415"/>
                </a:cubicBezTo>
                <a:cubicBezTo>
                  <a:pt x="3809867" y="1677186"/>
                  <a:pt x="3790713" y="1677186"/>
                  <a:pt x="3788585" y="1689956"/>
                </a:cubicBezTo>
                <a:cubicBezTo>
                  <a:pt x="3801354" y="1683571"/>
                  <a:pt x="3816252" y="1679314"/>
                  <a:pt x="3824765" y="1666544"/>
                </a:cubicBezTo>
                <a:cubicBezTo>
                  <a:pt x="3820509" y="1666544"/>
                  <a:pt x="3816252" y="1668672"/>
                  <a:pt x="3816252" y="1662287"/>
                </a:cubicBezTo>
                <a:cubicBezTo>
                  <a:pt x="3824765" y="1662287"/>
                  <a:pt x="3822637" y="1664415"/>
                  <a:pt x="3831150" y="1662287"/>
                </a:cubicBezTo>
                <a:cubicBezTo>
                  <a:pt x="3833278" y="1664415"/>
                  <a:pt x="3833278" y="1670801"/>
                  <a:pt x="3837535" y="1672929"/>
                </a:cubicBezTo>
                <a:cubicBezTo>
                  <a:pt x="3818380" y="1677186"/>
                  <a:pt x="3801354" y="1685699"/>
                  <a:pt x="3807739" y="1700598"/>
                </a:cubicBezTo>
                <a:cubicBezTo>
                  <a:pt x="3805611" y="1696341"/>
                  <a:pt x="3794970" y="1700598"/>
                  <a:pt x="3799226" y="1706983"/>
                </a:cubicBezTo>
                <a:cubicBezTo>
                  <a:pt x="3792841" y="1709112"/>
                  <a:pt x="3794970" y="1698470"/>
                  <a:pt x="3788585" y="1696341"/>
                </a:cubicBezTo>
                <a:cubicBezTo>
                  <a:pt x="3788585" y="1702727"/>
                  <a:pt x="3782200" y="1702727"/>
                  <a:pt x="3782200" y="1706983"/>
                </a:cubicBezTo>
                <a:cubicBezTo>
                  <a:pt x="3784328" y="1706983"/>
                  <a:pt x="3792841" y="1698470"/>
                  <a:pt x="3792841" y="1709112"/>
                </a:cubicBezTo>
                <a:cubicBezTo>
                  <a:pt x="3797098" y="1715497"/>
                  <a:pt x="3782200" y="1706983"/>
                  <a:pt x="3784328" y="1713369"/>
                </a:cubicBezTo>
                <a:cubicBezTo>
                  <a:pt x="3790713" y="1721882"/>
                  <a:pt x="3790713" y="1719754"/>
                  <a:pt x="3786456" y="1730396"/>
                </a:cubicBezTo>
                <a:cubicBezTo>
                  <a:pt x="3794970" y="1728268"/>
                  <a:pt x="3794970" y="1732524"/>
                  <a:pt x="3797098" y="1736781"/>
                </a:cubicBezTo>
                <a:cubicBezTo>
                  <a:pt x="3786456" y="1736781"/>
                  <a:pt x="3797098" y="1747423"/>
                  <a:pt x="3797098" y="1749552"/>
                </a:cubicBezTo>
                <a:cubicBezTo>
                  <a:pt x="3788585" y="1751680"/>
                  <a:pt x="3792841" y="1738910"/>
                  <a:pt x="3784328" y="1738910"/>
                </a:cubicBezTo>
                <a:cubicBezTo>
                  <a:pt x="3782200" y="1747423"/>
                  <a:pt x="3777943" y="1751680"/>
                  <a:pt x="3771559" y="1755937"/>
                </a:cubicBezTo>
                <a:cubicBezTo>
                  <a:pt x="3771559" y="1749552"/>
                  <a:pt x="3775815" y="1747423"/>
                  <a:pt x="3767302" y="1747423"/>
                </a:cubicBezTo>
                <a:cubicBezTo>
                  <a:pt x="3763045" y="1751680"/>
                  <a:pt x="3760917" y="1745295"/>
                  <a:pt x="3754532" y="1747423"/>
                </a:cubicBezTo>
                <a:cubicBezTo>
                  <a:pt x="3760917" y="1753808"/>
                  <a:pt x="3750276" y="1753808"/>
                  <a:pt x="3741763" y="1753808"/>
                </a:cubicBezTo>
                <a:cubicBezTo>
                  <a:pt x="3741763" y="1762322"/>
                  <a:pt x="3739635" y="1766579"/>
                  <a:pt x="3746019" y="1772964"/>
                </a:cubicBezTo>
                <a:cubicBezTo>
                  <a:pt x="3737506" y="1775092"/>
                  <a:pt x="3733250" y="1770836"/>
                  <a:pt x="3728993" y="1764450"/>
                </a:cubicBezTo>
                <a:cubicBezTo>
                  <a:pt x="3733250" y="1775092"/>
                  <a:pt x="3718352" y="1777221"/>
                  <a:pt x="3724737" y="1785735"/>
                </a:cubicBezTo>
                <a:cubicBezTo>
                  <a:pt x="3722608" y="1787863"/>
                  <a:pt x="3714095" y="1783606"/>
                  <a:pt x="3714095" y="1787863"/>
                </a:cubicBezTo>
                <a:cubicBezTo>
                  <a:pt x="3722608" y="1794248"/>
                  <a:pt x="3726865" y="1792120"/>
                  <a:pt x="3733250" y="1787863"/>
                </a:cubicBezTo>
                <a:cubicBezTo>
                  <a:pt x="3739635" y="1783606"/>
                  <a:pt x="3743891" y="1779349"/>
                  <a:pt x="3750276" y="1783606"/>
                </a:cubicBezTo>
                <a:cubicBezTo>
                  <a:pt x="3743891" y="1787863"/>
                  <a:pt x="3735378" y="1789991"/>
                  <a:pt x="3728993" y="1794248"/>
                </a:cubicBezTo>
                <a:cubicBezTo>
                  <a:pt x="3746019" y="1802762"/>
                  <a:pt x="3743891" y="1815532"/>
                  <a:pt x="3756661" y="1824046"/>
                </a:cubicBezTo>
                <a:cubicBezTo>
                  <a:pt x="3743891" y="1821917"/>
                  <a:pt x="3743891" y="1841073"/>
                  <a:pt x="3735378" y="1851715"/>
                </a:cubicBezTo>
                <a:cubicBezTo>
                  <a:pt x="3735378" y="1845330"/>
                  <a:pt x="3731121" y="1843202"/>
                  <a:pt x="3733250" y="1832560"/>
                </a:cubicBezTo>
                <a:cubicBezTo>
                  <a:pt x="3724737" y="1834688"/>
                  <a:pt x="3716224" y="1836816"/>
                  <a:pt x="3709839" y="1841073"/>
                </a:cubicBezTo>
                <a:cubicBezTo>
                  <a:pt x="3705582" y="1843202"/>
                  <a:pt x="3701326" y="1849587"/>
                  <a:pt x="3701326" y="1855972"/>
                </a:cubicBezTo>
                <a:cubicBezTo>
                  <a:pt x="3680043" y="1855972"/>
                  <a:pt x="3686428" y="1877256"/>
                  <a:pt x="3665145" y="1872999"/>
                </a:cubicBezTo>
                <a:cubicBezTo>
                  <a:pt x="3667273" y="1879384"/>
                  <a:pt x="3660889" y="1877256"/>
                  <a:pt x="3663017" y="1881513"/>
                </a:cubicBezTo>
                <a:cubicBezTo>
                  <a:pt x="3658760" y="1881513"/>
                  <a:pt x="3654504" y="1881513"/>
                  <a:pt x="3652376" y="1881513"/>
                </a:cubicBezTo>
                <a:cubicBezTo>
                  <a:pt x="3650247" y="1892155"/>
                  <a:pt x="3643862" y="1896412"/>
                  <a:pt x="3635349" y="1898540"/>
                </a:cubicBezTo>
                <a:cubicBezTo>
                  <a:pt x="3628965" y="1902797"/>
                  <a:pt x="3620451" y="1904925"/>
                  <a:pt x="3618323" y="1909182"/>
                </a:cubicBezTo>
                <a:cubicBezTo>
                  <a:pt x="3620451" y="1909182"/>
                  <a:pt x="3624708" y="1909182"/>
                  <a:pt x="3624708" y="1911311"/>
                </a:cubicBezTo>
                <a:cubicBezTo>
                  <a:pt x="3622580" y="1913439"/>
                  <a:pt x="3626836" y="1921953"/>
                  <a:pt x="3620451" y="1917696"/>
                </a:cubicBezTo>
                <a:cubicBezTo>
                  <a:pt x="3624708" y="1917696"/>
                  <a:pt x="3618323" y="1911311"/>
                  <a:pt x="3614067" y="1913439"/>
                </a:cubicBezTo>
                <a:cubicBezTo>
                  <a:pt x="3614067" y="1917696"/>
                  <a:pt x="3599169" y="1926209"/>
                  <a:pt x="3597041" y="1930466"/>
                </a:cubicBezTo>
                <a:cubicBezTo>
                  <a:pt x="3597041" y="1924081"/>
                  <a:pt x="3601297" y="1919824"/>
                  <a:pt x="3594912" y="1917696"/>
                </a:cubicBezTo>
                <a:cubicBezTo>
                  <a:pt x="3594912" y="1917696"/>
                  <a:pt x="3592784" y="1919824"/>
                  <a:pt x="3590656" y="1919824"/>
                </a:cubicBezTo>
                <a:cubicBezTo>
                  <a:pt x="3599169" y="1934723"/>
                  <a:pt x="3601297" y="1951750"/>
                  <a:pt x="3601297" y="1968778"/>
                </a:cubicBezTo>
                <a:cubicBezTo>
                  <a:pt x="3594912" y="1966649"/>
                  <a:pt x="3599169" y="1962392"/>
                  <a:pt x="3592784" y="1960264"/>
                </a:cubicBezTo>
                <a:cubicBezTo>
                  <a:pt x="3584271" y="1962392"/>
                  <a:pt x="3597041" y="1975163"/>
                  <a:pt x="3588527" y="1979420"/>
                </a:cubicBezTo>
                <a:cubicBezTo>
                  <a:pt x="3603425" y="1992190"/>
                  <a:pt x="3597041" y="2007089"/>
                  <a:pt x="3590656" y="2019859"/>
                </a:cubicBezTo>
                <a:cubicBezTo>
                  <a:pt x="3592784" y="2017731"/>
                  <a:pt x="3597041" y="2015603"/>
                  <a:pt x="3599169" y="2011346"/>
                </a:cubicBezTo>
                <a:cubicBezTo>
                  <a:pt x="3599169" y="2019859"/>
                  <a:pt x="3609810" y="2021988"/>
                  <a:pt x="3614067" y="2017731"/>
                </a:cubicBezTo>
                <a:cubicBezTo>
                  <a:pt x="3618323" y="2024116"/>
                  <a:pt x="3603425" y="2019859"/>
                  <a:pt x="3607682" y="2028373"/>
                </a:cubicBezTo>
                <a:cubicBezTo>
                  <a:pt x="3616195" y="2030501"/>
                  <a:pt x="3626836" y="2026245"/>
                  <a:pt x="3622580" y="2011346"/>
                </a:cubicBezTo>
                <a:cubicBezTo>
                  <a:pt x="3611938" y="2011346"/>
                  <a:pt x="3614067" y="2011346"/>
                  <a:pt x="3611938" y="2004961"/>
                </a:cubicBezTo>
                <a:cubicBezTo>
                  <a:pt x="3603425" y="2009217"/>
                  <a:pt x="3616195" y="2015603"/>
                  <a:pt x="3605554" y="2017731"/>
                </a:cubicBezTo>
                <a:cubicBezTo>
                  <a:pt x="3603425" y="2013474"/>
                  <a:pt x="3607682" y="2011346"/>
                  <a:pt x="3603425" y="2004961"/>
                </a:cubicBezTo>
                <a:cubicBezTo>
                  <a:pt x="3614067" y="1994319"/>
                  <a:pt x="3633221" y="1983676"/>
                  <a:pt x="3628965" y="1968778"/>
                </a:cubicBezTo>
                <a:cubicBezTo>
                  <a:pt x="3635349" y="1966649"/>
                  <a:pt x="3637478" y="1973034"/>
                  <a:pt x="3643862" y="1968778"/>
                </a:cubicBezTo>
                <a:cubicBezTo>
                  <a:pt x="3643862" y="1966649"/>
                  <a:pt x="3645991" y="1966649"/>
                  <a:pt x="3645991" y="1964521"/>
                </a:cubicBezTo>
                <a:cubicBezTo>
                  <a:pt x="3645991" y="1960264"/>
                  <a:pt x="3635349" y="1958136"/>
                  <a:pt x="3643862" y="1956007"/>
                </a:cubicBezTo>
                <a:cubicBezTo>
                  <a:pt x="3654504" y="1956007"/>
                  <a:pt x="3671530" y="1943237"/>
                  <a:pt x="3663017" y="1932595"/>
                </a:cubicBezTo>
                <a:cubicBezTo>
                  <a:pt x="3669402" y="1928338"/>
                  <a:pt x="3667273" y="1938980"/>
                  <a:pt x="3671530" y="1938980"/>
                </a:cubicBezTo>
                <a:cubicBezTo>
                  <a:pt x="3671530" y="1934723"/>
                  <a:pt x="3675786" y="1936852"/>
                  <a:pt x="3680043" y="1936852"/>
                </a:cubicBezTo>
                <a:cubicBezTo>
                  <a:pt x="3675786" y="1930466"/>
                  <a:pt x="3680043" y="1930466"/>
                  <a:pt x="3686428" y="1930466"/>
                </a:cubicBezTo>
                <a:cubicBezTo>
                  <a:pt x="3684300" y="1928338"/>
                  <a:pt x="3682171" y="1928338"/>
                  <a:pt x="3682171" y="1924081"/>
                </a:cubicBezTo>
                <a:cubicBezTo>
                  <a:pt x="3688556" y="1924081"/>
                  <a:pt x="3686428" y="1919824"/>
                  <a:pt x="3694941" y="1919824"/>
                </a:cubicBezTo>
                <a:cubicBezTo>
                  <a:pt x="3694941" y="1924081"/>
                  <a:pt x="3697069" y="1926209"/>
                  <a:pt x="3701326" y="1926209"/>
                </a:cubicBezTo>
                <a:cubicBezTo>
                  <a:pt x="3701326" y="1924081"/>
                  <a:pt x="3701326" y="1921953"/>
                  <a:pt x="3703454" y="1917696"/>
                </a:cubicBezTo>
                <a:cubicBezTo>
                  <a:pt x="3697069" y="1917696"/>
                  <a:pt x="3699197" y="1919824"/>
                  <a:pt x="3694941" y="1919824"/>
                </a:cubicBezTo>
                <a:cubicBezTo>
                  <a:pt x="3694941" y="1915567"/>
                  <a:pt x="3699197" y="1911311"/>
                  <a:pt x="3697069" y="1907054"/>
                </a:cubicBezTo>
                <a:cubicBezTo>
                  <a:pt x="3703454" y="1917696"/>
                  <a:pt x="3705582" y="1900669"/>
                  <a:pt x="3714095" y="1907054"/>
                </a:cubicBezTo>
                <a:cubicBezTo>
                  <a:pt x="3716224" y="1900669"/>
                  <a:pt x="3720480" y="1894283"/>
                  <a:pt x="3726865" y="1890027"/>
                </a:cubicBezTo>
                <a:cubicBezTo>
                  <a:pt x="3731121" y="1885770"/>
                  <a:pt x="3739635" y="1883641"/>
                  <a:pt x="3748148" y="1881513"/>
                </a:cubicBezTo>
                <a:cubicBezTo>
                  <a:pt x="3746019" y="1872999"/>
                  <a:pt x="3748148" y="1875128"/>
                  <a:pt x="3754532" y="1877256"/>
                </a:cubicBezTo>
                <a:cubicBezTo>
                  <a:pt x="3756661" y="1866614"/>
                  <a:pt x="3765174" y="1853844"/>
                  <a:pt x="3777943" y="1858100"/>
                </a:cubicBezTo>
                <a:cubicBezTo>
                  <a:pt x="3771559" y="1845330"/>
                  <a:pt x="3794970" y="1843202"/>
                  <a:pt x="3799226" y="1845330"/>
                </a:cubicBezTo>
                <a:cubicBezTo>
                  <a:pt x="3799226" y="1847458"/>
                  <a:pt x="3794970" y="1853844"/>
                  <a:pt x="3799226" y="1853844"/>
                </a:cubicBezTo>
                <a:cubicBezTo>
                  <a:pt x="3803483" y="1851715"/>
                  <a:pt x="3805611" y="1849587"/>
                  <a:pt x="3805611" y="1843202"/>
                </a:cubicBezTo>
                <a:cubicBezTo>
                  <a:pt x="3803483" y="1843202"/>
                  <a:pt x="3801354" y="1843202"/>
                  <a:pt x="3801354" y="1838945"/>
                </a:cubicBezTo>
                <a:cubicBezTo>
                  <a:pt x="3807739" y="1836816"/>
                  <a:pt x="3807739" y="1828303"/>
                  <a:pt x="3811996" y="1824046"/>
                </a:cubicBezTo>
                <a:cubicBezTo>
                  <a:pt x="3809867" y="1843202"/>
                  <a:pt x="3820509" y="1851715"/>
                  <a:pt x="3805611" y="1853844"/>
                </a:cubicBezTo>
                <a:cubicBezTo>
                  <a:pt x="3805611" y="1862357"/>
                  <a:pt x="3797098" y="1866614"/>
                  <a:pt x="3797098" y="1875128"/>
                </a:cubicBezTo>
                <a:cubicBezTo>
                  <a:pt x="3790713" y="1875128"/>
                  <a:pt x="3786456" y="1870871"/>
                  <a:pt x="3782200" y="1875128"/>
                </a:cubicBezTo>
                <a:cubicBezTo>
                  <a:pt x="3780072" y="1870871"/>
                  <a:pt x="3788585" y="1866614"/>
                  <a:pt x="3782200" y="1866614"/>
                </a:cubicBezTo>
                <a:cubicBezTo>
                  <a:pt x="3777943" y="1870871"/>
                  <a:pt x="3771559" y="1877256"/>
                  <a:pt x="3769430" y="1883641"/>
                </a:cubicBezTo>
                <a:cubicBezTo>
                  <a:pt x="3767302" y="1887898"/>
                  <a:pt x="3765174" y="1894283"/>
                  <a:pt x="3769430" y="1900669"/>
                </a:cubicBezTo>
                <a:cubicBezTo>
                  <a:pt x="3760917" y="1900669"/>
                  <a:pt x="3760917" y="1892155"/>
                  <a:pt x="3754532" y="1894283"/>
                </a:cubicBezTo>
                <a:cubicBezTo>
                  <a:pt x="3758789" y="1907054"/>
                  <a:pt x="3741763" y="1907054"/>
                  <a:pt x="3739635" y="1911311"/>
                </a:cubicBezTo>
                <a:cubicBezTo>
                  <a:pt x="3741763" y="1907054"/>
                  <a:pt x="3741763" y="1902797"/>
                  <a:pt x="3741763" y="1898540"/>
                </a:cubicBezTo>
                <a:cubicBezTo>
                  <a:pt x="3750276" y="1900669"/>
                  <a:pt x="3756661" y="1890027"/>
                  <a:pt x="3750276" y="1885770"/>
                </a:cubicBezTo>
                <a:cubicBezTo>
                  <a:pt x="3737506" y="1887898"/>
                  <a:pt x="3739635" y="1898540"/>
                  <a:pt x="3728993" y="1900669"/>
                </a:cubicBezTo>
                <a:cubicBezTo>
                  <a:pt x="3728993" y="1902797"/>
                  <a:pt x="3728993" y="1904925"/>
                  <a:pt x="3728993" y="1907054"/>
                </a:cubicBezTo>
                <a:cubicBezTo>
                  <a:pt x="3735378" y="1909182"/>
                  <a:pt x="3737506" y="1900669"/>
                  <a:pt x="3739635" y="1907054"/>
                </a:cubicBezTo>
                <a:cubicBezTo>
                  <a:pt x="3733250" y="1904925"/>
                  <a:pt x="3739635" y="1913439"/>
                  <a:pt x="3739635" y="1917696"/>
                </a:cubicBezTo>
                <a:cubicBezTo>
                  <a:pt x="3722608" y="1915567"/>
                  <a:pt x="3741763" y="1932595"/>
                  <a:pt x="3731121" y="1936852"/>
                </a:cubicBezTo>
                <a:cubicBezTo>
                  <a:pt x="3726865" y="1932595"/>
                  <a:pt x="3731121" y="1926209"/>
                  <a:pt x="3726865" y="1926209"/>
                </a:cubicBezTo>
                <a:cubicBezTo>
                  <a:pt x="3722608" y="1932595"/>
                  <a:pt x="3716224" y="1936852"/>
                  <a:pt x="3711967" y="1945365"/>
                </a:cubicBezTo>
                <a:cubicBezTo>
                  <a:pt x="3707711" y="1947494"/>
                  <a:pt x="3705582" y="1941108"/>
                  <a:pt x="3701326" y="1943237"/>
                </a:cubicBezTo>
                <a:cubicBezTo>
                  <a:pt x="3701326" y="1947494"/>
                  <a:pt x="3701326" y="1953879"/>
                  <a:pt x="3701326" y="1956007"/>
                </a:cubicBezTo>
                <a:cubicBezTo>
                  <a:pt x="3694941" y="1953879"/>
                  <a:pt x="3694941" y="1943237"/>
                  <a:pt x="3688556" y="1941108"/>
                </a:cubicBezTo>
                <a:cubicBezTo>
                  <a:pt x="3684300" y="1938980"/>
                  <a:pt x="3686428" y="1945365"/>
                  <a:pt x="3682171" y="1945365"/>
                </a:cubicBezTo>
                <a:cubicBezTo>
                  <a:pt x="3692813" y="1949622"/>
                  <a:pt x="3684300" y="1956007"/>
                  <a:pt x="3682171" y="1956007"/>
                </a:cubicBezTo>
                <a:cubicBezTo>
                  <a:pt x="3690684" y="1960264"/>
                  <a:pt x="3684300" y="1962392"/>
                  <a:pt x="3688556" y="1964521"/>
                </a:cubicBezTo>
                <a:cubicBezTo>
                  <a:pt x="3690684" y="1966649"/>
                  <a:pt x="3690684" y="1966649"/>
                  <a:pt x="3690684" y="1966649"/>
                </a:cubicBezTo>
                <a:cubicBezTo>
                  <a:pt x="3684300" y="1968778"/>
                  <a:pt x="3684300" y="1960264"/>
                  <a:pt x="3677915" y="1962392"/>
                </a:cubicBezTo>
                <a:cubicBezTo>
                  <a:pt x="3673658" y="1962392"/>
                  <a:pt x="3675786" y="1968778"/>
                  <a:pt x="3677915" y="1973034"/>
                </a:cubicBezTo>
                <a:cubicBezTo>
                  <a:pt x="3677915" y="1973034"/>
                  <a:pt x="3677915" y="1975163"/>
                  <a:pt x="3677915" y="1975163"/>
                </a:cubicBezTo>
                <a:cubicBezTo>
                  <a:pt x="3680043" y="1977291"/>
                  <a:pt x="3680043" y="1977291"/>
                  <a:pt x="3680043" y="1979420"/>
                </a:cubicBezTo>
                <a:cubicBezTo>
                  <a:pt x="3680043" y="1979420"/>
                  <a:pt x="3677915" y="1981548"/>
                  <a:pt x="3675786" y="1981548"/>
                </a:cubicBezTo>
                <a:cubicBezTo>
                  <a:pt x="3675786" y="1977291"/>
                  <a:pt x="3673658" y="1973034"/>
                  <a:pt x="3669402" y="1973034"/>
                </a:cubicBezTo>
                <a:cubicBezTo>
                  <a:pt x="3654504" y="1979420"/>
                  <a:pt x="3669402" y="1996447"/>
                  <a:pt x="3669402" y="2000704"/>
                </a:cubicBezTo>
                <a:cubicBezTo>
                  <a:pt x="3667273" y="1996447"/>
                  <a:pt x="3663017" y="1998575"/>
                  <a:pt x="3658760" y="1996447"/>
                </a:cubicBezTo>
                <a:cubicBezTo>
                  <a:pt x="3656632" y="1990062"/>
                  <a:pt x="3660889" y="1979420"/>
                  <a:pt x="3656632" y="1977291"/>
                </a:cubicBezTo>
                <a:cubicBezTo>
                  <a:pt x="3641734" y="1985805"/>
                  <a:pt x="3656632" y="1994319"/>
                  <a:pt x="3652376" y="2007089"/>
                </a:cubicBezTo>
                <a:cubicBezTo>
                  <a:pt x="3648119" y="2009217"/>
                  <a:pt x="3645991" y="2007089"/>
                  <a:pt x="3641734" y="2007089"/>
                </a:cubicBezTo>
                <a:cubicBezTo>
                  <a:pt x="3643862" y="2011346"/>
                  <a:pt x="3645991" y="2015603"/>
                  <a:pt x="3645991" y="2019859"/>
                </a:cubicBezTo>
                <a:cubicBezTo>
                  <a:pt x="3650247" y="2019859"/>
                  <a:pt x="3650247" y="2007089"/>
                  <a:pt x="3656632" y="2013474"/>
                </a:cubicBezTo>
                <a:cubicBezTo>
                  <a:pt x="3652376" y="2019859"/>
                  <a:pt x="3645991" y="2021988"/>
                  <a:pt x="3645991" y="2030501"/>
                </a:cubicBezTo>
                <a:cubicBezTo>
                  <a:pt x="3660889" y="2017731"/>
                  <a:pt x="3671530" y="2002832"/>
                  <a:pt x="3684300" y="1990062"/>
                </a:cubicBezTo>
                <a:cubicBezTo>
                  <a:pt x="3686428" y="2009217"/>
                  <a:pt x="3645991" y="2019859"/>
                  <a:pt x="3660889" y="2034758"/>
                </a:cubicBezTo>
                <a:cubicBezTo>
                  <a:pt x="3660889" y="2041144"/>
                  <a:pt x="3656632" y="2043272"/>
                  <a:pt x="3654504" y="2047529"/>
                </a:cubicBezTo>
                <a:cubicBezTo>
                  <a:pt x="3652376" y="2045400"/>
                  <a:pt x="3652376" y="2041144"/>
                  <a:pt x="3650247" y="2041144"/>
                </a:cubicBezTo>
                <a:cubicBezTo>
                  <a:pt x="3643862" y="2047529"/>
                  <a:pt x="3631093" y="2051786"/>
                  <a:pt x="3626836" y="2060299"/>
                </a:cubicBezTo>
                <a:cubicBezTo>
                  <a:pt x="3624708" y="2058171"/>
                  <a:pt x="3624708" y="2053914"/>
                  <a:pt x="3622580" y="2053914"/>
                </a:cubicBezTo>
                <a:cubicBezTo>
                  <a:pt x="3622580" y="2060299"/>
                  <a:pt x="3611938" y="2058171"/>
                  <a:pt x="3616195" y="2066684"/>
                </a:cubicBezTo>
                <a:cubicBezTo>
                  <a:pt x="3620451" y="2064556"/>
                  <a:pt x="3620451" y="2060299"/>
                  <a:pt x="3626836" y="2060299"/>
                </a:cubicBezTo>
                <a:cubicBezTo>
                  <a:pt x="3626836" y="2073070"/>
                  <a:pt x="3622580" y="2075198"/>
                  <a:pt x="3628965" y="2090097"/>
                </a:cubicBezTo>
                <a:cubicBezTo>
                  <a:pt x="3618323" y="2092225"/>
                  <a:pt x="3631093" y="2096482"/>
                  <a:pt x="3616195" y="2102867"/>
                </a:cubicBezTo>
                <a:cubicBezTo>
                  <a:pt x="3622580" y="2117766"/>
                  <a:pt x="3599169" y="2128408"/>
                  <a:pt x="3590656" y="2141179"/>
                </a:cubicBezTo>
                <a:cubicBezTo>
                  <a:pt x="3588527" y="2136922"/>
                  <a:pt x="3588527" y="2134793"/>
                  <a:pt x="3586399" y="2134793"/>
                </a:cubicBezTo>
                <a:cubicBezTo>
                  <a:pt x="3586399" y="2134793"/>
                  <a:pt x="3584271" y="2136922"/>
                  <a:pt x="3582143" y="2136922"/>
                </a:cubicBezTo>
                <a:cubicBezTo>
                  <a:pt x="3588527" y="2141179"/>
                  <a:pt x="3590656" y="2149692"/>
                  <a:pt x="3582143" y="2151821"/>
                </a:cubicBezTo>
                <a:cubicBezTo>
                  <a:pt x="3577886" y="2151821"/>
                  <a:pt x="3577886" y="2147564"/>
                  <a:pt x="3575758" y="2147564"/>
                </a:cubicBezTo>
                <a:cubicBezTo>
                  <a:pt x="3575758" y="2153949"/>
                  <a:pt x="3580014" y="2151821"/>
                  <a:pt x="3577886" y="2156077"/>
                </a:cubicBezTo>
                <a:cubicBezTo>
                  <a:pt x="3573630" y="2158206"/>
                  <a:pt x="3571501" y="2153949"/>
                  <a:pt x="3569373" y="2151821"/>
                </a:cubicBezTo>
                <a:cubicBezTo>
                  <a:pt x="3569373" y="2156077"/>
                  <a:pt x="3573630" y="2156077"/>
                  <a:pt x="3573630" y="2160334"/>
                </a:cubicBezTo>
                <a:cubicBezTo>
                  <a:pt x="3569373" y="2170976"/>
                  <a:pt x="3552347" y="2177362"/>
                  <a:pt x="3556603" y="2188004"/>
                </a:cubicBezTo>
                <a:cubicBezTo>
                  <a:pt x="3550219" y="2190132"/>
                  <a:pt x="3552347" y="2177362"/>
                  <a:pt x="3545962" y="2179490"/>
                </a:cubicBezTo>
                <a:cubicBezTo>
                  <a:pt x="3550219" y="2192260"/>
                  <a:pt x="3545962" y="2200774"/>
                  <a:pt x="3539577" y="2205031"/>
                </a:cubicBezTo>
                <a:cubicBezTo>
                  <a:pt x="3545962" y="2217801"/>
                  <a:pt x="3548090" y="2232700"/>
                  <a:pt x="3545962" y="2241214"/>
                </a:cubicBezTo>
                <a:cubicBezTo>
                  <a:pt x="3552347" y="2243342"/>
                  <a:pt x="3558732" y="2247599"/>
                  <a:pt x="3565116" y="2249727"/>
                </a:cubicBezTo>
                <a:cubicBezTo>
                  <a:pt x="3567245" y="2245471"/>
                  <a:pt x="3567245" y="2243342"/>
                  <a:pt x="3565116" y="2239085"/>
                </a:cubicBezTo>
                <a:cubicBezTo>
                  <a:pt x="3558732" y="2239085"/>
                  <a:pt x="3554475" y="2236957"/>
                  <a:pt x="3552347" y="2230572"/>
                </a:cubicBezTo>
                <a:cubicBezTo>
                  <a:pt x="3558732" y="2224187"/>
                  <a:pt x="3565116" y="2217801"/>
                  <a:pt x="3565116" y="2207159"/>
                </a:cubicBezTo>
                <a:cubicBezTo>
                  <a:pt x="3567245" y="2207159"/>
                  <a:pt x="3569373" y="2209288"/>
                  <a:pt x="3573630" y="2209288"/>
                </a:cubicBezTo>
                <a:cubicBezTo>
                  <a:pt x="3567245" y="2202902"/>
                  <a:pt x="3575758" y="2205031"/>
                  <a:pt x="3573630" y="2196517"/>
                </a:cubicBezTo>
                <a:cubicBezTo>
                  <a:pt x="3571501" y="2196517"/>
                  <a:pt x="3569373" y="2196517"/>
                  <a:pt x="3569373" y="2196517"/>
                </a:cubicBezTo>
                <a:cubicBezTo>
                  <a:pt x="3571501" y="2196517"/>
                  <a:pt x="3575758" y="2194389"/>
                  <a:pt x="3575758" y="2192260"/>
                </a:cubicBezTo>
                <a:cubicBezTo>
                  <a:pt x="3577886" y="2200774"/>
                  <a:pt x="3577886" y="2215673"/>
                  <a:pt x="3588527" y="2217801"/>
                </a:cubicBezTo>
                <a:cubicBezTo>
                  <a:pt x="3590656" y="2205031"/>
                  <a:pt x="3582143" y="2194389"/>
                  <a:pt x="3592784" y="2188004"/>
                </a:cubicBezTo>
                <a:cubicBezTo>
                  <a:pt x="3599169" y="2188004"/>
                  <a:pt x="3597041" y="2196517"/>
                  <a:pt x="3603425" y="2194389"/>
                </a:cubicBezTo>
                <a:cubicBezTo>
                  <a:pt x="3609810" y="2190132"/>
                  <a:pt x="3605554" y="2179490"/>
                  <a:pt x="3616195" y="2177362"/>
                </a:cubicBezTo>
                <a:cubicBezTo>
                  <a:pt x="3618323" y="2181618"/>
                  <a:pt x="3618323" y="2188004"/>
                  <a:pt x="3624708" y="2188004"/>
                </a:cubicBezTo>
                <a:cubicBezTo>
                  <a:pt x="3631093" y="2185875"/>
                  <a:pt x="3624708" y="2175233"/>
                  <a:pt x="3637478" y="2177362"/>
                </a:cubicBezTo>
                <a:cubicBezTo>
                  <a:pt x="3637478" y="2173105"/>
                  <a:pt x="3633221" y="2173105"/>
                  <a:pt x="3633221" y="2170976"/>
                </a:cubicBezTo>
                <a:cubicBezTo>
                  <a:pt x="3645991" y="2168848"/>
                  <a:pt x="3650247" y="2164591"/>
                  <a:pt x="3650247" y="2156077"/>
                </a:cubicBezTo>
                <a:cubicBezTo>
                  <a:pt x="3665145" y="2156077"/>
                  <a:pt x="3663017" y="2147564"/>
                  <a:pt x="3673658" y="2145435"/>
                </a:cubicBezTo>
                <a:cubicBezTo>
                  <a:pt x="3673658" y="2183747"/>
                  <a:pt x="3652376" y="2205031"/>
                  <a:pt x="3656632" y="2243342"/>
                </a:cubicBezTo>
                <a:cubicBezTo>
                  <a:pt x="3645991" y="2247599"/>
                  <a:pt x="3645991" y="2260369"/>
                  <a:pt x="3650247" y="2275268"/>
                </a:cubicBezTo>
                <a:cubicBezTo>
                  <a:pt x="3637478" y="2277397"/>
                  <a:pt x="3633221" y="2292296"/>
                  <a:pt x="3643862" y="2305066"/>
                </a:cubicBezTo>
                <a:cubicBezTo>
                  <a:pt x="3645991" y="2296552"/>
                  <a:pt x="3637478" y="2281654"/>
                  <a:pt x="3645991" y="2279525"/>
                </a:cubicBezTo>
                <a:cubicBezTo>
                  <a:pt x="3645991" y="2294424"/>
                  <a:pt x="3652376" y="2313580"/>
                  <a:pt x="3641734" y="2319965"/>
                </a:cubicBezTo>
                <a:cubicBezTo>
                  <a:pt x="3650247" y="2322093"/>
                  <a:pt x="3648119" y="2332735"/>
                  <a:pt x="3643862" y="2336992"/>
                </a:cubicBezTo>
                <a:cubicBezTo>
                  <a:pt x="3641734" y="2330607"/>
                  <a:pt x="3641734" y="2319965"/>
                  <a:pt x="3635349" y="2315708"/>
                </a:cubicBezTo>
                <a:cubicBezTo>
                  <a:pt x="3633221" y="2326350"/>
                  <a:pt x="3645991" y="2339121"/>
                  <a:pt x="3645991" y="2351891"/>
                </a:cubicBezTo>
                <a:cubicBezTo>
                  <a:pt x="3641734" y="2351891"/>
                  <a:pt x="3639606" y="2349763"/>
                  <a:pt x="3635349" y="2349763"/>
                </a:cubicBezTo>
                <a:cubicBezTo>
                  <a:pt x="3635349" y="2354019"/>
                  <a:pt x="3635349" y="2368918"/>
                  <a:pt x="3628965" y="2360405"/>
                </a:cubicBezTo>
                <a:cubicBezTo>
                  <a:pt x="3628965" y="2362533"/>
                  <a:pt x="3626836" y="2362533"/>
                  <a:pt x="3626836" y="2364661"/>
                </a:cubicBezTo>
                <a:cubicBezTo>
                  <a:pt x="3633221" y="2366790"/>
                  <a:pt x="3633221" y="2375304"/>
                  <a:pt x="3639606" y="2377432"/>
                </a:cubicBezTo>
                <a:cubicBezTo>
                  <a:pt x="3641734" y="2377432"/>
                  <a:pt x="3641734" y="2375304"/>
                  <a:pt x="3641734" y="2373175"/>
                </a:cubicBezTo>
                <a:cubicBezTo>
                  <a:pt x="3641734" y="2368918"/>
                  <a:pt x="3635349" y="2368918"/>
                  <a:pt x="3635349" y="2364661"/>
                </a:cubicBezTo>
                <a:cubicBezTo>
                  <a:pt x="3645991" y="2366790"/>
                  <a:pt x="3633221" y="2354019"/>
                  <a:pt x="3639606" y="2356148"/>
                </a:cubicBezTo>
                <a:cubicBezTo>
                  <a:pt x="3645991" y="2364661"/>
                  <a:pt x="3639606" y="2362533"/>
                  <a:pt x="3643862" y="2371047"/>
                </a:cubicBezTo>
                <a:cubicBezTo>
                  <a:pt x="3648119" y="2375304"/>
                  <a:pt x="3656632" y="2373175"/>
                  <a:pt x="3656632" y="2368918"/>
                </a:cubicBezTo>
                <a:cubicBezTo>
                  <a:pt x="3658760" y="2375304"/>
                  <a:pt x="3660889" y="2383817"/>
                  <a:pt x="3667273" y="2383817"/>
                </a:cubicBezTo>
                <a:cubicBezTo>
                  <a:pt x="3660889" y="2371047"/>
                  <a:pt x="3648119" y="2345506"/>
                  <a:pt x="3665145" y="2347634"/>
                </a:cubicBezTo>
                <a:cubicBezTo>
                  <a:pt x="3665145" y="2343377"/>
                  <a:pt x="3665145" y="2339121"/>
                  <a:pt x="3667273" y="2336992"/>
                </a:cubicBezTo>
                <a:cubicBezTo>
                  <a:pt x="3663017" y="2334864"/>
                  <a:pt x="3660889" y="2334864"/>
                  <a:pt x="3658760" y="2332735"/>
                </a:cubicBezTo>
                <a:cubicBezTo>
                  <a:pt x="3663017" y="2330607"/>
                  <a:pt x="3667273" y="2330607"/>
                  <a:pt x="3667273" y="2326350"/>
                </a:cubicBezTo>
                <a:cubicBezTo>
                  <a:pt x="3667273" y="2283782"/>
                  <a:pt x="3686428" y="2245471"/>
                  <a:pt x="3699197" y="2217801"/>
                </a:cubicBezTo>
                <a:cubicBezTo>
                  <a:pt x="3705582" y="2232700"/>
                  <a:pt x="3703454" y="2236957"/>
                  <a:pt x="3707711" y="2247599"/>
                </a:cubicBezTo>
                <a:cubicBezTo>
                  <a:pt x="3711967" y="2241214"/>
                  <a:pt x="3714095" y="2232700"/>
                  <a:pt x="3716224" y="2224187"/>
                </a:cubicBezTo>
                <a:cubicBezTo>
                  <a:pt x="3720480" y="2222058"/>
                  <a:pt x="3731121" y="2226315"/>
                  <a:pt x="3728993" y="2222058"/>
                </a:cubicBezTo>
                <a:cubicBezTo>
                  <a:pt x="3720480" y="2213544"/>
                  <a:pt x="3739635" y="2213544"/>
                  <a:pt x="3733250" y="2200774"/>
                </a:cubicBezTo>
                <a:cubicBezTo>
                  <a:pt x="3741763" y="2200774"/>
                  <a:pt x="3737506" y="2196517"/>
                  <a:pt x="3743891" y="2192260"/>
                </a:cubicBezTo>
                <a:cubicBezTo>
                  <a:pt x="3746019" y="2198646"/>
                  <a:pt x="3741763" y="2198646"/>
                  <a:pt x="3743891" y="2205031"/>
                </a:cubicBezTo>
                <a:cubicBezTo>
                  <a:pt x="3748148" y="2205031"/>
                  <a:pt x="3754532" y="2209288"/>
                  <a:pt x="3756661" y="2205031"/>
                </a:cubicBezTo>
                <a:cubicBezTo>
                  <a:pt x="3765174" y="2226315"/>
                  <a:pt x="3767302" y="2245471"/>
                  <a:pt x="3769430" y="2266755"/>
                </a:cubicBezTo>
                <a:cubicBezTo>
                  <a:pt x="3769430" y="2281654"/>
                  <a:pt x="3775815" y="2313580"/>
                  <a:pt x="3767302" y="2324222"/>
                </a:cubicBezTo>
                <a:cubicBezTo>
                  <a:pt x="3775815" y="2347634"/>
                  <a:pt x="3767302" y="2373175"/>
                  <a:pt x="3758789" y="2392331"/>
                </a:cubicBezTo>
                <a:cubicBezTo>
                  <a:pt x="3765174" y="2413615"/>
                  <a:pt x="3756661" y="2430642"/>
                  <a:pt x="3750276" y="2449798"/>
                </a:cubicBezTo>
                <a:cubicBezTo>
                  <a:pt x="3750276" y="2447669"/>
                  <a:pt x="3748148" y="2445541"/>
                  <a:pt x="3746019" y="2445541"/>
                </a:cubicBezTo>
                <a:cubicBezTo>
                  <a:pt x="3748148" y="2454055"/>
                  <a:pt x="3737506" y="2464697"/>
                  <a:pt x="3748148" y="2468953"/>
                </a:cubicBezTo>
                <a:cubicBezTo>
                  <a:pt x="3748148" y="2468953"/>
                  <a:pt x="3748148" y="2468953"/>
                  <a:pt x="3735378" y="2468953"/>
                </a:cubicBezTo>
                <a:cubicBezTo>
                  <a:pt x="3731121" y="2492366"/>
                  <a:pt x="3731121" y="2517907"/>
                  <a:pt x="3743891" y="2545576"/>
                </a:cubicBezTo>
                <a:cubicBezTo>
                  <a:pt x="3737506" y="2551961"/>
                  <a:pt x="3735378" y="2558347"/>
                  <a:pt x="3746019" y="2568989"/>
                </a:cubicBezTo>
                <a:cubicBezTo>
                  <a:pt x="3733250" y="2573245"/>
                  <a:pt x="3722608" y="2581759"/>
                  <a:pt x="3714095" y="2590273"/>
                </a:cubicBezTo>
                <a:cubicBezTo>
                  <a:pt x="3707711" y="2600915"/>
                  <a:pt x="3703454" y="2611557"/>
                  <a:pt x="3703454" y="2622199"/>
                </a:cubicBezTo>
                <a:cubicBezTo>
                  <a:pt x="3707711" y="2622199"/>
                  <a:pt x="3703454" y="2615814"/>
                  <a:pt x="3707711" y="2615814"/>
                </a:cubicBezTo>
                <a:cubicBezTo>
                  <a:pt x="3714095" y="2622199"/>
                  <a:pt x="3711967" y="2626456"/>
                  <a:pt x="3718352" y="2632841"/>
                </a:cubicBezTo>
                <a:cubicBezTo>
                  <a:pt x="3716224" y="2634969"/>
                  <a:pt x="3709839" y="2637098"/>
                  <a:pt x="3714095" y="2645611"/>
                </a:cubicBezTo>
                <a:cubicBezTo>
                  <a:pt x="3707711" y="2645611"/>
                  <a:pt x="3701326" y="2647740"/>
                  <a:pt x="3701326" y="2651997"/>
                </a:cubicBezTo>
                <a:cubicBezTo>
                  <a:pt x="3707711" y="2654125"/>
                  <a:pt x="3709839" y="2660510"/>
                  <a:pt x="3711967" y="2666895"/>
                </a:cubicBezTo>
                <a:cubicBezTo>
                  <a:pt x="3682171" y="2679666"/>
                  <a:pt x="3667273" y="2703078"/>
                  <a:pt x="3669402" y="2739261"/>
                </a:cubicBezTo>
                <a:cubicBezTo>
                  <a:pt x="3654504" y="2737133"/>
                  <a:pt x="3667273" y="2754160"/>
                  <a:pt x="3660889" y="2760545"/>
                </a:cubicBezTo>
                <a:cubicBezTo>
                  <a:pt x="3677915" y="2769059"/>
                  <a:pt x="3654504" y="2788215"/>
                  <a:pt x="3677915" y="2794600"/>
                </a:cubicBezTo>
                <a:cubicBezTo>
                  <a:pt x="3635349" y="2807370"/>
                  <a:pt x="3645991" y="2869094"/>
                  <a:pt x="3624708" y="2886121"/>
                </a:cubicBezTo>
                <a:cubicBezTo>
                  <a:pt x="3628965" y="2901020"/>
                  <a:pt x="3624708" y="2922304"/>
                  <a:pt x="3616195" y="2930818"/>
                </a:cubicBezTo>
                <a:cubicBezTo>
                  <a:pt x="3618323" y="2958487"/>
                  <a:pt x="3603425" y="2975515"/>
                  <a:pt x="3590656" y="2990413"/>
                </a:cubicBezTo>
                <a:cubicBezTo>
                  <a:pt x="3590656" y="3013826"/>
                  <a:pt x="3584271" y="3020211"/>
                  <a:pt x="3584271" y="3041495"/>
                </a:cubicBezTo>
                <a:cubicBezTo>
                  <a:pt x="3580014" y="3041495"/>
                  <a:pt x="3573630" y="3032982"/>
                  <a:pt x="3573630" y="3039367"/>
                </a:cubicBezTo>
                <a:cubicBezTo>
                  <a:pt x="3584271" y="3050009"/>
                  <a:pt x="3573630" y="3064908"/>
                  <a:pt x="3571501" y="3073421"/>
                </a:cubicBezTo>
                <a:cubicBezTo>
                  <a:pt x="3569373" y="3069165"/>
                  <a:pt x="3569373" y="3064908"/>
                  <a:pt x="3567245" y="3062779"/>
                </a:cubicBezTo>
                <a:cubicBezTo>
                  <a:pt x="3569373" y="3086192"/>
                  <a:pt x="3558732" y="3109604"/>
                  <a:pt x="3541706" y="3118118"/>
                </a:cubicBezTo>
                <a:cubicBezTo>
                  <a:pt x="3543834" y="3111733"/>
                  <a:pt x="3541706" y="3084063"/>
                  <a:pt x="3554475" y="3096834"/>
                </a:cubicBezTo>
                <a:cubicBezTo>
                  <a:pt x="3558732" y="3088320"/>
                  <a:pt x="3554475" y="3075550"/>
                  <a:pt x="3556603" y="3064908"/>
                </a:cubicBezTo>
                <a:cubicBezTo>
                  <a:pt x="3552347" y="3064908"/>
                  <a:pt x="3552347" y="3067036"/>
                  <a:pt x="3548090" y="3067036"/>
                </a:cubicBezTo>
                <a:cubicBezTo>
                  <a:pt x="3543834" y="3058522"/>
                  <a:pt x="3558732" y="3056394"/>
                  <a:pt x="3550219" y="3047880"/>
                </a:cubicBezTo>
                <a:cubicBezTo>
                  <a:pt x="3548090" y="3056394"/>
                  <a:pt x="3535321" y="3067036"/>
                  <a:pt x="3545962" y="3079807"/>
                </a:cubicBezTo>
                <a:cubicBezTo>
                  <a:pt x="3531064" y="3081935"/>
                  <a:pt x="3526808" y="3094705"/>
                  <a:pt x="3522551" y="3107476"/>
                </a:cubicBezTo>
                <a:cubicBezTo>
                  <a:pt x="3520423" y="3120246"/>
                  <a:pt x="3516166" y="3133017"/>
                  <a:pt x="3503397" y="3139402"/>
                </a:cubicBezTo>
                <a:cubicBezTo>
                  <a:pt x="3505525" y="3147916"/>
                  <a:pt x="3497012" y="3150044"/>
                  <a:pt x="3505525" y="3154301"/>
                </a:cubicBezTo>
                <a:cubicBezTo>
                  <a:pt x="3497012" y="3150044"/>
                  <a:pt x="3501268" y="3156429"/>
                  <a:pt x="3497012" y="3158558"/>
                </a:cubicBezTo>
                <a:cubicBezTo>
                  <a:pt x="3497012" y="3154301"/>
                  <a:pt x="3497012" y="3152172"/>
                  <a:pt x="3492755" y="3152172"/>
                </a:cubicBezTo>
                <a:cubicBezTo>
                  <a:pt x="3494884" y="3164943"/>
                  <a:pt x="3482114" y="3167071"/>
                  <a:pt x="3484242" y="3179842"/>
                </a:cubicBezTo>
                <a:cubicBezTo>
                  <a:pt x="3486371" y="3179842"/>
                  <a:pt x="3490627" y="3171328"/>
                  <a:pt x="3492755" y="3181970"/>
                </a:cubicBezTo>
                <a:cubicBezTo>
                  <a:pt x="3477857" y="3181970"/>
                  <a:pt x="3488499" y="3190484"/>
                  <a:pt x="3482114" y="3192612"/>
                </a:cubicBezTo>
                <a:cubicBezTo>
                  <a:pt x="3482114" y="3181970"/>
                  <a:pt x="3477857" y="3192612"/>
                  <a:pt x="3471473" y="3188355"/>
                </a:cubicBezTo>
                <a:cubicBezTo>
                  <a:pt x="3469344" y="3201126"/>
                  <a:pt x="3462960" y="3205383"/>
                  <a:pt x="3465088" y="3216025"/>
                </a:cubicBezTo>
                <a:cubicBezTo>
                  <a:pt x="3471473" y="3213896"/>
                  <a:pt x="3477857" y="3224538"/>
                  <a:pt x="3471473" y="3220282"/>
                </a:cubicBezTo>
                <a:cubicBezTo>
                  <a:pt x="3467216" y="3218153"/>
                  <a:pt x="3465088" y="3218153"/>
                  <a:pt x="3460831" y="3218153"/>
                </a:cubicBezTo>
                <a:cubicBezTo>
                  <a:pt x="3454446" y="3235180"/>
                  <a:pt x="3445933" y="3252208"/>
                  <a:pt x="3441677" y="3269235"/>
                </a:cubicBezTo>
                <a:cubicBezTo>
                  <a:pt x="3441677" y="3262850"/>
                  <a:pt x="3450190" y="3258593"/>
                  <a:pt x="3439549" y="3256464"/>
                </a:cubicBezTo>
                <a:cubicBezTo>
                  <a:pt x="3435292" y="3262850"/>
                  <a:pt x="3433164" y="3273492"/>
                  <a:pt x="3433164" y="3279877"/>
                </a:cubicBezTo>
                <a:cubicBezTo>
                  <a:pt x="3431036" y="3277749"/>
                  <a:pt x="3431036" y="3273492"/>
                  <a:pt x="3426779" y="3275620"/>
                </a:cubicBezTo>
                <a:cubicBezTo>
                  <a:pt x="3431036" y="3284134"/>
                  <a:pt x="3422522" y="3282005"/>
                  <a:pt x="3422522" y="3288391"/>
                </a:cubicBezTo>
                <a:cubicBezTo>
                  <a:pt x="3424651" y="3288391"/>
                  <a:pt x="3426779" y="3288391"/>
                  <a:pt x="3426779" y="3290519"/>
                </a:cubicBezTo>
                <a:cubicBezTo>
                  <a:pt x="3416138" y="3290519"/>
                  <a:pt x="3426779" y="3301161"/>
                  <a:pt x="3422522" y="3303289"/>
                </a:cubicBezTo>
                <a:cubicBezTo>
                  <a:pt x="3420394" y="3299033"/>
                  <a:pt x="3418266" y="3296904"/>
                  <a:pt x="3414009" y="3296904"/>
                </a:cubicBezTo>
                <a:cubicBezTo>
                  <a:pt x="3403368" y="3311803"/>
                  <a:pt x="3390598" y="3320317"/>
                  <a:pt x="3388470" y="3337344"/>
                </a:cubicBezTo>
                <a:cubicBezTo>
                  <a:pt x="3384214" y="3339472"/>
                  <a:pt x="3373572" y="3337344"/>
                  <a:pt x="3382085" y="3347986"/>
                </a:cubicBezTo>
                <a:cubicBezTo>
                  <a:pt x="3377829" y="3347986"/>
                  <a:pt x="3375701" y="3345858"/>
                  <a:pt x="3371444" y="3345858"/>
                </a:cubicBezTo>
                <a:cubicBezTo>
                  <a:pt x="3375701" y="3354371"/>
                  <a:pt x="3367187" y="3367142"/>
                  <a:pt x="3354418" y="3367142"/>
                </a:cubicBezTo>
                <a:cubicBezTo>
                  <a:pt x="3356546" y="3371398"/>
                  <a:pt x="3356546" y="3373527"/>
                  <a:pt x="3356546" y="3375655"/>
                </a:cubicBezTo>
                <a:cubicBezTo>
                  <a:pt x="3356546" y="3375655"/>
                  <a:pt x="3356546" y="3375655"/>
                  <a:pt x="3356546" y="3377784"/>
                </a:cubicBezTo>
                <a:cubicBezTo>
                  <a:pt x="3356546" y="3379912"/>
                  <a:pt x="3356546" y="3382041"/>
                  <a:pt x="3360803" y="3384169"/>
                </a:cubicBezTo>
                <a:cubicBezTo>
                  <a:pt x="3367187" y="3386297"/>
                  <a:pt x="3362931" y="3377784"/>
                  <a:pt x="3367187" y="3379912"/>
                </a:cubicBezTo>
                <a:cubicBezTo>
                  <a:pt x="3369316" y="3384169"/>
                  <a:pt x="3377829" y="3384169"/>
                  <a:pt x="3379957" y="3388426"/>
                </a:cubicBezTo>
                <a:cubicBezTo>
                  <a:pt x="3377829" y="3390554"/>
                  <a:pt x="3377829" y="3399068"/>
                  <a:pt x="3384214" y="3401196"/>
                </a:cubicBezTo>
                <a:cubicBezTo>
                  <a:pt x="3388470" y="3401196"/>
                  <a:pt x="3379957" y="3390554"/>
                  <a:pt x="3384214" y="3390554"/>
                </a:cubicBezTo>
                <a:cubicBezTo>
                  <a:pt x="3388470" y="3399068"/>
                  <a:pt x="3394855" y="3392683"/>
                  <a:pt x="3394855" y="3399068"/>
                </a:cubicBezTo>
                <a:cubicBezTo>
                  <a:pt x="3399111" y="3396939"/>
                  <a:pt x="3401240" y="3390554"/>
                  <a:pt x="3388470" y="3388426"/>
                </a:cubicBezTo>
                <a:cubicBezTo>
                  <a:pt x="3396983" y="3396939"/>
                  <a:pt x="3386342" y="3386297"/>
                  <a:pt x="3382085" y="3386297"/>
                </a:cubicBezTo>
                <a:cubicBezTo>
                  <a:pt x="3382085" y="3386297"/>
                  <a:pt x="3382085" y="3388426"/>
                  <a:pt x="3382085" y="3388426"/>
                </a:cubicBezTo>
                <a:cubicBezTo>
                  <a:pt x="3379957" y="3386297"/>
                  <a:pt x="3377829" y="3384169"/>
                  <a:pt x="3375701" y="3382041"/>
                </a:cubicBezTo>
                <a:cubicBezTo>
                  <a:pt x="3377829" y="3377784"/>
                  <a:pt x="3384214" y="3386297"/>
                  <a:pt x="3390598" y="3386297"/>
                </a:cubicBezTo>
                <a:cubicBezTo>
                  <a:pt x="3390598" y="3384169"/>
                  <a:pt x="3392727" y="3384169"/>
                  <a:pt x="3390598" y="3379912"/>
                </a:cubicBezTo>
                <a:cubicBezTo>
                  <a:pt x="3384214" y="3377784"/>
                  <a:pt x="3384214" y="3384169"/>
                  <a:pt x="3382085" y="3377784"/>
                </a:cubicBezTo>
                <a:cubicBezTo>
                  <a:pt x="3388470" y="3375655"/>
                  <a:pt x="3388470" y="3367142"/>
                  <a:pt x="3399111" y="3367142"/>
                </a:cubicBezTo>
                <a:cubicBezTo>
                  <a:pt x="3396983" y="3375655"/>
                  <a:pt x="3399111" y="3382041"/>
                  <a:pt x="3396983" y="3390554"/>
                </a:cubicBezTo>
                <a:cubicBezTo>
                  <a:pt x="3399111" y="3390554"/>
                  <a:pt x="3401240" y="3392683"/>
                  <a:pt x="3401240" y="3392683"/>
                </a:cubicBezTo>
                <a:cubicBezTo>
                  <a:pt x="3405496" y="3386297"/>
                  <a:pt x="3405496" y="3375655"/>
                  <a:pt x="3409753" y="3371398"/>
                </a:cubicBezTo>
                <a:cubicBezTo>
                  <a:pt x="3414009" y="3371398"/>
                  <a:pt x="3416138" y="3373527"/>
                  <a:pt x="3418266" y="3375655"/>
                </a:cubicBezTo>
                <a:cubicBezTo>
                  <a:pt x="3416138" y="3373527"/>
                  <a:pt x="3418266" y="3373527"/>
                  <a:pt x="3418266" y="3373527"/>
                </a:cubicBezTo>
                <a:cubicBezTo>
                  <a:pt x="3418266" y="3371398"/>
                  <a:pt x="3414009" y="3371398"/>
                  <a:pt x="3411881" y="3369270"/>
                </a:cubicBezTo>
                <a:cubicBezTo>
                  <a:pt x="3414009" y="3365013"/>
                  <a:pt x="3416138" y="3358628"/>
                  <a:pt x="3424651" y="3365013"/>
                </a:cubicBezTo>
                <a:cubicBezTo>
                  <a:pt x="3424651" y="3358628"/>
                  <a:pt x="3418266" y="3339472"/>
                  <a:pt x="3428907" y="3345858"/>
                </a:cubicBezTo>
                <a:cubicBezTo>
                  <a:pt x="3428907" y="3347986"/>
                  <a:pt x="3431036" y="3356500"/>
                  <a:pt x="3431036" y="3367142"/>
                </a:cubicBezTo>
                <a:cubicBezTo>
                  <a:pt x="3434228" y="3366077"/>
                  <a:pt x="3434228" y="3362353"/>
                  <a:pt x="3435026" y="3358894"/>
                </a:cubicBezTo>
                <a:lnTo>
                  <a:pt x="3443604" y="3352395"/>
                </a:lnTo>
                <a:lnTo>
                  <a:pt x="3445933" y="3354371"/>
                </a:lnTo>
                <a:cubicBezTo>
                  <a:pt x="3441677" y="3343729"/>
                  <a:pt x="3448062" y="3345858"/>
                  <a:pt x="3454446" y="3350114"/>
                </a:cubicBezTo>
                <a:cubicBezTo>
                  <a:pt x="3452318" y="3333087"/>
                  <a:pt x="3465088" y="3335216"/>
                  <a:pt x="3467216" y="3324573"/>
                </a:cubicBezTo>
                <a:cubicBezTo>
                  <a:pt x="3477857" y="3333087"/>
                  <a:pt x="3462960" y="3335216"/>
                  <a:pt x="3473601" y="3343729"/>
                </a:cubicBezTo>
                <a:cubicBezTo>
                  <a:pt x="3482114" y="3341601"/>
                  <a:pt x="3473601" y="3328830"/>
                  <a:pt x="3492755" y="3335216"/>
                </a:cubicBezTo>
                <a:cubicBezTo>
                  <a:pt x="3490627" y="3326702"/>
                  <a:pt x="3497012" y="3324573"/>
                  <a:pt x="3501268" y="3320317"/>
                </a:cubicBezTo>
                <a:cubicBezTo>
                  <a:pt x="3499140" y="3316060"/>
                  <a:pt x="3494884" y="3313931"/>
                  <a:pt x="3494884" y="3309675"/>
                </a:cubicBezTo>
                <a:cubicBezTo>
                  <a:pt x="3497012" y="3309675"/>
                  <a:pt x="3499140" y="3311803"/>
                  <a:pt x="3499140" y="3309675"/>
                </a:cubicBezTo>
                <a:cubicBezTo>
                  <a:pt x="3494884" y="3307546"/>
                  <a:pt x="3490627" y="3305418"/>
                  <a:pt x="3492755" y="3303289"/>
                </a:cubicBezTo>
                <a:cubicBezTo>
                  <a:pt x="3503397" y="3305418"/>
                  <a:pt x="3499140" y="3311803"/>
                  <a:pt x="3503397" y="3316060"/>
                </a:cubicBezTo>
                <a:cubicBezTo>
                  <a:pt x="3505525" y="3311803"/>
                  <a:pt x="3505525" y="3322445"/>
                  <a:pt x="3511910" y="3322445"/>
                </a:cubicBezTo>
                <a:cubicBezTo>
                  <a:pt x="3505525" y="3316060"/>
                  <a:pt x="3507653" y="3309675"/>
                  <a:pt x="3514038" y="3316060"/>
                </a:cubicBezTo>
                <a:cubicBezTo>
                  <a:pt x="3514038" y="3322445"/>
                  <a:pt x="3518295" y="3326702"/>
                  <a:pt x="3514038" y="3328830"/>
                </a:cubicBezTo>
                <a:cubicBezTo>
                  <a:pt x="3514038" y="3328830"/>
                  <a:pt x="3516166" y="3330959"/>
                  <a:pt x="3518295" y="3330959"/>
                </a:cubicBezTo>
                <a:cubicBezTo>
                  <a:pt x="3522551" y="3330959"/>
                  <a:pt x="3518295" y="3322445"/>
                  <a:pt x="3524679" y="3328830"/>
                </a:cubicBezTo>
                <a:cubicBezTo>
                  <a:pt x="3524679" y="3335216"/>
                  <a:pt x="3514038" y="3333087"/>
                  <a:pt x="3514038" y="3341601"/>
                </a:cubicBezTo>
                <a:cubicBezTo>
                  <a:pt x="3516166" y="3345858"/>
                  <a:pt x="3522551" y="3343729"/>
                  <a:pt x="3524679" y="3347986"/>
                </a:cubicBezTo>
                <a:cubicBezTo>
                  <a:pt x="3516166" y="3345858"/>
                  <a:pt x="3522551" y="3352243"/>
                  <a:pt x="3514038" y="3347986"/>
                </a:cubicBezTo>
                <a:cubicBezTo>
                  <a:pt x="3511910" y="3345858"/>
                  <a:pt x="3511910" y="3343729"/>
                  <a:pt x="3509781" y="3343729"/>
                </a:cubicBezTo>
                <a:cubicBezTo>
                  <a:pt x="3505525" y="3345858"/>
                  <a:pt x="3505525" y="3354371"/>
                  <a:pt x="3511910" y="3358628"/>
                </a:cubicBezTo>
                <a:cubicBezTo>
                  <a:pt x="3505525" y="3354371"/>
                  <a:pt x="3507653" y="3358628"/>
                  <a:pt x="3501268" y="3356500"/>
                </a:cubicBezTo>
                <a:cubicBezTo>
                  <a:pt x="3497012" y="3350114"/>
                  <a:pt x="3509781" y="3356500"/>
                  <a:pt x="3503397" y="3347986"/>
                </a:cubicBezTo>
                <a:cubicBezTo>
                  <a:pt x="3494884" y="3347986"/>
                  <a:pt x="3497012" y="3352243"/>
                  <a:pt x="3484242" y="3345858"/>
                </a:cubicBezTo>
                <a:cubicBezTo>
                  <a:pt x="3486371" y="3347986"/>
                  <a:pt x="3484242" y="3350114"/>
                  <a:pt x="3484242" y="3352243"/>
                </a:cubicBezTo>
                <a:cubicBezTo>
                  <a:pt x="3490627" y="3354371"/>
                  <a:pt x="3486371" y="3352243"/>
                  <a:pt x="3492755" y="3352243"/>
                </a:cubicBezTo>
                <a:cubicBezTo>
                  <a:pt x="3492755" y="3356500"/>
                  <a:pt x="3497012" y="3358628"/>
                  <a:pt x="3499140" y="3358628"/>
                </a:cubicBezTo>
                <a:cubicBezTo>
                  <a:pt x="3501268" y="3365013"/>
                  <a:pt x="3494884" y="3365013"/>
                  <a:pt x="3499140" y="3371398"/>
                </a:cubicBezTo>
                <a:cubicBezTo>
                  <a:pt x="3505525" y="3375655"/>
                  <a:pt x="3503397" y="3365013"/>
                  <a:pt x="3507653" y="3373527"/>
                </a:cubicBezTo>
                <a:cubicBezTo>
                  <a:pt x="3503397" y="3375655"/>
                  <a:pt x="3497012" y="3382041"/>
                  <a:pt x="3492755" y="3379912"/>
                </a:cubicBezTo>
                <a:cubicBezTo>
                  <a:pt x="3497012" y="3379912"/>
                  <a:pt x="3494884" y="3375655"/>
                  <a:pt x="3492755" y="3371398"/>
                </a:cubicBezTo>
                <a:cubicBezTo>
                  <a:pt x="3479986" y="3371398"/>
                  <a:pt x="3482114" y="3384169"/>
                  <a:pt x="3473601" y="3382041"/>
                </a:cubicBezTo>
                <a:cubicBezTo>
                  <a:pt x="3473601" y="3384169"/>
                  <a:pt x="3477857" y="3386297"/>
                  <a:pt x="3479986" y="3386297"/>
                </a:cubicBezTo>
                <a:cubicBezTo>
                  <a:pt x="3484242" y="3394811"/>
                  <a:pt x="3482114" y="3394811"/>
                  <a:pt x="3479986" y="3396939"/>
                </a:cubicBezTo>
                <a:cubicBezTo>
                  <a:pt x="3465088" y="3392683"/>
                  <a:pt x="3465088" y="3405453"/>
                  <a:pt x="3460831" y="3413967"/>
                </a:cubicBezTo>
                <a:cubicBezTo>
                  <a:pt x="3458703" y="3411838"/>
                  <a:pt x="3462960" y="3409710"/>
                  <a:pt x="3456575" y="3405453"/>
                </a:cubicBezTo>
                <a:cubicBezTo>
                  <a:pt x="3450190" y="3403325"/>
                  <a:pt x="3456575" y="3416095"/>
                  <a:pt x="3452318" y="3416095"/>
                </a:cubicBezTo>
                <a:cubicBezTo>
                  <a:pt x="3450190" y="3413967"/>
                  <a:pt x="3450190" y="3409710"/>
                  <a:pt x="3443805" y="3409710"/>
                </a:cubicBezTo>
                <a:cubicBezTo>
                  <a:pt x="3445933" y="3411838"/>
                  <a:pt x="3445933" y="3413967"/>
                  <a:pt x="3448062" y="3416095"/>
                </a:cubicBezTo>
                <a:cubicBezTo>
                  <a:pt x="3435292" y="3413967"/>
                  <a:pt x="3448062" y="3430994"/>
                  <a:pt x="3443805" y="3435251"/>
                </a:cubicBezTo>
                <a:cubicBezTo>
                  <a:pt x="3431036" y="3430994"/>
                  <a:pt x="3428907" y="3443764"/>
                  <a:pt x="3439549" y="3450150"/>
                </a:cubicBezTo>
                <a:cubicBezTo>
                  <a:pt x="3439549" y="3450150"/>
                  <a:pt x="3437420" y="3439508"/>
                  <a:pt x="3443805" y="3445893"/>
                </a:cubicBezTo>
                <a:cubicBezTo>
                  <a:pt x="3437420" y="3445893"/>
                  <a:pt x="3450190" y="3450150"/>
                  <a:pt x="3448062" y="3452278"/>
                </a:cubicBezTo>
                <a:cubicBezTo>
                  <a:pt x="3443805" y="3452278"/>
                  <a:pt x="3439549" y="3452278"/>
                  <a:pt x="3435292" y="3452278"/>
                </a:cubicBezTo>
                <a:cubicBezTo>
                  <a:pt x="3428907" y="3443764"/>
                  <a:pt x="3431036" y="3443764"/>
                  <a:pt x="3431036" y="3439508"/>
                </a:cubicBezTo>
                <a:cubicBezTo>
                  <a:pt x="3420394" y="3439508"/>
                  <a:pt x="3414009" y="3448021"/>
                  <a:pt x="3418266" y="3456535"/>
                </a:cubicBezTo>
                <a:cubicBezTo>
                  <a:pt x="3416138" y="3452278"/>
                  <a:pt x="3409753" y="3454406"/>
                  <a:pt x="3407625" y="3454406"/>
                </a:cubicBezTo>
                <a:cubicBezTo>
                  <a:pt x="3418266" y="3465048"/>
                  <a:pt x="3401240" y="3458663"/>
                  <a:pt x="3401240" y="3465048"/>
                </a:cubicBezTo>
                <a:cubicBezTo>
                  <a:pt x="3403368" y="3467177"/>
                  <a:pt x="3409753" y="3477819"/>
                  <a:pt x="3405496" y="3477819"/>
                </a:cubicBezTo>
                <a:cubicBezTo>
                  <a:pt x="3403368" y="3473562"/>
                  <a:pt x="3399111" y="3469305"/>
                  <a:pt x="3392727" y="3467177"/>
                </a:cubicBezTo>
                <a:cubicBezTo>
                  <a:pt x="3396983" y="3477819"/>
                  <a:pt x="3382085" y="3465048"/>
                  <a:pt x="3388470" y="3477819"/>
                </a:cubicBezTo>
                <a:cubicBezTo>
                  <a:pt x="3390598" y="3475690"/>
                  <a:pt x="3392727" y="3479947"/>
                  <a:pt x="3394855" y="3484204"/>
                </a:cubicBezTo>
                <a:cubicBezTo>
                  <a:pt x="3390598" y="3486333"/>
                  <a:pt x="3386342" y="3492718"/>
                  <a:pt x="3382085" y="3484204"/>
                </a:cubicBezTo>
                <a:cubicBezTo>
                  <a:pt x="3384214" y="3490589"/>
                  <a:pt x="3382085" y="3501231"/>
                  <a:pt x="3371444" y="3503360"/>
                </a:cubicBezTo>
                <a:cubicBezTo>
                  <a:pt x="3371444" y="3505488"/>
                  <a:pt x="3373572" y="3507617"/>
                  <a:pt x="3373572" y="3509745"/>
                </a:cubicBezTo>
                <a:cubicBezTo>
                  <a:pt x="3367187" y="3509745"/>
                  <a:pt x="3371444" y="3501231"/>
                  <a:pt x="3365059" y="3501231"/>
                </a:cubicBezTo>
                <a:cubicBezTo>
                  <a:pt x="3362931" y="3507617"/>
                  <a:pt x="3367187" y="3516130"/>
                  <a:pt x="3358674" y="3520387"/>
                </a:cubicBezTo>
                <a:cubicBezTo>
                  <a:pt x="3365059" y="3522515"/>
                  <a:pt x="3360803" y="3516130"/>
                  <a:pt x="3367187" y="3518259"/>
                </a:cubicBezTo>
                <a:cubicBezTo>
                  <a:pt x="3362931" y="3520387"/>
                  <a:pt x="3365059" y="3533157"/>
                  <a:pt x="3356546" y="3528901"/>
                </a:cubicBezTo>
                <a:cubicBezTo>
                  <a:pt x="3358674" y="3528901"/>
                  <a:pt x="3360803" y="3524644"/>
                  <a:pt x="3356546" y="3522515"/>
                </a:cubicBezTo>
                <a:cubicBezTo>
                  <a:pt x="3354418" y="3524644"/>
                  <a:pt x="3348033" y="3524644"/>
                  <a:pt x="3350161" y="3533157"/>
                </a:cubicBezTo>
                <a:cubicBezTo>
                  <a:pt x="3354418" y="3533157"/>
                  <a:pt x="3354418" y="3528901"/>
                  <a:pt x="3358674" y="3535286"/>
                </a:cubicBezTo>
                <a:cubicBezTo>
                  <a:pt x="3354418" y="3535286"/>
                  <a:pt x="3356546" y="3541671"/>
                  <a:pt x="3350161" y="3535286"/>
                </a:cubicBezTo>
                <a:cubicBezTo>
                  <a:pt x="3358674" y="3543800"/>
                  <a:pt x="3350161" y="3541671"/>
                  <a:pt x="3350161" y="3545928"/>
                </a:cubicBezTo>
                <a:cubicBezTo>
                  <a:pt x="3354418" y="3545928"/>
                  <a:pt x="3356546" y="3545928"/>
                  <a:pt x="3362931" y="3548056"/>
                </a:cubicBezTo>
                <a:cubicBezTo>
                  <a:pt x="3360803" y="3543800"/>
                  <a:pt x="3365059" y="3545928"/>
                  <a:pt x="3362931" y="3539543"/>
                </a:cubicBezTo>
                <a:cubicBezTo>
                  <a:pt x="3384214" y="3550185"/>
                  <a:pt x="3371444" y="3522515"/>
                  <a:pt x="3392727" y="3526772"/>
                </a:cubicBezTo>
                <a:cubicBezTo>
                  <a:pt x="3390598" y="3518259"/>
                  <a:pt x="3405496" y="3524644"/>
                  <a:pt x="3401240" y="3514002"/>
                </a:cubicBezTo>
                <a:cubicBezTo>
                  <a:pt x="3409753" y="3509745"/>
                  <a:pt x="3418266" y="3503360"/>
                  <a:pt x="3422522" y="3494846"/>
                </a:cubicBezTo>
                <a:cubicBezTo>
                  <a:pt x="3424651" y="3499103"/>
                  <a:pt x="3431036" y="3499103"/>
                  <a:pt x="3433164" y="3503360"/>
                </a:cubicBezTo>
                <a:cubicBezTo>
                  <a:pt x="3433164" y="3501231"/>
                  <a:pt x="3439549" y="3503360"/>
                  <a:pt x="3437420" y="3496975"/>
                </a:cubicBezTo>
                <a:cubicBezTo>
                  <a:pt x="3445933" y="3499103"/>
                  <a:pt x="3448062" y="3503360"/>
                  <a:pt x="3454446" y="3505488"/>
                </a:cubicBezTo>
                <a:cubicBezTo>
                  <a:pt x="3452318" y="3501231"/>
                  <a:pt x="3450190" y="3496975"/>
                  <a:pt x="3445933" y="3492718"/>
                </a:cubicBezTo>
                <a:cubicBezTo>
                  <a:pt x="3450190" y="3490589"/>
                  <a:pt x="3458703" y="3492718"/>
                  <a:pt x="3460831" y="3494846"/>
                </a:cubicBezTo>
                <a:cubicBezTo>
                  <a:pt x="3458703" y="3488461"/>
                  <a:pt x="3456575" y="3486333"/>
                  <a:pt x="3458703" y="3486333"/>
                </a:cubicBezTo>
                <a:cubicBezTo>
                  <a:pt x="3465088" y="3492718"/>
                  <a:pt x="3460831" y="3494846"/>
                  <a:pt x="3469344" y="3499103"/>
                </a:cubicBezTo>
                <a:cubicBezTo>
                  <a:pt x="3469344" y="3494846"/>
                  <a:pt x="3467216" y="3488461"/>
                  <a:pt x="3477857" y="3494846"/>
                </a:cubicBezTo>
                <a:cubicBezTo>
                  <a:pt x="3475729" y="3490589"/>
                  <a:pt x="3477857" y="3490589"/>
                  <a:pt x="3477857" y="3486333"/>
                </a:cubicBezTo>
                <a:cubicBezTo>
                  <a:pt x="3473601" y="3484204"/>
                  <a:pt x="3469344" y="3479947"/>
                  <a:pt x="3467216" y="3475690"/>
                </a:cubicBezTo>
                <a:cubicBezTo>
                  <a:pt x="3473601" y="3475690"/>
                  <a:pt x="3469344" y="3479947"/>
                  <a:pt x="3477857" y="3482076"/>
                </a:cubicBezTo>
                <a:cubicBezTo>
                  <a:pt x="3475729" y="3473562"/>
                  <a:pt x="3486371" y="3477819"/>
                  <a:pt x="3488499" y="3471434"/>
                </a:cubicBezTo>
                <a:cubicBezTo>
                  <a:pt x="3492755" y="3479947"/>
                  <a:pt x="3490627" y="3479947"/>
                  <a:pt x="3499140" y="3486333"/>
                </a:cubicBezTo>
                <a:cubicBezTo>
                  <a:pt x="3494884" y="3484204"/>
                  <a:pt x="3499140" y="3492718"/>
                  <a:pt x="3499140" y="3494846"/>
                </a:cubicBezTo>
                <a:cubicBezTo>
                  <a:pt x="3494884" y="3494846"/>
                  <a:pt x="3494884" y="3496975"/>
                  <a:pt x="3492755" y="3499103"/>
                </a:cubicBezTo>
                <a:cubicBezTo>
                  <a:pt x="3488499" y="3494846"/>
                  <a:pt x="3494884" y="3494846"/>
                  <a:pt x="3488499" y="3490589"/>
                </a:cubicBezTo>
                <a:cubicBezTo>
                  <a:pt x="3492755" y="3499103"/>
                  <a:pt x="3475729" y="3490589"/>
                  <a:pt x="3486371" y="3501231"/>
                </a:cubicBezTo>
                <a:cubicBezTo>
                  <a:pt x="3473601" y="3501231"/>
                  <a:pt x="3471473" y="3503360"/>
                  <a:pt x="3462960" y="3505488"/>
                </a:cubicBezTo>
                <a:cubicBezTo>
                  <a:pt x="3462960" y="3507617"/>
                  <a:pt x="3465088" y="3511873"/>
                  <a:pt x="3467216" y="3511873"/>
                </a:cubicBezTo>
                <a:cubicBezTo>
                  <a:pt x="3465088" y="3511873"/>
                  <a:pt x="3462960" y="3511873"/>
                  <a:pt x="3465088" y="3516130"/>
                </a:cubicBezTo>
                <a:cubicBezTo>
                  <a:pt x="3458703" y="3516130"/>
                  <a:pt x="3460831" y="3509745"/>
                  <a:pt x="3456575" y="3509745"/>
                </a:cubicBezTo>
                <a:cubicBezTo>
                  <a:pt x="3450190" y="3509745"/>
                  <a:pt x="3452318" y="3514002"/>
                  <a:pt x="3458703" y="3518259"/>
                </a:cubicBezTo>
                <a:cubicBezTo>
                  <a:pt x="3454446" y="3518259"/>
                  <a:pt x="3452318" y="3514002"/>
                  <a:pt x="3448062" y="3514002"/>
                </a:cubicBezTo>
                <a:cubicBezTo>
                  <a:pt x="3443805" y="3518259"/>
                  <a:pt x="3450190" y="3526772"/>
                  <a:pt x="3435292" y="3522515"/>
                </a:cubicBezTo>
                <a:cubicBezTo>
                  <a:pt x="3437420" y="3526772"/>
                  <a:pt x="3441677" y="3526772"/>
                  <a:pt x="3441677" y="3531029"/>
                </a:cubicBezTo>
                <a:cubicBezTo>
                  <a:pt x="3437420" y="3533157"/>
                  <a:pt x="3435292" y="3533157"/>
                  <a:pt x="3443805" y="3535286"/>
                </a:cubicBezTo>
                <a:cubicBezTo>
                  <a:pt x="3441677" y="3537414"/>
                  <a:pt x="3435292" y="3535286"/>
                  <a:pt x="3433164" y="3537414"/>
                </a:cubicBezTo>
                <a:cubicBezTo>
                  <a:pt x="3435292" y="3552313"/>
                  <a:pt x="3416138" y="3548056"/>
                  <a:pt x="3411881" y="3552313"/>
                </a:cubicBezTo>
                <a:cubicBezTo>
                  <a:pt x="3414009" y="3558698"/>
                  <a:pt x="3416138" y="3569340"/>
                  <a:pt x="3424651" y="3571469"/>
                </a:cubicBezTo>
                <a:cubicBezTo>
                  <a:pt x="3422522" y="3565084"/>
                  <a:pt x="3418266" y="3562955"/>
                  <a:pt x="3420394" y="3560827"/>
                </a:cubicBezTo>
                <a:cubicBezTo>
                  <a:pt x="3424651" y="3560827"/>
                  <a:pt x="3424651" y="3567212"/>
                  <a:pt x="3428907" y="3567212"/>
                </a:cubicBezTo>
                <a:cubicBezTo>
                  <a:pt x="3439549" y="3558698"/>
                  <a:pt x="3450190" y="3548056"/>
                  <a:pt x="3465088" y="3543800"/>
                </a:cubicBezTo>
                <a:cubicBezTo>
                  <a:pt x="3471473" y="3552313"/>
                  <a:pt x="3462960" y="3550185"/>
                  <a:pt x="3465088" y="3554442"/>
                </a:cubicBezTo>
                <a:cubicBezTo>
                  <a:pt x="3469344" y="3558698"/>
                  <a:pt x="3471473" y="3554442"/>
                  <a:pt x="3475729" y="3560827"/>
                </a:cubicBezTo>
                <a:cubicBezTo>
                  <a:pt x="3471473" y="3560827"/>
                  <a:pt x="3469344" y="3558698"/>
                  <a:pt x="3467216" y="3558698"/>
                </a:cubicBezTo>
                <a:cubicBezTo>
                  <a:pt x="3469344" y="3565084"/>
                  <a:pt x="3471473" y="3569340"/>
                  <a:pt x="3469344" y="3571469"/>
                </a:cubicBezTo>
                <a:cubicBezTo>
                  <a:pt x="3471473" y="3567212"/>
                  <a:pt x="3462960" y="3567212"/>
                  <a:pt x="3460831" y="3560827"/>
                </a:cubicBezTo>
                <a:cubicBezTo>
                  <a:pt x="3462960" y="3560827"/>
                  <a:pt x="3467216" y="3562955"/>
                  <a:pt x="3467216" y="3560827"/>
                </a:cubicBezTo>
                <a:cubicBezTo>
                  <a:pt x="3462960" y="3558698"/>
                  <a:pt x="3462960" y="3552313"/>
                  <a:pt x="3456575" y="3552313"/>
                </a:cubicBezTo>
                <a:cubicBezTo>
                  <a:pt x="3467216" y="3560827"/>
                  <a:pt x="3452318" y="3554442"/>
                  <a:pt x="3456575" y="3562955"/>
                </a:cubicBezTo>
                <a:cubicBezTo>
                  <a:pt x="3462960" y="3565084"/>
                  <a:pt x="3462960" y="3571469"/>
                  <a:pt x="3462960" y="3573597"/>
                </a:cubicBezTo>
                <a:cubicBezTo>
                  <a:pt x="3454446" y="3575726"/>
                  <a:pt x="3450190" y="3601267"/>
                  <a:pt x="3435292" y="3597010"/>
                </a:cubicBezTo>
                <a:cubicBezTo>
                  <a:pt x="3437420" y="3599138"/>
                  <a:pt x="3443805" y="3599138"/>
                  <a:pt x="3443805" y="3605523"/>
                </a:cubicBezTo>
                <a:cubicBezTo>
                  <a:pt x="3431036" y="3599138"/>
                  <a:pt x="3431036" y="3601267"/>
                  <a:pt x="3424651" y="3603395"/>
                </a:cubicBezTo>
                <a:cubicBezTo>
                  <a:pt x="3426779" y="3599138"/>
                  <a:pt x="3418266" y="3594881"/>
                  <a:pt x="3424651" y="3594881"/>
                </a:cubicBezTo>
                <a:cubicBezTo>
                  <a:pt x="3426779" y="3597010"/>
                  <a:pt x="3426779" y="3599138"/>
                  <a:pt x="3431036" y="3599138"/>
                </a:cubicBezTo>
                <a:cubicBezTo>
                  <a:pt x="3428907" y="3597010"/>
                  <a:pt x="3431036" y="3590625"/>
                  <a:pt x="3424651" y="3586368"/>
                </a:cubicBezTo>
                <a:cubicBezTo>
                  <a:pt x="3426779" y="3592753"/>
                  <a:pt x="3409753" y="3592753"/>
                  <a:pt x="3424651" y="3609780"/>
                </a:cubicBezTo>
                <a:cubicBezTo>
                  <a:pt x="3420394" y="3609780"/>
                  <a:pt x="3420394" y="3614037"/>
                  <a:pt x="3416138" y="3614037"/>
                </a:cubicBezTo>
                <a:cubicBezTo>
                  <a:pt x="3411881" y="3607652"/>
                  <a:pt x="3418266" y="3605523"/>
                  <a:pt x="3409753" y="3601267"/>
                </a:cubicBezTo>
                <a:cubicBezTo>
                  <a:pt x="3403368" y="3601267"/>
                  <a:pt x="3414009" y="3614037"/>
                  <a:pt x="3407625" y="3611909"/>
                </a:cubicBezTo>
                <a:cubicBezTo>
                  <a:pt x="3420394" y="3622551"/>
                  <a:pt x="3401240" y="3624679"/>
                  <a:pt x="3409753" y="3631064"/>
                </a:cubicBezTo>
                <a:cubicBezTo>
                  <a:pt x="3403368" y="3628936"/>
                  <a:pt x="3407625" y="3628936"/>
                  <a:pt x="3403368" y="3624679"/>
                </a:cubicBezTo>
                <a:cubicBezTo>
                  <a:pt x="3399111" y="3624679"/>
                  <a:pt x="3394855" y="3628936"/>
                  <a:pt x="3401240" y="3633193"/>
                </a:cubicBezTo>
                <a:cubicBezTo>
                  <a:pt x="3392727" y="3628936"/>
                  <a:pt x="3399111" y="3637449"/>
                  <a:pt x="3390598" y="3631064"/>
                </a:cubicBezTo>
                <a:cubicBezTo>
                  <a:pt x="3388470" y="3635321"/>
                  <a:pt x="3388470" y="3641706"/>
                  <a:pt x="3394855" y="3645963"/>
                </a:cubicBezTo>
                <a:cubicBezTo>
                  <a:pt x="3394855" y="3650220"/>
                  <a:pt x="3386342" y="3637449"/>
                  <a:pt x="3386342" y="3643835"/>
                </a:cubicBezTo>
                <a:cubicBezTo>
                  <a:pt x="3390598" y="3648092"/>
                  <a:pt x="3392727" y="3652348"/>
                  <a:pt x="3386342" y="3652348"/>
                </a:cubicBezTo>
                <a:cubicBezTo>
                  <a:pt x="3382085" y="3652348"/>
                  <a:pt x="3382085" y="3648092"/>
                  <a:pt x="3379957" y="3645963"/>
                </a:cubicBezTo>
                <a:cubicBezTo>
                  <a:pt x="3377829" y="3648092"/>
                  <a:pt x="3382085" y="3650220"/>
                  <a:pt x="3384214" y="3654477"/>
                </a:cubicBezTo>
                <a:cubicBezTo>
                  <a:pt x="3379957" y="3652348"/>
                  <a:pt x="3379957" y="3654477"/>
                  <a:pt x="3377829" y="3654477"/>
                </a:cubicBezTo>
                <a:cubicBezTo>
                  <a:pt x="3369316" y="3648092"/>
                  <a:pt x="3382085" y="3650220"/>
                  <a:pt x="3373572" y="3643835"/>
                </a:cubicBezTo>
                <a:cubicBezTo>
                  <a:pt x="3367187" y="3645963"/>
                  <a:pt x="3369316" y="3654477"/>
                  <a:pt x="3377829" y="3660862"/>
                </a:cubicBezTo>
                <a:cubicBezTo>
                  <a:pt x="3369316" y="3656605"/>
                  <a:pt x="3358674" y="3654477"/>
                  <a:pt x="3369316" y="3665119"/>
                </a:cubicBezTo>
                <a:cubicBezTo>
                  <a:pt x="3367187" y="3667247"/>
                  <a:pt x="3365059" y="3662990"/>
                  <a:pt x="3360803" y="3660862"/>
                </a:cubicBezTo>
                <a:cubicBezTo>
                  <a:pt x="3356546" y="3671504"/>
                  <a:pt x="3345905" y="3671504"/>
                  <a:pt x="3345905" y="3684274"/>
                </a:cubicBezTo>
                <a:cubicBezTo>
                  <a:pt x="3339520" y="3684274"/>
                  <a:pt x="3339520" y="3680018"/>
                  <a:pt x="3335263" y="3677889"/>
                </a:cubicBezTo>
                <a:cubicBezTo>
                  <a:pt x="3333135" y="3686403"/>
                  <a:pt x="3339520" y="3697045"/>
                  <a:pt x="3328879" y="3690660"/>
                </a:cubicBezTo>
                <a:cubicBezTo>
                  <a:pt x="3331007" y="3697045"/>
                  <a:pt x="3324622" y="3697045"/>
                  <a:pt x="3326750" y="3701302"/>
                </a:cubicBezTo>
                <a:cubicBezTo>
                  <a:pt x="3326750" y="3699173"/>
                  <a:pt x="3322494" y="3697045"/>
                  <a:pt x="3320366" y="3697045"/>
                </a:cubicBezTo>
                <a:cubicBezTo>
                  <a:pt x="3322494" y="3703430"/>
                  <a:pt x="3322494" y="3722586"/>
                  <a:pt x="3311852" y="3711944"/>
                </a:cubicBezTo>
                <a:cubicBezTo>
                  <a:pt x="3313981" y="3720457"/>
                  <a:pt x="3311852" y="3726843"/>
                  <a:pt x="3316109" y="3733228"/>
                </a:cubicBezTo>
                <a:cubicBezTo>
                  <a:pt x="3299083" y="3726843"/>
                  <a:pt x="3301211" y="3752384"/>
                  <a:pt x="3292698" y="3737485"/>
                </a:cubicBezTo>
                <a:cubicBezTo>
                  <a:pt x="3286313" y="3737485"/>
                  <a:pt x="3296955" y="3748127"/>
                  <a:pt x="3288442" y="3743870"/>
                </a:cubicBezTo>
                <a:cubicBezTo>
                  <a:pt x="3279928" y="3741741"/>
                  <a:pt x="3292698" y="3741741"/>
                  <a:pt x="3284185" y="3737485"/>
                </a:cubicBezTo>
                <a:cubicBezTo>
                  <a:pt x="3279928" y="3737485"/>
                  <a:pt x="3271415" y="3741741"/>
                  <a:pt x="3282057" y="3750255"/>
                </a:cubicBezTo>
                <a:cubicBezTo>
                  <a:pt x="3282057" y="3748127"/>
                  <a:pt x="3288442" y="3743870"/>
                  <a:pt x="3290570" y="3748127"/>
                </a:cubicBezTo>
                <a:cubicBezTo>
                  <a:pt x="3284185" y="3750255"/>
                  <a:pt x="3279928" y="3758769"/>
                  <a:pt x="3271415" y="3754512"/>
                </a:cubicBezTo>
                <a:cubicBezTo>
                  <a:pt x="3269287" y="3760897"/>
                  <a:pt x="3277800" y="3758769"/>
                  <a:pt x="3277800" y="3763026"/>
                </a:cubicBezTo>
                <a:cubicBezTo>
                  <a:pt x="3267159" y="3760897"/>
                  <a:pt x="3273544" y="3767282"/>
                  <a:pt x="3269287" y="3767282"/>
                </a:cubicBezTo>
                <a:cubicBezTo>
                  <a:pt x="3275672" y="3769411"/>
                  <a:pt x="3279928" y="3769411"/>
                  <a:pt x="3282057" y="3773668"/>
                </a:cubicBezTo>
                <a:cubicBezTo>
                  <a:pt x="3282057" y="3767282"/>
                  <a:pt x="3282057" y="3763026"/>
                  <a:pt x="3292698" y="3767282"/>
                </a:cubicBezTo>
                <a:cubicBezTo>
                  <a:pt x="3294826" y="3773668"/>
                  <a:pt x="3284185" y="3769411"/>
                  <a:pt x="3286313" y="3775796"/>
                </a:cubicBezTo>
                <a:cubicBezTo>
                  <a:pt x="3279928" y="3775796"/>
                  <a:pt x="3269287" y="3765154"/>
                  <a:pt x="3269287" y="3773668"/>
                </a:cubicBezTo>
                <a:cubicBezTo>
                  <a:pt x="3271415" y="3777924"/>
                  <a:pt x="3275672" y="3780053"/>
                  <a:pt x="3277800" y="3784310"/>
                </a:cubicBezTo>
                <a:cubicBezTo>
                  <a:pt x="3277800" y="3784310"/>
                  <a:pt x="3277800" y="3784310"/>
                  <a:pt x="3273544" y="3784310"/>
                </a:cubicBezTo>
                <a:cubicBezTo>
                  <a:pt x="3271415" y="3780053"/>
                  <a:pt x="3269287" y="3773668"/>
                  <a:pt x="3265031" y="3771539"/>
                </a:cubicBezTo>
                <a:cubicBezTo>
                  <a:pt x="3262902" y="3775796"/>
                  <a:pt x="3258646" y="3769411"/>
                  <a:pt x="3254389" y="3765154"/>
                </a:cubicBezTo>
                <a:cubicBezTo>
                  <a:pt x="3248004" y="3765154"/>
                  <a:pt x="3256517" y="3773668"/>
                  <a:pt x="3256517" y="3777924"/>
                </a:cubicBezTo>
                <a:cubicBezTo>
                  <a:pt x="3245876" y="3777924"/>
                  <a:pt x="3237363" y="3784310"/>
                  <a:pt x="3250133" y="3794952"/>
                </a:cubicBezTo>
                <a:cubicBezTo>
                  <a:pt x="3241620" y="3794952"/>
                  <a:pt x="3241620" y="3784310"/>
                  <a:pt x="3235235" y="3782181"/>
                </a:cubicBezTo>
                <a:cubicBezTo>
                  <a:pt x="3239491" y="3786438"/>
                  <a:pt x="3239491" y="3792823"/>
                  <a:pt x="3243748" y="3797080"/>
                </a:cubicBezTo>
                <a:cubicBezTo>
                  <a:pt x="3237363" y="3797080"/>
                  <a:pt x="3235235" y="3799208"/>
                  <a:pt x="3237363" y="3805594"/>
                </a:cubicBezTo>
                <a:cubicBezTo>
                  <a:pt x="3230978" y="3805594"/>
                  <a:pt x="3230978" y="3794952"/>
                  <a:pt x="3222465" y="3794952"/>
                </a:cubicBezTo>
                <a:cubicBezTo>
                  <a:pt x="3224593" y="3799208"/>
                  <a:pt x="3226722" y="3803465"/>
                  <a:pt x="3226722" y="3807722"/>
                </a:cubicBezTo>
                <a:cubicBezTo>
                  <a:pt x="3218209" y="3799208"/>
                  <a:pt x="3218209" y="3807722"/>
                  <a:pt x="3211824" y="3805594"/>
                </a:cubicBezTo>
                <a:cubicBezTo>
                  <a:pt x="3211824" y="3809851"/>
                  <a:pt x="3213952" y="3809851"/>
                  <a:pt x="3213952" y="3811979"/>
                </a:cubicBezTo>
                <a:cubicBezTo>
                  <a:pt x="3207567" y="3811979"/>
                  <a:pt x="3199054" y="3818364"/>
                  <a:pt x="3209696" y="3831135"/>
                </a:cubicBezTo>
                <a:cubicBezTo>
                  <a:pt x="3201182" y="3824749"/>
                  <a:pt x="3196926" y="3831135"/>
                  <a:pt x="3203311" y="3835391"/>
                </a:cubicBezTo>
                <a:cubicBezTo>
                  <a:pt x="3186285" y="3829006"/>
                  <a:pt x="3196926" y="3843905"/>
                  <a:pt x="3188413" y="3843905"/>
                </a:cubicBezTo>
                <a:cubicBezTo>
                  <a:pt x="3192669" y="3848162"/>
                  <a:pt x="3188413" y="3846033"/>
                  <a:pt x="3188413" y="3848162"/>
                </a:cubicBezTo>
                <a:cubicBezTo>
                  <a:pt x="3190541" y="3848162"/>
                  <a:pt x="3192669" y="3850290"/>
                  <a:pt x="3194798" y="3852419"/>
                </a:cubicBezTo>
                <a:cubicBezTo>
                  <a:pt x="3194798" y="3854547"/>
                  <a:pt x="3196926" y="3860932"/>
                  <a:pt x="3190541" y="3860932"/>
                </a:cubicBezTo>
                <a:cubicBezTo>
                  <a:pt x="3188413" y="3854547"/>
                  <a:pt x="3194798" y="3854547"/>
                  <a:pt x="3186285" y="3848162"/>
                </a:cubicBezTo>
                <a:cubicBezTo>
                  <a:pt x="3186285" y="3856676"/>
                  <a:pt x="3167130" y="3850290"/>
                  <a:pt x="3165002" y="3856676"/>
                </a:cubicBezTo>
                <a:cubicBezTo>
                  <a:pt x="3165002" y="3860932"/>
                  <a:pt x="3167130" y="3865189"/>
                  <a:pt x="3173515" y="3869446"/>
                </a:cubicBezTo>
                <a:cubicBezTo>
                  <a:pt x="3184156" y="3869446"/>
                  <a:pt x="3167130" y="3858804"/>
                  <a:pt x="3173515" y="3858804"/>
                </a:cubicBezTo>
                <a:cubicBezTo>
                  <a:pt x="3175643" y="3865189"/>
                  <a:pt x="3184156" y="3869446"/>
                  <a:pt x="3188413" y="3873703"/>
                </a:cubicBezTo>
                <a:cubicBezTo>
                  <a:pt x="3179900" y="3867318"/>
                  <a:pt x="3177772" y="3873703"/>
                  <a:pt x="3173515" y="3873703"/>
                </a:cubicBezTo>
                <a:cubicBezTo>
                  <a:pt x="3169258" y="3869446"/>
                  <a:pt x="3167130" y="3863061"/>
                  <a:pt x="3160745" y="3860932"/>
                </a:cubicBezTo>
                <a:cubicBezTo>
                  <a:pt x="3160745" y="3865189"/>
                  <a:pt x="3167130" y="3871574"/>
                  <a:pt x="3162874" y="3871574"/>
                </a:cubicBezTo>
                <a:cubicBezTo>
                  <a:pt x="3160745" y="3869446"/>
                  <a:pt x="3158617" y="3865189"/>
                  <a:pt x="3156489" y="3865189"/>
                </a:cubicBezTo>
                <a:cubicBezTo>
                  <a:pt x="3154361" y="3867318"/>
                  <a:pt x="3154361" y="3871574"/>
                  <a:pt x="3152232" y="3875831"/>
                </a:cubicBezTo>
                <a:cubicBezTo>
                  <a:pt x="3139463" y="3869446"/>
                  <a:pt x="3141591" y="3884345"/>
                  <a:pt x="3130950" y="3884345"/>
                </a:cubicBezTo>
                <a:cubicBezTo>
                  <a:pt x="3135206" y="3886473"/>
                  <a:pt x="3135206" y="3890730"/>
                  <a:pt x="3137334" y="3892858"/>
                </a:cubicBezTo>
                <a:cubicBezTo>
                  <a:pt x="3135206" y="3892858"/>
                  <a:pt x="3130950" y="3890730"/>
                  <a:pt x="3133078" y="3897115"/>
                </a:cubicBezTo>
                <a:cubicBezTo>
                  <a:pt x="3120308" y="3888602"/>
                  <a:pt x="3126693" y="3901372"/>
                  <a:pt x="3122437" y="3907757"/>
                </a:cubicBezTo>
                <a:cubicBezTo>
                  <a:pt x="3120308" y="3901372"/>
                  <a:pt x="3118180" y="3907757"/>
                  <a:pt x="3116052" y="3903500"/>
                </a:cubicBezTo>
                <a:cubicBezTo>
                  <a:pt x="3111795" y="3897115"/>
                  <a:pt x="3111795" y="3892858"/>
                  <a:pt x="3116052" y="3892858"/>
                </a:cubicBezTo>
                <a:cubicBezTo>
                  <a:pt x="3103282" y="3884345"/>
                  <a:pt x="3099026" y="3892858"/>
                  <a:pt x="3101154" y="3901372"/>
                </a:cubicBezTo>
                <a:cubicBezTo>
                  <a:pt x="3105410" y="3901372"/>
                  <a:pt x="3103282" y="3894987"/>
                  <a:pt x="3109667" y="3899244"/>
                </a:cubicBezTo>
                <a:cubicBezTo>
                  <a:pt x="3107539" y="3907757"/>
                  <a:pt x="3099026" y="3912014"/>
                  <a:pt x="3099026" y="3922656"/>
                </a:cubicBezTo>
                <a:cubicBezTo>
                  <a:pt x="3101154" y="3926913"/>
                  <a:pt x="3103282" y="3926913"/>
                  <a:pt x="3105410" y="3926913"/>
                </a:cubicBezTo>
                <a:cubicBezTo>
                  <a:pt x="3105410" y="3926913"/>
                  <a:pt x="3105410" y="3926913"/>
                  <a:pt x="3109667" y="3935427"/>
                </a:cubicBezTo>
                <a:cubicBezTo>
                  <a:pt x="3103282" y="3935427"/>
                  <a:pt x="3103282" y="3929041"/>
                  <a:pt x="3096897" y="3926913"/>
                </a:cubicBezTo>
                <a:cubicBezTo>
                  <a:pt x="3084128" y="3926913"/>
                  <a:pt x="3099026" y="3937555"/>
                  <a:pt x="3086256" y="3933298"/>
                </a:cubicBezTo>
                <a:cubicBezTo>
                  <a:pt x="3090512" y="3941812"/>
                  <a:pt x="3101154" y="3939683"/>
                  <a:pt x="3101154" y="3937555"/>
                </a:cubicBezTo>
                <a:cubicBezTo>
                  <a:pt x="3105410" y="3946069"/>
                  <a:pt x="3090512" y="3939683"/>
                  <a:pt x="3099026" y="3948197"/>
                </a:cubicBezTo>
                <a:cubicBezTo>
                  <a:pt x="3090512" y="3943940"/>
                  <a:pt x="3088384" y="3933298"/>
                  <a:pt x="3077743" y="3933298"/>
                </a:cubicBezTo>
                <a:cubicBezTo>
                  <a:pt x="3077743" y="3939683"/>
                  <a:pt x="3062845" y="3943940"/>
                  <a:pt x="3081999" y="3958839"/>
                </a:cubicBezTo>
                <a:cubicBezTo>
                  <a:pt x="3079871" y="3952454"/>
                  <a:pt x="3081999" y="3950325"/>
                  <a:pt x="3086256" y="3946069"/>
                </a:cubicBezTo>
                <a:cubicBezTo>
                  <a:pt x="3090512" y="3952454"/>
                  <a:pt x="3081999" y="3950325"/>
                  <a:pt x="3090512" y="3956711"/>
                </a:cubicBezTo>
                <a:cubicBezTo>
                  <a:pt x="3081999" y="3956711"/>
                  <a:pt x="3079871" y="3971610"/>
                  <a:pt x="3073486" y="3969481"/>
                </a:cubicBezTo>
                <a:cubicBezTo>
                  <a:pt x="3075615" y="3969481"/>
                  <a:pt x="3075615" y="3969481"/>
                  <a:pt x="3075615" y="3967353"/>
                </a:cubicBezTo>
                <a:cubicBezTo>
                  <a:pt x="3069230" y="3965224"/>
                  <a:pt x="3069230" y="3969481"/>
                  <a:pt x="3067102" y="3960968"/>
                </a:cubicBezTo>
                <a:cubicBezTo>
                  <a:pt x="3064973" y="3954582"/>
                  <a:pt x="3073486" y="3969481"/>
                  <a:pt x="3071358" y="3963096"/>
                </a:cubicBezTo>
                <a:cubicBezTo>
                  <a:pt x="3071358" y="3954582"/>
                  <a:pt x="3067102" y="3960968"/>
                  <a:pt x="3064973" y="3956711"/>
                </a:cubicBezTo>
                <a:cubicBezTo>
                  <a:pt x="3069230" y="3954582"/>
                  <a:pt x="3058588" y="3946069"/>
                  <a:pt x="3064973" y="3943940"/>
                </a:cubicBezTo>
                <a:cubicBezTo>
                  <a:pt x="3058588" y="3939683"/>
                  <a:pt x="3058588" y="3943940"/>
                  <a:pt x="3056460" y="3946069"/>
                </a:cubicBezTo>
                <a:cubicBezTo>
                  <a:pt x="3058588" y="3950325"/>
                  <a:pt x="3062845" y="3958839"/>
                  <a:pt x="3058588" y="3956711"/>
                </a:cubicBezTo>
                <a:cubicBezTo>
                  <a:pt x="3054332" y="3954582"/>
                  <a:pt x="3054332" y="3950325"/>
                  <a:pt x="3050075" y="3948197"/>
                </a:cubicBezTo>
                <a:cubicBezTo>
                  <a:pt x="3047947" y="3950325"/>
                  <a:pt x="3045819" y="3954582"/>
                  <a:pt x="3054332" y="3958839"/>
                </a:cubicBezTo>
                <a:cubicBezTo>
                  <a:pt x="3054332" y="3954582"/>
                  <a:pt x="3062845" y="3965224"/>
                  <a:pt x="3064973" y="3960968"/>
                </a:cubicBezTo>
                <a:cubicBezTo>
                  <a:pt x="3069230" y="3969481"/>
                  <a:pt x="3058588" y="3963096"/>
                  <a:pt x="3056460" y="3965224"/>
                </a:cubicBezTo>
                <a:cubicBezTo>
                  <a:pt x="3056460" y="3969481"/>
                  <a:pt x="3056460" y="3973738"/>
                  <a:pt x="3060717" y="3973738"/>
                </a:cubicBezTo>
                <a:cubicBezTo>
                  <a:pt x="3060717" y="3969481"/>
                  <a:pt x="3064973" y="3969481"/>
                  <a:pt x="3067102" y="3969481"/>
                </a:cubicBezTo>
                <a:cubicBezTo>
                  <a:pt x="3073486" y="3977995"/>
                  <a:pt x="3064973" y="3971610"/>
                  <a:pt x="3069230" y="3980123"/>
                </a:cubicBezTo>
                <a:cubicBezTo>
                  <a:pt x="3073486" y="3980123"/>
                  <a:pt x="3075615" y="3973738"/>
                  <a:pt x="3079871" y="3971610"/>
                </a:cubicBezTo>
                <a:cubicBezTo>
                  <a:pt x="3081999" y="3973738"/>
                  <a:pt x="3081999" y="3977995"/>
                  <a:pt x="3084128" y="3977995"/>
                </a:cubicBezTo>
                <a:cubicBezTo>
                  <a:pt x="3086256" y="3975866"/>
                  <a:pt x="3088384" y="3973738"/>
                  <a:pt x="3081999" y="3969481"/>
                </a:cubicBezTo>
                <a:cubicBezTo>
                  <a:pt x="3088384" y="3969481"/>
                  <a:pt x="3092641" y="3967353"/>
                  <a:pt x="3090512" y="3960968"/>
                </a:cubicBezTo>
                <a:cubicBezTo>
                  <a:pt x="3092641" y="3967353"/>
                  <a:pt x="3096897" y="3963096"/>
                  <a:pt x="3092641" y="3958839"/>
                </a:cubicBezTo>
                <a:cubicBezTo>
                  <a:pt x="3094769" y="3958839"/>
                  <a:pt x="3096897" y="3960968"/>
                  <a:pt x="3099026" y="3963096"/>
                </a:cubicBezTo>
                <a:cubicBezTo>
                  <a:pt x="3101154" y="3960968"/>
                  <a:pt x="3101154" y="3958839"/>
                  <a:pt x="3099026" y="3954582"/>
                </a:cubicBezTo>
                <a:cubicBezTo>
                  <a:pt x="3109667" y="3958839"/>
                  <a:pt x="3109667" y="3952454"/>
                  <a:pt x="3109667" y="3946069"/>
                </a:cubicBezTo>
                <a:cubicBezTo>
                  <a:pt x="3109667" y="3950325"/>
                  <a:pt x="3116052" y="3950325"/>
                  <a:pt x="3118180" y="3952454"/>
                </a:cubicBezTo>
                <a:cubicBezTo>
                  <a:pt x="3113923" y="3937555"/>
                  <a:pt x="3139463" y="3946069"/>
                  <a:pt x="3128821" y="3931170"/>
                </a:cubicBezTo>
                <a:cubicBezTo>
                  <a:pt x="3137334" y="3935427"/>
                  <a:pt x="3133078" y="3926913"/>
                  <a:pt x="3133078" y="3924785"/>
                </a:cubicBezTo>
                <a:cubicBezTo>
                  <a:pt x="3139463" y="3924785"/>
                  <a:pt x="3141591" y="3929041"/>
                  <a:pt x="3145847" y="3929041"/>
                </a:cubicBezTo>
                <a:cubicBezTo>
                  <a:pt x="3137334" y="3918399"/>
                  <a:pt x="3158617" y="3924785"/>
                  <a:pt x="3160745" y="3918399"/>
                </a:cubicBezTo>
                <a:cubicBezTo>
                  <a:pt x="3158617" y="3916271"/>
                  <a:pt x="3156489" y="3914143"/>
                  <a:pt x="3154361" y="3912014"/>
                </a:cubicBezTo>
                <a:cubicBezTo>
                  <a:pt x="3158617" y="3909886"/>
                  <a:pt x="3160745" y="3909886"/>
                  <a:pt x="3165002" y="3905629"/>
                </a:cubicBezTo>
                <a:cubicBezTo>
                  <a:pt x="3169258" y="3909886"/>
                  <a:pt x="3162874" y="3912014"/>
                  <a:pt x="3171387" y="3916271"/>
                </a:cubicBezTo>
                <a:cubicBezTo>
                  <a:pt x="3160745" y="3894987"/>
                  <a:pt x="3184156" y="3894987"/>
                  <a:pt x="3188413" y="3890730"/>
                </a:cubicBezTo>
                <a:cubicBezTo>
                  <a:pt x="3186285" y="3888602"/>
                  <a:pt x="3182028" y="3886473"/>
                  <a:pt x="3179900" y="3882216"/>
                </a:cubicBezTo>
                <a:cubicBezTo>
                  <a:pt x="3186285" y="3882216"/>
                  <a:pt x="3184156" y="3875831"/>
                  <a:pt x="3188413" y="3875831"/>
                </a:cubicBezTo>
                <a:cubicBezTo>
                  <a:pt x="3190541" y="3880088"/>
                  <a:pt x="3192669" y="3884345"/>
                  <a:pt x="3196926" y="3888602"/>
                </a:cubicBezTo>
                <a:cubicBezTo>
                  <a:pt x="3211824" y="3880088"/>
                  <a:pt x="3216080" y="3854547"/>
                  <a:pt x="3237363" y="3856676"/>
                </a:cubicBezTo>
                <a:cubicBezTo>
                  <a:pt x="3235235" y="3856676"/>
                  <a:pt x="3233107" y="3856676"/>
                  <a:pt x="3235235" y="3863061"/>
                </a:cubicBezTo>
                <a:cubicBezTo>
                  <a:pt x="3239491" y="3863061"/>
                  <a:pt x="3239491" y="3867318"/>
                  <a:pt x="3245876" y="3867318"/>
                </a:cubicBezTo>
                <a:cubicBezTo>
                  <a:pt x="3237363" y="3854547"/>
                  <a:pt x="3252261" y="3863061"/>
                  <a:pt x="3254389" y="3860932"/>
                </a:cubicBezTo>
                <a:cubicBezTo>
                  <a:pt x="3252261" y="3856676"/>
                  <a:pt x="3248004" y="3854547"/>
                  <a:pt x="3248004" y="3850290"/>
                </a:cubicBezTo>
                <a:cubicBezTo>
                  <a:pt x="3256517" y="3854547"/>
                  <a:pt x="3256517" y="3852419"/>
                  <a:pt x="3260774" y="3852419"/>
                </a:cubicBezTo>
                <a:cubicBezTo>
                  <a:pt x="3260774" y="3848162"/>
                  <a:pt x="3256517" y="3848162"/>
                  <a:pt x="3254389" y="3846033"/>
                </a:cubicBezTo>
                <a:cubicBezTo>
                  <a:pt x="3258646" y="3846033"/>
                  <a:pt x="3256517" y="3833263"/>
                  <a:pt x="3265031" y="3839648"/>
                </a:cubicBezTo>
                <a:cubicBezTo>
                  <a:pt x="3262902" y="3841777"/>
                  <a:pt x="3258646" y="3839648"/>
                  <a:pt x="3260774" y="3846033"/>
                </a:cubicBezTo>
                <a:cubicBezTo>
                  <a:pt x="3269287" y="3841777"/>
                  <a:pt x="3269287" y="3850290"/>
                  <a:pt x="3277800" y="3854547"/>
                </a:cubicBezTo>
                <a:cubicBezTo>
                  <a:pt x="3277800" y="3848162"/>
                  <a:pt x="3273544" y="3846033"/>
                  <a:pt x="3271415" y="3843905"/>
                </a:cubicBezTo>
                <a:cubicBezTo>
                  <a:pt x="3273544" y="3837520"/>
                  <a:pt x="3282057" y="3835391"/>
                  <a:pt x="3290570" y="3831135"/>
                </a:cubicBezTo>
                <a:cubicBezTo>
                  <a:pt x="3284185" y="3826878"/>
                  <a:pt x="3286313" y="3822621"/>
                  <a:pt x="3284185" y="3818364"/>
                </a:cubicBezTo>
                <a:cubicBezTo>
                  <a:pt x="3290570" y="3818364"/>
                  <a:pt x="3290570" y="3824749"/>
                  <a:pt x="3296955" y="3824749"/>
                </a:cubicBezTo>
                <a:cubicBezTo>
                  <a:pt x="3290570" y="3816236"/>
                  <a:pt x="3292698" y="3814107"/>
                  <a:pt x="3292698" y="3807722"/>
                </a:cubicBezTo>
                <a:cubicBezTo>
                  <a:pt x="3290570" y="3807722"/>
                  <a:pt x="3290570" y="3809851"/>
                  <a:pt x="3288442" y="3807722"/>
                </a:cubicBezTo>
                <a:cubicBezTo>
                  <a:pt x="3292698" y="3807722"/>
                  <a:pt x="3288442" y="3801337"/>
                  <a:pt x="3284185" y="3797080"/>
                </a:cubicBezTo>
                <a:cubicBezTo>
                  <a:pt x="3288442" y="3799208"/>
                  <a:pt x="3286313" y="3792823"/>
                  <a:pt x="3292698" y="3794952"/>
                </a:cubicBezTo>
                <a:cubicBezTo>
                  <a:pt x="3296955" y="3801337"/>
                  <a:pt x="3292698" y="3797080"/>
                  <a:pt x="3292698" y="3799208"/>
                </a:cubicBezTo>
                <a:cubicBezTo>
                  <a:pt x="3299083" y="3801337"/>
                  <a:pt x="3296955" y="3805594"/>
                  <a:pt x="3296955" y="3805594"/>
                </a:cubicBezTo>
                <a:cubicBezTo>
                  <a:pt x="3299083" y="3803465"/>
                  <a:pt x="3303339" y="3803465"/>
                  <a:pt x="3309724" y="3805594"/>
                </a:cubicBezTo>
                <a:cubicBezTo>
                  <a:pt x="3305468" y="3805594"/>
                  <a:pt x="3307596" y="3811979"/>
                  <a:pt x="3309724" y="3811979"/>
                </a:cubicBezTo>
                <a:cubicBezTo>
                  <a:pt x="3320366" y="3811979"/>
                  <a:pt x="3313981" y="3797080"/>
                  <a:pt x="3318237" y="3792823"/>
                </a:cubicBezTo>
                <a:cubicBezTo>
                  <a:pt x="3320366" y="3797080"/>
                  <a:pt x="3320366" y="3803465"/>
                  <a:pt x="3326750" y="3803465"/>
                </a:cubicBezTo>
                <a:cubicBezTo>
                  <a:pt x="3323558" y="3799208"/>
                  <a:pt x="3320898" y="3793887"/>
                  <a:pt x="3320366" y="3790163"/>
                </a:cubicBezTo>
                <a:lnTo>
                  <a:pt x="3324760" y="3787599"/>
                </a:lnTo>
                <a:lnTo>
                  <a:pt x="3326750" y="3790695"/>
                </a:lnTo>
                <a:cubicBezTo>
                  <a:pt x="3331007" y="3788566"/>
                  <a:pt x="3335263" y="3786438"/>
                  <a:pt x="3335263" y="3780053"/>
                </a:cubicBezTo>
                <a:cubicBezTo>
                  <a:pt x="3339520" y="3782181"/>
                  <a:pt x="3343777" y="3784310"/>
                  <a:pt x="3345905" y="3786438"/>
                </a:cubicBezTo>
                <a:cubicBezTo>
                  <a:pt x="3345905" y="3780053"/>
                  <a:pt x="3345905" y="3782181"/>
                  <a:pt x="3341648" y="3773668"/>
                </a:cubicBezTo>
                <a:cubicBezTo>
                  <a:pt x="3345905" y="3775796"/>
                  <a:pt x="3345905" y="3773668"/>
                  <a:pt x="3350161" y="3775796"/>
                </a:cubicBezTo>
                <a:cubicBezTo>
                  <a:pt x="3352290" y="3775796"/>
                  <a:pt x="3352290" y="3777924"/>
                  <a:pt x="3354418" y="3780053"/>
                </a:cubicBezTo>
                <a:cubicBezTo>
                  <a:pt x="3367187" y="3777924"/>
                  <a:pt x="3362931" y="3763026"/>
                  <a:pt x="3367187" y="3756640"/>
                </a:cubicBezTo>
                <a:cubicBezTo>
                  <a:pt x="3371444" y="3760897"/>
                  <a:pt x="3373572" y="3765154"/>
                  <a:pt x="3379957" y="3769411"/>
                </a:cubicBezTo>
                <a:cubicBezTo>
                  <a:pt x="3379957" y="3765154"/>
                  <a:pt x="3386342" y="3765154"/>
                  <a:pt x="3382085" y="3758769"/>
                </a:cubicBezTo>
                <a:cubicBezTo>
                  <a:pt x="3377829" y="3756640"/>
                  <a:pt x="3379957" y="3769411"/>
                  <a:pt x="3373572" y="3758769"/>
                </a:cubicBezTo>
                <a:cubicBezTo>
                  <a:pt x="3373572" y="3754512"/>
                  <a:pt x="3382085" y="3756640"/>
                  <a:pt x="3390598" y="3756640"/>
                </a:cubicBezTo>
                <a:cubicBezTo>
                  <a:pt x="3388470" y="3748127"/>
                  <a:pt x="3384214" y="3754512"/>
                  <a:pt x="3377829" y="3750255"/>
                </a:cubicBezTo>
                <a:cubicBezTo>
                  <a:pt x="3392727" y="3748127"/>
                  <a:pt x="3392727" y="3733228"/>
                  <a:pt x="3396983" y="3724714"/>
                </a:cubicBezTo>
                <a:cubicBezTo>
                  <a:pt x="3399111" y="3731099"/>
                  <a:pt x="3392727" y="3726843"/>
                  <a:pt x="3394855" y="3731099"/>
                </a:cubicBezTo>
                <a:cubicBezTo>
                  <a:pt x="3401240" y="3731099"/>
                  <a:pt x="3401240" y="3737485"/>
                  <a:pt x="3405496" y="3737485"/>
                </a:cubicBezTo>
                <a:cubicBezTo>
                  <a:pt x="3399111" y="3716201"/>
                  <a:pt x="3422522" y="3722586"/>
                  <a:pt x="3426779" y="3711944"/>
                </a:cubicBezTo>
                <a:cubicBezTo>
                  <a:pt x="3426779" y="3716201"/>
                  <a:pt x="3428907" y="3718329"/>
                  <a:pt x="3435292" y="3718329"/>
                </a:cubicBezTo>
                <a:cubicBezTo>
                  <a:pt x="3431036" y="3711944"/>
                  <a:pt x="3428907" y="3705559"/>
                  <a:pt x="3431036" y="3703430"/>
                </a:cubicBezTo>
                <a:cubicBezTo>
                  <a:pt x="3433164" y="3705559"/>
                  <a:pt x="3435292" y="3707687"/>
                  <a:pt x="3437420" y="3709815"/>
                </a:cubicBezTo>
                <a:cubicBezTo>
                  <a:pt x="3437420" y="3699173"/>
                  <a:pt x="3452318" y="3699173"/>
                  <a:pt x="3450190" y="3686403"/>
                </a:cubicBezTo>
                <a:cubicBezTo>
                  <a:pt x="3450190" y="3688531"/>
                  <a:pt x="3452318" y="3690660"/>
                  <a:pt x="3456575" y="3692788"/>
                </a:cubicBezTo>
                <a:cubicBezTo>
                  <a:pt x="3460831" y="3680018"/>
                  <a:pt x="3465088" y="3684274"/>
                  <a:pt x="3475729" y="3680018"/>
                </a:cubicBezTo>
                <a:cubicBezTo>
                  <a:pt x="3477857" y="3684274"/>
                  <a:pt x="3479986" y="3686403"/>
                  <a:pt x="3482114" y="3688531"/>
                </a:cubicBezTo>
                <a:cubicBezTo>
                  <a:pt x="3479986" y="3680018"/>
                  <a:pt x="3488499" y="3690660"/>
                  <a:pt x="3488499" y="3684274"/>
                </a:cubicBezTo>
                <a:cubicBezTo>
                  <a:pt x="3486371" y="3680018"/>
                  <a:pt x="3484242" y="3675761"/>
                  <a:pt x="3482114" y="3673632"/>
                </a:cubicBezTo>
                <a:cubicBezTo>
                  <a:pt x="3486371" y="3675761"/>
                  <a:pt x="3488499" y="3673632"/>
                  <a:pt x="3488499" y="3673632"/>
                </a:cubicBezTo>
                <a:cubicBezTo>
                  <a:pt x="3488499" y="3669376"/>
                  <a:pt x="3482114" y="3669376"/>
                  <a:pt x="3482114" y="3667247"/>
                </a:cubicBezTo>
                <a:cubicBezTo>
                  <a:pt x="3490627" y="3665119"/>
                  <a:pt x="3488499" y="3669376"/>
                  <a:pt x="3494884" y="3665119"/>
                </a:cubicBezTo>
                <a:cubicBezTo>
                  <a:pt x="3490627" y="3662990"/>
                  <a:pt x="3486371" y="3662990"/>
                  <a:pt x="3486371" y="3658734"/>
                </a:cubicBezTo>
                <a:cubicBezTo>
                  <a:pt x="3501268" y="3662990"/>
                  <a:pt x="3505525" y="3645963"/>
                  <a:pt x="3516166" y="3662990"/>
                </a:cubicBezTo>
                <a:cubicBezTo>
                  <a:pt x="3524679" y="3662990"/>
                  <a:pt x="3520423" y="3652348"/>
                  <a:pt x="3524679" y="3652348"/>
                </a:cubicBezTo>
                <a:cubicBezTo>
                  <a:pt x="3526808" y="3654477"/>
                  <a:pt x="3526808" y="3656605"/>
                  <a:pt x="3528936" y="3656605"/>
                </a:cubicBezTo>
                <a:cubicBezTo>
                  <a:pt x="3528936" y="3650220"/>
                  <a:pt x="3539577" y="3658734"/>
                  <a:pt x="3539577" y="3654477"/>
                </a:cubicBezTo>
                <a:cubicBezTo>
                  <a:pt x="3535321" y="3648092"/>
                  <a:pt x="3528936" y="3643835"/>
                  <a:pt x="3522551" y="3637449"/>
                </a:cubicBezTo>
                <a:cubicBezTo>
                  <a:pt x="3533192" y="3643835"/>
                  <a:pt x="3543834" y="3641706"/>
                  <a:pt x="3535321" y="3631064"/>
                </a:cubicBezTo>
                <a:cubicBezTo>
                  <a:pt x="3562988" y="3618294"/>
                  <a:pt x="3582143" y="3599138"/>
                  <a:pt x="3607682" y="3582111"/>
                </a:cubicBezTo>
                <a:cubicBezTo>
                  <a:pt x="3611938" y="3590625"/>
                  <a:pt x="3603425" y="3584239"/>
                  <a:pt x="3603425" y="3590625"/>
                </a:cubicBezTo>
                <a:cubicBezTo>
                  <a:pt x="3609810" y="3594881"/>
                  <a:pt x="3603425" y="3594881"/>
                  <a:pt x="3611938" y="3597010"/>
                </a:cubicBezTo>
                <a:cubicBezTo>
                  <a:pt x="3609810" y="3594881"/>
                  <a:pt x="3614067" y="3597010"/>
                  <a:pt x="3614067" y="3594881"/>
                </a:cubicBezTo>
                <a:cubicBezTo>
                  <a:pt x="3611938" y="3592753"/>
                  <a:pt x="3609810" y="3590625"/>
                  <a:pt x="3607682" y="3588496"/>
                </a:cubicBezTo>
                <a:cubicBezTo>
                  <a:pt x="3614067" y="3586368"/>
                  <a:pt x="3614067" y="3590625"/>
                  <a:pt x="3618323" y="3592753"/>
                </a:cubicBezTo>
                <a:cubicBezTo>
                  <a:pt x="3620451" y="3592753"/>
                  <a:pt x="3622580" y="3590625"/>
                  <a:pt x="3624708" y="3590625"/>
                </a:cubicBezTo>
                <a:cubicBezTo>
                  <a:pt x="3622580" y="3586368"/>
                  <a:pt x="3620451" y="3584239"/>
                  <a:pt x="3618323" y="3584239"/>
                </a:cubicBezTo>
                <a:cubicBezTo>
                  <a:pt x="3609810" y="3582111"/>
                  <a:pt x="3603425" y="3577854"/>
                  <a:pt x="3599169" y="3575726"/>
                </a:cubicBezTo>
                <a:cubicBezTo>
                  <a:pt x="3603425" y="3575726"/>
                  <a:pt x="3599169" y="3569340"/>
                  <a:pt x="3605554" y="3573597"/>
                </a:cubicBezTo>
                <a:cubicBezTo>
                  <a:pt x="3607682" y="3575726"/>
                  <a:pt x="3607682" y="3579982"/>
                  <a:pt x="3611938" y="3579982"/>
                </a:cubicBezTo>
                <a:cubicBezTo>
                  <a:pt x="3614067" y="3573597"/>
                  <a:pt x="3633221" y="3579982"/>
                  <a:pt x="3628965" y="3567212"/>
                </a:cubicBezTo>
                <a:cubicBezTo>
                  <a:pt x="3635349" y="3569340"/>
                  <a:pt x="3637478" y="3569340"/>
                  <a:pt x="3631093" y="3565084"/>
                </a:cubicBezTo>
                <a:cubicBezTo>
                  <a:pt x="3639606" y="3567212"/>
                  <a:pt x="3639606" y="3565084"/>
                  <a:pt x="3641734" y="3562955"/>
                </a:cubicBezTo>
                <a:cubicBezTo>
                  <a:pt x="3643862" y="3569340"/>
                  <a:pt x="3637478" y="3569340"/>
                  <a:pt x="3639606" y="3575726"/>
                </a:cubicBezTo>
                <a:cubicBezTo>
                  <a:pt x="3654504" y="3579982"/>
                  <a:pt x="3648119" y="3567212"/>
                  <a:pt x="3654504" y="3565084"/>
                </a:cubicBezTo>
                <a:cubicBezTo>
                  <a:pt x="3663017" y="3571469"/>
                  <a:pt x="3663017" y="3562955"/>
                  <a:pt x="3667273" y="3565084"/>
                </a:cubicBezTo>
                <a:cubicBezTo>
                  <a:pt x="3671530" y="3569340"/>
                  <a:pt x="3673658" y="3577854"/>
                  <a:pt x="3680043" y="3579982"/>
                </a:cubicBezTo>
                <a:cubicBezTo>
                  <a:pt x="3675786" y="3571469"/>
                  <a:pt x="3682171" y="3571469"/>
                  <a:pt x="3684300" y="3567212"/>
                </a:cubicBezTo>
                <a:cubicBezTo>
                  <a:pt x="3680043" y="3560827"/>
                  <a:pt x="3680043" y="3562955"/>
                  <a:pt x="3675786" y="3556570"/>
                </a:cubicBezTo>
                <a:cubicBezTo>
                  <a:pt x="3684300" y="3560827"/>
                  <a:pt x="3682171" y="3558698"/>
                  <a:pt x="3690684" y="3560827"/>
                </a:cubicBezTo>
                <a:cubicBezTo>
                  <a:pt x="3692813" y="3565084"/>
                  <a:pt x="3694941" y="3565084"/>
                  <a:pt x="3701326" y="3571469"/>
                </a:cubicBezTo>
                <a:cubicBezTo>
                  <a:pt x="3701326" y="3575726"/>
                  <a:pt x="3692813" y="3573597"/>
                  <a:pt x="3699197" y="3582111"/>
                </a:cubicBezTo>
                <a:cubicBezTo>
                  <a:pt x="3682171" y="3579982"/>
                  <a:pt x="3684300" y="3588496"/>
                  <a:pt x="3671530" y="3592753"/>
                </a:cubicBezTo>
                <a:cubicBezTo>
                  <a:pt x="3680043" y="3607652"/>
                  <a:pt x="3663017" y="3601267"/>
                  <a:pt x="3663017" y="3607652"/>
                </a:cubicBezTo>
                <a:cubicBezTo>
                  <a:pt x="3665145" y="3607652"/>
                  <a:pt x="3669402" y="3609780"/>
                  <a:pt x="3669402" y="3611909"/>
                </a:cubicBezTo>
                <a:cubicBezTo>
                  <a:pt x="3663017" y="3609780"/>
                  <a:pt x="3667273" y="3616165"/>
                  <a:pt x="3658760" y="3611909"/>
                </a:cubicBezTo>
                <a:cubicBezTo>
                  <a:pt x="3654504" y="3609780"/>
                  <a:pt x="3652376" y="3603395"/>
                  <a:pt x="3648119" y="3603395"/>
                </a:cubicBezTo>
                <a:cubicBezTo>
                  <a:pt x="3648119" y="3605523"/>
                  <a:pt x="3645991" y="3605523"/>
                  <a:pt x="3645991" y="3605523"/>
                </a:cubicBezTo>
                <a:cubicBezTo>
                  <a:pt x="3648119" y="3614037"/>
                  <a:pt x="3656632" y="3614037"/>
                  <a:pt x="3658760" y="3622551"/>
                </a:cubicBezTo>
                <a:cubicBezTo>
                  <a:pt x="3650247" y="3620422"/>
                  <a:pt x="3650247" y="3620422"/>
                  <a:pt x="3654504" y="3628936"/>
                </a:cubicBezTo>
                <a:cubicBezTo>
                  <a:pt x="3652376" y="3628936"/>
                  <a:pt x="3650247" y="3626807"/>
                  <a:pt x="3648119" y="3626807"/>
                </a:cubicBezTo>
                <a:cubicBezTo>
                  <a:pt x="3648119" y="3628936"/>
                  <a:pt x="3650247" y="3635321"/>
                  <a:pt x="3648119" y="3635321"/>
                </a:cubicBezTo>
                <a:cubicBezTo>
                  <a:pt x="3637478" y="3626807"/>
                  <a:pt x="3648119" y="3626807"/>
                  <a:pt x="3650247" y="3622551"/>
                </a:cubicBezTo>
                <a:cubicBezTo>
                  <a:pt x="3645991" y="3620422"/>
                  <a:pt x="3645991" y="3614037"/>
                  <a:pt x="3639606" y="3614037"/>
                </a:cubicBezTo>
                <a:cubicBezTo>
                  <a:pt x="3641734" y="3620422"/>
                  <a:pt x="3635349" y="3622551"/>
                  <a:pt x="3635349" y="3628936"/>
                </a:cubicBezTo>
                <a:cubicBezTo>
                  <a:pt x="3631093" y="3628936"/>
                  <a:pt x="3626836" y="3622551"/>
                  <a:pt x="3631093" y="3631064"/>
                </a:cubicBezTo>
                <a:cubicBezTo>
                  <a:pt x="3624708" y="3631064"/>
                  <a:pt x="3624708" y="3626807"/>
                  <a:pt x="3618323" y="3626807"/>
                </a:cubicBezTo>
                <a:cubicBezTo>
                  <a:pt x="3622580" y="3633193"/>
                  <a:pt x="3620451" y="3633193"/>
                  <a:pt x="3622580" y="3637449"/>
                </a:cubicBezTo>
                <a:cubicBezTo>
                  <a:pt x="3618323" y="3637449"/>
                  <a:pt x="3609810" y="3631064"/>
                  <a:pt x="3609810" y="3635321"/>
                </a:cubicBezTo>
                <a:cubicBezTo>
                  <a:pt x="3616195" y="3637449"/>
                  <a:pt x="3622580" y="3639578"/>
                  <a:pt x="3624708" y="3648092"/>
                </a:cubicBezTo>
                <a:cubicBezTo>
                  <a:pt x="3609810" y="3639578"/>
                  <a:pt x="3618323" y="3650220"/>
                  <a:pt x="3605554" y="3641706"/>
                </a:cubicBezTo>
                <a:cubicBezTo>
                  <a:pt x="3609810" y="3650220"/>
                  <a:pt x="3607682" y="3648092"/>
                  <a:pt x="3607682" y="3654477"/>
                </a:cubicBezTo>
                <a:cubicBezTo>
                  <a:pt x="3614067" y="3654477"/>
                  <a:pt x="3611938" y="3645963"/>
                  <a:pt x="3620451" y="3652348"/>
                </a:cubicBezTo>
                <a:cubicBezTo>
                  <a:pt x="3618323" y="3656605"/>
                  <a:pt x="3609810" y="3656605"/>
                  <a:pt x="3605554" y="3660862"/>
                </a:cubicBezTo>
                <a:cubicBezTo>
                  <a:pt x="3616195" y="3669376"/>
                  <a:pt x="3599169" y="3673632"/>
                  <a:pt x="3599169" y="3680018"/>
                </a:cubicBezTo>
                <a:cubicBezTo>
                  <a:pt x="3607682" y="3680018"/>
                  <a:pt x="3620451" y="3673632"/>
                  <a:pt x="3628965" y="3686403"/>
                </a:cubicBezTo>
                <a:cubicBezTo>
                  <a:pt x="3631093" y="3684274"/>
                  <a:pt x="3631093" y="3682146"/>
                  <a:pt x="3631093" y="3680018"/>
                </a:cubicBezTo>
                <a:cubicBezTo>
                  <a:pt x="3626836" y="3677889"/>
                  <a:pt x="3624708" y="3675761"/>
                  <a:pt x="3622580" y="3673632"/>
                </a:cubicBezTo>
                <a:cubicBezTo>
                  <a:pt x="3633221" y="3673632"/>
                  <a:pt x="3616195" y="3662990"/>
                  <a:pt x="3622580" y="3658734"/>
                </a:cubicBezTo>
                <a:cubicBezTo>
                  <a:pt x="3624708" y="3662990"/>
                  <a:pt x="3626836" y="3667247"/>
                  <a:pt x="3631093" y="3669376"/>
                </a:cubicBezTo>
                <a:cubicBezTo>
                  <a:pt x="3633221" y="3669376"/>
                  <a:pt x="3635349" y="3669376"/>
                  <a:pt x="3635349" y="3667247"/>
                </a:cubicBezTo>
                <a:cubicBezTo>
                  <a:pt x="3635349" y="3667247"/>
                  <a:pt x="3635349" y="3667247"/>
                  <a:pt x="3633221" y="3660862"/>
                </a:cubicBezTo>
                <a:cubicBezTo>
                  <a:pt x="3637478" y="3660862"/>
                  <a:pt x="3639606" y="3658734"/>
                  <a:pt x="3643862" y="3658734"/>
                </a:cubicBezTo>
                <a:cubicBezTo>
                  <a:pt x="3650247" y="3667247"/>
                  <a:pt x="3643862" y="3665119"/>
                  <a:pt x="3645991" y="3671504"/>
                </a:cubicBezTo>
                <a:cubicBezTo>
                  <a:pt x="3650247" y="3671504"/>
                  <a:pt x="3652376" y="3671504"/>
                  <a:pt x="3652376" y="3669376"/>
                </a:cubicBezTo>
                <a:cubicBezTo>
                  <a:pt x="3650247" y="3665119"/>
                  <a:pt x="3650247" y="3662990"/>
                  <a:pt x="3648119" y="3658734"/>
                </a:cubicBezTo>
                <a:cubicBezTo>
                  <a:pt x="3645991" y="3660862"/>
                  <a:pt x="3643862" y="3658734"/>
                  <a:pt x="3641734" y="3654477"/>
                </a:cubicBezTo>
                <a:cubicBezTo>
                  <a:pt x="3650247" y="3654477"/>
                  <a:pt x="3652376" y="3650220"/>
                  <a:pt x="3656632" y="3645963"/>
                </a:cubicBezTo>
                <a:cubicBezTo>
                  <a:pt x="3639606" y="3620422"/>
                  <a:pt x="3684300" y="3633193"/>
                  <a:pt x="3675786" y="3616165"/>
                </a:cubicBezTo>
                <a:cubicBezTo>
                  <a:pt x="3677915" y="3622551"/>
                  <a:pt x="3682171" y="3626807"/>
                  <a:pt x="3686428" y="3631064"/>
                </a:cubicBezTo>
                <a:cubicBezTo>
                  <a:pt x="3675786" y="3628936"/>
                  <a:pt x="3660889" y="3626807"/>
                  <a:pt x="3669402" y="3639578"/>
                </a:cubicBezTo>
                <a:cubicBezTo>
                  <a:pt x="3660889" y="3635321"/>
                  <a:pt x="3658760" y="3639578"/>
                  <a:pt x="3658760" y="3643835"/>
                </a:cubicBezTo>
                <a:cubicBezTo>
                  <a:pt x="3665145" y="3648092"/>
                  <a:pt x="3663017" y="3639578"/>
                  <a:pt x="3671530" y="3648092"/>
                </a:cubicBezTo>
                <a:cubicBezTo>
                  <a:pt x="3660889" y="3635321"/>
                  <a:pt x="3686428" y="3648092"/>
                  <a:pt x="3673658" y="3635321"/>
                </a:cubicBezTo>
                <a:cubicBezTo>
                  <a:pt x="3686428" y="3639578"/>
                  <a:pt x="3682171" y="3631064"/>
                  <a:pt x="3690684" y="3631064"/>
                </a:cubicBezTo>
                <a:cubicBezTo>
                  <a:pt x="3692813" y="3635321"/>
                  <a:pt x="3690684" y="3635321"/>
                  <a:pt x="3697069" y="3639578"/>
                </a:cubicBezTo>
                <a:cubicBezTo>
                  <a:pt x="3694941" y="3635321"/>
                  <a:pt x="3703454" y="3639578"/>
                  <a:pt x="3703454" y="3641706"/>
                </a:cubicBezTo>
                <a:cubicBezTo>
                  <a:pt x="3697069" y="3635321"/>
                  <a:pt x="3707711" y="3637449"/>
                  <a:pt x="3701326" y="3631064"/>
                </a:cubicBezTo>
                <a:cubicBezTo>
                  <a:pt x="3699197" y="3631064"/>
                  <a:pt x="3697069" y="3631064"/>
                  <a:pt x="3694941" y="3626807"/>
                </a:cubicBezTo>
                <a:cubicBezTo>
                  <a:pt x="3701326" y="3626807"/>
                  <a:pt x="3699197" y="3620422"/>
                  <a:pt x="3709839" y="3624679"/>
                </a:cubicBezTo>
                <a:cubicBezTo>
                  <a:pt x="3711967" y="3626807"/>
                  <a:pt x="3711967" y="3631064"/>
                  <a:pt x="3716224" y="3631064"/>
                </a:cubicBezTo>
                <a:cubicBezTo>
                  <a:pt x="3718352" y="3628936"/>
                  <a:pt x="3711967" y="3624679"/>
                  <a:pt x="3714095" y="3618294"/>
                </a:cubicBezTo>
                <a:cubicBezTo>
                  <a:pt x="3726865" y="3624679"/>
                  <a:pt x="3722608" y="3616165"/>
                  <a:pt x="3737506" y="3622551"/>
                </a:cubicBezTo>
                <a:cubicBezTo>
                  <a:pt x="3737506" y="3618294"/>
                  <a:pt x="3746019" y="3618294"/>
                  <a:pt x="3750276" y="3618294"/>
                </a:cubicBezTo>
                <a:cubicBezTo>
                  <a:pt x="3750276" y="3620422"/>
                  <a:pt x="3754532" y="3624679"/>
                  <a:pt x="3756661" y="3624679"/>
                </a:cubicBezTo>
                <a:cubicBezTo>
                  <a:pt x="3758789" y="3622551"/>
                  <a:pt x="3771559" y="3626807"/>
                  <a:pt x="3760917" y="3620422"/>
                </a:cubicBezTo>
                <a:cubicBezTo>
                  <a:pt x="3767302" y="3618294"/>
                  <a:pt x="3767302" y="3622551"/>
                  <a:pt x="3773687" y="3624679"/>
                </a:cubicBezTo>
                <a:cubicBezTo>
                  <a:pt x="3769430" y="3620422"/>
                  <a:pt x="3780072" y="3624679"/>
                  <a:pt x="3777943" y="3622551"/>
                </a:cubicBezTo>
                <a:cubicBezTo>
                  <a:pt x="3771559" y="3614037"/>
                  <a:pt x="3773687" y="3620422"/>
                  <a:pt x="3769430" y="3620422"/>
                </a:cubicBezTo>
                <a:cubicBezTo>
                  <a:pt x="3763045" y="3616165"/>
                  <a:pt x="3769430" y="3616165"/>
                  <a:pt x="3765174" y="3609780"/>
                </a:cubicBezTo>
                <a:cubicBezTo>
                  <a:pt x="3771559" y="3611909"/>
                  <a:pt x="3771559" y="3611909"/>
                  <a:pt x="3769430" y="3605523"/>
                </a:cubicBezTo>
                <a:cubicBezTo>
                  <a:pt x="3775815" y="3611909"/>
                  <a:pt x="3777943" y="3605523"/>
                  <a:pt x="3782200" y="3611909"/>
                </a:cubicBezTo>
                <a:cubicBezTo>
                  <a:pt x="3780072" y="3614037"/>
                  <a:pt x="3769430" y="3605523"/>
                  <a:pt x="3775815" y="3618294"/>
                </a:cubicBezTo>
                <a:cubicBezTo>
                  <a:pt x="3784328" y="3616165"/>
                  <a:pt x="3784328" y="3620422"/>
                  <a:pt x="3792841" y="3624679"/>
                </a:cubicBezTo>
                <a:cubicBezTo>
                  <a:pt x="3786456" y="3616165"/>
                  <a:pt x="3803483" y="3624679"/>
                  <a:pt x="3801354" y="3616165"/>
                </a:cubicBezTo>
                <a:cubicBezTo>
                  <a:pt x="3805611" y="3622551"/>
                  <a:pt x="3801354" y="3622551"/>
                  <a:pt x="3805611" y="3626807"/>
                </a:cubicBezTo>
                <a:cubicBezTo>
                  <a:pt x="3794970" y="3624679"/>
                  <a:pt x="3794970" y="3628936"/>
                  <a:pt x="3792841" y="3631064"/>
                </a:cubicBezTo>
                <a:cubicBezTo>
                  <a:pt x="3797098" y="3633193"/>
                  <a:pt x="3799226" y="3635321"/>
                  <a:pt x="3797098" y="3635321"/>
                </a:cubicBezTo>
                <a:cubicBezTo>
                  <a:pt x="3790713" y="3631064"/>
                  <a:pt x="3788585" y="3643835"/>
                  <a:pt x="3790713" y="3650220"/>
                </a:cubicBezTo>
                <a:cubicBezTo>
                  <a:pt x="3786456" y="3650220"/>
                  <a:pt x="3784328" y="3645963"/>
                  <a:pt x="3780072" y="3645963"/>
                </a:cubicBezTo>
                <a:cubicBezTo>
                  <a:pt x="3782200" y="3652348"/>
                  <a:pt x="3777943" y="3658734"/>
                  <a:pt x="3769430" y="3654477"/>
                </a:cubicBezTo>
                <a:cubicBezTo>
                  <a:pt x="3763045" y="3645963"/>
                  <a:pt x="3777943" y="3654477"/>
                  <a:pt x="3775815" y="3650220"/>
                </a:cubicBezTo>
                <a:cubicBezTo>
                  <a:pt x="3771559" y="3648092"/>
                  <a:pt x="3771559" y="3637449"/>
                  <a:pt x="3765174" y="3637449"/>
                </a:cubicBezTo>
                <a:cubicBezTo>
                  <a:pt x="3763045" y="3639578"/>
                  <a:pt x="3767302" y="3639578"/>
                  <a:pt x="3767302" y="3645963"/>
                </a:cubicBezTo>
                <a:cubicBezTo>
                  <a:pt x="3760917" y="3643835"/>
                  <a:pt x="3765174" y="3650220"/>
                  <a:pt x="3760917" y="3650220"/>
                </a:cubicBezTo>
                <a:cubicBezTo>
                  <a:pt x="3754532" y="3652348"/>
                  <a:pt x="3756661" y="3643835"/>
                  <a:pt x="3752404" y="3645963"/>
                </a:cubicBezTo>
                <a:cubicBezTo>
                  <a:pt x="3758789" y="3650220"/>
                  <a:pt x="3756661" y="3656605"/>
                  <a:pt x="3752404" y="3658734"/>
                </a:cubicBezTo>
                <a:cubicBezTo>
                  <a:pt x="3758789" y="3665119"/>
                  <a:pt x="3760917" y="3665119"/>
                  <a:pt x="3763045" y="3671504"/>
                </a:cubicBezTo>
                <a:cubicBezTo>
                  <a:pt x="3756661" y="3671504"/>
                  <a:pt x="3758789" y="3680018"/>
                  <a:pt x="3748148" y="3677889"/>
                </a:cubicBezTo>
                <a:cubicBezTo>
                  <a:pt x="3746019" y="3675761"/>
                  <a:pt x="3752404" y="3673632"/>
                  <a:pt x="3746019" y="3671504"/>
                </a:cubicBezTo>
                <a:cubicBezTo>
                  <a:pt x="3746019" y="3677889"/>
                  <a:pt x="3737506" y="3671504"/>
                  <a:pt x="3737506" y="3680018"/>
                </a:cubicBezTo>
                <a:cubicBezTo>
                  <a:pt x="3733250" y="3675761"/>
                  <a:pt x="3722608" y="3677889"/>
                  <a:pt x="3722608" y="3684274"/>
                </a:cubicBezTo>
                <a:cubicBezTo>
                  <a:pt x="3716224" y="3684274"/>
                  <a:pt x="3716224" y="3675761"/>
                  <a:pt x="3707711" y="3675761"/>
                </a:cubicBezTo>
                <a:cubicBezTo>
                  <a:pt x="3714095" y="3682146"/>
                  <a:pt x="3705582" y="3684274"/>
                  <a:pt x="3714095" y="3690660"/>
                </a:cubicBezTo>
                <a:cubicBezTo>
                  <a:pt x="3707711" y="3688531"/>
                  <a:pt x="3709839" y="3692788"/>
                  <a:pt x="3707711" y="3692788"/>
                </a:cubicBezTo>
                <a:cubicBezTo>
                  <a:pt x="3705582" y="3688531"/>
                  <a:pt x="3703454" y="3686403"/>
                  <a:pt x="3701326" y="3686403"/>
                </a:cubicBezTo>
                <a:cubicBezTo>
                  <a:pt x="3701326" y="3688531"/>
                  <a:pt x="3699197" y="3688531"/>
                  <a:pt x="3701326" y="3692788"/>
                </a:cubicBezTo>
                <a:cubicBezTo>
                  <a:pt x="3694941" y="3692788"/>
                  <a:pt x="3694941" y="3686403"/>
                  <a:pt x="3688556" y="3684274"/>
                </a:cubicBezTo>
                <a:cubicBezTo>
                  <a:pt x="3697069" y="3694916"/>
                  <a:pt x="3686428" y="3692788"/>
                  <a:pt x="3686428" y="3697045"/>
                </a:cubicBezTo>
                <a:cubicBezTo>
                  <a:pt x="3692813" y="3697045"/>
                  <a:pt x="3697069" y="3697045"/>
                  <a:pt x="3701326" y="3694916"/>
                </a:cubicBezTo>
                <a:cubicBezTo>
                  <a:pt x="3701326" y="3703430"/>
                  <a:pt x="3686428" y="3699173"/>
                  <a:pt x="3686428" y="3707687"/>
                </a:cubicBezTo>
                <a:cubicBezTo>
                  <a:pt x="3694941" y="3705559"/>
                  <a:pt x="3707711" y="3707687"/>
                  <a:pt x="3711967" y="3699173"/>
                </a:cubicBezTo>
                <a:cubicBezTo>
                  <a:pt x="3707711" y="3699173"/>
                  <a:pt x="3705582" y="3699173"/>
                  <a:pt x="3703454" y="3694916"/>
                </a:cubicBezTo>
                <a:cubicBezTo>
                  <a:pt x="3711967" y="3697045"/>
                  <a:pt x="3709839" y="3699173"/>
                  <a:pt x="3716224" y="3697045"/>
                </a:cubicBezTo>
                <a:cubicBezTo>
                  <a:pt x="3718352" y="3701302"/>
                  <a:pt x="3720480" y="3705559"/>
                  <a:pt x="3722608" y="3707687"/>
                </a:cubicBezTo>
                <a:cubicBezTo>
                  <a:pt x="3707711" y="3705559"/>
                  <a:pt x="3697069" y="3707687"/>
                  <a:pt x="3703454" y="3720457"/>
                </a:cubicBezTo>
                <a:cubicBezTo>
                  <a:pt x="3701326" y="3716201"/>
                  <a:pt x="3692813" y="3718329"/>
                  <a:pt x="3699197" y="3722586"/>
                </a:cubicBezTo>
                <a:cubicBezTo>
                  <a:pt x="3692813" y="3722586"/>
                  <a:pt x="3692813" y="3716201"/>
                  <a:pt x="3688556" y="3714072"/>
                </a:cubicBezTo>
                <a:cubicBezTo>
                  <a:pt x="3688556" y="3718329"/>
                  <a:pt x="3684300" y="3716201"/>
                  <a:pt x="3682171" y="3720457"/>
                </a:cubicBezTo>
                <a:cubicBezTo>
                  <a:pt x="3686428" y="3720457"/>
                  <a:pt x="3690684" y="3716201"/>
                  <a:pt x="3692813" y="3722586"/>
                </a:cubicBezTo>
                <a:cubicBezTo>
                  <a:pt x="3697069" y="3728971"/>
                  <a:pt x="3684300" y="3720457"/>
                  <a:pt x="3686428" y="3724714"/>
                </a:cubicBezTo>
                <a:cubicBezTo>
                  <a:pt x="3692813" y="3733228"/>
                  <a:pt x="3692813" y="3731099"/>
                  <a:pt x="3692813" y="3737485"/>
                </a:cubicBezTo>
                <a:cubicBezTo>
                  <a:pt x="3697069" y="3737485"/>
                  <a:pt x="3699197" y="3741741"/>
                  <a:pt x="3701326" y="3745998"/>
                </a:cubicBezTo>
                <a:cubicBezTo>
                  <a:pt x="3692813" y="3741741"/>
                  <a:pt x="3703454" y="3752384"/>
                  <a:pt x="3703454" y="3756640"/>
                </a:cubicBezTo>
                <a:cubicBezTo>
                  <a:pt x="3697069" y="3754512"/>
                  <a:pt x="3697069" y="3745998"/>
                  <a:pt x="3690684" y="3743870"/>
                </a:cubicBezTo>
                <a:cubicBezTo>
                  <a:pt x="3692813" y="3750255"/>
                  <a:pt x="3688556" y="3752384"/>
                  <a:pt x="3684300" y="3754512"/>
                </a:cubicBezTo>
                <a:cubicBezTo>
                  <a:pt x="3682171" y="3750255"/>
                  <a:pt x="3686428" y="3750255"/>
                  <a:pt x="3680043" y="3745998"/>
                </a:cubicBezTo>
                <a:cubicBezTo>
                  <a:pt x="3675786" y="3750255"/>
                  <a:pt x="3673658" y="3743870"/>
                  <a:pt x="3667273" y="3743870"/>
                </a:cubicBezTo>
                <a:cubicBezTo>
                  <a:pt x="3675786" y="3750255"/>
                  <a:pt x="3665145" y="3748127"/>
                  <a:pt x="3656632" y="3745998"/>
                </a:cubicBezTo>
                <a:cubicBezTo>
                  <a:pt x="3658760" y="3752384"/>
                  <a:pt x="3658760" y="3756640"/>
                  <a:pt x="3665145" y="3760897"/>
                </a:cubicBezTo>
                <a:cubicBezTo>
                  <a:pt x="3656632" y="3760897"/>
                  <a:pt x="3652376" y="3756640"/>
                  <a:pt x="3648119" y="3752384"/>
                </a:cubicBezTo>
                <a:cubicBezTo>
                  <a:pt x="3654504" y="3760897"/>
                  <a:pt x="3641734" y="3758769"/>
                  <a:pt x="3650247" y="3767282"/>
                </a:cubicBezTo>
                <a:cubicBezTo>
                  <a:pt x="3645991" y="3767282"/>
                  <a:pt x="3637478" y="3763026"/>
                  <a:pt x="3639606" y="3767282"/>
                </a:cubicBezTo>
                <a:cubicBezTo>
                  <a:pt x="3654504" y="3780053"/>
                  <a:pt x="3658760" y="3760897"/>
                  <a:pt x="3669402" y="3771539"/>
                </a:cubicBezTo>
                <a:cubicBezTo>
                  <a:pt x="3665145" y="3773668"/>
                  <a:pt x="3658760" y="3773668"/>
                  <a:pt x="3654504" y="3775796"/>
                </a:cubicBezTo>
                <a:cubicBezTo>
                  <a:pt x="3669402" y="3784310"/>
                  <a:pt x="3669402" y="3792823"/>
                  <a:pt x="3680043" y="3803465"/>
                </a:cubicBezTo>
                <a:cubicBezTo>
                  <a:pt x="3669402" y="3799208"/>
                  <a:pt x="3671530" y="3814107"/>
                  <a:pt x="3665145" y="3820493"/>
                </a:cubicBezTo>
                <a:cubicBezTo>
                  <a:pt x="3665145" y="3814107"/>
                  <a:pt x="3663017" y="3811979"/>
                  <a:pt x="3660889" y="3805594"/>
                </a:cubicBezTo>
                <a:cubicBezTo>
                  <a:pt x="3648119" y="3803465"/>
                  <a:pt x="3635349" y="3805594"/>
                  <a:pt x="3637478" y="3816236"/>
                </a:cubicBezTo>
                <a:cubicBezTo>
                  <a:pt x="3618323" y="3809851"/>
                  <a:pt x="3626836" y="3829006"/>
                  <a:pt x="3607682" y="3822621"/>
                </a:cubicBezTo>
                <a:cubicBezTo>
                  <a:pt x="3609810" y="3826878"/>
                  <a:pt x="3603425" y="3824749"/>
                  <a:pt x="3605554" y="3829006"/>
                </a:cubicBezTo>
                <a:cubicBezTo>
                  <a:pt x="3601297" y="3826878"/>
                  <a:pt x="3599169" y="3826878"/>
                  <a:pt x="3594912" y="3824749"/>
                </a:cubicBezTo>
                <a:cubicBezTo>
                  <a:pt x="3594912" y="3839648"/>
                  <a:pt x="3571501" y="3833263"/>
                  <a:pt x="3567245" y="3839648"/>
                </a:cubicBezTo>
                <a:cubicBezTo>
                  <a:pt x="3569373" y="3839648"/>
                  <a:pt x="3571501" y="3839648"/>
                  <a:pt x="3573630" y="3841777"/>
                </a:cubicBezTo>
                <a:cubicBezTo>
                  <a:pt x="3571501" y="3843905"/>
                  <a:pt x="3575758" y="3852419"/>
                  <a:pt x="3569373" y="3846033"/>
                </a:cubicBezTo>
                <a:cubicBezTo>
                  <a:pt x="3573630" y="3848162"/>
                  <a:pt x="3567245" y="3841777"/>
                  <a:pt x="3562988" y="3841777"/>
                </a:cubicBezTo>
                <a:cubicBezTo>
                  <a:pt x="3565116" y="3846033"/>
                  <a:pt x="3550219" y="3848162"/>
                  <a:pt x="3550219" y="3850290"/>
                </a:cubicBezTo>
                <a:cubicBezTo>
                  <a:pt x="3548090" y="3846033"/>
                  <a:pt x="3552347" y="3843905"/>
                  <a:pt x="3548090" y="3841777"/>
                </a:cubicBezTo>
                <a:cubicBezTo>
                  <a:pt x="3541706" y="3841777"/>
                  <a:pt x="3539577" y="3843905"/>
                  <a:pt x="3535321" y="3846033"/>
                </a:cubicBezTo>
                <a:cubicBezTo>
                  <a:pt x="3539577" y="3852419"/>
                  <a:pt x="3545962" y="3854547"/>
                  <a:pt x="3550219" y="3860932"/>
                </a:cubicBezTo>
                <a:cubicBezTo>
                  <a:pt x="3537449" y="3852419"/>
                  <a:pt x="3520423" y="3841777"/>
                  <a:pt x="3522551" y="3854547"/>
                </a:cubicBezTo>
                <a:cubicBezTo>
                  <a:pt x="3528936" y="3856676"/>
                  <a:pt x="3526808" y="3858804"/>
                  <a:pt x="3531064" y="3856676"/>
                </a:cubicBezTo>
                <a:cubicBezTo>
                  <a:pt x="3535321" y="3871574"/>
                  <a:pt x="3524679" y="3867318"/>
                  <a:pt x="3524679" y="3880088"/>
                </a:cubicBezTo>
                <a:cubicBezTo>
                  <a:pt x="3511910" y="3873703"/>
                  <a:pt x="3516166" y="3890730"/>
                  <a:pt x="3499140" y="3884345"/>
                </a:cubicBezTo>
                <a:cubicBezTo>
                  <a:pt x="3501268" y="3890730"/>
                  <a:pt x="3494884" y="3886473"/>
                  <a:pt x="3499140" y="3892858"/>
                </a:cubicBezTo>
                <a:cubicBezTo>
                  <a:pt x="3501268" y="3894987"/>
                  <a:pt x="3505525" y="3894987"/>
                  <a:pt x="3505525" y="3897115"/>
                </a:cubicBezTo>
                <a:cubicBezTo>
                  <a:pt x="3492755" y="3892858"/>
                  <a:pt x="3503397" y="3909886"/>
                  <a:pt x="3490627" y="3909886"/>
                </a:cubicBezTo>
                <a:cubicBezTo>
                  <a:pt x="3486371" y="3899244"/>
                  <a:pt x="3499140" y="3901372"/>
                  <a:pt x="3492755" y="3894987"/>
                </a:cubicBezTo>
                <a:cubicBezTo>
                  <a:pt x="3484242" y="3894987"/>
                  <a:pt x="3473601" y="3914143"/>
                  <a:pt x="3467216" y="3901372"/>
                </a:cubicBezTo>
                <a:cubicBezTo>
                  <a:pt x="3465088" y="3905629"/>
                  <a:pt x="3465088" y="3918399"/>
                  <a:pt x="3454446" y="3920528"/>
                </a:cubicBezTo>
                <a:cubicBezTo>
                  <a:pt x="3443805" y="3918399"/>
                  <a:pt x="3441677" y="3914143"/>
                  <a:pt x="3437420" y="3918399"/>
                </a:cubicBezTo>
                <a:cubicBezTo>
                  <a:pt x="3431036" y="3912014"/>
                  <a:pt x="3435292" y="3909886"/>
                  <a:pt x="3431036" y="3905629"/>
                </a:cubicBezTo>
                <a:cubicBezTo>
                  <a:pt x="3428907" y="3905629"/>
                  <a:pt x="3428907" y="3905629"/>
                  <a:pt x="3428907" y="3907757"/>
                </a:cubicBezTo>
                <a:cubicBezTo>
                  <a:pt x="3428907" y="3912014"/>
                  <a:pt x="3433164" y="3914143"/>
                  <a:pt x="3433164" y="3918399"/>
                </a:cubicBezTo>
                <a:cubicBezTo>
                  <a:pt x="3426779" y="3918399"/>
                  <a:pt x="3426779" y="3909886"/>
                  <a:pt x="3422522" y="3907757"/>
                </a:cubicBezTo>
                <a:cubicBezTo>
                  <a:pt x="3414009" y="3905629"/>
                  <a:pt x="3431036" y="3920528"/>
                  <a:pt x="3420394" y="3918399"/>
                </a:cubicBezTo>
                <a:cubicBezTo>
                  <a:pt x="3420394" y="3914143"/>
                  <a:pt x="3418266" y="3912014"/>
                  <a:pt x="3414009" y="3912014"/>
                </a:cubicBezTo>
                <a:cubicBezTo>
                  <a:pt x="3411881" y="3916271"/>
                  <a:pt x="3416138" y="3916271"/>
                  <a:pt x="3418266" y="3922656"/>
                </a:cubicBezTo>
                <a:cubicBezTo>
                  <a:pt x="3411881" y="3918399"/>
                  <a:pt x="3420394" y="3929041"/>
                  <a:pt x="3411881" y="3924785"/>
                </a:cubicBezTo>
                <a:cubicBezTo>
                  <a:pt x="3407625" y="3920528"/>
                  <a:pt x="3414009" y="3920528"/>
                  <a:pt x="3407625" y="3916271"/>
                </a:cubicBezTo>
                <a:cubicBezTo>
                  <a:pt x="3399111" y="3914143"/>
                  <a:pt x="3409753" y="3926913"/>
                  <a:pt x="3409753" y="3931170"/>
                </a:cubicBezTo>
                <a:cubicBezTo>
                  <a:pt x="3411881" y="3929041"/>
                  <a:pt x="3420394" y="3931170"/>
                  <a:pt x="3424651" y="3937555"/>
                </a:cubicBezTo>
                <a:cubicBezTo>
                  <a:pt x="3418266" y="3941812"/>
                  <a:pt x="3407625" y="3941812"/>
                  <a:pt x="3407625" y="3950325"/>
                </a:cubicBezTo>
                <a:cubicBezTo>
                  <a:pt x="3409753" y="3952454"/>
                  <a:pt x="3411881" y="3952454"/>
                  <a:pt x="3411881" y="3954582"/>
                </a:cubicBezTo>
                <a:cubicBezTo>
                  <a:pt x="3403368" y="3952454"/>
                  <a:pt x="3403368" y="3941812"/>
                  <a:pt x="3394855" y="3941812"/>
                </a:cubicBezTo>
                <a:cubicBezTo>
                  <a:pt x="3401240" y="3950325"/>
                  <a:pt x="3384214" y="3939683"/>
                  <a:pt x="3386342" y="3946069"/>
                </a:cubicBezTo>
                <a:cubicBezTo>
                  <a:pt x="3392727" y="3950325"/>
                  <a:pt x="3396983" y="3946069"/>
                  <a:pt x="3403368" y="3956711"/>
                </a:cubicBezTo>
                <a:cubicBezTo>
                  <a:pt x="3396983" y="3954582"/>
                  <a:pt x="3392727" y="3952454"/>
                  <a:pt x="3388470" y="3950325"/>
                </a:cubicBezTo>
                <a:cubicBezTo>
                  <a:pt x="3388470" y="3950325"/>
                  <a:pt x="3388470" y="3950325"/>
                  <a:pt x="3392727" y="3963096"/>
                </a:cubicBezTo>
                <a:cubicBezTo>
                  <a:pt x="3384214" y="3963096"/>
                  <a:pt x="3384214" y="3969481"/>
                  <a:pt x="3375701" y="3969481"/>
                </a:cubicBezTo>
                <a:cubicBezTo>
                  <a:pt x="3371444" y="3960968"/>
                  <a:pt x="3379957" y="3971610"/>
                  <a:pt x="3377829" y="3967353"/>
                </a:cubicBezTo>
                <a:cubicBezTo>
                  <a:pt x="3377829" y="3965224"/>
                  <a:pt x="3373572" y="3963096"/>
                  <a:pt x="3371444" y="3960968"/>
                </a:cubicBezTo>
                <a:cubicBezTo>
                  <a:pt x="3373572" y="3969481"/>
                  <a:pt x="3373572" y="3980123"/>
                  <a:pt x="3365059" y="3982252"/>
                </a:cubicBezTo>
                <a:cubicBezTo>
                  <a:pt x="3360803" y="3980123"/>
                  <a:pt x="3360803" y="3975866"/>
                  <a:pt x="3354418" y="3975866"/>
                </a:cubicBezTo>
                <a:cubicBezTo>
                  <a:pt x="3350161" y="3975866"/>
                  <a:pt x="3348033" y="3975866"/>
                  <a:pt x="3352290" y="3984380"/>
                </a:cubicBezTo>
                <a:cubicBezTo>
                  <a:pt x="3345905" y="3984380"/>
                  <a:pt x="3345905" y="3977995"/>
                  <a:pt x="3341648" y="3975866"/>
                </a:cubicBezTo>
                <a:cubicBezTo>
                  <a:pt x="3339520" y="3977995"/>
                  <a:pt x="3337392" y="3982252"/>
                  <a:pt x="3337392" y="3984380"/>
                </a:cubicBezTo>
                <a:cubicBezTo>
                  <a:pt x="3335264" y="3980123"/>
                  <a:pt x="3334199" y="3979059"/>
                  <a:pt x="3332869" y="3978793"/>
                </a:cubicBezTo>
                <a:lnTo>
                  <a:pt x="3327688" y="3978118"/>
                </a:lnTo>
                <a:lnTo>
                  <a:pt x="3335530" y="3971876"/>
                </a:lnTo>
                <a:cubicBezTo>
                  <a:pt x="3340584" y="3968949"/>
                  <a:pt x="3345905" y="3966289"/>
                  <a:pt x="3350161" y="3963096"/>
                </a:cubicBezTo>
                <a:cubicBezTo>
                  <a:pt x="3345905" y="3960968"/>
                  <a:pt x="3345905" y="3956711"/>
                  <a:pt x="3341648" y="3952454"/>
                </a:cubicBezTo>
                <a:cubicBezTo>
                  <a:pt x="3335263" y="3960968"/>
                  <a:pt x="3305468" y="3963096"/>
                  <a:pt x="3320366" y="3984380"/>
                </a:cubicBezTo>
                <a:cubicBezTo>
                  <a:pt x="3318237" y="3988637"/>
                  <a:pt x="3316109" y="3980123"/>
                  <a:pt x="3309724" y="3980123"/>
                </a:cubicBezTo>
                <a:cubicBezTo>
                  <a:pt x="3311852" y="3986508"/>
                  <a:pt x="3307596" y="3986508"/>
                  <a:pt x="3305468" y="3988637"/>
                </a:cubicBezTo>
                <a:cubicBezTo>
                  <a:pt x="3305468" y="3990765"/>
                  <a:pt x="3305468" y="3990765"/>
                  <a:pt x="3305468" y="3990765"/>
                </a:cubicBezTo>
                <a:cubicBezTo>
                  <a:pt x="3305468" y="3990765"/>
                  <a:pt x="3305468" y="3990765"/>
                  <a:pt x="3307596" y="3990765"/>
                </a:cubicBezTo>
                <a:cubicBezTo>
                  <a:pt x="3307596" y="3990765"/>
                  <a:pt x="3307596" y="3990765"/>
                  <a:pt x="3307596" y="3997150"/>
                </a:cubicBezTo>
                <a:cubicBezTo>
                  <a:pt x="3309724" y="3997150"/>
                  <a:pt x="3309724" y="3999279"/>
                  <a:pt x="3309724" y="3999279"/>
                </a:cubicBezTo>
                <a:cubicBezTo>
                  <a:pt x="3313981" y="3999279"/>
                  <a:pt x="3320366" y="3999279"/>
                  <a:pt x="3316109" y="3992894"/>
                </a:cubicBezTo>
                <a:cubicBezTo>
                  <a:pt x="3313981" y="3992894"/>
                  <a:pt x="3311852" y="3990765"/>
                  <a:pt x="3309724" y="3988637"/>
                </a:cubicBezTo>
                <a:cubicBezTo>
                  <a:pt x="3316109" y="3990765"/>
                  <a:pt x="3311852" y="3984380"/>
                  <a:pt x="3318237" y="3986508"/>
                </a:cubicBezTo>
                <a:cubicBezTo>
                  <a:pt x="3322494" y="3992894"/>
                  <a:pt x="3328879" y="3997150"/>
                  <a:pt x="3333135" y="4003536"/>
                </a:cubicBezTo>
                <a:cubicBezTo>
                  <a:pt x="3328879" y="4005664"/>
                  <a:pt x="3328879" y="3999279"/>
                  <a:pt x="3322494" y="3997150"/>
                </a:cubicBezTo>
                <a:cubicBezTo>
                  <a:pt x="3328879" y="4009921"/>
                  <a:pt x="3303339" y="3997150"/>
                  <a:pt x="3318237" y="4014178"/>
                </a:cubicBezTo>
                <a:cubicBezTo>
                  <a:pt x="3316109" y="4014178"/>
                  <a:pt x="3316109" y="4014178"/>
                  <a:pt x="3316109" y="4018435"/>
                </a:cubicBezTo>
                <a:cubicBezTo>
                  <a:pt x="3313981" y="4018435"/>
                  <a:pt x="3309724" y="4014178"/>
                  <a:pt x="3307596" y="4014178"/>
                </a:cubicBezTo>
                <a:cubicBezTo>
                  <a:pt x="3307596" y="4014178"/>
                  <a:pt x="3307596" y="4014178"/>
                  <a:pt x="3307596" y="4016306"/>
                </a:cubicBezTo>
                <a:cubicBezTo>
                  <a:pt x="3309724" y="4018435"/>
                  <a:pt x="3311852" y="4018435"/>
                  <a:pt x="3311852" y="4018435"/>
                </a:cubicBezTo>
                <a:cubicBezTo>
                  <a:pt x="3309724" y="4020563"/>
                  <a:pt x="3309724" y="4020563"/>
                  <a:pt x="3307596" y="4020563"/>
                </a:cubicBezTo>
                <a:cubicBezTo>
                  <a:pt x="3307596" y="4020563"/>
                  <a:pt x="3307596" y="4020563"/>
                  <a:pt x="3307596" y="4026948"/>
                </a:cubicBezTo>
                <a:cubicBezTo>
                  <a:pt x="3311852" y="4026948"/>
                  <a:pt x="3313981" y="4026948"/>
                  <a:pt x="3316109" y="4026948"/>
                </a:cubicBezTo>
                <a:cubicBezTo>
                  <a:pt x="3309724" y="4029077"/>
                  <a:pt x="3311852" y="4035462"/>
                  <a:pt x="3309724" y="4039719"/>
                </a:cubicBezTo>
                <a:cubicBezTo>
                  <a:pt x="3309724" y="4039719"/>
                  <a:pt x="3309724" y="4039719"/>
                  <a:pt x="3307596" y="4037590"/>
                </a:cubicBezTo>
                <a:cubicBezTo>
                  <a:pt x="3307596" y="4037590"/>
                  <a:pt x="3307596" y="4037590"/>
                  <a:pt x="3307596" y="4043975"/>
                </a:cubicBezTo>
                <a:cubicBezTo>
                  <a:pt x="3309724" y="4046104"/>
                  <a:pt x="3311852" y="4046104"/>
                  <a:pt x="3311852" y="4048232"/>
                </a:cubicBezTo>
                <a:cubicBezTo>
                  <a:pt x="3311852" y="4041847"/>
                  <a:pt x="3320366" y="4043975"/>
                  <a:pt x="3318237" y="4035462"/>
                </a:cubicBezTo>
                <a:cubicBezTo>
                  <a:pt x="3322494" y="4035462"/>
                  <a:pt x="3324622" y="4039719"/>
                  <a:pt x="3328879" y="4041847"/>
                </a:cubicBezTo>
                <a:cubicBezTo>
                  <a:pt x="3333135" y="4033333"/>
                  <a:pt x="3322494" y="4020563"/>
                  <a:pt x="3337392" y="4024820"/>
                </a:cubicBezTo>
                <a:cubicBezTo>
                  <a:pt x="3343777" y="4026948"/>
                  <a:pt x="3335263" y="4031205"/>
                  <a:pt x="3343777" y="4033333"/>
                </a:cubicBezTo>
                <a:cubicBezTo>
                  <a:pt x="3339520" y="4024820"/>
                  <a:pt x="3341648" y="4024820"/>
                  <a:pt x="3343777" y="4020563"/>
                </a:cubicBezTo>
                <a:cubicBezTo>
                  <a:pt x="3350161" y="4024820"/>
                  <a:pt x="3341648" y="4031205"/>
                  <a:pt x="3352290" y="4033333"/>
                </a:cubicBezTo>
                <a:cubicBezTo>
                  <a:pt x="3348033" y="4026948"/>
                  <a:pt x="3352290" y="4026948"/>
                  <a:pt x="3343777" y="4016306"/>
                </a:cubicBezTo>
                <a:cubicBezTo>
                  <a:pt x="3356546" y="4018435"/>
                  <a:pt x="3345905" y="4024820"/>
                  <a:pt x="3356546" y="4029077"/>
                </a:cubicBezTo>
                <a:cubicBezTo>
                  <a:pt x="3352290" y="4018435"/>
                  <a:pt x="3360803" y="4020563"/>
                  <a:pt x="3350161" y="4014178"/>
                </a:cubicBezTo>
                <a:cubicBezTo>
                  <a:pt x="3362931" y="4018435"/>
                  <a:pt x="3365059" y="4016306"/>
                  <a:pt x="3356546" y="4007792"/>
                </a:cubicBezTo>
                <a:cubicBezTo>
                  <a:pt x="3360803" y="4009921"/>
                  <a:pt x="3362931" y="4009921"/>
                  <a:pt x="3360803" y="4005664"/>
                </a:cubicBezTo>
                <a:cubicBezTo>
                  <a:pt x="3362931" y="4007792"/>
                  <a:pt x="3371444" y="4016306"/>
                  <a:pt x="3373572" y="4012049"/>
                </a:cubicBezTo>
                <a:cubicBezTo>
                  <a:pt x="3369316" y="4007792"/>
                  <a:pt x="3367187" y="4003536"/>
                  <a:pt x="3362931" y="4001407"/>
                </a:cubicBezTo>
                <a:cubicBezTo>
                  <a:pt x="3365059" y="3999279"/>
                  <a:pt x="3369316" y="3990765"/>
                  <a:pt x="3375701" y="3997150"/>
                </a:cubicBezTo>
                <a:cubicBezTo>
                  <a:pt x="3369316" y="3997150"/>
                  <a:pt x="3371444" y="4001407"/>
                  <a:pt x="3367187" y="4001407"/>
                </a:cubicBezTo>
                <a:cubicBezTo>
                  <a:pt x="3379957" y="4003536"/>
                  <a:pt x="3377829" y="3988637"/>
                  <a:pt x="3394855" y="4003536"/>
                </a:cubicBezTo>
                <a:cubicBezTo>
                  <a:pt x="3392727" y="3995022"/>
                  <a:pt x="3403368" y="3999279"/>
                  <a:pt x="3401240" y="3992894"/>
                </a:cubicBezTo>
                <a:cubicBezTo>
                  <a:pt x="3399111" y="3995022"/>
                  <a:pt x="3388470" y="3988637"/>
                  <a:pt x="3392727" y="3997150"/>
                </a:cubicBezTo>
                <a:cubicBezTo>
                  <a:pt x="3392727" y="3997150"/>
                  <a:pt x="3392727" y="3997150"/>
                  <a:pt x="3384214" y="3995022"/>
                </a:cubicBezTo>
                <a:cubicBezTo>
                  <a:pt x="3384214" y="3992894"/>
                  <a:pt x="3382085" y="3990765"/>
                  <a:pt x="3382085" y="3988637"/>
                </a:cubicBezTo>
                <a:cubicBezTo>
                  <a:pt x="3388470" y="3990765"/>
                  <a:pt x="3392727" y="3986508"/>
                  <a:pt x="3399111" y="3986508"/>
                </a:cubicBezTo>
                <a:cubicBezTo>
                  <a:pt x="3401240" y="3990765"/>
                  <a:pt x="3403368" y="3995022"/>
                  <a:pt x="3409753" y="3995022"/>
                </a:cubicBezTo>
                <a:cubicBezTo>
                  <a:pt x="3405496" y="3986508"/>
                  <a:pt x="3418266" y="3986508"/>
                  <a:pt x="3422522" y="3986508"/>
                </a:cubicBezTo>
                <a:cubicBezTo>
                  <a:pt x="3416138" y="3980123"/>
                  <a:pt x="3420394" y="3975866"/>
                  <a:pt x="3414009" y="3971610"/>
                </a:cubicBezTo>
                <a:cubicBezTo>
                  <a:pt x="3414009" y="3971610"/>
                  <a:pt x="3414009" y="3969481"/>
                  <a:pt x="3414009" y="3967353"/>
                </a:cubicBezTo>
                <a:cubicBezTo>
                  <a:pt x="3422522" y="3973738"/>
                  <a:pt x="3424651" y="3971610"/>
                  <a:pt x="3431036" y="3977995"/>
                </a:cubicBezTo>
                <a:cubicBezTo>
                  <a:pt x="3433164" y="3975866"/>
                  <a:pt x="3426779" y="3969481"/>
                  <a:pt x="3422522" y="3965224"/>
                </a:cubicBezTo>
                <a:cubicBezTo>
                  <a:pt x="3428907" y="3965224"/>
                  <a:pt x="3431036" y="3948197"/>
                  <a:pt x="3437420" y="3963096"/>
                </a:cubicBezTo>
                <a:cubicBezTo>
                  <a:pt x="3439549" y="3963096"/>
                  <a:pt x="3441677" y="3954582"/>
                  <a:pt x="3448062" y="3963096"/>
                </a:cubicBezTo>
                <a:cubicBezTo>
                  <a:pt x="3445933" y="3965224"/>
                  <a:pt x="3441677" y="3963096"/>
                  <a:pt x="3443805" y="3967353"/>
                </a:cubicBezTo>
                <a:cubicBezTo>
                  <a:pt x="3454446" y="3973738"/>
                  <a:pt x="3450190" y="3963096"/>
                  <a:pt x="3454446" y="3965224"/>
                </a:cubicBezTo>
                <a:cubicBezTo>
                  <a:pt x="3454446" y="3965224"/>
                  <a:pt x="3454446" y="3965224"/>
                  <a:pt x="3456575" y="3969481"/>
                </a:cubicBezTo>
                <a:cubicBezTo>
                  <a:pt x="3458703" y="3969481"/>
                  <a:pt x="3458703" y="3971610"/>
                  <a:pt x="3458703" y="3971610"/>
                </a:cubicBezTo>
                <a:cubicBezTo>
                  <a:pt x="3456575" y="3971610"/>
                  <a:pt x="3452318" y="3969481"/>
                  <a:pt x="3452318" y="3971610"/>
                </a:cubicBezTo>
                <a:cubicBezTo>
                  <a:pt x="3454446" y="3973738"/>
                  <a:pt x="3454446" y="3977995"/>
                  <a:pt x="3456575" y="3977995"/>
                </a:cubicBezTo>
                <a:cubicBezTo>
                  <a:pt x="3460831" y="3975866"/>
                  <a:pt x="3469344" y="3975866"/>
                  <a:pt x="3460831" y="3965224"/>
                </a:cubicBezTo>
                <a:cubicBezTo>
                  <a:pt x="3467216" y="3963096"/>
                  <a:pt x="3473601" y="3960968"/>
                  <a:pt x="3475729" y="3952454"/>
                </a:cubicBezTo>
                <a:cubicBezTo>
                  <a:pt x="3469344" y="3950325"/>
                  <a:pt x="3465088" y="3946069"/>
                  <a:pt x="3462960" y="3939683"/>
                </a:cubicBezTo>
                <a:cubicBezTo>
                  <a:pt x="3475729" y="3950325"/>
                  <a:pt x="3462960" y="3937555"/>
                  <a:pt x="3471473" y="3937555"/>
                </a:cubicBezTo>
                <a:cubicBezTo>
                  <a:pt x="3479986" y="3946069"/>
                  <a:pt x="3473601" y="3950325"/>
                  <a:pt x="3482114" y="3954582"/>
                </a:cubicBezTo>
                <a:cubicBezTo>
                  <a:pt x="3486371" y="3950325"/>
                  <a:pt x="3497012" y="3950325"/>
                  <a:pt x="3494884" y="3937555"/>
                </a:cubicBezTo>
                <a:cubicBezTo>
                  <a:pt x="3509781" y="3941812"/>
                  <a:pt x="3511910" y="3926913"/>
                  <a:pt x="3524679" y="3931170"/>
                </a:cubicBezTo>
                <a:cubicBezTo>
                  <a:pt x="3526808" y="3935427"/>
                  <a:pt x="3524679" y="3935427"/>
                  <a:pt x="3526808" y="3937555"/>
                </a:cubicBezTo>
                <a:cubicBezTo>
                  <a:pt x="3533192" y="3937555"/>
                  <a:pt x="3537449" y="3948197"/>
                  <a:pt x="3539577" y="3941812"/>
                </a:cubicBezTo>
                <a:cubicBezTo>
                  <a:pt x="3537449" y="3939683"/>
                  <a:pt x="3533192" y="3937555"/>
                  <a:pt x="3528936" y="3933298"/>
                </a:cubicBezTo>
                <a:cubicBezTo>
                  <a:pt x="3526808" y="3924785"/>
                  <a:pt x="3535321" y="3924785"/>
                  <a:pt x="3537449" y="3918399"/>
                </a:cubicBezTo>
                <a:cubicBezTo>
                  <a:pt x="3531064" y="3918399"/>
                  <a:pt x="3524679" y="3916271"/>
                  <a:pt x="3522551" y="3912014"/>
                </a:cubicBezTo>
                <a:cubicBezTo>
                  <a:pt x="3524679" y="3909886"/>
                  <a:pt x="3531064" y="3909886"/>
                  <a:pt x="3531064" y="3905629"/>
                </a:cubicBezTo>
                <a:cubicBezTo>
                  <a:pt x="3533192" y="3909886"/>
                  <a:pt x="3539577" y="3909886"/>
                  <a:pt x="3539577" y="3912014"/>
                </a:cubicBezTo>
                <a:cubicBezTo>
                  <a:pt x="3533192" y="3909886"/>
                  <a:pt x="3528936" y="3912014"/>
                  <a:pt x="3528936" y="3914143"/>
                </a:cubicBezTo>
                <a:cubicBezTo>
                  <a:pt x="3535321" y="3914143"/>
                  <a:pt x="3533192" y="3912014"/>
                  <a:pt x="3539577" y="3918399"/>
                </a:cubicBezTo>
                <a:cubicBezTo>
                  <a:pt x="3543834" y="3916271"/>
                  <a:pt x="3550219" y="3914143"/>
                  <a:pt x="3554475" y="3909886"/>
                </a:cubicBezTo>
                <a:cubicBezTo>
                  <a:pt x="3556603" y="3916271"/>
                  <a:pt x="3565116" y="3922656"/>
                  <a:pt x="3569373" y="3918399"/>
                </a:cubicBezTo>
                <a:cubicBezTo>
                  <a:pt x="3573630" y="3926913"/>
                  <a:pt x="3560860" y="3918399"/>
                  <a:pt x="3562988" y="3924785"/>
                </a:cubicBezTo>
                <a:cubicBezTo>
                  <a:pt x="3571501" y="3929041"/>
                  <a:pt x="3580014" y="3929041"/>
                  <a:pt x="3575758" y="3918399"/>
                </a:cubicBezTo>
                <a:cubicBezTo>
                  <a:pt x="3567245" y="3914143"/>
                  <a:pt x="3567245" y="3916271"/>
                  <a:pt x="3565116" y="3909886"/>
                </a:cubicBezTo>
                <a:cubicBezTo>
                  <a:pt x="3558732" y="3909886"/>
                  <a:pt x="3569373" y="3918399"/>
                  <a:pt x="3560860" y="3916271"/>
                </a:cubicBezTo>
                <a:cubicBezTo>
                  <a:pt x="3558732" y="3912014"/>
                  <a:pt x="3562988" y="3912014"/>
                  <a:pt x="3558732" y="3905629"/>
                </a:cubicBezTo>
                <a:cubicBezTo>
                  <a:pt x="3567245" y="3903500"/>
                  <a:pt x="3584271" y="3901372"/>
                  <a:pt x="3580014" y="3888602"/>
                </a:cubicBezTo>
                <a:cubicBezTo>
                  <a:pt x="3584271" y="3888602"/>
                  <a:pt x="3586399" y="3892858"/>
                  <a:pt x="3592784" y="3892858"/>
                </a:cubicBezTo>
                <a:cubicBezTo>
                  <a:pt x="3590656" y="3892858"/>
                  <a:pt x="3592784" y="3892858"/>
                  <a:pt x="3592784" y="3890730"/>
                </a:cubicBezTo>
                <a:cubicBezTo>
                  <a:pt x="3592784" y="3888602"/>
                  <a:pt x="3584271" y="3882216"/>
                  <a:pt x="3590656" y="3884345"/>
                </a:cubicBezTo>
                <a:cubicBezTo>
                  <a:pt x="3599169" y="3886473"/>
                  <a:pt x="3616195" y="3880088"/>
                  <a:pt x="3607682" y="3867318"/>
                </a:cubicBezTo>
                <a:cubicBezTo>
                  <a:pt x="3614067" y="3867318"/>
                  <a:pt x="3611938" y="3873703"/>
                  <a:pt x="3616195" y="3875831"/>
                </a:cubicBezTo>
                <a:cubicBezTo>
                  <a:pt x="3614067" y="3873703"/>
                  <a:pt x="3620451" y="3875831"/>
                  <a:pt x="3622580" y="3875831"/>
                </a:cubicBezTo>
                <a:cubicBezTo>
                  <a:pt x="3618323" y="3869446"/>
                  <a:pt x="3622580" y="3869446"/>
                  <a:pt x="3628965" y="3871574"/>
                </a:cubicBezTo>
                <a:cubicBezTo>
                  <a:pt x="3628965" y="3869446"/>
                  <a:pt x="3624708" y="3869446"/>
                  <a:pt x="3624708" y="3865189"/>
                </a:cubicBezTo>
                <a:cubicBezTo>
                  <a:pt x="3631093" y="3867318"/>
                  <a:pt x="3628965" y="3863061"/>
                  <a:pt x="3635349" y="3865189"/>
                </a:cubicBezTo>
                <a:cubicBezTo>
                  <a:pt x="3637478" y="3869446"/>
                  <a:pt x="3639606" y="3871574"/>
                  <a:pt x="3641734" y="3871574"/>
                </a:cubicBezTo>
                <a:cubicBezTo>
                  <a:pt x="3641734" y="3869446"/>
                  <a:pt x="3643862" y="3867318"/>
                  <a:pt x="3643862" y="3865189"/>
                </a:cubicBezTo>
                <a:cubicBezTo>
                  <a:pt x="3639606" y="3865189"/>
                  <a:pt x="3639606" y="3867318"/>
                  <a:pt x="3635349" y="3865189"/>
                </a:cubicBezTo>
                <a:cubicBezTo>
                  <a:pt x="3637478" y="3860932"/>
                  <a:pt x="3639606" y="3858804"/>
                  <a:pt x="3637478" y="3856676"/>
                </a:cubicBezTo>
                <a:cubicBezTo>
                  <a:pt x="3643862" y="3865189"/>
                  <a:pt x="3643862" y="3852419"/>
                  <a:pt x="3652376" y="3860932"/>
                </a:cubicBezTo>
                <a:cubicBezTo>
                  <a:pt x="3656632" y="3850290"/>
                  <a:pt x="3665145" y="3843905"/>
                  <a:pt x="3680043" y="3846033"/>
                </a:cubicBezTo>
                <a:cubicBezTo>
                  <a:pt x="3677915" y="3837520"/>
                  <a:pt x="3680043" y="3841777"/>
                  <a:pt x="3684300" y="3843905"/>
                </a:cubicBezTo>
                <a:cubicBezTo>
                  <a:pt x="3686428" y="3835391"/>
                  <a:pt x="3692813" y="3829006"/>
                  <a:pt x="3703454" y="3833263"/>
                </a:cubicBezTo>
                <a:cubicBezTo>
                  <a:pt x="3697069" y="3822621"/>
                  <a:pt x="3716224" y="3826878"/>
                  <a:pt x="3722608" y="3829006"/>
                </a:cubicBezTo>
                <a:cubicBezTo>
                  <a:pt x="3720480" y="3829006"/>
                  <a:pt x="3718352" y="3833263"/>
                  <a:pt x="3722608" y="3835391"/>
                </a:cubicBezTo>
                <a:cubicBezTo>
                  <a:pt x="3724737" y="3835391"/>
                  <a:pt x="3726865" y="3833263"/>
                  <a:pt x="3726865" y="3829006"/>
                </a:cubicBezTo>
                <a:cubicBezTo>
                  <a:pt x="3724737" y="3829006"/>
                  <a:pt x="3722608" y="3826878"/>
                  <a:pt x="3722608" y="3824749"/>
                </a:cubicBezTo>
                <a:cubicBezTo>
                  <a:pt x="3726865" y="3824749"/>
                  <a:pt x="3726865" y="3818364"/>
                  <a:pt x="3728993" y="3814107"/>
                </a:cubicBezTo>
                <a:cubicBezTo>
                  <a:pt x="3731121" y="3829006"/>
                  <a:pt x="3741763" y="3837520"/>
                  <a:pt x="3726865" y="3835391"/>
                </a:cubicBezTo>
                <a:cubicBezTo>
                  <a:pt x="3728993" y="3843905"/>
                  <a:pt x="3722608" y="3843905"/>
                  <a:pt x="3722608" y="3850290"/>
                </a:cubicBezTo>
                <a:cubicBezTo>
                  <a:pt x="3716224" y="3850290"/>
                  <a:pt x="3714095" y="3846033"/>
                  <a:pt x="3709839" y="3848162"/>
                </a:cubicBezTo>
                <a:cubicBezTo>
                  <a:pt x="3707711" y="3843905"/>
                  <a:pt x="3714095" y="3843905"/>
                  <a:pt x="3707711" y="3841777"/>
                </a:cubicBezTo>
                <a:cubicBezTo>
                  <a:pt x="3701326" y="3848162"/>
                  <a:pt x="3692813" y="3854547"/>
                  <a:pt x="3701326" y="3865189"/>
                </a:cubicBezTo>
                <a:cubicBezTo>
                  <a:pt x="3694941" y="3865189"/>
                  <a:pt x="3692813" y="3858804"/>
                  <a:pt x="3686428" y="3856676"/>
                </a:cubicBezTo>
                <a:cubicBezTo>
                  <a:pt x="3692813" y="3869446"/>
                  <a:pt x="3677915" y="3865189"/>
                  <a:pt x="3675786" y="3867318"/>
                </a:cubicBezTo>
                <a:cubicBezTo>
                  <a:pt x="3677915" y="3865189"/>
                  <a:pt x="3677915" y="3863061"/>
                  <a:pt x="3675786" y="3856676"/>
                </a:cubicBezTo>
                <a:cubicBezTo>
                  <a:pt x="3684300" y="3860932"/>
                  <a:pt x="3688556" y="3854547"/>
                  <a:pt x="3682171" y="3850290"/>
                </a:cubicBezTo>
                <a:cubicBezTo>
                  <a:pt x="3671530" y="3848162"/>
                  <a:pt x="3673658" y="3856676"/>
                  <a:pt x="3665145" y="3856676"/>
                </a:cubicBezTo>
                <a:cubicBezTo>
                  <a:pt x="3665145" y="3858804"/>
                  <a:pt x="3665145" y="3860932"/>
                  <a:pt x="3667273" y="3860932"/>
                </a:cubicBezTo>
                <a:cubicBezTo>
                  <a:pt x="3671530" y="3865189"/>
                  <a:pt x="3671530" y="3858804"/>
                  <a:pt x="3673658" y="3863061"/>
                </a:cubicBezTo>
                <a:cubicBezTo>
                  <a:pt x="3669402" y="3863061"/>
                  <a:pt x="3675786" y="3869446"/>
                  <a:pt x="3675786" y="3871574"/>
                </a:cubicBezTo>
                <a:cubicBezTo>
                  <a:pt x="3660889" y="3869446"/>
                  <a:pt x="3677915" y="3886473"/>
                  <a:pt x="3669402" y="3886473"/>
                </a:cubicBezTo>
                <a:cubicBezTo>
                  <a:pt x="3665145" y="3882216"/>
                  <a:pt x="3669402" y="3880088"/>
                  <a:pt x="3665145" y="3877960"/>
                </a:cubicBezTo>
                <a:cubicBezTo>
                  <a:pt x="3660889" y="3882216"/>
                  <a:pt x="3656632" y="3884345"/>
                  <a:pt x="3654504" y="3890730"/>
                </a:cubicBezTo>
                <a:cubicBezTo>
                  <a:pt x="3648119" y="3890730"/>
                  <a:pt x="3648119" y="3886473"/>
                  <a:pt x="3643862" y="3886473"/>
                </a:cubicBezTo>
                <a:cubicBezTo>
                  <a:pt x="3643862" y="3890730"/>
                  <a:pt x="3643862" y="3894987"/>
                  <a:pt x="3643862" y="3897115"/>
                </a:cubicBezTo>
                <a:cubicBezTo>
                  <a:pt x="3637478" y="3894987"/>
                  <a:pt x="3637478" y="3884345"/>
                  <a:pt x="3633221" y="3882216"/>
                </a:cubicBezTo>
                <a:cubicBezTo>
                  <a:pt x="3626836" y="3880088"/>
                  <a:pt x="3628965" y="3884345"/>
                  <a:pt x="3626836" y="3884345"/>
                </a:cubicBezTo>
                <a:cubicBezTo>
                  <a:pt x="3633221" y="3890730"/>
                  <a:pt x="3628965" y="3892858"/>
                  <a:pt x="3624708" y="3892858"/>
                </a:cubicBezTo>
                <a:cubicBezTo>
                  <a:pt x="3633221" y="3899244"/>
                  <a:pt x="3626836" y="3899244"/>
                  <a:pt x="3631093" y="3901372"/>
                </a:cubicBezTo>
                <a:cubicBezTo>
                  <a:pt x="3633221" y="3903500"/>
                  <a:pt x="3633221" y="3903500"/>
                  <a:pt x="3633221" y="3905629"/>
                </a:cubicBezTo>
                <a:cubicBezTo>
                  <a:pt x="3626836" y="3905629"/>
                  <a:pt x="3628965" y="3897115"/>
                  <a:pt x="3622580" y="3897115"/>
                </a:cubicBezTo>
                <a:cubicBezTo>
                  <a:pt x="3614067" y="3897115"/>
                  <a:pt x="3628965" y="3914143"/>
                  <a:pt x="3620451" y="3912014"/>
                </a:cubicBezTo>
                <a:cubicBezTo>
                  <a:pt x="3620451" y="3909886"/>
                  <a:pt x="3618323" y="3905629"/>
                  <a:pt x="3614067" y="3903500"/>
                </a:cubicBezTo>
                <a:cubicBezTo>
                  <a:pt x="3601297" y="3903500"/>
                  <a:pt x="3616195" y="3922656"/>
                  <a:pt x="3616195" y="3924785"/>
                </a:cubicBezTo>
                <a:cubicBezTo>
                  <a:pt x="3614067" y="3920528"/>
                  <a:pt x="3609810" y="3920528"/>
                  <a:pt x="3605554" y="3918399"/>
                </a:cubicBezTo>
                <a:cubicBezTo>
                  <a:pt x="3603425" y="3912014"/>
                  <a:pt x="3607682" y="3907757"/>
                  <a:pt x="3603425" y="3903500"/>
                </a:cubicBezTo>
                <a:cubicBezTo>
                  <a:pt x="3590656" y="3905629"/>
                  <a:pt x="3603425" y="3916271"/>
                  <a:pt x="3601297" y="3924785"/>
                </a:cubicBezTo>
                <a:cubicBezTo>
                  <a:pt x="3597041" y="3924785"/>
                  <a:pt x="3597041" y="3920528"/>
                  <a:pt x="3592784" y="3920528"/>
                </a:cubicBezTo>
                <a:cubicBezTo>
                  <a:pt x="3594912" y="3924785"/>
                  <a:pt x="3594912" y="3926913"/>
                  <a:pt x="3597041" y="3931170"/>
                </a:cubicBezTo>
                <a:cubicBezTo>
                  <a:pt x="3601297" y="3933298"/>
                  <a:pt x="3599169" y="3924785"/>
                  <a:pt x="3605554" y="3931170"/>
                </a:cubicBezTo>
                <a:cubicBezTo>
                  <a:pt x="3601297" y="3933298"/>
                  <a:pt x="3597041" y="3933298"/>
                  <a:pt x="3597041" y="3937555"/>
                </a:cubicBezTo>
                <a:cubicBezTo>
                  <a:pt x="3607682" y="3933298"/>
                  <a:pt x="3618323" y="3926913"/>
                  <a:pt x="3626836" y="3920528"/>
                </a:cubicBezTo>
                <a:cubicBezTo>
                  <a:pt x="3631093" y="3935427"/>
                  <a:pt x="3597041" y="3931170"/>
                  <a:pt x="3609810" y="3946069"/>
                </a:cubicBezTo>
                <a:cubicBezTo>
                  <a:pt x="3611938" y="3952454"/>
                  <a:pt x="3607682" y="3952454"/>
                  <a:pt x="3605554" y="3954582"/>
                </a:cubicBezTo>
                <a:cubicBezTo>
                  <a:pt x="3603425" y="3950325"/>
                  <a:pt x="3603425" y="3948197"/>
                  <a:pt x="3601297" y="3948197"/>
                </a:cubicBezTo>
                <a:cubicBezTo>
                  <a:pt x="3594912" y="3950325"/>
                  <a:pt x="3586399" y="3950325"/>
                  <a:pt x="3582143" y="3954582"/>
                </a:cubicBezTo>
                <a:cubicBezTo>
                  <a:pt x="3580014" y="3952454"/>
                  <a:pt x="3580014" y="3948197"/>
                  <a:pt x="3577886" y="3948197"/>
                </a:cubicBezTo>
                <a:cubicBezTo>
                  <a:pt x="3580014" y="3952454"/>
                  <a:pt x="3569373" y="3948197"/>
                  <a:pt x="3573630" y="3954582"/>
                </a:cubicBezTo>
                <a:cubicBezTo>
                  <a:pt x="3575758" y="3954582"/>
                  <a:pt x="3575758" y="3952454"/>
                  <a:pt x="3582143" y="3954582"/>
                </a:cubicBezTo>
                <a:cubicBezTo>
                  <a:pt x="3582143" y="3963096"/>
                  <a:pt x="3580014" y="3963096"/>
                  <a:pt x="3586399" y="3975866"/>
                </a:cubicBezTo>
                <a:cubicBezTo>
                  <a:pt x="3577886" y="3975866"/>
                  <a:pt x="3588527" y="3982252"/>
                  <a:pt x="3575758" y="3982252"/>
                </a:cubicBezTo>
                <a:cubicBezTo>
                  <a:pt x="3582143" y="3995022"/>
                  <a:pt x="3560860" y="3995022"/>
                  <a:pt x="3554475" y="4001407"/>
                </a:cubicBezTo>
                <a:cubicBezTo>
                  <a:pt x="3554475" y="3999279"/>
                  <a:pt x="3554475" y="3997150"/>
                  <a:pt x="3552347" y="3995022"/>
                </a:cubicBezTo>
                <a:cubicBezTo>
                  <a:pt x="3552347" y="3997150"/>
                  <a:pt x="3550219" y="3997150"/>
                  <a:pt x="3548090" y="3995022"/>
                </a:cubicBezTo>
                <a:cubicBezTo>
                  <a:pt x="3554475" y="4001407"/>
                  <a:pt x="3556603" y="4007792"/>
                  <a:pt x="3548090" y="4005664"/>
                </a:cubicBezTo>
                <a:cubicBezTo>
                  <a:pt x="3545962" y="4005664"/>
                  <a:pt x="3543834" y="4001407"/>
                  <a:pt x="3541706" y="4001407"/>
                </a:cubicBezTo>
                <a:cubicBezTo>
                  <a:pt x="3543834" y="4005664"/>
                  <a:pt x="3548090" y="4005664"/>
                  <a:pt x="3545962" y="4007792"/>
                </a:cubicBezTo>
                <a:cubicBezTo>
                  <a:pt x="3541706" y="4007792"/>
                  <a:pt x="3539577" y="4005664"/>
                  <a:pt x="3537449" y="4003536"/>
                </a:cubicBezTo>
                <a:cubicBezTo>
                  <a:pt x="3539577" y="4005664"/>
                  <a:pt x="3541706" y="4007792"/>
                  <a:pt x="3541706" y="4009921"/>
                </a:cubicBezTo>
                <a:cubicBezTo>
                  <a:pt x="3539577" y="4016306"/>
                  <a:pt x="3524679" y="4014178"/>
                  <a:pt x="3528936" y="4022691"/>
                </a:cubicBezTo>
                <a:cubicBezTo>
                  <a:pt x="3522551" y="4022691"/>
                  <a:pt x="3524679" y="4014178"/>
                  <a:pt x="3518295" y="4014178"/>
                </a:cubicBezTo>
                <a:cubicBezTo>
                  <a:pt x="3526808" y="4033333"/>
                  <a:pt x="3511910" y="4033333"/>
                  <a:pt x="3499140" y="4029077"/>
                </a:cubicBezTo>
                <a:cubicBezTo>
                  <a:pt x="3501268" y="4031205"/>
                  <a:pt x="3499140" y="4029077"/>
                  <a:pt x="3497012" y="4026948"/>
                </a:cubicBezTo>
                <a:cubicBezTo>
                  <a:pt x="3499140" y="4024820"/>
                  <a:pt x="3494884" y="4012049"/>
                  <a:pt x="3486371" y="4007792"/>
                </a:cubicBezTo>
                <a:cubicBezTo>
                  <a:pt x="3486371" y="4014178"/>
                  <a:pt x="3490627" y="4016306"/>
                  <a:pt x="3486371" y="4018435"/>
                </a:cubicBezTo>
                <a:cubicBezTo>
                  <a:pt x="3490627" y="4020563"/>
                  <a:pt x="3494884" y="4022691"/>
                  <a:pt x="3494884" y="4029077"/>
                </a:cubicBezTo>
                <a:cubicBezTo>
                  <a:pt x="3488499" y="4026948"/>
                  <a:pt x="3488499" y="4020563"/>
                  <a:pt x="3482114" y="4018435"/>
                </a:cubicBezTo>
                <a:cubicBezTo>
                  <a:pt x="3479986" y="4020563"/>
                  <a:pt x="3475729" y="4016306"/>
                  <a:pt x="3475729" y="4020563"/>
                </a:cubicBezTo>
                <a:cubicBezTo>
                  <a:pt x="3486371" y="4039719"/>
                  <a:pt x="3469344" y="4043975"/>
                  <a:pt x="3471473" y="4056746"/>
                </a:cubicBezTo>
                <a:cubicBezTo>
                  <a:pt x="3469344" y="4052489"/>
                  <a:pt x="3469344" y="4048232"/>
                  <a:pt x="3462960" y="4046104"/>
                </a:cubicBezTo>
                <a:cubicBezTo>
                  <a:pt x="3460831" y="4050361"/>
                  <a:pt x="3456575" y="4048232"/>
                  <a:pt x="3465088" y="4058874"/>
                </a:cubicBezTo>
                <a:cubicBezTo>
                  <a:pt x="3452318" y="4054617"/>
                  <a:pt x="3471473" y="4067388"/>
                  <a:pt x="3460831" y="4065259"/>
                </a:cubicBezTo>
                <a:cubicBezTo>
                  <a:pt x="3460831" y="4058874"/>
                  <a:pt x="3456575" y="4056746"/>
                  <a:pt x="3452318" y="4052489"/>
                </a:cubicBezTo>
                <a:cubicBezTo>
                  <a:pt x="3450190" y="4052489"/>
                  <a:pt x="3450190" y="4054617"/>
                  <a:pt x="3450190" y="4054617"/>
                </a:cubicBezTo>
                <a:cubicBezTo>
                  <a:pt x="3452318" y="4058874"/>
                  <a:pt x="3456575" y="4061003"/>
                  <a:pt x="3456575" y="4065259"/>
                </a:cubicBezTo>
                <a:cubicBezTo>
                  <a:pt x="3448062" y="4058874"/>
                  <a:pt x="3448062" y="4067388"/>
                  <a:pt x="3454446" y="4071645"/>
                </a:cubicBezTo>
                <a:cubicBezTo>
                  <a:pt x="3433164" y="4075902"/>
                  <a:pt x="3435292" y="4099314"/>
                  <a:pt x="3409753" y="4090800"/>
                </a:cubicBezTo>
                <a:cubicBezTo>
                  <a:pt x="3414009" y="4097186"/>
                  <a:pt x="3407625" y="4095057"/>
                  <a:pt x="3411881" y="4103571"/>
                </a:cubicBezTo>
                <a:cubicBezTo>
                  <a:pt x="3399111" y="4099314"/>
                  <a:pt x="3401240" y="4105699"/>
                  <a:pt x="3405496" y="4114213"/>
                </a:cubicBezTo>
                <a:cubicBezTo>
                  <a:pt x="3399111" y="4116341"/>
                  <a:pt x="3392727" y="4112084"/>
                  <a:pt x="3396983" y="4122727"/>
                </a:cubicBezTo>
                <a:cubicBezTo>
                  <a:pt x="3390598" y="4122727"/>
                  <a:pt x="3394855" y="4114213"/>
                  <a:pt x="3388470" y="4114213"/>
                </a:cubicBezTo>
                <a:cubicBezTo>
                  <a:pt x="3382085" y="4112084"/>
                  <a:pt x="3388470" y="4120598"/>
                  <a:pt x="3379957" y="4114213"/>
                </a:cubicBezTo>
                <a:cubicBezTo>
                  <a:pt x="3382085" y="4120598"/>
                  <a:pt x="3379957" y="4120598"/>
                  <a:pt x="3375701" y="4120598"/>
                </a:cubicBezTo>
                <a:cubicBezTo>
                  <a:pt x="3375701" y="4118470"/>
                  <a:pt x="3375701" y="4116341"/>
                  <a:pt x="3371444" y="4114213"/>
                </a:cubicBezTo>
                <a:cubicBezTo>
                  <a:pt x="3365059" y="4131240"/>
                  <a:pt x="3341648" y="4141882"/>
                  <a:pt x="3339520" y="4158909"/>
                </a:cubicBezTo>
                <a:cubicBezTo>
                  <a:pt x="3345905" y="4158909"/>
                  <a:pt x="3348033" y="4148267"/>
                  <a:pt x="3354418" y="4152524"/>
                </a:cubicBezTo>
                <a:cubicBezTo>
                  <a:pt x="3352290" y="4152524"/>
                  <a:pt x="3350161" y="4154653"/>
                  <a:pt x="3354418" y="4154653"/>
                </a:cubicBezTo>
                <a:cubicBezTo>
                  <a:pt x="3358674" y="4154653"/>
                  <a:pt x="3362931" y="4154653"/>
                  <a:pt x="3356546" y="4150396"/>
                </a:cubicBezTo>
                <a:cubicBezTo>
                  <a:pt x="3360803" y="4146139"/>
                  <a:pt x="3367187" y="4156781"/>
                  <a:pt x="3369316" y="4163166"/>
                </a:cubicBezTo>
                <a:cubicBezTo>
                  <a:pt x="3358674" y="4161038"/>
                  <a:pt x="3343777" y="4158909"/>
                  <a:pt x="3354418" y="4171680"/>
                </a:cubicBezTo>
                <a:cubicBezTo>
                  <a:pt x="3345905" y="4167423"/>
                  <a:pt x="3354418" y="4178065"/>
                  <a:pt x="3345905" y="4173808"/>
                </a:cubicBezTo>
                <a:cubicBezTo>
                  <a:pt x="3341648" y="4169551"/>
                  <a:pt x="3348033" y="4169551"/>
                  <a:pt x="3343777" y="4167423"/>
                </a:cubicBezTo>
                <a:cubicBezTo>
                  <a:pt x="3340584" y="4166359"/>
                  <a:pt x="3339520" y="4166891"/>
                  <a:pt x="3339254" y="4168221"/>
                </a:cubicBezTo>
                <a:lnTo>
                  <a:pt x="3339433" y="4171984"/>
                </a:lnTo>
                <a:lnTo>
                  <a:pt x="3333135" y="4163166"/>
                </a:lnTo>
                <a:cubicBezTo>
                  <a:pt x="3335263" y="4163166"/>
                  <a:pt x="3339520" y="4167423"/>
                  <a:pt x="3337392" y="4158909"/>
                </a:cubicBezTo>
                <a:cubicBezTo>
                  <a:pt x="3328879" y="4158909"/>
                  <a:pt x="3331007" y="4150396"/>
                  <a:pt x="3322494" y="4148267"/>
                </a:cubicBezTo>
                <a:cubicBezTo>
                  <a:pt x="3324622" y="4150396"/>
                  <a:pt x="3320366" y="4152524"/>
                  <a:pt x="3320366" y="4152524"/>
                </a:cubicBezTo>
                <a:cubicBezTo>
                  <a:pt x="3333135" y="4169551"/>
                  <a:pt x="3333135" y="4184450"/>
                  <a:pt x="3328879" y="4190836"/>
                </a:cubicBezTo>
                <a:cubicBezTo>
                  <a:pt x="3328879" y="4184450"/>
                  <a:pt x="3320366" y="4186579"/>
                  <a:pt x="3320366" y="4188707"/>
                </a:cubicBezTo>
                <a:cubicBezTo>
                  <a:pt x="3326750" y="4197221"/>
                  <a:pt x="3313981" y="4195093"/>
                  <a:pt x="3309724" y="4199349"/>
                </a:cubicBezTo>
                <a:cubicBezTo>
                  <a:pt x="3309724" y="4195093"/>
                  <a:pt x="3307596" y="4190836"/>
                  <a:pt x="3305468" y="4190836"/>
                </a:cubicBezTo>
                <a:cubicBezTo>
                  <a:pt x="3299083" y="4190836"/>
                  <a:pt x="3311852" y="4203606"/>
                  <a:pt x="3307596" y="4203606"/>
                </a:cubicBezTo>
                <a:cubicBezTo>
                  <a:pt x="3299083" y="4195093"/>
                  <a:pt x="3303339" y="4205735"/>
                  <a:pt x="3301211" y="4207863"/>
                </a:cubicBezTo>
                <a:cubicBezTo>
                  <a:pt x="3299083" y="4203606"/>
                  <a:pt x="3292698" y="4203606"/>
                  <a:pt x="3288442" y="4201478"/>
                </a:cubicBezTo>
                <a:cubicBezTo>
                  <a:pt x="3290570" y="4205735"/>
                  <a:pt x="3288442" y="4205735"/>
                  <a:pt x="3288442" y="4207863"/>
                </a:cubicBezTo>
                <a:cubicBezTo>
                  <a:pt x="3290570" y="4205735"/>
                  <a:pt x="3292698" y="4203606"/>
                  <a:pt x="3296955" y="4209991"/>
                </a:cubicBezTo>
                <a:cubicBezTo>
                  <a:pt x="3290570" y="4209991"/>
                  <a:pt x="3286313" y="4212120"/>
                  <a:pt x="3294826" y="4220633"/>
                </a:cubicBezTo>
                <a:cubicBezTo>
                  <a:pt x="3288442" y="4220633"/>
                  <a:pt x="3290570" y="4214248"/>
                  <a:pt x="3286313" y="4214248"/>
                </a:cubicBezTo>
                <a:cubicBezTo>
                  <a:pt x="3290570" y="4224890"/>
                  <a:pt x="3284185" y="4216377"/>
                  <a:pt x="3282057" y="4218505"/>
                </a:cubicBezTo>
                <a:cubicBezTo>
                  <a:pt x="3282057" y="4222762"/>
                  <a:pt x="3286313" y="4224890"/>
                  <a:pt x="3290570" y="4229147"/>
                </a:cubicBezTo>
                <a:cubicBezTo>
                  <a:pt x="3284185" y="4222762"/>
                  <a:pt x="3296955" y="4224890"/>
                  <a:pt x="3299083" y="4220633"/>
                </a:cubicBezTo>
                <a:cubicBezTo>
                  <a:pt x="3299083" y="4224890"/>
                  <a:pt x="3303339" y="4227019"/>
                  <a:pt x="3305468" y="4229147"/>
                </a:cubicBezTo>
                <a:cubicBezTo>
                  <a:pt x="3301211" y="4231275"/>
                  <a:pt x="3296955" y="4231275"/>
                  <a:pt x="3299083" y="4235532"/>
                </a:cubicBezTo>
                <a:cubicBezTo>
                  <a:pt x="3305468" y="4241917"/>
                  <a:pt x="3307596" y="4239789"/>
                  <a:pt x="3311852" y="4239789"/>
                </a:cubicBezTo>
                <a:cubicBezTo>
                  <a:pt x="3303339" y="4244046"/>
                  <a:pt x="3299083" y="4241917"/>
                  <a:pt x="3288442" y="4235532"/>
                </a:cubicBezTo>
                <a:cubicBezTo>
                  <a:pt x="3290570" y="4244046"/>
                  <a:pt x="3277800" y="4235532"/>
                  <a:pt x="3271415" y="4237661"/>
                </a:cubicBezTo>
                <a:cubicBezTo>
                  <a:pt x="3267159" y="4233404"/>
                  <a:pt x="3267159" y="4227019"/>
                  <a:pt x="3262902" y="4224890"/>
                </a:cubicBezTo>
                <a:cubicBezTo>
                  <a:pt x="3260774" y="4229147"/>
                  <a:pt x="3254389" y="4229147"/>
                  <a:pt x="3252261" y="4233404"/>
                </a:cubicBezTo>
                <a:cubicBezTo>
                  <a:pt x="3254389" y="4237661"/>
                  <a:pt x="3262902" y="4241917"/>
                  <a:pt x="3256517" y="4241917"/>
                </a:cubicBezTo>
                <a:cubicBezTo>
                  <a:pt x="3252261" y="4237661"/>
                  <a:pt x="3256517" y="4235532"/>
                  <a:pt x="3248004" y="4233404"/>
                </a:cubicBezTo>
                <a:cubicBezTo>
                  <a:pt x="3252261" y="4239789"/>
                  <a:pt x="3248004" y="4235532"/>
                  <a:pt x="3245876" y="4239789"/>
                </a:cubicBezTo>
                <a:cubicBezTo>
                  <a:pt x="3248004" y="4241917"/>
                  <a:pt x="3250133" y="4246174"/>
                  <a:pt x="3254389" y="4248303"/>
                </a:cubicBezTo>
                <a:cubicBezTo>
                  <a:pt x="3254389" y="4246174"/>
                  <a:pt x="3258646" y="4244046"/>
                  <a:pt x="3260774" y="4248303"/>
                </a:cubicBezTo>
                <a:cubicBezTo>
                  <a:pt x="3258646" y="4250431"/>
                  <a:pt x="3254389" y="4248303"/>
                  <a:pt x="3256517" y="4254688"/>
                </a:cubicBezTo>
                <a:cubicBezTo>
                  <a:pt x="3260774" y="4256816"/>
                  <a:pt x="3262902" y="4250431"/>
                  <a:pt x="3262902" y="4256816"/>
                </a:cubicBezTo>
                <a:cubicBezTo>
                  <a:pt x="3260774" y="4256816"/>
                  <a:pt x="3262902" y="4258945"/>
                  <a:pt x="3265031" y="4261073"/>
                </a:cubicBezTo>
                <a:cubicBezTo>
                  <a:pt x="3260774" y="4261073"/>
                  <a:pt x="3256517" y="4258945"/>
                  <a:pt x="3252261" y="4254688"/>
                </a:cubicBezTo>
                <a:cubicBezTo>
                  <a:pt x="3252261" y="4256816"/>
                  <a:pt x="3245876" y="4254688"/>
                  <a:pt x="3248004" y="4258945"/>
                </a:cubicBezTo>
                <a:cubicBezTo>
                  <a:pt x="3241620" y="4256816"/>
                  <a:pt x="3230978" y="4248303"/>
                  <a:pt x="3230978" y="4254688"/>
                </a:cubicBezTo>
                <a:cubicBezTo>
                  <a:pt x="3233107" y="4261073"/>
                  <a:pt x="3241620" y="4258945"/>
                  <a:pt x="3241620" y="4267458"/>
                </a:cubicBezTo>
                <a:cubicBezTo>
                  <a:pt x="3235235" y="4265330"/>
                  <a:pt x="3235235" y="4256816"/>
                  <a:pt x="3228850" y="4256816"/>
                </a:cubicBezTo>
                <a:cubicBezTo>
                  <a:pt x="3222465" y="4258945"/>
                  <a:pt x="3216080" y="4263202"/>
                  <a:pt x="3218209" y="4273844"/>
                </a:cubicBezTo>
                <a:cubicBezTo>
                  <a:pt x="3209696" y="4265330"/>
                  <a:pt x="3211824" y="4278100"/>
                  <a:pt x="3209696" y="4278100"/>
                </a:cubicBezTo>
                <a:cubicBezTo>
                  <a:pt x="3205439" y="4278100"/>
                  <a:pt x="3196926" y="4269587"/>
                  <a:pt x="3196926" y="4273844"/>
                </a:cubicBezTo>
                <a:cubicBezTo>
                  <a:pt x="3199054" y="4280229"/>
                  <a:pt x="3203311" y="4290871"/>
                  <a:pt x="3205439" y="4295128"/>
                </a:cubicBezTo>
                <a:cubicBezTo>
                  <a:pt x="3201182" y="4292999"/>
                  <a:pt x="3196926" y="4290871"/>
                  <a:pt x="3192669" y="4290871"/>
                </a:cubicBezTo>
                <a:cubicBezTo>
                  <a:pt x="3186285" y="4286614"/>
                  <a:pt x="3196926" y="4286614"/>
                  <a:pt x="3190541" y="4282357"/>
                </a:cubicBezTo>
                <a:cubicBezTo>
                  <a:pt x="3186285" y="4284486"/>
                  <a:pt x="3177772" y="4288742"/>
                  <a:pt x="3184156" y="4297256"/>
                </a:cubicBezTo>
                <a:cubicBezTo>
                  <a:pt x="3188413" y="4297256"/>
                  <a:pt x="3186285" y="4290871"/>
                  <a:pt x="3192669" y="4295128"/>
                </a:cubicBezTo>
                <a:cubicBezTo>
                  <a:pt x="3192669" y="4303641"/>
                  <a:pt x="3182028" y="4305770"/>
                  <a:pt x="3177772" y="4307898"/>
                </a:cubicBezTo>
                <a:cubicBezTo>
                  <a:pt x="3177772" y="4310027"/>
                  <a:pt x="3177772" y="4312155"/>
                  <a:pt x="3177772" y="4312155"/>
                </a:cubicBezTo>
                <a:cubicBezTo>
                  <a:pt x="3182028" y="4318540"/>
                  <a:pt x="3186285" y="4324925"/>
                  <a:pt x="3190541" y="4329182"/>
                </a:cubicBezTo>
                <a:cubicBezTo>
                  <a:pt x="3190541" y="4329182"/>
                  <a:pt x="3190541" y="4327054"/>
                  <a:pt x="3190541" y="4322797"/>
                </a:cubicBezTo>
                <a:cubicBezTo>
                  <a:pt x="3186285" y="4318540"/>
                  <a:pt x="3184156" y="4314283"/>
                  <a:pt x="3182028" y="4310027"/>
                </a:cubicBezTo>
                <a:cubicBezTo>
                  <a:pt x="3186285" y="4310027"/>
                  <a:pt x="3190541" y="4310027"/>
                  <a:pt x="3190541" y="4303641"/>
                </a:cubicBezTo>
                <a:cubicBezTo>
                  <a:pt x="3192669" y="4305770"/>
                  <a:pt x="3192669" y="4307898"/>
                  <a:pt x="3194798" y="4310027"/>
                </a:cubicBezTo>
                <a:cubicBezTo>
                  <a:pt x="3190541" y="4301513"/>
                  <a:pt x="3196926" y="4307898"/>
                  <a:pt x="3196926" y="4301513"/>
                </a:cubicBezTo>
                <a:cubicBezTo>
                  <a:pt x="3199054" y="4307898"/>
                  <a:pt x="3199054" y="4316412"/>
                  <a:pt x="3205439" y="4322797"/>
                </a:cubicBezTo>
                <a:cubicBezTo>
                  <a:pt x="3205439" y="4322797"/>
                  <a:pt x="3205439" y="4320669"/>
                  <a:pt x="3205439" y="4318540"/>
                </a:cubicBezTo>
                <a:cubicBezTo>
                  <a:pt x="3205439" y="4312155"/>
                  <a:pt x="3203311" y="4307898"/>
                  <a:pt x="3207567" y="4307898"/>
                </a:cubicBezTo>
                <a:cubicBezTo>
                  <a:pt x="3207567" y="4307898"/>
                  <a:pt x="3207567" y="4307898"/>
                  <a:pt x="3209696" y="4307898"/>
                </a:cubicBezTo>
                <a:cubicBezTo>
                  <a:pt x="3209696" y="4307898"/>
                  <a:pt x="3209696" y="4307898"/>
                  <a:pt x="3209696" y="4310027"/>
                </a:cubicBezTo>
                <a:cubicBezTo>
                  <a:pt x="3211824" y="4312155"/>
                  <a:pt x="3211824" y="4316412"/>
                  <a:pt x="3216080" y="4318540"/>
                </a:cubicBezTo>
                <a:cubicBezTo>
                  <a:pt x="3218209" y="4318540"/>
                  <a:pt x="3216080" y="4310027"/>
                  <a:pt x="3222465" y="4316412"/>
                </a:cubicBezTo>
                <a:cubicBezTo>
                  <a:pt x="3224593" y="4320669"/>
                  <a:pt x="3224593" y="4322797"/>
                  <a:pt x="3228850" y="4327054"/>
                </a:cubicBezTo>
                <a:cubicBezTo>
                  <a:pt x="3233107" y="4331311"/>
                  <a:pt x="3228850" y="4320669"/>
                  <a:pt x="3237363" y="4329182"/>
                </a:cubicBezTo>
                <a:cubicBezTo>
                  <a:pt x="3235235" y="4327054"/>
                  <a:pt x="3235235" y="4324925"/>
                  <a:pt x="3233107" y="4322797"/>
                </a:cubicBezTo>
                <a:cubicBezTo>
                  <a:pt x="3241620" y="4329182"/>
                  <a:pt x="3243748" y="4327054"/>
                  <a:pt x="3245876" y="4322797"/>
                </a:cubicBezTo>
                <a:cubicBezTo>
                  <a:pt x="3254389" y="4333439"/>
                  <a:pt x="3252261" y="4327054"/>
                  <a:pt x="3260774" y="4333439"/>
                </a:cubicBezTo>
                <a:cubicBezTo>
                  <a:pt x="3258646" y="4354723"/>
                  <a:pt x="3245876" y="4354723"/>
                  <a:pt x="3248004" y="4380264"/>
                </a:cubicBezTo>
                <a:cubicBezTo>
                  <a:pt x="3241620" y="4378136"/>
                  <a:pt x="3241620" y="4386649"/>
                  <a:pt x="3243748" y="4395163"/>
                </a:cubicBezTo>
                <a:cubicBezTo>
                  <a:pt x="3237363" y="4388778"/>
                  <a:pt x="3235235" y="4397291"/>
                  <a:pt x="3243748" y="4412190"/>
                </a:cubicBezTo>
                <a:cubicBezTo>
                  <a:pt x="3241620" y="4405805"/>
                  <a:pt x="3237363" y="4393034"/>
                  <a:pt x="3243748" y="4397291"/>
                </a:cubicBezTo>
                <a:cubicBezTo>
                  <a:pt x="3243748" y="4405805"/>
                  <a:pt x="3248004" y="4420704"/>
                  <a:pt x="3241620" y="4418575"/>
                </a:cubicBezTo>
                <a:cubicBezTo>
                  <a:pt x="3245876" y="4424961"/>
                  <a:pt x="3245876" y="4429217"/>
                  <a:pt x="3243748" y="4429217"/>
                </a:cubicBezTo>
                <a:cubicBezTo>
                  <a:pt x="3241620" y="4424961"/>
                  <a:pt x="3241620" y="4416447"/>
                  <a:pt x="3237363" y="4412190"/>
                </a:cubicBezTo>
                <a:cubicBezTo>
                  <a:pt x="3235235" y="4416447"/>
                  <a:pt x="3245876" y="4433474"/>
                  <a:pt x="3245876" y="4439859"/>
                </a:cubicBezTo>
                <a:cubicBezTo>
                  <a:pt x="3243748" y="4437731"/>
                  <a:pt x="3241620" y="4433474"/>
                  <a:pt x="3239491" y="4431346"/>
                </a:cubicBezTo>
                <a:cubicBezTo>
                  <a:pt x="3239491" y="4435603"/>
                  <a:pt x="3239491" y="4444116"/>
                  <a:pt x="3235235" y="4433474"/>
                </a:cubicBezTo>
                <a:cubicBezTo>
                  <a:pt x="3235235" y="4435603"/>
                  <a:pt x="3235235" y="4435603"/>
                  <a:pt x="3235235" y="4435603"/>
                </a:cubicBezTo>
                <a:cubicBezTo>
                  <a:pt x="3237363" y="4441988"/>
                  <a:pt x="3239491" y="4446245"/>
                  <a:pt x="3243748" y="4450501"/>
                </a:cubicBezTo>
                <a:cubicBezTo>
                  <a:pt x="3243748" y="4448373"/>
                  <a:pt x="3241620" y="4444116"/>
                  <a:pt x="3239491" y="4441988"/>
                </a:cubicBezTo>
                <a:cubicBezTo>
                  <a:pt x="3248004" y="4448373"/>
                  <a:pt x="3239491" y="4435603"/>
                  <a:pt x="3241620" y="4437731"/>
                </a:cubicBezTo>
                <a:cubicBezTo>
                  <a:pt x="3248004" y="4448373"/>
                  <a:pt x="3243748" y="4441988"/>
                  <a:pt x="3245876" y="4450501"/>
                </a:cubicBezTo>
                <a:cubicBezTo>
                  <a:pt x="3250133" y="4454758"/>
                  <a:pt x="3254389" y="4459015"/>
                  <a:pt x="3254389" y="4456887"/>
                </a:cubicBezTo>
                <a:cubicBezTo>
                  <a:pt x="3256517" y="4461144"/>
                  <a:pt x="3256517" y="4467529"/>
                  <a:pt x="3260774" y="4471786"/>
                </a:cubicBezTo>
                <a:cubicBezTo>
                  <a:pt x="3256517" y="4461144"/>
                  <a:pt x="3245876" y="4435603"/>
                  <a:pt x="3256517" y="4448373"/>
                </a:cubicBezTo>
                <a:cubicBezTo>
                  <a:pt x="3256517" y="4446245"/>
                  <a:pt x="3256517" y="4444116"/>
                  <a:pt x="3258646" y="4441988"/>
                </a:cubicBezTo>
                <a:cubicBezTo>
                  <a:pt x="3256517" y="4439859"/>
                  <a:pt x="3254389" y="4437731"/>
                  <a:pt x="3252261" y="4435603"/>
                </a:cubicBezTo>
                <a:cubicBezTo>
                  <a:pt x="3256517" y="4437731"/>
                  <a:pt x="3258646" y="4439859"/>
                  <a:pt x="3258646" y="4437731"/>
                </a:cubicBezTo>
                <a:cubicBezTo>
                  <a:pt x="3254389" y="4410062"/>
                  <a:pt x="3267159" y="4401548"/>
                  <a:pt x="3273544" y="4390906"/>
                </a:cubicBezTo>
                <a:cubicBezTo>
                  <a:pt x="3277800" y="4405805"/>
                  <a:pt x="3277800" y="4405805"/>
                  <a:pt x="3279928" y="4414319"/>
                </a:cubicBezTo>
                <a:cubicBezTo>
                  <a:pt x="3282057" y="4414319"/>
                  <a:pt x="3284185" y="4412190"/>
                  <a:pt x="3284185" y="4407933"/>
                </a:cubicBezTo>
                <a:cubicBezTo>
                  <a:pt x="3286313" y="4407933"/>
                  <a:pt x="3292698" y="4416447"/>
                  <a:pt x="3292698" y="4414319"/>
                </a:cubicBezTo>
                <a:cubicBezTo>
                  <a:pt x="3286313" y="4401548"/>
                  <a:pt x="3299083" y="4416447"/>
                  <a:pt x="3294826" y="4403677"/>
                </a:cubicBezTo>
                <a:cubicBezTo>
                  <a:pt x="3299083" y="4410062"/>
                  <a:pt x="3296955" y="4403677"/>
                  <a:pt x="3301211" y="4405805"/>
                </a:cubicBezTo>
                <a:cubicBezTo>
                  <a:pt x="3301211" y="4410062"/>
                  <a:pt x="3299083" y="4407933"/>
                  <a:pt x="3301211" y="4412190"/>
                </a:cubicBezTo>
                <a:cubicBezTo>
                  <a:pt x="3303339" y="4416447"/>
                  <a:pt x="3307596" y="4422832"/>
                  <a:pt x="3307596" y="4420704"/>
                </a:cubicBezTo>
                <a:cubicBezTo>
                  <a:pt x="3313981" y="4439859"/>
                  <a:pt x="3313981" y="4450501"/>
                  <a:pt x="3318237" y="4465400"/>
                </a:cubicBezTo>
                <a:cubicBezTo>
                  <a:pt x="3318237" y="4473914"/>
                  <a:pt x="3322494" y="4497326"/>
                  <a:pt x="3318237" y="4497326"/>
                </a:cubicBezTo>
                <a:cubicBezTo>
                  <a:pt x="3326750" y="4516482"/>
                  <a:pt x="3322494" y="4524996"/>
                  <a:pt x="3320366" y="4531381"/>
                </a:cubicBezTo>
                <a:cubicBezTo>
                  <a:pt x="3324622" y="4548408"/>
                  <a:pt x="3322494" y="4552665"/>
                  <a:pt x="3320366" y="4561179"/>
                </a:cubicBezTo>
                <a:cubicBezTo>
                  <a:pt x="3318237" y="4559050"/>
                  <a:pt x="3318237" y="4556922"/>
                  <a:pt x="3316109" y="4554793"/>
                </a:cubicBezTo>
                <a:cubicBezTo>
                  <a:pt x="3318237" y="4561179"/>
                  <a:pt x="3311852" y="4561179"/>
                  <a:pt x="3320366" y="4569692"/>
                </a:cubicBezTo>
                <a:cubicBezTo>
                  <a:pt x="3320366" y="4569692"/>
                  <a:pt x="3320366" y="4569692"/>
                  <a:pt x="3311852" y="4561179"/>
                </a:cubicBezTo>
                <a:cubicBezTo>
                  <a:pt x="3311852" y="4571821"/>
                  <a:pt x="3313981" y="4588848"/>
                  <a:pt x="3326750" y="4612260"/>
                </a:cubicBezTo>
                <a:cubicBezTo>
                  <a:pt x="3322494" y="4612260"/>
                  <a:pt x="3322494" y="4614389"/>
                  <a:pt x="3328879" y="4625031"/>
                </a:cubicBezTo>
                <a:cubicBezTo>
                  <a:pt x="3313981" y="4614389"/>
                  <a:pt x="3307596" y="4620774"/>
                  <a:pt x="3309724" y="4633545"/>
                </a:cubicBezTo>
                <a:cubicBezTo>
                  <a:pt x="3311852" y="4635673"/>
                  <a:pt x="3307596" y="4629288"/>
                  <a:pt x="3311852" y="4631416"/>
                </a:cubicBezTo>
                <a:cubicBezTo>
                  <a:pt x="3316109" y="4639930"/>
                  <a:pt x="3316109" y="4639930"/>
                  <a:pt x="3320366" y="4646315"/>
                </a:cubicBezTo>
                <a:cubicBezTo>
                  <a:pt x="3320366" y="4648443"/>
                  <a:pt x="3316109" y="4646315"/>
                  <a:pt x="3320366" y="4652700"/>
                </a:cubicBezTo>
                <a:cubicBezTo>
                  <a:pt x="3316109" y="4648443"/>
                  <a:pt x="3311852" y="4646315"/>
                  <a:pt x="3311852" y="4648443"/>
                </a:cubicBezTo>
                <a:cubicBezTo>
                  <a:pt x="3316109" y="4652700"/>
                  <a:pt x="3318237" y="4659085"/>
                  <a:pt x="3322494" y="4663342"/>
                </a:cubicBezTo>
                <a:cubicBezTo>
                  <a:pt x="3305468" y="4654829"/>
                  <a:pt x="3299083" y="4661214"/>
                  <a:pt x="3303339" y="4682498"/>
                </a:cubicBezTo>
                <a:cubicBezTo>
                  <a:pt x="3294826" y="4673984"/>
                  <a:pt x="3305468" y="4691012"/>
                  <a:pt x="3303339" y="4691012"/>
                </a:cubicBezTo>
                <a:cubicBezTo>
                  <a:pt x="3316109" y="4705910"/>
                  <a:pt x="3303339" y="4703782"/>
                  <a:pt x="3318237" y="4718681"/>
                </a:cubicBezTo>
                <a:cubicBezTo>
                  <a:pt x="3294826" y="4705910"/>
                  <a:pt x="3311852" y="4748479"/>
                  <a:pt x="3301211" y="4748479"/>
                </a:cubicBezTo>
                <a:cubicBezTo>
                  <a:pt x="3307596" y="4759121"/>
                  <a:pt x="3307596" y="4767634"/>
                  <a:pt x="3303339" y="4769763"/>
                </a:cubicBezTo>
                <a:cubicBezTo>
                  <a:pt x="3309724" y="4786790"/>
                  <a:pt x="3303339" y="4791047"/>
                  <a:pt x="3299083" y="4795304"/>
                </a:cubicBezTo>
                <a:cubicBezTo>
                  <a:pt x="3303339" y="4808074"/>
                  <a:pt x="3301211" y="4810202"/>
                  <a:pt x="3305468" y="4820844"/>
                </a:cubicBezTo>
                <a:cubicBezTo>
                  <a:pt x="3301211" y="4820844"/>
                  <a:pt x="3296955" y="4812331"/>
                  <a:pt x="3296955" y="4814459"/>
                </a:cubicBezTo>
                <a:cubicBezTo>
                  <a:pt x="3307596" y="4827230"/>
                  <a:pt x="3303339" y="4831487"/>
                  <a:pt x="3301211" y="4833615"/>
                </a:cubicBezTo>
                <a:cubicBezTo>
                  <a:pt x="3301211" y="4831487"/>
                  <a:pt x="3299083" y="4829358"/>
                  <a:pt x="3296955" y="4827230"/>
                </a:cubicBezTo>
                <a:cubicBezTo>
                  <a:pt x="3303339" y="4842129"/>
                  <a:pt x="3301211" y="4850642"/>
                  <a:pt x="3292698" y="4848514"/>
                </a:cubicBezTo>
                <a:cubicBezTo>
                  <a:pt x="3292698" y="4844257"/>
                  <a:pt x="3286313" y="4827230"/>
                  <a:pt x="3296955" y="4842129"/>
                </a:cubicBezTo>
                <a:cubicBezTo>
                  <a:pt x="3296955" y="4837872"/>
                  <a:pt x="3292698" y="4827230"/>
                  <a:pt x="3290570" y="4822973"/>
                </a:cubicBezTo>
                <a:cubicBezTo>
                  <a:pt x="3288442" y="4820844"/>
                  <a:pt x="3288442" y="4820844"/>
                  <a:pt x="3286313" y="4818716"/>
                </a:cubicBezTo>
                <a:cubicBezTo>
                  <a:pt x="3282057" y="4814459"/>
                  <a:pt x="3290570" y="4818716"/>
                  <a:pt x="3284185" y="4808074"/>
                </a:cubicBezTo>
                <a:cubicBezTo>
                  <a:pt x="3284185" y="4812331"/>
                  <a:pt x="3277800" y="4814459"/>
                  <a:pt x="3286313" y="4827230"/>
                </a:cubicBezTo>
                <a:cubicBezTo>
                  <a:pt x="3269287" y="4814459"/>
                  <a:pt x="3286313" y="4848514"/>
                  <a:pt x="3271415" y="4842129"/>
                </a:cubicBezTo>
                <a:cubicBezTo>
                  <a:pt x="3275672" y="4850642"/>
                  <a:pt x="3269287" y="4846385"/>
                  <a:pt x="3277800" y="4854899"/>
                </a:cubicBezTo>
                <a:cubicBezTo>
                  <a:pt x="3271415" y="4848514"/>
                  <a:pt x="3275672" y="4852771"/>
                  <a:pt x="3273544" y="4852771"/>
                </a:cubicBezTo>
                <a:cubicBezTo>
                  <a:pt x="3271415" y="4850642"/>
                  <a:pt x="3271415" y="4848514"/>
                  <a:pt x="3269287" y="4846385"/>
                </a:cubicBezTo>
                <a:cubicBezTo>
                  <a:pt x="3273544" y="4857027"/>
                  <a:pt x="3265031" y="4852771"/>
                  <a:pt x="3269287" y="4861284"/>
                </a:cubicBezTo>
                <a:cubicBezTo>
                  <a:pt x="3271415" y="4861284"/>
                  <a:pt x="3271415" y="4859156"/>
                  <a:pt x="3275672" y="4865541"/>
                </a:cubicBezTo>
                <a:cubicBezTo>
                  <a:pt x="3265031" y="4859156"/>
                  <a:pt x="3273544" y="4869798"/>
                  <a:pt x="3271415" y="4867669"/>
                </a:cubicBezTo>
                <a:cubicBezTo>
                  <a:pt x="3269287" y="4861284"/>
                  <a:pt x="3267159" y="4865541"/>
                  <a:pt x="3262902" y="4861284"/>
                </a:cubicBezTo>
                <a:cubicBezTo>
                  <a:pt x="3265031" y="4867669"/>
                  <a:pt x="3260774" y="4867669"/>
                  <a:pt x="3265031" y="4874055"/>
                </a:cubicBezTo>
                <a:cubicBezTo>
                  <a:pt x="3269287" y="4876183"/>
                  <a:pt x="3275672" y="4886825"/>
                  <a:pt x="3269287" y="4880440"/>
                </a:cubicBezTo>
                <a:cubicBezTo>
                  <a:pt x="3269287" y="4880440"/>
                  <a:pt x="3269287" y="4880440"/>
                  <a:pt x="3262902" y="4874055"/>
                </a:cubicBezTo>
                <a:cubicBezTo>
                  <a:pt x="3262902" y="4882568"/>
                  <a:pt x="3260774" y="4888954"/>
                  <a:pt x="3262902" y="4899596"/>
                </a:cubicBezTo>
                <a:cubicBezTo>
                  <a:pt x="3258646" y="4893210"/>
                  <a:pt x="3265031" y="4895339"/>
                  <a:pt x="3258646" y="4888954"/>
                </a:cubicBezTo>
                <a:cubicBezTo>
                  <a:pt x="3254389" y="4891082"/>
                  <a:pt x="3256517" y="4895339"/>
                  <a:pt x="3258646" y="4901724"/>
                </a:cubicBezTo>
                <a:cubicBezTo>
                  <a:pt x="3256517" y="4899596"/>
                  <a:pt x="3256517" y="4897467"/>
                  <a:pt x="3254389" y="4895339"/>
                </a:cubicBezTo>
                <a:cubicBezTo>
                  <a:pt x="3258646" y="4901724"/>
                  <a:pt x="3252261" y="4897467"/>
                  <a:pt x="3254389" y="4901724"/>
                </a:cubicBezTo>
                <a:cubicBezTo>
                  <a:pt x="3254389" y="4901724"/>
                  <a:pt x="3256517" y="4903852"/>
                  <a:pt x="3256517" y="4905981"/>
                </a:cubicBezTo>
                <a:cubicBezTo>
                  <a:pt x="3250133" y="4901724"/>
                  <a:pt x="3258646" y="4912366"/>
                  <a:pt x="3256517" y="4912366"/>
                </a:cubicBezTo>
                <a:cubicBezTo>
                  <a:pt x="3256517" y="4908109"/>
                  <a:pt x="3254389" y="4905981"/>
                  <a:pt x="3250133" y="4903852"/>
                </a:cubicBezTo>
                <a:cubicBezTo>
                  <a:pt x="3245876" y="4908109"/>
                  <a:pt x="3241620" y="4910238"/>
                  <a:pt x="3243748" y="4920880"/>
                </a:cubicBezTo>
                <a:cubicBezTo>
                  <a:pt x="3241620" y="4918751"/>
                  <a:pt x="3235235" y="4912366"/>
                  <a:pt x="3241620" y="4923008"/>
                </a:cubicBezTo>
                <a:cubicBezTo>
                  <a:pt x="3239491" y="4923008"/>
                  <a:pt x="3237363" y="4918751"/>
                  <a:pt x="3235235" y="4918751"/>
                </a:cubicBezTo>
                <a:cubicBezTo>
                  <a:pt x="3239491" y="4925136"/>
                  <a:pt x="3237363" y="4929393"/>
                  <a:pt x="3228850" y="4925136"/>
                </a:cubicBezTo>
                <a:cubicBezTo>
                  <a:pt x="3228850" y="4925136"/>
                  <a:pt x="3228850" y="4925136"/>
                  <a:pt x="3233107" y="4931522"/>
                </a:cubicBezTo>
                <a:cubicBezTo>
                  <a:pt x="3207567" y="4929393"/>
                  <a:pt x="3209696" y="4957063"/>
                  <a:pt x="3190541" y="4961319"/>
                </a:cubicBezTo>
                <a:cubicBezTo>
                  <a:pt x="3192669" y="4969833"/>
                  <a:pt x="3186285" y="4969833"/>
                  <a:pt x="3184156" y="4971961"/>
                </a:cubicBezTo>
                <a:cubicBezTo>
                  <a:pt x="3184156" y="4971961"/>
                  <a:pt x="3184156" y="4971961"/>
                  <a:pt x="3186285" y="4978347"/>
                </a:cubicBezTo>
                <a:cubicBezTo>
                  <a:pt x="3179900" y="4974090"/>
                  <a:pt x="3179900" y="4980475"/>
                  <a:pt x="3182028" y="4984732"/>
                </a:cubicBezTo>
                <a:cubicBezTo>
                  <a:pt x="3173515" y="4976218"/>
                  <a:pt x="3179900" y="4986860"/>
                  <a:pt x="3179900" y="4988989"/>
                </a:cubicBezTo>
                <a:cubicBezTo>
                  <a:pt x="3165002" y="4988989"/>
                  <a:pt x="3167130" y="5010273"/>
                  <a:pt x="3156489" y="5012401"/>
                </a:cubicBezTo>
                <a:cubicBezTo>
                  <a:pt x="3156489" y="5014530"/>
                  <a:pt x="3156489" y="5014530"/>
                  <a:pt x="3156489" y="5016658"/>
                </a:cubicBezTo>
                <a:cubicBezTo>
                  <a:pt x="3154361" y="5020915"/>
                  <a:pt x="3150104" y="5025172"/>
                  <a:pt x="3147976" y="5027300"/>
                </a:cubicBezTo>
                <a:cubicBezTo>
                  <a:pt x="3147976" y="5027300"/>
                  <a:pt x="3147976" y="5027300"/>
                  <a:pt x="3135206" y="5040071"/>
                </a:cubicBezTo>
                <a:cubicBezTo>
                  <a:pt x="3128821" y="5048584"/>
                  <a:pt x="3122437" y="5057098"/>
                  <a:pt x="3113923" y="5065611"/>
                </a:cubicBezTo>
                <a:cubicBezTo>
                  <a:pt x="3113923" y="5065611"/>
                  <a:pt x="3113923" y="5065611"/>
                  <a:pt x="3086256" y="5095409"/>
                </a:cubicBezTo>
                <a:cubicBezTo>
                  <a:pt x="3086256" y="5095409"/>
                  <a:pt x="3086256" y="5095409"/>
                  <a:pt x="3077743" y="5101794"/>
                </a:cubicBezTo>
                <a:cubicBezTo>
                  <a:pt x="3077743" y="5101794"/>
                  <a:pt x="3077743" y="5101794"/>
                  <a:pt x="3075615" y="5106051"/>
                </a:cubicBezTo>
                <a:cubicBezTo>
                  <a:pt x="3075615" y="5106051"/>
                  <a:pt x="3075615" y="5106051"/>
                  <a:pt x="3073486" y="5108180"/>
                </a:cubicBezTo>
                <a:cubicBezTo>
                  <a:pt x="3073486" y="5108180"/>
                  <a:pt x="3073486" y="5108180"/>
                  <a:pt x="3064973" y="5118822"/>
                </a:cubicBezTo>
                <a:cubicBezTo>
                  <a:pt x="3058588" y="5125207"/>
                  <a:pt x="3052204" y="5131592"/>
                  <a:pt x="3045819" y="5137977"/>
                </a:cubicBezTo>
                <a:cubicBezTo>
                  <a:pt x="3045819" y="5137977"/>
                  <a:pt x="3045819" y="5137977"/>
                  <a:pt x="3037306" y="5148619"/>
                </a:cubicBezTo>
                <a:cubicBezTo>
                  <a:pt x="3033049" y="5150748"/>
                  <a:pt x="3030921" y="5152876"/>
                  <a:pt x="3028793" y="5157133"/>
                </a:cubicBezTo>
                <a:cubicBezTo>
                  <a:pt x="3024536" y="5161390"/>
                  <a:pt x="3018151" y="5165647"/>
                  <a:pt x="3013895" y="5172032"/>
                </a:cubicBezTo>
                <a:cubicBezTo>
                  <a:pt x="3007510" y="5176289"/>
                  <a:pt x="3001125" y="5180545"/>
                  <a:pt x="2996869" y="5184802"/>
                </a:cubicBezTo>
                <a:cubicBezTo>
                  <a:pt x="2998997" y="5189059"/>
                  <a:pt x="2998997" y="5191187"/>
                  <a:pt x="2996869" y="5189059"/>
                </a:cubicBezTo>
                <a:cubicBezTo>
                  <a:pt x="2994740" y="5186931"/>
                  <a:pt x="2996869" y="5186931"/>
                  <a:pt x="2994740" y="5184802"/>
                </a:cubicBezTo>
                <a:cubicBezTo>
                  <a:pt x="2988356" y="5180545"/>
                  <a:pt x="2996869" y="5189059"/>
                  <a:pt x="2996869" y="5191187"/>
                </a:cubicBezTo>
                <a:cubicBezTo>
                  <a:pt x="2994740" y="5189059"/>
                  <a:pt x="2992612" y="5186931"/>
                  <a:pt x="2990484" y="5186931"/>
                </a:cubicBezTo>
                <a:cubicBezTo>
                  <a:pt x="2988356" y="5195444"/>
                  <a:pt x="2981971" y="5197573"/>
                  <a:pt x="2979843" y="5206086"/>
                </a:cubicBezTo>
                <a:cubicBezTo>
                  <a:pt x="2977714" y="5203958"/>
                  <a:pt x="2975586" y="5199701"/>
                  <a:pt x="2975586" y="5201830"/>
                </a:cubicBezTo>
                <a:cubicBezTo>
                  <a:pt x="2975586" y="5201830"/>
                  <a:pt x="2975586" y="5201830"/>
                  <a:pt x="2979843" y="5208215"/>
                </a:cubicBezTo>
                <a:cubicBezTo>
                  <a:pt x="2975586" y="5208215"/>
                  <a:pt x="2973458" y="5210343"/>
                  <a:pt x="2969201" y="5212472"/>
                </a:cubicBezTo>
                <a:cubicBezTo>
                  <a:pt x="2967073" y="5214600"/>
                  <a:pt x="2964945" y="5218857"/>
                  <a:pt x="2962816" y="5220985"/>
                </a:cubicBezTo>
                <a:cubicBezTo>
                  <a:pt x="2958560" y="5225242"/>
                  <a:pt x="2954303" y="5231627"/>
                  <a:pt x="2947918" y="5233756"/>
                </a:cubicBezTo>
                <a:cubicBezTo>
                  <a:pt x="2945790" y="5240141"/>
                  <a:pt x="2943662" y="5246526"/>
                  <a:pt x="2933021" y="5242269"/>
                </a:cubicBezTo>
                <a:cubicBezTo>
                  <a:pt x="2937277" y="5250783"/>
                  <a:pt x="2928764" y="5242269"/>
                  <a:pt x="2933021" y="5250783"/>
                </a:cubicBezTo>
                <a:cubicBezTo>
                  <a:pt x="2922379" y="5244398"/>
                  <a:pt x="2930892" y="5259297"/>
                  <a:pt x="2920251" y="5252911"/>
                </a:cubicBezTo>
                <a:cubicBezTo>
                  <a:pt x="2922379" y="5267810"/>
                  <a:pt x="2905353" y="5259297"/>
                  <a:pt x="2907481" y="5272067"/>
                </a:cubicBezTo>
                <a:cubicBezTo>
                  <a:pt x="2905353" y="5272067"/>
                  <a:pt x="2903225" y="5269939"/>
                  <a:pt x="2903225" y="5267810"/>
                </a:cubicBezTo>
                <a:cubicBezTo>
                  <a:pt x="2905353" y="5278452"/>
                  <a:pt x="2888327" y="5272067"/>
                  <a:pt x="2892583" y="5282709"/>
                </a:cubicBezTo>
                <a:cubicBezTo>
                  <a:pt x="2881942" y="5274195"/>
                  <a:pt x="2892583" y="5289094"/>
                  <a:pt x="2881942" y="5280581"/>
                </a:cubicBezTo>
                <a:cubicBezTo>
                  <a:pt x="2881942" y="5280581"/>
                  <a:pt x="2881942" y="5280581"/>
                  <a:pt x="2886199" y="5284837"/>
                </a:cubicBezTo>
                <a:cubicBezTo>
                  <a:pt x="2877686" y="5280581"/>
                  <a:pt x="2881942" y="5286966"/>
                  <a:pt x="2879814" y="5286966"/>
                </a:cubicBezTo>
                <a:cubicBezTo>
                  <a:pt x="2875557" y="5289094"/>
                  <a:pt x="2862788" y="5286966"/>
                  <a:pt x="2871301" y="5295479"/>
                </a:cubicBezTo>
                <a:cubicBezTo>
                  <a:pt x="2864916" y="5295479"/>
                  <a:pt x="2860659" y="5297608"/>
                  <a:pt x="2856403" y="5301865"/>
                </a:cubicBezTo>
                <a:cubicBezTo>
                  <a:pt x="2856403" y="5301865"/>
                  <a:pt x="2854275" y="5303993"/>
                  <a:pt x="2850018" y="5303993"/>
                </a:cubicBezTo>
                <a:cubicBezTo>
                  <a:pt x="2847890" y="5306122"/>
                  <a:pt x="2845762" y="5306122"/>
                  <a:pt x="2843633" y="5306122"/>
                </a:cubicBezTo>
                <a:cubicBezTo>
                  <a:pt x="2843633" y="5308250"/>
                  <a:pt x="2845762" y="5308250"/>
                  <a:pt x="2845762" y="5310378"/>
                </a:cubicBezTo>
                <a:cubicBezTo>
                  <a:pt x="2837248" y="5310378"/>
                  <a:pt x="2828735" y="5308250"/>
                  <a:pt x="2830864" y="5316764"/>
                </a:cubicBezTo>
                <a:cubicBezTo>
                  <a:pt x="2828735" y="5316764"/>
                  <a:pt x="2824479" y="5314635"/>
                  <a:pt x="2822351" y="5312507"/>
                </a:cubicBezTo>
                <a:cubicBezTo>
                  <a:pt x="2826607" y="5318892"/>
                  <a:pt x="2820222" y="5316764"/>
                  <a:pt x="2815966" y="5314635"/>
                </a:cubicBezTo>
                <a:cubicBezTo>
                  <a:pt x="2818094" y="5316764"/>
                  <a:pt x="2820222" y="5318892"/>
                  <a:pt x="2822351" y="5318892"/>
                </a:cubicBezTo>
                <a:cubicBezTo>
                  <a:pt x="2822351" y="5321020"/>
                  <a:pt x="2809581" y="5314635"/>
                  <a:pt x="2813838" y="5316764"/>
                </a:cubicBezTo>
                <a:cubicBezTo>
                  <a:pt x="2813838" y="5325277"/>
                  <a:pt x="2805324" y="5325277"/>
                  <a:pt x="2796811" y="5325277"/>
                </a:cubicBezTo>
                <a:cubicBezTo>
                  <a:pt x="2796811" y="5325277"/>
                  <a:pt x="2798940" y="5327406"/>
                  <a:pt x="2803196" y="5331662"/>
                </a:cubicBezTo>
                <a:cubicBezTo>
                  <a:pt x="2788298" y="5327406"/>
                  <a:pt x="2786170" y="5335919"/>
                  <a:pt x="2779785" y="5340176"/>
                </a:cubicBezTo>
                <a:cubicBezTo>
                  <a:pt x="2777657" y="5338048"/>
                  <a:pt x="2775529" y="5335919"/>
                  <a:pt x="2771272" y="5335919"/>
                </a:cubicBezTo>
                <a:cubicBezTo>
                  <a:pt x="2779785" y="5342304"/>
                  <a:pt x="2771272" y="5338048"/>
                  <a:pt x="2777657" y="5344433"/>
                </a:cubicBezTo>
                <a:cubicBezTo>
                  <a:pt x="2764887" y="5338048"/>
                  <a:pt x="2771272" y="5346561"/>
                  <a:pt x="2762759" y="5342304"/>
                </a:cubicBezTo>
                <a:cubicBezTo>
                  <a:pt x="2769144" y="5350818"/>
                  <a:pt x="2754246" y="5348690"/>
                  <a:pt x="2752118" y="5352946"/>
                </a:cubicBezTo>
                <a:cubicBezTo>
                  <a:pt x="2739348" y="5344433"/>
                  <a:pt x="2749989" y="5361460"/>
                  <a:pt x="2737220" y="5355075"/>
                </a:cubicBezTo>
                <a:cubicBezTo>
                  <a:pt x="2739348" y="5359332"/>
                  <a:pt x="2743605" y="5359332"/>
                  <a:pt x="2745733" y="5363589"/>
                </a:cubicBezTo>
                <a:cubicBezTo>
                  <a:pt x="2743605" y="5361460"/>
                  <a:pt x="2735092" y="5357203"/>
                  <a:pt x="2741476" y="5365717"/>
                </a:cubicBezTo>
                <a:cubicBezTo>
                  <a:pt x="2737220" y="5365717"/>
                  <a:pt x="2732963" y="5365717"/>
                  <a:pt x="2730835" y="5365717"/>
                </a:cubicBezTo>
                <a:cubicBezTo>
                  <a:pt x="2728707" y="5367845"/>
                  <a:pt x="2728707" y="5369974"/>
                  <a:pt x="2726579" y="5372102"/>
                </a:cubicBezTo>
                <a:cubicBezTo>
                  <a:pt x="2720194" y="5369974"/>
                  <a:pt x="2720194" y="5363589"/>
                  <a:pt x="2713809" y="5363589"/>
                </a:cubicBezTo>
                <a:cubicBezTo>
                  <a:pt x="2718065" y="5372102"/>
                  <a:pt x="2720194" y="5378487"/>
                  <a:pt x="2715937" y="5380616"/>
                </a:cubicBezTo>
                <a:cubicBezTo>
                  <a:pt x="2709552" y="5376359"/>
                  <a:pt x="2713809" y="5378487"/>
                  <a:pt x="2709552" y="5374231"/>
                </a:cubicBezTo>
                <a:cubicBezTo>
                  <a:pt x="2705296" y="5372102"/>
                  <a:pt x="2703168" y="5369974"/>
                  <a:pt x="2698911" y="5367845"/>
                </a:cubicBezTo>
                <a:cubicBezTo>
                  <a:pt x="2703168" y="5374231"/>
                  <a:pt x="2705296" y="5378487"/>
                  <a:pt x="2698911" y="5376359"/>
                </a:cubicBezTo>
                <a:cubicBezTo>
                  <a:pt x="2696783" y="5376359"/>
                  <a:pt x="2701039" y="5374231"/>
                  <a:pt x="2696783" y="5372102"/>
                </a:cubicBezTo>
                <a:cubicBezTo>
                  <a:pt x="2692526" y="5372102"/>
                  <a:pt x="2690398" y="5374231"/>
                  <a:pt x="2694654" y="5380616"/>
                </a:cubicBezTo>
                <a:cubicBezTo>
                  <a:pt x="2690398" y="5380616"/>
                  <a:pt x="2688270" y="5376359"/>
                  <a:pt x="2684013" y="5376359"/>
                </a:cubicBezTo>
                <a:cubicBezTo>
                  <a:pt x="2686141" y="5380616"/>
                  <a:pt x="2679757" y="5378487"/>
                  <a:pt x="2688270" y="5387001"/>
                </a:cubicBezTo>
                <a:cubicBezTo>
                  <a:pt x="2675500" y="5382744"/>
                  <a:pt x="2681885" y="5391258"/>
                  <a:pt x="2679757" y="5393386"/>
                </a:cubicBezTo>
                <a:cubicBezTo>
                  <a:pt x="2681885" y="5397643"/>
                  <a:pt x="2688270" y="5395515"/>
                  <a:pt x="2690398" y="5399771"/>
                </a:cubicBezTo>
                <a:cubicBezTo>
                  <a:pt x="2684013" y="5399771"/>
                  <a:pt x="2675500" y="5391258"/>
                  <a:pt x="2675500" y="5395515"/>
                </a:cubicBezTo>
                <a:cubicBezTo>
                  <a:pt x="2679757" y="5397643"/>
                  <a:pt x="2688270" y="5406157"/>
                  <a:pt x="2679757" y="5401900"/>
                </a:cubicBezTo>
                <a:cubicBezTo>
                  <a:pt x="2677628" y="5399771"/>
                  <a:pt x="2677628" y="5397643"/>
                  <a:pt x="2673372" y="5395515"/>
                </a:cubicBezTo>
                <a:cubicBezTo>
                  <a:pt x="2666987" y="5397643"/>
                  <a:pt x="2662730" y="5401900"/>
                  <a:pt x="2660602" y="5406157"/>
                </a:cubicBezTo>
                <a:cubicBezTo>
                  <a:pt x="2658474" y="5406157"/>
                  <a:pt x="2658474" y="5406157"/>
                  <a:pt x="2658474" y="5406157"/>
                </a:cubicBezTo>
                <a:cubicBezTo>
                  <a:pt x="2652089" y="5406157"/>
                  <a:pt x="2639319" y="5410414"/>
                  <a:pt x="2649961" y="5416799"/>
                </a:cubicBezTo>
                <a:cubicBezTo>
                  <a:pt x="2645704" y="5414670"/>
                  <a:pt x="2647833" y="5418927"/>
                  <a:pt x="2645704" y="5418927"/>
                </a:cubicBezTo>
                <a:cubicBezTo>
                  <a:pt x="2643576" y="5416799"/>
                  <a:pt x="2641448" y="5412542"/>
                  <a:pt x="2639319" y="5412542"/>
                </a:cubicBezTo>
                <a:cubicBezTo>
                  <a:pt x="2645704" y="5418927"/>
                  <a:pt x="2635063" y="5412542"/>
                  <a:pt x="2641448" y="5418927"/>
                </a:cubicBezTo>
                <a:lnTo>
                  <a:pt x="2645704" y="5418927"/>
                </a:lnTo>
                <a:lnTo>
                  <a:pt x="2647833" y="5418927"/>
                </a:lnTo>
                <a:cubicBezTo>
                  <a:pt x="2652089" y="5427441"/>
                  <a:pt x="2632935" y="5412542"/>
                  <a:pt x="2637191" y="5421056"/>
                </a:cubicBezTo>
                <a:cubicBezTo>
                  <a:pt x="2630806" y="5416799"/>
                  <a:pt x="2635063" y="5423184"/>
                  <a:pt x="2630806" y="5421056"/>
                </a:cubicBezTo>
                <a:cubicBezTo>
                  <a:pt x="2624422" y="5416799"/>
                  <a:pt x="2630806" y="5418927"/>
                  <a:pt x="2626550" y="5416799"/>
                </a:cubicBezTo>
                <a:cubicBezTo>
                  <a:pt x="2620165" y="5416799"/>
                  <a:pt x="2615909" y="5421056"/>
                  <a:pt x="2618037" y="5429569"/>
                </a:cubicBezTo>
                <a:cubicBezTo>
                  <a:pt x="2615909" y="5427441"/>
                  <a:pt x="2613780" y="5425312"/>
                  <a:pt x="2611652" y="5423184"/>
                </a:cubicBezTo>
                <a:cubicBezTo>
                  <a:pt x="2613780" y="5425312"/>
                  <a:pt x="2609524" y="5423184"/>
                  <a:pt x="2611652" y="5427441"/>
                </a:cubicBezTo>
                <a:cubicBezTo>
                  <a:pt x="2611652" y="5429569"/>
                  <a:pt x="2615909" y="5429569"/>
                  <a:pt x="2618037" y="5431698"/>
                </a:cubicBezTo>
                <a:cubicBezTo>
                  <a:pt x="2611652" y="5431698"/>
                  <a:pt x="2609524" y="5431698"/>
                  <a:pt x="2609524" y="5433826"/>
                </a:cubicBezTo>
                <a:cubicBezTo>
                  <a:pt x="2611652" y="5433826"/>
                  <a:pt x="2618037" y="5440211"/>
                  <a:pt x="2613780" y="5438083"/>
                </a:cubicBezTo>
                <a:cubicBezTo>
                  <a:pt x="2603139" y="5427441"/>
                  <a:pt x="2609524" y="5440211"/>
                  <a:pt x="2603139" y="5438083"/>
                </a:cubicBezTo>
                <a:cubicBezTo>
                  <a:pt x="2598882" y="5435954"/>
                  <a:pt x="2596754" y="5431698"/>
                  <a:pt x="2594626" y="5429569"/>
                </a:cubicBezTo>
                <a:cubicBezTo>
                  <a:pt x="2601011" y="5438083"/>
                  <a:pt x="2592498" y="5433826"/>
                  <a:pt x="2592498" y="5438083"/>
                </a:cubicBezTo>
                <a:cubicBezTo>
                  <a:pt x="2601011" y="5440211"/>
                  <a:pt x="2596754" y="5446596"/>
                  <a:pt x="2594626" y="5444468"/>
                </a:cubicBezTo>
                <a:cubicBezTo>
                  <a:pt x="2594626" y="5442340"/>
                  <a:pt x="2590369" y="5438083"/>
                  <a:pt x="2583984" y="5433826"/>
                </a:cubicBezTo>
                <a:cubicBezTo>
                  <a:pt x="2583984" y="5435954"/>
                  <a:pt x="2590369" y="5442340"/>
                  <a:pt x="2586113" y="5440211"/>
                </a:cubicBezTo>
                <a:cubicBezTo>
                  <a:pt x="2573343" y="5429569"/>
                  <a:pt x="2569087" y="5438083"/>
                  <a:pt x="2566958" y="5440211"/>
                </a:cubicBezTo>
                <a:cubicBezTo>
                  <a:pt x="2569087" y="5442340"/>
                  <a:pt x="2571215" y="5442340"/>
                  <a:pt x="2571215" y="5446596"/>
                </a:cubicBezTo>
                <a:cubicBezTo>
                  <a:pt x="2562702" y="5442340"/>
                  <a:pt x="2571215" y="5446596"/>
                  <a:pt x="2569087" y="5448725"/>
                </a:cubicBezTo>
                <a:cubicBezTo>
                  <a:pt x="2569087" y="5448725"/>
                  <a:pt x="2569087" y="5448725"/>
                  <a:pt x="2560574" y="5444468"/>
                </a:cubicBezTo>
                <a:cubicBezTo>
                  <a:pt x="2558445" y="5440211"/>
                  <a:pt x="2554189" y="5438083"/>
                  <a:pt x="2549932" y="5435954"/>
                </a:cubicBezTo>
                <a:cubicBezTo>
                  <a:pt x="2556317" y="5435954"/>
                  <a:pt x="2558445" y="5435954"/>
                  <a:pt x="2556317" y="5429569"/>
                </a:cubicBezTo>
                <a:cubicBezTo>
                  <a:pt x="2569087" y="5435954"/>
                  <a:pt x="2560574" y="5429569"/>
                  <a:pt x="2571215" y="5433826"/>
                </a:cubicBezTo>
                <a:cubicBezTo>
                  <a:pt x="2566958" y="5429569"/>
                  <a:pt x="2564830" y="5425312"/>
                  <a:pt x="2566958" y="5425312"/>
                </a:cubicBezTo>
                <a:cubicBezTo>
                  <a:pt x="2569087" y="5427441"/>
                  <a:pt x="2571215" y="5429569"/>
                  <a:pt x="2573343" y="5431698"/>
                </a:cubicBezTo>
                <a:cubicBezTo>
                  <a:pt x="2571215" y="5429569"/>
                  <a:pt x="2581856" y="5435954"/>
                  <a:pt x="2579728" y="5431698"/>
                </a:cubicBezTo>
                <a:cubicBezTo>
                  <a:pt x="2573343" y="5427441"/>
                  <a:pt x="2569087" y="5423184"/>
                  <a:pt x="2564830" y="5418927"/>
                </a:cubicBezTo>
                <a:cubicBezTo>
                  <a:pt x="2571215" y="5421056"/>
                  <a:pt x="2573343" y="5427441"/>
                  <a:pt x="2579728" y="5429569"/>
                </a:cubicBezTo>
                <a:cubicBezTo>
                  <a:pt x="2573343" y="5421056"/>
                  <a:pt x="2594626" y="5431698"/>
                  <a:pt x="2583984" y="5421056"/>
                </a:cubicBezTo>
                <a:cubicBezTo>
                  <a:pt x="2579728" y="5418927"/>
                  <a:pt x="2573343" y="5416799"/>
                  <a:pt x="2571215" y="5412542"/>
                </a:cubicBezTo>
                <a:cubicBezTo>
                  <a:pt x="2579728" y="5416799"/>
                  <a:pt x="2577600" y="5416799"/>
                  <a:pt x="2586113" y="5421056"/>
                </a:cubicBezTo>
                <a:cubicBezTo>
                  <a:pt x="2577600" y="5410414"/>
                  <a:pt x="2590369" y="5412542"/>
                  <a:pt x="2594626" y="5408285"/>
                </a:cubicBezTo>
                <a:cubicBezTo>
                  <a:pt x="2592498" y="5408285"/>
                  <a:pt x="2592498" y="5406157"/>
                  <a:pt x="2590369" y="5404028"/>
                </a:cubicBezTo>
                <a:cubicBezTo>
                  <a:pt x="2586113" y="5404028"/>
                  <a:pt x="2590369" y="5408285"/>
                  <a:pt x="2586113" y="5404028"/>
                </a:cubicBezTo>
                <a:cubicBezTo>
                  <a:pt x="2581856" y="5397643"/>
                  <a:pt x="2596754" y="5408285"/>
                  <a:pt x="2596754" y="5406157"/>
                </a:cubicBezTo>
                <a:cubicBezTo>
                  <a:pt x="2592498" y="5401900"/>
                  <a:pt x="2588241" y="5399771"/>
                  <a:pt x="2592498" y="5397643"/>
                </a:cubicBezTo>
                <a:cubicBezTo>
                  <a:pt x="2594626" y="5406157"/>
                  <a:pt x="2596754" y="5401900"/>
                  <a:pt x="2605267" y="5406157"/>
                </a:cubicBezTo>
                <a:cubicBezTo>
                  <a:pt x="2601011" y="5397643"/>
                  <a:pt x="2618037" y="5397643"/>
                  <a:pt x="2605267" y="5384873"/>
                </a:cubicBezTo>
                <a:cubicBezTo>
                  <a:pt x="2609524" y="5384873"/>
                  <a:pt x="2611652" y="5389129"/>
                  <a:pt x="2613780" y="5391258"/>
                </a:cubicBezTo>
                <a:cubicBezTo>
                  <a:pt x="2615909" y="5387001"/>
                  <a:pt x="2624422" y="5389129"/>
                  <a:pt x="2620165" y="5380616"/>
                </a:cubicBezTo>
                <a:cubicBezTo>
                  <a:pt x="2622293" y="5384873"/>
                  <a:pt x="2624422" y="5387001"/>
                  <a:pt x="2628678" y="5389129"/>
                </a:cubicBezTo>
                <a:cubicBezTo>
                  <a:pt x="2628678" y="5387001"/>
                  <a:pt x="2630806" y="5387001"/>
                  <a:pt x="2624422" y="5380616"/>
                </a:cubicBezTo>
                <a:cubicBezTo>
                  <a:pt x="2622293" y="5380616"/>
                  <a:pt x="2620165" y="5378487"/>
                  <a:pt x="2618037" y="5378487"/>
                </a:cubicBezTo>
                <a:cubicBezTo>
                  <a:pt x="2620165" y="5378487"/>
                  <a:pt x="2615909" y="5374231"/>
                  <a:pt x="2622293" y="5376359"/>
                </a:cubicBezTo>
                <a:cubicBezTo>
                  <a:pt x="2624422" y="5380616"/>
                  <a:pt x="2628678" y="5382744"/>
                  <a:pt x="2635063" y="5384873"/>
                </a:cubicBezTo>
                <a:cubicBezTo>
                  <a:pt x="2626550" y="5374231"/>
                  <a:pt x="2652089" y="5384873"/>
                  <a:pt x="2637191" y="5372102"/>
                </a:cubicBezTo>
                <a:cubicBezTo>
                  <a:pt x="2637191" y="5372102"/>
                  <a:pt x="2639319" y="5372102"/>
                  <a:pt x="2643576" y="5374231"/>
                </a:cubicBezTo>
                <a:cubicBezTo>
                  <a:pt x="2637191" y="5369974"/>
                  <a:pt x="2645704" y="5372102"/>
                  <a:pt x="2639319" y="5367845"/>
                </a:cubicBezTo>
                <a:cubicBezTo>
                  <a:pt x="2637191" y="5367845"/>
                  <a:pt x="2637191" y="5369974"/>
                  <a:pt x="2635063" y="5365717"/>
                </a:cubicBezTo>
                <a:cubicBezTo>
                  <a:pt x="2637191" y="5365717"/>
                  <a:pt x="2645704" y="5367845"/>
                  <a:pt x="2649961" y="5365717"/>
                </a:cubicBezTo>
                <a:cubicBezTo>
                  <a:pt x="2647833" y="5365717"/>
                  <a:pt x="2645704" y="5363589"/>
                  <a:pt x="2643576" y="5361460"/>
                </a:cubicBezTo>
                <a:cubicBezTo>
                  <a:pt x="2639319" y="5361460"/>
                  <a:pt x="2641448" y="5361460"/>
                  <a:pt x="2637191" y="5361460"/>
                </a:cubicBezTo>
                <a:cubicBezTo>
                  <a:pt x="2635063" y="5350818"/>
                  <a:pt x="2656346" y="5359332"/>
                  <a:pt x="2647833" y="5344433"/>
                </a:cubicBezTo>
                <a:cubicBezTo>
                  <a:pt x="2654217" y="5346561"/>
                  <a:pt x="2647833" y="5346561"/>
                  <a:pt x="2654217" y="5348690"/>
                </a:cubicBezTo>
                <a:cubicBezTo>
                  <a:pt x="2662730" y="5350818"/>
                  <a:pt x="2660602" y="5344433"/>
                  <a:pt x="2666987" y="5344433"/>
                </a:cubicBezTo>
                <a:cubicBezTo>
                  <a:pt x="2654217" y="5331662"/>
                  <a:pt x="2686141" y="5346561"/>
                  <a:pt x="2669115" y="5331662"/>
                </a:cubicBezTo>
                <a:cubicBezTo>
                  <a:pt x="2681885" y="5340176"/>
                  <a:pt x="2671244" y="5327406"/>
                  <a:pt x="2684013" y="5333791"/>
                </a:cubicBezTo>
                <a:cubicBezTo>
                  <a:pt x="2675500" y="5327406"/>
                  <a:pt x="2684013" y="5329534"/>
                  <a:pt x="2684013" y="5327406"/>
                </a:cubicBezTo>
                <a:cubicBezTo>
                  <a:pt x="2694654" y="5333791"/>
                  <a:pt x="2696783" y="5327406"/>
                  <a:pt x="2686141" y="5318892"/>
                </a:cubicBezTo>
                <a:cubicBezTo>
                  <a:pt x="2690398" y="5318892"/>
                  <a:pt x="2692526" y="5323149"/>
                  <a:pt x="2696783" y="5325277"/>
                </a:cubicBezTo>
                <a:cubicBezTo>
                  <a:pt x="2692526" y="5321020"/>
                  <a:pt x="2703168" y="5327406"/>
                  <a:pt x="2698911" y="5323149"/>
                </a:cubicBezTo>
                <a:cubicBezTo>
                  <a:pt x="2694654" y="5321020"/>
                  <a:pt x="2688270" y="5314635"/>
                  <a:pt x="2694654" y="5316764"/>
                </a:cubicBezTo>
                <a:cubicBezTo>
                  <a:pt x="2696783" y="5318892"/>
                  <a:pt x="2698911" y="5323149"/>
                  <a:pt x="2701039" y="5323149"/>
                </a:cubicBezTo>
                <a:cubicBezTo>
                  <a:pt x="2707424" y="5325277"/>
                  <a:pt x="2696783" y="5316764"/>
                  <a:pt x="2698911" y="5314635"/>
                </a:cubicBezTo>
                <a:cubicBezTo>
                  <a:pt x="2703168" y="5318892"/>
                  <a:pt x="2703168" y="5318892"/>
                  <a:pt x="2707424" y="5318892"/>
                </a:cubicBezTo>
                <a:cubicBezTo>
                  <a:pt x="2701039" y="5312507"/>
                  <a:pt x="2705296" y="5314635"/>
                  <a:pt x="2698911" y="5306122"/>
                </a:cubicBezTo>
                <a:cubicBezTo>
                  <a:pt x="2698911" y="5308250"/>
                  <a:pt x="2696783" y="5306122"/>
                  <a:pt x="2692526" y="5303993"/>
                </a:cubicBezTo>
                <a:cubicBezTo>
                  <a:pt x="2694654" y="5303993"/>
                  <a:pt x="2696783" y="5303993"/>
                  <a:pt x="2694654" y="5303993"/>
                </a:cubicBezTo>
                <a:cubicBezTo>
                  <a:pt x="2692526" y="5301865"/>
                  <a:pt x="2688270" y="5299736"/>
                  <a:pt x="2686141" y="5297608"/>
                </a:cubicBezTo>
                <a:cubicBezTo>
                  <a:pt x="2696783" y="5299736"/>
                  <a:pt x="2684013" y="5293351"/>
                  <a:pt x="2696783" y="5297608"/>
                </a:cubicBezTo>
                <a:cubicBezTo>
                  <a:pt x="2698911" y="5299736"/>
                  <a:pt x="2690398" y="5297608"/>
                  <a:pt x="2703168" y="5303993"/>
                </a:cubicBezTo>
                <a:cubicBezTo>
                  <a:pt x="2707424" y="5308250"/>
                  <a:pt x="2696783" y="5303993"/>
                  <a:pt x="2705296" y="5308250"/>
                </a:cubicBezTo>
                <a:cubicBezTo>
                  <a:pt x="2707424" y="5308250"/>
                  <a:pt x="2703168" y="5306122"/>
                  <a:pt x="2713809" y="5310378"/>
                </a:cubicBezTo>
                <a:cubicBezTo>
                  <a:pt x="2705296" y="5303993"/>
                  <a:pt x="2715937" y="5308250"/>
                  <a:pt x="2709552" y="5303993"/>
                </a:cubicBezTo>
                <a:cubicBezTo>
                  <a:pt x="2705296" y="5299736"/>
                  <a:pt x="2709552" y="5303993"/>
                  <a:pt x="2705296" y="5303993"/>
                </a:cubicBezTo>
                <a:cubicBezTo>
                  <a:pt x="2703168" y="5299736"/>
                  <a:pt x="2698911" y="5299736"/>
                  <a:pt x="2696783" y="5297608"/>
                </a:cubicBezTo>
                <a:cubicBezTo>
                  <a:pt x="2692526" y="5293351"/>
                  <a:pt x="2692526" y="5291223"/>
                  <a:pt x="2696783" y="5293351"/>
                </a:cubicBezTo>
                <a:cubicBezTo>
                  <a:pt x="2698911" y="5295479"/>
                  <a:pt x="2701039" y="5297608"/>
                  <a:pt x="2703168" y="5299736"/>
                </a:cubicBezTo>
                <a:cubicBezTo>
                  <a:pt x="2703168" y="5297608"/>
                  <a:pt x="2705296" y="5299736"/>
                  <a:pt x="2705296" y="5297608"/>
                </a:cubicBezTo>
                <a:cubicBezTo>
                  <a:pt x="2703168" y="5295479"/>
                  <a:pt x="2698911" y="5293351"/>
                  <a:pt x="2696783" y="5291223"/>
                </a:cubicBezTo>
                <a:cubicBezTo>
                  <a:pt x="2705296" y="5293351"/>
                  <a:pt x="2698911" y="5282709"/>
                  <a:pt x="2718065" y="5293351"/>
                </a:cubicBezTo>
                <a:cubicBezTo>
                  <a:pt x="2718065" y="5293351"/>
                  <a:pt x="2720194" y="5291223"/>
                  <a:pt x="2713809" y="5289094"/>
                </a:cubicBezTo>
                <a:cubicBezTo>
                  <a:pt x="2709552" y="5284837"/>
                  <a:pt x="2713809" y="5291223"/>
                  <a:pt x="2707424" y="5284837"/>
                </a:cubicBezTo>
                <a:cubicBezTo>
                  <a:pt x="2713809" y="5286966"/>
                  <a:pt x="2709552" y="5276324"/>
                  <a:pt x="2724450" y="5289094"/>
                </a:cubicBezTo>
                <a:cubicBezTo>
                  <a:pt x="2722322" y="5284837"/>
                  <a:pt x="2718065" y="5284837"/>
                  <a:pt x="2715937" y="5280581"/>
                </a:cubicBezTo>
                <a:cubicBezTo>
                  <a:pt x="2720194" y="5278452"/>
                  <a:pt x="2730835" y="5278452"/>
                  <a:pt x="2728707" y="5269939"/>
                </a:cubicBezTo>
                <a:cubicBezTo>
                  <a:pt x="2741476" y="5272067"/>
                  <a:pt x="2741476" y="5265682"/>
                  <a:pt x="2747861" y="5263553"/>
                </a:cubicBezTo>
                <a:cubicBezTo>
                  <a:pt x="2745733" y="5263553"/>
                  <a:pt x="2745733" y="5261425"/>
                  <a:pt x="2743605" y="5261425"/>
                </a:cubicBezTo>
                <a:cubicBezTo>
                  <a:pt x="2760631" y="5267810"/>
                  <a:pt x="2756374" y="5257168"/>
                  <a:pt x="2764887" y="5257168"/>
                </a:cubicBezTo>
                <a:cubicBezTo>
                  <a:pt x="2762759" y="5255040"/>
                  <a:pt x="2758503" y="5252911"/>
                  <a:pt x="2756374" y="5250783"/>
                </a:cubicBezTo>
                <a:cubicBezTo>
                  <a:pt x="2764887" y="5252911"/>
                  <a:pt x="2764887" y="5248654"/>
                  <a:pt x="2771272" y="5248654"/>
                </a:cubicBezTo>
                <a:cubicBezTo>
                  <a:pt x="2769144" y="5248654"/>
                  <a:pt x="2767016" y="5246526"/>
                  <a:pt x="2767016" y="5244398"/>
                </a:cubicBezTo>
                <a:cubicBezTo>
                  <a:pt x="2775529" y="5250783"/>
                  <a:pt x="2779785" y="5250783"/>
                  <a:pt x="2771272" y="5242269"/>
                </a:cubicBezTo>
                <a:cubicBezTo>
                  <a:pt x="2786170" y="5248654"/>
                  <a:pt x="2773400" y="5233756"/>
                  <a:pt x="2786170" y="5240141"/>
                </a:cubicBezTo>
                <a:cubicBezTo>
                  <a:pt x="2779785" y="5235884"/>
                  <a:pt x="2786170" y="5235884"/>
                  <a:pt x="2790427" y="5242269"/>
                </a:cubicBezTo>
                <a:cubicBezTo>
                  <a:pt x="2786170" y="5238012"/>
                  <a:pt x="2788298" y="5244398"/>
                  <a:pt x="2792555" y="5246526"/>
                </a:cubicBezTo>
                <a:cubicBezTo>
                  <a:pt x="2796811" y="5248654"/>
                  <a:pt x="2798940" y="5250783"/>
                  <a:pt x="2805324" y="5255040"/>
                </a:cubicBezTo>
                <a:cubicBezTo>
                  <a:pt x="2805324" y="5250783"/>
                  <a:pt x="2792555" y="5242269"/>
                  <a:pt x="2788298" y="5238012"/>
                </a:cubicBezTo>
                <a:cubicBezTo>
                  <a:pt x="2794683" y="5240141"/>
                  <a:pt x="2792555" y="5233756"/>
                  <a:pt x="2794683" y="5231627"/>
                </a:cubicBezTo>
                <a:cubicBezTo>
                  <a:pt x="2796811" y="5233756"/>
                  <a:pt x="2798940" y="5235884"/>
                  <a:pt x="2801068" y="5235884"/>
                </a:cubicBezTo>
                <a:cubicBezTo>
                  <a:pt x="2794683" y="5220985"/>
                  <a:pt x="2815966" y="5229499"/>
                  <a:pt x="2813838" y="5216728"/>
                </a:cubicBezTo>
                <a:cubicBezTo>
                  <a:pt x="2818094" y="5220985"/>
                  <a:pt x="2818094" y="5218857"/>
                  <a:pt x="2822351" y="5223114"/>
                </a:cubicBezTo>
                <a:cubicBezTo>
                  <a:pt x="2820222" y="5220985"/>
                  <a:pt x="2818094" y="5218857"/>
                  <a:pt x="2818094" y="5216728"/>
                </a:cubicBezTo>
                <a:cubicBezTo>
                  <a:pt x="2830864" y="5214600"/>
                  <a:pt x="2832992" y="5199701"/>
                  <a:pt x="2847890" y="5197573"/>
                </a:cubicBezTo>
                <a:cubicBezTo>
                  <a:pt x="2841505" y="5191187"/>
                  <a:pt x="2847890" y="5193316"/>
                  <a:pt x="2856403" y="5197573"/>
                </a:cubicBezTo>
                <a:cubicBezTo>
                  <a:pt x="2847890" y="5186931"/>
                  <a:pt x="2858531" y="5195444"/>
                  <a:pt x="2858531" y="5193316"/>
                </a:cubicBezTo>
                <a:cubicBezTo>
                  <a:pt x="2854275" y="5184802"/>
                  <a:pt x="2864916" y="5182674"/>
                  <a:pt x="2864916" y="5178417"/>
                </a:cubicBezTo>
                <a:cubicBezTo>
                  <a:pt x="2867044" y="5180545"/>
                  <a:pt x="2869173" y="5182674"/>
                  <a:pt x="2871301" y="5184802"/>
                </a:cubicBezTo>
                <a:cubicBezTo>
                  <a:pt x="2862788" y="5172032"/>
                  <a:pt x="2877686" y="5184802"/>
                  <a:pt x="2871301" y="5172032"/>
                </a:cubicBezTo>
                <a:cubicBezTo>
                  <a:pt x="2873429" y="5174160"/>
                  <a:pt x="2875557" y="5176289"/>
                  <a:pt x="2877686" y="5178417"/>
                </a:cubicBezTo>
                <a:cubicBezTo>
                  <a:pt x="2877686" y="5178417"/>
                  <a:pt x="2875557" y="5174160"/>
                  <a:pt x="2873429" y="5172032"/>
                </a:cubicBezTo>
                <a:cubicBezTo>
                  <a:pt x="2879814" y="5174160"/>
                  <a:pt x="2871301" y="5165647"/>
                  <a:pt x="2879814" y="5176289"/>
                </a:cubicBezTo>
                <a:cubicBezTo>
                  <a:pt x="2877686" y="5169903"/>
                  <a:pt x="2884070" y="5174160"/>
                  <a:pt x="2879814" y="5165647"/>
                </a:cubicBezTo>
                <a:cubicBezTo>
                  <a:pt x="2881942" y="5167775"/>
                  <a:pt x="2881942" y="5169903"/>
                  <a:pt x="2886199" y="5172032"/>
                </a:cubicBezTo>
                <a:cubicBezTo>
                  <a:pt x="2884070" y="5165647"/>
                  <a:pt x="2890455" y="5172032"/>
                  <a:pt x="2886199" y="5163518"/>
                </a:cubicBezTo>
                <a:cubicBezTo>
                  <a:pt x="2886199" y="5165647"/>
                  <a:pt x="2894712" y="5172032"/>
                  <a:pt x="2892583" y="5167775"/>
                </a:cubicBezTo>
                <a:cubicBezTo>
                  <a:pt x="2890455" y="5165647"/>
                  <a:pt x="2886199" y="5163518"/>
                  <a:pt x="2886199" y="5159261"/>
                </a:cubicBezTo>
                <a:cubicBezTo>
                  <a:pt x="2894712" y="5165647"/>
                  <a:pt x="2894712" y="5163518"/>
                  <a:pt x="2892583" y="5157133"/>
                </a:cubicBezTo>
                <a:cubicBezTo>
                  <a:pt x="2901097" y="5163518"/>
                  <a:pt x="2894712" y="5152876"/>
                  <a:pt x="2896840" y="5150748"/>
                </a:cubicBezTo>
                <a:cubicBezTo>
                  <a:pt x="2898968" y="5148619"/>
                  <a:pt x="2909610" y="5155005"/>
                  <a:pt x="2903225" y="5146491"/>
                </a:cubicBezTo>
                <a:cubicBezTo>
                  <a:pt x="2918123" y="5152876"/>
                  <a:pt x="2909610" y="5131592"/>
                  <a:pt x="2924508" y="5135849"/>
                </a:cubicBezTo>
                <a:cubicBezTo>
                  <a:pt x="2920251" y="5123078"/>
                  <a:pt x="2935149" y="5127335"/>
                  <a:pt x="2935149" y="5116693"/>
                </a:cubicBezTo>
                <a:cubicBezTo>
                  <a:pt x="2935149" y="5118822"/>
                  <a:pt x="2935149" y="5118822"/>
                  <a:pt x="2937277" y="5120950"/>
                </a:cubicBezTo>
                <a:cubicBezTo>
                  <a:pt x="2935149" y="5110308"/>
                  <a:pt x="2941534" y="5112436"/>
                  <a:pt x="2947918" y="5112436"/>
                </a:cubicBezTo>
                <a:cubicBezTo>
                  <a:pt x="2945790" y="5101794"/>
                  <a:pt x="2947918" y="5095409"/>
                  <a:pt x="2960688" y="5106051"/>
                </a:cubicBezTo>
                <a:cubicBezTo>
                  <a:pt x="2960688" y="5101794"/>
                  <a:pt x="2956432" y="5099666"/>
                  <a:pt x="2954303" y="5095409"/>
                </a:cubicBezTo>
                <a:cubicBezTo>
                  <a:pt x="2960688" y="5101794"/>
                  <a:pt x="2954303" y="5091152"/>
                  <a:pt x="2958560" y="5093281"/>
                </a:cubicBezTo>
                <a:cubicBezTo>
                  <a:pt x="2960688" y="5095409"/>
                  <a:pt x="2958560" y="5095409"/>
                  <a:pt x="2960688" y="5097538"/>
                </a:cubicBezTo>
                <a:cubicBezTo>
                  <a:pt x="2960688" y="5095409"/>
                  <a:pt x="2960688" y="5095409"/>
                  <a:pt x="2958560" y="5089024"/>
                </a:cubicBezTo>
                <a:cubicBezTo>
                  <a:pt x="2971329" y="5093281"/>
                  <a:pt x="2967073" y="5069868"/>
                  <a:pt x="2981971" y="5074125"/>
                </a:cubicBezTo>
                <a:cubicBezTo>
                  <a:pt x="2981971" y="5071997"/>
                  <a:pt x="2979843" y="5067740"/>
                  <a:pt x="2975586" y="5065611"/>
                </a:cubicBezTo>
                <a:cubicBezTo>
                  <a:pt x="2926636" y="5106051"/>
                  <a:pt x="2881942" y="5148619"/>
                  <a:pt x="2837248" y="5182674"/>
                </a:cubicBezTo>
                <a:cubicBezTo>
                  <a:pt x="2826607" y="5191187"/>
                  <a:pt x="2815966" y="5199701"/>
                  <a:pt x="2803196" y="5206086"/>
                </a:cubicBezTo>
                <a:cubicBezTo>
                  <a:pt x="2792555" y="5214600"/>
                  <a:pt x="2781913" y="5220985"/>
                  <a:pt x="2769144" y="5227370"/>
                </a:cubicBezTo>
                <a:cubicBezTo>
                  <a:pt x="2758503" y="5235884"/>
                  <a:pt x="2745733" y="5242269"/>
                  <a:pt x="2732963" y="5248654"/>
                </a:cubicBezTo>
                <a:cubicBezTo>
                  <a:pt x="2726579" y="5250783"/>
                  <a:pt x="2718065" y="5255040"/>
                  <a:pt x="2711681" y="5259297"/>
                </a:cubicBezTo>
                <a:cubicBezTo>
                  <a:pt x="2705296" y="5261425"/>
                  <a:pt x="2696783" y="5265682"/>
                  <a:pt x="2690398" y="5267810"/>
                </a:cubicBezTo>
                <a:cubicBezTo>
                  <a:pt x="2686141" y="5272067"/>
                  <a:pt x="2681885" y="5276324"/>
                  <a:pt x="2675500" y="5276324"/>
                </a:cubicBezTo>
                <a:cubicBezTo>
                  <a:pt x="2679757" y="5280581"/>
                  <a:pt x="2671244" y="5280581"/>
                  <a:pt x="2675500" y="5286966"/>
                </a:cubicBezTo>
                <a:cubicBezTo>
                  <a:pt x="2673372" y="5284837"/>
                  <a:pt x="2664859" y="5280581"/>
                  <a:pt x="2669115" y="5282709"/>
                </a:cubicBezTo>
                <a:cubicBezTo>
                  <a:pt x="2677628" y="5289094"/>
                  <a:pt x="2664859" y="5286966"/>
                  <a:pt x="2662730" y="5286966"/>
                </a:cubicBezTo>
                <a:cubicBezTo>
                  <a:pt x="2656346" y="5286966"/>
                  <a:pt x="2664859" y="5297608"/>
                  <a:pt x="2656346" y="5291223"/>
                </a:cubicBezTo>
                <a:cubicBezTo>
                  <a:pt x="2656346" y="5291223"/>
                  <a:pt x="2656346" y="5289094"/>
                  <a:pt x="2658474" y="5289094"/>
                </a:cubicBezTo>
                <a:cubicBezTo>
                  <a:pt x="2639319" y="5278452"/>
                  <a:pt x="2660602" y="5301865"/>
                  <a:pt x="2641448" y="5293351"/>
                </a:cubicBezTo>
                <a:cubicBezTo>
                  <a:pt x="2652089" y="5306122"/>
                  <a:pt x="2624422" y="5297608"/>
                  <a:pt x="2639319" y="5310378"/>
                </a:cubicBezTo>
                <a:cubicBezTo>
                  <a:pt x="2632935" y="5308250"/>
                  <a:pt x="2637191" y="5310378"/>
                  <a:pt x="2630806" y="5308250"/>
                </a:cubicBezTo>
                <a:cubicBezTo>
                  <a:pt x="2637191" y="5314635"/>
                  <a:pt x="2632935" y="5316764"/>
                  <a:pt x="2622293" y="5308250"/>
                </a:cubicBezTo>
                <a:cubicBezTo>
                  <a:pt x="2620165" y="5312507"/>
                  <a:pt x="2626550" y="5321020"/>
                  <a:pt x="2615909" y="5321020"/>
                </a:cubicBezTo>
                <a:lnTo>
                  <a:pt x="2613780" y="5318892"/>
                </a:lnTo>
                <a:lnTo>
                  <a:pt x="2613780" y="5318892"/>
                </a:lnTo>
                <a:cubicBezTo>
                  <a:pt x="2609524" y="5316764"/>
                  <a:pt x="2609524" y="5314635"/>
                  <a:pt x="2607395" y="5312507"/>
                </a:cubicBezTo>
                <a:lnTo>
                  <a:pt x="2613780" y="5318892"/>
                </a:lnTo>
                <a:lnTo>
                  <a:pt x="2608726" y="5324479"/>
                </a:lnTo>
                <a:cubicBezTo>
                  <a:pt x="2605799" y="5325277"/>
                  <a:pt x="2603139" y="5326341"/>
                  <a:pt x="2605267" y="5331662"/>
                </a:cubicBezTo>
                <a:cubicBezTo>
                  <a:pt x="2598882" y="5327406"/>
                  <a:pt x="2596754" y="5329534"/>
                  <a:pt x="2605267" y="5335919"/>
                </a:cubicBezTo>
                <a:cubicBezTo>
                  <a:pt x="2601011" y="5333791"/>
                  <a:pt x="2598882" y="5331662"/>
                  <a:pt x="2596754" y="5329534"/>
                </a:cubicBezTo>
                <a:cubicBezTo>
                  <a:pt x="2598882" y="5333791"/>
                  <a:pt x="2588241" y="5331662"/>
                  <a:pt x="2598882" y="5338048"/>
                </a:cubicBezTo>
                <a:cubicBezTo>
                  <a:pt x="2594626" y="5340176"/>
                  <a:pt x="2594626" y="5340176"/>
                  <a:pt x="2590369" y="5342304"/>
                </a:cubicBezTo>
                <a:cubicBezTo>
                  <a:pt x="2573343" y="5333791"/>
                  <a:pt x="2581856" y="5350818"/>
                  <a:pt x="2562702" y="5346561"/>
                </a:cubicBezTo>
                <a:cubicBezTo>
                  <a:pt x="2571215" y="5359332"/>
                  <a:pt x="2541419" y="5346561"/>
                  <a:pt x="2552060" y="5363589"/>
                </a:cubicBezTo>
                <a:cubicBezTo>
                  <a:pt x="2545676" y="5359332"/>
                  <a:pt x="2552060" y="5365717"/>
                  <a:pt x="2545676" y="5361460"/>
                </a:cubicBezTo>
                <a:cubicBezTo>
                  <a:pt x="2541419" y="5355075"/>
                  <a:pt x="2549932" y="5355075"/>
                  <a:pt x="2549932" y="5348690"/>
                </a:cubicBezTo>
                <a:cubicBezTo>
                  <a:pt x="2547804" y="5346561"/>
                  <a:pt x="2543547" y="5342304"/>
                  <a:pt x="2541419" y="5340176"/>
                </a:cubicBezTo>
                <a:cubicBezTo>
                  <a:pt x="2537163" y="5340176"/>
                  <a:pt x="2537163" y="5342304"/>
                  <a:pt x="2541419" y="5346561"/>
                </a:cubicBezTo>
                <a:cubicBezTo>
                  <a:pt x="2535034" y="5346561"/>
                  <a:pt x="2535034" y="5338048"/>
                  <a:pt x="2528649" y="5338048"/>
                </a:cubicBezTo>
                <a:cubicBezTo>
                  <a:pt x="2535034" y="5342304"/>
                  <a:pt x="2526521" y="5342304"/>
                  <a:pt x="2537163" y="5348690"/>
                </a:cubicBezTo>
                <a:cubicBezTo>
                  <a:pt x="2528649" y="5346561"/>
                  <a:pt x="2537163" y="5355075"/>
                  <a:pt x="2530778" y="5350818"/>
                </a:cubicBezTo>
                <a:cubicBezTo>
                  <a:pt x="2539291" y="5357203"/>
                  <a:pt x="2537163" y="5357203"/>
                  <a:pt x="2543547" y="5363589"/>
                </a:cubicBezTo>
                <a:cubicBezTo>
                  <a:pt x="2532906" y="5359332"/>
                  <a:pt x="2537163" y="5363589"/>
                  <a:pt x="2539291" y="5369974"/>
                </a:cubicBezTo>
                <a:cubicBezTo>
                  <a:pt x="2535034" y="5367845"/>
                  <a:pt x="2532906" y="5365717"/>
                  <a:pt x="2530778" y="5363589"/>
                </a:cubicBezTo>
                <a:cubicBezTo>
                  <a:pt x="2530778" y="5367845"/>
                  <a:pt x="2526521" y="5372102"/>
                  <a:pt x="2518008" y="5367845"/>
                </a:cubicBezTo>
                <a:cubicBezTo>
                  <a:pt x="2522265" y="5367845"/>
                  <a:pt x="2520136" y="5361460"/>
                  <a:pt x="2522265" y="5361460"/>
                </a:cubicBezTo>
                <a:cubicBezTo>
                  <a:pt x="2515880" y="5359332"/>
                  <a:pt x="2513752" y="5355075"/>
                  <a:pt x="2507367" y="5352946"/>
                </a:cubicBezTo>
                <a:cubicBezTo>
                  <a:pt x="2513752" y="5359332"/>
                  <a:pt x="2509495" y="5357203"/>
                  <a:pt x="2513752" y="5361460"/>
                </a:cubicBezTo>
                <a:cubicBezTo>
                  <a:pt x="2503110" y="5352946"/>
                  <a:pt x="2488212" y="5357203"/>
                  <a:pt x="2496725" y="5365717"/>
                </a:cubicBezTo>
                <a:cubicBezTo>
                  <a:pt x="2492469" y="5365717"/>
                  <a:pt x="2490341" y="5359332"/>
                  <a:pt x="2486084" y="5359332"/>
                </a:cubicBezTo>
                <a:cubicBezTo>
                  <a:pt x="2488212" y="5361460"/>
                  <a:pt x="2486084" y="5361460"/>
                  <a:pt x="2486084" y="5361460"/>
                </a:cubicBezTo>
                <a:cubicBezTo>
                  <a:pt x="2492469" y="5367845"/>
                  <a:pt x="2494597" y="5369974"/>
                  <a:pt x="2503110" y="5374231"/>
                </a:cubicBezTo>
                <a:cubicBezTo>
                  <a:pt x="2498854" y="5372102"/>
                  <a:pt x="2498854" y="5374231"/>
                  <a:pt x="2498854" y="5376359"/>
                </a:cubicBezTo>
                <a:cubicBezTo>
                  <a:pt x="2505239" y="5380616"/>
                  <a:pt x="2505239" y="5374231"/>
                  <a:pt x="2509495" y="5380616"/>
                </a:cubicBezTo>
                <a:cubicBezTo>
                  <a:pt x="2500982" y="5376359"/>
                  <a:pt x="2509495" y="5384873"/>
                  <a:pt x="2500982" y="5380616"/>
                </a:cubicBezTo>
                <a:cubicBezTo>
                  <a:pt x="2494597" y="5374231"/>
                  <a:pt x="2496725" y="5374231"/>
                  <a:pt x="2492469" y="5369974"/>
                </a:cubicBezTo>
                <a:cubicBezTo>
                  <a:pt x="2486084" y="5367845"/>
                  <a:pt x="2490341" y="5374231"/>
                  <a:pt x="2486084" y="5372102"/>
                </a:cubicBezTo>
                <a:cubicBezTo>
                  <a:pt x="2483956" y="5369974"/>
                  <a:pt x="2477571" y="5367845"/>
                  <a:pt x="2475443" y="5363589"/>
                </a:cubicBezTo>
                <a:cubicBezTo>
                  <a:pt x="2475443" y="5361460"/>
                  <a:pt x="2473314" y="5357203"/>
                  <a:pt x="2466930" y="5355075"/>
                </a:cubicBezTo>
                <a:cubicBezTo>
                  <a:pt x="2464801" y="5352946"/>
                  <a:pt x="2473314" y="5361460"/>
                  <a:pt x="2469058" y="5361460"/>
                </a:cubicBezTo>
                <a:cubicBezTo>
                  <a:pt x="2464801" y="5355075"/>
                  <a:pt x="2460545" y="5359332"/>
                  <a:pt x="2458417" y="5352946"/>
                </a:cubicBezTo>
                <a:cubicBezTo>
                  <a:pt x="2456288" y="5352946"/>
                  <a:pt x="2456288" y="5359332"/>
                  <a:pt x="2466930" y="5363589"/>
                </a:cubicBezTo>
                <a:cubicBezTo>
                  <a:pt x="2458417" y="5355075"/>
                  <a:pt x="2469058" y="5363589"/>
                  <a:pt x="2473314" y="5365717"/>
                </a:cubicBezTo>
                <a:cubicBezTo>
                  <a:pt x="2473314" y="5363589"/>
                  <a:pt x="2471186" y="5363589"/>
                  <a:pt x="2473314" y="5363589"/>
                </a:cubicBezTo>
                <a:cubicBezTo>
                  <a:pt x="2475443" y="5365717"/>
                  <a:pt x="2477571" y="5367845"/>
                  <a:pt x="2479699" y="5369974"/>
                </a:cubicBezTo>
                <a:cubicBezTo>
                  <a:pt x="2477571" y="5372102"/>
                  <a:pt x="2471186" y="5365717"/>
                  <a:pt x="2464801" y="5363589"/>
                </a:cubicBezTo>
                <a:cubicBezTo>
                  <a:pt x="2466930" y="5365717"/>
                  <a:pt x="2464801" y="5365717"/>
                  <a:pt x="2466930" y="5367845"/>
                </a:cubicBezTo>
                <a:cubicBezTo>
                  <a:pt x="2471186" y="5372102"/>
                  <a:pt x="2471186" y="5365717"/>
                  <a:pt x="2475443" y="5372102"/>
                </a:cubicBezTo>
                <a:cubicBezTo>
                  <a:pt x="2469058" y="5369974"/>
                  <a:pt x="2471186" y="5378487"/>
                  <a:pt x="2462673" y="5376359"/>
                </a:cubicBezTo>
                <a:cubicBezTo>
                  <a:pt x="2462673" y="5369974"/>
                  <a:pt x="2458417" y="5365717"/>
                  <a:pt x="2458417" y="5359332"/>
                </a:cubicBezTo>
                <a:cubicBezTo>
                  <a:pt x="2456288" y="5359332"/>
                  <a:pt x="2456288" y="5357203"/>
                  <a:pt x="2454160" y="5357203"/>
                </a:cubicBezTo>
                <a:cubicBezTo>
                  <a:pt x="2452032" y="5361460"/>
                  <a:pt x="2456288" y="5367845"/>
                  <a:pt x="2452032" y="5369974"/>
                </a:cubicBezTo>
                <a:cubicBezTo>
                  <a:pt x="2447775" y="5369974"/>
                  <a:pt x="2447775" y="5367845"/>
                  <a:pt x="2445647" y="5365717"/>
                </a:cubicBezTo>
                <a:cubicBezTo>
                  <a:pt x="2445647" y="5367845"/>
                  <a:pt x="2443519" y="5367845"/>
                  <a:pt x="2445647" y="5367845"/>
                </a:cubicBezTo>
                <a:cubicBezTo>
                  <a:pt x="2445647" y="5369974"/>
                  <a:pt x="2447775" y="5369974"/>
                  <a:pt x="2449904" y="5372102"/>
                </a:cubicBezTo>
                <a:cubicBezTo>
                  <a:pt x="2449904" y="5374231"/>
                  <a:pt x="2449904" y="5378487"/>
                  <a:pt x="2441390" y="5372102"/>
                </a:cubicBezTo>
                <a:cubicBezTo>
                  <a:pt x="2441390" y="5376359"/>
                  <a:pt x="2452032" y="5393386"/>
                  <a:pt x="2441390" y="5384873"/>
                </a:cubicBezTo>
                <a:cubicBezTo>
                  <a:pt x="2441390" y="5384873"/>
                  <a:pt x="2437134" y="5378487"/>
                  <a:pt x="2435006" y="5369974"/>
                </a:cubicBezTo>
                <a:cubicBezTo>
                  <a:pt x="2430749" y="5369974"/>
                  <a:pt x="2437134" y="5380616"/>
                  <a:pt x="2428621" y="5378487"/>
                </a:cubicBezTo>
                <a:cubicBezTo>
                  <a:pt x="2435006" y="5380616"/>
                  <a:pt x="2437134" y="5387001"/>
                  <a:pt x="2441390" y="5389129"/>
                </a:cubicBezTo>
                <a:cubicBezTo>
                  <a:pt x="2439262" y="5389129"/>
                  <a:pt x="2443519" y="5393386"/>
                  <a:pt x="2439262" y="5389129"/>
                </a:cubicBezTo>
                <a:cubicBezTo>
                  <a:pt x="2437134" y="5387001"/>
                  <a:pt x="2430749" y="5380616"/>
                  <a:pt x="2424364" y="5376359"/>
                </a:cubicBezTo>
                <a:cubicBezTo>
                  <a:pt x="2430749" y="5384873"/>
                  <a:pt x="2424364" y="5380616"/>
                  <a:pt x="2417979" y="5378487"/>
                </a:cubicBezTo>
                <a:cubicBezTo>
                  <a:pt x="2424364" y="5391258"/>
                  <a:pt x="2411595" y="5384873"/>
                  <a:pt x="2411595" y="5391258"/>
                </a:cubicBezTo>
                <a:cubicBezTo>
                  <a:pt x="2403082" y="5382744"/>
                  <a:pt x="2413723" y="5387001"/>
                  <a:pt x="2403082" y="5376359"/>
                </a:cubicBezTo>
                <a:cubicBezTo>
                  <a:pt x="2396697" y="5376359"/>
                  <a:pt x="2405210" y="5389129"/>
                  <a:pt x="2388184" y="5378487"/>
                </a:cubicBezTo>
                <a:cubicBezTo>
                  <a:pt x="2392440" y="5384873"/>
                  <a:pt x="2386055" y="5384873"/>
                  <a:pt x="2383927" y="5387001"/>
                </a:cubicBezTo>
                <a:cubicBezTo>
                  <a:pt x="2386055" y="5391258"/>
                  <a:pt x="2390312" y="5393386"/>
                  <a:pt x="2390312" y="5397643"/>
                </a:cubicBezTo>
                <a:cubicBezTo>
                  <a:pt x="2388184" y="5395515"/>
                  <a:pt x="2386055" y="5393386"/>
                  <a:pt x="2386055" y="5395515"/>
                </a:cubicBezTo>
                <a:cubicBezTo>
                  <a:pt x="2390312" y="5397643"/>
                  <a:pt x="2394569" y="5401900"/>
                  <a:pt x="2392440" y="5401900"/>
                </a:cubicBezTo>
                <a:cubicBezTo>
                  <a:pt x="2383927" y="5397643"/>
                  <a:pt x="2386055" y="5395515"/>
                  <a:pt x="2383927" y="5389129"/>
                </a:cubicBezTo>
                <a:cubicBezTo>
                  <a:pt x="2381799" y="5391258"/>
                  <a:pt x="2379671" y="5384873"/>
                  <a:pt x="2375414" y="5382744"/>
                </a:cubicBezTo>
                <a:cubicBezTo>
                  <a:pt x="2379671" y="5389129"/>
                  <a:pt x="2379671" y="5393386"/>
                  <a:pt x="2373286" y="5387001"/>
                </a:cubicBezTo>
                <a:cubicBezTo>
                  <a:pt x="2373286" y="5382744"/>
                  <a:pt x="2369029" y="5376359"/>
                  <a:pt x="2373286" y="5378487"/>
                </a:cubicBezTo>
                <a:cubicBezTo>
                  <a:pt x="2371158" y="5376359"/>
                  <a:pt x="2371158" y="5376359"/>
                  <a:pt x="2369029" y="5374231"/>
                </a:cubicBezTo>
                <a:cubicBezTo>
                  <a:pt x="2364773" y="5372102"/>
                  <a:pt x="2369029" y="5380616"/>
                  <a:pt x="2362645" y="5374231"/>
                </a:cubicBezTo>
                <a:cubicBezTo>
                  <a:pt x="2362645" y="5369974"/>
                  <a:pt x="2371158" y="5374231"/>
                  <a:pt x="2369029" y="5367845"/>
                </a:cubicBezTo>
                <a:cubicBezTo>
                  <a:pt x="2366901" y="5363589"/>
                  <a:pt x="2362645" y="5363589"/>
                  <a:pt x="2360516" y="5359332"/>
                </a:cubicBezTo>
                <a:cubicBezTo>
                  <a:pt x="2366901" y="5363589"/>
                  <a:pt x="2362645" y="5357203"/>
                  <a:pt x="2369029" y="5363589"/>
                </a:cubicBezTo>
                <a:cubicBezTo>
                  <a:pt x="2371158" y="5363589"/>
                  <a:pt x="2371158" y="5367845"/>
                  <a:pt x="2373286" y="5367845"/>
                </a:cubicBezTo>
                <a:cubicBezTo>
                  <a:pt x="2375414" y="5367845"/>
                  <a:pt x="2375414" y="5361460"/>
                  <a:pt x="2369029" y="5357203"/>
                </a:cubicBezTo>
                <a:cubicBezTo>
                  <a:pt x="2375414" y="5359332"/>
                  <a:pt x="2373286" y="5357203"/>
                  <a:pt x="2379671" y="5359332"/>
                </a:cubicBezTo>
                <a:cubicBezTo>
                  <a:pt x="2383927" y="5367845"/>
                  <a:pt x="2373286" y="5359332"/>
                  <a:pt x="2377542" y="5365717"/>
                </a:cubicBezTo>
                <a:cubicBezTo>
                  <a:pt x="2383927" y="5367845"/>
                  <a:pt x="2381799" y="5365717"/>
                  <a:pt x="2394569" y="5372102"/>
                </a:cubicBezTo>
                <a:cubicBezTo>
                  <a:pt x="2392440" y="5369974"/>
                  <a:pt x="2392440" y="5369974"/>
                  <a:pt x="2392440" y="5367845"/>
                </a:cubicBezTo>
                <a:cubicBezTo>
                  <a:pt x="2388184" y="5363589"/>
                  <a:pt x="2390312" y="5367845"/>
                  <a:pt x="2386055" y="5365717"/>
                </a:cubicBezTo>
                <a:cubicBezTo>
                  <a:pt x="2383927" y="5363589"/>
                  <a:pt x="2381799" y="5361460"/>
                  <a:pt x="2379671" y="5359332"/>
                </a:cubicBezTo>
                <a:cubicBezTo>
                  <a:pt x="2375414" y="5352946"/>
                  <a:pt x="2381799" y="5355075"/>
                  <a:pt x="2379671" y="5350818"/>
                </a:cubicBezTo>
                <a:cubicBezTo>
                  <a:pt x="2371158" y="5346561"/>
                  <a:pt x="2375414" y="5355075"/>
                  <a:pt x="2371158" y="5346561"/>
                </a:cubicBezTo>
                <a:cubicBezTo>
                  <a:pt x="2373286" y="5346561"/>
                  <a:pt x="2377542" y="5342304"/>
                  <a:pt x="2381799" y="5346561"/>
                </a:cubicBezTo>
                <a:cubicBezTo>
                  <a:pt x="2377542" y="5344433"/>
                  <a:pt x="2381799" y="5348690"/>
                  <a:pt x="2383927" y="5350818"/>
                </a:cubicBezTo>
                <a:cubicBezTo>
                  <a:pt x="2394569" y="5355075"/>
                  <a:pt x="2388184" y="5344433"/>
                  <a:pt x="2396697" y="5348690"/>
                </a:cubicBezTo>
                <a:cubicBezTo>
                  <a:pt x="2396697" y="5346561"/>
                  <a:pt x="2392440" y="5344433"/>
                  <a:pt x="2390312" y="5344433"/>
                </a:cubicBezTo>
                <a:cubicBezTo>
                  <a:pt x="2386055" y="5338048"/>
                  <a:pt x="2388184" y="5338048"/>
                  <a:pt x="2388184" y="5335919"/>
                </a:cubicBezTo>
                <a:cubicBezTo>
                  <a:pt x="2400953" y="5342304"/>
                  <a:pt x="2400953" y="5333791"/>
                  <a:pt x="2400953" y="5327406"/>
                </a:cubicBezTo>
                <a:cubicBezTo>
                  <a:pt x="2403082" y="5331662"/>
                  <a:pt x="2398825" y="5331662"/>
                  <a:pt x="2405210" y="5335919"/>
                </a:cubicBezTo>
                <a:cubicBezTo>
                  <a:pt x="2413723" y="5338048"/>
                  <a:pt x="2403082" y="5329534"/>
                  <a:pt x="2407338" y="5329534"/>
                </a:cubicBezTo>
                <a:cubicBezTo>
                  <a:pt x="2409466" y="5331662"/>
                  <a:pt x="2411595" y="5333791"/>
                  <a:pt x="2415851" y="5335919"/>
                </a:cubicBezTo>
                <a:cubicBezTo>
                  <a:pt x="2413723" y="5333791"/>
                  <a:pt x="2411595" y="5331662"/>
                  <a:pt x="2411595" y="5329534"/>
                </a:cubicBezTo>
                <a:cubicBezTo>
                  <a:pt x="2422236" y="5335919"/>
                  <a:pt x="2407338" y="5318892"/>
                  <a:pt x="2409466" y="5316764"/>
                </a:cubicBezTo>
                <a:cubicBezTo>
                  <a:pt x="2422236" y="5323149"/>
                  <a:pt x="2420108" y="5314635"/>
                  <a:pt x="2409466" y="5308250"/>
                </a:cubicBezTo>
                <a:cubicBezTo>
                  <a:pt x="2409466" y="5308250"/>
                  <a:pt x="2413723" y="5314635"/>
                  <a:pt x="2407338" y="5310378"/>
                </a:cubicBezTo>
                <a:cubicBezTo>
                  <a:pt x="2411595" y="5310378"/>
                  <a:pt x="2400953" y="5306122"/>
                  <a:pt x="2400953" y="5303993"/>
                </a:cubicBezTo>
                <a:cubicBezTo>
                  <a:pt x="2405210" y="5303993"/>
                  <a:pt x="2409466" y="5306122"/>
                  <a:pt x="2413723" y="5306122"/>
                </a:cubicBezTo>
                <a:cubicBezTo>
                  <a:pt x="2420108" y="5314635"/>
                  <a:pt x="2417979" y="5312507"/>
                  <a:pt x="2420108" y="5316764"/>
                </a:cubicBezTo>
                <a:cubicBezTo>
                  <a:pt x="2428621" y="5318892"/>
                  <a:pt x="2430749" y="5314635"/>
                  <a:pt x="2424364" y="5308250"/>
                </a:cubicBezTo>
                <a:cubicBezTo>
                  <a:pt x="2428621" y="5310378"/>
                  <a:pt x="2435006" y="5310378"/>
                  <a:pt x="2435006" y="5310378"/>
                </a:cubicBezTo>
                <a:cubicBezTo>
                  <a:pt x="2424364" y="5301865"/>
                  <a:pt x="2439262" y="5308250"/>
                  <a:pt x="2437134" y="5303993"/>
                </a:cubicBezTo>
                <a:cubicBezTo>
                  <a:pt x="2435006" y="5303993"/>
                  <a:pt x="2426493" y="5295479"/>
                  <a:pt x="2430749" y="5295479"/>
                </a:cubicBezTo>
                <a:cubicBezTo>
                  <a:pt x="2435006" y="5297608"/>
                  <a:pt x="2439262" y="5301865"/>
                  <a:pt x="2443519" y="5303993"/>
                </a:cubicBezTo>
                <a:cubicBezTo>
                  <a:pt x="2437134" y="5295479"/>
                  <a:pt x="2454160" y="5308250"/>
                  <a:pt x="2445647" y="5297608"/>
                </a:cubicBezTo>
                <a:cubicBezTo>
                  <a:pt x="2443519" y="5299736"/>
                  <a:pt x="2441390" y="5295479"/>
                  <a:pt x="2437134" y="5293351"/>
                </a:cubicBezTo>
                <a:cubicBezTo>
                  <a:pt x="2441390" y="5291223"/>
                  <a:pt x="2441390" y="5286966"/>
                  <a:pt x="2447775" y="5295479"/>
                </a:cubicBezTo>
                <a:cubicBezTo>
                  <a:pt x="2445647" y="5289094"/>
                  <a:pt x="2443519" y="5282709"/>
                  <a:pt x="2452032" y="5282709"/>
                </a:cubicBezTo>
                <a:cubicBezTo>
                  <a:pt x="2452032" y="5282709"/>
                  <a:pt x="2452032" y="5282709"/>
                  <a:pt x="2447775" y="5278452"/>
                </a:cubicBezTo>
                <a:cubicBezTo>
                  <a:pt x="2452032" y="5278452"/>
                  <a:pt x="2454160" y="5284837"/>
                  <a:pt x="2458417" y="5284837"/>
                </a:cubicBezTo>
                <a:cubicBezTo>
                  <a:pt x="2458417" y="5280581"/>
                  <a:pt x="2452032" y="5276324"/>
                  <a:pt x="2456288" y="5274195"/>
                </a:cubicBezTo>
                <a:cubicBezTo>
                  <a:pt x="2449904" y="5269939"/>
                  <a:pt x="2456288" y="5276324"/>
                  <a:pt x="2449904" y="5272067"/>
                </a:cubicBezTo>
                <a:cubicBezTo>
                  <a:pt x="2454160" y="5272067"/>
                  <a:pt x="2449904" y="5263553"/>
                  <a:pt x="2458417" y="5267810"/>
                </a:cubicBezTo>
                <a:cubicBezTo>
                  <a:pt x="2456288" y="5267810"/>
                  <a:pt x="2454160" y="5269939"/>
                  <a:pt x="2458417" y="5272067"/>
                </a:cubicBezTo>
                <a:cubicBezTo>
                  <a:pt x="2460545" y="5269939"/>
                  <a:pt x="2464801" y="5272067"/>
                  <a:pt x="2460545" y="5265682"/>
                </a:cubicBezTo>
                <a:cubicBezTo>
                  <a:pt x="2452032" y="5257168"/>
                  <a:pt x="2458417" y="5261425"/>
                  <a:pt x="2456288" y="5257168"/>
                </a:cubicBezTo>
                <a:cubicBezTo>
                  <a:pt x="2452032" y="5255040"/>
                  <a:pt x="2452032" y="5257168"/>
                  <a:pt x="2445647" y="5252911"/>
                </a:cubicBezTo>
                <a:cubicBezTo>
                  <a:pt x="2447775" y="5257168"/>
                  <a:pt x="2443519" y="5255040"/>
                  <a:pt x="2449904" y="5259297"/>
                </a:cubicBezTo>
                <a:cubicBezTo>
                  <a:pt x="2428621" y="5248654"/>
                  <a:pt x="2445647" y="5269939"/>
                  <a:pt x="2428621" y="5263553"/>
                </a:cubicBezTo>
                <a:cubicBezTo>
                  <a:pt x="2432877" y="5269939"/>
                  <a:pt x="2417979" y="5263553"/>
                  <a:pt x="2424364" y="5272067"/>
                </a:cubicBezTo>
                <a:cubicBezTo>
                  <a:pt x="2417979" y="5272067"/>
                  <a:pt x="2411595" y="5274195"/>
                  <a:pt x="2411595" y="5278452"/>
                </a:cubicBezTo>
                <a:cubicBezTo>
                  <a:pt x="2409466" y="5276324"/>
                  <a:pt x="2405210" y="5274195"/>
                  <a:pt x="2400953" y="5272067"/>
                </a:cubicBezTo>
                <a:cubicBezTo>
                  <a:pt x="2400953" y="5274195"/>
                  <a:pt x="2394569" y="5269939"/>
                  <a:pt x="2398825" y="5274195"/>
                </a:cubicBezTo>
                <a:cubicBezTo>
                  <a:pt x="2392440" y="5272067"/>
                  <a:pt x="2388184" y="5267810"/>
                  <a:pt x="2383927" y="5265682"/>
                </a:cubicBezTo>
                <a:cubicBezTo>
                  <a:pt x="2386055" y="5269939"/>
                  <a:pt x="2388184" y="5274195"/>
                  <a:pt x="2392440" y="5276324"/>
                </a:cubicBezTo>
                <a:cubicBezTo>
                  <a:pt x="2390312" y="5276324"/>
                  <a:pt x="2383927" y="5274195"/>
                  <a:pt x="2379671" y="5272067"/>
                </a:cubicBezTo>
                <a:cubicBezTo>
                  <a:pt x="2383927" y="5276324"/>
                  <a:pt x="2386055" y="5278452"/>
                  <a:pt x="2383927" y="5278452"/>
                </a:cubicBezTo>
                <a:cubicBezTo>
                  <a:pt x="2377542" y="5272067"/>
                  <a:pt x="2379671" y="5272067"/>
                  <a:pt x="2373286" y="5267810"/>
                </a:cubicBezTo>
                <a:cubicBezTo>
                  <a:pt x="2373286" y="5269939"/>
                  <a:pt x="2377542" y="5276324"/>
                  <a:pt x="2366901" y="5267810"/>
                </a:cubicBezTo>
                <a:cubicBezTo>
                  <a:pt x="2369029" y="5272067"/>
                  <a:pt x="2366901" y="5272067"/>
                  <a:pt x="2369029" y="5274195"/>
                </a:cubicBezTo>
                <a:cubicBezTo>
                  <a:pt x="2373286" y="5276324"/>
                  <a:pt x="2377542" y="5280581"/>
                  <a:pt x="2379671" y="5284837"/>
                </a:cubicBezTo>
                <a:cubicBezTo>
                  <a:pt x="2375414" y="5282709"/>
                  <a:pt x="2377542" y="5280581"/>
                  <a:pt x="2371158" y="5276324"/>
                </a:cubicBezTo>
                <a:cubicBezTo>
                  <a:pt x="2373286" y="5282709"/>
                  <a:pt x="2364773" y="5278452"/>
                  <a:pt x="2362645" y="5280581"/>
                </a:cubicBezTo>
                <a:cubicBezTo>
                  <a:pt x="2358388" y="5274195"/>
                  <a:pt x="2360516" y="5276324"/>
                  <a:pt x="2352003" y="5269939"/>
                </a:cubicBezTo>
                <a:cubicBezTo>
                  <a:pt x="2356260" y="5272067"/>
                  <a:pt x="2349875" y="5265682"/>
                  <a:pt x="2347747" y="5263553"/>
                </a:cubicBezTo>
                <a:cubicBezTo>
                  <a:pt x="2354131" y="5265682"/>
                  <a:pt x="2352003" y="5263553"/>
                  <a:pt x="2354131" y="5261425"/>
                </a:cubicBezTo>
                <a:cubicBezTo>
                  <a:pt x="2358388" y="5265682"/>
                  <a:pt x="2354131" y="5265682"/>
                  <a:pt x="2358388" y="5267810"/>
                </a:cubicBezTo>
                <a:cubicBezTo>
                  <a:pt x="2354131" y="5261425"/>
                  <a:pt x="2371158" y="5272067"/>
                  <a:pt x="2358388" y="5261425"/>
                </a:cubicBezTo>
                <a:cubicBezTo>
                  <a:pt x="2366901" y="5265682"/>
                  <a:pt x="2371158" y="5265682"/>
                  <a:pt x="2377542" y="5265682"/>
                </a:cubicBezTo>
                <a:cubicBezTo>
                  <a:pt x="2375414" y="5261425"/>
                  <a:pt x="2373286" y="5259297"/>
                  <a:pt x="2371158" y="5259297"/>
                </a:cubicBezTo>
                <a:cubicBezTo>
                  <a:pt x="2373286" y="5259297"/>
                  <a:pt x="2373286" y="5259297"/>
                  <a:pt x="2371158" y="5257168"/>
                </a:cubicBezTo>
                <a:cubicBezTo>
                  <a:pt x="2375414" y="5257168"/>
                  <a:pt x="2375414" y="5261425"/>
                  <a:pt x="2379671" y="5263553"/>
                </a:cubicBezTo>
                <a:cubicBezTo>
                  <a:pt x="2383927" y="5265682"/>
                  <a:pt x="2381799" y="5261425"/>
                  <a:pt x="2375414" y="5257168"/>
                </a:cubicBezTo>
                <a:cubicBezTo>
                  <a:pt x="2379671" y="5257168"/>
                  <a:pt x="2381799" y="5259297"/>
                  <a:pt x="2386055" y="5261425"/>
                </a:cubicBezTo>
                <a:cubicBezTo>
                  <a:pt x="2388184" y="5259297"/>
                  <a:pt x="2379671" y="5252911"/>
                  <a:pt x="2392440" y="5259297"/>
                </a:cubicBezTo>
                <a:cubicBezTo>
                  <a:pt x="2390312" y="5255040"/>
                  <a:pt x="2388184" y="5255040"/>
                  <a:pt x="2386055" y="5250783"/>
                </a:cubicBezTo>
                <a:cubicBezTo>
                  <a:pt x="2390312" y="5250783"/>
                  <a:pt x="2390312" y="5252911"/>
                  <a:pt x="2383927" y="5248654"/>
                </a:cubicBezTo>
                <a:cubicBezTo>
                  <a:pt x="2383927" y="5246526"/>
                  <a:pt x="2390312" y="5248654"/>
                  <a:pt x="2390312" y="5248654"/>
                </a:cubicBezTo>
                <a:cubicBezTo>
                  <a:pt x="2386055" y="5238012"/>
                  <a:pt x="2400953" y="5244398"/>
                  <a:pt x="2405210" y="5242269"/>
                </a:cubicBezTo>
                <a:cubicBezTo>
                  <a:pt x="2400953" y="5238012"/>
                  <a:pt x="2396697" y="5231627"/>
                  <a:pt x="2388184" y="5227370"/>
                </a:cubicBezTo>
                <a:cubicBezTo>
                  <a:pt x="2392440" y="5231627"/>
                  <a:pt x="2396697" y="5233756"/>
                  <a:pt x="2394569" y="5235884"/>
                </a:cubicBezTo>
                <a:cubicBezTo>
                  <a:pt x="2390312" y="5233756"/>
                  <a:pt x="2390312" y="5229499"/>
                  <a:pt x="2386055" y="5229499"/>
                </a:cubicBezTo>
                <a:cubicBezTo>
                  <a:pt x="2379671" y="5233756"/>
                  <a:pt x="2373286" y="5238012"/>
                  <a:pt x="2362645" y="5238012"/>
                </a:cubicBezTo>
                <a:cubicBezTo>
                  <a:pt x="2356260" y="5231627"/>
                  <a:pt x="2362645" y="5233756"/>
                  <a:pt x="2360516" y="5231627"/>
                </a:cubicBezTo>
                <a:cubicBezTo>
                  <a:pt x="2354131" y="5227370"/>
                  <a:pt x="2354131" y="5229499"/>
                  <a:pt x="2349875" y="5225242"/>
                </a:cubicBezTo>
                <a:cubicBezTo>
                  <a:pt x="2352003" y="5225242"/>
                  <a:pt x="2354131" y="5227370"/>
                  <a:pt x="2356260" y="5227370"/>
                </a:cubicBezTo>
                <a:cubicBezTo>
                  <a:pt x="2354131" y="5223114"/>
                  <a:pt x="2349875" y="5218857"/>
                  <a:pt x="2352003" y="5218857"/>
                </a:cubicBezTo>
                <a:cubicBezTo>
                  <a:pt x="2352003" y="5223114"/>
                  <a:pt x="2358388" y="5223114"/>
                  <a:pt x="2362645" y="5227370"/>
                </a:cubicBezTo>
                <a:cubicBezTo>
                  <a:pt x="2360516" y="5227370"/>
                  <a:pt x="2356260" y="5225242"/>
                  <a:pt x="2356260" y="5225242"/>
                </a:cubicBezTo>
                <a:cubicBezTo>
                  <a:pt x="2360516" y="5229499"/>
                  <a:pt x="2362645" y="5233756"/>
                  <a:pt x="2366901" y="5233756"/>
                </a:cubicBezTo>
                <a:cubicBezTo>
                  <a:pt x="2356260" y="5225242"/>
                  <a:pt x="2369029" y="5233756"/>
                  <a:pt x="2364773" y="5227370"/>
                </a:cubicBezTo>
                <a:cubicBezTo>
                  <a:pt x="2360516" y="5225242"/>
                  <a:pt x="2356260" y="5218857"/>
                  <a:pt x="2356260" y="5218857"/>
                </a:cubicBezTo>
                <a:cubicBezTo>
                  <a:pt x="2362645" y="5218857"/>
                  <a:pt x="2358388" y="5203958"/>
                  <a:pt x="2371158" y="5208215"/>
                </a:cubicBezTo>
                <a:cubicBezTo>
                  <a:pt x="2369029" y="5206086"/>
                  <a:pt x="2364773" y="5206086"/>
                  <a:pt x="2362645" y="5201830"/>
                </a:cubicBezTo>
                <a:cubicBezTo>
                  <a:pt x="2375414" y="5208215"/>
                  <a:pt x="2373286" y="5206086"/>
                  <a:pt x="2377542" y="5206086"/>
                </a:cubicBezTo>
                <a:cubicBezTo>
                  <a:pt x="2377542" y="5208215"/>
                  <a:pt x="2386055" y="5212472"/>
                  <a:pt x="2381799" y="5212472"/>
                </a:cubicBezTo>
                <a:cubicBezTo>
                  <a:pt x="2379671" y="5210343"/>
                  <a:pt x="2377542" y="5208215"/>
                  <a:pt x="2375414" y="5208215"/>
                </a:cubicBezTo>
                <a:cubicBezTo>
                  <a:pt x="2377542" y="5210343"/>
                  <a:pt x="2377542" y="5212472"/>
                  <a:pt x="2383927" y="5216728"/>
                </a:cubicBezTo>
                <a:cubicBezTo>
                  <a:pt x="2381799" y="5212472"/>
                  <a:pt x="2394569" y="5214600"/>
                  <a:pt x="2375414" y="5201830"/>
                </a:cubicBezTo>
                <a:cubicBezTo>
                  <a:pt x="2379671" y="5201830"/>
                  <a:pt x="2377542" y="5199701"/>
                  <a:pt x="2381799" y="5199701"/>
                </a:cubicBezTo>
                <a:cubicBezTo>
                  <a:pt x="2388184" y="5206086"/>
                  <a:pt x="2383927" y="5206086"/>
                  <a:pt x="2390312" y="5210343"/>
                </a:cubicBezTo>
                <a:cubicBezTo>
                  <a:pt x="2396697" y="5212472"/>
                  <a:pt x="2383927" y="5201830"/>
                  <a:pt x="2390312" y="5203958"/>
                </a:cubicBezTo>
                <a:cubicBezTo>
                  <a:pt x="2375414" y="5193316"/>
                  <a:pt x="2390312" y="5195444"/>
                  <a:pt x="2381799" y="5189059"/>
                </a:cubicBezTo>
                <a:cubicBezTo>
                  <a:pt x="2388184" y="5193316"/>
                  <a:pt x="2383927" y="5193316"/>
                  <a:pt x="2388184" y="5195444"/>
                </a:cubicBezTo>
                <a:cubicBezTo>
                  <a:pt x="2392440" y="5195444"/>
                  <a:pt x="2394569" y="5193316"/>
                  <a:pt x="2388184" y="5189059"/>
                </a:cubicBezTo>
                <a:cubicBezTo>
                  <a:pt x="2396697" y="5193316"/>
                  <a:pt x="2388184" y="5186931"/>
                  <a:pt x="2396697" y="5193316"/>
                </a:cubicBezTo>
                <a:cubicBezTo>
                  <a:pt x="2396697" y="5189059"/>
                  <a:pt x="2396697" y="5186931"/>
                  <a:pt x="2388184" y="5182674"/>
                </a:cubicBezTo>
                <a:cubicBezTo>
                  <a:pt x="2388184" y="5178417"/>
                  <a:pt x="2398825" y="5189059"/>
                  <a:pt x="2396697" y="5184802"/>
                </a:cubicBezTo>
                <a:cubicBezTo>
                  <a:pt x="2392440" y="5182674"/>
                  <a:pt x="2388184" y="5178417"/>
                  <a:pt x="2394569" y="5178417"/>
                </a:cubicBezTo>
                <a:cubicBezTo>
                  <a:pt x="2396697" y="5180545"/>
                  <a:pt x="2398825" y="5182674"/>
                  <a:pt x="2400953" y="5184802"/>
                </a:cubicBezTo>
                <a:cubicBezTo>
                  <a:pt x="2403082" y="5182674"/>
                  <a:pt x="2398825" y="5180545"/>
                  <a:pt x="2394569" y="5178417"/>
                </a:cubicBezTo>
                <a:cubicBezTo>
                  <a:pt x="2398825" y="5180545"/>
                  <a:pt x="2396697" y="5178417"/>
                  <a:pt x="2400953" y="5180545"/>
                </a:cubicBezTo>
                <a:cubicBezTo>
                  <a:pt x="2407338" y="5184802"/>
                  <a:pt x="2398825" y="5182674"/>
                  <a:pt x="2405210" y="5186931"/>
                </a:cubicBezTo>
                <a:cubicBezTo>
                  <a:pt x="2411595" y="5186931"/>
                  <a:pt x="2407338" y="5180545"/>
                  <a:pt x="2396697" y="5176289"/>
                </a:cubicBezTo>
                <a:cubicBezTo>
                  <a:pt x="2407338" y="5180545"/>
                  <a:pt x="2415851" y="5182674"/>
                  <a:pt x="2403082" y="5174160"/>
                </a:cubicBezTo>
                <a:cubicBezTo>
                  <a:pt x="2405210" y="5172032"/>
                  <a:pt x="2407338" y="5176289"/>
                  <a:pt x="2411595" y="5178417"/>
                </a:cubicBezTo>
                <a:cubicBezTo>
                  <a:pt x="2411595" y="5169903"/>
                  <a:pt x="2420108" y="5172032"/>
                  <a:pt x="2415851" y="5163518"/>
                </a:cubicBezTo>
                <a:cubicBezTo>
                  <a:pt x="2420108" y="5165647"/>
                  <a:pt x="2424364" y="5167775"/>
                  <a:pt x="2426493" y="5169903"/>
                </a:cubicBezTo>
                <a:cubicBezTo>
                  <a:pt x="2426493" y="5165647"/>
                  <a:pt x="2417979" y="5157133"/>
                  <a:pt x="2428621" y="5163518"/>
                </a:cubicBezTo>
                <a:cubicBezTo>
                  <a:pt x="2424364" y="5157133"/>
                  <a:pt x="2430749" y="5159261"/>
                  <a:pt x="2426493" y="5155005"/>
                </a:cubicBezTo>
                <a:cubicBezTo>
                  <a:pt x="2428621" y="5157133"/>
                  <a:pt x="2430749" y="5159261"/>
                  <a:pt x="2432877" y="5159261"/>
                </a:cubicBezTo>
                <a:cubicBezTo>
                  <a:pt x="2428621" y="5155005"/>
                  <a:pt x="2422236" y="5142234"/>
                  <a:pt x="2435006" y="5150748"/>
                </a:cubicBezTo>
                <a:cubicBezTo>
                  <a:pt x="2430749" y="5144363"/>
                  <a:pt x="2428621" y="5140106"/>
                  <a:pt x="2424364" y="5135849"/>
                </a:cubicBezTo>
                <a:cubicBezTo>
                  <a:pt x="2439262" y="5142234"/>
                  <a:pt x="2430749" y="5125207"/>
                  <a:pt x="2443519" y="5135849"/>
                </a:cubicBezTo>
                <a:cubicBezTo>
                  <a:pt x="2447775" y="5137977"/>
                  <a:pt x="2435006" y="5129464"/>
                  <a:pt x="2443519" y="5133720"/>
                </a:cubicBezTo>
                <a:cubicBezTo>
                  <a:pt x="2449904" y="5135849"/>
                  <a:pt x="2441390" y="5133720"/>
                  <a:pt x="2449904" y="5137977"/>
                </a:cubicBezTo>
                <a:cubicBezTo>
                  <a:pt x="2452032" y="5137977"/>
                  <a:pt x="2458417" y="5135849"/>
                  <a:pt x="2445647" y="5129464"/>
                </a:cubicBezTo>
                <a:cubicBezTo>
                  <a:pt x="2447775" y="5131592"/>
                  <a:pt x="2443519" y="5131592"/>
                  <a:pt x="2439262" y="5129464"/>
                </a:cubicBezTo>
                <a:cubicBezTo>
                  <a:pt x="2443519" y="5129464"/>
                  <a:pt x="2445647" y="5125207"/>
                  <a:pt x="2454160" y="5127335"/>
                </a:cubicBezTo>
                <a:cubicBezTo>
                  <a:pt x="2452032" y="5125207"/>
                  <a:pt x="2447775" y="5125207"/>
                  <a:pt x="2445647" y="5120950"/>
                </a:cubicBezTo>
                <a:cubicBezTo>
                  <a:pt x="2454160" y="5123078"/>
                  <a:pt x="2447775" y="5118822"/>
                  <a:pt x="2449904" y="5118822"/>
                </a:cubicBezTo>
                <a:cubicBezTo>
                  <a:pt x="2445647" y="5116693"/>
                  <a:pt x="2441390" y="5116693"/>
                  <a:pt x="2439262" y="5114565"/>
                </a:cubicBezTo>
                <a:cubicBezTo>
                  <a:pt x="2441390" y="5116693"/>
                  <a:pt x="2441390" y="5120950"/>
                  <a:pt x="2432877" y="5114565"/>
                </a:cubicBezTo>
                <a:cubicBezTo>
                  <a:pt x="2428621" y="5112436"/>
                  <a:pt x="2439262" y="5116693"/>
                  <a:pt x="2435006" y="5110308"/>
                </a:cubicBezTo>
                <a:cubicBezTo>
                  <a:pt x="2439262" y="5112436"/>
                  <a:pt x="2452032" y="5120950"/>
                  <a:pt x="2449904" y="5116693"/>
                </a:cubicBezTo>
                <a:lnTo>
                  <a:pt x="2441390" y="5108180"/>
                </a:lnTo>
                <a:lnTo>
                  <a:pt x="2443519" y="5108180"/>
                </a:lnTo>
                <a:cubicBezTo>
                  <a:pt x="2445647" y="5110308"/>
                  <a:pt x="2449904" y="5114565"/>
                  <a:pt x="2454160" y="5118822"/>
                </a:cubicBezTo>
                <a:cubicBezTo>
                  <a:pt x="2454160" y="5114565"/>
                  <a:pt x="2458417" y="5118822"/>
                  <a:pt x="2462673" y="5123078"/>
                </a:cubicBezTo>
                <a:cubicBezTo>
                  <a:pt x="2469058" y="5123078"/>
                  <a:pt x="2458417" y="5118822"/>
                  <a:pt x="2458417" y="5114565"/>
                </a:cubicBezTo>
                <a:cubicBezTo>
                  <a:pt x="2466930" y="5116693"/>
                  <a:pt x="2471186" y="5112436"/>
                  <a:pt x="2456288" y="5103923"/>
                </a:cubicBezTo>
                <a:cubicBezTo>
                  <a:pt x="2464801" y="5106051"/>
                  <a:pt x="2466930" y="5112436"/>
                  <a:pt x="2475443" y="5114565"/>
                </a:cubicBezTo>
                <a:cubicBezTo>
                  <a:pt x="2469058" y="5112436"/>
                  <a:pt x="2466930" y="5106051"/>
                  <a:pt x="2462673" y="5103923"/>
                </a:cubicBezTo>
                <a:cubicBezTo>
                  <a:pt x="2466930" y="5103923"/>
                  <a:pt x="2469058" y="5103923"/>
                  <a:pt x="2464801" y="5097538"/>
                </a:cubicBezTo>
                <a:cubicBezTo>
                  <a:pt x="2471186" y="5099666"/>
                  <a:pt x="2473314" y="5106051"/>
                  <a:pt x="2479699" y="5108180"/>
                </a:cubicBezTo>
                <a:cubicBezTo>
                  <a:pt x="2477571" y="5103923"/>
                  <a:pt x="2475443" y="5101794"/>
                  <a:pt x="2473314" y="5097538"/>
                </a:cubicBezTo>
                <a:cubicBezTo>
                  <a:pt x="2481828" y="5106051"/>
                  <a:pt x="2479699" y="5099666"/>
                  <a:pt x="2486084" y="5101794"/>
                </a:cubicBezTo>
                <a:cubicBezTo>
                  <a:pt x="2483956" y="5099666"/>
                  <a:pt x="2481828" y="5099666"/>
                  <a:pt x="2481828" y="5097538"/>
                </a:cubicBezTo>
                <a:cubicBezTo>
                  <a:pt x="2488212" y="5099666"/>
                  <a:pt x="2490341" y="5097538"/>
                  <a:pt x="2479699" y="5086895"/>
                </a:cubicBezTo>
                <a:cubicBezTo>
                  <a:pt x="2488212" y="5091152"/>
                  <a:pt x="2490341" y="5089024"/>
                  <a:pt x="2483956" y="5082639"/>
                </a:cubicBezTo>
                <a:cubicBezTo>
                  <a:pt x="2498854" y="5091152"/>
                  <a:pt x="2486084" y="5078382"/>
                  <a:pt x="2492469" y="5080510"/>
                </a:cubicBezTo>
                <a:cubicBezTo>
                  <a:pt x="2488212" y="5076253"/>
                  <a:pt x="2492469" y="5080510"/>
                  <a:pt x="2492469" y="5078382"/>
                </a:cubicBezTo>
                <a:cubicBezTo>
                  <a:pt x="2490341" y="5071997"/>
                  <a:pt x="2507367" y="5080510"/>
                  <a:pt x="2507367" y="5076253"/>
                </a:cubicBezTo>
                <a:cubicBezTo>
                  <a:pt x="2507367" y="5071997"/>
                  <a:pt x="2503110" y="5069868"/>
                  <a:pt x="2498854" y="5065611"/>
                </a:cubicBezTo>
                <a:cubicBezTo>
                  <a:pt x="2488212" y="5063483"/>
                  <a:pt x="2505239" y="5074125"/>
                  <a:pt x="2498854" y="5074125"/>
                </a:cubicBezTo>
                <a:cubicBezTo>
                  <a:pt x="2496725" y="5067740"/>
                  <a:pt x="2488212" y="5063483"/>
                  <a:pt x="2483956" y="5059226"/>
                </a:cubicBezTo>
                <a:cubicBezTo>
                  <a:pt x="2492469" y="5065611"/>
                  <a:pt x="2492469" y="5061355"/>
                  <a:pt x="2496725" y="5063483"/>
                </a:cubicBezTo>
                <a:cubicBezTo>
                  <a:pt x="2500982" y="5067740"/>
                  <a:pt x="2505239" y="5071997"/>
                  <a:pt x="2509495" y="5074125"/>
                </a:cubicBezTo>
                <a:cubicBezTo>
                  <a:pt x="2509495" y="5071997"/>
                  <a:pt x="2500982" y="5065611"/>
                  <a:pt x="2505239" y="5065611"/>
                </a:cubicBezTo>
                <a:cubicBezTo>
                  <a:pt x="2507367" y="5067740"/>
                  <a:pt x="2509495" y="5069868"/>
                  <a:pt x="2511623" y="5071997"/>
                </a:cubicBezTo>
                <a:cubicBezTo>
                  <a:pt x="2511623" y="5069868"/>
                  <a:pt x="2511623" y="5067740"/>
                  <a:pt x="2511623" y="5065611"/>
                </a:cubicBezTo>
                <a:cubicBezTo>
                  <a:pt x="2524393" y="5071997"/>
                  <a:pt x="2518008" y="5061355"/>
                  <a:pt x="2526521" y="5063483"/>
                </a:cubicBezTo>
                <a:cubicBezTo>
                  <a:pt x="2522265" y="5061355"/>
                  <a:pt x="2522265" y="5059226"/>
                  <a:pt x="2520136" y="5057098"/>
                </a:cubicBezTo>
                <a:cubicBezTo>
                  <a:pt x="2520136" y="5057098"/>
                  <a:pt x="2524393" y="5059226"/>
                  <a:pt x="2520136" y="5052841"/>
                </a:cubicBezTo>
                <a:cubicBezTo>
                  <a:pt x="2535034" y="5063483"/>
                  <a:pt x="2524393" y="5052841"/>
                  <a:pt x="2526521" y="5048584"/>
                </a:cubicBezTo>
                <a:cubicBezTo>
                  <a:pt x="2530778" y="5054969"/>
                  <a:pt x="2528649" y="5048584"/>
                  <a:pt x="2532906" y="5054969"/>
                </a:cubicBezTo>
                <a:cubicBezTo>
                  <a:pt x="2537163" y="5059226"/>
                  <a:pt x="2539291" y="5061355"/>
                  <a:pt x="2537163" y="5061355"/>
                </a:cubicBezTo>
                <a:cubicBezTo>
                  <a:pt x="2547804" y="5069868"/>
                  <a:pt x="2547804" y="5063483"/>
                  <a:pt x="2545676" y="5059226"/>
                </a:cubicBezTo>
                <a:cubicBezTo>
                  <a:pt x="2541419" y="5057098"/>
                  <a:pt x="2545676" y="5061355"/>
                  <a:pt x="2537163" y="5057098"/>
                </a:cubicBezTo>
                <a:cubicBezTo>
                  <a:pt x="2537163" y="5050713"/>
                  <a:pt x="2543547" y="5050713"/>
                  <a:pt x="2539291" y="5042199"/>
                </a:cubicBezTo>
                <a:cubicBezTo>
                  <a:pt x="2539291" y="5040071"/>
                  <a:pt x="2535034" y="5040071"/>
                  <a:pt x="2532906" y="5037942"/>
                </a:cubicBezTo>
                <a:cubicBezTo>
                  <a:pt x="2532906" y="5037942"/>
                  <a:pt x="2532906" y="5037942"/>
                  <a:pt x="2528649" y="5031557"/>
                </a:cubicBezTo>
                <a:cubicBezTo>
                  <a:pt x="2535034" y="5033685"/>
                  <a:pt x="2537163" y="5037942"/>
                  <a:pt x="2541419" y="5040071"/>
                </a:cubicBezTo>
                <a:cubicBezTo>
                  <a:pt x="2549932" y="5044327"/>
                  <a:pt x="2537163" y="5031557"/>
                  <a:pt x="2547804" y="5037942"/>
                </a:cubicBezTo>
                <a:cubicBezTo>
                  <a:pt x="2541419" y="5031557"/>
                  <a:pt x="2535034" y="5029428"/>
                  <a:pt x="2535034" y="5031557"/>
                </a:cubicBezTo>
                <a:cubicBezTo>
                  <a:pt x="2528649" y="5025172"/>
                  <a:pt x="2541419" y="5033685"/>
                  <a:pt x="2532906" y="5025172"/>
                </a:cubicBezTo>
                <a:cubicBezTo>
                  <a:pt x="2541419" y="5029428"/>
                  <a:pt x="2545676" y="5037942"/>
                  <a:pt x="2554189" y="5042199"/>
                </a:cubicBezTo>
                <a:cubicBezTo>
                  <a:pt x="2552060" y="5035814"/>
                  <a:pt x="2562702" y="5035814"/>
                  <a:pt x="2545676" y="5020915"/>
                </a:cubicBezTo>
                <a:cubicBezTo>
                  <a:pt x="2547804" y="5025172"/>
                  <a:pt x="2545676" y="5027300"/>
                  <a:pt x="2545676" y="5029428"/>
                </a:cubicBezTo>
                <a:cubicBezTo>
                  <a:pt x="2539291" y="5023043"/>
                  <a:pt x="2547804" y="5027300"/>
                  <a:pt x="2539291" y="5020915"/>
                </a:cubicBezTo>
                <a:cubicBezTo>
                  <a:pt x="2542483" y="5021979"/>
                  <a:pt x="2543547" y="5019851"/>
                  <a:pt x="2544612" y="5017988"/>
                </a:cubicBezTo>
                <a:lnTo>
                  <a:pt x="2548539" y="5017006"/>
                </a:lnTo>
                <a:lnTo>
                  <a:pt x="2552858" y="5019053"/>
                </a:lnTo>
                <a:cubicBezTo>
                  <a:pt x="2553657" y="5019319"/>
                  <a:pt x="2554189" y="5019851"/>
                  <a:pt x="2556317" y="5023043"/>
                </a:cubicBezTo>
                <a:cubicBezTo>
                  <a:pt x="2558445" y="5027300"/>
                  <a:pt x="2547804" y="5016658"/>
                  <a:pt x="2552060" y="5020915"/>
                </a:cubicBezTo>
                <a:cubicBezTo>
                  <a:pt x="2554189" y="5027300"/>
                  <a:pt x="2554189" y="5023043"/>
                  <a:pt x="2558445" y="5027300"/>
                </a:cubicBezTo>
                <a:cubicBezTo>
                  <a:pt x="2554189" y="5027300"/>
                  <a:pt x="2564830" y="5035814"/>
                  <a:pt x="2560574" y="5035814"/>
                </a:cubicBezTo>
                <a:cubicBezTo>
                  <a:pt x="2566958" y="5040071"/>
                  <a:pt x="2566958" y="5037942"/>
                  <a:pt x="2566958" y="5035814"/>
                </a:cubicBezTo>
                <a:cubicBezTo>
                  <a:pt x="2564830" y="5033685"/>
                  <a:pt x="2558445" y="5027300"/>
                  <a:pt x="2562702" y="5029428"/>
                </a:cubicBezTo>
                <a:cubicBezTo>
                  <a:pt x="2566958" y="5031557"/>
                  <a:pt x="2569087" y="5035814"/>
                  <a:pt x="2573343" y="5037942"/>
                </a:cubicBezTo>
                <a:cubicBezTo>
                  <a:pt x="2573343" y="5035814"/>
                  <a:pt x="2573343" y="5033685"/>
                  <a:pt x="2566958" y="5029428"/>
                </a:cubicBezTo>
                <a:cubicBezTo>
                  <a:pt x="2566958" y="5031557"/>
                  <a:pt x="2558445" y="5020915"/>
                  <a:pt x="2558445" y="5025172"/>
                </a:cubicBezTo>
                <a:cubicBezTo>
                  <a:pt x="2552060" y="5016658"/>
                  <a:pt x="2562702" y="5023043"/>
                  <a:pt x="2562702" y="5023043"/>
                </a:cubicBezTo>
                <a:cubicBezTo>
                  <a:pt x="2560574" y="5020915"/>
                  <a:pt x="2560574" y="5016658"/>
                  <a:pt x="2558445" y="5016658"/>
                </a:cubicBezTo>
                <a:cubicBezTo>
                  <a:pt x="2558445" y="5018786"/>
                  <a:pt x="2556317" y="5016658"/>
                  <a:pt x="2552060" y="5016658"/>
                </a:cubicBezTo>
                <a:cubicBezTo>
                  <a:pt x="2545676" y="5010273"/>
                  <a:pt x="2554189" y="5016658"/>
                  <a:pt x="2549932" y="5008144"/>
                </a:cubicBezTo>
                <a:lnTo>
                  <a:pt x="2541485" y="5012368"/>
                </a:lnTo>
                <a:lnTo>
                  <a:pt x="2541195" y="5012065"/>
                </a:lnTo>
                <a:lnTo>
                  <a:pt x="2537163" y="5006016"/>
                </a:lnTo>
                <a:cubicBezTo>
                  <a:pt x="2537163" y="5007080"/>
                  <a:pt x="2537163" y="5007612"/>
                  <a:pt x="2537961" y="5008676"/>
                </a:cubicBezTo>
                <a:lnTo>
                  <a:pt x="2541195" y="5012065"/>
                </a:lnTo>
                <a:lnTo>
                  <a:pt x="2541419" y="5012401"/>
                </a:lnTo>
                <a:lnTo>
                  <a:pt x="2541485" y="5012368"/>
                </a:lnTo>
                <a:lnTo>
                  <a:pt x="2543547" y="5014530"/>
                </a:lnTo>
                <a:cubicBezTo>
                  <a:pt x="2537163" y="5012401"/>
                  <a:pt x="2535034" y="5012401"/>
                  <a:pt x="2537163" y="5016658"/>
                </a:cubicBezTo>
                <a:cubicBezTo>
                  <a:pt x="2535034" y="5012401"/>
                  <a:pt x="2532906" y="5014530"/>
                  <a:pt x="2535034" y="5018786"/>
                </a:cubicBezTo>
                <a:cubicBezTo>
                  <a:pt x="2532906" y="5016658"/>
                  <a:pt x="2530778" y="5016658"/>
                  <a:pt x="2530778" y="5014530"/>
                </a:cubicBezTo>
                <a:cubicBezTo>
                  <a:pt x="2528649" y="5014530"/>
                  <a:pt x="2530778" y="5016658"/>
                  <a:pt x="2532906" y="5020915"/>
                </a:cubicBezTo>
                <a:cubicBezTo>
                  <a:pt x="2522265" y="5014530"/>
                  <a:pt x="2524393" y="5020915"/>
                  <a:pt x="2526521" y="5023043"/>
                </a:cubicBezTo>
                <a:cubicBezTo>
                  <a:pt x="2524393" y="5020915"/>
                  <a:pt x="2520136" y="5020915"/>
                  <a:pt x="2518008" y="5016658"/>
                </a:cubicBezTo>
                <a:cubicBezTo>
                  <a:pt x="2524393" y="5029428"/>
                  <a:pt x="2503110" y="5016658"/>
                  <a:pt x="2515880" y="5031557"/>
                </a:cubicBezTo>
                <a:cubicBezTo>
                  <a:pt x="2507367" y="5025172"/>
                  <a:pt x="2513752" y="5031557"/>
                  <a:pt x="2513752" y="5033685"/>
                </a:cubicBezTo>
                <a:cubicBezTo>
                  <a:pt x="2509495" y="5033685"/>
                  <a:pt x="2507367" y="5029428"/>
                  <a:pt x="2503110" y="5027300"/>
                </a:cubicBezTo>
                <a:cubicBezTo>
                  <a:pt x="2513752" y="5037942"/>
                  <a:pt x="2492469" y="5029428"/>
                  <a:pt x="2494597" y="5033685"/>
                </a:cubicBezTo>
                <a:cubicBezTo>
                  <a:pt x="2494597" y="5035814"/>
                  <a:pt x="2498854" y="5037942"/>
                  <a:pt x="2500982" y="5040071"/>
                </a:cubicBezTo>
                <a:cubicBezTo>
                  <a:pt x="2496725" y="5040071"/>
                  <a:pt x="2496725" y="5040071"/>
                  <a:pt x="2494597" y="5042199"/>
                </a:cubicBezTo>
                <a:cubicBezTo>
                  <a:pt x="2488212" y="5037942"/>
                  <a:pt x="2492469" y="5037942"/>
                  <a:pt x="2486084" y="5033685"/>
                </a:cubicBezTo>
                <a:cubicBezTo>
                  <a:pt x="2500982" y="5050713"/>
                  <a:pt x="2481828" y="5044327"/>
                  <a:pt x="2479699" y="5048584"/>
                </a:cubicBezTo>
                <a:cubicBezTo>
                  <a:pt x="2481828" y="5050713"/>
                  <a:pt x="2486084" y="5052841"/>
                  <a:pt x="2488212" y="5054969"/>
                </a:cubicBezTo>
                <a:cubicBezTo>
                  <a:pt x="2481828" y="5052841"/>
                  <a:pt x="2486084" y="5059226"/>
                  <a:pt x="2483956" y="5057098"/>
                </a:cubicBezTo>
                <a:cubicBezTo>
                  <a:pt x="2479699" y="5054969"/>
                  <a:pt x="2477571" y="5050713"/>
                  <a:pt x="2473314" y="5048584"/>
                </a:cubicBezTo>
                <a:cubicBezTo>
                  <a:pt x="2462673" y="5050713"/>
                  <a:pt x="2469058" y="5067740"/>
                  <a:pt x="2449904" y="5063483"/>
                </a:cubicBezTo>
                <a:cubicBezTo>
                  <a:pt x="2449904" y="5063483"/>
                  <a:pt x="2454160" y="5063483"/>
                  <a:pt x="2449904" y="5059226"/>
                </a:cubicBezTo>
                <a:cubicBezTo>
                  <a:pt x="2445647" y="5059226"/>
                  <a:pt x="2443519" y="5054969"/>
                  <a:pt x="2441390" y="5054969"/>
                </a:cubicBezTo>
                <a:cubicBezTo>
                  <a:pt x="2449904" y="5063483"/>
                  <a:pt x="2435006" y="5054969"/>
                  <a:pt x="2435006" y="5057098"/>
                </a:cubicBezTo>
                <a:cubicBezTo>
                  <a:pt x="2437134" y="5061355"/>
                  <a:pt x="2441390" y="5061355"/>
                  <a:pt x="2443519" y="5065611"/>
                </a:cubicBezTo>
                <a:cubicBezTo>
                  <a:pt x="2435006" y="5061355"/>
                  <a:pt x="2437134" y="5063483"/>
                  <a:pt x="2432877" y="5061355"/>
                </a:cubicBezTo>
                <a:cubicBezTo>
                  <a:pt x="2432877" y="5063483"/>
                  <a:pt x="2437134" y="5065611"/>
                  <a:pt x="2439262" y="5067740"/>
                </a:cubicBezTo>
                <a:cubicBezTo>
                  <a:pt x="2435006" y="5067740"/>
                  <a:pt x="2441390" y="5076253"/>
                  <a:pt x="2432877" y="5069868"/>
                </a:cubicBezTo>
                <a:cubicBezTo>
                  <a:pt x="2432877" y="5069868"/>
                  <a:pt x="2437134" y="5071997"/>
                  <a:pt x="2432877" y="5065611"/>
                </a:cubicBezTo>
                <a:cubicBezTo>
                  <a:pt x="2428621" y="5067740"/>
                  <a:pt x="2426493" y="5063483"/>
                  <a:pt x="2415851" y="5057098"/>
                </a:cubicBezTo>
                <a:cubicBezTo>
                  <a:pt x="2417979" y="5061355"/>
                  <a:pt x="2422236" y="5063483"/>
                  <a:pt x="2426493" y="5065611"/>
                </a:cubicBezTo>
                <a:cubicBezTo>
                  <a:pt x="2426493" y="5069868"/>
                  <a:pt x="2417979" y="5069868"/>
                  <a:pt x="2413723" y="5071997"/>
                </a:cubicBezTo>
                <a:cubicBezTo>
                  <a:pt x="2420108" y="5076253"/>
                  <a:pt x="2420108" y="5078382"/>
                  <a:pt x="2422236" y="5082639"/>
                </a:cubicBezTo>
                <a:cubicBezTo>
                  <a:pt x="2417979" y="5080510"/>
                  <a:pt x="2415851" y="5076253"/>
                  <a:pt x="2411595" y="5074125"/>
                </a:cubicBezTo>
                <a:cubicBezTo>
                  <a:pt x="2417979" y="5082639"/>
                  <a:pt x="2417979" y="5084767"/>
                  <a:pt x="2417979" y="5086895"/>
                </a:cubicBezTo>
                <a:cubicBezTo>
                  <a:pt x="2422236" y="5089024"/>
                  <a:pt x="2422236" y="5086895"/>
                  <a:pt x="2424364" y="5089024"/>
                </a:cubicBezTo>
                <a:cubicBezTo>
                  <a:pt x="2417979" y="5086895"/>
                  <a:pt x="2424364" y="5093281"/>
                  <a:pt x="2428621" y="5095409"/>
                </a:cubicBezTo>
                <a:cubicBezTo>
                  <a:pt x="2424364" y="5095409"/>
                  <a:pt x="2428621" y="5099666"/>
                  <a:pt x="2422236" y="5097538"/>
                </a:cubicBezTo>
                <a:cubicBezTo>
                  <a:pt x="2417979" y="5093281"/>
                  <a:pt x="2422236" y="5095409"/>
                  <a:pt x="2422236" y="5093281"/>
                </a:cubicBezTo>
                <a:cubicBezTo>
                  <a:pt x="2417979" y="5091152"/>
                  <a:pt x="2417979" y="5089024"/>
                  <a:pt x="2417979" y="5089024"/>
                </a:cubicBezTo>
                <a:cubicBezTo>
                  <a:pt x="2415851" y="5089024"/>
                  <a:pt x="2411595" y="5089024"/>
                  <a:pt x="2407338" y="5086895"/>
                </a:cubicBezTo>
                <a:cubicBezTo>
                  <a:pt x="2409466" y="5086895"/>
                  <a:pt x="2405210" y="5082639"/>
                  <a:pt x="2403082" y="5082639"/>
                </a:cubicBezTo>
                <a:cubicBezTo>
                  <a:pt x="2396697" y="5080510"/>
                  <a:pt x="2405210" y="5091152"/>
                  <a:pt x="2403082" y="5095409"/>
                </a:cubicBezTo>
                <a:cubicBezTo>
                  <a:pt x="2400953" y="5091152"/>
                  <a:pt x="2398825" y="5086895"/>
                  <a:pt x="2392440" y="5084767"/>
                </a:cubicBezTo>
                <a:cubicBezTo>
                  <a:pt x="2396697" y="5089024"/>
                  <a:pt x="2400421" y="5093281"/>
                  <a:pt x="2402018" y="5095941"/>
                </a:cubicBezTo>
                <a:lnTo>
                  <a:pt x="2399771" y="5097065"/>
                </a:lnTo>
                <a:lnTo>
                  <a:pt x="2396697" y="5095409"/>
                </a:lnTo>
                <a:cubicBezTo>
                  <a:pt x="2394569" y="5095409"/>
                  <a:pt x="2392440" y="5097538"/>
                  <a:pt x="2392440" y="5099666"/>
                </a:cubicBezTo>
                <a:cubicBezTo>
                  <a:pt x="2388184" y="5099666"/>
                  <a:pt x="2386055" y="5097538"/>
                  <a:pt x="2383927" y="5095409"/>
                </a:cubicBezTo>
                <a:cubicBezTo>
                  <a:pt x="2383927" y="5099666"/>
                  <a:pt x="2386055" y="5099666"/>
                  <a:pt x="2390312" y="5103923"/>
                </a:cubicBezTo>
                <a:cubicBezTo>
                  <a:pt x="2386055" y="5101794"/>
                  <a:pt x="2386055" y="5103923"/>
                  <a:pt x="2383927" y="5101794"/>
                </a:cubicBezTo>
                <a:cubicBezTo>
                  <a:pt x="2381799" y="5101794"/>
                  <a:pt x="2379671" y="5099666"/>
                  <a:pt x="2377542" y="5097538"/>
                </a:cubicBezTo>
                <a:cubicBezTo>
                  <a:pt x="2369029" y="5097538"/>
                  <a:pt x="2377542" y="5108180"/>
                  <a:pt x="2375414" y="5112436"/>
                </a:cubicBezTo>
                <a:cubicBezTo>
                  <a:pt x="2371158" y="5108180"/>
                  <a:pt x="2366901" y="5106051"/>
                  <a:pt x="2362645" y="5101794"/>
                </a:cubicBezTo>
                <a:cubicBezTo>
                  <a:pt x="2362645" y="5103923"/>
                  <a:pt x="2356260" y="5103923"/>
                  <a:pt x="2362645" y="5108180"/>
                </a:cubicBezTo>
                <a:cubicBezTo>
                  <a:pt x="2366901" y="5110308"/>
                  <a:pt x="2360516" y="5101794"/>
                  <a:pt x="2369029" y="5110308"/>
                </a:cubicBezTo>
                <a:cubicBezTo>
                  <a:pt x="2369029" y="5112436"/>
                  <a:pt x="2364773" y="5110308"/>
                  <a:pt x="2356260" y="5108180"/>
                </a:cubicBezTo>
                <a:cubicBezTo>
                  <a:pt x="2360516" y="5114565"/>
                  <a:pt x="2362645" y="5110308"/>
                  <a:pt x="2369029" y="5114565"/>
                </a:cubicBezTo>
                <a:cubicBezTo>
                  <a:pt x="2358388" y="5114565"/>
                  <a:pt x="2362645" y="5125207"/>
                  <a:pt x="2362645" y="5129464"/>
                </a:cubicBezTo>
                <a:cubicBezTo>
                  <a:pt x="2358388" y="5125207"/>
                  <a:pt x="2362645" y="5127335"/>
                  <a:pt x="2360516" y="5125207"/>
                </a:cubicBezTo>
                <a:cubicBezTo>
                  <a:pt x="2356260" y="5125207"/>
                  <a:pt x="2354131" y="5120950"/>
                  <a:pt x="2349875" y="5118822"/>
                </a:cubicBezTo>
                <a:cubicBezTo>
                  <a:pt x="2358388" y="5131592"/>
                  <a:pt x="2347747" y="5129464"/>
                  <a:pt x="2343490" y="5131592"/>
                </a:cubicBezTo>
                <a:cubicBezTo>
                  <a:pt x="2343490" y="5131592"/>
                  <a:pt x="2341362" y="5131592"/>
                  <a:pt x="2341362" y="5131592"/>
                </a:cubicBezTo>
                <a:cubicBezTo>
                  <a:pt x="2341362" y="5131592"/>
                  <a:pt x="2341362" y="5131592"/>
                  <a:pt x="2341362" y="5133720"/>
                </a:cubicBezTo>
                <a:cubicBezTo>
                  <a:pt x="2339234" y="5129464"/>
                  <a:pt x="2337105" y="5129464"/>
                  <a:pt x="2332849" y="5127335"/>
                </a:cubicBezTo>
                <a:cubicBezTo>
                  <a:pt x="2337105" y="5133720"/>
                  <a:pt x="2341362" y="5135849"/>
                  <a:pt x="2339234" y="5137977"/>
                </a:cubicBezTo>
                <a:cubicBezTo>
                  <a:pt x="2337105" y="5135849"/>
                  <a:pt x="2334977" y="5133720"/>
                  <a:pt x="2332849" y="5133720"/>
                </a:cubicBezTo>
                <a:cubicBezTo>
                  <a:pt x="2337105" y="5140106"/>
                  <a:pt x="2324336" y="5137977"/>
                  <a:pt x="2330720" y="5146491"/>
                </a:cubicBezTo>
                <a:cubicBezTo>
                  <a:pt x="2328592" y="5144363"/>
                  <a:pt x="2326464" y="5142234"/>
                  <a:pt x="2324336" y="5142234"/>
                </a:cubicBezTo>
                <a:cubicBezTo>
                  <a:pt x="2324336" y="5142234"/>
                  <a:pt x="2324336" y="5144363"/>
                  <a:pt x="2322207" y="5144363"/>
                </a:cubicBezTo>
                <a:cubicBezTo>
                  <a:pt x="2322207" y="5144363"/>
                  <a:pt x="2322207" y="5144363"/>
                  <a:pt x="2322207" y="5146491"/>
                </a:cubicBezTo>
                <a:cubicBezTo>
                  <a:pt x="2317951" y="5148619"/>
                  <a:pt x="2315823" y="5152876"/>
                  <a:pt x="2309438" y="5157133"/>
                </a:cubicBezTo>
                <a:cubicBezTo>
                  <a:pt x="2309438" y="5157133"/>
                  <a:pt x="2311566" y="5157133"/>
                  <a:pt x="2311566" y="5157133"/>
                </a:cubicBezTo>
                <a:cubicBezTo>
                  <a:pt x="2313694" y="5159261"/>
                  <a:pt x="2315823" y="5159261"/>
                  <a:pt x="2315823" y="5161390"/>
                </a:cubicBezTo>
                <a:cubicBezTo>
                  <a:pt x="2307310" y="5159261"/>
                  <a:pt x="2311566" y="5165647"/>
                  <a:pt x="2309438" y="5165647"/>
                </a:cubicBezTo>
                <a:cubicBezTo>
                  <a:pt x="2307310" y="5163518"/>
                  <a:pt x="2305181" y="5161390"/>
                  <a:pt x="2303053" y="5159261"/>
                </a:cubicBezTo>
                <a:cubicBezTo>
                  <a:pt x="2303053" y="5161390"/>
                  <a:pt x="2300925" y="5163518"/>
                  <a:pt x="2298796" y="5163518"/>
                </a:cubicBezTo>
                <a:cubicBezTo>
                  <a:pt x="2300925" y="5165647"/>
                  <a:pt x="2303053" y="5167775"/>
                  <a:pt x="2303053" y="5167775"/>
                </a:cubicBezTo>
                <a:cubicBezTo>
                  <a:pt x="2300925" y="5167775"/>
                  <a:pt x="2298796" y="5165647"/>
                  <a:pt x="2298796" y="5165647"/>
                </a:cubicBezTo>
                <a:cubicBezTo>
                  <a:pt x="2296668" y="5167775"/>
                  <a:pt x="2296668" y="5167775"/>
                  <a:pt x="2298796" y="5172032"/>
                </a:cubicBezTo>
                <a:cubicBezTo>
                  <a:pt x="2294540" y="5172032"/>
                  <a:pt x="2292412" y="5169903"/>
                  <a:pt x="2290283" y="5167775"/>
                </a:cubicBezTo>
                <a:cubicBezTo>
                  <a:pt x="2290283" y="5167775"/>
                  <a:pt x="2290283" y="5169903"/>
                  <a:pt x="2290283" y="5169903"/>
                </a:cubicBezTo>
                <a:cubicBezTo>
                  <a:pt x="2290283" y="5172032"/>
                  <a:pt x="2292412" y="5172032"/>
                  <a:pt x="2294540" y="5172032"/>
                </a:cubicBezTo>
                <a:cubicBezTo>
                  <a:pt x="2292412" y="5174160"/>
                  <a:pt x="2292412" y="5174160"/>
                  <a:pt x="2290283" y="5172032"/>
                </a:cubicBezTo>
                <a:cubicBezTo>
                  <a:pt x="2290283" y="5178417"/>
                  <a:pt x="2281770" y="5176289"/>
                  <a:pt x="2281770" y="5182674"/>
                </a:cubicBezTo>
                <a:cubicBezTo>
                  <a:pt x="2283899" y="5184802"/>
                  <a:pt x="2286027" y="5184802"/>
                  <a:pt x="2286027" y="5186931"/>
                </a:cubicBezTo>
                <a:cubicBezTo>
                  <a:pt x="2288155" y="5182674"/>
                  <a:pt x="2290283" y="5182674"/>
                  <a:pt x="2294540" y="5182674"/>
                </a:cubicBezTo>
                <a:cubicBezTo>
                  <a:pt x="2292412" y="5186931"/>
                  <a:pt x="2292412" y="5191187"/>
                  <a:pt x="2298796" y="5199701"/>
                </a:cubicBezTo>
                <a:cubicBezTo>
                  <a:pt x="2290283" y="5199701"/>
                  <a:pt x="2294540" y="5191187"/>
                  <a:pt x="2290283" y="5189059"/>
                </a:cubicBezTo>
                <a:cubicBezTo>
                  <a:pt x="2283899" y="5199701"/>
                  <a:pt x="2288155" y="5233756"/>
                  <a:pt x="2273257" y="5235884"/>
                </a:cubicBezTo>
                <a:cubicBezTo>
                  <a:pt x="2279642" y="5242269"/>
                  <a:pt x="2275385" y="5240141"/>
                  <a:pt x="2273257" y="5242269"/>
                </a:cubicBezTo>
                <a:cubicBezTo>
                  <a:pt x="2262616" y="5233756"/>
                  <a:pt x="2275385" y="5227370"/>
                  <a:pt x="2264744" y="5220985"/>
                </a:cubicBezTo>
                <a:cubicBezTo>
                  <a:pt x="2258359" y="5227370"/>
                  <a:pt x="2256231" y="5235884"/>
                  <a:pt x="2254103" y="5248654"/>
                </a:cubicBezTo>
                <a:cubicBezTo>
                  <a:pt x="2247718" y="5248654"/>
                  <a:pt x="2247718" y="5244398"/>
                  <a:pt x="2254103" y="5246526"/>
                </a:cubicBezTo>
                <a:cubicBezTo>
                  <a:pt x="2249846" y="5244398"/>
                  <a:pt x="2254103" y="5233756"/>
                  <a:pt x="2245590" y="5229499"/>
                </a:cubicBezTo>
                <a:cubicBezTo>
                  <a:pt x="2243461" y="5233756"/>
                  <a:pt x="2243461" y="5246526"/>
                  <a:pt x="2247718" y="5250783"/>
                </a:cubicBezTo>
                <a:cubicBezTo>
                  <a:pt x="2245590" y="5248654"/>
                  <a:pt x="2243461" y="5248654"/>
                  <a:pt x="2241333" y="5246526"/>
                </a:cubicBezTo>
                <a:cubicBezTo>
                  <a:pt x="2241333" y="5265682"/>
                  <a:pt x="2232820" y="5272067"/>
                  <a:pt x="2245590" y="5299736"/>
                </a:cubicBezTo>
                <a:cubicBezTo>
                  <a:pt x="2239205" y="5297608"/>
                  <a:pt x="2237077" y="5293351"/>
                  <a:pt x="2232820" y="5289094"/>
                </a:cubicBezTo>
                <a:cubicBezTo>
                  <a:pt x="2234948" y="5289094"/>
                  <a:pt x="2239205" y="5293351"/>
                  <a:pt x="2239205" y="5291223"/>
                </a:cubicBezTo>
                <a:cubicBezTo>
                  <a:pt x="2239205" y="5289094"/>
                  <a:pt x="2239205" y="5286966"/>
                  <a:pt x="2234948" y="5284837"/>
                </a:cubicBezTo>
                <a:cubicBezTo>
                  <a:pt x="2232820" y="5286966"/>
                  <a:pt x="2228564" y="5286966"/>
                  <a:pt x="2228564" y="5291223"/>
                </a:cubicBezTo>
                <a:cubicBezTo>
                  <a:pt x="2230692" y="5293351"/>
                  <a:pt x="2230692" y="5295479"/>
                  <a:pt x="2232820" y="5297608"/>
                </a:cubicBezTo>
                <a:cubicBezTo>
                  <a:pt x="2232820" y="5301865"/>
                  <a:pt x="2222179" y="5293351"/>
                  <a:pt x="2224307" y="5297608"/>
                </a:cubicBezTo>
                <a:cubicBezTo>
                  <a:pt x="2224307" y="5299736"/>
                  <a:pt x="2224307" y="5301865"/>
                  <a:pt x="2226435" y="5303993"/>
                </a:cubicBezTo>
                <a:cubicBezTo>
                  <a:pt x="2230692" y="5299736"/>
                  <a:pt x="2228564" y="5299736"/>
                  <a:pt x="2237077" y="5306122"/>
                </a:cubicBezTo>
                <a:cubicBezTo>
                  <a:pt x="2234948" y="5301865"/>
                  <a:pt x="2239205" y="5299736"/>
                  <a:pt x="2241333" y="5299736"/>
                </a:cubicBezTo>
                <a:cubicBezTo>
                  <a:pt x="2243461" y="5306122"/>
                  <a:pt x="2245590" y="5297608"/>
                  <a:pt x="2249846" y="5303993"/>
                </a:cubicBezTo>
                <a:cubicBezTo>
                  <a:pt x="2247718" y="5306122"/>
                  <a:pt x="2247718" y="5303993"/>
                  <a:pt x="2239205" y="5301865"/>
                </a:cubicBezTo>
                <a:cubicBezTo>
                  <a:pt x="2232820" y="5306122"/>
                  <a:pt x="2241333" y="5318892"/>
                  <a:pt x="2237077" y="5323149"/>
                </a:cubicBezTo>
                <a:cubicBezTo>
                  <a:pt x="2232820" y="5314635"/>
                  <a:pt x="2228564" y="5303993"/>
                  <a:pt x="2217922" y="5299736"/>
                </a:cubicBezTo>
                <a:cubicBezTo>
                  <a:pt x="2211537" y="5299736"/>
                  <a:pt x="2220050" y="5314635"/>
                  <a:pt x="2215794" y="5316764"/>
                </a:cubicBezTo>
                <a:cubicBezTo>
                  <a:pt x="2207281" y="5312507"/>
                  <a:pt x="2209409" y="5321020"/>
                  <a:pt x="2207281" y="5323149"/>
                </a:cubicBezTo>
                <a:cubicBezTo>
                  <a:pt x="2211537" y="5327406"/>
                  <a:pt x="2211537" y="5342304"/>
                  <a:pt x="2205153" y="5335919"/>
                </a:cubicBezTo>
                <a:cubicBezTo>
                  <a:pt x="2207281" y="5335919"/>
                  <a:pt x="2209409" y="5329534"/>
                  <a:pt x="2200896" y="5327406"/>
                </a:cubicBezTo>
                <a:cubicBezTo>
                  <a:pt x="2203024" y="5333791"/>
                  <a:pt x="2200896" y="5333791"/>
                  <a:pt x="2200896" y="5335919"/>
                </a:cubicBezTo>
                <a:cubicBezTo>
                  <a:pt x="2203024" y="5338048"/>
                  <a:pt x="2203024" y="5342304"/>
                  <a:pt x="2207281" y="5342304"/>
                </a:cubicBezTo>
                <a:cubicBezTo>
                  <a:pt x="2207281" y="5350818"/>
                  <a:pt x="2207281" y="5346561"/>
                  <a:pt x="2207281" y="5359332"/>
                </a:cubicBezTo>
                <a:cubicBezTo>
                  <a:pt x="2190255" y="5352946"/>
                  <a:pt x="2209409" y="5376359"/>
                  <a:pt x="2190255" y="5367845"/>
                </a:cubicBezTo>
                <a:cubicBezTo>
                  <a:pt x="2192383" y="5374231"/>
                  <a:pt x="2188126" y="5372102"/>
                  <a:pt x="2192383" y="5378487"/>
                </a:cubicBezTo>
                <a:cubicBezTo>
                  <a:pt x="2183870" y="5369974"/>
                  <a:pt x="2177485" y="5363589"/>
                  <a:pt x="2173229" y="5352946"/>
                </a:cubicBezTo>
                <a:cubicBezTo>
                  <a:pt x="2166844" y="5363589"/>
                  <a:pt x="2156202" y="5369974"/>
                  <a:pt x="2171100" y="5391258"/>
                </a:cubicBezTo>
                <a:cubicBezTo>
                  <a:pt x="2162587" y="5395515"/>
                  <a:pt x="2154074" y="5406157"/>
                  <a:pt x="2164715" y="5425312"/>
                </a:cubicBezTo>
                <a:cubicBezTo>
                  <a:pt x="2185998" y="5431698"/>
                  <a:pt x="2164715" y="5391258"/>
                  <a:pt x="2179613" y="5395515"/>
                </a:cubicBezTo>
                <a:cubicBezTo>
                  <a:pt x="2177485" y="5395515"/>
                  <a:pt x="2171100" y="5387001"/>
                  <a:pt x="2175357" y="5387001"/>
                </a:cubicBezTo>
                <a:cubicBezTo>
                  <a:pt x="2177485" y="5389129"/>
                  <a:pt x="2179613" y="5391258"/>
                  <a:pt x="2181742" y="5391258"/>
                </a:cubicBezTo>
                <a:cubicBezTo>
                  <a:pt x="2183870" y="5384873"/>
                  <a:pt x="2166844" y="5367845"/>
                  <a:pt x="2177485" y="5363589"/>
                </a:cubicBezTo>
                <a:cubicBezTo>
                  <a:pt x="2183870" y="5376359"/>
                  <a:pt x="2194511" y="5397643"/>
                  <a:pt x="2190255" y="5404028"/>
                </a:cubicBezTo>
                <a:cubicBezTo>
                  <a:pt x="2185998" y="5401900"/>
                  <a:pt x="2188126" y="5393386"/>
                  <a:pt x="2181742" y="5393386"/>
                </a:cubicBezTo>
                <a:cubicBezTo>
                  <a:pt x="2183870" y="5404028"/>
                  <a:pt x="2181742" y="5410414"/>
                  <a:pt x="2192383" y="5423184"/>
                </a:cubicBezTo>
                <a:cubicBezTo>
                  <a:pt x="2183870" y="5425312"/>
                  <a:pt x="2181742" y="5427441"/>
                  <a:pt x="2175357" y="5429569"/>
                </a:cubicBezTo>
                <a:cubicBezTo>
                  <a:pt x="2181742" y="5442340"/>
                  <a:pt x="2173229" y="5442340"/>
                  <a:pt x="2185998" y="5455110"/>
                </a:cubicBezTo>
                <a:cubicBezTo>
                  <a:pt x="2179613" y="5455110"/>
                  <a:pt x="2181742" y="5446596"/>
                  <a:pt x="2173229" y="5446596"/>
                </a:cubicBezTo>
                <a:cubicBezTo>
                  <a:pt x="2168972" y="5450853"/>
                  <a:pt x="2173229" y="5448725"/>
                  <a:pt x="2164715" y="5444468"/>
                </a:cubicBezTo>
                <a:cubicBezTo>
                  <a:pt x="2164715" y="5444468"/>
                  <a:pt x="2164715" y="5444468"/>
                  <a:pt x="2171100" y="5459367"/>
                </a:cubicBezTo>
                <a:cubicBezTo>
                  <a:pt x="2164715" y="5459367"/>
                  <a:pt x="2162587" y="5461495"/>
                  <a:pt x="2164715" y="5465752"/>
                </a:cubicBezTo>
                <a:cubicBezTo>
                  <a:pt x="2171100" y="5470009"/>
                  <a:pt x="2166844" y="5463624"/>
                  <a:pt x="2171100" y="5463624"/>
                </a:cubicBezTo>
                <a:cubicBezTo>
                  <a:pt x="2171100" y="5470009"/>
                  <a:pt x="2173229" y="5474266"/>
                  <a:pt x="2177485" y="5476394"/>
                </a:cubicBezTo>
                <a:cubicBezTo>
                  <a:pt x="2175357" y="5478523"/>
                  <a:pt x="2177485" y="5484908"/>
                  <a:pt x="2168972" y="5480651"/>
                </a:cubicBezTo>
                <a:cubicBezTo>
                  <a:pt x="2166844" y="5476394"/>
                  <a:pt x="2164715" y="5470009"/>
                  <a:pt x="2158331" y="5470009"/>
                </a:cubicBezTo>
                <a:cubicBezTo>
                  <a:pt x="2162587" y="5478523"/>
                  <a:pt x="2166844" y="5489165"/>
                  <a:pt x="2173229" y="5497678"/>
                </a:cubicBezTo>
                <a:cubicBezTo>
                  <a:pt x="2158331" y="5491293"/>
                  <a:pt x="2179613" y="5514706"/>
                  <a:pt x="2166844" y="5508320"/>
                </a:cubicBezTo>
                <a:cubicBezTo>
                  <a:pt x="2160459" y="5504063"/>
                  <a:pt x="2164715" y="5504063"/>
                  <a:pt x="2158331" y="5497678"/>
                </a:cubicBezTo>
                <a:cubicBezTo>
                  <a:pt x="2164715" y="5499807"/>
                  <a:pt x="2160459" y="5493421"/>
                  <a:pt x="2160459" y="5491293"/>
                </a:cubicBezTo>
                <a:cubicBezTo>
                  <a:pt x="2158331" y="5489165"/>
                  <a:pt x="2156202" y="5487036"/>
                  <a:pt x="2154074" y="5487036"/>
                </a:cubicBezTo>
                <a:cubicBezTo>
                  <a:pt x="2154074" y="5487036"/>
                  <a:pt x="2154074" y="5487036"/>
                  <a:pt x="2156202" y="5497678"/>
                </a:cubicBezTo>
                <a:cubicBezTo>
                  <a:pt x="2147689" y="5489165"/>
                  <a:pt x="2151946" y="5501935"/>
                  <a:pt x="2145561" y="5499807"/>
                </a:cubicBezTo>
                <a:cubicBezTo>
                  <a:pt x="2143433" y="5489165"/>
                  <a:pt x="2154074" y="5487036"/>
                  <a:pt x="2137048" y="5467881"/>
                </a:cubicBezTo>
                <a:cubicBezTo>
                  <a:pt x="2128535" y="5470009"/>
                  <a:pt x="2145561" y="5504063"/>
                  <a:pt x="2122150" y="5487036"/>
                </a:cubicBezTo>
                <a:cubicBezTo>
                  <a:pt x="2120022" y="5487036"/>
                  <a:pt x="2122150" y="5491293"/>
                  <a:pt x="2124278" y="5495550"/>
                </a:cubicBezTo>
                <a:cubicBezTo>
                  <a:pt x="2126407" y="5497678"/>
                  <a:pt x="2130663" y="5497678"/>
                  <a:pt x="2130663" y="5499807"/>
                </a:cubicBezTo>
                <a:cubicBezTo>
                  <a:pt x="2117894" y="5506192"/>
                  <a:pt x="2122150" y="5525348"/>
                  <a:pt x="2107252" y="5529604"/>
                </a:cubicBezTo>
                <a:cubicBezTo>
                  <a:pt x="2111509" y="5531733"/>
                  <a:pt x="2111509" y="5535990"/>
                  <a:pt x="2113637" y="5535990"/>
                </a:cubicBezTo>
                <a:cubicBezTo>
                  <a:pt x="2105124" y="5533861"/>
                  <a:pt x="2111509" y="5542375"/>
                  <a:pt x="2107252" y="5540246"/>
                </a:cubicBezTo>
                <a:cubicBezTo>
                  <a:pt x="2102996" y="5533861"/>
                  <a:pt x="2107252" y="5533861"/>
                  <a:pt x="2100867" y="5529604"/>
                </a:cubicBezTo>
                <a:cubicBezTo>
                  <a:pt x="2096611" y="5533861"/>
                  <a:pt x="2092354" y="5535990"/>
                  <a:pt x="2092354" y="5542375"/>
                </a:cubicBezTo>
                <a:cubicBezTo>
                  <a:pt x="2085970" y="5542375"/>
                  <a:pt x="2085970" y="5538118"/>
                  <a:pt x="2081713" y="5538118"/>
                </a:cubicBezTo>
                <a:cubicBezTo>
                  <a:pt x="2083841" y="5540246"/>
                  <a:pt x="2085970" y="5542375"/>
                  <a:pt x="2085970" y="5544503"/>
                </a:cubicBezTo>
                <a:cubicBezTo>
                  <a:pt x="2081713" y="5544503"/>
                  <a:pt x="2079585" y="5540246"/>
                  <a:pt x="2073200" y="5540246"/>
                </a:cubicBezTo>
                <a:cubicBezTo>
                  <a:pt x="2075328" y="5546632"/>
                  <a:pt x="2073200" y="5544503"/>
                  <a:pt x="2077457" y="5550888"/>
                </a:cubicBezTo>
                <a:cubicBezTo>
                  <a:pt x="2071072" y="5546632"/>
                  <a:pt x="2066815" y="5540246"/>
                  <a:pt x="2060430" y="5535990"/>
                </a:cubicBezTo>
                <a:cubicBezTo>
                  <a:pt x="2060430" y="5542375"/>
                  <a:pt x="2062559" y="5548760"/>
                  <a:pt x="2056174" y="5546632"/>
                </a:cubicBezTo>
                <a:cubicBezTo>
                  <a:pt x="2056174" y="5544503"/>
                  <a:pt x="2054046" y="5544503"/>
                  <a:pt x="2054046" y="5542375"/>
                </a:cubicBezTo>
                <a:lnTo>
                  <a:pt x="2052214" y="5540543"/>
                </a:lnTo>
                <a:lnTo>
                  <a:pt x="2052452" y="5540270"/>
                </a:lnTo>
                <a:lnTo>
                  <a:pt x="2058036" y="5540512"/>
                </a:lnTo>
                <a:cubicBezTo>
                  <a:pt x="2058834" y="5539182"/>
                  <a:pt x="2058302" y="5537054"/>
                  <a:pt x="2056174" y="5535990"/>
                </a:cubicBezTo>
                <a:lnTo>
                  <a:pt x="2052452" y="5540270"/>
                </a:lnTo>
                <a:lnTo>
                  <a:pt x="2051917" y="5540246"/>
                </a:lnTo>
                <a:lnTo>
                  <a:pt x="2052214" y="5540543"/>
                </a:lnTo>
                <a:lnTo>
                  <a:pt x="2050853" y="5542109"/>
                </a:lnTo>
                <a:cubicBezTo>
                  <a:pt x="2049789" y="5544503"/>
                  <a:pt x="2049789" y="5547696"/>
                  <a:pt x="2051917" y="5553017"/>
                </a:cubicBezTo>
                <a:cubicBezTo>
                  <a:pt x="2043404" y="5546632"/>
                  <a:pt x="2045532" y="5555145"/>
                  <a:pt x="2039148" y="5548760"/>
                </a:cubicBezTo>
                <a:cubicBezTo>
                  <a:pt x="2043404" y="5553017"/>
                  <a:pt x="2045532" y="5557274"/>
                  <a:pt x="2041276" y="5555145"/>
                </a:cubicBezTo>
                <a:cubicBezTo>
                  <a:pt x="2037019" y="5548760"/>
                  <a:pt x="2032763" y="5544503"/>
                  <a:pt x="2024250" y="5540246"/>
                </a:cubicBezTo>
                <a:cubicBezTo>
                  <a:pt x="2026378" y="5535990"/>
                  <a:pt x="2026378" y="5533861"/>
                  <a:pt x="2028506" y="5529604"/>
                </a:cubicBezTo>
                <a:cubicBezTo>
                  <a:pt x="2022122" y="5527476"/>
                  <a:pt x="2022122" y="5521091"/>
                  <a:pt x="2015737" y="5521091"/>
                </a:cubicBezTo>
                <a:cubicBezTo>
                  <a:pt x="2024250" y="5533861"/>
                  <a:pt x="2019993" y="5538118"/>
                  <a:pt x="2017865" y="5542375"/>
                </a:cubicBezTo>
                <a:cubicBezTo>
                  <a:pt x="2022122" y="5548760"/>
                  <a:pt x="2030635" y="5557274"/>
                  <a:pt x="2022122" y="5557274"/>
                </a:cubicBezTo>
                <a:cubicBezTo>
                  <a:pt x="2022122" y="5553017"/>
                  <a:pt x="2024250" y="5553017"/>
                  <a:pt x="2019993" y="5546632"/>
                </a:cubicBezTo>
                <a:cubicBezTo>
                  <a:pt x="2015737" y="5544503"/>
                  <a:pt x="2009352" y="5542375"/>
                  <a:pt x="2009352" y="5544503"/>
                </a:cubicBezTo>
                <a:cubicBezTo>
                  <a:pt x="2011480" y="5546632"/>
                  <a:pt x="2019993" y="5553017"/>
                  <a:pt x="2013608" y="5553017"/>
                </a:cubicBezTo>
                <a:cubicBezTo>
                  <a:pt x="2013608" y="5550888"/>
                  <a:pt x="2007224" y="5544503"/>
                  <a:pt x="2007224" y="5548760"/>
                </a:cubicBezTo>
                <a:cubicBezTo>
                  <a:pt x="2009352" y="5555145"/>
                  <a:pt x="2015737" y="5557274"/>
                  <a:pt x="2015737" y="5563659"/>
                </a:cubicBezTo>
                <a:cubicBezTo>
                  <a:pt x="2011480" y="5563659"/>
                  <a:pt x="2002967" y="5555145"/>
                  <a:pt x="2005095" y="5557274"/>
                </a:cubicBezTo>
                <a:cubicBezTo>
                  <a:pt x="2009352" y="5559402"/>
                  <a:pt x="2015737" y="5572173"/>
                  <a:pt x="2013608" y="5574301"/>
                </a:cubicBezTo>
                <a:cubicBezTo>
                  <a:pt x="2007224" y="5570044"/>
                  <a:pt x="2009352" y="5567916"/>
                  <a:pt x="2007224" y="5565787"/>
                </a:cubicBezTo>
                <a:cubicBezTo>
                  <a:pt x="2009352" y="5572173"/>
                  <a:pt x="1996582" y="5559402"/>
                  <a:pt x="2000839" y="5563659"/>
                </a:cubicBezTo>
                <a:cubicBezTo>
                  <a:pt x="2011480" y="5572173"/>
                  <a:pt x="2009352" y="5584943"/>
                  <a:pt x="2002967" y="5584943"/>
                </a:cubicBezTo>
                <a:cubicBezTo>
                  <a:pt x="2005095" y="5589200"/>
                  <a:pt x="2009352" y="5593457"/>
                  <a:pt x="2013608" y="5595585"/>
                </a:cubicBezTo>
                <a:cubicBezTo>
                  <a:pt x="2007224" y="5595585"/>
                  <a:pt x="2007224" y="5597713"/>
                  <a:pt x="2013608" y="5601970"/>
                </a:cubicBezTo>
                <a:cubicBezTo>
                  <a:pt x="2009352" y="5599842"/>
                  <a:pt x="2011480" y="5606227"/>
                  <a:pt x="2007224" y="5604099"/>
                </a:cubicBezTo>
                <a:cubicBezTo>
                  <a:pt x="2000839" y="5595585"/>
                  <a:pt x="2000839" y="5584943"/>
                  <a:pt x="2002967" y="5578558"/>
                </a:cubicBezTo>
                <a:cubicBezTo>
                  <a:pt x="2000839" y="5578558"/>
                  <a:pt x="1998711" y="5576429"/>
                  <a:pt x="1996582" y="5576429"/>
                </a:cubicBezTo>
                <a:cubicBezTo>
                  <a:pt x="1996582" y="5595585"/>
                  <a:pt x="1985941" y="5597713"/>
                  <a:pt x="1990197" y="5621126"/>
                </a:cubicBezTo>
                <a:cubicBezTo>
                  <a:pt x="1983813" y="5616869"/>
                  <a:pt x="1985941" y="5621126"/>
                  <a:pt x="1981684" y="5618997"/>
                </a:cubicBezTo>
                <a:cubicBezTo>
                  <a:pt x="1975300" y="5608355"/>
                  <a:pt x="1981684" y="5599842"/>
                  <a:pt x="1971043" y="5584943"/>
                </a:cubicBezTo>
                <a:cubicBezTo>
                  <a:pt x="1968915" y="5584943"/>
                  <a:pt x="1966787" y="5584943"/>
                  <a:pt x="1966787" y="5582815"/>
                </a:cubicBezTo>
                <a:cubicBezTo>
                  <a:pt x="1968915" y="5599842"/>
                  <a:pt x="1979556" y="5621126"/>
                  <a:pt x="1960402" y="5616869"/>
                </a:cubicBezTo>
                <a:cubicBezTo>
                  <a:pt x="1960402" y="5627511"/>
                  <a:pt x="1960402" y="5644538"/>
                  <a:pt x="1947632" y="5640282"/>
                </a:cubicBezTo>
                <a:cubicBezTo>
                  <a:pt x="1949760" y="5642410"/>
                  <a:pt x="1949760" y="5646667"/>
                  <a:pt x="1947632" y="5646667"/>
                </a:cubicBezTo>
                <a:cubicBezTo>
                  <a:pt x="1947632" y="5642410"/>
                  <a:pt x="1943376" y="5638153"/>
                  <a:pt x="1939119" y="5638153"/>
                </a:cubicBezTo>
                <a:cubicBezTo>
                  <a:pt x="1939119" y="5640282"/>
                  <a:pt x="1934863" y="5640282"/>
                  <a:pt x="1928478" y="5638153"/>
                </a:cubicBezTo>
                <a:cubicBezTo>
                  <a:pt x="1930606" y="5642410"/>
                  <a:pt x="1928478" y="5642410"/>
                  <a:pt x="1932734" y="5644538"/>
                </a:cubicBezTo>
                <a:cubicBezTo>
                  <a:pt x="1932734" y="5642410"/>
                  <a:pt x="1930606" y="5640282"/>
                  <a:pt x="1932734" y="5640282"/>
                </a:cubicBezTo>
                <a:cubicBezTo>
                  <a:pt x="1941247" y="5648795"/>
                  <a:pt x="1934863" y="5650924"/>
                  <a:pt x="1939119" y="5659437"/>
                </a:cubicBezTo>
                <a:cubicBezTo>
                  <a:pt x="1919965" y="5646667"/>
                  <a:pt x="1915708" y="5657309"/>
                  <a:pt x="1902938" y="5657309"/>
                </a:cubicBezTo>
                <a:cubicBezTo>
                  <a:pt x="1898682" y="5648795"/>
                  <a:pt x="1890169" y="5650924"/>
                  <a:pt x="1883784" y="5648795"/>
                </a:cubicBezTo>
                <a:cubicBezTo>
                  <a:pt x="1866758" y="5631768"/>
                  <a:pt x="1862501" y="5610484"/>
                  <a:pt x="1862501" y="5591328"/>
                </a:cubicBezTo>
                <a:cubicBezTo>
                  <a:pt x="1868886" y="5597713"/>
                  <a:pt x="1864630" y="5597713"/>
                  <a:pt x="1868886" y="5601970"/>
                </a:cubicBezTo>
                <a:cubicBezTo>
                  <a:pt x="1877399" y="5601970"/>
                  <a:pt x="1866758" y="5589200"/>
                  <a:pt x="1873143" y="5587071"/>
                </a:cubicBezTo>
                <a:cubicBezTo>
                  <a:pt x="1851860" y="5565787"/>
                  <a:pt x="1879528" y="5557274"/>
                  <a:pt x="1873143" y="5542375"/>
                </a:cubicBezTo>
                <a:cubicBezTo>
                  <a:pt x="1890169" y="5542375"/>
                  <a:pt x="1890169" y="5523219"/>
                  <a:pt x="1888041" y="5512577"/>
                </a:cubicBezTo>
                <a:cubicBezTo>
                  <a:pt x="1885912" y="5514706"/>
                  <a:pt x="1888041" y="5525348"/>
                  <a:pt x="1879528" y="5516834"/>
                </a:cubicBezTo>
                <a:cubicBezTo>
                  <a:pt x="1881656" y="5508320"/>
                  <a:pt x="1888041" y="5506192"/>
                  <a:pt x="1883784" y="5495550"/>
                </a:cubicBezTo>
                <a:cubicBezTo>
                  <a:pt x="1890169" y="5493421"/>
                  <a:pt x="1898682" y="5484908"/>
                  <a:pt x="1890169" y="5476394"/>
                </a:cubicBezTo>
                <a:cubicBezTo>
                  <a:pt x="1894425" y="5472137"/>
                  <a:pt x="1892297" y="5478523"/>
                  <a:pt x="1898682" y="5480651"/>
                </a:cubicBezTo>
                <a:cubicBezTo>
                  <a:pt x="1900810" y="5474266"/>
                  <a:pt x="1892297" y="5461495"/>
                  <a:pt x="1900810" y="5463624"/>
                </a:cubicBezTo>
                <a:cubicBezTo>
                  <a:pt x="1905067" y="5467881"/>
                  <a:pt x="1894425" y="5465752"/>
                  <a:pt x="1900810" y="5470009"/>
                </a:cubicBezTo>
                <a:cubicBezTo>
                  <a:pt x="1905067" y="5467881"/>
                  <a:pt x="1913580" y="5465752"/>
                  <a:pt x="1900810" y="5457238"/>
                </a:cubicBezTo>
                <a:cubicBezTo>
                  <a:pt x="1913580" y="5455110"/>
                  <a:pt x="1915708" y="5442340"/>
                  <a:pt x="1919965" y="5431698"/>
                </a:cubicBezTo>
                <a:cubicBezTo>
                  <a:pt x="1911452" y="5421056"/>
                  <a:pt x="1909323" y="5404028"/>
                  <a:pt x="1911452" y="5397643"/>
                </a:cubicBezTo>
                <a:cubicBezTo>
                  <a:pt x="1907195" y="5393386"/>
                  <a:pt x="1900810" y="5389129"/>
                  <a:pt x="1894425" y="5384873"/>
                </a:cubicBezTo>
                <a:cubicBezTo>
                  <a:pt x="1892297" y="5387001"/>
                  <a:pt x="1892297" y="5389129"/>
                  <a:pt x="1894425" y="5393386"/>
                </a:cubicBezTo>
                <a:cubicBezTo>
                  <a:pt x="1900810" y="5395515"/>
                  <a:pt x="1902938" y="5399771"/>
                  <a:pt x="1905067" y="5404028"/>
                </a:cubicBezTo>
                <a:cubicBezTo>
                  <a:pt x="1900810" y="5406157"/>
                  <a:pt x="1894425" y="5410414"/>
                  <a:pt x="1894425" y="5418927"/>
                </a:cubicBezTo>
                <a:cubicBezTo>
                  <a:pt x="1892297" y="5416799"/>
                  <a:pt x="1890169" y="5414670"/>
                  <a:pt x="1885912" y="5414670"/>
                </a:cubicBezTo>
                <a:cubicBezTo>
                  <a:pt x="1892297" y="5421056"/>
                  <a:pt x="1885912" y="5416799"/>
                  <a:pt x="1885912" y="5423184"/>
                </a:cubicBezTo>
                <a:cubicBezTo>
                  <a:pt x="1888041" y="5425312"/>
                  <a:pt x="1890169" y="5425312"/>
                  <a:pt x="1892297" y="5427441"/>
                </a:cubicBezTo>
                <a:cubicBezTo>
                  <a:pt x="1888041" y="5425312"/>
                  <a:pt x="1885912" y="5425312"/>
                  <a:pt x="1883784" y="5425312"/>
                </a:cubicBezTo>
                <a:cubicBezTo>
                  <a:pt x="1881656" y="5421056"/>
                  <a:pt x="1883784" y="5408285"/>
                  <a:pt x="1875271" y="5404028"/>
                </a:cubicBezTo>
                <a:cubicBezTo>
                  <a:pt x="1871014" y="5410414"/>
                  <a:pt x="1879528" y="5423184"/>
                  <a:pt x="1871014" y="5425312"/>
                </a:cubicBezTo>
                <a:cubicBezTo>
                  <a:pt x="1864630" y="5423184"/>
                  <a:pt x="1866758" y="5416799"/>
                  <a:pt x="1860373" y="5416799"/>
                </a:cubicBezTo>
                <a:cubicBezTo>
                  <a:pt x="1856117" y="5418927"/>
                  <a:pt x="1858245" y="5427441"/>
                  <a:pt x="1849732" y="5425312"/>
                </a:cubicBezTo>
                <a:cubicBezTo>
                  <a:pt x="1849732" y="5421056"/>
                  <a:pt x="1847603" y="5416799"/>
                  <a:pt x="1843347" y="5416799"/>
                </a:cubicBezTo>
                <a:cubicBezTo>
                  <a:pt x="1836962" y="5414670"/>
                  <a:pt x="1841219" y="5425312"/>
                  <a:pt x="1830577" y="5421056"/>
                </a:cubicBezTo>
                <a:cubicBezTo>
                  <a:pt x="1832706" y="5423184"/>
                  <a:pt x="1834834" y="5423184"/>
                  <a:pt x="1834834" y="5425312"/>
                </a:cubicBezTo>
                <a:cubicBezTo>
                  <a:pt x="1824193" y="5423184"/>
                  <a:pt x="1819936" y="5427441"/>
                  <a:pt x="1819936" y="5433826"/>
                </a:cubicBezTo>
                <a:cubicBezTo>
                  <a:pt x="1807166" y="5427441"/>
                  <a:pt x="1809295" y="5435954"/>
                  <a:pt x="1798653" y="5433826"/>
                </a:cubicBezTo>
                <a:cubicBezTo>
                  <a:pt x="1798653" y="5404028"/>
                  <a:pt x="1817808" y="5393386"/>
                  <a:pt x="1815679" y="5361460"/>
                </a:cubicBezTo>
                <a:cubicBezTo>
                  <a:pt x="1824193" y="5361460"/>
                  <a:pt x="1822064" y="5350818"/>
                  <a:pt x="1819936" y="5340176"/>
                </a:cubicBezTo>
                <a:cubicBezTo>
                  <a:pt x="1832706" y="5342304"/>
                  <a:pt x="1834834" y="5331662"/>
                  <a:pt x="1824193" y="5316764"/>
                </a:cubicBezTo>
                <a:cubicBezTo>
                  <a:pt x="1824193" y="5325277"/>
                  <a:pt x="1830577" y="5338048"/>
                  <a:pt x="1824193" y="5338048"/>
                </a:cubicBezTo>
                <a:cubicBezTo>
                  <a:pt x="1824193" y="5325277"/>
                  <a:pt x="1817808" y="5308250"/>
                  <a:pt x="1828449" y="5306122"/>
                </a:cubicBezTo>
                <a:cubicBezTo>
                  <a:pt x="1822064" y="5301865"/>
                  <a:pt x="1822064" y="5295479"/>
                  <a:pt x="1826321" y="5293351"/>
                </a:cubicBezTo>
                <a:cubicBezTo>
                  <a:pt x="1828449" y="5299736"/>
                  <a:pt x="1828449" y="5308250"/>
                  <a:pt x="1832706" y="5312507"/>
                </a:cubicBezTo>
                <a:cubicBezTo>
                  <a:pt x="1834834" y="5303993"/>
                  <a:pt x="1824193" y="5291223"/>
                  <a:pt x="1824193" y="5280581"/>
                </a:cubicBezTo>
                <a:cubicBezTo>
                  <a:pt x="1828449" y="5282709"/>
                  <a:pt x="1830577" y="5284837"/>
                  <a:pt x="1832706" y="5284837"/>
                </a:cubicBezTo>
                <a:cubicBezTo>
                  <a:pt x="1834834" y="5282709"/>
                  <a:pt x="1832706" y="5272067"/>
                  <a:pt x="1839090" y="5280581"/>
                </a:cubicBezTo>
                <a:cubicBezTo>
                  <a:pt x="1839090" y="5278452"/>
                  <a:pt x="1841219" y="5278452"/>
                  <a:pt x="1841219" y="5276324"/>
                </a:cubicBezTo>
                <a:cubicBezTo>
                  <a:pt x="1836962" y="5272067"/>
                  <a:pt x="1834834" y="5265682"/>
                  <a:pt x="1830577" y="5261425"/>
                </a:cubicBezTo>
                <a:cubicBezTo>
                  <a:pt x="1828449" y="5261425"/>
                  <a:pt x="1828449" y="5263553"/>
                  <a:pt x="1828449" y="5265682"/>
                </a:cubicBezTo>
                <a:cubicBezTo>
                  <a:pt x="1828449" y="5267810"/>
                  <a:pt x="1832706" y="5269939"/>
                  <a:pt x="1832706" y="5274195"/>
                </a:cubicBezTo>
                <a:cubicBezTo>
                  <a:pt x="1824193" y="5269939"/>
                  <a:pt x="1834834" y="5282709"/>
                  <a:pt x="1828449" y="5280581"/>
                </a:cubicBezTo>
                <a:cubicBezTo>
                  <a:pt x="1824193" y="5269939"/>
                  <a:pt x="1828449" y="5274195"/>
                  <a:pt x="1826321" y="5265682"/>
                </a:cubicBezTo>
                <a:cubicBezTo>
                  <a:pt x="1822064" y="5261425"/>
                  <a:pt x="1815679" y="5261425"/>
                  <a:pt x="1815679" y="5263553"/>
                </a:cubicBezTo>
                <a:cubicBezTo>
                  <a:pt x="1813551" y="5259297"/>
                  <a:pt x="1811423" y="5250783"/>
                  <a:pt x="1805038" y="5248654"/>
                </a:cubicBezTo>
                <a:cubicBezTo>
                  <a:pt x="1809295" y="5261425"/>
                  <a:pt x="1822064" y="5286966"/>
                  <a:pt x="1807166" y="5278452"/>
                </a:cubicBezTo>
                <a:cubicBezTo>
                  <a:pt x="1807166" y="5280581"/>
                  <a:pt x="1807166" y="5284837"/>
                  <a:pt x="1805038" y="5286966"/>
                </a:cubicBezTo>
                <a:cubicBezTo>
                  <a:pt x="1809295" y="5289094"/>
                  <a:pt x="1811423" y="5291223"/>
                  <a:pt x="1813551" y="5293351"/>
                </a:cubicBezTo>
                <a:cubicBezTo>
                  <a:pt x="1809295" y="5291223"/>
                  <a:pt x="1805038" y="5291223"/>
                  <a:pt x="1805038" y="5295479"/>
                </a:cubicBezTo>
                <a:cubicBezTo>
                  <a:pt x="1805038" y="5327406"/>
                  <a:pt x="1788012" y="5350818"/>
                  <a:pt x="1777371" y="5369974"/>
                </a:cubicBezTo>
                <a:cubicBezTo>
                  <a:pt x="1773114" y="5355075"/>
                  <a:pt x="1773114" y="5352946"/>
                  <a:pt x="1770986" y="5344433"/>
                </a:cubicBezTo>
                <a:cubicBezTo>
                  <a:pt x="1766729" y="5348690"/>
                  <a:pt x="1764601" y="5352946"/>
                  <a:pt x="1762473" y="5359332"/>
                </a:cubicBezTo>
                <a:cubicBezTo>
                  <a:pt x="1758216" y="5359332"/>
                  <a:pt x="1749703" y="5352946"/>
                  <a:pt x="1751831" y="5357203"/>
                </a:cubicBezTo>
                <a:cubicBezTo>
                  <a:pt x="1760344" y="5365717"/>
                  <a:pt x="1741190" y="5361460"/>
                  <a:pt x="1747575" y="5372102"/>
                </a:cubicBezTo>
                <a:cubicBezTo>
                  <a:pt x="1741190" y="5369974"/>
                  <a:pt x="1743318" y="5374231"/>
                  <a:pt x="1739062" y="5376359"/>
                </a:cubicBezTo>
                <a:cubicBezTo>
                  <a:pt x="1736933" y="5369974"/>
                  <a:pt x="1741190" y="5372102"/>
                  <a:pt x="1739062" y="5365717"/>
                </a:cubicBezTo>
                <a:cubicBezTo>
                  <a:pt x="1734805" y="5363589"/>
                  <a:pt x="1728420" y="5359332"/>
                  <a:pt x="1726292" y="5361460"/>
                </a:cubicBezTo>
                <a:cubicBezTo>
                  <a:pt x="1719907" y="5342304"/>
                  <a:pt x="1717779" y="5327406"/>
                  <a:pt x="1715651" y="5308250"/>
                </a:cubicBezTo>
                <a:cubicBezTo>
                  <a:pt x="1715651" y="5297608"/>
                  <a:pt x="1711394" y="5272067"/>
                  <a:pt x="1717779" y="5265682"/>
                </a:cubicBezTo>
                <a:cubicBezTo>
                  <a:pt x="1715651" y="5255040"/>
                  <a:pt x="1715651" y="5244398"/>
                  <a:pt x="1715651" y="5235884"/>
                </a:cubicBezTo>
                <a:cubicBezTo>
                  <a:pt x="1713523" y="5240141"/>
                  <a:pt x="1709266" y="5244398"/>
                  <a:pt x="1705009" y="5248654"/>
                </a:cubicBezTo>
                <a:cubicBezTo>
                  <a:pt x="1702881" y="5235884"/>
                  <a:pt x="1724164" y="5235884"/>
                  <a:pt x="1715651" y="5223114"/>
                </a:cubicBezTo>
                <a:cubicBezTo>
                  <a:pt x="1717779" y="5223114"/>
                  <a:pt x="1719907" y="5223114"/>
                  <a:pt x="1722036" y="5223114"/>
                </a:cubicBezTo>
                <a:cubicBezTo>
                  <a:pt x="1722036" y="5218857"/>
                  <a:pt x="1724164" y="5216728"/>
                  <a:pt x="1726292" y="5214600"/>
                </a:cubicBezTo>
                <a:cubicBezTo>
                  <a:pt x="1726292" y="5214600"/>
                  <a:pt x="1726292" y="5212472"/>
                  <a:pt x="1724164" y="5212472"/>
                </a:cubicBezTo>
                <a:cubicBezTo>
                  <a:pt x="1717779" y="5212472"/>
                  <a:pt x="1722036" y="5218857"/>
                  <a:pt x="1715651" y="5218857"/>
                </a:cubicBezTo>
                <a:cubicBezTo>
                  <a:pt x="1711394" y="5214600"/>
                  <a:pt x="1717779" y="5212472"/>
                  <a:pt x="1713523" y="5210343"/>
                </a:cubicBezTo>
                <a:cubicBezTo>
                  <a:pt x="1702881" y="5218857"/>
                  <a:pt x="1696496" y="5227370"/>
                  <a:pt x="1696496" y="5240141"/>
                </a:cubicBezTo>
                <a:cubicBezTo>
                  <a:pt x="1694368" y="5238012"/>
                  <a:pt x="1692240" y="5235884"/>
                  <a:pt x="1690112" y="5233756"/>
                </a:cubicBezTo>
                <a:cubicBezTo>
                  <a:pt x="1690112" y="5238012"/>
                  <a:pt x="1683727" y="5238012"/>
                  <a:pt x="1685855" y="5242269"/>
                </a:cubicBezTo>
                <a:cubicBezTo>
                  <a:pt x="1685855" y="5246526"/>
                  <a:pt x="1690112" y="5246526"/>
                  <a:pt x="1692240" y="5248654"/>
                </a:cubicBezTo>
                <a:cubicBezTo>
                  <a:pt x="1683727" y="5250783"/>
                  <a:pt x="1681598" y="5252911"/>
                  <a:pt x="1679470" y="5257168"/>
                </a:cubicBezTo>
                <a:cubicBezTo>
                  <a:pt x="1681598" y="5257168"/>
                  <a:pt x="1687983" y="5263553"/>
                  <a:pt x="1683727" y="5263553"/>
                </a:cubicBezTo>
                <a:cubicBezTo>
                  <a:pt x="1673085" y="5252911"/>
                  <a:pt x="1675214" y="5269939"/>
                  <a:pt x="1666701" y="5269939"/>
                </a:cubicBezTo>
                <a:cubicBezTo>
                  <a:pt x="1662444" y="5269939"/>
                  <a:pt x="1664572" y="5261425"/>
                  <a:pt x="1660316" y="5259297"/>
                </a:cubicBezTo>
                <a:cubicBezTo>
                  <a:pt x="1664572" y="5269939"/>
                  <a:pt x="1653931" y="5269939"/>
                  <a:pt x="1653931" y="5276324"/>
                </a:cubicBezTo>
                <a:cubicBezTo>
                  <a:pt x="1664572" y="5276324"/>
                  <a:pt x="1656059" y="5289094"/>
                  <a:pt x="1653931" y="5289094"/>
                </a:cubicBezTo>
                <a:cubicBezTo>
                  <a:pt x="1653931" y="5282709"/>
                  <a:pt x="1651803" y="5278452"/>
                  <a:pt x="1643290" y="5276324"/>
                </a:cubicBezTo>
                <a:cubicBezTo>
                  <a:pt x="1641161" y="5280581"/>
                  <a:pt x="1647546" y="5286966"/>
                  <a:pt x="1643290" y="5286966"/>
                </a:cubicBezTo>
                <a:cubicBezTo>
                  <a:pt x="1632648" y="5274195"/>
                  <a:pt x="1619879" y="5295479"/>
                  <a:pt x="1615622" y="5301865"/>
                </a:cubicBezTo>
                <a:cubicBezTo>
                  <a:pt x="1617750" y="5301865"/>
                  <a:pt x="1619879" y="5303993"/>
                  <a:pt x="1619879" y="5306122"/>
                </a:cubicBezTo>
                <a:cubicBezTo>
                  <a:pt x="1609237" y="5306122"/>
                  <a:pt x="1619879" y="5308250"/>
                  <a:pt x="1615622" y="5312507"/>
                </a:cubicBezTo>
                <a:cubicBezTo>
                  <a:pt x="1615622" y="5312507"/>
                  <a:pt x="1615622" y="5312507"/>
                  <a:pt x="1604981" y="5312507"/>
                </a:cubicBezTo>
                <a:cubicBezTo>
                  <a:pt x="1604981" y="5306122"/>
                  <a:pt x="1598596" y="5306122"/>
                  <a:pt x="1594339" y="5301865"/>
                </a:cubicBezTo>
                <a:cubicBezTo>
                  <a:pt x="1602853" y="5297608"/>
                  <a:pt x="1607109" y="5299736"/>
                  <a:pt x="1604981" y="5289094"/>
                </a:cubicBezTo>
                <a:cubicBezTo>
                  <a:pt x="1619879" y="5289094"/>
                  <a:pt x="1611366" y="5284837"/>
                  <a:pt x="1626263" y="5282709"/>
                </a:cubicBezTo>
                <a:cubicBezTo>
                  <a:pt x="1619879" y="5282709"/>
                  <a:pt x="1619879" y="5274195"/>
                  <a:pt x="1624135" y="5272067"/>
                </a:cubicBezTo>
                <a:cubicBezTo>
                  <a:pt x="1626263" y="5274195"/>
                  <a:pt x="1626263" y="5278452"/>
                  <a:pt x="1630520" y="5278452"/>
                </a:cubicBezTo>
                <a:cubicBezTo>
                  <a:pt x="1628392" y="5276324"/>
                  <a:pt x="1639033" y="5282709"/>
                  <a:pt x="1636905" y="5274195"/>
                </a:cubicBezTo>
                <a:cubicBezTo>
                  <a:pt x="1632648" y="5269939"/>
                  <a:pt x="1626263" y="5267810"/>
                  <a:pt x="1624135" y="5261425"/>
                </a:cubicBezTo>
                <a:cubicBezTo>
                  <a:pt x="1632648" y="5261425"/>
                  <a:pt x="1630520" y="5274195"/>
                  <a:pt x="1641161" y="5269939"/>
                </a:cubicBezTo>
                <a:cubicBezTo>
                  <a:pt x="1634777" y="5257168"/>
                  <a:pt x="1658188" y="5265682"/>
                  <a:pt x="1649674" y="5250783"/>
                </a:cubicBezTo>
                <a:cubicBezTo>
                  <a:pt x="1643290" y="5250783"/>
                  <a:pt x="1636905" y="5252911"/>
                  <a:pt x="1634777" y="5246526"/>
                </a:cubicBezTo>
                <a:cubicBezTo>
                  <a:pt x="1645418" y="5246526"/>
                  <a:pt x="1643290" y="5246526"/>
                  <a:pt x="1651803" y="5250783"/>
                </a:cubicBezTo>
                <a:cubicBezTo>
                  <a:pt x="1647546" y="5233756"/>
                  <a:pt x="1664572" y="5227370"/>
                  <a:pt x="1673085" y="5218857"/>
                </a:cubicBezTo>
                <a:cubicBezTo>
                  <a:pt x="1670957" y="5218857"/>
                  <a:pt x="1668829" y="5216728"/>
                  <a:pt x="1668829" y="5214600"/>
                </a:cubicBezTo>
                <a:cubicBezTo>
                  <a:pt x="1664572" y="5214600"/>
                  <a:pt x="1668829" y="5218857"/>
                  <a:pt x="1660316" y="5218857"/>
                </a:cubicBezTo>
                <a:cubicBezTo>
                  <a:pt x="1658188" y="5208215"/>
                  <a:pt x="1675214" y="5216728"/>
                  <a:pt x="1677342" y="5212472"/>
                </a:cubicBezTo>
                <a:cubicBezTo>
                  <a:pt x="1673085" y="5208215"/>
                  <a:pt x="1668829" y="5206086"/>
                  <a:pt x="1673085" y="5201830"/>
                </a:cubicBezTo>
                <a:cubicBezTo>
                  <a:pt x="1675214" y="5212472"/>
                  <a:pt x="1679470" y="5203958"/>
                  <a:pt x="1687983" y="5206086"/>
                </a:cubicBezTo>
                <a:cubicBezTo>
                  <a:pt x="1685855" y="5193316"/>
                  <a:pt x="1713523" y="5178417"/>
                  <a:pt x="1700753" y="5163518"/>
                </a:cubicBezTo>
                <a:cubicBezTo>
                  <a:pt x="1707138" y="5161390"/>
                  <a:pt x="1707138" y="5167775"/>
                  <a:pt x="1711394" y="5167775"/>
                </a:cubicBezTo>
                <a:cubicBezTo>
                  <a:pt x="1715651" y="5159261"/>
                  <a:pt x="1726292" y="5157133"/>
                  <a:pt x="1726292" y="5144363"/>
                </a:cubicBezTo>
                <a:cubicBezTo>
                  <a:pt x="1726292" y="5148619"/>
                  <a:pt x="1730549" y="5152876"/>
                  <a:pt x="1732677" y="5152876"/>
                </a:cubicBezTo>
                <a:cubicBezTo>
                  <a:pt x="1734805" y="5148619"/>
                  <a:pt x="1739062" y="5148619"/>
                  <a:pt x="1734805" y="5140106"/>
                </a:cubicBezTo>
                <a:cubicBezTo>
                  <a:pt x="1730549" y="5140106"/>
                  <a:pt x="1726292" y="5142234"/>
                  <a:pt x="1724164" y="5137977"/>
                </a:cubicBezTo>
                <a:cubicBezTo>
                  <a:pt x="1728420" y="5137977"/>
                  <a:pt x="1726292" y="5131592"/>
                  <a:pt x="1732677" y="5131592"/>
                </a:cubicBezTo>
                <a:cubicBezTo>
                  <a:pt x="1734805" y="5137977"/>
                  <a:pt x="1739062" y="5142234"/>
                  <a:pt x="1745447" y="5140106"/>
                </a:cubicBezTo>
                <a:cubicBezTo>
                  <a:pt x="1743318" y="5135849"/>
                  <a:pt x="1745447" y="5133720"/>
                  <a:pt x="1747575" y="5131592"/>
                </a:cubicBezTo>
                <a:cubicBezTo>
                  <a:pt x="1745447" y="5120950"/>
                  <a:pt x="1743318" y="5110308"/>
                  <a:pt x="1736933" y="5099666"/>
                </a:cubicBezTo>
                <a:cubicBezTo>
                  <a:pt x="1743318" y="5097538"/>
                  <a:pt x="1745447" y="5091152"/>
                  <a:pt x="1736933" y="5080510"/>
                </a:cubicBezTo>
                <a:cubicBezTo>
                  <a:pt x="1747575" y="5081575"/>
                  <a:pt x="1756620" y="5078382"/>
                  <a:pt x="1762739" y="5072795"/>
                </a:cubicBezTo>
                <a:lnTo>
                  <a:pt x="1769806" y="5053870"/>
                </a:lnTo>
                <a:lnTo>
                  <a:pt x="1770454" y="5053639"/>
                </a:lnTo>
                <a:cubicBezTo>
                  <a:pt x="1770454" y="5052309"/>
                  <a:pt x="1769922" y="5050713"/>
                  <a:pt x="1770986" y="5050713"/>
                </a:cubicBezTo>
                <a:lnTo>
                  <a:pt x="1769806" y="5053870"/>
                </a:lnTo>
                <a:lnTo>
                  <a:pt x="1766729" y="5054969"/>
                </a:lnTo>
                <a:cubicBezTo>
                  <a:pt x="1766729" y="5052841"/>
                  <a:pt x="1764601" y="5050713"/>
                  <a:pt x="1764601" y="5050713"/>
                </a:cubicBezTo>
                <a:cubicBezTo>
                  <a:pt x="1764601" y="5050713"/>
                  <a:pt x="1764601" y="5050713"/>
                  <a:pt x="1741190" y="5050713"/>
                </a:cubicBezTo>
                <a:cubicBezTo>
                  <a:pt x="1741190" y="5050713"/>
                  <a:pt x="1741190" y="5050713"/>
                  <a:pt x="1741190" y="5048584"/>
                </a:cubicBezTo>
                <a:cubicBezTo>
                  <a:pt x="1734805" y="5042199"/>
                  <a:pt x="1728420" y="5050713"/>
                  <a:pt x="1736933" y="5057098"/>
                </a:cubicBezTo>
                <a:cubicBezTo>
                  <a:pt x="1732677" y="5057098"/>
                  <a:pt x="1730549" y="5052841"/>
                  <a:pt x="1728420" y="5052841"/>
                </a:cubicBezTo>
                <a:cubicBezTo>
                  <a:pt x="1728420" y="5059226"/>
                  <a:pt x="1713523" y="5061355"/>
                  <a:pt x="1724164" y="5069868"/>
                </a:cubicBezTo>
                <a:cubicBezTo>
                  <a:pt x="1719907" y="5074125"/>
                  <a:pt x="1715651" y="5078382"/>
                  <a:pt x="1711394" y="5080510"/>
                </a:cubicBezTo>
                <a:cubicBezTo>
                  <a:pt x="1692240" y="5076253"/>
                  <a:pt x="1690112" y="5112436"/>
                  <a:pt x="1664572" y="5114565"/>
                </a:cubicBezTo>
                <a:cubicBezTo>
                  <a:pt x="1668829" y="5137977"/>
                  <a:pt x="1632648" y="5133720"/>
                  <a:pt x="1639033" y="5159261"/>
                </a:cubicBezTo>
                <a:cubicBezTo>
                  <a:pt x="1630520" y="5157133"/>
                  <a:pt x="1636905" y="5165647"/>
                  <a:pt x="1628392" y="5163518"/>
                </a:cubicBezTo>
                <a:cubicBezTo>
                  <a:pt x="1628392" y="5150748"/>
                  <a:pt x="1641161" y="5142234"/>
                  <a:pt x="1645418" y="5129464"/>
                </a:cubicBezTo>
                <a:cubicBezTo>
                  <a:pt x="1641161" y="5127335"/>
                  <a:pt x="1639033" y="5123078"/>
                  <a:pt x="1634777" y="5120950"/>
                </a:cubicBezTo>
                <a:cubicBezTo>
                  <a:pt x="1630520" y="5123078"/>
                  <a:pt x="1630520" y="5127335"/>
                  <a:pt x="1632648" y="5133720"/>
                </a:cubicBezTo>
                <a:cubicBezTo>
                  <a:pt x="1624135" y="5135849"/>
                  <a:pt x="1628392" y="5120950"/>
                  <a:pt x="1619879" y="5125207"/>
                </a:cubicBezTo>
                <a:cubicBezTo>
                  <a:pt x="1626263" y="5131592"/>
                  <a:pt x="1611366" y="5137977"/>
                  <a:pt x="1624135" y="5142234"/>
                </a:cubicBezTo>
                <a:cubicBezTo>
                  <a:pt x="1615622" y="5144363"/>
                  <a:pt x="1622007" y="5155005"/>
                  <a:pt x="1613494" y="5152876"/>
                </a:cubicBezTo>
                <a:cubicBezTo>
                  <a:pt x="1622007" y="5155005"/>
                  <a:pt x="1617750" y="5159261"/>
                  <a:pt x="1626263" y="5165647"/>
                </a:cubicBezTo>
                <a:cubicBezTo>
                  <a:pt x="1613494" y="5165647"/>
                  <a:pt x="1613494" y="5174160"/>
                  <a:pt x="1615622" y="5182674"/>
                </a:cubicBezTo>
                <a:cubicBezTo>
                  <a:pt x="1609237" y="5184802"/>
                  <a:pt x="1609237" y="5178417"/>
                  <a:pt x="1604981" y="5178417"/>
                </a:cubicBezTo>
                <a:cubicBezTo>
                  <a:pt x="1602853" y="5186931"/>
                  <a:pt x="1594339" y="5197573"/>
                  <a:pt x="1583698" y="5197573"/>
                </a:cubicBezTo>
                <a:cubicBezTo>
                  <a:pt x="1592211" y="5193316"/>
                  <a:pt x="1590083" y="5184802"/>
                  <a:pt x="1594339" y="5180545"/>
                </a:cubicBezTo>
                <a:cubicBezTo>
                  <a:pt x="1587955" y="5180545"/>
                  <a:pt x="1585826" y="5174160"/>
                  <a:pt x="1577313" y="5176289"/>
                </a:cubicBezTo>
                <a:cubicBezTo>
                  <a:pt x="1583698" y="5180545"/>
                  <a:pt x="1579442" y="5182674"/>
                  <a:pt x="1581570" y="5189059"/>
                </a:cubicBezTo>
                <a:cubicBezTo>
                  <a:pt x="1570929" y="5178417"/>
                  <a:pt x="1547518" y="5199701"/>
                  <a:pt x="1553902" y="5210343"/>
                </a:cubicBezTo>
                <a:cubicBezTo>
                  <a:pt x="1547518" y="5212472"/>
                  <a:pt x="1549646" y="5203958"/>
                  <a:pt x="1543261" y="5206086"/>
                </a:cubicBezTo>
                <a:cubicBezTo>
                  <a:pt x="1543261" y="5208215"/>
                  <a:pt x="1541133" y="5208215"/>
                  <a:pt x="1541133" y="5210343"/>
                </a:cubicBezTo>
                <a:cubicBezTo>
                  <a:pt x="1547518" y="5216728"/>
                  <a:pt x="1549646" y="5220985"/>
                  <a:pt x="1558159" y="5220985"/>
                </a:cubicBezTo>
                <a:cubicBezTo>
                  <a:pt x="1553902" y="5220985"/>
                  <a:pt x="1551774" y="5225242"/>
                  <a:pt x="1549646" y="5229499"/>
                </a:cubicBezTo>
                <a:cubicBezTo>
                  <a:pt x="1558159" y="5231627"/>
                  <a:pt x="1560287" y="5223114"/>
                  <a:pt x="1564544" y="5229499"/>
                </a:cubicBezTo>
                <a:cubicBezTo>
                  <a:pt x="1553902" y="5227370"/>
                  <a:pt x="1562415" y="5240141"/>
                  <a:pt x="1549646" y="5238012"/>
                </a:cubicBezTo>
                <a:cubicBezTo>
                  <a:pt x="1545389" y="5229499"/>
                  <a:pt x="1549646" y="5227370"/>
                  <a:pt x="1543261" y="5223114"/>
                </a:cubicBezTo>
                <a:cubicBezTo>
                  <a:pt x="1536876" y="5223114"/>
                  <a:pt x="1541133" y="5231627"/>
                  <a:pt x="1534748" y="5233756"/>
                </a:cubicBezTo>
                <a:cubicBezTo>
                  <a:pt x="1532620" y="5227370"/>
                  <a:pt x="1524107" y="5231627"/>
                  <a:pt x="1521978" y="5225242"/>
                </a:cubicBezTo>
                <a:cubicBezTo>
                  <a:pt x="1524107" y="5220985"/>
                  <a:pt x="1524107" y="5212472"/>
                  <a:pt x="1517722" y="5210343"/>
                </a:cubicBezTo>
                <a:cubicBezTo>
                  <a:pt x="1513465" y="5212472"/>
                  <a:pt x="1521978" y="5223114"/>
                  <a:pt x="1517722" y="5223114"/>
                </a:cubicBezTo>
                <a:cubicBezTo>
                  <a:pt x="1513465" y="5214600"/>
                  <a:pt x="1504952" y="5225242"/>
                  <a:pt x="1502824" y="5216728"/>
                </a:cubicBezTo>
                <a:cubicBezTo>
                  <a:pt x="1498567" y="5220985"/>
                  <a:pt x="1498567" y="5229499"/>
                  <a:pt x="1509209" y="5229499"/>
                </a:cubicBezTo>
                <a:cubicBezTo>
                  <a:pt x="1502824" y="5220985"/>
                  <a:pt x="1513465" y="5229499"/>
                  <a:pt x="1519850" y="5229499"/>
                </a:cubicBezTo>
                <a:cubicBezTo>
                  <a:pt x="1519850" y="5227370"/>
                  <a:pt x="1517722" y="5225242"/>
                  <a:pt x="1519850" y="5225242"/>
                </a:cubicBezTo>
                <a:cubicBezTo>
                  <a:pt x="1519850" y="5229499"/>
                  <a:pt x="1524107" y="5229499"/>
                  <a:pt x="1524107" y="5233756"/>
                </a:cubicBezTo>
                <a:cubicBezTo>
                  <a:pt x="1521978" y="5238012"/>
                  <a:pt x="1515594" y="5229499"/>
                  <a:pt x="1509209" y="5231627"/>
                </a:cubicBezTo>
                <a:cubicBezTo>
                  <a:pt x="1509209" y="5233756"/>
                  <a:pt x="1507080" y="5235884"/>
                  <a:pt x="1509209" y="5240141"/>
                </a:cubicBezTo>
                <a:cubicBezTo>
                  <a:pt x="1513465" y="5242269"/>
                  <a:pt x="1513465" y="5233756"/>
                  <a:pt x="1517722" y="5240141"/>
                </a:cubicBezTo>
                <a:cubicBezTo>
                  <a:pt x="1509209" y="5244398"/>
                  <a:pt x="1509209" y="5257168"/>
                  <a:pt x="1496439" y="5259297"/>
                </a:cubicBezTo>
                <a:cubicBezTo>
                  <a:pt x="1500696" y="5248654"/>
                  <a:pt x="1496439" y="5242269"/>
                  <a:pt x="1500696" y="5229499"/>
                </a:cubicBezTo>
                <a:cubicBezTo>
                  <a:pt x="1498567" y="5229499"/>
                  <a:pt x="1498567" y="5227370"/>
                  <a:pt x="1496439" y="5227370"/>
                </a:cubicBezTo>
                <a:cubicBezTo>
                  <a:pt x="1490054" y="5238012"/>
                  <a:pt x="1490054" y="5250783"/>
                  <a:pt x="1483669" y="5259297"/>
                </a:cubicBezTo>
                <a:cubicBezTo>
                  <a:pt x="1479413" y="5259297"/>
                  <a:pt x="1479413" y="5257168"/>
                  <a:pt x="1475156" y="5255040"/>
                </a:cubicBezTo>
                <a:cubicBezTo>
                  <a:pt x="1477285" y="5257168"/>
                  <a:pt x="1475156" y="5257168"/>
                  <a:pt x="1475156" y="5259297"/>
                </a:cubicBezTo>
                <a:cubicBezTo>
                  <a:pt x="1475156" y="5261425"/>
                  <a:pt x="1479413" y="5261425"/>
                  <a:pt x="1481541" y="5263553"/>
                </a:cubicBezTo>
                <a:cubicBezTo>
                  <a:pt x="1479413" y="5267810"/>
                  <a:pt x="1475156" y="5276324"/>
                  <a:pt x="1468772" y="5272067"/>
                </a:cubicBezTo>
                <a:cubicBezTo>
                  <a:pt x="1466643" y="5280581"/>
                  <a:pt x="1470900" y="5303993"/>
                  <a:pt x="1458130" y="5299736"/>
                </a:cubicBezTo>
                <a:cubicBezTo>
                  <a:pt x="1460259" y="5295479"/>
                  <a:pt x="1458130" y="5284837"/>
                  <a:pt x="1458130" y="5272067"/>
                </a:cubicBezTo>
                <a:cubicBezTo>
                  <a:pt x="1451745" y="5278452"/>
                  <a:pt x="1456002" y="5293351"/>
                  <a:pt x="1443232" y="5295479"/>
                </a:cubicBezTo>
                <a:cubicBezTo>
                  <a:pt x="1451745" y="5293351"/>
                  <a:pt x="1451745" y="5303993"/>
                  <a:pt x="1458130" y="5306122"/>
                </a:cubicBezTo>
                <a:cubicBezTo>
                  <a:pt x="1453874" y="5306122"/>
                  <a:pt x="1458130" y="5310378"/>
                  <a:pt x="1453874" y="5310378"/>
                </a:cubicBezTo>
                <a:cubicBezTo>
                  <a:pt x="1453874" y="5303993"/>
                  <a:pt x="1447489" y="5297608"/>
                  <a:pt x="1438976" y="5295479"/>
                </a:cubicBezTo>
                <a:cubicBezTo>
                  <a:pt x="1445361" y="5306122"/>
                  <a:pt x="1436848" y="5303993"/>
                  <a:pt x="1428334" y="5303993"/>
                </a:cubicBezTo>
                <a:cubicBezTo>
                  <a:pt x="1430463" y="5325277"/>
                  <a:pt x="1415565" y="5323149"/>
                  <a:pt x="1411308" y="5338048"/>
                </a:cubicBezTo>
                <a:cubicBezTo>
                  <a:pt x="1400667" y="5331662"/>
                  <a:pt x="1417693" y="5325277"/>
                  <a:pt x="1404924" y="5316764"/>
                </a:cubicBezTo>
                <a:cubicBezTo>
                  <a:pt x="1396410" y="5321020"/>
                  <a:pt x="1402795" y="5338048"/>
                  <a:pt x="1383641" y="5335919"/>
                </a:cubicBezTo>
                <a:cubicBezTo>
                  <a:pt x="1383641" y="5344433"/>
                  <a:pt x="1377256" y="5350818"/>
                  <a:pt x="1370871" y="5355075"/>
                </a:cubicBezTo>
                <a:cubicBezTo>
                  <a:pt x="1372999" y="5361460"/>
                  <a:pt x="1377256" y="5361460"/>
                  <a:pt x="1377256" y="5367845"/>
                </a:cubicBezTo>
                <a:cubicBezTo>
                  <a:pt x="1375128" y="5367845"/>
                  <a:pt x="1370871" y="5367845"/>
                  <a:pt x="1370871" y="5369974"/>
                </a:cubicBezTo>
                <a:cubicBezTo>
                  <a:pt x="1377256" y="5369974"/>
                  <a:pt x="1379384" y="5374231"/>
                  <a:pt x="1377256" y="5376359"/>
                </a:cubicBezTo>
                <a:cubicBezTo>
                  <a:pt x="1366615" y="5376359"/>
                  <a:pt x="1370871" y="5367845"/>
                  <a:pt x="1368743" y="5361460"/>
                </a:cubicBezTo>
                <a:cubicBezTo>
                  <a:pt x="1364486" y="5369974"/>
                  <a:pt x="1366615" y="5355075"/>
                  <a:pt x="1358102" y="5357203"/>
                </a:cubicBezTo>
                <a:cubicBezTo>
                  <a:pt x="1364486" y="5365717"/>
                  <a:pt x="1362358" y="5372102"/>
                  <a:pt x="1353845" y="5365717"/>
                </a:cubicBezTo>
                <a:cubicBezTo>
                  <a:pt x="1355973" y="5359332"/>
                  <a:pt x="1351717" y="5352946"/>
                  <a:pt x="1358102" y="5350818"/>
                </a:cubicBezTo>
                <a:cubicBezTo>
                  <a:pt x="1355973" y="5350818"/>
                  <a:pt x="1355973" y="5348690"/>
                  <a:pt x="1353845" y="5348690"/>
                </a:cubicBezTo>
                <a:cubicBezTo>
                  <a:pt x="1347460" y="5348690"/>
                  <a:pt x="1351717" y="5359332"/>
                  <a:pt x="1343204" y="5355075"/>
                </a:cubicBezTo>
                <a:cubicBezTo>
                  <a:pt x="1345332" y="5344433"/>
                  <a:pt x="1358102" y="5342304"/>
                  <a:pt x="1358102" y="5331662"/>
                </a:cubicBezTo>
                <a:cubicBezTo>
                  <a:pt x="1355973" y="5327406"/>
                  <a:pt x="1349589" y="5331662"/>
                  <a:pt x="1349589" y="5327406"/>
                </a:cubicBezTo>
                <a:cubicBezTo>
                  <a:pt x="1355973" y="5327406"/>
                  <a:pt x="1351717" y="5321020"/>
                  <a:pt x="1360230" y="5323149"/>
                </a:cubicBezTo>
                <a:cubicBezTo>
                  <a:pt x="1362358" y="5325277"/>
                  <a:pt x="1362358" y="5329534"/>
                  <a:pt x="1364486" y="5329534"/>
                </a:cubicBezTo>
                <a:cubicBezTo>
                  <a:pt x="1368743" y="5325277"/>
                  <a:pt x="1370871" y="5312507"/>
                  <a:pt x="1364486" y="5310378"/>
                </a:cubicBezTo>
                <a:cubicBezTo>
                  <a:pt x="1370871" y="5312507"/>
                  <a:pt x="1368743" y="5306122"/>
                  <a:pt x="1377256" y="5308250"/>
                </a:cubicBezTo>
                <a:cubicBezTo>
                  <a:pt x="1381513" y="5316764"/>
                  <a:pt x="1366615" y="5312507"/>
                  <a:pt x="1370871" y="5321020"/>
                </a:cubicBezTo>
                <a:cubicBezTo>
                  <a:pt x="1381513" y="5316764"/>
                  <a:pt x="1379384" y="5314635"/>
                  <a:pt x="1394282" y="5316764"/>
                </a:cubicBezTo>
                <a:cubicBezTo>
                  <a:pt x="1394282" y="5312507"/>
                  <a:pt x="1394282" y="5312507"/>
                  <a:pt x="1394282" y="5310378"/>
                </a:cubicBezTo>
                <a:cubicBezTo>
                  <a:pt x="1390026" y="5306122"/>
                  <a:pt x="1392154" y="5310378"/>
                  <a:pt x="1385769" y="5310378"/>
                </a:cubicBezTo>
                <a:cubicBezTo>
                  <a:pt x="1385769" y="5306122"/>
                  <a:pt x="1381513" y="5303993"/>
                  <a:pt x="1379384" y="5303993"/>
                </a:cubicBezTo>
                <a:cubicBezTo>
                  <a:pt x="1377256" y="5297608"/>
                  <a:pt x="1383641" y="5295479"/>
                  <a:pt x="1381513" y="5289094"/>
                </a:cubicBezTo>
                <a:cubicBezTo>
                  <a:pt x="1372999" y="5286966"/>
                  <a:pt x="1372999" y="5299736"/>
                  <a:pt x="1370871" y="5289094"/>
                </a:cubicBezTo>
                <a:cubicBezTo>
                  <a:pt x="1375128" y="5284837"/>
                  <a:pt x="1383641" y="5274195"/>
                  <a:pt x="1390026" y="5274195"/>
                </a:cubicBezTo>
                <a:cubicBezTo>
                  <a:pt x="1385769" y="5276324"/>
                  <a:pt x="1387897" y="5280581"/>
                  <a:pt x="1390026" y="5284837"/>
                </a:cubicBezTo>
                <a:cubicBezTo>
                  <a:pt x="1402795" y="5282709"/>
                  <a:pt x="1402795" y="5265682"/>
                  <a:pt x="1411308" y="5265682"/>
                </a:cubicBezTo>
                <a:cubicBezTo>
                  <a:pt x="1411308" y="5263553"/>
                  <a:pt x="1409180" y="5261425"/>
                  <a:pt x="1404924" y="5261425"/>
                </a:cubicBezTo>
                <a:cubicBezTo>
                  <a:pt x="1400667" y="5255040"/>
                  <a:pt x="1404924" y="5250783"/>
                  <a:pt x="1407052" y="5248654"/>
                </a:cubicBezTo>
                <a:cubicBezTo>
                  <a:pt x="1421950" y="5248654"/>
                  <a:pt x="1426206" y="5233756"/>
                  <a:pt x="1430463" y="5218857"/>
                </a:cubicBezTo>
                <a:cubicBezTo>
                  <a:pt x="1432591" y="5223114"/>
                  <a:pt x="1426206" y="5227370"/>
                  <a:pt x="1432591" y="5229499"/>
                </a:cubicBezTo>
                <a:cubicBezTo>
                  <a:pt x="1443232" y="5229499"/>
                  <a:pt x="1434719" y="5216728"/>
                  <a:pt x="1438976" y="5214600"/>
                </a:cubicBezTo>
                <a:cubicBezTo>
                  <a:pt x="1443232" y="5216728"/>
                  <a:pt x="1443232" y="5220985"/>
                  <a:pt x="1449617" y="5220985"/>
                </a:cubicBezTo>
                <a:cubicBezTo>
                  <a:pt x="1447489" y="5216728"/>
                  <a:pt x="1447489" y="5214600"/>
                  <a:pt x="1445361" y="5212472"/>
                </a:cubicBezTo>
                <a:cubicBezTo>
                  <a:pt x="1460259" y="5212472"/>
                  <a:pt x="1447489" y="5191187"/>
                  <a:pt x="1451745" y="5184802"/>
                </a:cubicBezTo>
                <a:cubicBezTo>
                  <a:pt x="1466643" y="5186931"/>
                  <a:pt x="1468772" y="5169903"/>
                  <a:pt x="1460259" y="5163518"/>
                </a:cubicBezTo>
                <a:cubicBezTo>
                  <a:pt x="1458130" y="5165647"/>
                  <a:pt x="1460259" y="5178417"/>
                  <a:pt x="1453874" y="5169903"/>
                </a:cubicBezTo>
                <a:cubicBezTo>
                  <a:pt x="1460259" y="5167775"/>
                  <a:pt x="1447489" y="5167775"/>
                  <a:pt x="1447489" y="5163518"/>
                </a:cubicBezTo>
                <a:cubicBezTo>
                  <a:pt x="1453874" y="5163518"/>
                  <a:pt x="1458130" y="5161390"/>
                  <a:pt x="1464515" y="5159261"/>
                </a:cubicBezTo>
                <a:cubicBezTo>
                  <a:pt x="1468772" y="5169903"/>
                  <a:pt x="1468772" y="5167775"/>
                  <a:pt x="1468772" y="5176289"/>
                </a:cubicBezTo>
                <a:cubicBezTo>
                  <a:pt x="1481541" y="5172032"/>
                  <a:pt x="1487926" y="5159261"/>
                  <a:pt x="1483669" y="5148619"/>
                </a:cubicBezTo>
                <a:cubicBezTo>
                  <a:pt x="1485798" y="5152876"/>
                  <a:pt x="1494311" y="5148619"/>
                  <a:pt x="1496439" y="5146491"/>
                </a:cubicBezTo>
                <a:cubicBezTo>
                  <a:pt x="1485798" y="5137977"/>
                  <a:pt x="1504952" y="5140106"/>
                  <a:pt x="1504952" y="5131592"/>
                </a:cubicBezTo>
                <a:cubicBezTo>
                  <a:pt x="1502824" y="5131592"/>
                  <a:pt x="1496439" y="5118822"/>
                  <a:pt x="1500696" y="5118822"/>
                </a:cubicBezTo>
                <a:cubicBezTo>
                  <a:pt x="1504952" y="5120950"/>
                  <a:pt x="1507080" y="5125207"/>
                  <a:pt x="1513465" y="5125207"/>
                </a:cubicBezTo>
                <a:cubicBezTo>
                  <a:pt x="1509209" y="5114565"/>
                  <a:pt x="1528363" y="5125207"/>
                  <a:pt x="1521978" y="5110308"/>
                </a:cubicBezTo>
                <a:cubicBezTo>
                  <a:pt x="1517722" y="5114565"/>
                  <a:pt x="1517722" y="5108180"/>
                  <a:pt x="1513465" y="5106051"/>
                </a:cubicBezTo>
                <a:cubicBezTo>
                  <a:pt x="1519850" y="5101794"/>
                  <a:pt x="1524107" y="5089024"/>
                  <a:pt x="1528363" y="5101794"/>
                </a:cubicBezTo>
                <a:cubicBezTo>
                  <a:pt x="1526235" y="5091152"/>
                  <a:pt x="1530491" y="5076253"/>
                  <a:pt x="1543261" y="5071997"/>
                </a:cubicBezTo>
                <a:cubicBezTo>
                  <a:pt x="1541133" y="5069868"/>
                  <a:pt x="1541133" y="5065611"/>
                  <a:pt x="1539004" y="5063483"/>
                </a:cubicBezTo>
                <a:cubicBezTo>
                  <a:pt x="1547518" y="5059226"/>
                  <a:pt x="1543261" y="5071997"/>
                  <a:pt x="1549646" y="5071997"/>
                </a:cubicBezTo>
                <a:cubicBezTo>
                  <a:pt x="1553902" y="5061355"/>
                  <a:pt x="1549646" y="5052841"/>
                  <a:pt x="1558159" y="5044327"/>
                </a:cubicBezTo>
                <a:cubicBezTo>
                  <a:pt x="1551774" y="5044327"/>
                  <a:pt x="1556031" y="5050713"/>
                  <a:pt x="1547518" y="5048584"/>
                </a:cubicBezTo>
                <a:cubicBezTo>
                  <a:pt x="1551774" y="5046456"/>
                  <a:pt x="1553902" y="5042199"/>
                  <a:pt x="1553902" y="5037942"/>
                </a:cubicBezTo>
                <a:cubicBezTo>
                  <a:pt x="1553902" y="5037942"/>
                  <a:pt x="1553902" y="5037942"/>
                  <a:pt x="1536876" y="5037942"/>
                </a:cubicBezTo>
                <a:cubicBezTo>
                  <a:pt x="1532620" y="5042199"/>
                  <a:pt x="1530491" y="5046456"/>
                  <a:pt x="1521978" y="5046456"/>
                </a:cubicBezTo>
                <a:cubicBezTo>
                  <a:pt x="1521978" y="5059226"/>
                  <a:pt x="1504952" y="5054969"/>
                  <a:pt x="1509209" y="5067740"/>
                </a:cubicBezTo>
                <a:cubicBezTo>
                  <a:pt x="1498567" y="5078382"/>
                  <a:pt x="1487926" y="5086895"/>
                  <a:pt x="1481541" y="5099666"/>
                </a:cubicBezTo>
                <a:cubicBezTo>
                  <a:pt x="1479413" y="5097538"/>
                  <a:pt x="1475156" y="5097538"/>
                  <a:pt x="1470900" y="5093281"/>
                </a:cubicBezTo>
                <a:cubicBezTo>
                  <a:pt x="1470900" y="5097538"/>
                  <a:pt x="1462387" y="5095409"/>
                  <a:pt x="1464515" y="5101794"/>
                </a:cubicBezTo>
                <a:cubicBezTo>
                  <a:pt x="1458130" y="5103923"/>
                  <a:pt x="1453874" y="5097538"/>
                  <a:pt x="1447489" y="5095409"/>
                </a:cubicBezTo>
                <a:cubicBezTo>
                  <a:pt x="1449617" y="5101794"/>
                  <a:pt x="1451745" y="5108180"/>
                  <a:pt x="1453874" y="5110308"/>
                </a:cubicBezTo>
                <a:cubicBezTo>
                  <a:pt x="1449617" y="5116693"/>
                  <a:pt x="1441104" y="5114565"/>
                  <a:pt x="1438976" y="5114565"/>
                </a:cubicBezTo>
                <a:cubicBezTo>
                  <a:pt x="1441104" y="5120950"/>
                  <a:pt x="1443232" y="5123078"/>
                  <a:pt x="1438976" y="5125207"/>
                </a:cubicBezTo>
                <a:cubicBezTo>
                  <a:pt x="1432591" y="5118822"/>
                  <a:pt x="1438976" y="5112436"/>
                  <a:pt x="1430463" y="5110308"/>
                </a:cubicBezTo>
                <a:cubicBezTo>
                  <a:pt x="1430463" y="5116693"/>
                  <a:pt x="1430463" y="5125207"/>
                  <a:pt x="1419821" y="5118822"/>
                </a:cubicBezTo>
                <a:cubicBezTo>
                  <a:pt x="1421950" y="5125207"/>
                  <a:pt x="1417693" y="5125207"/>
                  <a:pt x="1417693" y="5129464"/>
                </a:cubicBezTo>
                <a:cubicBezTo>
                  <a:pt x="1424078" y="5131592"/>
                  <a:pt x="1428334" y="5135849"/>
                  <a:pt x="1430463" y="5142234"/>
                </a:cubicBezTo>
                <a:cubicBezTo>
                  <a:pt x="1421950" y="5142234"/>
                  <a:pt x="1428334" y="5135849"/>
                  <a:pt x="1417693" y="5135849"/>
                </a:cubicBezTo>
                <a:cubicBezTo>
                  <a:pt x="1419821" y="5146491"/>
                  <a:pt x="1407052" y="5144363"/>
                  <a:pt x="1404924" y="5152876"/>
                </a:cubicBezTo>
                <a:cubicBezTo>
                  <a:pt x="1400667" y="5142234"/>
                  <a:pt x="1402795" y="5142234"/>
                  <a:pt x="1394282" y="5137977"/>
                </a:cubicBezTo>
                <a:cubicBezTo>
                  <a:pt x="1398539" y="5137977"/>
                  <a:pt x="1394282" y="5131592"/>
                  <a:pt x="1394282" y="5127335"/>
                </a:cubicBezTo>
                <a:cubicBezTo>
                  <a:pt x="1398539" y="5127335"/>
                  <a:pt x="1400667" y="5120950"/>
                  <a:pt x="1402795" y="5116693"/>
                </a:cubicBezTo>
                <a:cubicBezTo>
                  <a:pt x="1407052" y="5123078"/>
                  <a:pt x="1400667" y="5127335"/>
                  <a:pt x="1407052" y="5127335"/>
                </a:cubicBezTo>
                <a:cubicBezTo>
                  <a:pt x="1402795" y="5118822"/>
                  <a:pt x="1421950" y="5123078"/>
                  <a:pt x="1411308" y="5114565"/>
                </a:cubicBezTo>
                <a:cubicBezTo>
                  <a:pt x="1424078" y="5110308"/>
                  <a:pt x="1428334" y="5108180"/>
                  <a:pt x="1438976" y="5099666"/>
                </a:cubicBezTo>
                <a:cubicBezTo>
                  <a:pt x="1436848" y="5097538"/>
                  <a:pt x="1434719" y="5093281"/>
                  <a:pt x="1432591" y="5093281"/>
                </a:cubicBezTo>
                <a:cubicBezTo>
                  <a:pt x="1434719" y="5091152"/>
                  <a:pt x="1438976" y="5091152"/>
                  <a:pt x="1436848" y="5089024"/>
                </a:cubicBezTo>
                <a:cubicBezTo>
                  <a:pt x="1443232" y="5084767"/>
                  <a:pt x="1438976" y="5095409"/>
                  <a:pt x="1445361" y="5093281"/>
                </a:cubicBezTo>
                <a:cubicBezTo>
                  <a:pt x="1451745" y="5091152"/>
                  <a:pt x="1449617" y="5086895"/>
                  <a:pt x="1443232" y="5082639"/>
                </a:cubicBezTo>
                <a:cubicBezTo>
                  <a:pt x="1449617" y="5080510"/>
                  <a:pt x="1449617" y="5084767"/>
                  <a:pt x="1453874" y="5084767"/>
                </a:cubicBezTo>
                <a:cubicBezTo>
                  <a:pt x="1460259" y="5076253"/>
                  <a:pt x="1453874" y="5069868"/>
                  <a:pt x="1470900" y="5069868"/>
                </a:cubicBezTo>
                <a:cubicBezTo>
                  <a:pt x="1468772" y="5065611"/>
                  <a:pt x="1462387" y="5065611"/>
                  <a:pt x="1462387" y="5061355"/>
                </a:cubicBezTo>
                <a:cubicBezTo>
                  <a:pt x="1470900" y="5057098"/>
                  <a:pt x="1470900" y="5057098"/>
                  <a:pt x="1462387" y="5054969"/>
                </a:cubicBezTo>
                <a:cubicBezTo>
                  <a:pt x="1464515" y="5050713"/>
                  <a:pt x="1473028" y="5050713"/>
                  <a:pt x="1475156" y="5048584"/>
                </a:cubicBezTo>
                <a:cubicBezTo>
                  <a:pt x="1473028" y="5044327"/>
                  <a:pt x="1475156" y="5040071"/>
                  <a:pt x="1477285" y="5037942"/>
                </a:cubicBezTo>
                <a:cubicBezTo>
                  <a:pt x="1477285" y="5037942"/>
                  <a:pt x="1477285" y="5037942"/>
                  <a:pt x="1456002" y="5037942"/>
                </a:cubicBezTo>
                <a:cubicBezTo>
                  <a:pt x="1449617" y="5042199"/>
                  <a:pt x="1443232" y="5046456"/>
                  <a:pt x="1436848" y="5050713"/>
                </a:cubicBezTo>
                <a:cubicBezTo>
                  <a:pt x="1432591" y="5042199"/>
                  <a:pt x="1441104" y="5044327"/>
                  <a:pt x="1438976" y="5037942"/>
                </a:cubicBezTo>
                <a:cubicBezTo>
                  <a:pt x="1438976" y="5037942"/>
                  <a:pt x="1438976" y="5037942"/>
                  <a:pt x="1432591" y="5037942"/>
                </a:cubicBezTo>
                <a:cubicBezTo>
                  <a:pt x="1430463" y="5037942"/>
                  <a:pt x="1428334" y="5037942"/>
                  <a:pt x="1426206" y="5037942"/>
                </a:cubicBezTo>
                <a:cubicBezTo>
                  <a:pt x="1426206" y="5037942"/>
                  <a:pt x="1426206" y="5037942"/>
                  <a:pt x="1417693" y="5037942"/>
                </a:cubicBezTo>
                <a:cubicBezTo>
                  <a:pt x="1419821" y="5042199"/>
                  <a:pt x="1419821" y="5046456"/>
                  <a:pt x="1421950" y="5050713"/>
                </a:cubicBezTo>
                <a:cubicBezTo>
                  <a:pt x="1421950" y="5052841"/>
                  <a:pt x="1424078" y="5054969"/>
                  <a:pt x="1426206" y="5052841"/>
                </a:cubicBezTo>
                <a:cubicBezTo>
                  <a:pt x="1430463" y="5061355"/>
                  <a:pt x="1426206" y="5069868"/>
                  <a:pt x="1417693" y="5067740"/>
                </a:cubicBezTo>
                <a:cubicBezTo>
                  <a:pt x="1417693" y="5074125"/>
                  <a:pt x="1421950" y="5082639"/>
                  <a:pt x="1413437" y="5080510"/>
                </a:cubicBezTo>
                <a:cubicBezTo>
                  <a:pt x="1413437" y="5082639"/>
                  <a:pt x="1411308" y="5084767"/>
                  <a:pt x="1411308" y="5086895"/>
                </a:cubicBezTo>
                <a:cubicBezTo>
                  <a:pt x="1411308" y="5082639"/>
                  <a:pt x="1409180" y="5076253"/>
                  <a:pt x="1411308" y="5074125"/>
                </a:cubicBezTo>
                <a:cubicBezTo>
                  <a:pt x="1411308" y="5071997"/>
                  <a:pt x="1409180" y="5069868"/>
                  <a:pt x="1407052" y="5069868"/>
                </a:cubicBezTo>
                <a:cubicBezTo>
                  <a:pt x="1413437" y="5069868"/>
                  <a:pt x="1409180" y="5061355"/>
                  <a:pt x="1411308" y="5057098"/>
                </a:cubicBezTo>
                <a:cubicBezTo>
                  <a:pt x="1409180" y="5057098"/>
                  <a:pt x="1407052" y="5054969"/>
                  <a:pt x="1402795" y="5054969"/>
                </a:cubicBezTo>
                <a:cubicBezTo>
                  <a:pt x="1402795" y="5054969"/>
                  <a:pt x="1402795" y="5054969"/>
                  <a:pt x="1404924" y="5069868"/>
                </a:cubicBezTo>
                <a:cubicBezTo>
                  <a:pt x="1392154" y="5063483"/>
                  <a:pt x="1398539" y="5076253"/>
                  <a:pt x="1387897" y="5078382"/>
                </a:cubicBezTo>
                <a:cubicBezTo>
                  <a:pt x="1387897" y="5063483"/>
                  <a:pt x="1402795" y="5054969"/>
                  <a:pt x="1390026" y="5037942"/>
                </a:cubicBezTo>
                <a:cubicBezTo>
                  <a:pt x="1390026" y="5037942"/>
                  <a:pt x="1390026" y="5037942"/>
                  <a:pt x="1385769" y="5037942"/>
                </a:cubicBezTo>
                <a:cubicBezTo>
                  <a:pt x="1377256" y="5048584"/>
                  <a:pt x="1383641" y="5080510"/>
                  <a:pt x="1362358" y="5067740"/>
                </a:cubicBezTo>
                <a:cubicBezTo>
                  <a:pt x="1360230" y="5071997"/>
                  <a:pt x="1360230" y="5076253"/>
                  <a:pt x="1362358" y="5082639"/>
                </a:cubicBezTo>
                <a:cubicBezTo>
                  <a:pt x="1364486" y="5082639"/>
                  <a:pt x="1368743" y="5082639"/>
                  <a:pt x="1368743" y="5084767"/>
                </a:cubicBezTo>
                <a:cubicBezTo>
                  <a:pt x="1351717" y="5097538"/>
                  <a:pt x="1349589" y="5125207"/>
                  <a:pt x="1330434" y="5137977"/>
                </a:cubicBezTo>
                <a:cubicBezTo>
                  <a:pt x="1334691" y="5137977"/>
                  <a:pt x="1334691" y="5144363"/>
                  <a:pt x="1336819" y="5144363"/>
                </a:cubicBezTo>
                <a:cubicBezTo>
                  <a:pt x="1326178" y="5144363"/>
                  <a:pt x="1332562" y="5152876"/>
                  <a:pt x="1326178" y="5155005"/>
                </a:cubicBezTo>
                <a:cubicBezTo>
                  <a:pt x="1321921" y="5146491"/>
                  <a:pt x="1330434" y="5142234"/>
                  <a:pt x="1321921" y="5140106"/>
                </a:cubicBezTo>
                <a:cubicBezTo>
                  <a:pt x="1315536" y="5146491"/>
                  <a:pt x="1309151" y="5152876"/>
                  <a:pt x="1307023" y="5163518"/>
                </a:cubicBezTo>
                <a:cubicBezTo>
                  <a:pt x="1300638" y="5165647"/>
                  <a:pt x="1300638" y="5159261"/>
                  <a:pt x="1294254" y="5161390"/>
                </a:cubicBezTo>
                <a:cubicBezTo>
                  <a:pt x="1294254" y="5163518"/>
                  <a:pt x="1298510" y="5165647"/>
                  <a:pt x="1298510" y="5169903"/>
                </a:cubicBezTo>
                <a:cubicBezTo>
                  <a:pt x="1292125" y="5169903"/>
                  <a:pt x="1289997" y="5165647"/>
                  <a:pt x="1283612" y="5167775"/>
                </a:cubicBezTo>
                <a:cubicBezTo>
                  <a:pt x="1283612" y="5176289"/>
                  <a:pt x="1281484" y="5174160"/>
                  <a:pt x="1285740" y="5180545"/>
                </a:cubicBezTo>
                <a:cubicBezTo>
                  <a:pt x="1277227" y="5178417"/>
                  <a:pt x="1275099" y="5172032"/>
                  <a:pt x="1266586" y="5169903"/>
                </a:cubicBezTo>
                <a:cubicBezTo>
                  <a:pt x="1266586" y="5176289"/>
                  <a:pt x="1266586" y="5184802"/>
                  <a:pt x="1258073" y="5184802"/>
                </a:cubicBezTo>
                <a:cubicBezTo>
                  <a:pt x="1258073" y="5182674"/>
                  <a:pt x="1258073" y="5182674"/>
                  <a:pt x="1258073" y="5180545"/>
                </a:cubicBezTo>
                <a:lnTo>
                  <a:pt x="1254061" y="5178539"/>
                </a:lnTo>
                <a:lnTo>
                  <a:pt x="1254276" y="5178236"/>
                </a:lnTo>
                <a:lnTo>
                  <a:pt x="1262596" y="5174958"/>
                </a:lnTo>
                <a:cubicBezTo>
                  <a:pt x="1263926" y="5172564"/>
                  <a:pt x="1263394" y="5169903"/>
                  <a:pt x="1260201" y="5169903"/>
                </a:cubicBezTo>
                <a:lnTo>
                  <a:pt x="1254276" y="5178236"/>
                </a:lnTo>
                <a:lnTo>
                  <a:pt x="1253816" y="5178417"/>
                </a:lnTo>
                <a:lnTo>
                  <a:pt x="1254061" y="5178539"/>
                </a:lnTo>
                <a:lnTo>
                  <a:pt x="1251688" y="5181876"/>
                </a:lnTo>
                <a:cubicBezTo>
                  <a:pt x="1249560" y="5185866"/>
                  <a:pt x="1248496" y="5190123"/>
                  <a:pt x="1249560" y="5195444"/>
                </a:cubicBezTo>
                <a:cubicBezTo>
                  <a:pt x="1241047" y="5191187"/>
                  <a:pt x="1243175" y="5201830"/>
                  <a:pt x="1236790" y="5195444"/>
                </a:cubicBezTo>
                <a:cubicBezTo>
                  <a:pt x="1241047" y="5199701"/>
                  <a:pt x="1241047" y="5203958"/>
                  <a:pt x="1236790" y="5206086"/>
                </a:cubicBezTo>
                <a:cubicBezTo>
                  <a:pt x="1234662" y="5195444"/>
                  <a:pt x="1228277" y="5191187"/>
                  <a:pt x="1219764" y="5191187"/>
                </a:cubicBezTo>
                <a:cubicBezTo>
                  <a:pt x="1221892" y="5184802"/>
                  <a:pt x="1224021" y="5180545"/>
                  <a:pt x="1226149" y="5174160"/>
                </a:cubicBezTo>
                <a:cubicBezTo>
                  <a:pt x="1219764" y="5174160"/>
                  <a:pt x="1221892" y="5163518"/>
                  <a:pt x="1213379" y="5167775"/>
                </a:cubicBezTo>
                <a:cubicBezTo>
                  <a:pt x="1219764" y="5180545"/>
                  <a:pt x="1213379" y="5189059"/>
                  <a:pt x="1209123" y="5199701"/>
                </a:cubicBezTo>
                <a:cubicBezTo>
                  <a:pt x="1215508" y="5201830"/>
                  <a:pt x="1221892" y="5214600"/>
                  <a:pt x="1211251" y="5216728"/>
                </a:cubicBezTo>
                <a:cubicBezTo>
                  <a:pt x="1211251" y="5212472"/>
                  <a:pt x="1215508" y="5210343"/>
                  <a:pt x="1211251" y="5203958"/>
                </a:cubicBezTo>
                <a:cubicBezTo>
                  <a:pt x="1206995" y="5199701"/>
                  <a:pt x="1200610" y="5201830"/>
                  <a:pt x="1198481" y="5203958"/>
                </a:cubicBezTo>
                <a:cubicBezTo>
                  <a:pt x="1198481" y="5206086"/>
                  <a:pt x="1209123" y="5212472"/>
                  <a:pt x="1202738" y="5214600"/>
                </a:cubicBezTo>
                <a:cubicBezTo>
                  <a:pt x="1202738" y="5212472"/>
                  <a:pt x="1194225" y="5206086"/>
                  <a:pt x="1194225" y="5212472"/>
                </a:cubicBezTo>
                <a:cubicBezTo>
                  <a:pt x="1196353" y="5218857"/>
                  <a:pt x="1202738" y="5218857"/>
                  <a:pt x="1202738" y="5227370"/>
                </a:cubicBezTo>
                <a:cubicBezTo>
                  <a:pt x="1198481" y="5229499"/>
                  <a:pt x="1187840" y="5220985"/>
                  <a:pt x="1187840" y="5225242"/>
                </a:cubicBezTo>
                <a:cubicBezTo>
                  <a:pt x="1194225" y="5227370"/>
                  <a:pt x="1200610" y="5240141"/>
                  <a:pt x="1196353" y="5244398"/>
                </a:cubicBezTo>
                <a:cubicBezTo>
                  <a:pt x="1187840" y="5242269"/>
                  <a:pt x="1192097" y="5235884"/>
                  <a:pt x="1189968" y="5235884"/>
                </a:cubicBezTo>
                <a:cubicBezTo>
                  <a:pt x="1189968" y="5242269"/>
                  <a:pt x="1179327" y="5231627"/>
                  <a:pt x="1181455" y="5238012"/>
                </a:cubicBezTo>
                <a:cubicBezTo>
                  <a:pt x="1194225" y="5242269"/>
                  <a:pt x="1187840" y="5263553"/>
                  <a:pt x="1179327" y="5267810"/>
                </a:cubicBezTo>
                <a:cubicBezTo>
                  <a:pt x="1181455" y="5269939"/>
                  <a:pt x="1185712" y="5274195"/>
                  <a:pt x="1189968" y="5276324"/>
                </a:cubicBezTo>
                <a:cubicBezTo>
                  <a:pt x="1183584" y="5278452"/>
                  <a:pt x="1181455" y="5282709"/>
                  <a:pt x="1189968" y="5284837"/>
                </a:cubicBezTo>
                <a:cubicBezTo>
                  <a:pt x="1183584" y="5284837"/>
                  <a:pt x="1185712" y="5291223"/>
                  <a:pt x="1179327" y="5291223"/>
                </a:cubicBezTo>
                <a:cubicBezTo>
                  <a:pt x="1175070" y="5282709"/>
                  <a:pt x="1175070" y="5265682"/>
                  <a:pt x="1179327" y="5257168"/>
                </a:cubicBezTo>
                <a:cubicBezTo>
                  <a:pt x="1177199" y="5257168"/>
                  <a:pt x="1177199" y="5255040"/>
                  <a:pt x="1175070" y="5255040"/>
                </a:cubicBezTo>
                <a:cubicBezTo>
                  <a:pt x="1168686" y="5282709"/>
                  <a:pt x="1153788" y="5291223"/>
                  <a:pt x="1153788" y="5323149"/>
                </a:cubicBezTo>
                <a:cubicBezTo>
                  <a:pt x="1147403" y="5321020"/>
                  <a:pt x="1149531" y="5327406"/>
                  <a:pt x="1143146" y="5325277"/>
                </a:cubicBezTo>
                <a:cubicBezTo>
                  <a:pt x="1136762" y="5312507"/>
                  <a:pt x="1147403" y="5297608"/>
                  <a:pt x="1136762" y="5280581"/>
                </a:cubicBezTo>
                <a:cubicBezTo>
                  <a:pt x="1134633" y="5280581"/>
                  <a:pt x="1132505" y="5280581"/>
                  <a:pt x="1132505" y="5280581"/>
                </a:cubicBezTo>
                <a:cubicBezTo>
                  <a:pt x="1130377" y="5301865"/>
                  <a:pt x="1138890" y="5329534"/>
                  <a:pt x="1115479" y="5333791"/>
                </a:cubicBezTo>
                <a:cubicBezTo>
                  <a:pt x="1113351" y="5348690"/>
                  <a:pt x="1109094" y="5372102"/>
                  <a:pt x="1094196" y="5372102"/>
                </a:cubicBezTo>
                <a:cubicBezTo>
                  <a:pt x="1098453" y="5376359"/>
                  <a:pt x="1096325" y="5378487"/>
                  <a:pt x="1094196" y="5380616"/>
                </a:cubicBezTo>
                <a:cubicBezTo>
                  <a:pt x="1092068" y="5376359"/>
                  <a:pt x="1089940" y="5372102"/>
                  <a:pt x="1083555" y="5372102"/>
                </a:cubicBezTo>
                <a:cubicBezTo>
                  <a:pt x="1083555" y="5376359"/>
                  <a:pt x="1079298" y="5378487"/>
                  <a:pt x="1070785" y="5378487"/>
                </a:cubicBezTo>
                <a:cubicBezTo>
                  <a:pt x="1072914" y="5382744"/>
                  <a:pt x="1068657" y="5384873"/>
                  <a:pt x="1075042" y="5387001"/>
                </a:cubicBezTo>
                <a:cubicBezTo>
                  <a:pt x="1075042" y="5384873"/>
                  <a:pt x="1075042" y="5380616"/>
                  <a:pt x="1077170" y="5380616"/>
                </a:cubicBezTo>
                <a:cubicBezTo>
                  <a:pt x="1085683" y="5387001"/>
                  <a:pt x="1075042" y="5393386"/>
                  <a:pt x="1079298" y="5404028"/>
                </a:cubicBezTo>
                <a:cubicBezTo>
                  <a:pt x="1060144" y="5393386"/>
                  <a:pt x="1049503" y="5412542"/>
                  <a:pt x="1034605" y="5416799"/>
                </a:cubicBezTo>
                <a:cubicBezTo>
                  <a:pt x="1028220" y="5410414"/>
                  <a:pt x="1019707" y="5414670"/>
                  <a:pt x="1011194" y="5416799"/>
                </a:cubicBezTo>
                <a:cubicBezTo>
                  <a:pt x="992039" y="5399771"/>
                  <a:pt x="992039" y="5369974"/>
                  <a:pt x="996296" y="5344433"/>
                </a:cubicBezTo>
                <a:cubicBezTo>
                  <a:pt x="1002681" y="5348690"/>
                  <a:pt x="998424" y="5350818"/>
                  <a:pt x="1002681" y="5355075"/>
                </a:cubicBezTo>
                <a:cubicBezTo>
                  <a:pt x="1013322" y="5350818"/>
                  <a:pt x="1002681" y="5338048"/>
                  <a:pt x="1013322" y="5331662"/>
                </a:cubicBezTo>
                <a:cubicBezTo>
                  <a:pt x="989911" y="5310378"/>
                  <a:pt x="1028220" y="5284837"/>
                  <a:pt x="1023963" y="5265682"/>
                </a:cubicBezTo>
                <a:cubicBezTo>
                  <a:pt x="1043118" y="5257168"/>
                  <a:pt x="1049503" y="5229499"/>
                  <a:pt x="1049503" y="5216728"/>
                </a:cubicBezTo>
                <a:cubicBezTo>
                  <a:pt x="1045246" y="5218857"/>
                  <a:pt x="1045246" y="5233756"/>
                  <a:pt x="1036733" y="5225242"/>
                </a:cubicBezTo>
                <a:cubicBezTo>
                  <a:pt x="1040989" y="5212472"/>
                  <a:pt x="1051631" y="5208215"/>
                  <a:pt x="1047374" y="5193316"/>
                </a:cubicBezTo>
                <a:cubicBezTo>
                  <a:pt x="1058016" y="5186931"/>
                  <a:pt x="1070785" y="5169903"/>
                  <a:pt x="1062272" y="5161390"/>
                </a:cubicBezTo>
                <a:cubicBezTo>
                  <a:pt x="1066529" y="5155005"/>
                  <a:pt x="1064400" y="5165647"/>
                  <a:pt x="1070785" y="5163518"/>
                </a:cubicBezTo>
                <a:cubicBezTo>
                  <a:pt x="1075042" y="5155005"/>
                  <a:pt x="1068657" y="5140106"/>
                  <a:pt x="1079298" y="5137977"/>
                </a:cubicBezTo>
                <a:cubicBezTo>
                  <a:pt x="1081427" y="5144363"/>
                  <a:pt x="1068657" y="5146491"/>
                  <a:pt x="1077170" y="5148619"/>
                </a:cubicBezTo>
                <a:cubicBezTo>
                  <a:pt x="1081427" y="5144363"/>
                  <a:pt x="1094196" y="5135849"/>
                  <a:pt x="1081427" y="5131592"/>
                </a:cubicBezTo>
                <a:cubicBezTo>
                  <a:pt x="1096325" y="5120950"/>
                  <a:pt x="1104838" y="5101794"/>
                  <a:pt x="1113351" y="5084767"/>
                </a:cubicBezTo>
                <a:cubicBezTo>
                  <a:pt x="1106966" y="5076253"/>
                  <a:pt x="1104838" y="5061355"/>
                  <a:pt x="1106966" y="5048584"/>
                </a:cubicBezTo>
                <a:cubicBezTo>
                  <a:pt x="1102709" y="5050713"/>
                  <a:pt x="1102709" y="5048584"/>
                  <a:pt x="1100581" y="5046456"/>
                </a:cubicBezTo>
                <a:cubicBezTo>
                  <a:pt x="1100581" y="5048584"/>
                  <a:pt x="1100581" y="5048584"/>
                  <a:pt x="1100581" y="5050713"/>
                </a:cubicBezTo>
                <a:cubicBezTo>
                  <a:pt x="1104838" y="5054969"/>
                  <a:pt x="1100581" y="5054969"/>
                  <a:pt x="1102709" y="5061355"/>
                </a:cubicBezTo>
                <a:cubicBezTo>
                  <a:pt x="1096325" y="5059226"/>
                  <a:pt x="1096325" y="5061355"/>
                  <a:pt x="1098453" y="5067740"/>
                </a:cubicBezTo>
                <a:cubicBezTo>
                  <a:pt x="1094196" y="5063483"/>
                  <a:pt x="1089940" y="5069868"/>
                  <a:pt x="1085683" y="5065611"/>
                </a:cubicBezTo>
                <a:cubicBezTo>
                  <a:pt x="1085683" y="5069868"/>
                  <a:pt x="1083555" y="5071997"/>
                  <a:pt x="1083555" y="5076253"/>
                </a:cubicBezTo>
                <a:cubicBezTo>
                  <a:pt x="1079298" y="5076253"/>
                  <a:pt x="1077170" y="5074125"/>
                  <a:pt x="1072914" y="5074125"/>
                </a:cubicBezTo>
                <a:cubicBezTo>
                  <a:pt x="1079298" y="5082639"/>
                  <a:pt x="1070785" y="5080510"/>
                  <a:pt x="1070785" y="5086895"/>
                </a:cubicBezTo>
                <a:cubicBezTo>
                  <a:pt x="1072914" y="5086895"/>
                  <a:pt x="1075042" y="5086895"/>
                  <a:pt x="1077170" y="5089024"/>
                </a:cubicBezTo>
                <a:cubicBezTo>
                  <a:pt x="1072914" y="5089024"/>
                  <a:pt x="1068657" y="5091152"/>
                  <a:pt x="1066529" y="5091152"/>
                </a:cubicBezTo>
                <a:cubicBezTo>
                  <a:pt x="1066529" y="5084767"/>
                  <a:pt x="1070785" y="5067740"/>
                  <a:pt x="1060144" y="5063483"/>
                </a:cubicBezTo>
                <a:cubicBezTo>
                  <a:pt x="1060144" y="5065611"/>
                  <a:pt x="1060144" y="5067740"/>
                  <a:pt x="1058016" y="5067740"/>
                </a:cubicBezTo>
                <a:cubicBezTo>
                  <a:pt x="1060144" y="5076253"/>
                  <a:pt x="1060144" y="5080510"/>
                  <a:pt x="1058016" y="5082639"/>
                </a:cubicBezTo>
                <a:cubicBezTo>
                  <a:pt x="1058016" y="5080510"/>
                  <a:pt x="1058016" y="5080510"/>
                  <a:pt x="1055887" y="5080510"/>
                </a:cubicBezTo>
                <a:cubicBezTo>
                  <a:pt x="1055887" y="5086895"/>
                  <a:pt x="1055887" y="5093281"/>
                  <a:pt x="1049503" y="5097538"/>
                </a:cubicBezTo>
                <a:cubicBezTo>
                  <a:pt x="1043118" y="5097538"/>
                  <a:pt x="1045246" y="5089024"/>
                  <a:pt x="1038861" y="5091152"/>
                </a:cubicBezTo>
                <a:cubicBezTo>
                  <a:pt x="1032476" y="5095409"/>
                  <a:pt x="1032476" y="5108180"/>
                  <a:pt x="1021835" y="5108180"/>
                </a:cubicBezTo>
                <a:cubicBezTo>
                  <a:pt x="1021835" y="5103923"/>
                  <a:pt x="1021835" y="5097538"/>
                  <a:pt x="1015450" y="5097538"/>
                </a:cubicBezTo>
                <a:cubicBezTo>
                  <a:pt x="1006937" y="5099666"/>
                  <a:pt x="1011194" y="5112436"/>
                  <a:pt x="998424" y="5110308"/>
                </a:cubicBezTo>
                <a:cubicBezTo>
                  <a:pt x="998424" y="5112436"/>
                  <a:pt x="1002681" y="5112436"/>
                  <a:pt x="1002681" y="5116693"/>
                </a:cubicBezTo>
                <a:cubicBezTo>
                  <a:pt x="989911" y="5116693"/>
                  <a:pt x="983526" y="5123078"/>
                  <a:pt x="981398" y="5133720"/>
                </a:cubicBezTo>
                <a:cubicBezTo>
                  <a:pt x="966500" y="5131592"/>
                  <a:pt x="966500" y="5142234"/>
                  <a:pt x="953730" y="5142234"/>
                </a:cubicBezTo>
                <a:cubicBezTo>
                  <a:pt x="962244" y="5101794"/>
                  <a:pt x="989911" y="5076253"/>
                  <a:pt x="994168" y="5033685"/>
                </a:cubicBezTo>
                <a:cubicBezTo>
                  <a:pt x="1006937" y="5027300"/>
                  <a:pt x="1006937" y="5012401"/>
                  <a:pt x="1006937" y="4997502"/>
                </a:cubicBezTo>
                <a:cubicBezTo>
                  <a:pt x="1021835" y="4995374"/>
                  <a:pt x="1030348" y="4978347"/>
                  <a:pt x="1019707" y="4963448"/>
                </a:cubicBezTo>
                <a:cubicBezTo>
                  <a:pt x="1017579" y="4971961"/>
                  <a:pt x="1021835" y="4988989"/>
                  <a:pt x="1011194" y="4993246"/>
                </a:cubicBezTo>
                <a:cubicBezTo>
                  <a:pt x="1015450" y="4976218"/>
                  <a:pt x="1013322" y="4954934"/>
                  <a:pt x="1026092" y="4946421"/>
                </a:cubicBezTo>
                <a:cubicBezTo>
                  <a:pt x="1017579" y="4944292"/>
                  <a:pt x="1023963" y="4931522"/>
                  <a:pt x="1026092" y="4927265"/>
                </a:cubicBezTo>
                <a:cubicBezTo>
                  <a:pt x="1030348" y="4935779"/>
                  <a:pt x="1026092" y="4948549"/>
                  <a:pt x="1032476" y="4950677"/>
                </a:cubicBezTo>
                <a:cubicBezTo>
                  <a:pt x="1036733" y="4940035"/>
                  <a:pt x="1026092" y="4925136"/>
                  <a:pt x="1030348" y="4912366"/>
                </a:cubicBezTo>
                <a:cubicBezTo>
                  <a:pt x="1034605" y="4910238"/>
                  <a:pt x="1034605" y="4914494"/>
                  <a:pt x="1038861" y="4914494"/>
                </a:cubicBezTo>
                <a:cubicBezTo>
                  <a:pt x="1040989" y="4908109"/>
                  <a:pt x="1043118" y="4893210"/>
                  <a:pt x="1049503" y="4901724"/>
                </a:cubicBezTo>
                <a:cubicBezTo>
                  <a:pt x="1049503" y="4899596"/>
                  <a:pt x="1051631" y="4899596"/>
                  <a:pt x="1051631" y="4897467"/>
                </a:cubicBezTo>
                <a:cubicBezTo>
                  <a:pt x="1047374" y="4893210"/>
                  <a:pt x="1047374" y="4884697"/>
                  <a:pt x="1043118" y="4880440"/>
                </a:cubicBezTo>
                <a:cubicBezTo>
                  <a:pt x="1038861" y="4880440"/>
                  <a:pt x="1038861" y="4882568"/>
                  <a:pt x="1038861" y="4884697"/>
                </a:cubicBezTo>
                <a:cubicBezTo>
                  <a:pt x="1038861" y="4891082"/>
                  <a:pt x="1043118" y="4891082"/>
                  <a:pt x="1043118" y="4897467"/>
                </a:cubicBezTo>
                <a:cubicBezTo>
                  <a:pt x="1032476" y="4893210"/>
                  <a:pt x="1043118" y="4908109"/>
                  <a:pt x="1036733" y="4905981"/>
                </a:cubicBezTo>
                <a:cubicBezTo>
                  <a:pt x="1030348" y="4895339"/>
                  <a:pt x="1036733" y="4899596"/>
                  <a:pt x="1036733" y="4888954"/>
                </a:cubicBezTo>
                <a:cubicBezTo>
                  <a:pt x="1030348" y="4884697"/>
                  <a:pt x="1023963" y="4884697"/>
                  <a:pt x="1021835" y="4891082"/>
                </a:cubicBezTo>
                <a:cubicBezTo>
                  <a:pt x="1019707" y="4882568"/>
                  <a:pt x="1019707" y="4874055"/>
                  <a:pt x="1013322" y="4874055"/>
                </a:cubicBezTo>
                <a:cubicBezTo>
                  <a:pt x="1015450" y="4888954"/>
                  <a:pt x="1026092" y="4918751"/>
                  <a:pt x="1009065" y="4914494"/>
                </a:cubicBezTo>
                <a:cubicBezTo>
                  <a:pt x="1006937" y="4918751"/>
                  <a:pt x="1006937" y="4925136"/>
                  <a:pt x="1002681" y="4927265"/>
                </a:cubicBezTo>
                <a:cubicBezTo>
                  <a:pt x="1006937" y="4929393"/>
                  <a:pt x="1009065" y="4929393"/>
                  <a:pt x="1011194" y="4931522"/>
                </a:cubicBezTo>
                <a:cubicBezTo>
                  <a:pt x="1004809" y="4933650"/>
                  <a:pt x="1000552" y="4935779"/>
                  <a:pt x="1000552" y="4940035"/>
                </a:cubicBezTo>
                <a:cubicBezTo>
                  <a:pt x="998424" y="4950677"/>
                  <a:pt x="994168" y="4963448"/>
                  <a:pt x="989911" y="4974090"/>
                </a:cubicBezTo>
                <a:cubicBezTo>
                  <a:pt x="985655" y="4984732"/>
                  <a:pt x="981398" y="4997502"/>
                  <a:pt x="975013" y="5006016"/>
                </a:cubicBezTo>
                <a:cubicBezTo>
                  <a:pt x="964372" y="5027300"/>
                  <a:pt x="953730" y="5046456"/>
                  <a:pt x="943089" y="5061355"/>
                </a:cubicBezTo>
                <a:cubicBezTo>
                  <a:pt x="938833" y="5044327"/>
                  <a:pt x="943089" y="5040071"/>
                  <a:pt x="940961" y="5027300"/>
                </a:cubicBezTo>
                <a:cubicBezTo>
                  <a:pt x="934576" y="5035814"/>
                  <a:pt x="930320" y="5044327"/>
                  <a:pt x="926063" y="5052841"/>
                </a:cubicBezTo>
                <a:cubicBezTo>
                  <a:pt x="921806" y="5054969"/>
                  <a:pt x="911165" y="5050713"/>
                  <a:pt x="911165" y="5054969"/>
                </a:cubicBezTo>
                <a:cubicBezTo>
                  <a:pt x="919678" y="5065611"/>
                  <a:pt x="898395" y="5065611"/>
                  <a:pt x="902652" y="5080510"/>
                </a:cubicBezTo>
                <a:cubicBezTo>
                  <a:pt x="894139" y="5078382"/>
                  <a:pt x="898395" y="5084767"/>
                  <a:pt x="889882" y="5089024"/>
                </a:cubicBezTo>
                <a:cubicBezTo>
                  <a:pt x="889882" y="5082639"/>
                  <a:pt x="894139" y="5082639"/>
                  <a:pt x="894139" y="5076253"/>
                </a:cubicBezTo>
                <a:cubicBezTo>
                  <a:pt x="887754" y="5074125"/>
                  <a:pt x="883498" y="5071997"/>
                  <a:pt x="879241" y="5076253"/>
                </a:cubicBezTo>
                <a:cubicBezTo>
                  <a:pt x="874985" y="5050713"/>
                  <a:pt x="877113" y="5029428"/>
                  <a:pt x="879241" y="5003888"/>
                </a:cubicBezTo>
                <a:cubicBezTo>
                  <a:pt x="881369" y="4986860"/>
                  <a:pt x="883498" y="4950677"/>
                  <a:pt x="894139" y="4940035"/>
                </a:cubicBezTo>
                <a:cubicBezTo>
                  <a:pt x="889882" y="4910238"/>
                  <a:pt x="904780" y="4882568"/>
                  <a:pt x="917550" y="4861284"/>
                </a:cubicBezTo>
                <a:cubicBezTo>
                  <a:pt x="917550" y="4835743"/>
                  <a:pt x="928191" y="4818716"/>
                  <a:pt x="938833" y="4797432"/>
                </a:cubicBezTo>
                <a:cubicBezTo>
                  <a:pt x="938833" y="4799560"/>
                  <a:pt x="943089" y="4801689"/>
                  <a:pt x="945217" y="4801689"/>
                </a:cubicBezTo>
                <a:cubicBezTo>
                  <a:pt x="943089" y="4793175"/>
                  <a:pt x="955859" y="4780405"/>
                  <a:pt x="945217" y="4776148"/>
                </a:cubicBezTo>
                <a:cubicBezTo>
                  <a:pt x="951602" y="4776148"/>
                  <a:pt x="955859" y="4776148"/>
                  <a:pt x="960115" y="4776148"/>
                </a:cubicBezTo>
                <a:cubicBezTo>
                  <a:pt x="964372" y="4763377"/>
                  <a:pt x="968628" y="4748479"/>
                  <a:pt x="970757" y="4733580"/>
                </a:cubicBezTo>
                <a:cubicBezTo>
                  <a:pt x="962244" y="4735708"/>
                  <a:pt x="968628" y="4746350"/>
                  <a:pt x="955859" y="4746350"/>
                </a:cubicBezTo>
                <a:cubicBezTo>
                  <a:pt x="951602" y="4737837"/>
                  <a:pt x="957987" y="4733580"/>
                  <a:pt x="951602" y="4729323"/>
                </a:cubicBezTo>
                <a:cubicBezTo>
                  <a:pt x="943089" y="4731451"/>
                  <a:pt x="945217" y="4739965"/>
                  <a:pt x="938833" y="4742093"/>
                </a:cubicBezTo>
                <a:cubicBezTo>
                  <a:pt x="936704" y="4735708"/>
                  <a:pt x="928191" y="4739965"/>
                  <a:pt x="928191" y="4733580"/>
                </a:cubicBezTo>
                <a:cubicBezTo>
                  <a:pt x="930320" y="4729323"/>
                  <a:pt x="932448" y="4718681"/>
                  <a:pt x="923935" y="4716552"/>
                </a:cubicBezTo>
                <a:cubicBezTo>
                  <a:pt x="919678" y="4718681"/>
                  <a:pt x="928191" y="4729323"/>
                  <a:pt x="921806" y="4731451"/>
                </a:cubicBezTo>
                <a:cubicBezTo>
                  <a:pt x="919678" y="4722938"/>
                  <a:pt x="909037" y="4735708"/>
                  <a:pt x="909037" y="4725066"/>
                </a:cubicBezTo>
                <a:cubicBezTo>
                  <a:pt x="902652" y="4729323"/>
                  <a:pt x="900524" y="4742093"/>
                  <a:pt x="913293" y="4739965"/>
                </a:cubicBezTo>
                <a:cubicBezTo>
                  <a:pt x="906909" y="4729323"/>
                  <a:pt x="917550" y="4739965"/>
                  <a:pt x="923935" y="4737837"/>
                </a:cubicBezTo>
                <a:cubicBezTo>
                  <a:pt x="923935" y="4737837"/>
                  <a:pt x="921806" y="4733580"/>
                  <a:pt x="923935" y="4733580"/>
                </a:cubicBezTo>
                <a:cubicBezTo>
                  <a:pt x="926063" y="4737837"/>
                  <a:pt x="928191" y="4737837"/>
                  <a:pt x="928191" y="4742093"/>
                </a:cubicBezTo>
                <a:cubicBezTo>
                  <a:pt x="923935" y="4748479"/>
                  <a:pt x="919678" y="4739965"/>
                  <a:pt x="911165" y="4742093"/>
                </a:cubicBezTo>
                <a:cubicBezTo>
                  <a:pt x="911165" y="4746350"/>
                  <a:pt x="909037" y="4746350"/>
                  <a:pt x="911165" y="4752735"/>
                </a:cubicBezTo>
                <a:cubicBezTo>
                  <a:pt x="915422" y="4752735"/>
                  <a:pt x="917550" y="4744222"/>
                  <a:pt x="919678" y="4750607"/>
                </a:cubicBezTo>
                <a:cubicBezTo>
                  <a:pt x="911165" y="4756992"/>
                  <a:pt x="909037" y="4769763"/>
                  <a:pt x="896267" y="4774020"/>
                </a:cubicBezTo>
                <a:cubicBezTo>
                  <a:pt x="900524" y="4761249"/>
                  <a:pt x="898395" y="4754864"/>
                  <a:pt x="904780" y="4739965"/>
                </a:cubicBezTo>
                <a:cubicBezTo>
                  <a:pt x="902652" y="4739965"/>
                  <a:pt x="900524" y="4737837"/>
                  <a:pt x="898395" y="4737837"/>
                </a:cubicBezTo>
                <a:cubicBezTo>
                  <a:pt x="892011" y="4750607"/>
                  <a:pt x="889882" y="4765506"/>
                  <a:pt x="881369" y="4776148"/>
                </a:cubicBezTo>
                <a:cubicBezTo>
                  <a:pt x="877113" y="4776148"/>
                  <a:pt x="874985" y="4771891"/>
                  <a:pt x="872856" y="4771891"/>
                </a:cubicBezTo>
                <a:cubicBezTo>
                  <a:pt x="872856" y="4774020"/>
                  <a:pt x="870728" y="4774020"/>
                  <a:pt x="870728" y="4776148"/>
                </a:cubicBezTo>
                <a:cubicBezTo>
                  <a:pt x="872856" y="4780405"/>
                  <a:pt x="877113" y="4778276"/>
                  <a:pt x="877113" y="4780405"/>
                </a:cubicBezTo>
                <a:cubicBezTo>
                  <a:pt x="874985" y="4786790"/>
                  <a:pt x="870728" y="4797432"/>
                  <a:pt x="862215" y="4791047"/>
                </a:cubicBezTo>
                <a:cubicBezTo>
                  <a:pt x="857958" y="4801689"/>
                  <a:pt x="862215" y="4827230"/>
                  <a:pt x="847317" y="4822973"/>
                </a:cubicBezTo>
                <a:cubicBezTo>
                  <a:pt x="849445" y="4820844"/>
                  <a:pt x="849445" y="4808074"/>
                  <a:pt x="851574" y="4793175"/>
                </a:cubicBezTo>
                <a:cubicBezTo>
                  <a:pt x="843060" y="4799560"/>
                  <a:pt x="847317" y="4816588"/>
                  <a:pt x="832419" y="4820844"/>
                </a:cubicBezTo>
                <a:cubicBezTo>
                  <a:pt x="843060" y="4818716"/>
                  <a:pt x="840932" y="4829358"/>
                  <a:pt x="847317" y="4831487"/>
                </a:cubicBezTo>
                <a:cubicBezTo>
                  <a:pt x="843060" y="4831487"/>
                  <a:pt x="847317" y="4837872"/>
                  <a:pt x="840932" y="4835743"/>
                </a:cubicBezTo>
                <a:cubicBezTo>
                  <a:pt x="843060" y="4829358"/>
                  <a:pt x="836676" y="4820844"/>
                  <a:pt x="828163" y="4820844"/>
                </a:cubicBezTo>
                <a:cubicBezTo>
                  <a:pt x="832419" y="4833615"/>
                  <a:pt x="823906" y="4831487"/>
                  <a:pt x="815393" y="4831487"/>
                </a:cubicBezTo>
                <a:cubicBezTo>
                  <a:pt x="815393" y="4854899"/>
                  <a:pt x="798367" y="4857027"/>
                  <a:pt x="791982" y="4874055"/>
                </a:cubicBezTo>
                <a:cubicBezTo>
                  <a:pt x="781341" y="4865541"/>
                  <a:pt x="800495" y="4857027"/>
                  <a:pt x="789854" y="4848514"/>
                </a:cubicBezTo>
                <a:cubicBezTo>
                  <a:pt x="777084" y="4852771"/>
                  <a:pt x="783469" y="4871926"/>
                  <a:pt x="762186" y="4871926"/>
                </a:cubicBezTo>
                <a:cubicBezTo>
                  <a:pt x="762186" y="4882568"/>
                  <a:pt x="753673" y="4888954"/>
                  <a:pt x="747288" y="4895339"/>
                </a:cubicBezTo>
                <a:cubicBezTo>
                  <a:pt x="747288" y="4901724"/>
                  <a:pt x="751545" y="4901724"/>
                  <a:pt x="751545" y="4910238"/>
                </a:cubicBezTo>
                <a:cubicBezTo>
                  <a:pt x="749417" y="4910238"/>
                  <a:pt x="745160" y="4910238"/>
                  <a:pt x="745160" y="4912366"/>
                </a:cubicBezTo>
                <a:cubicBezTo>
                  <a:pt x="751545" y="4912366"/>
                  <a:pt x="753673" y="4916623"/>
                  <a:pt x="751545" y="4918751"/>
                </a:cubicBezTo>
                <a:cubicBezTo>
                  <a:pt x="738775" y="4920880"/>
                  <a:pt x="745160" y="4910238"/>
                  <a:pt x="743032" y="4903852"/>
                </a:cubicBezTo>
                <a:cubicBezTo>
                  <a:pt x="736647" y="4912366"/>
                  <a:pt x="740904" y="4897467"/>
                  <a:pt x="732390" y="4899596"/>
                </a:cubicBezTo>
                <a:cubicBezTo>
                  <a:pt x="738775" y="4908109"/>
                  <a:pt x="736647" y="4914494"/>
                  <a:pt x="728134" y="4910238"/>
                </a:cubicBezTo>
                <a:cubicBezTo>
                  <a:pt x="730262" y="4899596"/>
                  <a:pt x="726006" y="4895339"/>
                  <a:pt x="734519" y="4891082"/>
                </a:cubicBezTo>
                <a:cubicBezTo>
                  <a:pt x="730262" y="4891082"/>
                  <a:pt x="730262" y="4888954"/>
                  <a:pt x="728134" y="4888954"/>
                </a:cubicBezTo>
                <a:cubicBezTo>
                  <a:pt x="721749" y="4888954"/>
                  <a:pt x="726006" y="4901724"/>
                  <a:pt x="717493" y="4895339"/>
                </a:cubicBezTo>
                <a:cubicBezTo>
                  <a:pt x="721749" y="4884697"/>
                  <a:pt x="734519" y="4880440"/>
                  <a:pt x="736647" y="4867669"/>
                </a:cubicBezTo>
                <a:cubicBezTo>
                  <a:pt x="734519" y="4865541"/>
                  <a:pt x="728134" y="4869798"/>
                  <a:pt x="726006" y="4863413"/>
                </a:cubicBezTo>
                <a:cubicBezTo>
                  <a:pt x="734519" y="4865541"/>
                  <a:pt x="730262" y="4857027"/>
                  <a:pt x="740904" y="4859156"/>
                </a:cubicBezTo>
                <a:cubicBezTo>
                  <a:pt x="740904" y="4861284"/>
                  <a:pt x="740904" y="4865541"/>
                  <a:pt x="743032" y="4865541"/>
                </a:cubicBezTo>
                <a:cubicBezTo>
                  <a:pt x="747288" y="4861284"/>
                  <a:pt x="751545" y="4846385"/>
                  <a:pt x="745160" y="4844257"/>
                </a:cubicBezTo>
                <a:cubicBezTo>
                  <a:pt x="751545" y="4844257"/>
                  <a:pt x="751545" y="4840000"/>
                  <a:pt x="757930" y="4840000"/>
                </a:cubicBezTo>
                <a:cubicBezTo>
                  <a:pt x="762186" y="4850642"/>
                  <a:pt x="747288" y="4846385"/>
                  <a:pt x="751545" y="4854899"/>
                </a:cubicBezTo>
                <a:cubicBezTo>
                  <a:pt x="762186" y="4850642"/>
                  <a:pt x="762186" y="4846385"/>
                  <a:pt x="777084" y="4848514"/>
                </a:cubicBezTo>
                <a:cubicBezTo>
                  <a:pt x="777084" y="4844257"/>
                  <a:pt x="777084" y="4844257"/>
                  <a:pt x="779212" y="4842129"/>
                </a:cubicBezTo>
                <a:cubicBezTo>
                  <a:pt x="772828" y="4837872"/>
                  <a:pt x="774956" y="4842129"/>
                  <a:pt x="768571" y="4842129"/>
                </a:cubicBezTo>
                <a:cubicBezTo>
                  <a:pt x="768571" y="4837872"/>
                  <a:pt x="766443" y="4835743"/>
                  <a:pt x="762186" y="4835743"/>
                </a:cubicBezTo>
                <a:cubicBezTo>
                  <a:pt x="760058" y="4827230"/>
                  <a:pt x="768571" y="4827230"/>
                  <a:pt x="766443" y="4818716"/>
                </a:cubicBezTo>
                <a:cubicBezTo>
                  <a:pt x="757930" y="4814459"/>
                  <a:pt x="757930" y="4831487"/>
                  <a:pt x="755801" y="4818716"/>
                </a:cubicBezTo>
                <a:cubicBezTo>
                  <a:pt x="760058" y="4812331"/>
                  <a:pt x="770699" y="4799560"/>
                  <a:pt x="779212" y="4801689"/>
                </a:cubicBezTo>
                <a:cubicBezTo>
                  <a:pt x="772828" y="4801689"/>
                  <a:pt x="774956" y="4808074"/>
                  <a:pt x="774956" y="4812331"/>
                </a:cubicBezTo>
                <a:cubicBezTo>
                  <a:pt x="789854" y="4810202"/>
                  <a:pt x="791982" y="4788918"/>
                  <a:pt x="802623" y="4788918"/>
                </a:cubicBezTo>
                <a:cubicBezTo>
                  <a:pt x="802623" y="4784662"/>
                  <a:pt x="800495" y="4784662"/>
                  <a:pt x="794110" y="4784662"/>
                </a:cubicBezTo>
                <a:cubicBezTo>
                  <a:pt x="791982" y="4776148"/>
                  <a:pt x="796239" y="4771891"/>
                  <a:pt x="798367" y="4767634"/>
                </a:cubicBezTo>
                <a:cubicBezTo>
                  <a:pt x="817521" y="4767634"/>
                  <a:pt x="821778" y="4750607"/>
                  <a:pt x="830291" y="4733580"/>
                </a:cubicBezTo>
                <a:cubicBezTo>
                  <a:pt x="832419" y="4735708"/>
                  <a:pt x="823906" y="4742093"/>
                  <a:pt x="832419" y="4744222"/>
                </a:cubicBezTo>
                <a:cubicBezTo>
                  <a:pt x="840932" y="4744222"/>
                  <a:pt x="834547" y="4729323"/>
                  <a:pt x="840932" y="4727195"/>
                </a:cubicBezTo>
                <a:cubicBezTo>
                  <a:pt x="843060" y="4729323"/>
                  <a:pt x="843060" y="4735708"/>
                  <a:pt x="849445" y="4733580"/>
                </a:cubicBezTo>
                <a:cubicBezTo>
                  <a:pt x="849445" y="4729323"/>
                  <a:pt x="847317" y="4727195"/>
                  <a:pt x="847317" y="4725066"/>
                </a:cubicBezTo>
                <a:cubicBezTo>
                  <a:pt x="864343" y="4722938"/>
                  <a:pt x="851574" y="4699525"/>
                  <a:pt x="857958" y="4693140"/>
                </a:cubicBezTo>
                <a:cubicBezTo>
                  <a:pt x="872856" y="4693140"/>
                  <a:pt x="879241" y="4673984"/>
                  <a:pt x="868600" y="4667599"/>
                </a:cubicBezTo>
                <a:cubicBezTo>
                  <a:pt x="866471" y="4669728"/>
                  <a:pt x="868600" y="4682498"/>
                  <a:pt x="862215" y="4676113"/>
                </a:cubicBezTo>
                <a:cubicBezTo>
                  <a:pt x="870728" y="4671856"/>
                  <a:pt x="855830" y="4673984"/>
                  <a:pt x="855830" y="4669728"/>
                </a:cubicBezTo>
                <a:cubicBezTo>
                  <a:pt x="862215" y="4667599"/>
                  <a:pt x="868600" y="4663342"/>
                  <a:pt x="874985" y="4663342"/>
                </a:cubicBezTo>
                <a:cubicBezTo>
                  <a:pt x="879241" y="4673984"/>
                  <a:pt x="877113" y="4671856"/>
                  <a:pt x="877113" y="4680370"/>
                </a:cubicBezTo>
                <a:cubicBezTo>
                  <a:pt x="889882" y="4673984"/>
                  <a:pt x="898395" y="4659085"/>
                  <a:pt x="896267" y="4648443"/>
                </a:cubicBezTo>
                <a:cubicBezTo>
                  <a:pt x="898395" y="4652700"/>
                  <a:pt x="909037" y="4646315"/>
                  <a:pt x="911165" y="4644187"/>
                </a:cubicBezTo>
                <a:cubicBezTo>
                  <a:pt x="900524" y="4635673"/>
                  <a:pt x="921806" y="4635673"/>
                  <a:pt x="921806" y="4627159"/>
                </a:cubicBezTo>
                <a:cubicBezTo>
                  <a:pt x="919678" y="4625031"/>
                  <a:pt x="913293" y="4612260"/>
                  <a:pt x="917550" y="4610132"/>
                </a:cubicBezTo>
                <a:cubicBezTo>
                  <a:pt x="921806" y="4614389"/>
                  <a:pt x="923935" y="4618646"/>
                  <a:pt x="932448" y="4618646"/>
                </a:cubicBezTo>
                <a:cubicBezTo>
                  <a:pt x="928191" y="4603747"/>
                  <a:pt x="947346" y="4616517"/>
                  <a:pt x="943089" y="4599490"/>
                </a:cubicBezTo>
                <a:cubicBezTo>
                  <a:pt x="938833" y="4603747"/>
                  <a:pt x="936704" y="4597362"/>
                  <a:pt x="934576" y="4595233"/>
                </a:cubicBezTo>
                <a:cubicBezTo>
                  <a:pt x="940961" y="4588848"/>
                  <a:pt x="947346" y="4576078"/>
                  <a:pt x="949474" y="4588848"/>
                </a:cubicBezTo>
                <a:cubicBezTo>
                  <a:pt x="951602" y="4576078"/>
                  <a:pt x="955859" y="4559050"/>
                  <a:pt x="970757" y="4552665"/>
                </a:cubicBezTo>
                <a:cubicBezTo>
                  <a:pt x="968628" y="4550537"/>
                  <a:pt x="968628" y="4546280"/>
                  <a:pt x="968628" y="4544151"/>
                </a:cubicBezTo>
                <a:cubicBezTo>
                  <a:pt x="977141" y="4539895"/>
                  <a:pt x="970757" y="4554793"/>
                  <a:pt x="977141" y="4552665"/>
                </a:cubicBezTo>
                <a:cubicBezTo>
                  <a:pt x="983526" y="4539895"/>
                  <a:pt x="979270" y="4531381"/>
                  <a:pt x="989911" y="4520739"/>
                </a:cubicBezTo>
                <a:cubicBezTo>
                  <a:pt x="983526" y="4518611"/>
                  <a:pt x="987783" y="4527124"/>
                  <a:pt x="979270" y="4524996"/>
                </a:cubicBezTo>
                <a:cubicBezTo>
                  <a:pt x="985655" y="4520739"/>
                  <a:pt x="987783" y="4501583"/>
                  <a:pt x="996296" y="4505840"/>
                </a:cubicBezTo>
                <a:cubicBezTo>
                  <a:pt x="994168" y="4505840"/>
                  <a:pt x="989911" y="4514354"/>
                  <a:pt x="994168" y="4514354"/>
                </a:cubicBezTo>
                <a:cubicBezTo>
                  <a:pt x="998424" y="4510097"/>
                  <a:pt x="1006937" y="4505840"/>
                  <a:pt x="1004809" y="4495198"/>
                </a:cubicBezTo>
                <a:cubicBezTo>
                  <a:pt x="1000552" y="4497326"/>
                  <a:pt x="998424" y="4503712"/>
                  <a:pt x="996296" y="4495198"/>
                </a:cubicBezTo>
                <a:cubicBezTo>
                  <a:pt x="1000552" y="4493070"/>
                  <a:pt x="1000552" y="4484556"/>
                  <a:pt x="1006937" y="4493070"/>
                </a:cubicBezTo>
                <a:cubicBezTo>
                  <a:pt x="998424" y="4482428"/>
                  <a:pt x="1006937" y="4482428"/>
                  <a:pt x="1009065" y="4476042"/>
                </a:cubicBezTo>
                <a:cubicBezTo>
                  <a:pt x="1002681" y="4476042"/>
                  <a:pt x="1000552" y="4480299"/>
                  <a:pt x="992039" y="4480299"/>
                </a:cubicBezTo>
                <a:cubicBezTo>
                  <a:pt x="994168" y="4484556"/>
                  <a:pt x="987783" y="4484556"/>
                  <a:pt x="992039" y="4490941"/>
                </a:cubicBezTo>
                <a:cubicBezTo>
                  <a:pt x="966500" y="4486684"/>
                  <a:pt x="975013" y="4522867"/>
                  <a:pt x="949474" y="4527124"/>
                </a:cubicBezTo>
                <a:cubicBezTo>
                  <a:pt x="951602" y="4539895"/>
                  <a:pt x="932448" y="4537766"/>
                  <a:pt x="936704" y="4552665"/>
                </a:cubicBezTo>
                <a:cubicBezTo>
                  <a:pt x="921806" y="4563307"/>
                  <a:pt x="909037" y="4573949"/>
                  <a:pt x="902652" y="4590976"/>
                </a:cubicBezTo>
                <a:cubicBezTo>
                  <a:pt x="898395" y="4586720"/>
                  <a:pt x="894139" y="4588848"/>
                  <a:pt x="892011" y="4584591"/>
                </a:cubicBezTo>
                <a:cubicBezTo>
                  <a:pt x="889882" y="4588848"/>
                  <a:pt x="881369" y="4588848"/>
                  <a:pt x="883498" y="4595233"/>
                </a:cubicBezTo>
                <a:cubicBezTo>
                  <a:pt x="874985" y="4597362"/>
                  <a:pt x="870728" y="4590976"/>
                  <a:pt x="864343" y="4588848"/>
                </a:cubicBezTo>
                <a:cubicBezTo>
                  <a:pt x="866471" y="4595233"/>
                  <a:pt x="866471" y="4603747"/>
                  <a:pt x="870728" y="4605875"/>
                </a:cubicBezTo>
                <a:cubicBezTo>
                  <a:pt x="864343" y="4612260"/>
                  <a:pt x="855830" y="4612260"/>
                  <a:pt x="853702" y="4612260"/>
                </a:cubicBezTo>
                <a:cubicBezTo>
                  <a:pt x="855830" y="4618646"/>
                  <a:pt x="857958" y="4620774"/>
                  <a:pt x="853702" y="4622903"/>
                </a:cubicBezTo>
                <a:cubicBezTo>
                  <a:pt x="845189" y="4616517"/>
                  <a:pt x="853702" y="4610132"/>
                  <a:pt x="845189" y="4608004"/>
                </a:cubicBezTo>
                <a:cubicBezTo>
                  <a:pt x="843060" y="4614389"/>
                  <a:pt x="840932" y="4625031"/>
                  <a:pt x="832419" y="4618646"/>
                </a:cubicBezTo>
                <a:cubicBezTo>
                  <a:pt x="834547" y="4625031"/>
                  <a:pt x="830291" y="4627159"/>
                  <a:pt x="830291" y="4631416"/>
                </a:cubicBezTo>
                <a:cubicBezTo>
                  <a:pt x="834547" y="4631416"/>
                  <a:pt x="838804" y="4635673"/>
                  <a:pt x="838804" y="4644187"/>
                </a:cubicBezTo>
                <a:cubicBezTo>
                  <a:pt x="832419" y="4644187"/>
                  <a:pt x="838804" y="4637801"/>
                  <a:pt x="828163" y="4637801"/>
                </a:cubicBezTo>
                <a:cubicBezTo>
                  <a:pt x="828163" y="4650572"/>
                  <a:pt x="817521" y="4648443"/>
                  <a:pt x="811136" y="4659085"/>
                </a:cubicBezTo>
                <a:cubicBezTo>
                  <a:pt x="809008" y="4648443"/>
                  <a:pt x="811136" y="4646315"/>
                  <a:pt x="802623" y="4642058"/>
                </a:cubicBezTo>
                <a:cubicBezTo>
                  <a:pt x="809008" y="4642058"/>
                  <a:pt x="802623" y="4633545"/>
                  <a:pt x="802623" y="4631416"/>
                </a:cubicBezTo>
                <a:cubicBezTo>
                  <a:pt x="809008" y="4629288"/>
                  <a:pt x="811136" y="4622903"/>
                  <a:pt x="815393" y="4618646"/>
                </a:cubicBezTo>
                <a:cubicBezTo>
                  <a:pt x="819650" y="4622903"/>
                  <a:pt x="809008" y="4627159"/>
                  <a:pt x="817521" y="4629288"/>
                </a:cubicBezTo>
                <a:cubicBezTo>
                  <a:pt x="815393" y="4618646"/>
                  <a:pt x="834547" y="4622903"/>
                  <a:pt x="823906" y="4612260"/>
                </a:cubicBezTo>
                <a:cubicBezTo>
                  <a:pt x="836676" y="4608004"/>
                  <a:pt x="843060" y="4603747"/>
                  <a:pt x="853702" y="4595233"/>
                </a:cubicBezTo>
                <a:cubicBezTo>
                  <a:pt x="853702" y="4590976"/>
                  <a:pt x="851574" y="4588848"/>
                  <a:pt x="849445" y="4586720"/>
                </a:cubicBezTo>
                <a:cubicBezTo>
                  <a:pt x="853702" y="4584591"/>
                  <a:pt x="855830" y="4584591"/>
                  <a:pt x="853702" y="4580334"/>
                </a:cubicBezTo>
                <a:cubicBezTo>
                  <a:pt x="862215" y="4576078"/>
                  <a:pt x="857958" y="4588848"/>
                  <a:pt x="862215" y="4586720"/>
                </a:cubicBezTo>
                <a:cubicBezTo>
                  <a:pt x="870728" y="4584591"/>
                  <a:pt x="868600" y="4576078"/>
                  <a:pt x="862215" y="4571821"/>
                </a:cubicBezTo>
                <a:cubicBezTo>
                  <a:pt x="868600" y="4569692"/>
                  <a:pt x="868600" y="4576078"/>
                  <a:pt x="874985" y="4573949"/>
                </a:cubicBezTo>
                <a:cubicBezTo>
                  <a:pt x="881369" y="4565436"/>
                  <a:pt x="874985" y="4556922"/>
                  <a:pt x="892011" y="4554793"/>
                </a:cubicBezTo>
                <a:cubicBezTo>
                  <a:pt x="892011" y="4550537"/>
                  <a:pt x="885626" y="4552665"/>
                  <a:pt x="885626" y="4546280"/>
                </a:cubicBezTo>
                <a:cubicBezTo>
                  <a:pt x="894139" y="4542023"/>
                  <a:pt x="896267" y="4539895"/>
                  <a:pt x="887754" y="4539895"/>
                </a:cubicBezTo>
                <a:cubicBezTo>
                  <a:pt x="887754" y="4535638"/>
                  <a:pt x="898395" y="4535638"/>
                  <a:pt x="900524" y="4531381"/>
                </a:cubicBezTo>
                <a:cubicBezTo>
                  <a:pt x="900524" y="4510097"/>
                  <a:pt x="923935" y="4507968"/>
                  <a:pt x="932448" y="4497326"/>
                </a:cubicBezTo>
                <a:cubicBezTo>
                  <a:pt x="930320" y="4488813"/>
                  <a:pt x="930320" y="4476042"/>
                  <a:pt x="921806" y="4476042"/>
                </a:cubicBezTo>
                <a:cubicBezTo>
                  <a:pt x="921806" y="4482428"/>
                  <a:pt x="926063" y="4484556"/>
                  <a:pt x="923935" y="4488813"/>
                </a:cubicBezTo>
                <a:cubicBezTo>
                  <a:pt x="915422" y="4493070"/>
                  <a:pt x="919678" y="4480299"/>
                  <a:pt x="913293" y="4484556"/>
                </a:cubicBezTo>
                <a:cubicBezTo>
                  <a:pt x="896267" y="4503712"/>
                  <a:pt x="881369" y="4522867"/>
                  <a:pt x="860087" y="4537766"/>
                </a:cubicBezTo>
                <a:cubicBezTo>
                  <a:pt x="855830" y="4529253"/>
                  <a:pt x="864343" y="4529253"/>
                  <a:pt x="864343" y="4522867"/>
                </a:cubicBezTo>
                <a:cubicBezTo>
                  <a:pt x="862215" y="4520739"/>
                  <a:pt x="862215" y="4520739"/>
                  <a:pt x="860087" y="4520739"/>
                </a:cubicBezTo>
                <a:cubicBezTo>
                  <a:pt x="860087" y="4522867"/>
                  <a:pt x="857958" y="4524996"/>
                  <a:pt x="857958" y="4527124"/>
                </a:cubicBezTo>
                <a:cubicBezTo>
                  <a:pt x="851574" y="4529253"/>
                  <a:pt x="851574" y="4524996"/>
                  <a:pt x="845189" y="4524996"/>
                </a:cubicBezTo>
                <a:cubicBezTo>
                  <a:pt x="847317" y="4529253"/>
                  <a:pt x="849445" y="4529253"/>
                  <a:pt x="849445" y="4535638"/>
                </a:cubicBezTo>
                <a:cubicBezTo>
                  <a:pt x="845189" y="4535638"/>
                  <a:pt x="843060" y="4531381"/>
                  <a:pt x="834547" y="4533509"/>
                </a:cubicBezTo>
                <a:cubicBezTo>
                  <a:pt x="836676" y="4542023"/>
                  <a:pt x="834547" y="4539895"/>
                  <a:pt x="838804" y="4548408"/>
                </a:cubicBezTo>
                <a:cubicBezTo>
                  <a:pt x="830291" y="4546280"/>
                  <a:pt x="826034" y="4539895"/>
                  <a:pt x="819650" y="4537766"/>
                </a:cubicBezTo>
                <a:cubicBezTo>
                  <a:pt x="817521" y="4544151"/>
                  <a:pt x="819650" y="4554793"/>
                  <a:pt x="811136" y="4554793"/>
                </a:cubicBezTo>
                <a:cubicBezTo>
                  <a:pt x="811136" y="4554793"/>
                  <a:pt x="809008" y="4552665"/>
                  <a:pt x="809008" y="4550537"/>
                </a:cubicBezTo>
                <a:cubicBezTo>
                  <a:pt x="809008" y="4550537"/>
                  <a:pt x="806880" y="4550537"/>
                  <a:pt x="806880" y="4548408"/>
                </a:cubicBezTo>
                <a:cubicBezTo>
                  <a:pt x="815393" y="4550537"/>
                  <a:pt x="817521" y="4539895"/>
                  <a:pt x="811136" y="4537766"/>
                </a:cubicBezTo>
                <a:cubicBezTo>
                  <a:pt x="804752" y="4548408"/>
                  <a:pt x="800495" y="4554793"/>
                  <a:pt x="802623" y="4567564"/>
                </a:cubicBezTo>
                <a:cubicBezTo>
                  <a:pt x="794110" y="4563307"/>
                  <a:pt x="796239" y="4573949"/>
                  <a:pt x="789854" y="4569692"/>
                </a:cubicBezTo>
                <a:cubicBezTo>
                  <a:pt x="791982" y="4571821"/>
                  <a:pt x="794110" y="4578206"/>
                  <a:pt x="787725" y="4578206"/>
                </a:cubicBezTo>
                <a:cubicBezTo>
                  <a:pt x="785597" y="4569692"/>
                  <a:pt x="781341" y="4565436"/>
                  <a:pt x="770699" y="4565436"/>
                </a:cubicBezTo>
                <a:cubicBezTo>
                  <a:pt x="772828" y="4559050"/>
                  <a:pt x="774956" y="4552665"/>
                  <a:pt x="777084" y="4546280"/>
                </a:cubicBezTo>
                <a:cubicBezTo>
                  <a:pt x="770699" y="4546280"/>
                  <a:pt x="772828" y="4537766"/>
                  <a:pt x="764315" y="4539895"/>
                </a:cubicBezTo>
                <a:cubicBezTo>
                  <a:pt x="770699" y="4554793"/>
                  <a:pt x="766443" y="4563307"/>
                  <a:pt x="760058" y="4573949"/>
                </a:cubicBezTo>
                <a:lnTo>
                  <a:pt x="763895" y="4578266"/>
                </a:lnTo>
                <a:lnTo>
                  <a:pt x="749417" y="4580334"/>
                </a:lnTo>
                <a:cubicBezTo>
                  <a:pt x="751545" y="4582463"/>
                  <a:pt x="760058" y="4588848"/>
                  <a:pt x="753673" y="4590976"/>
                </a:cubicBezTo>
                <a:cubicBezTo>
                  <a:pt x="753673" y="4588848"/>
                  <a:pt x="745160" y="4584591"/>
                  <a:pt x="747288" y="4588848"/>
                </a:cubicBezTo>
                <a:cubicBezTo>
                  <a:pt x="747288" y="4597362"/>
                  <a:pt x="755801" y="4595233"/>
                  <a:pt x="753673" y="4605875"/>
                </a:cubicBezTo>
                <a:cubicBezTo>
                  <a:pt x="749417" y="4608004"/>
                  <a:pt x="738775" y="4599490"/>
                  <a:pt x="738775" y="4603747"/>
                </a:cubicBezTo>
                <a:cubicBezTo>
                  <a:pt x="745160" y="4605875"/>
                  <a:pt x="751545" y="4618646"/>
                  <a:pt x="747288" y="4622903"/>
                </a:cubicBezTo>
                <a:cubicBezTo>
                  <a:pt x="740904" y="4620774"/>
                  <a:pt x="745160" y="4614389"/>
                  <a:pt x="740904" y="4614389"/>
                </a:cubicBezTo>
                <a:cubicBezTo>
                  <a:pt x="740904" y="4622903"/>
                  <a:pt x="730262" y="4610132"/>
                  <a:pt x="732390" y="4616517"/>
                </a:cubicBezTo>
                <a:cubicBezTo>
                  <a:pt x="745160" y="4622903"/>
                  <a:pt x="738775" y="4642058"/>
                  <a:pt x="730262" y="4648443"/>
                </a:cubicBezTo>
                <a:cubicBezTo>
                  <a:pt x="732390" y="4652700"/>
                  <a:pt x="736647" y="4654829"/>
                  <a:pt x="740904" y="4656957"/>
                </a:cubicBezTo>
                <a:cubicBezTo>
                  <a:pt x="736647" y="4659085"/>
                  <a:pt x="734519" y="4659085"/>
                  <a:pt x="734519" y="4661214"/>
                </a:cubicBezTo>
                <a:cubicBezTo>
                  <a:pt x="740904" y="4661214"/>
                  <a:pt x="745160" y="4663342"/>
                  <a:pt x="745160" y="4669728"/>
                </a:cubicBezTo>
                <a:cubicBezTo>
                  <a:pt x="738775" y="4667599"/>
                  <a:pt x="738775" y="4671856"/>
                  <a:pt x="734519" y="4671856"/>
                </a:cubicBezTo>
                <a:cubicBezTo>
                  <a:pt x="732390" y="4673984"/>
                  <a:pt x="732390" y="4673984"/>
                  <a:pt x="730262" y="4673984"/>
                </a:cubicBezTo>
                <a:cubicBezTo>
                  <a:pt x="726006" y="4665471"/>
                  <a:pt x="726006" y="4648443"/>
                  <a:pt x="730262" y="4637801"/>
                </a:cubicBezTo>
                <a:cubicBezTo>
                  <a:pt x="728134" y="4637801"/>
                  <a:pt x="728134" y="4637801"/>
                  <a:pt x="726006" y="4635673"/>
                </a:cubicBezTo>
                <a:cubicBezTo>
                  <a:pt x="719621" y="4665471"/>
                  <a:pt x="704723" y="4676113"/>
                  <a:pt x="704723" y="4710167"/>
                </a:cubicBezTo>
                <a:cubicBezTo>
                  <a:pt x="696210" y="4708039"/>
                  <a:pt x="698338" y="4714424"/>
                  <a:pt x="691953" y="4712296"/>
                </a:cubicBezTo>
                <a:cubicBezTo>
                  <a:pt x="687697" y="4697397"/>
                  <a:pt x="698338" y="4682498"/>
                  <a:pt x="687697" y="4665471"/>
                </a:cubicBezTo>
                <a:cubicBezTo>
                  <a:pt x="685569" y="4665471"/>
                  <a:pt x="683440" y="4665471"/>
                  <a:pt x="681312" y="4665471"/>
                </a:cubicBezTo>
                <a:cubicBezTo>
                  <a:pt x="681312" y="4678241"/>
                  <a:pt x="683440" y="4691012"/>
                  <a:pt x="681312" y="4701654"/>
                </a:cubicBezTo>
                <a:cubicBezTo>
                  <a:pt x="681312" y="4712296"/>
                  <a:pt x="677056" y="4720809"/>
                  <a:pt x="664286" y="4722938"/>
                </a:cubicBezTo>
                <a:cubicBezTo>
                  <a:pt x="660029" y="4737837"/>
                  <a:pt x="655773" y="4763377"/>
                  <a:pt x="638747" y="4763377"/>
                </a:cubicBezTo>
                <a:cubicBezTo>
                  <a:pt x="643003" y="4767634"/>
                  <a:pt x="640875" y="4771891"/>
                  <a:pt x="638747" y="4774020"/>
                </a:cubicBezTo>
                <a:cubicBezTo>
                  <a:pt x="638747" y="4767634"/>
                  <a:pt x="636618" y="4763377"/>
                  <a:pt x="630234" y="4765506"/>
                </a:cubicBezTo>
                <a:cubicBezTo>
                  <a:pt x="628105" y="4769763"/>
                  <a:pt x="623849" y="4771891"/>
                  <a:pt x="615336" y="4769763"/>
                </a:cubicBezTo>
                <a:cubicBezTo>
                  <a:pt x="615336" y="4776148"/>
                  <a:pt x="613207" y="4778276"/>
                  <a:pt x="619592" y="4780405"/>
                </a:cubicBezTo>
                <a:cubicBezTo>
                  <a:pt x="619592" y="4776148"/>
                  <a:pt x="617464" y="4774020"/>
                  <a:pt x="621721" y="4771891"/>
                </a:cubicBezTo>
                <a:cubicBezTo>
                  <a:pt x="628105" y="4780405"/>
                  <a:pt x="617464" y="4786790"/>
                  <a:pt x="621721" y="4799560"/>
                </a:cubicBezTo>
                <a:cubicBezTo>
                  <a:pt x="602566" y="4788918"/>
                  <a:pt x="589796" y="4808074"/>
                  <a:pt x="577027" y="4814459"/>
                </a:cubicBezTo>
                <a:cubicBezTo>
                  <a:pt x="570642" y="4805946"/>
                  <a:pt x="560001" y="4810202"/>
                  <a:pt x="551488" y="4812331"/>
                </a:cubicBezTo>
                <a:cubicBezTo>
                  <a:pt x="534461" y="4795304"/>
                  <a:pt x="534461" y="4765506"/>
                  <a:pt x="540846" y="4735708"/>
                </a:cubicBezTo>
                <a:cubicBezTo>
                  <a:pt x="547231" y="4739965"/>
                  <a:pt x="542975" y="4744222"/>
                  <a:pt x="547231" y="4748479"/>
                </a:cubicBezTo>
                <a:cubicBezTo>
                  <a:pt x="557872" y="4744222"/>
                  <a:pt x="547231" y="4731451"/>
                  <a:pt x="557872" y="4722938"/>
                </a:cubicBezTo>
                <a:cubicBezTo>
                  <a:pt x="534461" y="4701654"/>
                  <a:pt x="574899" y="4673984"/>
                  <a:pt x="570642" y="4654829"/>
                </a:cubicBezTo>
                <a:cubicBezTo>
                  <a:pt x="581283" y="4650572"/>
                  <a:pt x="587668" y="4639930"/>
                  <a:pt x="591925" y="4631416"/>
                </a:cubicBezTo>
                <a:cubicBezTo>
                  <a:pt x="594053" y="4625031"/>
                  <a:pt x="596181" y="4620774"/>
                  <a:pt x="596181" y="4616517"/>
                </a:cubicBezTo>
                <a:cubicBezTo>
                  <a:pt x="589796" y="4616517"/>
                  <a:pt x="589796" y="4616517"/>
                  <a:pt x="579155" y="4618646"/>
                </a:cubicBezTo>
                <a:cubicBezTo>
                  <a:pt x="579155" y="4610132"/>
                  <a:pt x="574899" y="4612260"/>
                  <a:pt x="570642" y="4603747"/>
                </a:cubicBezTo>
                <a:cubicBezTo>
                  <a:pt x="572770" y="4599490"/>
                  <a:pt x="581283" y="4599490"/>
                  <a:pt x="577027" y="4590976"/>
                </a:cubicBezTo>
                <a:cubicBezTo>
                  <a:pt x="594053" y="4586720"/>
                  <a:pt x="596181" y="4573949"/>
                  <a:pt x="608951" y="4563307"/>
                </a:cubicBezTo>
                <a:cubicBezTo>
                  <a:pt x="611079" y="4561179"/>
                  <a:pt x="611079" y="4561179"/>
                  <a:pt x="611079" y="4559050"/>
                </a:cubicBezTo>
                <a:cubicBezTo>
                  <a:pt x="611079" y="4554793"/>
                  <a:pt x="611079" y="4552665"/>
                  <a:pt x="613207" y="4550537"/>
                </a:cubicBezTo>
                <a:cubicBezTo>
                  <a:pt x="611079" y="4548408"/>
                  <a:pt x="611079" y="4546280"/>
                  <a:pt x="608951" y="4546280"/>
                </a:cubicBezTo>
                <a:cubicBezTo>
                  <a:pt x="613207" y="4542023"/>
                  <a:pt x="613207" y="4546280"/>
                  <a:pt x="615336" y="4546280"/>
                </a:cubicBezTo>
                <a:cubicBezTo>
                  <a:pt x="617464" y="4546280"/>
                  <a:pt x="619592" y="4544151"/>
                  <a:pt x="619592" y="4544151"/>
                </a:cubicBezTo>
                <a:cubicBezTo>
                  <a:pt x="621721" y="4535638"/>
                  <a:pt x="617464" y="4522867"/>
                  <a:pt x="625977" y="4520739"/>
                </a:cubicBezTo>
                <a:cubicBezTo>
                  <a:pt x="630234" y="4527124"/>
                  <a:pt x="617464" y="4529253"/>
                  <a:pt x="623849" y="4533509"/>
                </a:cubicBezTo>
                <a:cubicBezTo>
                  <a:pt x="623849" y="4531381"/>
                  <a:pt x="623849" y="4531381"/>
                  <a:pt x="625977" y="4531381"/>
                </a:cubicBezTo>
                <a:cubicBezTo>
                  <a:pt x="628105" y="4529253"/>
                  <a:pt x="628105" y="4527124"/>
                  <a:pt x="630234" y="4527124"/>
                </a:cubicBezTo>
                <a:cubicBezTo>
                  <a:pt x="634490" y="4522867"/>
                  <a:pt x="636618" y="4516482"/>
                  <a:pt x="628105" y="4514354"/>
                </a:cubicBezTo>
                <a:cubicBezTo>
                  <a:pt x="632362" y="4510097"/>
                  <a:pt x="636618" y="4505840"/>
                  <a:pt x="640875" y="4501583"/>
                </a:cubicBezTo>
                <a:cubicBezTo>
                  <a:pt x="630234" y="4510097"/>
                  <a:pt x="613207" y="4514354"/>
                  <a:pt x="613207" y="4524996"/>
                </a:cubicBezTo>
                <a:cubicBezTo>
                  <a:pt x="613207" y="4518611"/>
                  <a:pt x="608951" y="4516482"/>
                  <a:pt x="604694" y="4512225"/>
                </a:cubicBezTo>
                <a:cubicBezTo>
                  <a:pt x="617464" y="4510097"/>
                  <a:pt x="636618" y="4505840"/>
                  <a:pt x="628105" y="4490941"/>
                </a:cubicBezTo>
                <a:cubicBezTo>
                  <a:pt x="638747" y="4493070"/>
                  <a:pt x="640875" y="4486684"/>
                  <a:pt x="643003" y="4480299"/>
                </a:cubicBezTo>
                <a:cubicBezTo>
                  <a:pt x="636618" y="4478171"/>
                  <a:pt x="636618" y="4488813"/>
                  <a:pt x="628105" y="4480299"/>
                </a:cubicBezTo>
                <a:cubicBezTo>
                  <a:pt x="636618" y="4495198"/>
                  <a:pt x="608951" y="4486684"/>
                  <a:pt x="621721" y="4499455"/>
                </a:cubicBezTo>
                <a:cubicBezTo>
                  <a:pt x="606823" y="4499455"/>
                  <a:pt x="608951" y="4510097"/>
                  <a:pt x="598310" y="4514354"/>
                </a:cubicBezTo>
                <a:cubicBezTo>
                  <a:pt x="598310" y="4507968"/>
                  <a:pt x="602566" y="4505840"/>
                  <a:pt x="594053" y="4503712"/>
                </a:cubicBezTo>
                <a:cubicBezTo>
                  <a:pt x="594053" y="4510097"/>
                  <a:pt x="585540" y="4505840"/>
                  <a:pt x="585540" y="4505840"/>
                </a:cubicBezTo>
                <a:cubicBezTo>
                  <a:pt x="591925" y="4510097"/>
                  <a:pt x="581283" y="4510097"/>
                  <a:pt x="585540" y="4518611"/>
                </a:cubicBezTo>
                <a:cubicBezTo>
                  <a:pt x="587668" y="4516482"/>
                  <a:pt x="589796" y="4516482"/>
                  <a:pt x="591925" y="4520739"/>
                </a:cubicBezTo>
                <a:cubicBezTo>
                  <a:pt x="585540" y="4522867"/>
                  <a:pt x="585540" y="4533509"/>
                  <a:pt x="572770" y="4531381"/>
                </a:cubicBezTo>
                <a:cubicBezTo>
                  <a:pt x="570642" y="4529253"/>
                  <a:pt x="572770" y="4522867"/>
                  <a:pt x="568514" y="4522867"/>
                </a:cubicBezTo>
                <a:cubicBezTo>
                  <a:pt x="562129" y="4529253"/>
                  <a:pt x="570642" y="4533509"/>
                  <a:pt x="566386" y="4542023"/>
                </a:cubicBezTo>
                <a:cubicBezTo>
                  <a:pt x="553616" y="4537766"/>
                  <a:pt x="555744" y="4550537"/>
                  <a:pt x="538718" y="4546280"/>
                </a:cubicBezTo>
                <a:cubicBezTo>
                  <a:pt x="538718" y="4552665"/>
                  <a:pt x="525948" y="4554793"/>
                  <a:pt x="521692" y="4556922"/>
                </a:cubicBezTo>
                <a:cubicBezTo>
                  <a:pt x="521692" y="4554793"/>
                  <a:pt x="517435" y="4550537"/>
                  <a:pt x="515307" y="4550537"/>
                </a:cubicBezTo>
                <a:cubicBezTo>
                  <a:pt x="513179" y="4554793"/>
                  <a:pt x="496153" y="4554793"/>
                  <a:pt x="508922" y="4559050"/>
                </a:cubicBezTo>
                <a:cubicBezTo>
                  <a:pt x="500409" y="4565436"/>
                  <a:pt x="502537" y="4559050"/>
                  <a:pt x="494024" y="4556922"/>
                </a:cubicBezTo>
                <a:cubicBezTo>
                  <a:pt x="498281" y="4563307"/>
                  <a:pt x="487640" y="4559050"/>
                  <a:pt x="487640" y="4563307"/>
                </a:cubicBezTo>
                <a:cubicBezTo>
                  <a:pt x="494024" y="4571821"/>
                  <a:pt x="491896" y="4565436"/>
                  <a:pt x="498281" y="4563307"/>
                </a:cubicBezTo>
                <a:cubicBezTo>
                  <a:pt x="504666" y="4567564"/>
                  <a:pt x="498281" y="4567564"/>
                  <a:pt x="500409" y="4573949"/>
                </a:cubicBezTo>
                <a:cubicBezTo>
                  <a:pt x="494024" y="4573949"/>
                  <a:pt x="491896" y="4576078"/>
                  <a:pt x="496153" y="4582463"/>
                </a:cubicBezTo>
                <a:cubicBezTo>
                  <a:pt x="489768" y="4578206"/>
                  <a:pt x="483383" y="4588848"/>
                  <a:pt x="479126" y="4578206"/>
                </a:cubicBezTo>
                <a:cubicBezTo>
                  <a:pt x="481255" y="4578206"/>
                  <a:pt x="494024" y="4582463"/>
                  <a:pt x="489768" y="4567564"/>
                </a:cubicBezTo>
                <a:cubicBezTo>
                  <a:pt x="479126" y="4573949"/>
                  <a:pt x="479126" y="4567564"/>
                  <a:pt x="470613" y="4565436"/>
                </a:cubicBezTo>
                <a:cubicBezTo>
                  <a:pt x="474870" y="4576078"/>
                  <a:pt x="455715" y="4571821"/>
                  <a:pt x="455715" y="4580334"/>
                </a:cubicBezTo>
                <a:cubicBezTo>
                  <a:pt x="453587" y="4573949"/>
                  <a:pt x="459972" y="4573949"/>
                  <a:pt x="455715" y="4565436"/>
                </a:cubicBezTo>
                <a:cubicBezTo>
                  <a:pt x="466357" y="4567564"/>
                  <a:pt x="468485" y="4561179"/>
                  <a:pt x="470613" y="4554793"/>
                </a:cubicBezTo>
                <a:cubicBezTo>
                  <a:pt x="468485" y="4554793"/>
                  <a:pt x="464229" y="4552665"/>
                  <a:pt x="468485" y="4550537"/>
                </a:cubicBezTo>
                <a:cubicBezTo>
                  <a:pt x="474870" y="4554793"/>
                  <a:pt x="479126" y="4537766"/>
                  <a:pt x="479126" y="4527124"/>
                </a:cubicBezTo>
                <a:cubicBezTo>
                  <a:pt x="485511" y="4524996"/>
                  <a:pt x="485511" y="4531381"/>
                  <a:pt x="491896" y="4529253"/>
                </a:cubicBezTo>
                <a:cubicBezTo>
                  <a:pt x="491896" y="4520739"/>
                  <a:pt x="498281" y="4510097"/>
                  <a:pt x="504666" y="4512225"/>
                </a:cubicBezTo>
                <a:cubicBezTo>
                  <a:pt x="515307" y="4482428"/>
                  <a:pt x="534461" y="4456887"/>
                  <a:pt x="536590" y="4420704"/>
                </a:cubicBezTo>
                <a:cubicBezTo>
                  <a:pt x="549359" y="4414319"/>
                  <a:pt x="549359" y="4399420"/>
                  <a:pt x="549359" y="4384521"/>
                </a:cubicBezTo>
                <a:cubicBezTo>
                  <a:pt x="562129" y="4382392"/>
                  <a:pt x="568514" y="4363237"/>
                  <a:pt x="557872" y="4348338"/>
                </a:cubicBezTo>
                <a:cubicBezTo>
                  <a:pt x="555744" y="4358980"/>
                  <a:pt x="562129" y="4376007"/>
                  <a:pt x="551488" y="4380264"/>
                </a:cubicBezTo>
                <a:cubicBezTo>
                  <a:pt x="553616" y="4361108"/>
                  <a:pt x="549359" y="4339824"/>
                  <a:pt x="564257" y="4331311"/>
                </a:cubicBezTo>
                <a:cubicBezTo>
                  <a:pt x="555744" y="4329182"/>
                  <a:pt x="557872" y="4318540"/>
                  <a:pt x="562129" y="4314283"/>
                </a:cubicBezTo>
                <a:cubicBezTo>
                  <a:pt x="564257" y="4320669"/>
                  <a:pt x="564257" y="4333439"/>
                  <a:pt x="568514" y="4335567"/>
                </a:cubicBezTo>
                <a:cubicBezTo>
                  <a:pt x="572770" y="4324925"/>
                  <a:pt x="560001" y="4312155"/>
                  <a:pt x="564257" y="4297256"/>
                </a:cubicBezTo>
                <a:cubicBezTo>
                  <a:pt x="568514" y="4297256"/>
                  <a:pt x="568514" y="4299385"/>
                  <a:pt x="572770" y="4299385"/>
                </a:cubicBezTo>
                <a:cubicBezTo>
                  <a:pt x="574899" y="4292999"/>
                  <a:pt x="574899" y="4278100"/>
                  <a:pt x="583412" y="4286614"/>
                </a:cubicBezTo>
                <a:cubicBezTo>
                  <a:pt x="581283" y="4284486"/>
                  <a:pt x="583412" y="4284486"/>
                  <a:pt x="583412" y="4282357"/>
                </a:cubicBezTo>
                <a:cubicBezTo>
                  <a:pt x="581283" y="4280229"/>
                  <a:pt x="581283" y="4278100"/>
                  <a:pt x="579155" y="4275972"/>
                </a:cubicBezTo>
                <a:cubicBezTo>
                  <a:pt x="579155" y="4275972"/>
                  <a:pt x="579155" y="4273844"/>
                  <a:pt x="577027" y="4273844"/>
                </a:cubicBezTo>
                <a:cubicBezTo>
                  <a:pt x="577027" y="4269587"/>
                  <a:pt x="574899" y="4267458"/>
                  <a:pt x="572770" y="4265330"/>
                </a:cubicBezTo>
                <a:cubicBezTo>
                  <a:pt x="570642" y="4267458"/>
                  <a:pt x="570642" y="4269587"/>
                  <a:pt x="568514" y="4271715"/>
                </a:cubicBezTo>
                <a:cubicBezTo>
                  <a:pt x="570642" y="4275972"/>
                  <a:pt x="574899" y="4275972"/>
                  <a:pt x="574899" y="4282357"/>
                </a:cubicBezTo>
                <a:cubicBezTo>
                  <a:pt x="564257" y="4280229"/>
                  <a:pt x="574899" y="4292999"/>
                  <a:pt x="568514" y="4292999"/>
                </a:cubicBezTo>
                <a:cubicBezTo>
                  <a:pt x="562129" y="4282357"/>
                  <a:pt x="568514" y="4284486"/>
                  <a:pt x="568514" y="4273844"/>
                </a:cubicBezTo>
                <a:cubicBezTo>
                  <a:pt x="562129" y="4269587"/>
                  <a:pt x="553616" y="4271715"/>
                  <a:pt x="553616" y="4278100"/>
                </a:cubicBezTo>
                <a:cubicBezTo>
                  <a:pt x="551488" y="4269587"/>
                  <a:pt x="551488" y="4261073"/>
                  <a:pt x="542975" y="4261073"/>
                </a:cubicBezTo>
                <a:cubicBezTo>
                  <a:pt x="545103" y="4269587"/>
                  <a:pt x="551488" y="4282357"/>
                  <a:pt x="551488" y="4290871"/>
                </a:cubicBezTo>
                <a:cubicBezTo>
                  <a:pt x="553616" y="4288742"/>
                  <a:pt x="555744" y="4286614"/>
                  <a:pt x="560001" y="4284486"/>
                </a:cubicBezTo>
                <a:cubicBezTo>
                  <a:pt x="560001" y="4288742"/>
                  <a:pt x="562129" y="4292999"/>
                  <a:pt x="560001" y="4295128"/>
                </a:cubicBezTo>
                <a:cubicBezTo>
                  <a:pt x="557872" y="4292999"/>
                  <a:pt x="555744" y="4292999"/>
                  <a:pt x="551488" y="4292999"/>
                </a:cubicBezTo>
                <a:cubicBezTo>
                  <a:pt x="551488" y="4299385"/>
                  <a:pt x="549359" y="4303641"/>
                  <a:pt x="542975" y="4301513"/>
                </a:cubicBezTo>
                <a:cubicBezTo>
                  <a:pt x="540846" y="4305770"/>
                  <a:pt x="540846" y="4312155"/>
                  <a:pt x="538718" y="4316412"/>
                </a:cubicBezTo>
                <a:cubicBezTo>
                  <a:pt x="540846" y="4316412"/>
                  <a:pt x="545103" y="4318540"/>
                  <a:pt x="547231" y="4318540"/>
                </a:cubicBezTo>
                <a:cubicBezTo>
                  <a:pt x="540846" y="4320669"/>
                  <a:pt x="536590" y="4322797"/>
                  <a:pt x="536590" y="4327054"/>
                </a:cubicBezTo>
                <a:cubicBezTo>
                  <a:pt x="534461" y="4350466"/>
                  <a:pt x="525948" y="4373879"/>
                  <a:pt x="517435" y="4395163"/>
                </a:cubicBezTo>
                <a:cubicBezTo>
                  <a:pt x="506794" y="4416447"/>
                  <a:pt x="496153" y="4435603"/>
                  <a:pt x="487640" y="4450501"/>
                </a:cubicBezTo>
                <a:cubicBezTo>
                  <a:pt x="483383" y="4433474"/>
                  <a:pt x="485511" y="4429217"/>
                  <a:pt x="483383" y="4416447"/>
                </a:cubicBezTo>
                <a:cubicBezTo>
                  <a:pt x="476998" y="4424961"/>
                  <a:pt x="472742" y="4433474"/>
                  <a:pt x="470613" y="4441988"/>
                </a:cubicBezTo>
                <a:cubicBezTo>
                  <a:pt x="466357" y="4444116"/>
                  <a:pt x="455715" y="4441988"/>
                  <a:pt x="455715" y="4446245"/>
                </a:cubicBezTo>
                <a:cubicBezTo>
                  <a:pt x="464229" y="4456887"/>
                  <a:pt x="442946" y="4456887"/>
                  <a:pt x="449331" y="4469657"/>
                </a:cubicBezTo>
                <a:cubicBezTo>
                  <a:pt x="440818" y="4469657"/>
                  <a:pt x="442946" y="4476042"/>
                  <a:pt x="436561" y="4480299"/>
                </a:cubicBezTo>
                <a:cubicBezTo>
                  <a:pt x="434433" y="4473914"/>
                  <a:pt x="440818" y="4471786"/>
                  <a:pt x="438689" y="4465400"/>
                </a:cubicBezTo>
                <a:cubicBezTo>
                  <a:pt x="432304" y="4465400"/>
                  <a:pt x="428048" y="4461144"/>
                  <a:pt x="423792" y="4465400"/>
                </a:cubicBezTo>
                <a:cubicBezTo>
                  <a:pt x="417407" y="4441988"/>
                  <a:pt x="419535" y="4420704"/>
                  <a:pt x="421663" y="4395163"/>
                </a:cubicBezTo>
                <a:cubicBezTo>
                  <a:pt x="421663" y="4380264"/>
                  <a:pt x="421663" y="4344081"/>
                  <a:pt x="432304" y="4333439"/>
                </a:cubicBezTo>
                <a:cubicBezTo>
                  <a:pt x="425920" y="4305770"/>
                  <a:pt x="438689" y="4275972"/>
                  <a:pt x="449331" y="4254688"/>
                </a:cubicBezTo>
                <a:cubicBezTo>
                  <a:pt x="445074" y="4231275"/>
                  <a:pt x="453587" y="4214248"/>
                  <a:pt x="462100" y="4192964"/>
                </a:cubicBezTo>
                <a:cubicBezTo>
                  <a:pt x="464229" y="4195093"/>
                  <a:pt x="466357" y="4195093"/>
                  <a:pt x="468485" y="4197221"/>
                </a:cubicBezTo>
                <a:cubicBezTo>
                  <a:pt x="466357" y="4186579"/>
                  <a:pt x="479126" y="4175937"/>
                  <a:pt x="466357" y="4171680"/>
                </a:cubicBezTo>
                <a:cubicBezTo>
                  <a:pt x="472742" y="4171680"/>
                  <a:pt x="476998" y="4171680"/>
                  <a:pt x="481255" y="4169551"/>
                </a:cubicBezTo>
                <a:cubicBezTo>
                  <a:pt x="487640" y="4144011"/>
                  <a:pt x="489768" y="4116341"/>
                  <a:pt x="476998" y="4086544"/>
                </a:cubicBezTo>
                <a:cubicBezTo>
                  <a:pt x="485511" y="4078030"/>
                  <a:pt x="487640" y="4069516"/>
                  <a:pt x="476998" y="4061003"/>
                </a:cubicBezTo>
                <a:cubicBezTo>
                  <a:pt x="506794" y="4050361"/>
                  <a:pt x="523820" y="4022691"/>
                  <a:pt x="523820" y="3999279"/>
                </a:cubicBezTo>
                <a:cubicBezTo>
                  <a:pt x="519564" y="3999279"/>
                  <a:pt x="525948" y="4005664"/>
                  <a:pt x="519564" y="4005664"/>
                </a:cubicBezTo>
                <a:cubicBezTo>
                  <a:pt x="513179" y="3999279"/>
                  <a:pt x="517435" y="3995022"/>
                  <a:pt x="511051" y="3988637"/>
                </a:cubicBezTo>
                <a:cubicBezTo>
                  <a:pt x="513179" y="3984380"/>
                  <a:pt x="517435" y="3982252"/>
                  <a:pt x="513179" y="3973738"/>
                </a:cubicBezTo>
                <a:cubicBezTo>
                  <a:pt x="521692" y="3973738"/>
                  <a:pt x="528077" y="3971610"/>
                  <a:pt x="528077" y="3965224"/>
                </a:cubicBezTo>
                <a:cubicBezTo>
                  <a:pt x="521692" y="3965224"/>
                  <a:pt x="519564" y="3956711"/>
                  <a:pt x="517435" y="3950325"/>
                </a:cubicBezTo>
                <a:cubicBezTo>
                  <a:pt x="547231" y="3933298"/>
                  <a:pt x="564257" y="3905629"/>
                  <a:pt x="564257" y="3867318"/>
                </a:cubicBezTo>
                <a:cubicBezTo>
                  <a:pt x="579155" y="3869446"/>
                  <a:pt x="566386" y="3850290"/>
                  <a:pt x="572770" y="3843905"/>
                </a:cubicBezTo>
                <a:cubicBezTo>
                  <a:pt x="553616" y="3835391"/>
                  <a:pt x="579155" y="3814107"/>
                  <a:pt x="555744" y="3809851"/>
                </a:cubicBezTo>
                <a:cubicBezTo>
                  <a:pt x="598310" y="3790695"/>
                  <a:pt x="587668" y="3722586"/>
                  <a:pt x="608951" y="3701302"/>
                </a:cubicBezTo>
                <a:cubicBezTo>
                  <a:pt x="602566" y="3688531"/>
                  <a:pt x="606823" y="3665119"/>
                  <a:pt x="617464" y="3654477"/>
                </a:cubicBezTo>
                <a:cubicBezTo>
                  <a:pt x="615336" y="3624679"/>
                  <a:pt x="625977" y="3605523"/>
                  <a:pt x="638747" y="3584239"/>
                </a:cubicBezTo>
                <a:cubicBezTo>
                  <a:pt x="638747" y="3560827"/>
                  <a:pt x="643003" y="3552313"/>
                  <a:pt x="643003" y="3531029"/>
                </a:cubicBezTo>
                <a:cubicBezTo>
                  <a:pt x="647260" y="3528901"/>
                  <a:pt x="653645" y="3537414"/>
                  <a:pt x="655773" y="3528901"/>
                </a:cubicBezTo>
                <a:cubicBezTo>
                  <a:pt x="640875" y="3520387"/>
                  <a:pt x="651516" y="3503360"/>
                  <a:pt x="655773" y="3494846"/>
                </a:cubicBezTo>
                <a:cubicBezTo>
                  <a:pt x="655773" y="3496975"/>
                  <a:pt x="655773" y="3503360"/>
                  <a:pt x="660029" y="3503360"/>
                </a:cubicBezTo>
                <a:cubicBezTo>
                  <a:pt x="655773" y="3486333"/>
                  <a:pt x="660029" y="3467177"/>
                  <a:pt x="670671" y="3452278"/>
                </a:cubicBezTo>
                <a:cubicBezTo>
                  <a:pt x="670671" y="3452278"/>
                  <a:pt x="670671" y="3452278"/>
                  <a:pt x="670671" y="3439508"/>
                </a:cubicBezTo>
                <a:cubicBezTo>
                  <a:pt x="670671" y="3439508"/>
                  <a:pt x="670671" y="3439508"/>
                  <a:pt x="681312" y="3439508"/>
                </a:cubicBezTo>
                <a:cubicBezTo>
                  <a:pt x="681312" y="3435251"/>
                  <a:pt x="677056" y="3428865"/>
                  <a:pt x="670671" y="3428865"/>
                </a:cubicBezTo>
                <a:cubicBezTo>
                  <a:pt x="668542" y="3430994"/>
                  <a:pt x="674927" y="3439508"/>
                  <a:pt x="670671" y="3439508"/>
                </a:cubicBezTo>
                <a:cubicBezTo>
                  <a:pt x="660029" y="3424609"/>
                  <a:pt x="647260" y="3448021"/>
                  <a:pt x="640875" y="3454406"/>
                </a:cubicBezTo>
                <a:cubicBezTo>
                  <a:pt x="643003" y="3454406"/>
                  <a:pt x="647260" y="3454406"/>
                  <a:pt x="647260" y="3458663"/>
                </a:cubicBezTo>
                <a:cubicBezTo>
                  <a:pt x="636618" y="3458663"/>
                  <a:pt x="645131" y="3460792"/>
                  <a:pt x="640875" y="3465048"/>
                </a:cubicBezTo>
                <a:cubicBezTo>
                  <a:pt x="640875" y="3465048"/>
                  <a:pt x="640875" y="3465048"/>
                  <a:pt x="630234" y="3465048"/>
                </a:cubicBezTo>
                <a:cubicBezTo>
                  <a:pt x="630234" y="3456535"/>
                  <a:pt x="623849" y="3458663"/>
                  <a:pt x="621721" y="3454406"/>
                </a:cubicBezTo>
                <a:cubicBezTo>
                  <a:pt x="630234" y="3450150"/>
                  <a:pt x="632362" y="3450150"/>
                  <a:pt x="632362" y="3439508"/>
                </a:cubicBezTo>
                <a:cubicBezTo>
                  <a:pt x="647260" y="3441636"/>
                  <a:pt x="638747" y="3435251"/>
                  <a:pt x="653645" y="3435251"/>
                </a:cubicBezTo>
                <a:cubicBezTo>
                  <a:pt x="647260" y="3433122"/>
                  <a:pt x="647260" y="3424609"/>
                  <a:pt x="651516" y="3422480"/>
                </a:cubicBezTo>
                <a:cubicBezTo>
                  <a:pt x="653645" y="3426737"/>
                  <a:pt x="653645" y="3430994"/>
                  <a:pt x="657901" y="3430994"/>
                </a:cubicBezTo>
                <a:cubicBezTo>
                  <a:pt x="655773" y="3426737"/>
                  <a:pt x="666414" y="3435251"/>
                  <a:pt x="664286" y="3426737"/>
                </a:cubicBezTo>
                <a:cubicBezTo>
                  <a:pt x="660029" y="3420352"/>
                  <a:pt x="653645" y="3420352"/>
                  <a:pt x="651516" y="3411838"/>
                </a:cubicBezTo>
                <a:cubicBezTo>
                  <a:pt x="660029" y="3411838"/>
                  <a:pt x="657901" y="3424609"/>
                  <a:pt x="668542" y="3422480"/>
                </a:cubicBezTo>
                <a:cubicBezTo>
                  <a:pt x="662158" y="3409710"/>
                  <a:pt x="685569" y="3418223"/>
                  <a:pt x="679184" y="3403325"/>
                </a:cubicBezTo>
                <a:cubicBezTo>
                  <a:pt x="672799" y="3401196"/>
                  <a:pt x="664286" y="3403325"/>
                  <a:pt x="662158" y="3396939"/>
                </a:cubicBezTo>
                <a:cubicBezTo>
                  <a:pt x="672799" y="3399068"/>
                  <a:pt x="672799" y="3396939"/>
                  <a:pt x="681312" y="3403325"/>
                </a:cubicBezTo>
                <a:cubicBezTo>
                  <a:pt x="677056" y="3384169"/>
                  <a:pt x="694082" y="3379912"/>
                  <a:pt x="702595" y="3369270"/>
                </a:cubicBezTo>
                <a:cubicBezTo>
                  <a:pt x="700466" y="3369270"/>
                  <a:pt x="700466" y="3367142"/>
                  <a:pt x="698338" y="3365013"/>
                </a:cubicBezTo>
                <a:cubicBezTo>
                  <a:pt x="694082" y="3365013"/>
                  <a:pt x="698338" y="3371398"/>
                  <a:pt x="691953" y="3369270"/>
                </a:cubicBezTo>
                <a:cubicBezTo>
                  <a:pt x="689825" y="3358628"/>
                  <a:pt x="704723" y="3367142"/>
                  <a:pt x="706851" y="3362885"/>
                </a:cubicBezTo>
                <a:cubicBezTo>
                  <a:pt x="702595" y="3358628"/>
                  <a:pt x="700466" y="3356500"/>
                  <a:pt x="704723" y="3352243"/>
                </a:cubicBezTo>
                <a:cubicBezTo>
                  <a:pt x="704723" y="3362885"/>
                  <a:pt x="711108" y="3354371"/>
                  <a:pt x="719621" y="3356500"/>
                </a:cubicBezTo>
                <a:cubicBezTo>
                  <a:pt x="717493" y="3343729"/>
                  <a:pt x="743032" y="3330959"/>
                  <a:pt x="734519" y="3316060"/>
                </a:cubicBezTo>
                <a:cubicBezTo>
                  <a:pt x="730262" y="3324573"/>
                  <a:pt x="723877" y="3335216"/>
                  <a:pt x="721749" y="3345858"/>
                </a:cubicBezTo>
                <a:cubicBezTo>
                  <a:pt x="721749" y="3345858"/>
                  <a:pt x="721749" y="3343729"/>
                  <a:pt x="719621" y="3343729"/>
                </a:cubicBezTo>
                <a:cubicBezTo>
                  <a:pt x="719621" y="3341601"/>
                  <a:pt x="717493" y="3341601"/>
                  <a:pt x="715364" y="3339472"/>
                </a:cubicBezTo>
                <a:cubicBezTo>
                  <a:pt x="717493" y="3339472"/>
                  <a:pt x="717493" y="3337344"/>
                  <a:pt x="719621" y="3337344"/>
                </a:cubicBezTo>
                <a:cubicBezTo>
                  <a:pt x="719621" y="3335216"/>
                  <a:pt x="717493" y="3335216"/>
                  <a:pt x="717493" y="3335216"/>
                </a:cubicBezTo>
                <a:cubicBezTo>
                  <a:pt x="719621" y="3333087"/>
                  <a:pt x="721749" y="3322445"/>
                  <a:pt x="726006" y="3326702"/>
                </a:cubicBezTo>
                <a:cubicBezTo>
                  <a:pt x="728134" y="3324573"/>
                  <a:pt x="728134" y="3322445"/>
                  <a:pt x="723877" y="3318188"/>
                </a:cubicBezTo>
                <a:cubicBezTo>
                  <a:pt x="732390" y="3311803"/>
                  <a:pt x="734519" y="3303289"/>
                  <a:pt x="740904" y="3296904"/>
                </a:cubicBezTo>
                <a:cubicBezTo>
                  <a:pt x="740904" y="3303289"/>
                  <a:pt x="738775" y="3307546"/>
                  <a:pt x="736647" y="3313931"/>
                </a:cubicBezTo>
                <a:cubicBezTo>
                  <a:pt x="740904" y="3311803"/>
                  <a:pt x="740904" y="3318188"/>
                  <a:pt x="745160" y="3318188"/>
                </a:cubicBezTo>
                <a:cubicBezTo>
                  <a:pt x="747288" y="3311803"/>
                  <a:pt x="755801" y="3307546"/>
                  <a:pt x="757930" y="3301161"/>
                </a:cubicBezTo>
                <a:cubicBezTo>
                  <a:pt x="760058" y="3299033"/>
                  <a:pt x="760058" y="3296904"/>
                  <a:pt x="760058" y="3296904"/>
                </a:cubicBezTo>
                <a:cubicBezTo>
                  <a:pt x="760058" y="3294776"/>
                  <a:pt x="760058" y="3294776"/>
                  <a:pt x="760058" y="3294776"/>
                </a:cubicBezTo>
                <a:cubicBezTo>
                  <a:pt x="760058" y="3292647"/>
                  <a:pt x="760058" y="3292647"/>
                  <a:pt x="762186" y="3290519"/>
                </a:cubicBezTo>
                <a:cubicBezTo>
                  <a:pt x="760058" y="3290519"/>
                  <a:pt x="757930" y="3288391"/>
                  <a:pt x="757930" y="3288391"/>
                </a:cubicBezTo>
                <a:cubicBezTo>
                  <a:pt x="762186" y="3288391"/>
                  <a:pt x="762186" y="3284134"/>
                  <a:pt x="762186" y="3282005"/>
                </a:cubicBezTo>
                <a:cubicBezTo>
                  <a:pt x="764315" y="3275620"/>
                  <a:pt x="766443" y="3269235"/>
                  <a:pt x="766443" y="3260721"/>
                </a:cubicBezTo>
                <a:cubicBezTo>
                  <a:pt x="770699" y="3267106"/>
                  <a:pt x="762186" y="3273492"/>
                  <a:pt x="770699" y="3273492"/>
                </a:cubicBezTo>
                <a:cubicBezTo>
                  <a:pt x="777084" y="3267106"/>
                  <a:pt x="777084" y="3254336"/>
                  <a:pt x="777084" y="3247951"/>
                </a:cubicBezTo>
                <a:cubicBezTo>
                  <a:pt x="777084" y="3250079"/>
                  <a:pt x="779212" y="3252208"/>
                  <a:pt x="781341" y="3252208"/>
                </a:cubicBezTo>
                <a:cubicBezTo>
                  <a:pt x="777084" y="3243694"/>
                  <a:pt x="785597" y="3243694"/>
                  <a:pt x="785597" y="3237309"/>
                </a:cubicBezTo>
                <a:cubicBezTo>
                  <a:pt x="783469" y="3237309"/>
                  <a:pt x="781341" y="3237309"/>
                  <a:pt x="779212" y="3235180"/>
                </a:cubicBezTo>
                <a:cubicBezTo>
                  <a:pt x="791982" y="3233052"/>
                  <a:pt x="779212" y="3224538"/>
                  <a:pt x="783469" y="3220282"/>
                </a:cubicBezTo>
                <a:cubicBezTo>
                  <a:pt x="785597" y="3224538"/>
                  <a:pt x="787725" y="3224538"/>
                  <a:pt x="791982" y="3224538"/>
                </a:cubicBezTo>
                <a:cubicBezTo>
                  <a:pt x="798367" y="3213896"/>
                  <a:pt x="804752" y="3205383"/>
                  <a:pt x="809008" y="3194741"/>
                </a:cubicBezTo>
                <a:cubicBezTo>
                  <a:pt x="804752" y="3186227"/>
                  <a:pt x="809008" y="3184099"/>
                  <a:pt x="813265" y="3181970"/>
                </a:cubicBezTo>
                <a:cubicBezTo>
                  <a:pt x="813265" y="3179842"/>
                  <a:pt x="813265" y="3177713"/>
                  <a:pt x="813265" y="3175585"/>
                </a:cubicBezTo>
                <a:cubicBezTo>
                  <a:pt x="817521" y="3173457"/>
                  <a:pt x="828163" y="3173457"/>
                  <a:pt x="819650" y="3162814"/>
                </a:cubicBezTo>
                <a:cubicBezTo>
                  <a:pt x="823906" y="3160686"/>
                  <a:pt x="826034" y="3164943"/>
                  <a:pt x="828163" y="3162814"/>
                </a:cubicBezTo>
                <a:cubicBezTo>
                  <a:pt x="823906" y="3154301"/>
                  <a:pt x="832419" y="3139402"/>
                  <a:pt x="843060" y="3135145"/>
                </a:cubicBezTo>
                <a:cubicBezTo>
                  <a:pt x="843060" y="3133017"/>
                  <a:pt x="843060" y="3130888"/>
                  <a:pt x="840932" y="3126632"/>
                </a:cubicBezTo>
                <a:cubicBezTo>
                  <a:pt x="838804" y="3130888"/>
                  <a:pt x="832419" y="3133017"/>
                  <a:pt x="826034" y="3126632"/>
                </a:cubicBezTo>
                <a:cubicBezTo>
                  <a:pt x="819650" y="3137274"/>
                  <a:pt x="821778" y="3154301"/>
                  <a:pt x="806880" y="3158558"/>
                </a:cubicBezTo>
                <a:cubicBezTo>
                  <a:pt x="802623" y="3158558"/>
                  <a:pt x="804752" y="3150044"/>
                  <a:pt x="798367" y="3147916"/>
                </a:cubicBezTo>
                <a:cubicBezTo>
                  <a:pt x="800495" y="3152172"/>
                  <a:pt x="798367" y="3158558"/>
                  <a:pt x="804752" y="3158558"/>
                </a:cubicBezTo>
                <a:cubicBezTo>
                  <a:pt x="800495" y="3175585"/>
                  <a:pt x="779212" y="3177713"/>
                  <a:pt x="779212" y="3194741"/>
                </a:cubicBezTo>
                <a:cubicBezTo>
                  <a:pt x="772828" y="3190484"/>
                  <a:pt x="766443" y="3196869"/>
                  <a:pt x="774956" y="3203254"/>
                </a:cubicBezTo>
                <a:cubicBezTo>
                  <a:pt x="770699" y="3205383"/>
                  <a:pt x="768571" y="3201126"/>
                  <a:pt x="766443" y="3198997"/>
                </a:cubicBezTo>
                <a:cubicBezTo>
                  <a:pt x="764315" y="3207511"/>
                  <a:pt x="751545" y="3207511"/>
                  <a:pt x="760058" y="3218153"/>
                </a:cubicBezTo>
                <a:cubicBezTo>
                  <a:pt x="755801" y="3222410"/>
                  <a:pt x="751545" y="3226667"/>
                  <a:pt x="747288" y="3228795"/>
                </a:cubicBezTo>
                <a:cubicBezTo>
                  <a:pt x="728134" y="3224538"/>
                  <a:pt x="723877" y="3260721"/>
                  <a:pt x="698338" y="3262850"/>
                </a:cubicBezTo>
                <a:cubicBezTo>
                  <a:pt x="702595" y="3286262"/>
                  <a:pt x="666414" y="3282005"/>
                  <a:pt x="670671" y="3307546"/>
                </a:cubicBezTo>
                <a:cubicBezTo>
                  <a:pt x="662158" y="3305418"/>
                  <a:pt x="668542" y="3313931"/>
                  <a:pt x="662158" y="3311803"/>
                </a:cubicBezTo>
                <a:cubicBezTo>
                  <a:pt x="660029" y="3299033"/>
                  <a:pt x="674927" y="3292647"/>
                  <a:pt x="679184" y="3277749"/>
                </a:cubicBezTo>
                <a:cubicBezTo>
                  <a:pt x="674927" y="3275620"/>
                  <a:pt x="672799" y="3271363"/>
                  <a:pt x="668542" y="3269235"/>
                </a:cubicBezTo>
                <a:cubicBezTo>
                  <a:pt x="664286" y="3271363"/>
                  <a:pt x="662158" y="3275620"/>
                  <a:pt x="666414" y="3282005"/>
                </a:cubicBezTo>
                <a:cubicBezTo>
                  <a:pt x="657901" y="3284134"/>
                  <a:pt x="662158" y="3269235"/>
                  <a:pt x="653645" y="3273492"/>
                </a:cubicBezTo>
                <a:cubicBezTo>
                  <a:pt x="660029" y="3279877"/>
                  <a:pt x="645131" y="3286262"/>
                  <a:pt x="657901" y="3290519"/>
                </a:cubicBezTo>
                <a:cubicBezTo>
                  <a:pt x="647260" y="3292647"/>
                  <a:pt x="653645" y="3303289"/>
                  <a:pt x="645131" y="3301161"/>
                </a:cubicBezTo>
                <a:cubicBezTo>
                  <a:pt x="655773" y="3305418"/>
                  <a:pt x="651516" y="3307546"/>
                  <a:pt x="657901" y="3313931"/>
                </a:cubicBezTo>
                <a:cubicBezTo>
                  <a:pt x="645131" y="3316060"/>
                  <a:pt x="645131" y="3324573"/>
                  <a:pt x="647260" y="3330959"/>
                </a:cubicBezTo>
                <a:cubicBezTo>
                  <a:pt x="640875" y="3333087"/>
                  <a:pt x="640875" y="3326702"/>
                  <a:pt x="636618" y="3326702"/>
                </a:cubicBezTo>
                <a:cubicBezTo>
                  <a:pt x="634490" y="3335216"/>
                  <a:pt x="623849" y="3347986"/>
                  <a:pt x="615336" y="3345858"/>
                </a:cubicBezTo>
                <a:cubicBezTo>
                  <a:pt x="621721" y="3343729"/>
                  <a:pt x="619592" y="3333087"/>
                  <a:pt x="625977" y="3328830"/>
                </a:cubicBezTo>
                <a:cubicBezTo>
                  <a:pt x="619592" y="3328830"/>
                  <a:pt x="617464" y="3322445"/>
                  <a:pt x="608951" y="3324573"/>
                </a:cubicBezTo>
                <a:cubicBezTo>
                  <a:pt x="615336" y="3328830"/>
                  <a:pt x="608951" y="3330959"/>
                  <a:pt x="613207" y="3337344"/>
                </a:cubicBezTo>
                <a:cubicBezTo>
                  <a:pt x="602566" y="3328830"/>
                  <a:pt x="577027" y="3347986"/>
                  <a:pt x="581283" y="3360756"/>
                </a:cubicBezTo>
                <a:cubicBezTo>
                  <a:pt x="574899" y="3362885"/>
                  <a:pt x="579155" y="3352243"/>
                  <a:pt x="572770" y="3356500"/>
                </a:cubicBezTo>
                <a:cubicBezTo>
                  <a:pt x="572770" y="3358628"/>
                  <a:pt x="570642" y="3358628"/>
                  <a:pt x="570642" y="3360756"/>
                </a:cubicBezTo>
                <a:cubicBezTo>
                  <a:pt x="577027" y="3365013"/>
                  <a:pt x="577027" y="3371398"/>
                  <a:pt x="587668" y="3369270"/>
                </a:cubicBezTo>
                <a:cubicBezTo>
                  <a:pt x="583412" y="3371398"/>
                  <a:pt x="581283" y="3375655"/>
                  <a:pt x="579155" y="3377784"/>
                </a:cubicBezTo>
                <a:cubicBezTo>
                  <a:pt x="585540" y="3382041"/>
                  <a:pt x="587668" y="3373527"/>
                  <a:pt x="591925" y="3377784"/>
                </a:cubicBezTo>
                <a:cubicBezTo>
                  <a:pt x="581283" y="3377784"/>
                  <a:pt x="589796" y="3388426"/>
                  <a:pt x="579155" y="3386297"/>
                </a:cubicBezTo>
                <a:cubicBezTo>
                  <a:pt x="572770" y="3379912"/>
                  <a:pt x="579155" y="3377784"/>
                  <a:pt x="572770" y="3373527"/>
                </a:cubicBezTo>
                <a:cubicBezTo>
                  <a:pt x="564257" y="3373527"/>
                  <a:pt x="568514" y="3382041"/>
                  <a:pt x="562129" y="3384169"/>
                </a:cubicBezTo>
                <a:cubicBezTo>
                  <a:pt x="560001" y="3377784"/>
                  <a:pt x="551488" y="3379912"/>
                  <a:pt x="549359" y="3375655"/>
                </a:cubicBezTo>
                <a:cubicBezTo>
                  <a:pt x="551488" y="3371398"/>
                  <a:pt x="553616" y="3360756"/>
                  <a:pt x="545103" y="3360756"/>
                </a:cubicBezTo>
                <a:cubicBezTo>
                  <a:pt x="542975" y="3360756"/>
                  <a:pt x="549359" y="3371398"/>
                  <a:pt x="545103" y="3373527"/>
                </a:cubicBezTo>
                <a:cubicBezTo>
                  <a:pt x="542975" y="3365013"/>
                  <a:pt x="532333" y="3375655"/>
                  <a:pt x="532333" y="3367142"/>
                </a:cubicBezTo>
                <a:cubicBezTo>
                  <a:pt x="528077" y="3369270"/>
                  <a:pt x="525948" y="3379912"/>
                  <a:pt x="538718" y="3379912"/>
                </a:cubicBezTo>
                <a:cubicBezTo>
                  <a:pt x="530205" y="3371398"/>
                  <a:pt x="540846" y="3379912"/>
                  <a:pt x="547231" y="3379912"/>
                </a:cubicBezTo>
                <a:cubicBezTo>
                  <a:pt x="547231" y="3377784"/>
                  <a:pt x="545103" y="3375655"/>
                  <a:pt x="547231" y="3375655"/>
                </a:cubicBezTo>
                <a:cubicBezTo>
                  <a:pt x="549359" y="3379912"/>
                  <a:pt x="551488" y="3379912"/>
                  <a:pt x="553616" y="3384169"/>
                </a:cubicBezTo>
                <a:cubicBezTo>
                  <a:pt x="549359" y="3388426"/>
                  <a:pt x="545103" y="3379912"/>
                  <a:pt x="536590" y="3382041"/>
                </a:cubicBezTo>
                <a:cubicBezTo>
                  <a:pt x="536590" y="3384169"/>
                  <a:pt x="534461" y="3386297"/>
                  <a:pt x="536590" y="3390554"/>
                </a:cubicBezTo>
                <a:cubicBezTo>
                  <a:pt x="540846" y="3392683"/>
                  <a:pt x="542975" y="3384169"/>
                  <a:pt x="545103" y="3390554"/>
                </a:cubicBezTo>
                <a:cubicBezTo>
                  <a:pt x="536590" y="3394811"/>
                  <a:pt x="536590" y="3405453"/>
                  <a:pt x="523820" y="3409710"/>
                </a:cubicBezTo>
                <a:cubicBezTo>
                  <a:pt x="528077" y="3396939"/>
                  <a:pt x="523820" y="3390554"/>
                  <a:pt x="528077" y="3379912"/>
                </a:cubicBezTo>
                <a:cubicBezTo>
                  <a:pt x="525948" y="3379912"/>
                  <a:pt x="525948" y="3377784"/>
                  <a:pt x="523820" y="3377784"/>
                </a:cubicBezTo>
                <a:cubicBezTo>
                  <a:pt x="517435" y="3386297"/>
                  <a:pt x="517435" y="3401196"/>
                  <a:pt x="511051" y="3409710"/>
                </a:cubicBezTo>
                <a:cubicBezTo>
                  <a:pt x="506794" y="3409710"/>
                  <a:pt x="504666" y="3405453"/>
                  <a:pt x="502537" y="3405453"/>
                </a:cubicBezTo>
                <a:cubicBezTo>
                  <a:pt x="502537" y="3407581"/>
                  <a:pt x="500409" y="3407581"/>
                  <a:pt x="500409" y="3409710"/>
                </a:cubicBezTo>
                <a:cubicBezTo>
                  <a:pt x="502537" y="3411838"/>
                  <a:pt x="506794" y="3411838"/>
                  <a:pt x="506794" y="3413967"/>
                </a:cubicBezTo>
                <a:cubicBezTo>
                  <a:pt x="504666" y="3418223"/>
                  <a:pt x="502537" y="3426737"/>
                  <a:pt x="494024" y="3422480"/>
                </a:cubicBezTo>
                <a:cubicBezTo>
                  <a:pt x="491896" y="3430994"/>
                  <a:pt x="496153" y="3454406"/>
                  <a:pt x="483383" y="3450150"/>
                </a:cubicBezTo>
                <a:cubicBezTo>
                  <a:pt x="485511" y="3448021"/>
                  <a:pt x="483383" y="3437379"/>
                  <a:pt x="485511" y="3422480"/>
                </a:cubicBezTo>
                <a:cubicBezTo>
                  <a:pt x="476998" y="3428865"/>
                  <a:pt x="481255" y="3443764"/>
                  <a:pt x="468485" y="3445893"/>
                </a:cubicBezTo>
                <a:cubicBezTo>
                  <a:pt x="476998" y="3443764"/>
                  <a:pt x="476998" y="3454406"/>
                  <a:pt x="483383" y="3456535"/>
                </a:cubicBezTo>
                <a:cubicBezTo>
                  <a:pt x="479126" y="3456535"/>
                  <a:pt x="483383" y="3460792"/>
                  <a:pt x="476998" y="3460792"/>
                </a:cubicBezTo>
                <a:cubicBezTo>
                  <a:pt x="479126" y="3454406"/>
                  <a:pt x="472742" y="3448021"/>
                  <a:pt x="464229" y="3445893"/>
                </a:cubicBezTo>
                <a:cubicBezTo>
                  <a:pt x="468485" y="3456535"/>
                  <a:pt x="462100" y="3456535"/>
                  <a:pt x="453587" y="3454406"/>
                </a:cubicBezTo>
                <a:cubicBezTo>
                  <a:pt x="453587" y="3475690"/>
                  <a:pt x="438689" y="3475690"/>
                  <a:pt x="434433" y="3490589"/>
                </a:cubicBezTo>
                <a:cubicBezTo>
                  <a:pt x="423792" y="3482076"/>
                  <a:pt x="440818" y="3475690"/>
                  <a:pt x="430176" y="3467177"/>
                </a:cubicBezTo>
                <a:cubicBezTo>
                  <a:pt x="419535" y="3471434"/>
                  <a:pt x="425920" y="3488461"/>
                  <a:pt x="406765" y="3486333"/>
                </a:cubicBezTo>
                <a:cubicBezTo>
                  <a:pt x="406765" y="3496975"/>
                  <a:pt x="398252" y="3501231"/>
                  <a:pt x="393996" y="3507617"/>
                </a:cubicBezTo>
                <a:cubicBezTo>
                  <a:pt x="393996" y="3511873"/>
                  <a:pt x="398252" y="3514002"/>
                  <a:pt x="400381" y="3520387"/>
                </a:cubicBezTo>
                <a:cubicBezTo>
                  <a:pt x="396124" y="3520387"/>
                  <a:pt x="391867" y="3520387"/>
                  <a:pt x="393996" y="3522515"/>
                </a:cubicBezTo>
                <a:cubicBezTo>
                  <a:pt x="400381" y="3522515"/>
                  <a:pt x="402509" y="3524644"/>
                  <a:pt x="400381" y="3528901"/>
                </a:cubicBezTo>
                <a:cubicBezTo>
                  <a:pt x="387611" y="3528901"/>
                  <a:pt x="391867" y="3520387"/>
                  <a:pt x="391867" y="3514002"/>
                </a:cubicBezTo>
                <a:cubicBezTo>
                  <a:pt x="385483" y="3520387"/>
                  <a:pt x="387611" y="3507617"/>
                  <a:pt x="381226" y="3509745"/>
                </a:cubicBezTo>
                <a:cubicBezTo>
                  <a:pt x="385483" y="3516130"/>
                  <a:pt x="385483" y="3524644"/>
                  <a:pt x="376970" y="3518259"/>
                </a:cubicBezTo>
                <a:cubicBezTo>
                  <a:pt x="376970" y="3509745"/>
                  <a:pt x="372713" y="3505488"/>
                  <a:pt x="381226" y="3501231"/>
                </a:cubicBezTo>
                <a:cubicBezTo>
                  <a:pt x="379098" y="3501231"/>
                  <a:pt x="376970" y="3499103"/>
                  <a:pt x="374841" y="3499103"/>
                </a:cubicBezTo>
                <a:cubicBezTo>
                  <a:pt x="368457" y="3499103"/>
                  <a:pt x="372713" y="3511873"/>
                  <a:pt x="366328" y="3505488"/>
                </a:cubicBezTo>
                <a:cubicBezTo>
                  <a:pt x="368457" y="3494846"/>
                  <a:pt x="381226" y="3492718"/>
                  <a:pt x="381226" y="3482076"/>
                </a:cubicBezTo>
                <a:cubicBezTo>
                  <a:pt x="379098" y="3479947"/>
                  <a:pt x="372713" y="3482076"/>
                  <a:pt x="372713" y="3477819"/>
                </a:cubicBezTo>
                <a:cubicBezTo>
                  <a:pt x="379098" y="3479947"/>
                  <a:pt x="374841" y="3471434"/>
                  <a:pt x="383354" y="3473562"/>
                </a:cubicBezTo>
                <a:cubicBezTo>
                  <a:pt x="385483" y="3475690"/>
                  <a:pt x="385483" y="3479947"/>
                  <a:pt x="387611" y="3479947"/>
                </a:cubicBezTo>
                <a:cubicBezTo>
                  <a:pt x="391867" y="3475690"/>
                  <a:pt x="393996" y="3462920"/>
                  <a:pt x="387611" y="3460792"/>
                </a:cubicBezTo>
                <a:cubicBezTo>
                  <a:pt x="393996" y="3462920"/>
                  <a:pt x="393996" y="3456535"/>
                  <a:pt x="400381" y="3458663"/>
                </a:cubicBezTo>
                <a:cubicBezTo>
                  <a:pt x="404637" y="3467177"/>
                  <a:pt x="389739" y="3462920"/>
                  <a:pt x="393996" y="3471434"/>
                </a:cubicBezTo>
                <a:cubicBezTo>
                  <a:pt x="404637" y="3469305"/>
                  <a:pt x="402509" y="3465048"/>
                  <a:pt x="419535" y="3467177"/>
                </a:cubicBezTo>
                <a:cubicBezTo>
                  <a:pt x="417407" y="3465048"/>
                  <a:pt x="417407" y="3462920"/>
                  <a:pt x="419535" y="3460792"/>
                </a:cubicBezTo>
                <a:cubicBezTo>
                  <a:pt x="413150" y="3456535"/>
                  <a:pt x="415278" y="3460792"/>
                  <a:pt x="408894" y="3460792"/>
                </a:cubicBezTo>
                <a:cubicBezTo>
                  <a:pt x="408894" y="3456535"/>
                  <a:pt x="406765" y="3456535"/>
                  <a:pt x="404637" y="3454406"/>
                </a:cubicBezTo>
                <a:cubicBezTo>
                  <a:pt x="400381" y="3448021"/>
                  <a:pt x="408894" y="3445893"/>
                  <a:pt x="406765" y="3439508"/>
                </a:cubicBezTo>
                <a:cubicBezTo>
                  <a:pt x="398252" y="3435251"/>
                  <a:pt x="398252" y="3450150"/>
                  <a:pt x="393996" y="3439508"/>
                </a:cubicBezTo>
                <a:cubicBezTo>
                  <a:pt x="400381" y="3435251"/>
                  <a:pt x="408894" y="3422480"/>
                  <a:pt x="415278" y="3424609"/>
                </a:cubicBezTo>
                <a:cubicBezTo>
                  <a:pt x="411022" y="3424609"/>
                  <a:pt x="413150" y="3430994"/>
                  <a:pt x="413150" y="3435251"/>
                </a:cubicBezTo>
                <a:cubicBezTo>
                  <a:pt x="428048" y="3433122"/>
                  <a:pt x="428048" y="3416095"/>
                  <a:pt x="438689" y="3416095"/>
                </a:cubicBezTo>
                <a:cubicBezTo>
                  <a:pt x="436561" y="3411838"/>
                  <a:pt x="434433" y="3411838"/>
                  <a:pt x="430176" y="3411838"/>
                </a:cubicBezTo>
                <a:cubicBezTo>
                  <a:pt x="425920" y="3403325"/>
                  <a:pt x="430176" y="3401196"/>
                  <a:pt x="432304" y="3396939"/>
                </a:cubicBezTo>
                <a:cubicBezTo>
                  <a:pt x="449331" y="3396939"/>
                  <a:pt x="451459" y="3382041"/>
                  <a:pt x="457844" y="3367142"/>
                </a:cubicBezTo>
                <a:cubicBezTo>
                  <a:pt x="459972" y="3371398"/>
                  <a:pt x="453587" y="3375655"/>
                  <a:pt x="459972" y="3377784"/>
                </a:cubicBezTo>
                <a:cubicBezTo>
                  <a:pt x="470613" y="3377784"/>
                  <a:pt x="462100" y="3365013"/>
                  <a:pt x="468485" y="3362885"/>
                </a:cubicBezTo>
                <a:cubicBezTo>
                  <a:pt x="470613" y="3365013"/>
                  <a:pt x="470613" y="3371398"/>
                  <a:pt x="476998" y="3369270"/>
                </a:cubicBezTo>
                <a:cubicBezTo>
                  <a:pt x="474870" y="3367142"/>
                  <a:pt x="474870" y="3362885"/>
                  <a:pt x="474870" y="3360756"/>
                </a:cubicBezTo>
                <a:cubicBezTo>
                  <a:pt x="489768" y="3360756"/>
                  <a:pt x="474870" y="3339472"/>
                  <a:pt x="481255" y="3333087"/>
                </a:cubicBezTo>
                <a:cubicBezTo>
                  <a:pt x="496153" y="3335216"/>
                  <a:pt x="500409" y="3318188"/>
                  <a:pt x="489768" y="3311803"/>
                </a:cubicBezTo>
                <a:cubicBezTo>
                  <a:pt x="487640" y="3313931"/>
                  <a:pt x="489768" y="3326702"/>
                  <a:pt x="483383" y="3318188"/>
                </a:cubicBezTo>
                <a:cubicBezTo>
                  <a:pt x="489768" y="3316060"/>
                  <a:pt x="476998" y="3316060"/>
                  <a:pt x="476998" y="3311803"/>
                </a:cubicBezTo>
                <a:cubicBezTo>
                  <a:pt x="483383" y="3311803"/>
                  <a:pt x="489768" y="3309675"/>
                  <a:pt x="494024" y="3307546"/>
                </a:cubicBezTo>
                <a:cubicBezTo>
                  <a:pt x="500409" y="3318188"/>
                  <a:pt x="498281" y="3316060"/>
                  <a:pt x="498281" y="3324573"/>
                </a:cubicBezTo>
                <a:cubicBezTo>
                  <a:pt x="511051" y="3318188"/>
                  <a:pt x="517435" y="3305418"/>
                  <a:pt x="515307" y="3296904"/>
                </a:cubicBezTo>
                <a:cubicBezTo>
                  <a:pt x="515307" y="3301161"/>
                  <a:pt x="525948" y="3296904"/>
                  <a:pt x="528077" y="3294776"/>
                </a:cubicBezTo>
                <a:cubicBezTo>
                  <a:pt x="517435" y="3286262"/>
                  <a:pt x="536590" y="3286262"/>
                  <a:pt x="536590" y="3279877"/>
                </a:cubicBezTo>
                <a:cubicBezTo>
                  <a:pt x="534461" y="3277749"/>
                  <a:pt x="528077" y="3267106"/>
                  <a:pt x="532333" y="3264978"/>
                </a:cubicBezTo>
                <a:cubicBezTo>
                  <a:pt x="536590" y="3269235"/>
                  <a:pt x="538718" y="3273492"/>
                  <a:pt x="545103" y="3273492"/>
                </a:cubicBezTo>
                <a:cubicBezTo>
                  <a:pt x="542975" y="3260721"/>
                  <a:pt x="560001" y="3271363"/>
                  <a:pt x="555744" y="3256464"/>
                </a:cubicBezTo>
                <a:cubicBezTo>
                  <a:pt x="551488" y="3260721"/>
                  <a:pt x="549359" y="3254336"/>
                  <a:pt x="547231" y="3252208"/>
                </a:cubicBezTo>
                <a:cubicBezTo>
                  <a:pt x="551488" y="3247951"/>
                  <a:pt x="557872" y="3235180"/>
                  <a:pt x="562129" y="3247951"/>
                </a:cubicBezTo>
                <a:cubicBezTo>
                  <a:pt x="560001" y="3237309"/>
                  <a:pt x="564257" y="3222410"/>
                  <a:pt x="577027" y="3218153"/>
                </a:cubicBezTo>
                <a:cubicBezTo>
                  <a:pt x="577027" y="3216025"/>
                  <a:pt x="574899" y="3211768"/>
                  <a:pt x="574899" y="3209639"/>
                </a:cubicBezTo>
                <a:cubicBezTo>
                  <a:pt x="583412" y="3205383"/>
                  <a:pt x="579155" y="3218153"/>
                  <a:pt x="583412" y="3218153"/>
                </a:cubicBezTo>
                <a:cubicBezTo>
                  <a:pt x="589796" y="3207511"/>
                  <a:pt x="585540" y="3198997"/>
                  <a:pt x="594053" y="3190484"/>
                </a:cubicBezTo>
                <a:cubicBezTo>
                  <a:pt x="587668" y="3188355"/>
                  <a:pt x="591925" y="3196869"/>
                  <a:pt x="583412" y="3194741"/>
                </a:cubicBezTo>
                <a:cubicBezTo>
                  <a:pt x="589796" y="3190484"/>
                  <a:pt x="591925" y="3173457"/>
                  <a:pt x="600438" y="3177713"/>
                </a:cubicBezTo>
                <a:cubicBezTo>
                  <a:pt x="596181" y="3177713"/>
                  <a:pt x="594053" y="3186227"/>
                  <a:pt x="598310" y="3186227"/>
                </a:cubicBezTo>
                <a:cubicBezTo>
                  <a:pt x="602566" y="3181970"/>
                  <a:pt x="608951" y="3179842"/>
                  <a:pt x="606823" y="3169200"/>
                </a:cubicBezTo>
                <a:cubicBezTo>
                  <a:pt x="602566" y="3171328"/>
                  <a:pt x="600438" y="3175585"/>
                  <a:pt x="598310" y="3169200"/>
                </a:cubicBezTo>
                <a:cubicBezTo>
                  <a:pt x="602566" y="3167071"/>
                  <a:pt x="602566" y="3158558"/>
                  <a:pt x="608951" y="3167071"/>
                </a:cubicBezTo>
                <a:cubicBezTo>
                  <a:pt x="600438" y="3158558"/>
                  <a:pt x="608951" y="3158558"/>
                  <a:pt x="608951" y="3152172"/>
                </a:cubicBezTo>
                <a:cubicBezTo>
                  <a:pt x="602566" y="3152172"/>
                  <a:pt x="600438" y="3156429"/>
                  <a:pt x="594053" y="3154301"/>
                </a:cubicBezTo>
                <a:cubicBezTo>
                  <a:pt x="596181" y="3158558"/>
                  <a:pt x="589796" y="3158558"/>
                  <a:pt x="594053" y="3164943"/>
                </a:cubicBezTo>
                <a:cubicBezTo>
                  <a:pt x="568514" y="3158558"/>
                  <a:pt x="581283" y="3192612"/>
                  <a:pt x="555744" y="3192612"/>
                </a:cubicBezTo>
                <a:cubicBezTo>
                  <a:pt x="557872" y="3203254"/>
                  <a:pt x="540846" y="3201126"/>
                  <a:pt x="545103" y="3213896"/>
                </a:cubicBezTo>
                <a:cubicBezTo>
                  <a:pt x="532333" y="3222410"/>
                  <a:pt x="521692" y="3233052"/>
                  <a:pt x="515307" y="3245822"/>
                </a:cubicBezTo>
                <a:cubicBezTo>
                  <a:pt x="513179" y="3243694"/>
                  <a:pt x="506794" y="3243694"/>
                  <a:pt x="504666" y="3239437"/>
                </a:cubicBezTo>
                <a:cubicBezTo>
                  <a:pt x="502537" y="3243694"/>
                  <a:pt x="496153" y="3241566"/>
                  <a:pt x="498281" y="3247951"/>
                </a:cubicBezTo>
                <a:cubicBezTo>
                  <a:pt x="489768" y="3250079"/>
                  <a:pt x="485511" y="3243694"/>
                  <a:pt x="481255" y="3241566"/>
                </a:cubicBezTo>
                <a:cubicBezTo>
                  <a:pt x="481255" y="3247951"/>
                  <a:pt x="483383" y="3254336"/>
                  <a:pt x="487640" y="3256464"/>
                </a:cubicBezTo>
                <a:cubicBezTo>
                  <a:pt x="481255" y="3262850"/>
                  <a:pt x="472742" y="3260721"/>
                  <a:pt x="470613" y="3260721"/>
                </a:cubicBezTo>
                <a:cubicBezTo>
                  <a:pt x="472742" y="3267106"/>
                  <a:pt x="474870" y="3269235"/>
                  <a:pt x="470613" y="3271363"/>
                </a:cubicBezTo>
                <a:cubicBezTo>
                  <a:pt x="464229" y="3264978"/>
                  <a:pt x="470613" y="3258593"/>
                  <a:pt x="462100" y="3256464"/>
                </a:cubicBezTo>
                <a:cubicBezTo>
                  <a:pt x="462100" y="3262850"/>
                  <a:pt x="459972" y="3271363"/>
                  <a:pt x="451459" y="3264978"/>
                </a:cubicBezTo>
                <a:cubicBezTo>
                  <a:pt x="453587" y="3271363"/>
                  <a:pt x="449331" y="3271363"/>
                  <a:pt x="449331" y="3275620"/>
                </a:cubicBezTo>
                <a:cubicBezTo>
                  <a:pt x="455715" y="3277749"/>
                  <a:pt x="459972" y="3282005"/>
                  <a:pt x="459972" y="3288391"/>
                </a:cubicBezTo>
                <a:cubicBezTo>
                  <a:pt x="451459" y="3288391"/>
                  <a:pt x="457844" y="3284134"/>
                  <a:pt x="449331" y="3282005"/>
                </a:cubicBezTo>
                <a:cubicBezTo>
                  <a:pt x="449331" y="3292647"/>
                  <a:pt x="438689" y="3290519"/>
                  <a:pt x="434433" y="3299033"/>
                </a:cubicBezTo>
                <a:cubicBezTo>
                  <a:pt x="432304" y="3290519"/>
                  <a:pt x="434433" y="3288391"/>
                  <a:pt x="425920" y="3284134"/>
                </a:cubicBezTo>
                <a:cubicBezTo>
                  <a:pt x="430176" y="3286262"/>
                  <a:pt x="423792" y="3277749"/>
                  <a:pt x="423792" y="3273492"/>
                </a:cubicBezTo>
                <a:cubicBezTo>
                  <a:pt x="430176" y="3273492"/>
                  <a:pt x="432304" y="3267106"/>
                  <a:pt x="434433" y="3262850"/>
                </a:cubicBezTo>
                <a:cubicBezTo>
                  <a:pt x="438689" y="3269235"/>
                  <a:pt x="430176" y="3273492"/>
                  <a:pt x="438689" y="3273492"/>
                </a:cubicBezTo>
                <a:cubicBezTo>
                  <a:pt x="436561" y="3269235"/>
                  <a:pt x="440818" y="3269235"/>
                  <a:pt x="442946" y="3267106"/>
                </a:cubicBezTo>
                <a:cubicBezTo>
                  <a:pt x="440818" y="3262850"/>
                  <a:pt x="442946" y="3260721"/>
                  <a:pt x="442946" y="3258593"/>
                </a:cubicBezTo>
                <a:cubicBezTo>
                  <a:pt x="442946" y="3258593"/>
                  <a:pt x="442946" y="3256464"/>
                  <a:pt x="438689" y="3254336"/>
                </a:cubicBezTo>
                <a:cubicBezTo>
                  <a:pt x="434433" y="3258593"/>
                  <a:pt x="428048" y="3262850"/>
                  <a:pt x="425920" y="3269235"/>
                </a:cubicBezTo>
                <a:cubicBezTo>
                  <a:pt x="419535" y="3269235"/>
                  <a:pt x="419535" y="3264978"/>
                  <a:pt x="415278" y="3264978"/>
                </a:cubicBezTo>
                <a:cubicBezTo>
                  <a:pt x="415278" y="3267106"/>
                  <a:pt x="419535" y="3269235"/>
                  <a:pt x="417407" y="3273492"/>
                </a:cubicBezTo>
                <a:cubicBezTo>
                  <a:pt x="413150" y="3271363"/>
                  <a:pt x="411022" y="3267106"/>
                  <a:pt x="406765" y="3267106"/>
                </a:cubicBezTo>
                <a:cubicBezTo>
                  <a:pt x="406765" y="3275620"/>
                  <a:pt x="404637" y="3273492"/>
                  <a:pt x="406765" y="3279877"/>
                </a:cubicBezTo>
                <a:cubicBezTo>
                  <a:pt x="404637" y="3277749"/>
                  <a:pt x="402509" y="3275620"/>
                  <a:pt x="400381" y="3273492"/>
                </a:cubicBezTo>
                <a:cubicBezTo>
                  <a:pt x="396124" y="3277749"/>
                  <a:pt x="391867" y="3284134"/>
                  <a:pt x="385483" y="3286262"/>
                </a:cubicBezTo>
                <a:cubicBezTo>
                  <a:pt x="385483" y="3286262"/>
                  <a:pt x="385483" y="3288391"/>
                  <a:pt x="383354" y="3288391"/>
                </a:cubicBezTo>
                <a:cubicBezTo>
                  <a:pt x="383354" y="3282005"/>
                  <a:pt x="379098" y="3284134"/>
                  <a:pt x="376970" y="3282005"/>
                </a:cubicBezTo>
                <a:cubicBezTo>
                  <a:pt x="376970" y="3282005"/>
                  <a:pt x="376970" y="3284134"/>
                  <a:pt x="376970" y="3284134"/>
                </a:cubicBezTo>
                <a:cubicBezTo>
                  <a:pt x="368457" y="3277749"/>
                  <a:pt x="370585" y="3286262"/>
                  <a:pt x="364200" y="3279877"/>
                </a:cubicBezTo>
                <a:cubicBezTo>
                  <a:pt x="368457" y="3284134"/>
                  <a:pt x="368457" y="3288391"/>
                  <a:pt x="364200" y="3286262"/>
                </a:cubicBezTo>
                <a:cubicBezTo>
                  <a:pt x="362072" y="3279877"/>
                  <a:pt x="357815" y="3273492"/>
                  <a:pt x="349302" y="3271363"/>
                </a:cubicBezTo>
                <a:cubicBezTo>
                  <a:pt x="351430" y="3267106"/>
                  <a:pt x="353559" y="3262850"/>
                  <a:pt x="355687" y="3256464"/>
                </a:cubicBezTo>
                <a:cubicBezTo>
                  <a:pt x="351430" y="3256464"/>
                  <a:pt x="351430" y="3247951"/>
                  <a:pt x="345046" y="3247951"/>
                </a:cubicBezTo>
                <a:cubicBezTo>
                  <a:pt x="349302" y="3262850"/>
                  <a:pt x="345046" y="3267106"/>
                  <a:pt x="340789" y="3273492"/>
                </a:cubicBezTo>
                <a:cubicBezTo>
                  <a:pt x="345046" y="3279877"/>
                  <a:pt x="351430" y="3290519"/>
                  <a:pt x="342917" y="3290519"/>
                </a:cubicBezTo>
                <a:cubicBezTo>
                  <a:pt x="340789" y="3286262"/>
                  <a:pt x="345046" y="3284134"/>
                  <a:pt x="342917" y="3277749"/>
                </a:cubicBezTo>
                <a:cubicBezTo>
                  <a:pt x="338661" y="3275620"/>
                  <a:pt x="332276" y="3273492"/>
                  <a:pt x="330148" y="3273492"/>
                </a:cubicBezTo>
                <a:cubicBezTo>
                  <a:pt x="332276" y="3277749"/>
                  <a:pt x="340789" y="3284134"/>
                  <a:pt x="334404" y="3286262"/>
                </a:cubicBezTo>
                <a:cubicBezTo>
                  <a:pt x="334404" y="3282005"/>
                  <a:pt x="328019" y="3275620"/>
                  <a:pt x="328019" y="3282005"/>
                </a:cubicBezTo>
                <a:cubicBezTo>
                  <a:pt x="328019" y="3288391"/>
                  <a:pt x="334404" y="3288391"/>
                  <a:pt x="334404" y="3296904"/>
                </a:cubicBezTo>
                <a:cubicBezTo>
                  <a:pt x="330148" y="3296904"/>
                  <a:pt x="321635" y="3286262"/>
                  <a:pt x="321635" y="3290519"/>
                </a:cubicBezTo>
                <a:cubicBezTo>
                  <a:pt x="325891" y="3292647"/>
                  <a:pt x="332276" y="3305418"/>
                  <a:pt x="328019" y="3307546"/>
                </a:cubicBezTo>
                <a:cubicBezTo>
                  <a:pt x="321635" y="3305418"/>
                  <a:pt x="325891" y="3301161"/>
                  <a:pt x="321635" y="3299033"/>
                </a:cubicBezTo>
                <a:cubicBezTo>
                  <a:pt x="321635" y="3305418"/>
                  <a:pt x="313122" y="3292647"/>
                  <a:pt x="315250" y="3299033"/>
                </a:cubicBezTo>
                <a:cubicBezTo>
                  <a:pt x="325891" y="3307546"/>
                  <a:pt x="319506" y="3322445"/>
                  <a:pt x="310993" y="3322445"/>
                </a:cubicBezTo>
                <a:cubicBezTo>
                  <a:pt x="313122" y="3326702"/>
                  <a:pt x="317378" y="3330959"/>
                  <a:pt x="319506" y="3333087"/>
                </a:cubicBezTo>
                <a:cubicBezTo>
                  <a:pt x="315250" y="3333087"/>
                  <a:pt x="313122" y="3335216"/>
                  <a:pt x="319506" y="3341601"/>
                </a:cubicBezTo>
                <a:cubicBezTo>
                  <a:pt x="313122" y="3339472"/>
                  <a:pt x="315250" y="3345858"/>
                  <a:pt x="308865" y="3343729"/>
                </a:cubicBezTo>
                <a:cubicBezTo>
                  <a:pt x="306737" y="3335216"/>
                  <a:pt x="308865" y="3320317"/>
                  <a:pt x="313122" y="3316060"/>
                </a:cubicBezTo>
                <a:cubicBezTo>
                  <a:pt x="310993" y="3313931"/>
                  <a:pt x="308865" y="3311803"/>
                  <a:pt x="308865" y="3311803"/>
                </a:cubicBezTo>
                <a:cubicBezTo>
                  <a:pt x="302480" y="3333087"/>
                  <a:pt x="289711" y="3335216"/>
                  <a:pt x="287582" y="3362885"/>
                </a:cubicBezTo>
                <a:cubicBezTo>
                  <a:pt x="281197" y="3360756"/>
                  <a:pt x="281197" y="3365013"/>
                  <a:pt x="276941" y="3362885"/>
                </a:cubicBezTo>
                <a:cubicBezTo>
                  <a:pt x="274813" y="3347986"/>
                  <a:pt x="283326" y="3339472"/>
                  <a:pt x="274813" y="3322445"/>
                </a:cubicBezTo>
                <a:cubicBezTo>
                  <a:pt x="272684" y="3320317"/>
                  <a:pt x="272684" y="3320317"/>
                  <a:pt x="270556" y="3320317"/>
                </a:cubicBezTo>
                <a:cubicBezTo>
                  <a:pt x="268428" y="3337344"/>
                  <a:pt x="272684" y="3365013"/>
                  <a:pt x="253530" y="3358628"/>
                </a:cubicBezTo>
                <a:cubicBezTo>
                  <a:pt x="249273" y="3371398"/>
                  <a:pt x="245017" y="3390554"/>
                  <a:pt x="230119" y="3384169"/>
                </a:cubicBezTo>
                <a:cubicBezTo>
                  <a:pt x="232247" y="3388426"/>
                  <a:pt x="232247" y="3390554"/>
                  <a:pt x="230119" y="3392683"/>
                </a:cubicBezTo>
                <a:cubicBezTo>
                  <a:pt x="230119" y="3386297"/>
                  <a:pt x="227991" y="3384169"/>
                  <a:pt x="221606" y="3382041"/>
                </a:cubicBezTo>
                <a:cubicBezTo>
                  <a:pt x="221606" y="3384169"/>
                  <a:pt x="217349" y="3384169"/>
                  <a:pt x="210965" y="3382041"/>
                </a:cubicBezTo>
                <a:cubicBezTo>
                  <a:pt x="210965" y="3386297"/>
                  <a:pt x="206708" y="3386297"/>
                  <a:pt x="213093" y="3390554"/>
                </a:cubicBezTo>
                <a:cubicBezTo>
                  <a:pt x="213093" y="3388426"/>
                  <a:pt x="213093" y="3384169"/>
                  <a:pt x="215221" y="3384169"/>
                </a:cubicBezTo>
                <a:cubicBezTo>
                  <a:pt x="221606" y="3394811"/>
                  <a:pt x="213093" y="3396939"/>
                  <a:pt x="215221" y="3407581"/>
                </a:cubicBezTo>
                <a:cubicBezTo>
                  <a:pt x="198195" y="3390554"/>
                  <a:pt x="187554" y="3403325"/>
                  <a:pt x="176912" y="3403325"/>
                </a:cubicBezTo>
                <a:cubicBezTo>
                  <a:pt x="172656" y="3394811"/>
                  <a:pt x="162014" y="3394811"/>
                  <a:pt x="155630" y="3392683"/>
                </a:cubicBezTo>
                <a:cubicBezTo>
                  <a:pt x="140732" y="3373527"/>
                  <a:pt x="142860" y="3347986"/>
                  <a:pt x="149245" y="3326702"/>
                </a:cubicBezTo>
                <a:cubicBezTo>
                  <a:pt x="155630" y="3333087"/>
                  <a:pt x="151373" y="3335216"/>
                  <a:pt x="153501" y="3339472"/>
                </a:cubicBezTo>
                <a:cubicBezTo>
                  <a:pt x="162014" y="3339472"/>
                  <a:pt x="155630" y="3324573"/>
                  <a:pt x="164143" y="3322445"/>
                </a:cubicBezTo>
                <a:cubicBezTo>
                  <a:pt x="147116" y="3296904"/>
                  <a:pt x="181169" y="3288391"/>
                  <a:pt x="179041" y="3271363"/>
                </a:cubicBezTo>
                <a:cubicBezTo>
                  <a:pt x="189682" y="3273492"/>
                  <a:pt x="196067" y="3262850"/>
                  <a:pt x="200323" y="3252208"/>
                </a:cubicBezTo>
                <a:cubicBezTo>
                  <a:pt x="198195" y="3252208"/>
                  <a:pt x="196067" y="3250079"/>
                  <a:pt x="196067" y="3247951"/>
                </a:cubicBezTo>
                <a:cubicBezTo>
                  <a:pt x="196067" y="3247951"/>
                  <a:pt x="198195" y="3247951"/>
                  <a:pt x="198195" y="3247951"/>
                </a:cubicBezTo>
                <a:cubicBezTo>
                  <a:pt x="196067" y="3247951"/>
                  <a:pt x="193938" y="3247951"/>
                  <a:pt x="191810" y="3243694"/>
                </a:cubicBezTo>
                <a:cubicBezTo>
                  <a:pt x="196067" y="3235180"/>
                  <a:pt x="204580" y="3233052"/>
                  <a:pt x="202452" y="3220282"/>
                </a:cubicBezTo>
                <a:cubicBezTo>
                  <a:pt x="210965" y="3218153"/>
                  <a:pt x="221606" y="3207511"/>
                  <a:pt x="215221" y="3198997"/>
                </a:cubicBezTo>
                <a:cubicBezTo>
                  <a:pt x="219478" y="3194741"/>
                  <a:pt x="217349" y="3201126"/>
                  <a:pt x="223734" y="3203254"/>
                </a:cubicBezTo>
                <a:cubicBezTo>
                  <a:pt x="225862" y="3196869"/>
                  <a:pt x="219478" y="3181970"/>
                  <a:pt x="230119" y="3184099"/>
                </a:cubicBezTo>
                <a:cubicBezTo>
                  <a:pt x="232247" y="3190484"/>
                  <a:pt x="221606" y="3188355"/>
                  <a:pt x="227991" y="3192612"/>
                </a:cubicBezTo>
                <a:cubicBezTo>
                  <a:pt x="232247" y="3190484"/>
                  <a:pt x="242889" y="3188355"/>
                  <a:pt x="230119" y="3179842"/>
                </a:cubicBezTo>
                <a:cubicBezTo>
                  <a:pt x="245017" y="3175585"/>
                  <a:pt x="251402" y="3162814"/>
                  <a:pt x="259915" y="3150044"/>
                </a:cubicBezTo>
                <a:cubicBezTo>
                  <a:pt x="259915" y="3150044"/>
                  <a:pt x="257787" y="3150044"/>
                  <a:pt x="257787" y="3147916"/>
                </a:cubicBezTo>
                <a:cubicBezTo>
                  <a:pt x="249273" y="3154301"/>
                  <a:pt x="232247" y="3158558"/>
                  <a:pt x="236504" y="3171328"/>
                </a:cubicBezTo>
                <a:cubicBezTo>
                  <a:pt x="234376" y="3162814"/>
                  <a:pt x="232247" y="3158558"/>
                  <a:pt x="227991" y="3156429"/>
                </a:cubicBezTo>
                <a:cubicBezTo>
                  <a:pt x="238632" y="3154301"/>
                  <a:pt x="255658" y="3150044"/>
                  <a:pt x="247145" y="3139402"/>
                </a:cubicBezTo>
                <a:cubicBezTo>
                  <a:pt x="251402" y="3139402"/>
                  <a:pt x="253530" y="3139402"/>
                  <a:pt x="255658" y="3137274"/>
                </a:cubicBezTo>
                <a:cubicBezTo>
                  <a:pt x="253530" y="3135145"/>
                  <a:pt x="253530" y="3133017"/>
                  <a:pt x="253530" y="3130888"/>
                </a:cubicBezTo>
                <a:cubicBezTo>
                  <a:pt x="251402" y="3130888"/>
                  <a:pt x="251402" y="3130888"/>
                  <a:pt x="247145" y="3128760"/>
                </a:cubicBezTo>
                <a:cubicBezTo>
                  <a:pt x="255658" y="3141530"/>
                  <a:pt x="227991" y="3133017"/>
                  <a:pt x="242889" y="3145787"/>
                </a:cubicBezTo>
                <a:cubicBezTo>
                  <a:pt x="227991" y="3143659"/>
                  <a:pt x="230119" y="3154301"/>
                  <a:pt x="221606" y="3156429"/>
                </a:cubicBezTo>
                <a:cubicBezTo>
                  <a:pt x="219478" y="3150044"/>
                  <a:pt x="223734" y="3150044"/>
                  <a:pt x="215221" y="3147916"/>
                </a:cubicBezTo>
                <a:cubicBezTo>
                  <a:pt x="217349" y="3152172"/>
                  <a:pt x="208836" y="3147916"/>
                  <a:pt x="206708" y="3147916"/>
                </a:cubicBezTo>
                <a:cubicBezTo>
                  <a:pt x="215221" y="3152172"/>
                  <a:pt x="204580" y="3152172"/>
                  <a:pt x="208836" y="3160686"/>
                </a:cubicBezTo>
                <a:cubicBezTo>
                  <a:pt x="210965" y="3158558"/>
                  <a:pt x="213093" y="3158558"/>
                  <a:pt x="215221" y="3162814"/>
                </a:cubicBezTo>
                <a:cubicBezTo>
                  <a:pt x="208836" y="3164943"/>
                  <a:pt x="210965" y="3173457"/>
                  <a:pt x="198195" y="3171328"/>
                </a:cubicBezTo>
                <a:cubicBezTo>
                  <a:pt x="196067" y="3167071"/>
                  <a:pt x="196067" y="3162814"/>
                  <a:pt x="193938" y="3162814"/>
                </a:cubicBezTo>
                <a:cubicBezTo>
                  <a:pt x="187554" y="3167071"/>
                  <a:pt x="196067" y="3171328"/>
                  <a:pt x="193938" y="3179842"/>
                </a:cubicBezTo>
                <a:cubicBezTo>
                  <a:pt x="179041" y="3173457"/>
                  <a:pt x="183297" y="3186227"/>
                  <a:pt x="166271" y="3181970"/>
                </a:cubicBezTo>
                <a:cubicBezTo>
                  <a:pt x="166271" y="3188355"/>
                  <a:pt x="155630" y="3188355"/>
                  <a:pt x="151373" y="3190484"/>
                </a:cubicBezTo>
                <a:cubicBezTo>
                  <a:pt x="151373" y="3188355"/>
                  <a:pt x="147116" y="3184099"/>
                  <a:pt x="144988" y="3184099"/>
                </a:cubicBezTo>
                <a:cubicBezTo>
                  <a:pt x="142860" y="3188355"/>
                  <a:pt x="127962" y="3186227"/>
                  <a:pt x="138603" y="3192612"/>
                </a:cubicBezTo>
                <a:cubicBezTo>
                  <a:pt x="132219" y="3196869"/>
                  <a:pt x="134347" y="3190484"/>
                  <a:pt x="125834" y="3188355"/>
                </a:cubicBezTo>
                <a:cubicBezTo>
                  <a:pt x="127962" y="3194741"/>
                  <a:pt x="119449" y="3190484"/>
                  <a:pt x="119449" y="3194741"/>
                </a:cubicBezTo>
                <a:cubicBezTo>
                  <a:pt x="125834" y="3201126"/>
                  <a:pt x="123705" y="3194741"/>
                  <a:pt x="130090" y="3194741"/>
                </a:cubicBezTo>
                <a:cubicBezTo>
                  <a:pt x="136475" y="3198997"/>
                  <a:pt x="130090" y="3198997"/>
                  <a:pt x="134347" y="3205383"/>
                </a:cubicBezTo>
                <a:cubicBezTo>
                  <a:pt x="127962" y="3203254"/>
                  <a:pt x="125834" y="3205383"/>
                  <a:pt x="127962" y="3211768"/>
                </a:cubicBezTo>
                <a:cubicBezTo>
                  <a:pt x="121577" y="3207511"/>
                  <a:pt x="117321" y="3216025"/>
                  <a:pt x="113064" y="3207511"/>
                </a:cubicBezTo>
                <a:cubicBezTo>
                  <a:pt x="115192" y="3205383"/>
                  <a:pt x="127962" y="3211768"/>
                  <a:pt x="121577" y="3198997"/>
                </a:cubicBezTo>
                <a:cubicBezTo>
                  <a:pt x="113064" y="3203254"/>
                  <a:pt x="113064" y="3196869"/>
                  <a:pt x="102423" y="3194741"/>
                </a:cubicBezTo>
                <a:cubicBezTo>
                  <a:pt x="108808" y="3205383"/>
                  <a:pt x="89653" y="3198997"/>
                  <a:pt x="91781" y="3207511"/>
                </a:cubicBezTo>
                <a:cubicBezTo>
                  <a:pt x="87525" y="3201126"/>
                  <a:pt x="93910" y="3201126"/>
                  <a:pt x="89653" y="3194741"/>
                </a:cubicBezTo>
                <a:cubicBezTo>
                  <a:pt x="100295" y="3196869"/>
                  <a:pt x="100295" y="3190484"/>
                  <a:pt x="102423" y="3186227"/>
                </a:cubicBezTo>
                <a:cubicBezTo>
                  <a:pt x="100295" y="3186227"/>
                  <a:pt x="96038" y="3181970"/>
                  <a:pt x="100295" y="3181970"/>
                </a:cubicBezTo>
                <a:cubicBezTo>
                  <a:pt x="106679" y="3184099"/>
                  <a:pt x="110936" y="3169200"/>
                  <a:pt x="108808" y="3160686"/>
                </a:cubicBezTo>
                <a:cubicBezTo>
                  <a:pt x="115192" y="3160686"/>
                  <a:pt x="115192" y="3164943"/>
                  <a:pt x="121577" y="3162814"/>
                </a:cubicBezTo>
                <a:cubicBezTo>
                  <a:pt x="121577" y="3156429"/>
                  <a:pt x="123705" y="3152172"/>
                  <a:pt x="127962" y="3150044"/>
                </a:cubicBezTo>
                <a:cubicBezTo>
                  <a:pt x="125834" y="3150044"/>
                  <a:pt x="125834" y="3150044"/>
                  <a:pt x="123705" y="3147916"/>
                </a:cubicBezTo>
                <a:cubicBezTo>
                  <a:pt x="132219" y="3118118"/>
                  <a:pt x="155630" y="3107476"/>
                  <a:pt x="157758" y="3071293"/>
                </a:cubicBezTo>
                <a:cubicBezTo>
                  <a:pt x="168399" y="3071293"/>
                  <a:pt x="170527" y="3060651"/>
                  <a:pt x="170527" y="3047880"/>
                </a:cubicBezTo>
                <a:cubicBezTo>
                  <a:pt x="181169" y="3050009"/>
                  <a:pt x="187554" y="3037238"/>
                  <a:pt x="179041" y="3022340"/>
                </a:cubicBezTo>
                <a:cubicBezTo>
                  <a:pt x="176912" y="3030853"/>
                  <a:pt x="181169" y="3045752"/>
                  <a:pt x="172656" y="3045752"/>
                </a:cubicBezTo>
                <a:cubicBezTo>
                  <a:pt x="174784" y="3032982"/>
                  <a:pt x="172656" y="3013826"/>
                  <a:pt x="183297" y="3011698"/>
                </a:cubicBezTo>
                <a:cubicBezTo>
                  <a:pt x="176912" y="3007441"/>
                  <a:pt x="181169" y="2998927"/>
                  <a:pt x="183297" y="2996799"/>
                </a:cubicBezTo>
                <a:cubicBezTo>
                  <a:pt x="185425" y="3003184"/>
                  <a:pt x="183297" y="3011698"/>
                  <a:pt x="189682" y="3018083"/>
                </a:cubicBezTo>
                <a:cubicBezTo>
                  <a:pt x="191810" y="3009569"/>
                  <a:pt x="181169" y="2994670"/>
                  <a:pt x="185425" y="2984028"/>
                </a:cubicBezTo>
                <a:cubicBezTo>
                  <a:pt x="189682" y="2984028"/>
                  <a:pt x="189682" y="2988285"/>
                  <a:pt x="193938" y="2988285"/>
                </a:cubicBezTo>
                <a:cubicBezTo>
                  <a:pt x="196067" y="2984028"/>
                  <a:pt x="196067" y="2973386"/>
                  <a:pt x="202452" y="2981900"/>
                </a:cubicBezTo>
                <a:cubicBezTo>
                  <a:pt x="200323" y="2979771"/>
                  <a:pt x="202452" y="2979771"/>
                  <a:pt x="202452" y="2979771"/>
                </a:cubicBezTo>
                <a:cubicBezTo>
                  <a:pt x="198195" y="2975515"/>
                  <a:pt x="198195" y="2967001"/>
                  <a:pt x="193938" y="2962744"/>
                </a:cubicBezTo>
                <a:cubicBezTo>
                  <a:pt x="191810" y="2962744"/>
                  <a:pt x="191810" y="2964873"/>
                  <a:pt x="191810" y="2964873"/>
                </a:cubicBezTo>
                <a:cubicBezTo>
                  <a:pt x="191810" y="2971258"/>
                  <a:pt x="196067" y="2971258"/>
                  <a:pt x="193938" y="2975515"/>
                </a:cubicBezTo>
                <a:cubicBezTo>
                  <a:pt x="185425" y="2971258"/>
                  <a:pt x="196067" y="2984028"/>
                  <a:pt x="189682" y="2981900"/>
                </a:cubicBezTo>
                <a:cubicBezTo>
                  <a:pt x="185425" y="2971258"/>
                  <a:pt x="191810" y="2975515"/>
                  <a:pt x="189682" y="2967001"/>
                </a:cubicBezTo>
                <a:cubicBezTo>
                  <a:pt x="185425" y="2962744"/>
                  <a:pt x="179041" y="2960616"/>
                  <a:pt x="176912" y="2964873"/>
                </a:cubicBezTo>
                <a:cubicBezTo>
                  <a:pt x="176912" y="2958487"/>
                  <a:pt x="174784" y="2952102"/>
                  <a:pt x="168399" y="2949974"/>
                </a:cubicBezTo>
                <a:cubicBezTo>
                  <a:pt x="172656" y="2960616"/>
                  <a:pt x="181169" y="2988285"/>
                  <a:pt x="168399" y="2979771"/>
                </a:cubicBezTo>
                <a:cubicBezTo>
                  <a:pt x="166271" y="2984028"/>
                  <a:pt x="166271" y="2988285"/>
                  <a:pt x="164143" y="2990413"/>
                </a:cubicBezTo>
                <a:cubicBezTo>
                  <a:pt x="166271" y="2992542"/>
                  <a:pt x="168399" y="2992542"/>
                  <a:pt x="170527" y="2996799"/>
                </a:cubicBezTo>
                <a:cubicBezTo>
                  <a:pt x="166271" y="2994670"/>
                  <a:pt x="162014" y="2994670"/>
                  <a:pt x="162014" y="2998927"/>
                </a:cubicBezTo>
                <a:cubicBezTo>
                  <a:pt x="157758" y="3015954"/>
                  <a:pt x="151373" y="3032982"/>
                  <a:pt x="142860" y="3045752"/>
                </a:cubicBezTo>
                <a:cubicBezTo>
                  <a:pt x="134347" y="3058522"/>
                  <a:pt x="123705" y="3069165"/>
                  <a:pt x="117321" y="3079807"/>
                </a:cubicBezTo>
                <a:cubicBezTo>
                  <a:pt x="113064" y="3062779"/>
                  <a:pt x="115192" y="3060651"/>
                  <a:pt x="113064" y="3050009"/>
                </a:cubicBezTo>
                <a:cubicBezTo>
                  <a:pt x="108808" y="3054266"/>
                  <a:pt x="104551" y="3060651"/>
                  <a:pt x="100295" y="3067036"/>
                </a:cubicBezTo>
                <a:cubicBezTo>
                  <a:pt x="98166" y="3067036"/>
                  <a:pt x="89653" y="3060651"/>
                  <a:pt x="89653" y="3064908"/>
                </a:cubicBezTo>
                <a:cubicBezTo>
                  <a:pt x="96038" y="3075550"/>
                  <a:pt x="79012" y="3067036"/>
                  <a:pt x="83268" y="3079807"/>
                </a:cubicBezTo>
                <a:cubicBezTo>
                  <a:pt x="74755" y="3077678"/>
                  <a:pt x="79012" y="3084063"/>
                  <a:pt x="72627" y="3084063"/>
                </a:cubicBezTo>
                <a:cubicBezTo>
                  <a:pt x="70499" y="3077678"/>
                  <a:pt x="74755" y="3079807"/>
                  <a:pt x="74755" y="3073421"/>
                </a:cubicBezTo>
                <a:cubicBezTo>
                  <a:pt x="70499" y="3071293"/>
                  <a:pt x="66242" y="3067036"/>
                  <a:pt x="61986" y="3069165"/>
                </a:cubicBezTo>
                <a:cubicBezTo>
                  <a:pt x="57729" y="3047880"/>
                  <a:pt x="61986" y="3030853"/>
                  <a:pt x="61986" y="3011698"/>
                </a:cubicBezTo>
                <a:cubicBezTo>
                  <a:pt x="64114" y="2998927"/>
                  <a:pt x="64114" y="2971258"/>
                  <a:pt x="74755" y="2964873"/>
                </a:cubicBezTo>
                <a:cubicBezTo>
                  <a:pt x="70499" y="2941460"/>
                  <a:pt x="81140" y="2924433"/>
                  <a:pt x="89653" y="2909534"/>
                </a:cubicBezTo>
                <a:cubicBezTo>
                  <a:pt x="87525" y="2890378"/>
                  <a:pt x="96038" y="2879736"/>
                  <a:pt x="104551" y="2866966"/>
                </a:cubicBezTo>
                <a:cubicBezTo>
                  <a:pt x="104551" y="2869094"/>
                  <a:pt x="106679" y="2869094"/>
                  <a:pt x="108808" y="2871223"/>
                </a:cubicBezTo>
                <a:cubicBezTo>
                  <a:pt x="106679" y="2862709"/>
                  <a:pt x="117321" y="2858452"/>
                  <a:pt x="108808" y="2852067"/>
                </a:cubicBezTo>
                <a:cubicBezTo>
                  <a:pt x="108808" y="2852067"/>
                  <a:pt x="108808" y="2852067"/>
                  <a:pt x="119449" y="2856324"/>
                </a:cubicBezTo>
                <a:cubicBezTo>
                  <a:pt x="125834" y="2837168"/>
                  <a:pt x="127962" y="2815884"/>
                  <a:pt x="119449" y="2788215"/>
                </a:cubicBezTo>
                <a:cubicBezTo>
                  <a:pt x="125834" y="2786086"/>
                  <a:pt x="127962" y="2779701"/>
                  <a:pt x="119449" y="2769059"/>
                </a:cubicBezTo>
                <a:cubicBezTo>
                  <a:pt x="144988" y="2769059"/>
                  <a:pt x="159886" y="2754160"/>
                  <a:pt x="162014" y="2737133"/>
                </a:cubicBezTo>
                <a:cubicBezTo>
                  <a:pt x="157758" y="2735004"/>
                  <a:pt x="162014" y="2743518"/>
                  <a:pt x="155630" y="2741390"/>
                </a:cubicBezTo>
                <a:cubicBezTo>
                  <a:pt x="151373" y="2732876"/>
                  <a:pt x="155630" y="2732876"/>
                  <a:pt x="149245" y="2724362"/>
                </a:cubicBezTo>
                <a:cubicBezTo>
                  <a:pt x="151373" y="2722234"/>
                  <a:pt x="155630" y="2722234"/>
                  <a:pt x="151373" y="2713720"/>
                </a:cubicBezTo>
                <a:cubicBezTo>
                  <a:pt x="159886" y="2717977"/>
                  <a:pt x="164143" y="2715849"/>
                  <a:pt x="164143" y="2713720"/>
                </a:cubicBezTo>
                <a:cubicBezTo>
                  <a:pt x="159886" y="2709464"/>
                  <a:pt x="157758" y="2703078"/>
                  <a:pt x="155630" y="2696693"/>
                </a:cubicBezTo>
                <a:cubicBezTo>
                  <a:pt x="181169" y="2694565"/>
                  <a:pt x="196067" y="2679666"/>
                  <a:pt x="198195" y="2649868"/>
                </a:cubicBezTo>
                <a:cubicBezTo>
                  <a:pt x="210965" y="2656253"/>
                  <a:pt x="200323" y="2637098"/>
                  <a:pt x="204580" y="2634969"/>
                </a:cubicBezTo>
                <a:cubicBezTo>
                  <a:pt x="189682" y="2622199"/>
                  <a:pt x="210965" y="2613685"/>
                  <a:pt x="189682" y="2600915"/>
                </a:cubicBezTo>
                <a:cubicBezTo>
                  <a:pt x="225862" y="2600915"/>
                  <a:pt x="217349" y="2545576"/>
                  <a:pt x="236504" y="2537063"/>
                </a:cubicBezTo>
                <a:cubicBezTo>
                  <a:pt x="232247" y="2526420"/>
                  <a:pt x="236504" y="2509393"/>
                  <a:pt x="242889" y="2505136"/>
                </a:cubicBezTo>
                <a:cubicBezTo>
                  <a:pt x="240760" y="2481724"/>
                  <a:pt x="251402" y="2468953"/>
                  <a:pt x="262043" y="2458311"/>
                </a:cubicBezTo>
                <a:cubicBezTo>
                  <a:pt x="259915" y="2441284"/>
                  <a:pt x="266300" y="2434899"/>
                  <a:pt x="264171" y="2420000"/>
                </a:cubicBezTo>
                <a:cubicBezTo>
                  <a:pt x="268428" y="2420000"/>
                  <a:pt x="274813" y="2428514"/>
                  <a:pt x="274813" y="2422128"/>
                </a:cubicBezTo>
                <a:cubicBezTo>
                  <a:pt x="264171" y="2411486"/>
                  <a:pt x="272684" y="2402973"/>
                  <a:pt x="274813" y="2396588"/>
                </a:cubicBezTo>
                <a:cubicBezTo>
                  <a:pt x="274813" y="2398716"/>
                  <a:pt x="276941" y="2402973"/>
                  <a:pt x="279069" y="2405101"/>
                </a:cubicBezTo>
                <a:cubicBezTo>
                  <a:pt x="274813" y="2385946"/>
                  <a:pt x="281197" y="2366790"/>
                  <a:pt x="296095" y="2364661"/>
                </a:cubicBezTo>
                <a:cubicBezTo>
                  <a:pt x="296095" y="2368918"/>
                  <a:pt x="300352" y="2392331"/>
                  <a:pt x="285454" y="2379560"/>
                </a:cubicBezTo>
                <a:cubicBezTo>
                  <a:pt x="285454" y="2385946"/>
                  <a:pt x="289711" y="2396588"/>
                  <a:pt x="287582" y="2405101"/>
                </a:cubicBezTo>
                <a:cubicBezTo>
                  <a:pt x="291839" y="2407230"/>
                  <a:pt x="291839" y="2402973"/>
                  <a:pt x="296095" y="2405101"/>
                </a:cubicBezTo>
                <a:cubicBezTo>
                  <a:pt x="298224" y="2411486"/>
                  <a:pt x="287582" y="2413615"/>
                  <a:pt x="293967" y="2420000"/>
                </a:cubicBezTo>
                <a:cubicBezTo>
                  <a:pt x="296095" y="2413615"/>
                  <a:pt x="306737" y="2407230"/>
                  <a:pt x="296095" y="2394459"/>
                </a:cubicBezTo>
                <a:cubicBezTo>
                  <a:pt x="321635" y="2396588"/>
                  <a:pt x="306737" y="2358276"/>
                  <a:pt x="328019" y="2354019"/>
                </a:cubicBezTo>
                <a:cubicBezTo>
                  <a:pt x="325891" y="2345506"/>
                  <a:pt x="332276" y="2345506"/>
                  <a:pt x="323763" y="2341249"/>
                </a:cubicBezTo>
                <a:cubicBezTo>
                  <a:pt x="332276" y="2345506"/>
                  <a:pt x="328019" y="2339121"/>
                  <a:pt x="330148" y="2339121"/>
                </a:cubicBezTo>
                <a:cubicBezTo>
                  <a:pt x="332276" y="2341249"/>
                  <a:pt x="332276" y="2345506"/>
                  <a:pt x="334404" y="2345506"/>
                </a:cubicBezTo>
                <a:cubicBezTo>
                  <a:pt x="332276" y="2332735"/>
                  <a:pt x="342917" y="2334864"/>
                  <a:pt x="340789" y="2322093"/>
                </a:cubicBezTo>
                <a:cubicBezTo>
                  <a:pt x="338661" y="2322093"/>
                  <a:pt x="334404" y="2328479"/>
                  <a:pt x="332276" y="2319965"/>
                </a:cubicBezTo>
                <a:cubicBezTo>
                  <a:pt x="345046" y="2322093"/>
                  <a:pt x="334404" y="2313580"/>
                  <a:pt x="338661" y="2313580"/>
                </a:cubicBezTo>
                <a:cubicBezTo>
                  <a:pt x="340789" y="2322093"/>
                  <a:pt x="342917" y="2313580"/>
                  <a:pt x="349302" y="2317836"/>
                </a:cubicBezTo>
                <a:cubicBezTo>
                  <a:pt x="351430" y="2307194"/>
                  <a:pt x="355687" y="2305066"/>
                  <a:pt x="351430" y="2296552"/>
                </a:cubicBezTo>
                <a:lnTo>
                  <a:pt x="345569" y="2292400"/>
                </a:lnTo>
                <a:lnTo>
                  <a:pt x="355687" y="2294424"/>
                </a:lnTo>
                <a:cubicBezTo>
                  <a:pt x="359943" y="2281654"/>
                  <a:pt x="364200" y="2271012"/>
                  <a:pt x="366328" y="2256113"/>
                </a:cubicBezTo>
                <a:cubicBezTo>
                  <a:pt x="368457" y="2262498"/>
                  <a:pt x="359943" y="2262498"/>
                  <a:pt x="368457" y="2266755"/>
                </a:cubicBezTo>
                <a:cubicBezTo>
                  <a:pt x="372713" y="2262498"/>
                  <a:pt x="372713" y="2253984"/>
                  <a:pt x="372713" y="2249727"/>
                </a:cubicBezTo>
                <a:cubicBezTo>
                  <a:pt x="372713" y="2251856"/>
                  <a:pt x="374841" y="2253984"/>
                  <a:pt x="376970" y="2253984"/>
                </a:cubicBezTo>
                <a:cubicBezTo>
                  <a:pt x="372713" y="2245471"/>
                  <a:pt x="381226" y="2247599"/>
                  <a:pt x="379098" y="2243342"/>
                </a:cubicBezTo>
                <a:cubicBezTo>
                  <a:pt x="379098" y="2243342"/>
                  <a:pt x="376970" y="2243342"/>
                  <a:pt x="374841" y="2241214"/>
                </a:cubicBezTo>
                <a:cubicBezTo>
                  <a:pt x="385483" y="2241214"/>
                  <a:pt x="374841" y="2232700"/>
                  <a:pt x="376970" y="2230572"/>
                </a:cubicBezTo>
                <a:cubicBezTo>
                  <a:pt x="379098" y="2232700"/>
                  <a:pt x="381226" y="2234829"/>
                  <a:pt x="385483" y="2236957"/>
                </a:cubicBezTo>
                <a:cubicBezTo>
                  <a:pt x="393996" y="2226315"/>
                  <a:pt x="402509" y="2219930"/>
                  <a:pt x="400381" y="2205031"/>
                </a:cubicBezTo>
                <a:cubicBezTo>
                  <a:pt x="404637" y="2205031"/>
                  <a:pt x="413150" y="2207159"/>
                  <a:pt x="404637" y="2198646"/>
                </a:cubicBezTo>
                <a:cubicBezTo>
                  <a:pt x="408894" y="2198646"/>
                  <a:pt x="411022" y="2200774"/>
                  <a:pt x="413150" y="2200774"/>
                </a:cubicBezTo>
                <a:cubicBezTo>
                  <a:pt x="408894" y="2194389"/>
                  <a:pt x="415278" y="2183747"/>
                  <a:pt x="425920" y="2183747"/>
                </a:cubicBezTo>
                <a:cubicBezTo>
                  <a:pt x="423792" y="2181618"/>
                  <a:pt x="423792" y="2179490"/>
                  <a:pt x="421663" y="2177362"/>
                </a:cubicBezTo>
                <a:cubicBezTo>
                  <a:pt x="430176" y="2173105"/>
                  <a:pt x="436561" y="2168848"/>
                  <a:pt x="440818" y="2164591"/>
                </a:cubicBezTo>
                <a:lnTo>
                  <a:pt x="434433" y="2160334"/>
                </a:lnTo>
                <a:lnTo>
                  <a:pt x="434433" y="2160334"/>
                </a:lnTo>
                <a:lnTo>
                  <a:pt x="425920" y="2149692"/>
                </a:lnTo>
                <a:cubicBezTo>
                  <a:pt x="423792" y="2149692"/>
                  <a:pt x="432304" y="2158206"/>
                  <a:pt x="428048" y="2158206"/>
                </a:cubicBezTo>
                <a:cubicBezTo>
                  <a:pt x="423792" y="2151821"/>
                  <a:pt x="419535" y="2156077"/>
                  <a:pt x="415278" y="2149692"/>
                </a:cubicBezTo>
                <a:cubicBezTo>
                  <a:pt x="413150" y="2151821"/>
                  <a:pt x="415278" y="2156077"/>
                  <a:pt x="423792" y="2158206"/>
                </a:cubicBezTo>
                <a:cubicBezTo>
                  <a:pt x="415278" y="2151821"/>
                  <a:pt x="428048" y="2160334"/>
                  <a:pt x="432304" y="2160334"/>
                </a:cubicBezTo>
                <a:cubicBezTo>
                  <a:pt x="432304" y="2160334"/>
                  <a:pt x="430176" y="2158206"/>
                  <a:pt x="432304" y="2158206"/>
                </a:cubicBezTo>
                <a:lnTo>
                  <a:pt x="434433" y="2160334"/>
                </a:lnTo>
                <a:lnTo>
                  <a:pt x="434433" y="2160334"/>
                </a:lnTo>
                <a:lnTo>
                  <a:pt x="434433" y="2160334"/>
                </a:lnTo>
                <a:lnTo>
                  <a:pt x="438689" y="2164591"/>
                </a:lnTo>
                <a:cubicBezTo>
                  <a:pt x="436561" y="2166720"/>
                  <a:pt x="430176" y="2160334"/>
                  <a:pt x="423792" y="2160334"/>
                </a:cubicBezTo>
                <a:cubicBezTo>
                  <a:pt x="425920" y="2162463"/>
                  <a:pt x="423792" y="2162463"/>
                  <a:pt x="425920" y="2164591"/>
                </a:cubicBezTo>
                <a:cubicBezTo>
                  <a:pt x="430176" y="2166720"/>
                  <a:pt x="430176" y="2162463"/>
                  <a:pt x="434433" y="2166720"/>
                </a:cubicBezTo>
                <a:cubicBezTo>
                  <a:pt x="428048" y="2168848"/>
                  <a:pt x="432304" y="2175233"/>
                  <a:pt x="421663" y="2173105"/>
                </a:cubicBezTo>
                <a:cubicBezTo>
                  <a:pt x="421663" y="2166720"/>
                  <a:pt x="417407" y="2162463"/>
                  <a:pt x="417407" y="2156077"/>
                </a:cubicBezTo>
                <a:cubicBezTo>
                  <a:pt x="415278" y="2156077"/>
                  <a:pt x="415278" y="2156077"/>
                  <a:pt x="413150" y="2153949"/>
                </a:cubicBezTo>
                <a:cubicBezTo>
                  <a:pt x="411022" y="2158206"/>
                  <a:pt x="413150" y="2166720"/>
                  <a:pt x="411022" y="2170976"/>
                </a:cubicBezTo>
                <a:cubicBezTo>
                  <a:pt x="406765" y="2168848"/>
                  <a:pt x="404637" y="2166720"/>
                  <a:pt x="402509" y="2166720"/>
                </a:cubicBezTo>
                <a:cubicBezTo>
                  <a:pt x="404637" y="2166720"/>
                  <a:pt x="402509" y="2166720"/>
                  <a:pt x="402509" y="2168848"/>
                </a:cubicBezTo>
                <a:cubicBezTo>
                  <a:pt x="404637" y="2170976"/>
                  <a:pt x="406765" y="2170976"/>
                  <a:pt x="408894" y="2170976"/>
                </a:cubicBezTo>
                <a:cubicBezTo>
                  <a:pt x="408894" y="2173105"/>
                  <a:pt x="408894" y="2179490"/>
                  <a:pt x="400381" y="2173105"/>
                </a:cubicBezTo>
                <a:cubicBezTo>
                  <a:pt x="402509" y="2177362"/>
                  <a:pt x="413150" y="2192260"/>
                  <a:pt x="400381" y="2188004"/>
                </a:cubicBezTo>
                <a:cubicBezTo>
                  <a:pt x="400381" y="2185875"/>
                  <a:pt x="396124" y="2179490"/>
                  <a:pt x="393996" y="2170976"/>
                </a:cubicBezTo>
                <a:cubicBezTo>
                  <a:pt x="389739" y="2173105"/>
                  <a:pt x="398252" y="2183747"/>
                  <a:pt x="387611" y="2181618"/>
                </a:cubicBezTo>
                <a:lnTo>
                  <a:pt x="393864" y="2186086"/>
                </a:lnTo>
                <a:lnTo>
                  <a:pt x="383354" y="2181618"/>
                </a:lnTo>
                <a:cubicBezTo>
                  <a:pt x="389739" y="2188004"/>
                  <a:pt x="385483" y="2185875"/>
                  <a:pt x="376970" y="2183747"/>
                </a:cubicBezTo>
                <a:cubicBezTo>
                  <a:pt x="383354" y="2196517"/>
                  <a:pt x="370585" y="2192260"/>
                  <a:pt x="372713" y="2198646"/>
                </a:cubicBezTo>
                <a:cubicBezTo>
                  <a:pt x="362072" y="2192260"/>
                  <a:pt x="372713" y="2192260"/>
                  <a:pt x="362072" y="2185875"/>
                </a:cubicBezTo>
                <a:cubicBezTo>
                  <a:pt x="353559" y="2185875"/>
                  <a:pt x="364200" y="2196517"/>
                  <a:pt x="347174" y="2190132"/>
                </a:cubicBezTo>
                <a:cubicBezTo>
                  <a:pt x="351430" y="2196517"/>
                  <a:pt x="345046" y="2198646"/>
                  <a:pt x="342917" y="2200774"/>
                </a:cubicBezTo>
                <a:cubicBezTo>
                  <a:pt x="345046" y="2202902"/>
                  <a:pt x="349302" y="2205031"/>
                  <a:pt x="351430" y="2209288"/>
                </a:cubicBezTo>
                <a:cubicBezTo>
                  <a:pt x="349302" y="2209288"/>
                  <a:pt x="347174" y="2207159"/>
                  <a:pt x="347174" y="2209288"/>
                </a:cubicBezTo>
                <a:cubicBezTo>
                  <a:pt x="353559" y="2209288"/>
                  <a:pt x="355687" y="2213544"/>
                  <a:pt x="353559" y="2213544"/>
                </a:cubicBezTo>
                <a:cubicBezTo>
                  <a:pt x="345046" y="2211416"/>
                  <a:pt x="347174" y="2207159"/>
                  <a:pt x="342917" y="2202902"/>
                </a:cubicBezTo>
                <a:cubicBezTo>
                  <a:pt x="340789" y="2205031"/>
                  <a:pt x="338661" y="2198646"/>
                  <a:pt x="334404" y="2198646"/>
                </a:cubicBezTo>
                <a:cubicBezTo>
                  <a:pt x="340789" y="2202902"/>
                  <a:pt x="340789" y="2207159"/>
                  <a:pt x="332276" y="2202902"/>
                </a:cubicBezTo>
                <a:cubicBezTo>
                  <a:pt x="332276" y="2198646"/>
                  <a:pt x="325891" y="2194389"/>
                  <a:pt x="330148" y="2192260"/>
                </a:cubicBezTo>
                <a:cubicBezTo>
                  <a:pt x="328019" y="2192260"/>
                  <a:pt x="328019" y="2192260"/>
                  <a:pt x="325891" y="2190132"/>
                </a:cubicBezTo>
                <a:cubicBezTo>
                  <a:pt x="321635" y="2190132"/>
                  <a:pt x="328019" y="2196517"/>
                  <a:pt x="319506" y="2192260"/>
                </a:cubicBezTo>
                <a:cubicBezTo>
                  <a:pt x="319506" y="2185875"/>
                  <a:pt x="328019" y="2188004"/>
                  <a:pt x="325891" y="2181618"/>
                </a:cubicBezTo>
                <a:cubicBezTo>
                  <a:pt x="323763" y="2179490"/>
                  <a:pt x="319506" y="2179490"/>
                  <a:pt x="317378" y="2177362"/>
                </a:cubicBezTo>
                <a:cubicBezTo>
                  <a:pt x="323763" y="2179490"/>
                  <a:pt x="317378" y="2175233"/>
                  <a:pt x="325891" y="2177362"/>
                </a:cubicBezTo>
                <a:cubicBezTo>
                  <a:pt x="328019" y="2179490"/>
                  <a:pt x="328019" y="2181618"/>
                  <a:pt x="330148" y="2181618"/>
                </a:cubicBezTo>
                <a:cubicBezTo>
                  <a:pt x="332276" y="2181618"/>
                  <a:pt x="330148" y="2173105"/>
                  <a:pt x="323763" y="2170976"/>
                </a:cubicBezTo>
                <a:cubicBezTo>
                  <a:pt x="330148" y="2173105"/>
                  <a:pt x="328019" y="2170976"/>
                  <a:pt x="334404" y="2173105"/>
                </a:cubicBezTo>
                <a:cubicBezTo>
                  <a:pt x="340789" y="2179490"/>
                  <a:pt x="328019" y="2173105"/>
                  <a:pt x="334404" y="2179490"/>
                </a:cubicBezTo>
                <a:cubicBezTo>
                  <a:pt x="340789" y="2179490"/>
                  <a:pt x="338661" y="2177362"/>
                  <a:pt x="351430" y="2181618"/>
                </a:cubicBezTo>
                <a:cubicBezTo>
                  <a:pt x="349302" y="2179490"/>
                  <a:pt x="349302" y="2179490"/>
                  <a:pt x="351430" y="2179490"/>
                </a:cubicBezTo>
                <a:cubicBezTo>
                  <a:pt x="345046" y="2175233"/>
                  <a:pt x="347174" y="2177362"/>
                  <a:pt x="342917" y="2177362"/>
                </a:cubicBezTo>
                <a:cubicBezTo>
                  <a:pt x="340789" y="2173105"/>
                  <a:pt x="338661" y="2173105"/>
                  <a:pt x="336532" y="2170976"/>
                </a:cubicBezTo>
                <a:cubicBezTo>
                  <a:pt x="332276" y="2166720"/>
                  <a:pt x="336532" y="2166720"/>
                  <a:pt x="334404" y="2162463"/>
                </a:cubicBezTo>
                <a:cubicBezTo>
                  <a:pt x="325891" y="2158206"/>
                  <a:pt x="330148" y="2166720"/>
                  <a:pt x="323763" y="2160334"/>
                </a:cubicBezTo>
                <a:cubicBezTo>
                  <a:pt x="328019" y="2158206"/>
                  <a:pt x="330148" y="2153949"/>
                  <a:pt x="336532" y="2156077"/>
                </a:cubicBezTo>
                <a:cubicBezTo>
                  <a:pt x="332276" y="2156077"/>
                  <a:pt x="336532" y="2158206"/>
                  <a:pt x="338661" y="2162463"/>
                </a:cubicBezTo>
                <a:cubicBezTo>
                  <a:pt x="349302" y="2164591"/>
                  <a:pt x="345046" y="2153949"/>
                  <a:pt x="353559" y="2156077"/>
                </a:cubicBezTo>
                <a:cubicBezTo>
                  <a:pt x="351430" y="2153949"/>
                  <a:pt x="349302" y="2153949"/>
                  <a:pt x="345046" y="2151821"/>
                </a:cubicBezTo>
                <a:cubicBezTo>
                  <a:pt x="338661" y="2147564"/>
                  <a:pt x="342917" y="2145435"/>
                  <a:pt x="342917" y="2145435"/>
                </a:cubicBezTo>
                <a:cubicBezTo>
                  <a:pt x="357815" y="2149692"/>
                  <a:pt x="355687" y="2141179"/>
                  <a:pt x="355687" y="2132665"/>
                </a:cubicBezTo>
                <a:cubicBezTo>
                  <a:pt x="357815" y="2134793"/>
                  <a:pt x="353559" y="2136922"/>
                  <a:pt x="359943" y="2139050"/>
                </a:cubicBezTo>
                <a:cubicBezTo>
                  <a:pt x="368457" y="2143307"/>
                  <a:pt x="357815" y="2132665"/>
                  <a:pt x="362072" y="2132665"/>
                </a:cubicBezTo>
                <a:cubicBezTo>
                  <a:pt x="364200" y="2134793"/>
                  <a:pt x="366328" y="2139050"/>
                  <a:pt x="370585" y="2139050"/>
                </a:cubicBezTo>
                <a:cubicBezTo>
                  <a:pt x="368457" y="2136922"/>
                  <a:pt x="368457" y="2134793"/>
                  <a:pt x="366328" y="2132665"/>
                </a:cubicBezTo>
                <a:cubicBezTo>
                  <a:pt x="379098" y="2136922"/>
                  <a:pt x="362072" y="2122023"/>
                  <a:pt x="364200" y="2117766"/>
                </a:cubicBezTo>
                <a:cubicBezTo>
                  <a:pt x="376970" y="2124151"/>
                  <a:pt x="374841" y="2113509"/>
                  <a:pt x="364200" y="2107124"/>
                </a:cubicBezTo>
                <a:cubicBezTo>
                  <a:pt x="364200" y="2109253"/>
                  <a:pt x="370585" y="2115638"/>
                  <a:pt x="362072" y="2111381"/>
                </a:cubicBezTo>
                <a:cubicBezTo>
                  <a:pt x="366328" y="2111381"/>
                  <a:pt x="355687" y="2107124"/>
                  <a:pt x="355687" y="2104996"/>
                </a:cubicBezTo>
                <a:cubicBezTo>
                  <a:pt x="359943" y="2107124"/>
                  <a:pt x="364200" y="2107124"/>
                  <a:pt x="368457" y="2107124"/>
                </a:cubicBezTo>
                <a:cubicBezTo>
                  <a:pt x="374841" y="2113509"/>
                  <a:pt x="372713" y="2113509"/>
                  <a:pt x="374841" y="2117766"/>
                </a:cubicBezTo>
                <a:cubicBezTo>
                  <a:pt x="383354" y="2117766"/>
                  <a:pt x="387611" y="2111381"/>
                  <a:pt x="381226" y="2104996"/>
                </a:cubicBezTo>
                <a:cubicBezTo>
                  <a:pt x="383354" y="2107124"/>
                  <a:pt x="389739" y="2107124"/>
                  <a:pt x="391867" y="2107124"/>
                </a:cubicBezTo>
                <a:cubicBezTo>
                  <a:pt x="379098" y="2098610"/>
                  <a:pt x="396124" y="2104996"/>
                  <a:pt x="393996" y="2100739"/>
                </a:cubicBezTo>
                <a:cubicBezTo>
                  <a:pt x="391867" y="2098610"/>
                  <a:pt x="383354" y="2090097"/>
                  <a:pt x="385483" y="2090097"/>
                </a:cubicBezTo>
                <a:cubicBezTo>
                  <a:pt x="389739" y="2094354"/>
                  <a:pt x="393996" y="2096482"/>
                  <a:pt x="400381" y="2098610"/>
                </a:cubicBezTo>
                <a:cubicBezTo>
                  <a:pt x="393996" y="2090097"/>
                  <a:pt x="411022" y="2100739"/>
                  <a:pt x="402509" y="2090097"/>
                </a:cubicBezTo>
                <a:cubicBezTo>
                  <a:pt x="400381" y="2092225"/>
                  <a:pt x="398252" y="2090097"/>
                  <a:pt x="393996" y="2085840"/>
                </a:cubicBezTo>
                <a:cubicBezTo>
                  <a:pt x="398252" y="2085840"/>
                  <a:pt x="398252" y="2079455"/>
                  <a:pt x="404637" y="2087968"/>
                </a:cubicBezTo>
                <a:cubicBezTo>
                  <a:pt x="402509" y="2081583"/>
                  <a:pt x="400381" y="2073070"/>
                  <a:pt x="408894" y="2073070"/>
                </a:cubicBezTo>
                <a:cubicBezTo>
                  <a:pt x="408894" y="2073070"/>
                  <a:pt x="406765" y="2070941"/>
                  <a:pt x="404637" y="2068813"/>
                </a:cubicBezTo>
                <a:cubicBezTo>
                  <a:pt x="411022" y="2068813"/>
                  <a:pt x="411022" y="2075198"/>
                  <a:pt x="415278" y="2075198"/>
                </a:cubicBezTo>
                <a:cubicBezTo>
                  <a:pt x="417407" y="2070941"/>
                  <a:pt x="411022" y="2064556"/>
                  <a:pt x="415278" y="2062428"/>
                </a:cubicBezTo>
                <a:cubicBezTo>
                  <a:pt x="408894" y="2060299"/>
                  <a:pt x="415278" y="2064556"/>
                  <a:pt x="408894" y="2062428"/>
                </a:cubicBezTo>
                <a:cubicBezTo>
                  <a:pt x="413150" y="2060299"/>
                  <a:pt x="406765" y="2051786"/>
                  <a:pt x="415278" y="2056042"/>
                </a:cubicBezTo>
                <a:cubicBezTo>
                  <a:pt x="413150" y="2056042"/>
                  <a:pt x="413150" y="2058171"/>
                  <a:pt x="417407" y="2060299"/>
                </a:cubicBezTo>
                <a:cubicBezTo>
                  <a:pt x="419535" y="2058171"/>
                  <a:pt x="423792" y="2058171"/>
                  <a:pt x="419535" y="2051786"/>
                </a:cubicBezTo>
                <a:cubicBezTo>
                  <a:pt x="411022" y="2045400"/>
                  <a:pt x="417407" y="2047529"/>
                  <a:pt x="415278" y="2043272"/>
                </a:cubicBezTo>
                <a:cubicBezTo>
                  <a:pt x="411022" y="2041144"/>
                  <a:pt x="411022" y="2043272"/>
                  <a:pt x="404637" y="2041144"/>
                </a:cubicBezTo>
                <a:cubicBezTo>
                  <a:pt x="406765" y="2043272"/>
                  <a:pt x="402509" y="2043272"/>
                  <a:pt x="406765" y="2047529"/>
                </a:cubicBezTo>
                <a:cubicBezTo>
                  <a:pt x="385483" y="2036887"/>
                  <a:pt x="404637" y="2060299"/>
                  <a:pt x="385483" y="2053914"/>
                </a:cubicBezTo>
                <a:cubicBezTo>
                  <a:pt x="389739" y="2060299"/>
                  <a:pt x="374841" y="2056042"/>
                  <a:pt x="381226" y="2064556"/>
                </a:cubicBezTo>
                <a:cubicBezTo>
                  <a:pt x="374841" y="2066684"/>
                  <a:pt x="368457" y="2068813"/>
                  <a:pt x="366328" y="2075198"/>
                </a:cubicBezTo>
                <a:cubicBezTo>
                  <a:pt x="364200" y="2073070"/>
                  <a:pt x="359943" y="2073070"/>
                  <a:pt x="355687" y="2068813"/>
                </a:cubicBezTo>
                <a:cubicBezTo>
                  <a:pt x="355687" y="2070941"/>
                  <a:pt x="349302" y="2068813"/>
                  <a:pt x="353559" y="2073070"/>
                </a:cubicBezTo>
                <a:cubicBezTo>
                  <a:pt x="347174" y="2070941"/>
                  <a:pt x="342917" y="2068813"/>
                  <a:pt x="336532" y="2064556"/>
                </a:cubicBezTo>
                <a:cubicBezTo>
                  <a:pt x="338661" y="2068813"/>
                  <a:pt x="342917" y="2073070"/>
                  <a:pt x="347174" y="2075198"/>
                </a:cubicBezTo>
                <a:cubicBezTo>
                  <a:pt x="342917" y="2077326"/>
                  <a:pt x="336532" y="2075198"/>
                  <a:pt x="334404" y="2073070"/>
                </a:cubicBezTo>
                <a:cubicBezTo>
                  <a:pt x="338661" y="2077326"/>
                  <a:pt x="340789" y="2079455"/>
                  <a:pt x="336532" y="2079455"/>
                </a:cubicBezTo>
                <a:cubicBezTo>
                  <a:pt x="330148" y="2075198"/>
                  <a:pt x="332276" y="2073070"/>
                  <a:pt x="325891" y="2068813"/>
                </a:cubicBezTo>
                <a:cubicBezTo>
                  <a:pt x="325891" y="2073070"/>
                  <a:pt x="330148" y="2077326"/>
                  <a:pt x="319506" y="2073070"/>
                </a:cubicBezTo>
                <a:cubicBezTo>
                  <a:pt x="321635" y="2075198"/>
                  <a:pt x="319506" y="2075198"/>
                  <a:pt x="321635" y="2077326"/>
                </a:cubicBezTo>
                <a:cubicBezTo>
                  <a:pt x="325891" y="2079455"/>
                  <a:pt x="330148" y="2083712"/>
                  <a:pt x="334404" y="2087968"/>
                </a:cubicBezTo>
                <a:cubicBezTo>
                  <a:pt x="328019" y="2085840"/>
                  <a:pt x="330148" y="2083712"/>
                  <a:pt x="323763" y="2081583"/>
                </a:cubicBezTo>
                <a:cubicBezTo>
                  <a:pt x="325891" y="2087968"/>
                  <a:pt x="315250" y="2083712"/>
                  <a:pt x="315250" y="2087968"/>
                </a:cubicBezTo>
                <a:cubicBezTo>
                  <a:pt x="310993" y="2081583"/>
                  <a:pt x="310993" y="2081583"/>
                  <a:pt x="302480" y="2077326"/>
                </a:cubicBezTo>
                <a:cubicBezTo>
                  <a:pt x="306737" y="2079455"/>
                  <a:pt x="300352" y="2073070"/>
                  <a:pt x="300352" y="2070941"/>
                </a:cubicBezTo>
                <a:cubicBezTo>
                  <a:pt x="304608" y="2070941"/>
                  <a:pt x="304608" y="2068813"/>
                  <a:pt x="304608" y="2066684"/>
                </a:cubicBezTo>
                <a:cubicBezTo>
                  <a:pt x="310993" y="2070941"/>
                  <a:pt x="304608" y="2070941"/>
                  <a:pt x="310993" y="2073070"/>
                </a:cubicBezTo>
                <a:cubicBezTo>
                  <a:pt x="304608" y="2066684"/>
                  <a:pt x="321635" y="2075198"/>
                  <a:pt x="310993" y="2066684"/>
                </a:cubicBezTo>
                <a:cubicBezTo>
                  <a:pt x="319506" y="2068813"/>
                  <a:pt x="323763" y="2066684"/>
                  <a:pt x="330148" y="2064556"/>
                </a:cubicBezTo>
                <a:cubicBezTo>
                  <a:pt x="328019" y="2062428"/>
                  <a:pt x="325891" y="2060299"/>
                  <a:pt x="323763" y="2060299"/>
                </a:cubicBezTo>
                <a:cubicBezTo>
                  <a:pt x="325891" y="2060299"/>
                  <a:pt x="328019" y="2060299"/>
                  <a:pt x="323763" y="2058171"/>
                </a:cubicBezTo>
                <a:cubicBezTo>
                  <a:pt x="330148" y="2058171"/>
                  <a:pt x="330148" y="2062428"/>
                  <a:pt x="334404" y="2062428"/>
                </a:cubicBezTo>
                <a:cubicBezTo>
                  <a:pt x="338661" y="2064556"/>
                  <a:pt x="334404" y="2060299"/>
                  <a:pt x="328019" y="2056042"/>
                </a:cubicBezTo>
                <a:cubicBezTo>
                  <a:pt x="332276" y="2056042"/>
                  <a:pt x="334404" y="2058171"/>
                  <a:pt x="338661" y="2060299"/>
                </a:cubicBezTo>
                <a:cubicBezTo>
                  <a:pt x="342917" y="2056042"/>
                  <a:pt x="334404" y="2049657"/>
                  <a:pt x="347174" y="2053914"/>
                </a:cubicBezTo>
                <a:cubicBezTo>
                  <a:pt x="345046" y="2051786"/>
                  <a:pt x="340789" y="2051786"/>
                  <a:pt x="338661" y="2047529"/>
                </a:cubicBezTo>
                <a:cubicBezTo>
                  <a:pt x="345046" y="2047529"/>
                  <a:pt x="345046" y="2047529"/>
                  <a:pt x="338661" y="2045400"/>
                </a:cubicBezTo>
                <a:cubicBezTo>
                  <a:pt x="338661" y="2043272"/>
                  <a:pt x="345046" y="2045400"/>
                  <a:pt x="345046" y="2043272"/>
                </a:cubicBezTo>
                <a:cubicBezTo>
                  <a:pt x="340789" y="2032630"/>
                  <a:pt x="357815" y="2036887"/>
                  <a:pt x="359943" y="2034758"/>
                </a:cubicBezTo>
                <a:cubicBezTo>
                  <a:pt x="355687" y="2028373"/>
                  <a:pt x="353559" y="2021988"/>
                  <a:pt x="345046" y="2019859"/>
                </a:cubicBezTo>
                <a:cubicBezTo>
                  <a:pt x="347174" y="2024116"/>
                  <a:pt x="351430" y="2026245"/>
                  <a:pt x="351430" y="2026245"/>
                </a:cubicBezTo>
                <a:cubicBezTo>
                  <a:pt x="347174" y="2026245"/>
                  <a:pt x="345046" y="2021988"/>
                  <a:pt x="340789" y="2021988"/>
                </a:cubicBezTo>
                <a:cubicBezTo>
                  <a:pt x="334404" y="2028373"/>
                  <a:pt x="328019" y="2034758"/>
                  <a:pt x="315250" y="2036887"/>
                </a:cubicBezTo>
                <a:cubicBezTo>
                  <a:pt x="308865" y="2030501"/>
                  <a:pt x="315250" y="2032630"/>
                  <a:pt x="315250" y="2028373"/>
                </a:cubicBezTo>
                <a:cubicBezTo>
                  <a:pt x="308865" y="2024116"/>
                  <a:pt x="306737" y="2028373"/>
                  <a:pt x="302480" y="2024116"/>
                </a:cubicBezTo>
                <a:cubicBezTo>
                  <a:pt x="306737" y="2024116"/>
                  <a:pt x="308865" y="2024116"/>
                  <a:pt x="310993" y="2026245"/>
                </a:cubicBezTo>
                <a:lnTo>
                  <a:pt x="309551" y="2024459"/>
                </a:lnTo>
                <a:lnTo>
                  <a:pt x="321635" y="2030501"/>
                </a:lnTo>
                <a:cubicBezTo>
                  <a:pt x="308865" y="2024116"/>
                  <a:pt x="323763" y="2030501"/>
                  <a:pt x="319506" y="2024116"/>
                </a:cubicBezTo>
                <a:cubicBezTo>
                  <a:pt x="313122" y="2021988"/>
                  <a:pt x="310993" y="2015603"/>
                  <a:pt x="310993" y="2015603"/>
                </a:cubicBezTo>
                <a:cubicBezTo>
                  <a:pt x="317378" y="2013474"/>
                  <a:pt x="315250" y="1996447"/>
                  <a:pt x="328019" y="2000704"/>
                </a:cubicBezTo>
                <a:cubicBezTo>
                  <a:pt x="323763" y="1996447"/>
                  <a:pt x="319506" y="1996447"/>
                  <a:pt x="317378" y="1994319"/>
                </a:cubicBezTo>
                <a:cubicBezTo>
                  <a:pt x="332276" y="1998575"/>
                  <a:pt x="330148" y="1996447"/>
                  <a:pt x="334404" y="1994319"/>
                </a:cubicBezTo>
                <a:cubicBezTo>
                  <a:pt x="334404" y="1998575"/>
                  <a:pt x="342917" y="2002832"/>
                  <a:pt x="336532" y="2002832"/>
                </a:cubicBezTo>
                <a:cubicBezTo>
                  <a:pt x="336532" y="2000704"/>
                  <a:pt x="334404" y="1998575"/>
                  <a:pt x="332276" y="1998575"/>
                </a:cubicBezTo>
                <a:cubicBezTo>
                  <a:pt x="334404" y="2000704"/>
                  <a:pt x="334404" y="2004961"/>
                  <a:pt x="338661" y="2007089"/>
                </a:cubicBezTo>
                <a:cubicBezTo>
                  <a:pt x="336532" y="2004961"/>
                  <a:pt x="351430" y="2002832"/>
                  <a:pt x="332276" y="1992190"/>
                </a:cubicBezTo>
                <a:cubicBezTo>
                  <a:pt x="336532" y="1992190"/>
                  <a:pt x="334404" y="1987933"/>
                  <a:pt x="338661" y="1987933"/>
                </a:cubicBezTo>
                <a:cubicBezTo>
                  <a:pt x="345046" y="1992190"/>
                  <a:pt x="340789" y="1994319"/>
                  <a:pt x="347174" y="1998575"/>
                </a:cubicBezTo>
                <a:cubicBezTo>
                  <a:pt x="353559" y="1998575"/>
                  <a:pt x="342917" y="1987933"/>
                  <a:pt x="347174" y="1990062"/>
                </a:cubicBezTo>
                <a:cubicBezTo>
                  <a:pt x="332276" y="1981548"/>
                  <a:pt x="349302" y="1981548"/>
                  <a:pt x="338661" y="1975163"/>
                </a:cubicBezTo>
                <a:cubicBezTo>
                  <a:pt x="345046" y="1977291"/>
                  <a:pt x="342917" y="1977291"/>
                  <a:pt x="347174" y="1979420"/>
                </a:cubicBezTo>
                <a:cubicBezTo>
                  <a:pt x="351430" y="1981548"/>
                  <a:pt x="353559" y="1979420"/>
                  <a:pt x="347174" y="1975163"/>
                </a:cubicBezTo>
                <a:cubicBezTo>
                  <a:pt x="355687" y="1977291"/>
                  <a:pt x="347174" y="1970906"/>
                  <a:pt x="355687" y="1977291"/>
                </a:cubicBezTo>
                <a:cubicBezTo>
                  <a:pt x="355687" y="1973034"/>
                  <a:pt x="355687" y="1970906"/>
                  <a:pt x="347174" y="1966649"/>
                </a:cubicBezTo>
                <a:cubicBezTo>
                  <a:pt x="347174" y="1962392"/>
                  <a:pt x="357815" y="1973034"/>
                  <a:pt x="357815" y="1968778"/>
                </a:cubicBezTo>
                <a:cubicBezTo>
                  <a:pt x="351430" y="1964521"/>
                  <a:pt x="347174" y="1962392"/>
                  <a:pt x="353559" y="1960264"/>
                </a:cubicBezTo>
                <a:cubicBezTo>
                  <a:pt x="357815" y="1962392"/>
                  <a:pt x="357815" y="1964521"/>
                  <a:pt x="359943" y="1966649"/>
                </a:cubicBezTo>
                <a:cubicBezTo>
                  <a:pt x="362072" y="1964521"/>
                  <a:pt x="357815" y="1962392"/>
                  <a:pt x="353559" y="1960264"/>
                </a:cubicBezTo>
                <a:cubicBezTo>
                  <a:pt x="357815" y="1962392"/>
                  <a:pt x="357815" y="1960264"/>
                  <a:pt x="359943" y="1960264"/>
                </a:cubicBezTo>
                <a:cubicBezTo>
                  <a:pt x="368457" y="1964521"/>
                  <a:pt x="357815" y="1964521"/>
                  <a:pt x="366328" y="1968778"/>
                </a:cubicBezTo>
                <a:cubicBezTo>
                  <a:pt x="372713" y="1966649"/>
                  <a:pt x="368457" y="1960264"/>
                  <a:pt x="357815" y="1956007"/>
                </a:cubicBezTo>
                <a:cubicBezTo>
                  <a:pt x="366328" y="1960264"/>
                  <a:pt x="376970" y="1960264"/>
                  <a:pt x="364200" y="1953879"/>
                </a:cubicBezTo>
                <a:cubicBezTo>
                  <a:pt x="366328" y="1951750"/>
                  <a:pt x="368457" y="1956007"/>
                  <a:pt x="372713" y="1956007"/>
                </a:cubicBezTo>
                <a:cubicBezTo>
                  <a:pt x="372713" y="1947494"/>
                  <a:pt x="381226" y="1949622"/>
                  <a:pt x="379098" y="1938980"/>
                </a:cubicBezTo>
                <a:cubicBezTo>
                  <a:pt x="383354" y="1938980"/>
                  <a:pt x="385483" y="1943237"/>
                  <a:pt x="389739" y="1945365"/>
                </a:cubicBezTo>
                <a:cubicBezTo>
                  <a:pt x="389739" y="1938980"/>
                  <a:pt x="381226" y="1930466"/>
                  <a:pt x="391867" y="1936852"/>
                </a:cubicBezTo>
                <a:cubicBezTo>
                  <a:pt x="387611" y="1930466"/>
                  <a:pt x="393996" y="1932595"/>
                  <a:pt x="389739" y="1928338"/>
                </a:cubicBezTo>
                <a:cubicBezTo>
                  <a:pt x="391867" y="1930466"/>
                  <a:pt x="393996" y="1930466"/>
                  <a:pt x="396124" y="1932595"/>
                </a:cubicBezTo>
                <a:cubicBezTo>
                  <a:pt x="393996" y="1928338"/>
                  <a:pt x="387611" y="1913439"/>
                  <a:pt x="400381" y="1921953"/>
                </a:cubicBezTo>
                <a:cubicBezTo>
                  <a:pt x="396124" y="1915567"/>
                  <a:pt x="393996" y="1911311"/>
                  <a:pt x="389739" y="1904925"/>
                </a:cubicBezTo>
                <a:cubicBezTo>
                  <a:pt x="406765" y="1911311"/>
                  <a:pt x="396124" y="1892155"/>
                  <a:pt x="408894" y="1902797"/>
                </a:cubicBezTo>
                <a:cubicBezTo>
                  <a:pt x="415278" y="1902797"/>
                  <a:pt x="400381" y="1896412"/>
                  <a:pt x="411022" y="1898540"/>
                </a:cubicBezTo>
                <a:cubicBezTo>
                  <a:pt x="417407" y="1900669"/>
                  <a:pt x="406765" y="1900669"/>
                  <a:pt x="415278" y="1904925"/>
                </a:cubicBezTo>
                <a:cubicBezTo>
                  <a:pt x="419535" y="1904925"/>
                  <a:pt x="423792" y="1900669"/>
                  <a:pt x="413150" y="1894283"/>
                </a:cubicBezTo>
                <a:cubicBezTo>
                  <a:pt x="413150" y="1896412"/>
                  <a:pt x="411022" y="1898540"/>
                  <a:pt x="406765" y="1896412"/>
                </a:cubicBezTo>
                <a:cubicBezTo>
                  <a:pt x="411022" y="1894283"/>
                  <a:pt x="413150" y="1887898"/>
                  <a:pt x="421663" y="1892155"/>
                </a:cubicBezTo>
                <a:cubicBezTo>
                  <a:pt x="419535" y="1887898"/>
                  <a:pt x="415278" y="1887898"/>
                  <a:pt x="413150" y="1883641"/>
                </a:cubicBezTo>
                <a:cubicBezTo>
                  <a:pt x="421663" y="1885770"/>
                  <a:pt x="415278" y="1883641"/>
                  <a:pt x="417407" y="1881513"/>
                </a:cubicBezTo>
                <a:cubicBezTo>
                  <a:pt x="413150" y="1881513"/>
                  <a:pt x="408894" y="1879384"/>
                  <a:pt x="406765" y="1877256"/>
                </a:cubicBezTo>
                <a:cubicBezTo>
                  <a:pt x="408894" y="1881513"/>
                  <a:pt x="408894" y="1883641"/>
                  <a:pt x="398252" y="1881513"/>
                </a:cubicBezTo>
                <a:cubicBezTo>
                  <a:pt x="396124" y="1877256"/>
                  <a:pt x="404637" y="1879384"/>
                  <a:pt x="400381" y="1875128"/>
                </a:cubicBezTo>
                <a:cubicBezTo>
                  <a:pt x="406765" y="1875128"/>
                  <a:pt x="419535" y="1883641"/>
                  <a:pt x="417407" y="1877256"/>
                </a:cubicBezTo>
                <a:lnTo>
                  <a:pt x="409130" y="1870634"/>
                </a:lnTo>
                <a:lnTo>
                  <a:pt x="411022" y="1868742"/>
                </a:lnTo>
                <a:cubicBezTo>
                  <a:pt x="413150" y="1872999"/>
                  <a:pt x="417407" y="1877256"/>
                  <a:pt x="421663" y="1879384"/>
                </a:cubicBezTo>
                <a:cubicBezTo>
                  <a:pt x="421663" y="1875128"/>
                  <a:pt x="425920" y="1881513"/>
                  <a:pt x="432304" y="1883641"/>
                </a:cubicBezTo>
                <a:cubicBezTo>
                  <a:pt x="436561" y="1883641"/>
                  <a:pt x="428048" y="1879384"/>
                  <a:pt x="425920" y="1875128"/>
                </a:cubicBezTo>
                <a:cubicBezTo>
                  <a:pt x="434433" y="1875128"/>
                  <a:pt x="440818" y="1870871"/>
                  <a:pt x="425920" y="1862357"/>
                </a:cubicBezTo>
                <a:cubicBezTo>
                  <a:pt x="434433" y="1862357"/>
                  <a:pt x="436561" y="1870871"/>
                  <a:pt x="442946" y="1872999"/>
                </a:cubicBezTo>
                <a:cubicBezTo>
                  <a:pt x="438689" y="1868742"/>
                  <a:pt x="436561" y="1864486"/>
                  <a:pt x="430176" y="1860229"/>
                </a:cubicBezTo>
                <a:cubicBezTo>
                  <a:pt x="436561" y="1860229"/>
                  <a:pt x="438689" y="1860229"/>
                  <a:pt x="434433" y="1853844"/>
                </a:cubicBezTo>
                <a:cubicBezTo>
                  <a:pt x="440818" y="1855972"/>
                  <a:pt x="442946" y="1862357"/>
                  <a:pt x="449331" y="1862357"/>
                </a:cubicBezTo>
                <a:cubicBezTo>
                  <a:pt x="447202" y="1860229"/>
                  <a:pt x="445074" y="1855972"/>
                  <a:pt x="442946" y="1853844"/>
                </a:cubicBezTo>
                <a:cubicBezTo>
                  <a:pt x="451459" y="1860229"/>
                  <a:pt x="449331" y="1853844"/>
                  <a:pt x="455715" y="1855972"/>
                </a:cubicBezTo>
                <a:cubicBezTo>
                  <a:pt x="455715" y="1853844"/>
                  <a:pt x="453587" y="1851715"/>
                  <a:pt x="451459" y="1849587"/>
                </a:cubicBezTo>
                <a:cubicBezTo>
                  <a:pt x="457844" y="1851715"/>
                  <a:pt x="462100" y="1847458"/>
                  <a:pt x="451459" y="1836816"/>
                </a:cubicBezTo>
                <a:cubicBezTo>
                  <a:pt x="457844" y="1843202"/>
                  <a:pt x="459972" y="1838945"/>
                  <a:pt x="453587" y="1832560"/>
                </a:cubicBezTo>
                <a:cubicBezTo>
                  <a:pt x="470613" y="1838945"/>
                  <a:pt x="455715" y="1828303"/>
                  <a:pt x="464229" y="1828303"/>
                </a:cubicBezTo>
                <a:cubicBezTo>
                  <a:pt x="457844" y="1824046"/>
                  <a:pt x="464229" y="1828303"/>
                  <a:pt x="464229" y="1826174"/>
                </a:cubicBezTo>
                <a:cubicBezTo>
                  <a:pt x="459972" y="1824046"/>
                  <a:pt x="457844" y="1824046"/>
                  <a:pt x="455715" y="1821917"/>
                </a:cubicBezTo>
                <a:cubicBezTo>
                  <a:pt x="455715" y="1819789"/>
                  <a:pt x="451459" y="1815532"/>
                  <a:pt x="457844" y="1815532"/>
                </a:cubicBezTo>
                <a:cubicBezTo>
                  <a:pt x="459972" y="1819789"/>
                  <a:pt x="455715" y="1819789"/>
                  <a:pt x="464229" y="1824046"/>
                </a:cubicBezTo>
                <a:cubicBezTo>
                  <a:pt x="462100" y="1817661"/>
                  <a:pt x="479126" y="1824046"/>
                  <a:pt x="479126" y="1819789"/>
                </a:cubicBezTo>
                <a:cubicBezTo>
                  <a:pt x="479126" y="1815532"/>
                  <a:pt x="474870" y="1813404"/>
                  <a:pt x="468485" y="1809147"/>
                </a:cubicBezTo>
                <a:cubicBezTo>
                  <a:pt x="459972" y="1809147"/>
                  <a:pt x="479126" y="1817661"/>
                  <a:pt x="470613" y="1817661"/>
                </a:cubicBezTo>
                <a:cubicBezTo>
                  <a:pt x="466357" y="1813404"/>
                  <a:pt x="459972" y="1811275"/>
                  <a:pt x="453587" y="1807019"/>
                </a:cubicBezTo>
                <a:cubicBezTo>
                  <a:pt x="464229" y="1811275"/>
                  <a:pt x="464229" y="1807019"/>
                  <a:pt x="468485" y="1807019"/>
                </a:cubicBezTo>
                <a:cubicBezTo>
                  <a:pt x="472742" y="1811275"/>
                  <a:pt x="476998" y="1815532"/>
                  <a:pt x="483383" y="1815532"/>
                </a:cubicBezTo>
                <a:cubicBezTo>
                  <a:pt x="481255" y="1813404"/>
                  <a:pt x="472742" y="1809147"/>
                  <a:pt x="476998" y="1809147"/>
                </a:cubicBezTo>
                <a:cubicBezTo>
                  <a:pt x="479126" y="1811275"/>
                  <a:pt x="481255" y="1813404"/>
                  <a:pt x="483383" y="1813404"/>
                </a:cubicBezTo>
                <a:cubicBezTo>
                  <a:pt x="485511" y="1811275"/>
                  <a:pt x="483383" y="1807019"/>
                  <a:pt x="483383" y="1804890"/>
                </a:cubicBezTo>
                <a:cubicBezTo>
                  <a:pt x="498281" y="1811275"/>
                  <a:pt x="491896" y="1798505"/>
                  <a:pt x="498281" y="1798505"/>
                </a:cubicBezTo>
                <a:cubicBezTo>
                  <a:pt x="496153" y="1798505"/>
                  <a:pt x="494024" y="1796377"/>
                  <a:pt x="491896" y="1794248"/>
                </a:cubicBezTo>
                <a:cubicBezTo>
                  <a:pt x="494024" y="1794248"/>
                  <a:pt x="498281" y="1794248"/>
                  <a:pt x="491896" y="1789991"/>
                </a:cubicBezTo>
                <a:cubicBezTo>
                  <a:pt x="508922" y="1796377"/>
                  <a:pt x="498281" y="1787863"/>
                  <a:pt x="498281" y="1783606"/>
                </a:cubicBezTo>
                <a:cubicBezTo>
                  <a:pt x="504666" y="1787863"/>
                  <a:pt x="502537" y="1783606"/>
                  <a:pt x="506794" y="1785735"/>
                </a:cubicBezTo>
                <a:cubicBezTo>
                  <a:pt x="511051" y="1792120"/>
                  <a:pt x="513179" y="1794248"/>
                  <a:pt x="511051" y="1794248"/>
                </a:cubicBezTo>
                <a:cubicBezTo>
                  <a:pt x="523820" y="1800633"/>
                  <a:pt x="523820" y="1794248"/>
                  <a:pt x="519564" y="1787863"/>
                </a:cubicBezTo>
                <a:cubicBezTo>
                  <a:pt x="515307" y="1787863"/>
                  <a:pt x="519564" y="1792120"/>
                  <a:pt x="511051" y="1789991"/>
                </a:cubicBezTo>
                <a:cubicBezTo>
                  <a:pt x="511051" y="1781478"/>
                  <a:pt x="517435" y="1779349"/>
                  <a:pt x="513179" y="1770836"/>
                </a:cubicBezTo>
                <a:cubicBezTo>
                  <a:pt x="511051" y="1770836"/>
                  <a:pt x="508922" y="1768707"/>
                  <a:pt x="506794" y="1768707"/>
                </a:cubicBezTo>
                <a:cubicBezTo>
                  <a:pt x="506794" y="1768707"/>
                  <a:pt x="506794" y="1768707"/>
                  <a:pt x="500409" y="1762322"/>
                </a:cubicBezTo>
                <a:cubicBezTo>
                  <a:pt x="506794" y="1762322"/>
                  <a:pt x="508922" y="1768707"/>
                  <a:pt x="515307" y="1768707"/>
                </a:cubicBezTo>
                <a:cubicBezTo>
                  <a:pt x="525948" y="1770836"/>
                  <a:pt x="508922" y="1760194"/>
                  <a:pt x="521692" y="1764450"/>
                </a:cubicBezTo>
                <a:cubicBezTo>
                  <a:pt x="513179" y="1758065"/>
                  <a:pt x="506794" y="1760194"/>
                  <a:pt x="506794" y="1762322"/>
                </a:cubicBezTo>
                <a:cubicBezTo>
                  <a:pt x="500409" y="1753808"/>
                  <a:pt x="515307" y="1760194"/>
                  <a:pt x="504666" y="1753808"/>
                </a:cubicBezTo>
                <a:cubicBezTo>
                  <a:pt x="515307" y="1755937"/>
                  <a:pt x="519564" y="1764450"/>
                  <a:pt x="530205" y="1764450"/>
                </a:cubicBezTo>
                <a:cubicBezTo>
                  <a:pt x="525948" y="1760194"/>
                  <a:pt x="538718" y="1755937"/>
                  <a:pt x="517435" y="1745295"/>
                </a:cubicBezTo>
                <a:cubicBezTo>
                  <a:pt x="519564" y="1749552"/>
                  <a:pt x="519564" y="1751680"/>
                  <a:pt x="517435" y="1753808"/>
                </a:cubicBezTo>
                <a:cubicBezTo>
                  <a:pt x="511051" y="1749552"/>
                  <a:pt x="519564" y="1751680"/>
                  <a:pt x="511051" y="1747423"/>
                </a:cubicBezTo>
                <a:cubicBezTo>
                  <a:pt x="517435" y="1747423"/>
                  <a:pt x="513179" y="1736781"/>
                  <a:pt x="521692" y="1736781"/>
                </a:cubicBezTo>
                <a:cubicBezTo>
                  <a:pt x="519564" y="1736781"/>
                  <a:pt x="519564" y="1738910"/>
                  <a:pt x="519564" y="1738910"/>
                </a:cubicBezTo>
                <a:cubicBezTo>
                  <a:pt x="525948" y="1741038"/>
                  <a:pt x="523820" y="1738910"/>
                  <a:pt x="530205" y="1743166"/>
                </a:cubicBezTo>
                <a:cubicBezTo>
                  <a:pt x="532333" y="1749552"/>
                  <a:pt x="519564" y="1738910"/>
                  <a:pt x="523820" y="1743166"/>
                </a:cubicBezTo>
                <a:cubicBezTo>
                  <a:pt x="528077" y="1749552"/>
                  <a:pt x="528077" y="1743166"/>
                  <a:pt x="532333" y="1747423"/>
                </a:cubicBezTo>
                <a:cubicBezTo>
                  <a:pt x="528077" y="1749552"/>
                  <a:pt x="540846" y="1755937"/>
                  <a:pt x="536590" y="1758065"/>
                </a:cubicBezTo>
                <a:cubicBezTo>
                  <a:pt x="542975" y="1760194"/>
                  <a:pt x="540846" y="1755937"/>
                  <a:pt x="542975" y="1755937"/>
                </a:cubicBezTo>
                <a:cubicBezTo>
                  <a:pt x="538718" y="1751680"/>
                  <a:pt x="532333" y="1747423"/>
                  <a:pt x="538718" y="1747423"/>
                </a:cubicBezTo>
                <a:cubicBezTo>
                  <a:pt x="540846" y="1749552"/>
                  <a:pt x="542975" y="1753808"/>
                  <a:pt x="547231" y="1753808"/>
                </a:cubicBezTo>
                <a:cubicBezTo>
                  <a:pt x="547231" y="1751680"/>
                  <a:pt x="549359" y="1749552"/>
                  <a:pt x="540846" y="1747423"/>
                </a:cubicBezTo>
                <a:cubicBezTo>
                  <a:pt x="542975" y="1749552"/>
                  <a:pt x="530205" y="1741038"/>
                  <a:pt x="530205" y="1745295"/>
                </a:cubicBezTo>
                <a:lnTo>
                  <a:pt x="530205" y="1743166"/>
                </a:lnTo>
                <a:lnTo>
                  <a:pt x="530205" y="1741570"/>
                </a:lnTo>
                <a:cubicBezTo>
                  <a:pt x="532333" y="1741570"/>
                  <a:pt x="535526" y="1742102"/>
                  <a:pt x="536590" y="1741038"/>
                </a:cubicBezTo>
                <a:cubicBezTo>
                  <a:pt x="534461" y="1738910"/>
                  <a:pt x="532333" y="1736781"/>
                  <a:pt x="530205" y="1734653"/>
                </a:cubicBezTo>
                <a:cubicBezTo>
                  <a:pt x="532333" y="1736781"/>
                  <a:pt x="528077" y="1736781"/>
                  <a:pt x="525948" y="1736781"/>
                </a:cubicBezTo>
                <a:cubicBezTo>
                  <a:pt x="517435" y="1730396"/>
                  <a:pt x="525948" y="1736781"/>
                  <a:pt x="519564" y="1730396"/>
                </a:cubicBezTo>
                <a:cubicBezTo>
                  <a:pt x="515307" y="1730396"/>
                  <a:pt x="517435" y="1734653"/>
                  <a:pt x="513179" y="1734653"/>
                </a:cubicBezTo>
                <a:cubicBezTo>
                  <a:pt x="511051" y="1734653"/>
                  <a:pt x="511051" y="1732524"/>
                  <a:pt x="508922" y="1730396"/>
                </a:cubicBezTo>
                <a:cubicBezTo>
                  <a:pt x="506794" y="1732524"/>
                  <a:pt x="506794" y="1734653"/>
                  <a:pt x="513179" y="1736781"/>
                </a:cubicBezTo>
                <a:cubicBezTo>
                  <a:pt x="508922" y="1738910"/>
                  <a:pt x="506794" y="1738910"/>
                  <a:pt x="508922" y="1743166"/>
                </a:cubicBezTo>
                <a:cubicBezTo>
                  <a:pt x="504666" y="1738910"/>
                  <a:pt x="502537" y="1743166"/>
                  <a:pt x="506794" y="1745295"/>
                </a:cubicBezTo>
                <a:cubicBezTo>
                  <a:pt x="504666" y="1745295"/>
                  <a:pt x="502537" y="1743166"/>
                  <a:pt x="500409" y="1743166"/>
                </a:cubicBezTo>
                <a:cubicBezTo>
                  <a:pt x="500409" y="1743166"/>
                  <a:pt x="500409" y="1745295"/>
                  <a:pt x="504666" y="1749552"/>
                </a:cubicBezTo>
                <a:cubicBezTo>
                  <a:pt x="491896" y="1745295"/>
                  <a:pt x="496153" y="1749552"/>
                  <a:pt x="498281" y="1753808"/>
                </a:cubicBezTo>
                <a:cubicBezTo>
                  <a:pt x="496153" y="1751680"/>
                  <a:pt x="489768" y="1751680"/>
                  <a:pt x="487640" y="1749552"/>
                </a:cubicBezTo>
                <a:cubicBezTo>
                  <a:pt x="496153" y="1760194"/>
                  <a:pt x="472742" y="1753808"/>
                  <a:pt x="485511" y="1764450"/>
                </a:cubicBezTo>
                <a:cubicBezTo>
                  <a:pt x="476998" y="1762322"/>
                  <a:pt x="483383" y="1766579"/>
                  <a:pt x="485511" y="1770836"/>
                </a:cubicBezTo>
                <a:cubicBezTo>
                  <a:pt x="479126" y="1768707"/>
                  <a:pt x="476998" y="1766579"/>
                  <a:pt x="472742" y="1764450"/>
                </a:cubicBezTo>
                <a:cubicBezTo>
                  <a:pt x="483383" y="1775092"/>
                  <a:pt x="462100" y="1768707"/>
                  <a:pt x="464229" y="1772964"/>
                </a:cubicBezTo>
                <a:cubicBezTo>
                  <a:pt x="466357" y="1775092"/>
                  <a:pt x="468485" y="1777221"/>
                  <a:pt x="470613" y="1779349"/>
                </a:cubicBezTo>
                <a:cubicBezTo>
                  <a:pt x="466357" y="1779349"/>
                  <a:pt x="466357" y="1781478"/>
                  <a:pt x="464229" y="1783606"/>
                </a:cubicBezTo>
                <a:cubicBezTo>
                  <a:pt x="459972" y="1779349"/>
                  <a:pt x="462100" y="1779349"/>
                  <a:pt x="455715" y="1775092"/>
                </a:cubicBezTo>
                <a:cubicBezTo>
                  <a:pt x="470613" y="1792120"/>
                  <a:pt x="451459" y="1789991"/>
                  <a:pt x="449331" y="1794248"/>
                </a:cubicBezTo>
                <a:cubicBezTo>
                  <a:pt x="451459" y="1796377"/>
                  <a:pt x="455715" y="1798505"/>
                  <a:pt x="457844" y="1800633"/>
                </a:cubicBezTo>
                <a:cubicBezTo>
                  <a:pt x="453587" y="1800633"/>
                  <a:pt x="455715" y="1804890"/>
                  <a:pt x="453587" y="1804890"/>
                </a:cubicBezTo>
                <a:cubicBezTo>
                  <a:pt x="449331" y="1800633"/>
                  <a:pt x="447202" y="1798505"/>
                  <a:pt x="442946" y="1796377"/>
                </a:cubicBezTo>
                <a:cubicBezTo>
                  <a:pt x="432304" y="1800633"/>
                  <a:pt x="438689" y="1819789"/>
                  <a:pt x="417407" y="1817661"/>
                </a:cubicBezTo>
                <a:cubicBezTo>
                  <a:pt x="419535" y="1817661"/>
                  <a:pt x="421663" y="1817661"/>
                  <a:pt x="419535" y="1813404"/>
                </a:cubicBezTo>
                <a:cubicBezTo>
                  <a:pt x="415278" y="1813404"/>
                  <a:pt x="413150" y="1809147"/>
                  <a:pt x="408894" y="1809147"/>
                </a:cubicBezTo>
                <a:cubicBezTo>
                  <a:pt x="417407" y="1817661"/>
                  <a:pt x="402509" y="1811275"/>
                  <a:pt x="402509" y="1813404"/>
                </a:cubicBezTo>
                <a:cubicBezTo>
                  <a:pt x="404637" y="1817661"/>
                  <a:pt x="408894" y="1817661"/>
                  <a:pt x="411022" y="1821917"/>
                </a:cubicBezTo>
                <a:cubicBezTo>
                  <a:pt x="402509" y="1817661"/>
                  <a:pt x="404637" y="1819789"/>
                  <a:pt x="400381" y="1819789"/>
                </a:cubicBezTo>
                <a:cubicBezTo>
                  <a:pt x="400381" y="1821917"/>
                  <a:pt x="404637" y="1821917"/>
                  <a:pt x="406765" y="1824046"/>
                </a:cubicBezTo>
                <a:cubicBezTo>
                  <a:pt x="402509" y="1824046"/>
                  <a:pt x="408894" y="1834688"/>
                  <a:pt x="400381" y="1828303"/>
                </a:cubicBezTo>
                <a:cubicBezTo>
                  <a:pt x="400381" y="1828303"/>
                  <a:pt x="404637" y="1828303"/>
                  <a:pt x="400381" y="1824046"/>
                </a:cubicBezTo>
                <a:cubicBezTo>
                  <a:pt x="396124" y="1826174"/>
                  <a:pt x="393996" y="1821917"/>
                  <a:pt x="383354" y="1817661"/>
                </a:cubicBezTo>
                <a:cubicBezTo>
                  <a:pt x="385483" y="1821917"/>
                  <a:pt x="389739" y="1821917"/>
                  <a:pt x="391867" y="1824046"/>
                </a:cubicBezTo>
                <a:cubicBezTo>
                  <a:pt x="393996" y="1828303"/>
                  <a:pt x="385483" y="1830431"/>
                  <a:pt x="381226" y="1832560"/>
                </a:cubicBezTo>
                <a:cubicBezTo>
                  <a:pt x="387611" y="1836816"/>
                  <a:pt x="385483" y="1841073"/>
                  <a:pt x="389739" y="1845330"/>
                </a:cubicBezTo>
                <a:cubicBezTo>
                  <a:pt x="385483" y="1843202"/>
                  <a:pt x="383354" y="1838945"/>
                  <a:pt x="376970" y="1836816"/>
                </a:cubicBezTo>
                <a:cubicBezTo>
                  <a:pt x="383354" y="1845330"/>
                  <a:pt x="383354" y="1847458"/>
                  <a:pt x="385483" y="1849587"/>
                </a:cubicBezTo>
                <a:cubicBezTo>
                  <a:pt x="387611" y="1851715"/>
                  <a:pt x="387611" y="1849587"/>
                  <a:pt x="389739" y="1851715"/>
                </a:cubicBezTo>
                <a:cubicBezTo>
                  <a:pt x="385483" y="1851715"/>
                  <a:pt x="391867" y="1855972"/>
                  <a:pt x="396124" y="1858100"/>
                </a:cubicBezTo>
                <a:cubicBezTo>
                  <a:pt x="391867" y="1858100"/>
                  <a:pt x="396124" y="1862357"/>
                  <a:pt x="389739" y="1860229"/>
                </a:cubicBezTo>
                <a:cubicBezTo>
                  <a:pt x="383354" y="1855972"/>
                  <a:pt x="389739" y="1858100"/>
                  <a:pt x="389739" y="1855972"/>
                </a:cubicBezTo>
                <a:cubicBezTo>
                  <a:pt x="383354" y="1855972"/>
                  <a:pt x="383354" y="1853844"/>
                  <a:pt x="383354" y="1851715"/>
                </a:cubicBezTo>
                <a:cubicBezTo>
                  <a:pt x="381226" y="1853844"/>
                  <a:pt x="379098" y="1853844"/>
                  <a:pt x="372713" y="1851715"/>
                </a:cubicBezTo>
                <a:cubicBezTo>
                  <a:pt x="376970" y="1851715"/>
                  <a:pt x="372713" y="1847458"/>
                  <a:pt x="368457" y="1847458"/>
                </a:cubicBezTo>
                <a:cubicBezTo>
                  <a:pt x="362072" y="1847458"/>
                  <a:pt x="372713" y="1858100"/>
                  <a:pt x="368457" y="1860229"/>
                </a:cubicBezTo>
                <a:cubicBezTo>
                  <a:pt x="366328" y="1858100"/>
                  <a:pt x="364200" y="1851715"/>
                  <a:pt x="357815" y="1851715"/>
                </a:cubicBezTo>
                <a:cubicBezTo>
                  <a:pt x="362072" y="1855972"/>
                  <a:pt x="365796" y="1860229"/>
                  <a:pt x="367392" y="1862889"/>
                </a:cubicBezTo>
                <a:lnTo>
                  <a:pt x="365146" y="1864013"/>
                </a:lnTo>
                <a:lnTo>
                  <a:pt x="362072" y="1862357"/>
                </a:lnTo>
                <a:cubicBezTo>
                  <a:pt x="359943" y="1864486"/>
                  <a:pt x="355687" y="1864486"/>
                  <a:pt x="357815" y="1868742"/>
                </a:cubicBezTo>
                <a:cubicBezTo>
                  <a:pt x="353559" y="1868742"/>
                  <a:pt x="349302" y="1866614"/>
                  <a:pt x="347174" y="1864486"/>
                </a:cubicBezTo>
                <a:cubicBezTo>
                  <a:pt x="349302" y="1868742"/>
                  <a:pt x="349302" y="1868742"/>
                  <a:pt x="353559" y="1872999"/>
                </a:cubicBezTo>
                <a:cubicBezTo>
                  <a:pt x="349302" y="1872999"/>
                  <a:pt x="351430" y="1872999"/>
                  <a:pt x="347174" y="1872999"/>
                </a:cubicBezTo>
                <a:cubicBezTo>
                  <a:pt x="345046" y="1872999"/>
                  <a:pt x="345046" y="1870871"/>
                  <a:pt x="340789" y="1868742"/>
                </a:cubicBezTo>
                <a:cubicBezTo>
                  <a:pt x="332276" y="1870871"/>
                  <a:pt x="340789" y="1881513"/>
                  <a:pt x="338661" y="1885770"/>
                </a:cubicBezTo>
                <a:cubicBezTo>
                  <a:pt x="334404" y="1883641"/>
                  <a:pt x="330148" y="1879384"/>
                  <a:pt x="323763" y="1875128"/>
                </a:cubicBezTo>
                <a:cubicBezTo>
                  <a:pt x="325891" y="1879384"/>
                  <a:pt x="319506" y="1877256"/>
                  <a:pt x="325891" y="1883641"/>
                </a:cubicBezTo>
                <a:cubicBezTo>
                  <a:pt x="330148" y="1883641"/>
                  <a:pt x="323763" y="1875128"/>
                  <a:pt x="332276" y="1883641"/>
                </a:cubicBezTo>
                <a:cubicBezTo>
                  <a:pt x="332276" y="1885770"/>
                  <a:pt x="325891" y="1885770"/>
                  <a:pt x="317378" y="1883641"/>
                </a:cubicBezTo>
                <a:cubicBezTo>
                  <a:pt x="323763" y="1890027"/>
                  <a:pt x="323763" y="1885770"/>
                  <a:pt x="330148" y="1890027"/>
                </a:cubicBezTo>
                <a:cubicBezTo>
                  <a:pt x="319506" y="1890027"/>
                  <a:pt x="323763" y="1900669"/>
                  <a:pt x="323763" y="1907054"/>
                </a:cubicBezTo>
                <a:cubicBezTo>
                  <a:pt x="319506" y="1902797"/>
                  <a:pt x="323763" y="1904925"/>
                  <a:pt x="321635" y="1902797"/>
                </a:cubicBezTo>
                <a:cubicBezTo>
                  <a:pt x="317378" y="1902797"/>
                  <a:pt x="315250" y="1898540"/>
                  <a:pt x="310993" y="1898540"/>
                </a:cubicBezTo>
                <a:cubicBezTo>
                  <a:pt x="323763" y="1913439"/>
                  <a:pt x="302480" y="1907054"/>
                  <a:pt x="300352" y="1915567"/>
                </a:cubicBezTo>
                <a:cubicBezTo>
                  <a:pt x="298224" y="1911311"/>
                  <a:pt x="296095" y="1909182"/>
                  <a:pt x="291839" y="1909182"/>
                </a:cubicBezTo>
                <a:cubicBezTo>
                  <a:pt x="296095" y="1913439"/>
                  <a:pt x="300352" y="1919824"/>
                  <a:pt x="298224" y="1919824"/>
                </a:cubicBezTo>
                <a:cubicBezTo>
                  <a:pt x="296095" y="1919824"/>
                  <a:pt x="293967" y="1917696"/>
                  <a:pt x="291839" y="1915567"/>
                </a:cubicBezTo>
                <a:cubicBezTo>
                  <a:pt x="293967" y="1924081"/>
                  <a:pt x="283326" y="1921953"/>
                  <a:pt x="287582" y="1932595"/>
                </a:cubicBezTo>
                <a:cubicBezTo>
                  <a:pt x="287582" y="1930466"/>
                  <a:pt x="283326" y="1928338"/>
                  <a:pt x="281197" y="1926209"/>
                </a:cubicBezTo>
                <a:cubicBezTo>
                  <a:pt x="281197" y="1936852"/>
                  <a:pt x="276941" y="1932595"/>
                  <a:pt x="268428" y="1934723"/>
                </a:cubicBezTo>
                <a:cubicBezTo>
                  <a:pt x="266300" y="1932595"/>
                  <a:pt x="262043" y="1930466"/>
                  <a:pt x="259915" y="1928338"/>
                </a:cubicBezTo>
                <a:cubicBezTo>
                  <a:pt x="266300" y="1934723"/>
                  <a:pt x="253530" y="1926209"/>
                  <a:pt x="255658" y="1932595"/>
                </a:cubicBezTo>
                <a:cubicBezTo>
                  <a:pt x="257787" y="1934723"/>
                  <a:pt x="262043" y="1936852"/>
                  <a:pt x="264171" y="1938980"/>
                </a:cubicBezTo>
                <a:cubicBezTo>
                  <a:pt x="259915" y="1938980"/>
                  <a:pt x="257787" y="1938980"/>
                  <a:pt x="259915" y="1938980"/>
                </a:cubicBezTo>
                <a:cubicBezTo>
                  <a:pt x="259915" y="1943237"/>
                  <a:pt x="264171" y="1943237"/>
                  <a:pt x="266300" y="1943237"/>
                </a:cubicBezTo>
                <a:cubicBezTo>
                  <a:pt x="259915" y="1945365"/>
                  <a:pt x="259915" y="1943237"/>
                  <a:pt x="255658" y="1945365"/>
                </a:cubicBezTo>
                <a:cubicBezTo>
                  <a:pt x="259915" y="1947494"/>
                  <a:pt x="264171" y="1947494"/>
                  <a:pt x="266300" y="1949622"/>
                </a:cubicBezTo>
                <a:cubicBezTo>
                  <a:pt x="251402" y="1945365"/>
                  <a:pt x="251402" y="1958136"/>
                  <a:pt x="238632" y="1945365"/>
                </a:cubicBezTo>
                <a:cubicBezTo>
                  <a:pt x="232247" y="1945365"/>
                  <a:pt x="238632" y="1951750"/>
                  <a:pt x="234376" y="1953879"/>
                </a:cubicBezTo>
                <a:cubicBezTo>
                  <a:pt x="232247" y="1951750"/>
                  <a:pt x="232247" y="1949622"/>
                  <a:pt x="227991" y="1947494"/>
                </a:cubicBezTo>
                <a:cubicBezTo>
                  <a:pt x="232247" y="1953879"/>
                  <a:pt x="219478" y="1945365"/>
                  <a:pt x="219478" y="1949622"/>
                </a:cubicBezTo>
                <a:cubicBezTo>
                  <a:pt x="225862" y="1956007"/>
                  <a:pt x="234376" y="1958136"/>
                  <a:pt x="238632" y="1962392"/>
                </a:cubicBezTo>
                <a:cubicBezTo>
                  <a:pt x="230119" y="1958136"/>
                  <a:pt x="219478" y="1958136"/>
                  <a:pt x="232247" y="1966649"/>
                </a:cubicBezTo>
                <a:cubicBezTo>
                  <a:pt x="208836" y="1973034"/>
                  <a:pt x="198195" y="1987933"/>
                  <a:pt x="181169" y="1996447"/>
                </a:cubicBezTo>
                <a:cubicBezTo>
                  <a:pt x="174784" y="1990062"/>
                  <a:pt x="185425" y="1994319"/>
                  <a:pt x="183297" y="1990062"/>
                </a:cubicBezTo>
                <a:cubicBezTo>
                  <a:pt x="176912" y="1987933"/>
                  <a:pt x="183297" y="1987933"/>
                  <a:pt x="174784" y="1983676"/>
                </a:cubicBezTo>
                <a:cubicBezTo>
                  <a:pt x="176912" y="1985805"/>
                  <a:pt x="172656" y="1985805"/>
                  <a:pt x="172656" y="1985805"/>
                </a:cubicBezTo>
                <a:cubicBezTo>
                  <a:pt x="174784" y="1987933"/>
                  <a:pt x="179041" y="1990062"/>
                  <a:pt x="179041" y="1992190"/>
                </a:cubicBezTo>
                <a:cubicBezTo>
                  <a:pt x="174784" y="1992190"/>
                  <a:pt x="172656" y="1987933"/>
                  <a:pt x="170527" y="1987933"/>
                </a:cubicBezTo>
                <a:cubicBezTo>
                  <a:pt x="168399" y="1987933"/>
                  <a:pt x="166271" y="1987933"/>
                  <a:pt x="166271" y="1990062"/>
                </a:cubicBezTo>
                <a:cubicBezTo>
                  <a:pt x="168399" y="1992190"/>
                  <a:pt x="170527" y="1992190"/>
                  <a:pt x="172656" y="1994319"/>
                </a:cubicBezTo>
                <a:lnTo>
                  <a:pt x="178206" y="1996786"/>
                </a:lnTo>
                <a:lnTo>
                  <a:pt x="170527" y="1999906"/>
                </a:lnTo>
                <a:cubicBezTo>
                  <a:pt x="166803" y="2000172"/>
                  <a:pt x="164143" y="2000704"/>
                  <a:pt x="168399" y="2004961"/>
                </a:cubicBezTo>
                <a:cubicBezTo>
                  <a:pt x="162014" y="2002832"/>
                  <a:pt x="162014" y="2002832"/>
                  <a:pt x="166271" y="2007089"/>
                </a:cubicBezTo>
                <a:cubicBezTo>
                  <a:pt x="159886" y="2004961"/>
                  <a:pt x="159886" y="2007089"/>
                  <a:pt x="157758" y="2007089"/>
                </a:cubicBezTo>
                <a:cubicBezTo>
                  <a:pt x="155630" y="2002832"/>
                  <a:pt x="159886" y="2002832"/>
                  <a:pt x="155630" y="1998575"/>
                </a:cubicBezTo>
                <a:cubicBezTo>
                  <a:pt x="142860" y="1994319"/>
                  <a:pt x="151373" y="2002832"/>
                  <a:pt x="147116" y="2004961"/>
                </a:cubicBezTo>
                <a:cubicBezTo>
                  <a:pt x="138603" y="1998575"/>
                  <a:pt x="140732" y="2004961"/>
                  <a:pt x="136475" y="2002832"/>
                </a:cubicBezTo>
                <a:cubicBezTo>
                  <a:pt x="130090" y="2000704"/>
                  <a:pt x="127962" y="1994319"/>
                  <a:pt x="121577" y="1990062"/>
                </a:cubicBezTo>
                <a:cubicBezTo>
                  <a:pt x="127962" y="1998575"/>
                  <a:pt x="119449" y="1996447"/>
                  <a:pt x="121577" y="1998575"/>
                </a:cubicBezTo>
                <a:cubicBezTo>
                  <a:pt x="125834" y="2004961"/>
                  <a:pt x="123705" y="2002832"/>
                  <a:pt x="132219" y="2009217"/>
                </a:cubicBezTo>
                <a:cubicBezTo>
                  <a:pt x="123705" y="2004961"/>
                  <a:pt x="123705" y="2007089"/>
                  <a:pt x="117321" y="2004961"/>
                </a:cubicBezTo>
                <a:cubicBezTo>
                  <a:pt x="113064" y="2000704"/>
                  <a:pt x="110936" y="2000704"/>
                  <a:pt x="104551" y="1994319"/>
                </a:cubicBezTo>
                <a:cubicBezTo>
                  <a:pt x="104551" y="1992190"/>
                  <a:pt x="110936" y="1994319"/>
                  <a:pt x="104551" y="1987933"/>
                </a:cubicBezTo>
                <a:cubicBezTo>
                  <a:pt x="117321" y="1992190"/>
                  <a:pt x="115192" y="1983676"/>
                  <a:pt x="123705" y="1981548"/>
                </a:cubicBezTo>
                <a:cubicBezTo>
                  <a:pt x="113064" y="1970906"/>
                  <a:pt x="127962" y="1977291"/>
                  <a:pt x="127962" y="1973034"/>
                </a:cubicBezTo>
                <a:cubicBezTo>
                  <a:pt x="125834" y="1973034"/>
                  <a:pt x="121577" y="1970906"/>
                  <a:pt x="121577" y="1968778"/>
                </a:cubicBezTo>
                <a:cubicBezTo>
                  <a:pt x="127962" y="1970906"/>
                  <a:pt x="121577" y="1966649"/>
                  <a:pt x="130090" y="1968778"/>
                </a:cubicBezTo>
                <a:cubicBezTo>
                  <a:pt x="134347" y="1973034"/>
                  <a:pt x="136475" y="1975163"/>
                  <a:pt x="142860" y="1977291"/>
                </a:cubicBezTo>
                <a:cubicBezTo>
                  <a:pt x="140732" y="1975163"/>
                  <a:pt x="142860" y="1975163"/>
                  <a:pt x="140732" y="1975163"/>
                </a:cubicBezTo>
                <a:cubicBezTo>
                  <a:pt x="138603" y="1968778"/>
                  <a:pt x="130090" y="1968778"/>
                  <a:pt x="127962" y="1962392"/>
                </a:cubicBezTo>
                <a:cubicBezTo>
                  <a:pt x="134347" y="1964521"/>
                  <a:pt x="134347" y="1964521"/>
                  <a:pt x="127962" y="1958136"/>
                </a:cubicBezTo>
                <a:cubicBezTo>
                  <a:pt x="132219" y="1958136"/>
                  <a:pt x="134347" y="1960264"/>
                  <a:pt x="136475" y="1960264"/>
                </a:cubicBezTo>
                <a:cubicBezTo>
                  <a:pt x="134347" y="1958136"/>
                  <a:pt x="130090" y="1953879"/>
                  <a:pt x="132219" y="1953879"/>
                </a:cubicBezTo>
                <a:cubicBezTo>
                  <a:pt x="144988" y="1960264"/>
                  <a:pt x="134347" y="1960264"/>
                  <a:pt x="134347" y="1964521"/>
                </a:cubicBezTo>
                <a:cubicBezTo>
                  <a:pt x="138603" y="1964521"/>
                  <a:pt x="140732" y="1968778"/>
                  <a:pt x="144988" y="1970906"/>
                </a:cubicBezTo>
                <a:cubicBezTo>
                  <a:pt x="142860" y="1964521"/>
                  <a:pt x="147116" y="1964521"/>
                  <a:pt x="144988" y="1960264"/>
                </a:cubicBezTo>
                <a:cubicBezTo>
                  <a:pt x="149245" y="1960264"/>
                  <a:pt x="155630" y="1964521"/>
                  <a:pt x="149245" y="1958136"/>
                </a:cubicBezTo>
                <a:cubicBezTo>
                  <a:pt x="153501" y="1958136"/>
                  <a:pt x="155630" y="1962392"/>
                  <a:pt x="159886" y="1962392"/>
                </a:cubicBezTo>
                <a:cubicBezTo>
                  <a:pt x="155630" y="1958136"/>
                  <a:pt x="157758" y="1958136"/>
                  <a:pt x="153501" y="1953879"/>
                </a:cubicBezTo>
                <a:cubicBezTo>
                  <a:pt x="157758" y="1956007"/>
                  <a:pt x="166271" y="1960264"/>
                  <a:pt x="166271" y="1958136"/>
                </a:cubicBezTo>
                <a:cubicBezTo>
                  <a:pt x="159886" y="1953879"/>
                  <a:pt x="153501" y="1951750"/>
                  <a:pt x="149245" y="1947494"/>
                </a:cubicBezTo>
                <a:cubicBezTo>
                  <a:pt x="164143" y="1953879"/>
                  <a:pt x="153501" y="1945365"/>
                  <a:pt x="168399" y="1953879"/>
                </a:cubicBezTo>
                <a:cubicBezTo>
                  <a:pt x="159886" y="1945365"/>
                  <a:pt x="164143" y="1947494"/>
                  <a:pt x="162014" y="1943237"/>
                </a:cubicBezTo>
                <a:cubicBezTo>
                  <a:pt x="157758" y="1943237"/>
                  <a:pt x="159886" y="1949622"/>
                  <a:pt x="151373" y="1945365"/>
                </a:cubicBezTo>
                <a:cubicBezTo>
                  <a:pt x="151373" y="1941108"/>
                  <a:pt x="159886" y="1941108"/>
                  <a:pt x="162014" y="1938980"/>
                </a:cubicBezTo>
                <a:cubicBezTo>
                  <a:pt x="149245" y="1932595"/>
                  <a:pt x="164143" y="1930466"/>
                  <a:pt x="162014" y="1926209"/>
                </a:cubicBezTo>
                <a:cubicBezTo>
                  <a:pt x="155630" y="1924081"/>
                  <a:pt x="144988" y="1928338"/>
                  <a:pt x="134347" y="1919824"/>
                </a:cubicBezTo>
                <a:cubicBezTo>
                  <a:pt x="132219" y="1919824"/>
                  <a:pt x="132219" y="1921953"/>
                  <a:pt x="134347" y="1924081"/>
                </a:cubicBezTo>
                <a:cubicBezTo>
                  <a:pt x="138603" y="1924081"/>
                  <a:pt x="140732" y="1926209"/>
                  <a:pt x="142860" y="1928338"/>
                </a:cubicBezTo>
                <a:cubicBezTo>
                  <a:pt x="134347" y="1928338"/>
                  <a:pt x="153501" y="1936852"/>
                  <a:pt x="147116" y="1938980"/>
                </a:cubicBezTo>
                <a:cubicBezTo>
                  <a:pt x="144988" y="1934723"/>
                  <a:pt x="142860" y="1932595"/>
                  <a:pt x="138603" y="1930466"/>
                </a:cubicBezTo>
                <a:cubicBezTo>
                  <a:pt x="136475" y="1930466"/>
                  <a:pt x="134347" y="1930466"/>
                  <a:pt x="134347" y="1932595"/>
                </a:cubicBezTo>
                <a:cubicBezTo>
                  <a:pt x="134347" y="1932595"/>
                  <a:pt x="134347" y="1932595"/>
                  <a:pt x="138603" y="1936852"/>
                </a:cubicBezTo>
                <a:cubicBezTo>
                  <a:pt x="134347" y="1936852"/>
                  <a:pt x="134347" y="1936852"/>
                  <a:pt x="127962" y="1936852"/>
                </a:cubicBezTo>
                <a:cubicBezTo>
                  <a:pt x="121577" y="1930466"/>
                  <a:pt x="127962" y="1932595"/>
                  <a:pt x="123705" y="1928338"/>
                </a:cubicBezTo>
                <a:cubicBezTo>
                  <a:pt x="121577" y="1926209"/>
                  <a:pt x="119449" y="1926209"/>
                  <a:pt x="119449" y="1928338"/>
                </a:cubicBezTo>
                <a:cubicBezTo>
                  <a:pt x="121577" y="1930466"/>
                  <a:pt x="123705" y="1934723"/>
                  <a:pt x="125834" y="1936852"/>
                </a:cubicBezTo>
                <a:cubicBezTo>
                  <a:pt x="127962" y="1936852"/>
                  <a:pt x="130090" y="1936852"/>
                  <a:pt x="132219" y="1938980"/>
                </a:cubicBezTo>
                <a:cubicBezTo>
                  <a:pt x="125834" y="1938980"/>
                  <a:pt x="125834" y="1943237"/>
                  <a:pt x="121577" y="1945365"/>
                </a:cubicBezTo>
                <a:cubicBezTo>
                  <a:pt x="144988" y="1966649"/>
                  <a:pt x="102423" y="1951750"/>
                  <a:pt x="113064" y="1964521"/>
                </a:cubicBezTo>
                <a:cubicBezTo>
                  <a:pt x="110936" y="1960264"/>
                  <a:pt x="106679" y="1958136"/>
                  <a:pt x="102423" y="1953879"/>
                </a:cubicBezTo>
                <a:cubicBezTo>
                  <a:pt x="110936" y="1956007"/>
                  <a:pt x="123705" y="1958136"/>
                  <a:pt x="113064" y="1949622"/>
                </a:cubicBezTo>
                <a:cubicBezTo>
                  <a:pt x="121577" y="1951750"/>
                  <a:pt x="121577" y="1949622"/>
                  <a:pt x="121577" y="1947494"/>
                </a:cubicBezTo>
                <a:cubicBezTo>
                  <a:pt x="115192" y="1943237"/>
                  <a:pt x="117321" y="1949622"/>
                  <a:pt x="108808" y="1943237"/>
                </a:cubicBezTo>
                <a:cubicBezTo>
                  <a:pt x="121577" y="1953879"/>
                  <a:pt x="96038" y="1941108"/>
                  <a:pt x="110936" y="1951750"/>
                </a:cubicBezTo>
                <a:cubicBezTo>
                  <a:pt x="98166" y="1947494"/>
                  <a:pt x="104551" y="1953879"/>
                  <a:pt x="96038" y="1951750"/>
                </a:cubicBezTo>
                <a:cubicBezTo>
                  <a:pt x="93910" y="1949622"/>
                  <a:pt x="96038" y="1949622"/>
                  <a:pt x="89653" y="1947494"/>
                </a:cubicBezTo>
                <a:cubicBezTo>
                  <a:pt x="91781" y="1949622"/>
                  <a:pt x="83268" y="1945365"/>
                  <a:pt x="83268" y="1945365"/>
                </a:cubicBezTo>
                <a:cubicBezTo>
                  <a:pt x="89653" y="1949622"/>
                  <a:pt x="81140" y="1945365"/>
                  <a:pt x="87525" y="1951750"/>
                </a:cubicBezTo>
                <a:cubicBezTo>
                  <a:pt x="89653" y="1951750"/>
                  <a:pt x="91781" y="1951750"/>
                  <a:pt x="93910" y="1956007"/>
                </a:cubicBezTo>
                <a:cubicBezTo>
                  <a:pt x="89653" y="1953879"/>
                  <a:pt x="93910" y="1960264"/>
                  <a:pt x="81140" y="1956007"/>
                </a:cubicBezTo>
                <a:cubicBezTo>
                  <a:pt x="79012" y="1953879"/>
                  <a:pt x="79012" y="1951750"/>
                  <a:pt x="74755" y="1949622"/>
                </a:cubicBezTo>
                <a:cubicBezTo>
                  <a:pt x="72627" y="1951750"/>
                  <a:pt x="79012" y="1956007"/>
                  <a:pt x="81140" y="1960264"/>
                </a:cubicBezTo>
                <a:cubicBezTo>
                  <a:pt x="68370" y="1953879"/>
                  <a:pt x="74755" y="1960264"/>
                  <a:pt x="59858" y="1953879"/>
                </a:cubicBezTo>
                <a:cubicBezTo>
                  <a:pt x="61986" y="1958136"/>
                  <a:pt x="53473" y="1956007"/>
                  <a:pt x="49216" y="1956007"/>
                </a:cubicBezTo>
                <a:cubicBezTo>
                  <a:pt x="49216" y="1956007"/>
                  <a:pt x="44960" y="1951750"/>
                  <a:pt x="42831" y="1949622"/>
                </a:cubicBezTo>
                <a:cubicBezTo>
                  <a:pt x="40703" y="1951750"/>
                  <a:pt x="27933" y="1947494"/>
                  <a:pt x="40703" y="1953879"/>
                </a:cubicBezTo>
                <a:cubicBezTo>
                  <a:pt x="34318" y="1953879"/>
                  <a:pt x="34318" y="1951750"/>
                  <a:pt x="27933" y="1947494"/>
                </a:cubicBezTo>
                <a:cubicBezTo>
                  <a:pt x="32190" y="1951750"/>
                  <a:pt x="21549" y="1947494"/>
                  <a:pt x="23677" y="1949622"/>
                </a:cubicBezTo>
                <a:cubicBezTo>
                  <a:pt x="32190" y="1956007"/>
                  <a:pt x="27933" y="1951750"/>
                  <a:pt x="34318" y="1953879"/>
                </a:cubicBezTo>
                <a:cubicBezTo>
                  <a:pt x="38575" y="1956007"/>
                  <a:pt x="34318" y="1956007"/>
                  <a:pt x="38575" y="1960264"/>
                </a:cubicBezTo>
                <a:cubicBezTo>
                  <a:pt x="34318" y="1958136"/>
                  <a:pt x="32190" y="1958136"/>
                  <a:pt x="36447" y="1962392"/>
                </a:cubicBezTo>
                <a:cubicBezTo>
                  <a:pt x="30062" y="1958136"/>
                  <a:pt x="30062" y="1962392"/>
                  <a:pt x="23677" y="1956007"/>
                </a:cubicBezTo>
                <a:cubicBezTo>
                  <a:pt x="25805" y="1956007"/>
                  <a:pt x="36447" y="1962392"/>
                  <a:pt x="27933" y="1953879"/>
                </a:cubicBezTo>
                <a:cubicBezTo>
                  <a:pt x="21549" y="1953879"/>
                  <a:pt x="19420" y="1949622"/>
                  <a:pt x="10907" y="1947494"/>
                </a:cubicBezTo>
                <a:cubicBezTo>
                  <a:pt x="19420" y="1953879"/>
                  <a:pt x="2394" y="1945365"/>
                  <a:pt x="4523" y="1951750"/>
                </a:cubicBezTo>
                <a:cubicBezTo>
                  <a:pt x="266" y="1945365"/>
                  <a:pt x="4523" y="1947494"/>
                  <a:pt x="266" y="1943237"/>
                </a:cubicBezTo>
                <a:cubicBezTo>
                  <a:pt x="8779" y="1947494"/>
                  <a:pt x="8779" y="1943237"/>
                  <a:pt x="8779" y="1941108"/>
                </a:cubicBezTo>
                <a:cubicBezTo>
                  <a:pt x="6651" y="1941108"/>
                  <a:pt x="2394" y="1938980"/>
                  <a:pt x="4523" y="1938980"/>
                </a:cubicBezTo>
                <a:cubicBezTo>
                  <a:pt x="10907" y="1941108"/>
                  <a:pt x="8779" y="1934723"/>
                  <a:pt x="6651" y="1928338"/>
                </a:cubicBezTo>
                <a:cubicBezTo>
                  <a:pt x="10907" y="1928338"/>
                  <a:pt x="13036" y="1932595"/>
                  <a:pt x="17292" y="1932595"/>
                </a:cubicBezTo>
                <a:cubicBezTo>
                  <a:pt x="13036" y="1928338"/>
                  <a:pt x="15164" y="1924081"/>
                  <a:pt x="21549" y="1928338"/>
                </a:cubicBezTo>
                <a:cubicBezTo>
                  <a:pt x="30062" y="1934723"/>
                  <a:pt x="15164" y="1926209"/>
                  <a:pt x="19420" y="1930466"/>
                </a:cubicBezTo>
                <a:cubicBezTo>
                  <a:pt x="23677" y="1932595"/>
                  <a:pt x="25805" y="1938980"/>
                  <a:pt x="32190" y="1941108"/>
                </a:cubicBezTo>
                <a:cubicBezTo>
                  <a:pt x="34318" y="1938980"/>
                  <a:pt x="27933" y="1938980"/>
                  <a:pt x="25805" y="1934723"/>
                </a:cubicBezTo>
                <a:cubicBezTo>
                  <a:pt x="32190" y="1936852"/>
                  <a:pt x="27933" y="1932595"/>
                  <a:pt x="30062" y="1930466"/>
                </a:cubicBezTo>
                <a:cubicBezTo>
                  <a:pt x="36447" y="1932595"/>
                  <a:pt x="36447" y="1936852"/>
                  <a:pt x="40703" y="1936852"/>
                </a:cubicBezTo>
                <a:cubicBezTo>
                  <a:pt x="32190" y="1930466"/>
                  <a:pt x="32190" y="1926209"/>
                  <a:pt x="34318" y="1926209"/>
                </a:cubicBezTo>
                <a:cubicBezTo>
                  <a:pt x="27933" y="1921953"/>
                  <a:pt x="27933" y="1919824"/>
                  <a:pt x="23677" y="1917696"/>
                </a:cubicBezTo>
                <a:cubicBezTo>
                  <a:pt x="30062" y="1917696"/>
                  <a:pt x="25805" y="1911311"/>
                  <a:pt x="34318" y="1913439"/>
                </a:cubicBezTo>
                <a:cubicBezTo>
                  <a:pt x="36447" y="1915567"/>
                  <a:pt x="32190" y="1915567"/>
                  <a:pt x="38575" y="1917696"/>
                </a:cubicBezTo>
                <a:cubicBezTo>
                  <a:pt x="36447" y="1913439"/>
                  <a:pt x="44960" y="1919824"/>
                  <a:pt x="42831" y="1913439"/>
                </a:cubicBezTo>
                <a:cubicBezTo>
                  <a:pt x="47088" y="1915567"/>
                  <a:pt x="55601" y="1915567"/>
                  <a:pt x="53473" y="1911311"/>
                </a:cubicBezTo>
                <a:cubicBezTo>
                  <a:pt x="59858" y="1911311"/>
                  <a:pt x="61986" y="1917696"/>
                  <a:pt x="70499" y="1917696"/>
                </a:cubicBezTo>
                <a:cubicBezTo>
                  <a:pt x="61986" y="1913439"/>
                  <a:pt x="68370" y="1913439"/>
                  <a:pt x="59858" y="1907054"/>
                </a:cubicBezTo>
                <a:cubicBezTo>
                  <a:pt x="66242" y="1909182"/>
                  <a:pt x="61986" y="1907054"/>
                  <a:pt x="66242" y="1907054"/>
                </a:cubicBezTo>
                <a:cubicBezTo>
                  <a:pt x="68370" y="1909182"/>
                  <a:pt x="70499" y="1911311"/>
                  <a:pt x="72627" y="1911311"/>
                </a:cubicBezTo>
                <a:cubicBezTo>
                  <a:pt x="70499" y="1909182"/>
                  <a:pt x="72627" y="1909182"/>
                  <a:pt x="70499" y="1907054"/>
                </a:cubicBezTo>
                <a:cubicBezTo>
                  <a:pt x="74755" y="1909182"/>
                  <a:pt x="79012" y="1913439"/>
                  <a:pt x="83268" y="1913439"/>
                </a:cubicBezTo>
                <a:cubicBezTo>
                  <a:pt x="74755" y="1904925"/>
                  <a:pt x="83268" y="1909182"/>
                  <a:pt x="81140" y="1904925"/>
                </a:cubicBezTo>
                <a:cubicBezTo>
                  <a:pt x="76884" y="1904925"/>
                  <a:pt x="72627" y="1904925"/>
                  <a:pt x="70499" y="1904925"/>
                </a:cubicBezTo>
                <a:cubicBezTo>
                  <a:pt x="66242" y="1898540"/>
                  <a:pt x="81140" y="1902797"/>
                  <a:pt x="79012" y="1896412"/>
                </a:cubicBezTo>
                <a:cubicBezTo>
                  <a:pt x="72627" y="1898540"/>
                  <a:pt x="59858" y="1896412"/>
                  <a:pt x="59858" y="1900669"/>
                </a:cubicBezTo>
                <a:cubicBezTo>
                  <a:pt x="61986" y="1902797"/>
                  <a:pt x="66242" y="1902797"/>
                  <a:pt x="66242" y="1904925"/>
                </a:cubicBezTo>
                <a:cubicBezTo>
                  <a:pt x="59858" y="1902797"/>
                  <a:pt x="59858" y="1902797"/>
                  <a:pt x="55601" y="1902797"/>
                </a:cubicBezTo>
                <a:cubicBezTo>
                  <a:pt x="53473" y="1900669"/>
                  <a:pt x="49216" y="1896412"/>
                  <a:pt x="47088" y="1894283"/>
                </a:cubicBezTo>
                <a:cubicBezTo>
                  <a:pt x="59858" y="1898540"/>
                  <a:pt x="70499" y="1896412"/>
                  <a:pt x="59858" y="1885770"/>
                </a:cubicBezTo>
                <a:cubicBezTo>
                  <a:pt x="64114" y="1890027"/>
                  <a:pt x="70499" y="1890027"/>
                  <a:pt x="64114" y="1885770"/>
                </a:cubicBezTo>
                <a:cubicBezTo>
                  <a:pt x="68370" y="1885770"/>
                  <a:pt x="70499" y="1892155"/>
                  <a:pt x="74755" y="1894283"/>
                </a:cubicBezTo>
                <a:cubicBezTo>
                  <a:pt x="72627" y="1890027"/>
                  <a:pt x="79012" y="1892155"/>
                  <a:pt x="79012" y="1890027"/>
                </a:cubicBezTo>
                <a:cubicBezTo>
                  <a:pt x="74755" y="1887898"/>
                  <a:pt x="72627" y="1892155"/>
                  <a:pt x="68370" y="1885770"/>
                </a:cubicBezTo>
                <a:cubicBezTo>
                  <a:pt x="64114" y="1881513"/>
                  <a:pt x="76884" y="1890027"/>
                  <a:pt x="72627" y="1885770"/>
                </a:cubicBezTo>
                <a:cubicBezTo>
                  <a:pt x="66242" y="1879384"/>
                  <a:pt x="66242" y="1879384"/>
                  <a:pt x="64114" y="1875128"/>
                </a:cubicBezTo>
                <a:cubicBezTo>
                  <a:pt x="59858" y="1875128"/>
                  <a:pt x="57729" y="1870871"/>
                  <a:pt x="53473" y="1868742"/>
                </a:cubicBezTo>
                <a:cubicBezTo>
                  <a:pt x="61986" y="1872999"/>
                  <a:pt x="51344" y="1864486"/>
                  <a:pt x="49216" y="1862357"/>
                </a:cubicBezTo>
                <a:cubicBezTo>
                  <a:pt x="55601" y="1864486"/>
                  <a:pt x="57729" y="1868742"/>
                  <a:pt x="64114" y="1870871"/>
                </a:cubicBezTo>
                <a:cubicBezTo>
                  <a:pt x="61986" y="1866614"/>
                  <a:pt x="64114" y="1866614"/>
                  <a:pt x="68370" y="1864486"/>
                </a:cubicBezTo>
                <a:cubicBezTo>
                  <a:pt x="70499" y="1868742"/>
                  <a:pt x="68370" y="1868742"/>
                  <a:pt x="74755" y="1870871"/>
                </a:cubicBezTo>
                <a:cubicBezTo>
                  <a:pt x="74755" y="1868742"/>
                  <a:pt x="79012" y="1872999"/>
                  <a:pt x="85397" y="1875128"/>
                </a:cubicBezTo>
                <a:cubicBezTo>
                  <a:pt x="76884" y="1868742"/>
                  <a:pt x="85397" y="1870871"/>
                  <a:pt x="91781" y="1872999"/>
                </a:cubicBezTo>
                <a:cubicBezTo>
                  <a:pt x="89653" y="1868742"/>
                  <a:pt x="89653" y="1866614"/>
                  <a:pt x="81140" y="1862357"/>
                </a:cubicBezTo>
                <a:cubicBezTo>
                  <a:pt x="87525" y="1862357"/>
                  <a:pt x="93910" y="1866614"/>
                  <a:pt x="98166" y="1868742"/>
                </a:cubicBezTo>
                <a:cubicBezTo>
                  <a:pt x="91781" y="1862357"/>
                  <a:pt x="102423" y="1864486"/>
                  <a:pt x="93910" y="1858100"/>
                </a:cubicBezTo>
                <a:cubicBezTo>
                  <a:pt x="96038" y="1858100"/>
                  <a:pt x="104551" y="1862357"/>
                  <a:pt x="102423" y="1860229"/>
                </a:cubicBezTo>
                <a:cubicBezTo>
                  <a:pt x="85397" y="1849587"/>
                  <a:pt x="87525" y="1862357"/>
                  <a:pt x="74755" y="1853844"/>
                </a:cubicBezTo>
                <a:cubicBezTo>
                  <a:pt x="76884" y="1853844"/>
                  <a:pt x="83268" y="1853844"/>
                  <a:pt x="87525" y="1853844"/>
                </a:cubicBezTo>
                <a:cubicBezTo>
                  <a:pt x="72627" y="1845330"/>
                  <a:pt x="68370" y="1838945"/>
                  <a:pt x="55601" y="1830431"/>
                </a:cubicBezTo>
                <a:cubicBezTo>
                  <a:pt x="66242" y="1834688"/>
                  <a:pt x="59858" y="1824046"/>
                  <a:pt x="61986" y="1819789"/>
                </a:cubicBezTo>
                <a:cubicBezTo>
                  <a:pt x="66242" y="1824046"/>
                  <a:pt x="68370" y="1826174"/>
                  <a:pt x="70499" y="1830431"/>
                </a:cubicBezTo>
                <a:cubicBezTo>
                  <a:pt x="83268" y="1832560"/>
                  <a:pt x="93910" y="1832560"/>
                  <a:pt x="87525" y="1824046"/>
                </a:cubicBezTo>
                <a:cubicBezTo>
                  <a:pt x="106679" y="1830431"/>
                  <a:pt x="93910" y="1815532"/>
                  <a:pt x="113064" y="1821917"/>
                </a:cubicBezTo>
                <a:cubicBezTo>
                  <a:pt x="108808" y="1817661"/>
                  <a:pt x="115192" y="1819789"/>
                  <a:pt x="110936" y="1817661"/>
                </a:cubicBezTo>
                <a:cubicBezTo>
                  <a:pt x="110936" y="1817661"/>
                  <a:pt x="110936" y="1817661"/>
                  <a:pt x="121577" y="1819789"/>
                </a:cubicBezTo>
                <a:cubicBezTo>
                  <a:pt x="117321" y="1811275"/>
                  <a:pt x="138603" y="1815532"/>
                  <a:pt x="140732" y="1813404"/>
                </a:cubicBezTo>
                <a:cubicBezTo>
                  <a:pt x="138603" y="1811275"/>
                  <a:pt x="136475" y="1811275"/>
                  <a:pt x="134347" y="1809147"/>
                </a:cubicBezTo>
                <a:cubicBezTo>
                  <a:pt x="136475" y="1809147"/>
                  <a:pt x="130090" y="1802762"/>
                  <a:pt x="136475" y="1807019"/>
                </a:cubicBezTo>
                <a:cubicBezTo>
                  <a:pt x="132219" y="1804890"/>
                  <a:pt x="140732" y="1811275"/>
                  <a:pt x="142860" y="1811275"/>
                </a:cubicBezTo>
                <a:cubicBezTo>
                  <a:pt x="142860" y="1809147"/>
                  <a:pt x="153501" y="1807019"/>
                  <a:pt x="153501" y="1804890"/>
                </a:cubicBezTo>
                <a:cubicBezTo>
                  <a:pt x="155630" y="1809147"/>
                  <a:pt x="153501" y="1811275"/>
                  <a:pt x="157758" y="1813404"/>
                </a:cubicBezTo>
                <a:cubicBezTo>
                  <a:pt x="162014" y="1813404"/>
                  <a:pt x="164143" y="1811275"/>
                  <a:pt x="166271" y="1809147"/>
                </a:cubicBezTo>
                <a:cubicBezTo>
                  <a:pt x="162014" y="1804890"/>
                  <a:pt x="155630" y="1802762"/>
                  <a:pt x="149245" y="1798505"/>
                </a:cubicBezTo>
                <a:cubicBezTo>
                  <a:pt x="162014" y="1804890"/>
                  <a:pt x="181169" y="1815532"/>
                  <a:pt x="174784" y="1802762"/>
                </a:cubicBezTo>
                <a:cubicBezTo>
                  <a:pt x="168399" y="1802762"/>
                  <a:pt x="168399" y="1800633"/>
                  <a:pt x="166271" y="1802762"/>
                </a:cubicBezTo>
                <a:cubicBezTo>
                  <a:pt x="159886" y="1792120"/>
                  <a:pt x="170527" y="1794248"/>
                  <a:pt x="166271" y="1785735"/>
                </a:cubicBezTo>
                <a:cubicBezTo>
                  <a:pt x="179041" y="1792120"/>
                  <a:pt x="168399" y="1779349"/>
                  <a:pt x="185425" y="1785735"/>
                </a:cubicBezTo>
                <a:cubicBezTo>
                  <a:pt x="181169" y="1779349"/>
                  <a:pt x="189682" y="1783606"/>
                  <a:pt x="183297" y="1777221"/>
                </a:cubicBezTo>
                <a:cubicBezTo>
                  <a:pt x="181169" y="1777221"/>
                  <a:pt x="176912" y="1777221"/>
                  <a:pt x="176912" y="1775092"/>
                </a:cubicBezTo>
                <a:cubicBezTo>
                  <a:pt x="187554" y="1779349"/>
                  <a:pt x="174784" y="1766579"/>
                  <a:pt x="185425" y="1766579"/>
                </a:cubicBezTo>
                <a:cubicBezTo>
                  <a:pt x="191810" y="1772964"/>
                  <a:pt x="179041" y="1770836"/>
                  <a:pt x="187554" y="1777221"/>
                </a:cubicBezTo>
                <a:cubicBezTo>
                  <a:pt x="193938" y="1777221"/>
                  <a:pt x="198195" y="1764450"/>
                  <a:pt x="206708" y="1772964"/>
                </a:cubicBezTo>
                <a:cubicBezTo>
                  <a:pt x="208836" y="1770836"/>
                  <a:pt x="204580" y="1762322"/>
                  <a:pt x="213093" y="1760194"/>
                </a:cubicBezTo>
                <a:cubicBezTo>
                  <a:pt x="221606" y="1762322"/>
                  <a:pt x="225862" y="1766579"/>
                  <a:pt x="225862" y="1764450"/>
                </a:cubicBezTo>
                <a:cubicBezTo>
                  <a:pt x="234376" y="1766579"/>
                  <a:pt x="232247" y="1768707"/>
                  <a:pt x="236504" y="1772964"/>
                </a:cubicBezTo>
                <a:cubicBezTo>
                  <a:pt x="238632" y="1772964"/>
                  <a:pt x="238632" y="1772964"/>
                  <a:pt x="238632" y="1770836"/>
                </a:cubicBezTo>
                <a:cubicBezTo>
                  <a:pt x="236504" y="1768707"/>
                  <a:pt x="232247" y="1766579"/>
                  <a:pt x="230119" y="1762322"/>
                </a:cubicBezTo>
                <a:cubicBezTo>
                  <a:pt x="236504" y="1762322"/>
                  <a:pt x="238632" y="1768707"/>
                  <a:pt x="242889" y="1770836"/>
                </a:cubicBezTo>
                <a:cubicBezTo>
                  <a:pt x="251402" y="1772964"/>
                  <a:pt x="232247" y="1762322"/>
                  <a:pt x="240760" y="1762322"/>
                </a:cubicBezTo>
                <a:cubicBezTo>
                  <a:pt x="242889" y="1766579"/>
                  <a:pt x="245017" y="1768707"/>
                  <a:pt x="249273" y="1768707"/>
                </a:cubicBezTo>
                <a:cubicBezTo>
                  <a:pt x="249273" y="1764450"/>
                  <a:pt x="245017" y="1764450"/>
                  <a:pt x="240760" y="1760194"/>
                </a:cubicBezTo>
                <a:cubicBezTo>
                  <a:pt x="249273" y="1762322"/>
                  <a:pt x="238632" y="1755937"/>
                  <a:pt x="247145" y="1760194"/>
                </a:cubicBezTo>
                <a:cubicBezTo>
                  <a:pt x="251402" y="1762322"/>
                  <a:pt x="247145" y="1762322"/>
                  <a:pt x="253530" y="1764450"/>
                </a:cubicBezTo>
                <a:cubicBezTo>
                  <a:pt x="259915" y="1768707"/>
                  <a:pt x="247145" y="1758065"/>
                  <a:pt x="245017" y="1753808"/>
                </a:cubicBezTo>
                <a:cubicBezTo>
                  <a:pt x="245017" y="1755937"/>
                  <a:pt x="236504" y="1755937"/>
                  <a:pt x="232247" y="1749552"/>
                </a:cubicBezTo>
                <a:cubicBezTo>
                  <a:pt x="236504" y="1747423"/>
                  <a:pt x="245017" y="1747423"/>
                  <a:pt x="240760" y="1741038"/>
                </a:cubicBezTo>
                <a:cubicBezTo>
                  <a:pt x="240760" y="1738910"/>
                  <a:pt x="238632" y="1738910"/>
                  <a:pt x="236504" y="1736781"/>
                </a:cubicBezTo>
                <a:cubicBezTo>
                  <a:pt x="245017" y="1738910"/>
                  <a:pt x="247145" y="1747423"/>
                  <a:pt x="255658" y="1747423"/>
                </a:cubicBezTo>
                <a:cubicBezTo>
                  <a:pt x="247145" y="1741038"/>
                  <a:pt x="264171" y="1749552"/>
                  <a:pt x="262043" y="1745295"/>
                </a:cubicBezTo>
                <a:cubicBezTo>
                  <a:pt x="255658" y="1741038"/>
                  <a:pt x="253530" y="1745295"/>
                  <a:pt x="245017" y="1736781"/>
                </a:cubicBezTo>
                <a:cubicBezTo>
                  <a:pt x="249273" y="1736781"/>
                  <a:pt x="253530" y="1741038"/>
                  <a:pt x="257787" y="1741038"/>
                </a:cubicBezTo>
                <a:cubicBezTo>
                  <a:pt x="257787" y="1741038"/>
                  <a:pt x="257787" y="1741038"/>
                  <a:pt x="251402" y="1732524"/>
                </a:cubicBezTo>
                <a:cubicBezTo>
                  <a:pt x="257787" y="1732524"/>
                  <a:pt x="255658" y="1726139"/>
                  <a:pt x="264171" y="1728268"/>
                </a:cubicBezTo>
                <a:cubicBezTo>
                  <a:pt x="270556" y="1734653"/>
                  <a:pt x="257787" y="1726139"/>
                  <a:pt x="262043" y="1730396"/>
                </a:cubicBezTo>
                <a:cubicBezTo>
                  <a:pt x="264171" y="1732524"/>
                  <a:pt x="266300" y="1732524"/>
                  <a:pt x="270556" y="1734653"/>
                </a:cubicBezTo>
                <a:cubicBezTo>
                  <a:pt x="266300" y="1728268"/>
                  <a:pt x="262043" y="1721882"/>
                  <a:pt x="268428" y="1719754"/>
                </a:cubicBezTo>
                <a:cubicBezTo>
                  <a:pt x="272684" y="1719754"/>
                  <a:pt x="274813" y="1724011"/>
                  <a:pt x="279069" y="1726139"/>
                </a:cubicBezTo>
                <a:cubicBezTo>
                  <a:pt x="283326" y="1724011"/>
                  <a:pt x="285454" y="1726139"/>
                  <a:pt x="279069" y="1717625"/>
                </a:cubicBezTo>
                <a:cubicBezTo>
                  <a:pt x="283326" y="1719754"/>
                  <a:pt x="287582" y="1724011"/>
                  <a:pt x="291839" y="1726139"/>
                </a:cubicBezTo>
                <a:cubicBezTo>
                  <a:pt x="291839" y="1724011"/>
                  <a:pt x="291839" y="1721882"/>
                  <a:pt x="291839" y="1719754"/>
                </a:cubicBezTo>
                <a:cubicBezTo>
                  <a:pt x="293967" y="1721882"/>
                  <a:pt x="295031" y="1722414"/>
                  <a:pt x="296361" y="1722680"/>
                </a:cubicBezTo>
                <a:lnTo>
                  <a:pt x="302218" y="1723954"/>
                </a:lnTo>
                <a:lnTo>
                  <a:pt x="296627" y="1728800"/>
                </a:lnTo>
                <a:cubicBezTo>
                  <a:pt x="292903" y="1730396"/>
                  <a:pt x="288646" y="1731460"/>
                  <a:pt x="285454" y="1732524"/>
                </a:cubicBezTo>
                <a:cubicBezTo>
                  <a:pt x="291839" y="1734653"/>
                  <a:pt x="293967" y="1738910"/>
                  <a:pt x="298224" y="1741038"/>
                </a:cubicBezTo>
                <a:cubicBezTo>
                  <a:pt x="300352" y="1734653"/>
                  <a:pt x="323763" y="1736781"/>
                  <a:pt x="304608" y="1719754"/>
                </a:cubicBezTo>
                <a:cubicBezTo>
                  <a:pt x="306737" y="1717625"/>
                  <a:pt x="310993" y="1721882"/>
                  <a:pt x="315250" y="1724011"/>
                </a:cubicBezTo>
                <a:cubicBezTo>
                  <a:pt x="313122" y="1719754"/>
                  <a:pt x="315250" y="1719754"/>
                  <a:pt x="317378" y="1715497"/>
                </a:cubicBezTo>
                <a:cubicBezTo>
                  <a:pt x="310993" y="1711240"/>
                  <a:pt x="315250" y="1711240"/>
                  <a:pt x="308865" y="1709112"/>
                </a:cubicBezTo>
                <a:cubicBezTo>
                  <a:pt x="306737" y="1709112"/>
                  <a:pt x="302480" y="1709112"/>
                  <a:pt x="304608" y="1713369"/>
                </a:cubicBezTo>
                <a:cubicBezTo>
                  <a:pt x="308865" y="1713369"/>
                  <a:pt x="310993" y="1715497"/>
                  <a:pt x="313122" y="1715497"/>
                </a:cubicBezTo>
                <a:cubicBezTo>
                  <a:pt x="306737" y="1715497"/>
                  <a:pt x="310993" y="1719754"/>
                  <a:pt x="306737" y="1717625"/>
                </a:cubicBezTo>
                <a:cubicBezTo>
                  <a:pt x="300352" y="1713369"/>
                  <a:pt x="293967" y="1711240"/>
                  <a:pt x="289711" y="1704855"/>
                </a:cubicBezTo>
                <a:cubicBezTo>
                  <a:pt x="289711" y="1702727"/>
                  <a:pt x="293967" y="1709112"/>
                  <a:pt x="300352" y="1709112"/>
                </a:cubicBezTo>
                <a:cubicBezTo>
                  <a:pt x="289711" y="1700598"/>
                  <a:pt x="315250" y="1711240"/>
                  <a:pt x="298224" y="1698470"/>
                </a:cubicBezTo>
                <a:cubicBezTo>
                  <a:pt x="298224" y="1698470"/>
                  <a:pt x="300352" y="1698470"/>
                  <a:pt x="298224" y="1694213"/>
                </a:cubicBezTo>
                <a:cubicBezTo>
                  <a:pt x="300352" y="1694213"/>
                  <a:pt x="308865" y="1700598"/>
                  <a:pt x="306737" y="1698470"/>
                </a:cubicBezTo>
                <a:cubicBezTo>
                  <a:pt x="304608" y="1696341"/>
                  <a:pt x="302480" y="1696341"/>
                  <a:pt x="300352" y="1694213"/>
                </a:cubicBezTo>
                <a:cubicBezTo>
                  <a:pt x="304608" y="1692085"/>
                  <a:pt x="304608" y="1689956"/>
                  <a:pt x="308865" y="1689956"/>
                </a:cubicBezTo>
                <a:cubicBezTo>
                  <a:pt x="302480" y="1687828"/>
                  <a:pt x="308865" y="1685699"/>
                  <a:pt x="304608" y="1685699"/>
                </a:cubicBezTo>
                <a:cubicBezTo>
                  <a:pt x="304608" y="1689956"/>
                  <a:pt x="298224" y="1687828"/>
                  <a:pt x="293967" y="1687828"/>
                </a:cubicBezTo>
                <a:cubicBezTo>
                  <a:pt x="300352" y="1685699"/>
                  <a:pt x="293967" y="1681443"/>
                  <a:pt x="296095" y="1679314"/>
                </a:cubicBezTo>
                <a:cubicBezTo>
                  <a:pt x="298224" y="1681443"/>
                  <a:pt x="300352" y="1683571"/>
                  <a:pt x="304608" y="1683571"/>
                </a:cubicBezTo>
                <a:cubicBezTo>
                  <a:pt x="302480" y="1683571"/>
                  <a:pt x="304608" y="1683571"/>
                  <a:pt x="302480" y="1681443"/>
                </a:cubicBezTo>
                <a:cubicBezTo>
                  <a:pt x="298224" y="1679314"/>
                  <a:pt x="296095" y="1675057"/>
                  <a:pt x="291839" y="1672929"/>
                </a:cubicBezTo>
                <a:cubicBezTo>
                  <a:pt x="293967" y="1677186"/>
                  <a:pt x="285454" y="1675057"/>
                  <a:pt x="291839" y="1681443"/>
                </a:cubicBezTo>
                <a:cubicBezTo>
                  <a:pt x="285454" y="1681443"/>
                  <a:pt x="283326" y="1679314"/>
                  <a:pt x="279069" y="1677186"/>
                </a:cubicBezTo>
                <a:cubicBezTo>
                  <a:pt x="279069" y="1683571"/>
                  <a:pt x="291839" y="1692085"/>
                  <a:pt x="276941" y="1689956"/>
                </a:cubicBezTo>
                <a:cubicBezTo>
                  <a:pt x="270556" y="1687828"/>
                  <a:pt x="276941" y="1685699"/>
                  <a:pt x="268428" y="1683571"/>
                </a:cubicBezTo>
                <a:cubicBezTo>
                  <a:pt x="274813" y="1689956"/>
                  <a:pt x="274813" y="1689956"/>
                  <a:pt x="272684" y="1692085"/>
                </a:cubicBezTo>
                <a:cubicBezTo>
                  <a:pt x="268428" y="1689956"/>
                  <a:pt x="270556" y="1685699"/>
                  <a:pt x="262043" y="1681443"/>
                </a:cubicBezTo>
                <a:cubicBezTo>
                  <a:pt x="268428" y="1687828"/>
                  <a:pt x="264171" y="1687828"/>
                  <a:pt x="274813" y="1696341"/>
                </a:cubicBezTo>
                <a:cubicBezTo>
                  <a:pt x="264171" y="1694213"/>
                  <a:pt x="270556" y="1687828"/>
                  <a:pt x="259915" y="1685699"/>
                </a:cubicBezTo>
                <a:cubicBezTo>
                  <a:pt x="266300" y="1694213"/>
                  <a:pt x="257787" y="1692085"/>
                  <a:pt x="270556" y="1696341"/>
                </a:cubicBezTo>
                <a:cubicBezTo>
                  <a:pt x="257787" y="1692085"/>
                  <a:pt x="255658" y="1694213"/>
                  <a:pt x="266300" y="1700598"/>
                </a:cubicBezTo>
                <a:cubicBezTo>
                  <a:pt x="264171" y="1700598"/>
                  <a:pt x="262043" y="1700598"/>
                  <a:pt x="264171" y="1702727"/>
                </a:cubicBezTo>
                <a:cubicBezTo>
                  <a:pt x="262043" y="1700598"/>
                  <a:pt x="251402" y="1694213"/>
                  <a:pt x="251402" y="1698470"/>
                </a:cubicBezTo>
                <a:cubicBezTo>
                  <a:pt x="255658" y="1700598"/>
                  <a:pt x="259915" y="1702727"/>
                  <a:pt x="264171" y="1706983"/>
                </a:cubicBezTo>
                <a:cubicBezTo>
                  <a:pt x="262043" y="1706983"/>
                  <a:pt x="262043" y="1713369"/>
                  <a:pt x="255658" y="1706983"/>
                </a:cubicBezTo>
                <a:cubicBezTo>
                  <a:pt x="259915" y="1709112"/>
                  <a:pt x="255658" y="1704855"/>
                  <a:pt x="259915" y="1704855"/>
                </a:cubicBezTo>
                <a:cubicBezTo>
                  <a:pt x="247145" y="1702727"/>
                  <a:pt x="255658" y="1713369"/>
                  <a:pt x="236504" y="1702727"/>
                </a:cubicBezTo>
                <a:cubicBezTo>
                  <a:pt x="240760" y="1709112"/>
                  <a:pt x="230119" y="1704855"/>
                  <a:pt x="234376" y="1711240"/>
                </a:cubicBezTo>
                <a:cubicBezTo>
                  <a:pt x="236504" y="1709112"/>
                  <a:pt x="247145" y="1713369"/>
                  <a:pt x="240760" y="1706983"/>
                </a:cubicBezTo>
                <a:cubicBezTo>
                  <a:pt x="240760" y="1706983"/>
                  <a:pt x="240760" y="1706983"/>
                  <a:pt x="247145" y="1709112"/>
                </a:cubicBezTo>
                <a:cubicBezTo>
                  <a:pt x="249273" y="1711240"/>
                  <a:pt x="251402" y="1713369"/>
                  <a:pt x="251402" y="1713369"/>
                </a:cubicBezTo>
                <a:cubicBezTo>
                  <a:pt x="245017" y="1713369"/>
                  <a:pt x="242889" y="1715497"/>
                  <a:pt x="238632" y="1715497"/>
                </a:cubicBezTo>
                <a:cubicBezTo>
                  <a:pt x="234376" y="1711240"/>
                  <a:pt x="230119" y="1709112"/>
                  <a:pt x="225862" y="1706983"/>
                </a:cubicBezTo>
                <a:cubicBezTo>
                  <a:pt x="232247" y="1715497"/>
                  <a:pt x="219478" y="1713369"/>
                  <a:pt x="217349" y="1713369"/>
                </a:cubicBezTo>
                <a:cubicBezTo>
                  <a:pt x="225862" y="1719754"/>
                  <a:pt x="221606" y="1721882"/>
                  <a:pt x="230119" y="1726139"/>
                </a:cubicBezTo>
                <a:cubicBezTo>
                  <a:pt x="230119" y="1726139"/>
                  <a:pt x="230119" y="1726139"/>
                  <a:pt x="232247" y="1728268"/>
                </a:cubicBezTo>
                <a:cubicBezTo>
                  <a:pt x="221606" y="1721882"/>
                  <a:pt x="221606" y="1724011"/>
                  <a:pt x="213093" y="1719754"/>
                </a:cubicBezTo>
                <a:cubicBezTo>
                  <a:pt x="213093" y="1719754"/>
                  <a:pt x="221606" y="1726139"/>
                  <a:pt x="225862" y="1730396"/>
                </a:cubicBezTo>
                <a:cubicBezTo>
                  <a:pt x="219478" y="1728268"/>
                  <a:pt x="223734" y="1741038"/>
                  <a:pt x="213093" y="1730396"/>
                </a:cubicBezTo>
                <a:cubicBezTo>
                  <a:pt x="210965" y="1730396"/>
                  <a:pt x="213093" y="1734653"/>
                  <a:pt x="204580" y="1730396"/>
                </a:cubicBezTo>
                <a:cubicBezTo>
                  <a:pt x="204580" y="1728268"/>
                  <a:pt x="208836" y="1730396"/>
                  <a:pt x="204580" y="1726139"/>
                </a:cubicBezTo>
                <a:cubicBezTo>
                  <a:pt x="193938" y="1721882"/>
                  <a:pt x="202452" y="1728268"/>
                  <a:pt x="196067" y="1728268"/>
                </a:cubicBezTo>
                <a:cubicBezTo>
                  <a:pt x="196067" y="1728268"/>
                  <a:pt x="196067" y="1728268"/>
                  <a:pt x="193938" y="1726139"/>
                </a:cubicBezTo>
                <a:cubicBezTo>
                  <a:pt x="193938" y="1724011"/>
                  <a:pt x="191810" y="1724011"/>
                  <a:pt x="189682" y="1721882"/>
                </a:cubicBezTo>
                <a:cubicBezTo>
                  <a:pt x="193938" y="1721882"/>
                  <a:pt x="198195" y="1724011"/>
                  <a:pt x="196067" y="1721882"/>
                </a:cubicBezTo>
                <a:cubicBezTo>
                  <a:pt x="196067" y="1721882"/>
                  <a:pt x="193938" y="1719754"/>
                  <a:pt x="191810" y="1717625"/>
                </a:cubicBezTo>
                <a:cubicBezTo>
                  <a:pt x="187554" y="1719754"/>
                  <a:pt x="181169" y="1719754"/>
                  <a:pt x="191810" y="1728268"/>
                </a:cubicBezTo>
                <a:cubicBezTo>
                  <a:pt x="187554" y="1728268"/>
                  <a:pt x="183297" y="1730396"/>
                  <a:pt x="183297" y="1736781"/>
                </a:cubicBezTo>
                <a:cubicBezTo>
                  <a:pt x="189682" y="1738910"/>
                  <a:pt x="193938" y="1741038"/>
                  <a:pt x="198195" y="1745295"/>
                </a:cubicBezTo>
                <a:cubicBezTo>
                  <a:pt x="183297" y="1736781"/>
                  <a:pt x="198195" y="1747423"/>
                  <a:pt x="191810" y="1745295"/>
                </a:cubicBezTo>
                <a:cubicBezTo>
                  <a:pt x="183297" y="1741038"/>
                  <a:pt x="187554" y="1738910"/>
                  <a:pt x="176912" y="1734653"/>
                </a:cubicBezTo>
                <a:cubicBezTo>
                  <a:pt x="174784" y="1736781"/>
                  <a:pt x="166271" y="1736781"/>
                  <a:pt x="172656" y="1747423"/>
                </a:cubicBezTo>
                <a:cubicBezTo>
                  <a:pt x="157758" y="1743166"/>
                  <a:pt x="159886" y="1751680"/>
                  <a:pt x="147116" y="1747423"/>
                </a:cubicBezTo>
                <a:cubicBezTo>
                  <a:pt x="144988" y="1745295"/>
                  <a:pt x="147116" y="1745295"/>
                  <a:pt x="144988" y="1743166"/>
                </a:cubicBezTo>
                <a:cubicBezTo>
                  <a:pt x="140732" y="1745295"/>
                  <a:pt x="132219" y="1734653"/>
                  <a:pt x="132219" y="1738910"/>
                </a:cubicBezTo>
                <a:cubicBezTo>
                  <a:pt x="136475" y="1743166"/>
                  <a:pt x="140732" y="1745295"/>
                  <a:pt x="144988" y="1747423"/>
                </a:cubicBezTo>
                <a:cubicBezTo>
                  <a:pt x="147117" y="1750616"/>
                  <a:pt x="146584" y="1752212"/>
                  <a:pt x="145520" y="1753542"/>
                </a:cubicBezTo>
                <a:lnTo>
                  <a:pt x="143088" y="1757678"/>
                </a:lnTo>
                <a:lnTo>
                  <a:pt x="140732" y="1755937"/>
                </a:lnTo>
                <a:cubicBezTo>
                  <a:pt x="138603" y="1760194"/>
                  <a:pt x="132219" y="1760194"/>
                  <a:pt x="130090" y="1762322"/>
                </a:cubicBezTo>
                <a:lnTo>
                  <a:pt x="121899" y="1756508"/>
                </a:lnTo>
                <a:lnTo>
                  <a:pt x="121577" y="1755937"/>
                </a:lnTo>
                <a:lnTo>
                  <a:pt x="120595" y="1755969"/>
                </a:lnTo>
                <a:lnTo>
                  <a:pt x="115192" y="1753808"/>
                </a:lnTo>
                <a:cubicBezTo>
                  <a:pt x="108808" y="1749552"/>
                  <a:pt x="121577" y="1755937"/>
                  <a:pt x="117321" y="1751680"/>
                </a:cubicBezTo>
                <a:cubicBezTo>
                  <a:pt x="108808" y="1747423"/>
                  <a:pt x="102423" y="1747423"/>
                  <a:pt x="108808" y="1755937"/>
                </a:cubicBezTo>
                <a:cubicBezTo>
                  <a:pt x="117321" y="1758065"/>
                  <a:pt x="117321" y="1758065"/>
                  <a:pt x="121577" y="1762322"/>
                </a:cubicBezTo>
                <a:cubicBezTo>
                  <a:pt x="124770" y="1762322"/>
                  <a:pt x="118385" y="1757533"/>
                  <a:pt x="118584" y="1756037"/>
                </a:cubicBezTo>
                <a:lnTo>
                  <a:pt x="120595" y="1755969"/>
                </a:lnTo>
                <a:lnTo>
                  <a:pt x="121843" y="1756469"/>
                </a:lnTo>
                <a:lnTo>
                  <a:pt x="121899" y="1756508"/>
                </a:lnTo>
                <a:lnTo>
                  <a:pt x="123972" y="1760194"/>
                </a:lnTo>
                <a:cubicBezTo>
                  <a:pt x="124238" y="1761258"/>
                  <a:pt x="124770" y="1762322"/>
                  <a:pt x="127962" y="1764450"/>
                </a:cubicBezTo>
                <a:cubicBezTo>
                  <a:pt x="121577" y="1766579"/>
                  <a:pt x="108808" y="1766579"/>
                  <a:pt x="115192" y="1775092"/>
                </a:cubicBezTo>
                <a:cubicBezTo>
                  <a:pt x="110936" y="1775092"/>
                  <a:pt x="108808" y="1772964"/>
                  <a:pt x="102423" y="1770836"/>
                </a:cubicBezTo>
                <a:cubicBezTo>
                  <a:pt x="104551" y="1772964"/>
                  <a:pt x="102423" y="1772964"/>
                  <a:pt x="104551" y="1772964"/>
                </a:cubicBezTo>
                <a:cubicBezTo>
                  <a:pt x="104551" y="1775092"/>
                  <a:pt x="113064" y="1779349"/>
                  <a:pt x="108808" y="1779349"/>
                </a:cubicBezTo>
                <a:cubicBezTo>
                  <a:pt x="98166" y="1775092"/>
                  <a:pt x="87525" y="1779349"/>
                  <a:pt x="98166" y="1787863"/>
                </a:cubicBezTo>
                <a:cubicBezTo>
                  <a:pt x="91781" y="1789991"/>
                  <a:pt x="91781" y="1783606"/>
                  <a:pt x="89653" y="1783606"/>
                </a:cubicBezTo>
                <a:cubicBezTo>
                  <a:pt x="89653" y="1785735"/>
                  <a:pt x="85397" y="1783606"/>
                  <a:pt x="83268" y="1781478"/>
                </a:cubicBezTo>
                <a:cubicBezTo>
                  <a:pt x="87525" y="1787863"/>
                  <a:pt x="83268" y="1785735"/>
                  <a:pt x="79012" y="1783606"/>
                </a:cubicBezTo>
                <a:cubicBezTo>
                  <a:pt x="79012" y="1785735"/>
                  <a:pt x="83268" y="1787863"/>
                  <a:pt x="83268" y="1789991"/>
                </a:cubicBezTo>
                <a:cubicBezTo>
                  <a:pt x="76884" y="1787863"/>
                  <a:pt x="81140" y="1789991"/>
                  <a:pt x="74755" y="1787863"/>
                </a:cubicBezTo>
                <a:cubicBezTo>
                  <a:pt x="72627" y="1785735"/>
                  <a:pt x="70499" y="1783606"/>
                  <a:pt x="68370" y="1783606"/>
                </a:cubicBezTo>
                <a:cubicBezTo>
                  <a:pt x="68370" y="1785735"/>
                  <a:pt x="68370" y="1785735"/>
                  <a:pt x="68370" y="1787863"/>
                </a:cubicBezTo>
                <a:cubicBezTo>
                  <a:pt x="72627" y="1789991"/>
                  <a:pt x="70499" y="1787863"/>
                  <a:pt x="74755" y="1787863"/>
                </a:cubicBezTo>
                <a:cubicBezTo>
                  <a:pt x="74755" y="1792120"/>
                  <a:pt x="72627" y="1792120"/>
                  <a:pt x="76884" y="1794248"/>
                </a:cubicBezTo>
                <a:cubicBezTo>
                  <a:pt x="68370" y="1787863"/>
                  <a:pt x="72627" y="1796377"/>
                  <a:pt x="61986" y="1789991"/>
                </a:cubicBezTo>
                <a:cubicBezTo>
                  <a:pt x="61986" y="1798505"/>
                  <a:pt x="55601" y="1800633"/>
                  <a:pt x="42831" y="1798505"/>
                </a:cubicBezTo>
                <a:cubicBezTo>
                  <a:pt x="47088" y="1804890"/>
                  <a:pt x="44960" y="1802762"/>
                  <a:pt x="38575" y="1800633"/>
                </a:cubicBezTo>
                <a:cubicBezTo>
                  <a:pt x="40703" y="1804890"/>
                  <a:pt x="36447" y="1811275"/>
                  <a:pt x="27933" y="1807019"/>
                </a:cubicBezTo>
                <a:cubicBezTo>
                  <a:pt x="34318" y="1815532"/>
                  <a:pt x="17292" y="1809147"/>
                  <a:pt x="13036" y="1807019"/>
                </a:cubicBezTo>
                <a:cubicBezTo>
                  <a:pt x="13036" y="1807019"/>
                  <a:pt x="15164" y="1804890"/>
                  <a:pt x="10907" y="1804890"/>
                </a:cubicBezTo>
                <a:cubicBezTo>
                  <a:pt x="8779" y="1804890"/>
                  <a:pt x="6651" y="1804890"/>
                  <a:pt x="8779" y="1807019"/>
                </a:cubicBezTo>
                <a:cubicBezTo>
                  <a:pt x="10907" y="1809147"/>
                  <a:pt x="13036" y="1809147"/>
                  <a:pt x="15164" y="1811275"/>
                </a:cubicBezTo>
                <a:cubicBezTo>
                  <a:pt x="8779" y="1811275"/>
                  <a:pt x="10907" y="1815532"/>
                  <a:pt x="10907" y="1817661"/>
                </a:cubicBezTo>
                <a:cubicBezTo>
                  <a:pt x="4523" y="1807019"/>
                  <a:pt x="-6119" y="1800633"/>
                  <a:pt x="4523" y="1802762"/>
                </a:cubicBezTo>
                <a:cubicBezTo>
                  <a:pt x="2394" y="1796377"/>
                  <a:pt x="8779" y="1796377"/>
                  <a:pt x="4523" y="1792120"/>
                </a:cubicBezTo>
                <a:cubicBezTo>
                  <a:pt x="10907" y="1792120"/>
                  <a:pt x="15164" y="1796377"/>
                  <a:pt x="17292" y="1794248"/>
                </a:cubicBezTo>
                <a:cubicBezTo>
                  <a:pt x="19420" y="1798505"/>
                  <a:pt x="15164" y="1798505"/>
                  <a:pt x="21549" y="1800633"/>
                </a:cubicBezTo>
                <a:cubicBezTo>
                  <a:pt x="23677" y="1796377"/>
                  <a:pt x="27933" y="1792120"/>
                  <a:pt x="19420" y="1783606"/>
                </a:cubicBezTo>
                <a:cubicBezTo>
                  <a:pt x="25805" y="1783606"/>
                  <a:pt x="27933" y="1789991"/>
                  <a:pt x="34318" y="1789991"/>
                </a:cubicBezTo>
                <a:cubicBezTo>
                  <a:pt x="25805" y="1781478"/>
                  <a:pt x="38575" y="1785735"/>
                  <a:pt x="38575" y="1783606"/>
                </a:cubicBezTo>
                <a:cubicBezTo>
                  <a:pt x="38575" y="1785735"/>
                  <a:pt x="40703" y="1787863"/>
                  <a:pt x="42831" y="1792120"/>
                </a:cubicBezTo>
                <a:cubicBezTo>
                  <a:pt x="34318" y="1787863"/>
                  <a:pt x="32190" y="1792120"/>
                  <a:pt x="40703" y="1796377"/>
                </a:cubicBezTo>
                <a:cubicBezTo>
                  <a:pt x="49216" y="1798505"/>
                  <a:pt x="44960" y="1792120"/>
                  <a:pt x="53473" y="1792120"/>
                </a:cubicBezTo>
                <a:cubicBezTo>
                  <a:pt x="51344" y="1792120"/>
                  <a:pt x="51344" y="1789991"/>
                  <a:pt x="49216" y="1787863"/>
                </a:cubicBezTo>
                <a:cubicBezTo>
                  <a:pt x="42831" y="1785735"/>
                  <a:pt x="44960" y="1789991"/>
                  <a:pt x="42831" y="1785735"/>
                </a:cubicBezTo>
                <a:cubicBezTo>
                  <a:pt x="47088" y="1787863"/>
                  <a:pt x="38575" y="1781478"/>
                  <a:pt x="38575" y="1779349"/>
                </a:cubicBezTo>
                <a:cubicBezTo>
                  <a:pt x="53473" y="1783606"/>
                  <a:pt x="32190" y="1770836"/>
                  <a:pt x="38575" y="1770836"/>
                </a:cubicBezTo>
                <a:cubicBezTo>
                  <a:pt x="44960" y="1775092"/>
                  <a:pt x="40703" y="1775092"/>
                  <a:pt x="44960" y="1777221"/>
                </a:cubicBezTo>
                <a:cubicBezTo>
                  <a:pt x="47088" y="1775092"/>
                  <a:pt x="51344" y="1772964"/>
                  <a:pt x="51344" y="1768707"/>
                </a:cubicBezTo>
                <a:cubicBezTo>
                  <a:pt x="55601" y="1770836"/>
                  <a:pt x="57729" y="1772964"/>
                  <a:pt x="61986" y="1772964"/>
                </a:cubicBezTo>
                <a:cubicBezTo>
                  <a:pt x="59858" y="1770836"/>
                  <a:pt x="59858" y="1766579"/>
                  <a:pt x="57729" y="1764450"/>
                </a:cubicBezTo>
                <a:cubicBezTo>
                  <a:pt x="64114" y="1768707"/>
                  <a:pt x="66242" y="1775092"/>
                  <a:pt x="72627" y="1777221"/>
                </a:cubicBezTo>
                <a:cubicBezTo>
                  <a:pt x="76884" y="1779349"/>
                  <a:pt x="74755" y="1775092"/>
                  <a:pt x="76884" y="1775092"/>
                </a:cubicBezTo>
                <a:cubicBezTo>
                  <a:pt x="68370" y="1770836"/>
                  <a:pt x="72627" y="1768707"/>
                  <a:pt x="74755" y="1768707"/>
                </a:cubicBezTo>
                <a:cubicBezTo>
                  <a:pt x="66242" y="1764450"/>
                  <a:pt x="70499" y="1764450"/>
                  <a:pt x="66242" y="1762322"/>
                </a:cubicBezTo>
                <a:cubicBezTo>
                  <a:pt x="66242" y="1762322"/>
                  <a:pt x="64114" y="1762322"/>
                  <a:pt x="64114" y="1760194"/>
                </a:cubicBezTo>
                <a:cubicBezTo>
                  <a:pt x="70499" y="1760194"/>
                  <a:pt x="70499" y="1766579"/>
                  <a:pt x="76884" y="1766579"/>
                </a:cubicBezTo>
                <a:cubicBezTo>
                  <a:pt x="83268" y="1766579"/>
                  <a:pt x="66242" y="1753808"/>
                  <a:pt x="72627" y="1755937"/>
                </a:cubicBezTo>
                <a:cubicBezTo>
                  <a:pt x="74755" y="1758065"/>
                  <a:pt x="76884" y="1760194"/>
                  <a:pt x="81140" y="1762322"/>
                </a:cubicBezTo>
                <a:cubicBezTo>
                  <a:pt x="91781" y="1762322"/>
                  <a:pt x="74755" y="1749552"/>
                  <a:pt x="72627" y="1747423"/>
                </a:cubicBezTo>
                <a:cubicBezTo>
                  <a:pt x="76884" y="1749552"/>
                  <a:pt x="81140" y="1751680"/>
                  <a:pt x="83268" y="1753808"/>
                </a:cubicBezTo>
                <a:cubicBezTo>
                  <a:pt x="87525" y="1758065"/>
                  <a:pt x="85397" y="1760194"/>
                  <a:pt x="91781" y="1764450"/>
                </a:cubicBezTo>
                <a:cubicBezTo>
                  <a:pt x="100295" y="1762322"/>
                  <a:pt x="87525" y="1753808"/>
                  <a:pt x="85397" y="1749552"/>
                </a:cubicBezTo>
                <a:cubicBezTo>
                  <a:pt x="89653" y="1749552"/>
                  <a:pt x="91781" y="1751680"/>
                  <a:pt x="93910" y="1751680"/>
                </a:cubicBezTo>
                <a:cubicBezTo>
                  <a:pt x="91781" y="1749552"/>
                  <a:pt x="89653" y="1747423"/>
                  <a:pt x="87525" y="1743166"/>
                </a:cubicBezTo>
                <a:cubicBezTo>
                  <a:pt x="83268" y="1743166"/>
                  <a:pt x="87525" y="1749552"/>
                  <a:pt x="81140" y="1743166"/>
                </a:cubicBezTo>
                <a:cubicBezTo>
                  <a:pt x="83268" y="1743166"/>
                  <a:pt x="87525" y="1743166"/>
                  <a:pt x="85397" y="1738910"/>
                </a:cubicBezTo>
                <a:cubicBezTo>
                  <a:pt x="76884" y="1741038"/>
                  <a:pt x="70499" y="1745295"/>
                  <a:pt x="64114" y="1749552"/>
                </a:cubicBezTo>
                <a:cubicBezTo>
                  <a:pt x="57729" y="1738910"/>
                  <a:pt x="87525" y="1743166"/>
                  <a:pt x="72627" y="1732524"/>
                </a:cubicBezTo>
                <a:cubicBezTo>
                  <a:pt x="68370" y="1728268"/>
                  <a:pt x="72627" y="1728268"/>
                  <a:pt x="72627" y="1728268"/>
                </a:cubicBezTo>
                <a:cubicBezTo>
                  <a:pt x="74755" y="1728268"/>
                  <a:pt x="76884" y="1730396"/>
                  <a:pt x="79012" y="1732524"/>
                </a:cubicBezTo>
                <a:cubicBezTo>
                  <a:pt x="81140" y="1730396"/>
                  <a:pt x="89653" y="1730396"/>
                  <a:pt x="93910" y="1728268"/>
                </a:cubicBezTo>
                <a:cubicBezTo>
                  <a:pt x="93910" y="1730396"/>
                  <a:pt x="96038" y="1732524"/>
                  <a:pt x="98166" y="1732524"/>
                </a:cubicBezTo>
                <a:cubicBezTo>
                  <a:pt x="96038" y="1730396"/>
                  <a:pt x="104551" y="1732524"/>
                  <a:pt x="100295" y="1728268"/>
                </a:cubicBezTo>
                <a:cubicBezTo>
                  <a:pt x="98166" y="1728268"/>
                  <a:pt x="98166" y="1730396"/>
                  <a:pt x="93910" y="1728268"/>
                </a:cubicBezTo>
                <a:cubicBezTo>
                  <a:pt x="89653" y="1721882"/>
                  <a:pt x="91781" y="1721882"/>
                  <a:pt x="81140" y="1711240"/>
                </a:cubicBezTo>
                <a:cubicBezTo>
                  <a:pt x="89653" y="1713369"/>
                  <a:pt x="76884" y="1706983"/>
                  <a:pt x="89653" y="1709112"/>
                </a:cubicBezTo>
                <a:cubicBezTo>
                  <a:pt x="81140" y="1698470"/>
                  <a:pt x="96038" y="1700598"/>
                  <a:pt x="100295" y="1696341"/>
                </a:cubicBezTo>
                <a:cubicBezTo>
                  <a:pt x="102423" y="1698470"/>
                  <a:pt x="102423" y="1700598"/>
                  <a:pt x="104551" y="1700598"/>
                </a:cubicBezTo>
                <a:cubicBezTo>
                  <a:pt x="104551" y="1700598"/>
                  <a:pt x="106679" y="1698470"/>
                  <a:pt x="108808" y="1700598"/>
                </a:cubicBezTo>
                <a:cubicBezTo>
                  <a:pt x="100295" y="1696341"/>
                  <a:pt x="98166" y="1689956"/>
                  <a:pt x="104551" y="1692085"/>
                </a:cubicBezTo>
                <a:cubicBezTo>
                  <a:pt x="106679" y="1694213"/>
                  <a:pt x="108808" y="1696341"/>
                  <a:pt x="110936" y="1696341"/>
                </a:cubicBezTo>
                <a:cubicBezTo>
                  <a:pt x="108808" y="1692085"/>
                  <a:pt x="104551" y="1694213"/>
                  <a:pt x="106679" y="1692085"/>
                </a:cubicBezTo>
                <a:cubicBezTo>
                  <a:pt x="108808" y="1692085"/>
                  <a:pt x="110936" y="1694213"/>
                  <a:pt x="115192" y="1696341"/>
                </a:cubicBezTo>
                <a:cubicBezTo>
                  <a:pt x="113064" y="1692085"/>
                  <a:pt x="108808" y="1692085"/>
                  <a:pt x="108808" y="1689956"/>
                </a:cubicBezTo>
                <a:cubicBezTo>
                  <a:pt x="108808" y="1685699"/>
                  <a:pt x="121577" y="1687828"/>
                  <a:pt x="115192" y="1681443"/>
                </a:cubicBezTo>
                <a:cubicBezTo>
                  <a:pt x="121577" y="1681443"/>
                  <a:pt x="121577" y="1687828"/>
                  <a:pt x="127962" y="1687828"/>
                </a:cubicBezTo>
                <a:cubicBezTo>
                  <a:pt x="115192" y="1672929"/>
                  <a:pt x="127962" y="1675057"/>
                  <a:pt x="138603" y="1677186"/>
                </a:cubicBezTo>
                <a:cubicBezTo>
                  <a:pt x="136475" y="1677186"/>
                  <a:pt x="138603" y="1679314"/>
                  <a:pt x="140732" y="1679314"/>
                </a:cubicBezTo>
                <a:cubicBezTo>
                  <a:pt x="138603" y="1681443"/>
                  <a:pt x="147116" y="1689956"/>
                  <a:pt x="155630" y="1694213"/>
                </a:cubicBezTo>
                <a:cubicBezTo>
                  <a:pt x="155630" y="1689956"/>
                  <a:pt x="149245" y="1687828"/>
                  <a:pt x="153501" y="1687828"/>
                </a:cubicBezTo>
                <a:cubicBezTo>
                  <a:pt x="149245" y="1685699"/>
                  <a:pt x="144988" y="1683571"/>
                  <a:pt x="142860" y="1679314"/>
                </a:cubicBezTo>
                <a:cubicBezTo>
                  <a:pt x="147116" y="1679314"/>
                  <a:pt x="151373" y="1685699"/>
                  <a:pt x="155630" y="1687828"/>
                </a:cubicBezTo>
                <a:cubicBezTo>
                  <a:pt x="157758" y="1685699"/>
                  <a:pt x="164143" y="1689956"/>
                  <a:pt x="162014" y="1685699"/>
                </a:cubicBezTo>
                <a:cubicBezTo>
                  <a:pt x="144988" y="1670801"/>
                  <a:pt x="157758" y="1668672"/>
                  <a:pt x="153501" y="1660158"/>
                </a:cubicBezTo>
                <a:cubicBezTo>
                  <a:pt x="155630" y="1662287"/>
                  <a:pt x="157758" y="1666544"/>
                  <a:pt x="162014" y="1668672"/>
                </a:cubicBezTo>
                <a:cubicBezTo>
                  <a:pt x="164143" y="1664415"/>
                  <a:pt x="168399" y="1666544"/>
                  <a:pt x="157758" y="1660158"/>
                </a:cubicBezTo>
                <a:cubicBezTo>
                  <a:pt x="170527" y="1662287"/>
                  <a:pt x="151373" y="1651645"/>
                  <a:pt x="157758" y="1653773"/>
                </a:cubicBezTo>
                <a:cubicBezTo>
                  <a:pt x="162014" y="1658030"/>
                  <a:pt x="166271" y="1660158"/>
                  <a:pt x="170527" y="1664415"/>
                </a:cubicBezTo>
                <a:cubicBezTo>
                  <a:pt x="172656" y="1664415"/>
                  <a:pt x="172656" y="1662287"/>
                  <a:pt x="172656" y="1662287"/>
                </a:cubicBezTo>
                <a:cubicBezTo>
                  <a:pt x="168399" y="1660158"/>
                  <a:pt x="164143" y="1658030"/>
                  <a:pt x="162014" y="1653773"/>
                </a:cubicBezTo>
                <a:cubicBezTo>
                  <a:pt x="172656" y="1658030"/>
                  <a:pt x="168399" y="1653773"/>
                  <a:pt x="162014" y="1649516"/>
                </a:cubicBezTo>
                <a:cubicBezTo>
                  <a:pt x="179041" y="1647388"/>
                  <a:pt x="170527" y="1630361"/>
                  <a:pt x="193938" y="1638874"/>
                </a:cubicBezTo>
                <a:cubicBezTo>
                  <a:pt x="189682" y="1632489"/>
                  <a:pt x="193938" y="1634618"/>
                  <a:pt x="189682" y="1628232"/>
                </a:cubicBezTo>
                <a:cubicBezTo>
                  <a:pt x="200323" y="1632489"/>
                  <a:pt x="196067" y="1628232"/>
                  <a:pt x="189682" y="1621847"/>
                </a:cubicBezTo>
                <a:cubicBezTo>
                  <a:pt x="196067" y="1619719"/>
                  <a:pt x="202452" y="1621847"/>
                  <a:pt x="193938" y="1615462"/>
                </a:cubicBezTo>
                <a:cubicBezTo>
                  <a:pt x="198195" y="1615462"/>
                  <a:pt x="198195" y="1621847"/>
                  <a:pt x="204580" y="1621847"/>
                </a:cubicBezTo>
                <a:cubicBezTo>
                  <a:pt x="208836" y="1623976"/>
                  <a:pt x="202452" y="1617590"/>
                  <a:pt x="213093" y="1621847"/>
                </a:cubicBezTo>
                <a:cubicBezTo>
                  <a:pt x="206708" y="1617590"/>
                  <a:pt x="208836" y="1615462"/>
                  <a:pt x="213093" y="1617590"/>
                </a:cubicBezTo>
                <a:cubicBezTo>
                  <a:pt x="215221" y="1617590"/>
                  <a:pt x="215221" y="1619719"/>
                  <a:pt x="217349" y="1621847"/>
                </a:cubicBezTo>
                <a:cubicBezTo>
                  <a:pt x="219478" y="1609077"/>
                  <a:pt x="234376" y="1602691"/>
                  <a:pt x="230119" y="1589921"/>
                </a:cubicBezTo>
                <a:cubicBezTo>
                  <a:pt x="225862" y="1589921"/>
                  <a:pt x="227991" y="1598435"/>
                  <a:pt x="219478" y="1594178"/>
                </a:cubicBezTo>
                <a:cubicBezTo>
                  <a:pt x="221606" y="1594178"/>
                  <a:pt x="221606" y="1594178"/>
                  <a:pt x="219478" y="1592049"/>
                </a:cubicBezTo>
                <a:cubicBezTo>
                  <a:pt x="215221" y="1592049"/>
                  <a:pt x="213093" y="1592049"/>
                  <a:pt x="219478" y="1596306"/>
                </a:cubicBezTo>
                <a:cubicBezTo>
                  <a:pt x="217349" y="1598435"/>
                  <a:pt x="206708" y="1592049"/>
                  <a:pt x="204580" y="1585664"/>
                </a:cubicBezTo>
                <a:cubicBezTo>
                  <a:pt x="213093" y="1587793"/>
                  <a:pt x="227991" y="1589921"/>
                  <a:pt x="213093" y="1579279"/>
                </a:cubicBezTo>
                <a:cubicBezTo>
                  <a:pt x="221606" y="1583536"/>
                  <a:pt x="213093" y="1575022"/>
                  <a:pt x="219478" y="1577151"/>
                </a:cubicBezTo>
                <a:cubicBezTo>
                  <a:pt x="225862" y="1581407"/>
                  <a:pt x="219478" y="1581407"/>
                  <a:pt x="223734" y="1583536"/>
                </a:cubicBezTo>
                <a:cubicBezTo>
                  <a:pt x="226927" y="1584600"/>
                  <a:pt x="227991" y="1584068"/>
                  <a:pt x="227991" y="1583004"/>
                </a:cubicBezTo>
                <a:lnTo>
                  <a:pt x="227410" y="1581988"/>
                </a:lnTo>
                <a:lnTo>
                  <a:pt x="234376" y="1587793"/>
                </a:lnTo>
                <a:cubicBezTo>
                  <a:pt x="232247" y="1587793"/>
                  <a:pt x="227991" y="1583536"/>
                  <a:pt x="232247" y="1589921"/>
                </a:cubicBezTo>
                <a:cubicBezTo>
                  <a:pt x="238632" y="1589921"/>
                  <a:pt x="240760" y="1596306"/>
                  <a:pt x="247145" y="1598435"/>
                </a:cubicBezTo>
                <a:cubicBezTo>
                  <a:pt x="247145" y="1596306"/>
                  <a:pt x="249273" y="1596306"/>
                  <a:pt x="249273" y="1594178"/>
                </a:cubicBezTo>
                <a:cubicBezTo>
                  <a:pt x="232247" y="1581407"/>
                  <a:pt x="227991" y="1570765"/>
                  <a:pt x="230119" y="1566509"/>
                </a:cubicBezTo>
                <a:cubicBezTo>
                  <a:pt x="232247" y="1570765"/>
                  <a:pt x="236504" y="1570765"/>
                  <a:pt x="236504" y="1568637"/>
                </a:cubicBezTo>
                <a:cubicBezTo>
                  <a:pt x="227991" y="1562252"/>
                  <a:pt x="238632" y="1564380"/>
                  <a:pt x="242889" y="1562252"/>
                </a:cubicBezTo>
                <a:cubicBezTo>
                  <a:pt x="245017" y="1564380"/>
                  <a:pt x="245017" y="1566509"/>
                  <a:pt x="249273" y="1568637"/>
                </a:cubicBezTo>
                <a:cubicBezTo>
                  <a:pt x="255658" y="1568637"/>
                  <a:pt x="238632" y="1557995"/>
                  <a:pt x="242889" y="1557995"/>
                </a:cubicBezTo>
                <a:cubicBezTo>
                  <a:pt x="253530" y="1564380"/>
                  <a:pt x="245017" y="1555866"/>
                  <a:pt x="247145" y="1555866"/>
                </a:cubicBezTo>
                <a:cubicBezTo>
                  <a:pt x="249273" y="1560123"/>
                  <a:pt x="255658" y="1557995"/>
                  <a:pt x="259915" y="1560123"/>
                </a:cubicBezTo>
                <a:cubicBezTo>
                  <a:pt x="257787" y="1557995"/>
                  <a:pt x="259915" y="1557995"/>
                  <a:pt x="257787" y="1555866"/>
                </a:cubicBezTo>
                <a:cubicBezTo>
                  <a:pt x="257787" y="1557995"/>
                  <a:pt x="253530" y="1557995"/>
                  <a:pt x="249273" y="1553738"/>
                </a:cubicBezTo>
                <a:cubicBezTo>
                  <a:pt x="255658" y="1553738"/>
                  <a:pt x="257787" y="1551610"/>
                  <a:pt x="249273" y="1547353"/>
                </a:cubicBezTo>
                <a:cubicBezTo>
                  <a:pt x="253530" y="1547353"/>
                  <a:pt x="253530" y="1551610"/>
                  <a:pt x="257787" y="1551610"/>
                </a:cubicBezTo>
                <a:cubicBezTo>
                  <a:pt x="249273" y="1543096"/>
                  <a:pt x="257787" y="1549481"/>
                  <a:pt x="259915" y="1547353"/>
                </a:cubicBezTo>
                <a:cubicBezTo>
                  <a:pt x="257787" y="1543096"/>
                  <a:pt x="253530" y="1543096"/>
                  <a:pt x="249273" y="1540968"/>
                </a:cubicBezTo>
                <a:cubicBezTo>
                  <a:pt x="255658" y="1545224"/>
                  <a:pt x="245017" y="1543096"/>
                  <a:pt x="245017" y="1545224"/>
                </a:cubicBezTo>
                <a:cubicBezTo>
                  <a:pt x="242889" y="1543096"/>
                  <a:pt x="238632" y="1540968"/>
                  <a:pt x="236504" y="1538839"/>
                </a:cubicBezTo>
                <a:cubicBezTo>
                  <a:pt x="238632" y="1538839"/>
                  <a:pt x="240760" y="1538839"/>
                  <a:pt x="238632" y="1534582"/>
                </a:cubicBezTo>
                <a:cubicBezTo>
                  <a:pt x="232247" y="1530326"/>
                  <a:pt x="230119" y="1532454"/>
                  <a:pt x="227991" y="1530326"/>
                </a:cubicBezTo>
                <a:cubicBezTo>
                  <a:pt x="232247" y="1528197"/>
                  <a:pt x="236504" y="1530326"/>
                  <a:pt x="247145" y="1534582"/>
                </a:cubicBezTo>
                <a:cubicBezTo>
                  <a:pt x="245017" y="1528197"/>
                  <a:pt x="257787" y="1534582"/>
                  <a:pt x="262043" y="1534582"/>
                </a:cubicBezTo>
                <a:cubicBezTo>
                  <a:pt x="266300" y="1536711"/>
                  <a:pt x="268428" y="1540968"/>
                  <a:pt x="274813" y="1543096"/>
                </a:cubicBezTo>
                <a:cubicBezTo>
                  <a:pt x="274813" y="1540968"/>
                  <a:pt x="279069" y="1540968"/>
                  <a:pt x="279069" y="1538839"/>
                </a:cubicBezTo>
                <a:cubicBezTo>
                  <a:pt x="274813" y="1534582"/>
                  <a:pt x="268428" y="1530326"/>
                  <a:pt x="272684" y="1530326"/>
                </a:cubicBezTo>
                <a:cubicBezTo>
                  <a:pt x="279069" y="1534582"/>
                  <a:pt x="274813" y="1534582"/>
                  <a:pt x="283326" y="1538839"/>
                </a:cubicBezTo>
                <a:cubicBezTo>
                  <a:pt x="276941" y="1532454"/>
                  <a:pt x="281197" y="1534582"/>
                  <a:pt x="283326" y="1532454"/>
                </a:cubicBezTo>
                <a:cubicBezTo>
                  <a:pt x="279069" y="1530326"/>
                  <a:pt x="276941" y="1528197"/>
                  <a:pt x="272684" y="1526069"/>
                </a:cubicBezTo>
                <a:cubicBezTo>
                  <a:pt x="272684" y="1528197"/>
                  <a:pt x="268428" y="1528197"/>
                  <a:pt x="266300" y="1526069"/>
                </a:cubicBezTo>
                <a:cubicBezTo>
                  <a:pt x="268428" y="1523940"/>
                  <a:pt x="272684" y="1526069"/>
                  <a:pt x="268428" y="1521812"/>
                </a:cubicBezTo>
                <a:cubicBezTo>
                  <a:pt x="264171" y="1519684"/>
                  <a:pt x="264171" y="1523940"/>
                  <a:pt x="262043" y="1519684"/>
                </a:cubicBezTo>
                <a:cubicBezTo>
                  <a:pt x="264171" y="1519684"/>
                  <a:pt x="259915" y="1517555"/>
                  <a:pt x="257787" y="1515427"/>
                </a:cubicBezTo>
                <a:cubicBezTo>
                  <a:pt x="264171" y="1517555"/>
                  <a:pt x="268428" y="1519684"/>
                  <a:pt x="272684" y="1521812"/>
                </a:cubicBezTo>
                <a:cubicBezTo>
                  <a:pt x="270556" y="1519684"/>
                  <a:pt x="276941" y="1521812"/>
                  <a:pt x="274813" y="1517555"/>
                </a:cubicBezTo>
                <a:cubicBezTo>
                  <a:pt x="281197" y="1519684"/>
                  <a:pt x="291839" y="1528197"/>
                  <a:pt x="289711" y="1521812"/>
                </a:cubicBezTo>
                <a:cubicBezTo>
                  <a:pt x="287582" y="1517555"/>
                  <a:pt x="279069" y="1517555"/>
                  <a:pt x="276941" y="1513298"/>
                </a:cubicBezTo>
                <a:cubicBezTo>
                  <a:pt x="283326" y="1513298"/>
                  <a:pt x="285454" y="1519684"/>
                  <a:pt x="291839" y="1519684"/>
                </a:cubicBezTo>
                <a:cubicBezTo>
                  <a:pt x="296095" y="1517555"/>
                  <a:pt x="300352" y="1515427"/>
                  <a:pt x="293967" y="1506913"/>
                </a:cubicBezTo>
                <a:cubicBezTo>
                  <a:pt x="304608" y="1515427"/>
                  <a:pt x="298224" y="1504785"/>
                  <a:pt x="300352" y="1504785"/>
                </a:cubicBezTo>
                <a:cubicBezTo>
                  <a:pt x="304608" y="1504785"/>
                  <a:pt x="313122" y="1511170"/>
                  <a:pt x="313122" y="1509041"/>
                </a:cubicBezTo>
                <a:cubicBezTo>
                  <a:pt x="308865" y="1502656"/>
                  <a:pt x="300352" y="1496271"/>
                  <a:pt x="298224" y="1492014"/>
                </a:cubicBezTo>
                <a:cubicBezTo>
                  <a:pt x="302480" y="1494143"/>
                  <a:pt x="304608" y="1494143"/>
                  <a:pt x="308865" y="1496271"/>
                </a:cubicBezTo>
                <a:cubicBezTo>
                  <a:pt x="317378" y="1500528"/>
                  <a:pt x="306737" y="1498399"/>
                  <a:pt x="315250" y="1502656"/>
                </a:cubicBezTo>
                <a:cubicBezTo>
                  <a:pt x="317378" y="1500528"/>
                  <a:pt x="323763" y="1498399"/>
                  <a:pt x="315250" y="1492014"/>
                </a:cubicBezTo>
                <a:cubicBezTo>
                  <a:pt x="310993" y="1492014"/>
                  <a:pt x="315250" y="1496271"/>
                  <a:pt x="308865" y="1492014"/>
                </a:cubicBezTo>
                <a:cubicBezTo>
                  <a:pt x="304608" y="1483501"/>
                  <a:pt x="321635" y="1485629"/>
                  <a:pt x="315250" y="1477115"/>
                </a:cubicBezTo>
                <a:cubicBezTo>
                  <a:pt x="323763" y="1477115"/>
                  <a:pt x="338661" y="1481372"/>
                  <a:pt x="328019" y="1470730"/>
                </a:cubicBezTo>
                <a:cubicBezTo>
                  <a:pt x="332276" y="1472859"/>
                  <a:pt x="338661" y="1477115"/>
                  <a:pt x="336532" y="1472859"/>
                </a:cubicBezTo>
                <a:cubicBezTo>
                  <a:pt x="334404" y="1470730"/>
                  <a:pt x="332276" y="1468602"/>
                  <a:pt x="328019" y="1468602"/>
                </a:cubicBezTo>
                <a:cubicBezTo>
                  <a:pt x="328019" y="1468602"/>
                  <a:pt x="328019" y="1468602"/>
                  <a:pt x="321635" y="1460088"/>
                </a:cubicBezTo>
                <a:cubicBezTo>
                  <a:pt x="336532" y="1468602"/>
                  <a:pt x="321635" y="1451574"/>
                  <a:pt x="332276" y="1457960"/>
                </a:cubicBezTo>
                <a:cubicBezTo>
                  <a:pt x="328019" y="1457960"/>
                  <a:pt x="332276" y="1462217"/>
                  <a:pt x="336532" y="1464345"/>
                </a:cubicBezTo>
                <a:cubicBezTo>
                  <a:pt x="334404" y="1460088"/>
                  <a:pt x="345046" y="1464345"/>
                  <a:pt x="340789" y="1460088"/>
                </a:cubicBezTo>
                <a:cubicBezTo>
                  <a:pt x="332276" y="1455831"/>
                  <a:pt x="338661" y="1455831"/>
                  <a:pt x="336532" y="1451574"/>
                </a:cubicBezTo>
                <a:cubicBezTo>
                  <a:pt x="340789" y="1451574"/>
                  <a:pt x="340789" y="1455831"/>
                  <a:pt x="345046" y="1455831"/>
                </a:cubicBezTo>
                <a:cubicBezTo>
                  <a:pt x="345046" y="1455831"/>
                  <a:pt x="342917" y="1453703"/>
                  <a:pt x="345046" y="1453703"/>
                </a:cubicBezTo>
                <a:cubicBezTo>
                  <a:pt x="351430" y="1457960"/>
                  <a:pt x="345046" y="1462217"/>
                  <a:pt x="357815" y="1466473"/>
                </a:cubicBezTo>
                <a:cubicBezTo>
                  <a:pt x="351430" y="1460088"/>
                  <a:pt x="370585" y="1466473"/>
                  <a:pt x="355687" y="1455831"/>
                </a:cubicBezTo>
                <a:cubicBezTo>
                  <a:pt x="359943" y="1455831"/>
                  <a:pt x="362072" y="1457960"/>
                  <a:pt x="364200" y="1457960"/>
                </a:cubicBezTo>
                <a:cubicBezTo>
                  <a:pt x="359943" y="1453703"/>
                  <a:pt x="368457" y="1453703"/>
                  <a:pt x="359943" y="1449446"/>
                </a:cubicBezTo>
                <a:cubicBezTo>
                  <a:pt x="355687" y="1447318"/>
                  <a:pt x="364200" y="1453703"/>
                  <a:pt x="355687" y="1451574"/>
                </a:cubicBezTo>
                <a:cubicBezTo>
                  <a:pt x="353559" y="1443061"/>
                  <a:pt x="357815" y="1445189"/>
                  <a:pt x="349302" y="1436676"/>
                </a:cubicBezTo>
                <a:cubicBezTo>
                  <a:pt x="355687" y="1436676"/>
                  <a:pt x="357815" y="1443061"/>
                  <a:pt x="362072" y="1443061"/>
                </a:cubicBezTo>
                <a:cubicBezTo>
                  <a:pt x="353559" y="1440932"/>
                  <a:pt x="362072" y="1449446"/>
                  <a:pt x="368457" y="1453703"/>
                </a:cubicBezTo>
                <a:cubicBezTo>
                  <a:pt x="366328" y="1447318"/>
                  <a:pt x="370585" y="1447318"/>
                  <a:pt x="368457" y="1443061"/>
                </a:cubicBezTo>
                <a:cubicBezTo>
                  <a:pt x="364200" y="1440932"/>
                  <a:pt x="362072" y="1440932"/>
                  <a:pt x="357815" y="1438804"/>
                </a:cubicBezTo>
                <a:cubicBezTo>
                  <a:pt x="351430" y="1432419"/>
                  <a:pt x="355687" y="1432419"/>
                  <a:pt x="353559" y="1430290"/>
                </a:cubicBezTo>
                <a:cubicBezTo>
                  <a:pt x="359943" y="1430290"/>
                  <a:pt x="362072" y="1432419"/>
                  <a:pt x="366328" y="1434547"/>
                </a:cubicBezTo>
                <a:cubicBezTo>
                  <a:pt x="357815" y="1423905"/>
                  <a:pt x="372713" y="1426033"/>
                  <a:pt x="364200" y="1415392"/>
                </a:cubicBezTo>
                <a:cubicBezTo>
                  <a:pt x="368457" y="1417520"/>
                  <a:pt x="372713" y="1421777"/>
                  <a:pt x="376970" y="1423905"/>
                </a:cubicBezTo>
                <a:cubicBezTo>
                  <a:pt x="383354" y="1423905"/>
                  <a:pt x="368457" y="1417520"/>
                  <a:pt x="374841" y="1417520"/>
                </a:cubicBezTo>
                <a:cubicBezTo>
                  <a:pt x="376970" y="1419648"/>
                  <a:pt x="376970" y="1419648"/>
                  <a:pt x="381226" y="1421777"/>
                </a:cubicBezTo>
                <a:cubicBezTo>
                  <a:pt x="379098" y="1417520"/>
                  <a:pt x="379098" y="1415392"/>
                  <a:pt x="374841" y="1413263"/>
                </a:cubicBezTo>
                <a:cubicBezTo>
                  <a:pt x="372713" y="1413263"/>
                  <a:pt x="372713" y="1415392"/>
                  <a:pt x="368457" y="1415392"/>
                </a:cubicBezTo>
                <a:cubicBezTo>
                  <a:pt x="366328" y="1413263"/>
                  <a:pt x="364200" y="1411135"/>
                  <a:pt x="359943" y="1411135"/>
                </a:cubicBezTo>
                <a:cubicBezTo>
                  <a:pt x="359943" y="1404749"/>
                  <a:pt x="364200" y="1404749"/>
                  <a:pt x="366328" y="1402621"/>
                </a:cubicBezTo>
                <a:cubicBezTo>
                  <a:pt x="364200" y="1396236"/>
                  <a:pt x="357815" y="1394107"/>
                  <a:pt x="353559" y="1391979"/>
                </a:cubicBezTo>
                <a:cubicBezTo>
                  <a:pt x="359943" y="1391979"/>
                  <a:pt x="357815" y="1394107"/>
                  <a:pt x="366328" y="1396236"/>
                </a:cubicBezTo>
                <a:cubicBezTo>
                  <a:pt x="374841" y="1406878"/>
                  <a:pt x="368457" y="1404749"/>
                  <a:pt x="368457" y="1411135"/>
                </a:cubicBezTo>
                <a:cubicBezTo>
                  <a:pt x="372713" y="1411135"/>
                  <a:pt x="374841" y="1413263"/>
                  <a:pt x="381226" y="1413263"/>
                </a:cubicBezTo>
                <a:cubicBezTo>
                  <a:pt x="384419" y="1415391"/>
                  <a:pt x="385483" y="1416988"/>
                  <a:pt x="387079" y="1418584"/>
                </a:cubicBezTo>
                <a:lnTo>
                  <a:pt x="391405" y="1421129"/>
                </a:lnTo>
                <a:lnTo>
                  <a:pt x="395486" y="1424757"/>
                </a:lnTo>
                <a:lnTo>
                  <a:pt x="393730" y="1427098"/>
                </a:lnTo>
                <a:cubicBezTo>
                  <a:pt x="393996" y="1428694"/>
                  <a:pt x="395060" y="1430290"/>
                  <a:pt x="396124" y="1430290"/>
                </a:cubicBezTo>
                <a:cubicBezTo>
                  <a:pt x="400381" y="1432419"/>
                  <a:pt x="400913" y="1430822"/>
                  <a:pt x="399316" y="1428162"/>
                </a:cubicBezTo>
                <a:lnTo>
                  <a:pt x="395486" y="1424757"/>
                </a:lnTo>
                <a:lnTo>
                  <a:pt x="396124" y="1423905"/>
                </a:lnTo>
                <a:lnTo>
                  <a:pt x="391405" y="1421129"/>
                </a:lnTo>
                <a:lnTo>
                  <a:pt x="389739" y="1419648"/>
                </a:lnTo>
                <a:cubicBezTo>
                  <a:pt x="398252" y="1423905"/>
                  <a:pt x="396124" y="1415392"/>
                  <a:pt x="391867" y="1413263"/>
                </a:cubicBezTo>
                <a:cubicBezTo>
                  <a:pt x="383354" y="1411135"/>
                  <a:pt x="391867" y="1417520"/>
                  <a:pt x="387611" y="1415392"/>
                </a:cubicBezTo>
                <a:cubicBezTo>
                  <a:pt x="385483" y="1415392"/>
                  <a:pt x="383354" y="1413263"/>
                  <a:pt x="381226" y="1413263"/>
                </a:cubicBezTo>
                <a:cubicBezTo>
                  <a:pt x="376970" y="1400493"/>
                  <a:pt x="408894" y="1402621"/>
                  <a:pt x="383354" y="1385594"/>
                </a:cubicBezTo>
                <a:cubicBezTo>
                  <a:pt x="387611" y="1387722"/>
                  <a:pt x="383354" y="1389851"/>
                  <a:pt x="381226" y="1385594"/>
                </a:cubicBezTo>
                <a:cubicBezTo>
                  <a:pt x="381226" y="1385594"/>
                  <a:pt x="383354" y="1383465"/>
                  <a:pt x="379098" y="1381337"/>
                </a:cubicBezTo>
                <a:cubicBezTo>
                  <a:pt x="376970" y="1383465"/>
                  <a:pt x="379098" y="1387722"/>
                  <a:pt x="385483" y="1394107"/>
                </a:cubicBezTo>
                <a:cubicBezTo>
                  <a:pt x="372713" y="1389851"/>
                  <a:pt x="383354" y="1400493"/>
                  <a:pt x="374841" y="1398364"/>
                </a:cubicBezTo>
                <a:cubicBezTo>
                  <a:pt x="370585" y="1391979"/>
                  <a:pt x="376970" y="1396236"/>
                  <a:pt x="376970" y="1394107"/>
                </a:cubicBezTo>
                <a:cubicBezTo>
                  <a:pt x="372713" y="1391979"/>
                  <a:pt x="370585" y="1387722"/>
                  <a:pt x="366328" y="1387722"/>
                </a:cubicBezTo>
                <a:cubicBezTo>
                  <a:pt x="364200" y="1383465"/>
                  <a:pt x="357815" y="1379209"/>
                  <a:pt x="364200" y="1381337"/>
                </a:cubicBezTo>
                <a:cubicBezTo>
                  <a:pt x="370585" y="1383465"/>
                  <a:pt x="368457" y="1387722"/>
                  <a:pt x="376970" y="1391979"/>
                </a:cubicBezTo>
                <a:cubicBezTo>
                  <a:pt x="370585" y="1383465"/>
                  <a:pt x="368457" y="1379209"/>
                  <a:pt x="362072" y="1374952"/>
                </a:cubicBezTo>
                <a:cubicBezTo>
                  <a:pt x="357815" y="1372823"/>
                  <a:pt x="362072" y="1379209"/>
                  <a:pt x="353559" y="1374952"/>
                </a:cubicBezTo>
                <a:cubicBezTo>
                  <a:pt x="355687" y="1374952"/>
                  <a:pt x="355687" y="1372823"/>
                  <a:pt x="353559" y="1370695"/>
                </a:cubicBezTo>
                <a:cubicBezTo>
                  <a:pt x="366328" y="1377080"/>
                  <a:pt x="362072" y="1366438"/>
                  <a:pt x="374841" y="1379209"/>
                </a:cubicBezTo>
                <a:cubicBezTo>
                  <a:pt x="368457" y="1370695"/>
                  <a:pt x="364200" y="1357925"/>
                  <a:pt x="374841" y="1362181"/>
                </a:cubicBezTo>
                <a:cubicBezTo>
                  <a:pt x="372713" y="1360053"/>
                  <a:pt x="370585" y="1360053"/>
                  <a:pt x="370585" y="1357925"/>
                </a:cubicBezTo>
                <a:cubicBezTo>
                  <a:pt x="372713" y="1357925"/>
                  <a:pt x="374841" y="1357925"/>
                  <a:pt x="370585" y="1355796"/>
                </a:cubicBezTo>
                <a:cubicBezTo>
                  <a:pt x="374841" y="1357925"/>
                  <a:pt x="379098" y="1360053"/>
                  <a:pt x="383354" y="1364310"/>
                </a:cubicBezTo>
                <a:cubicBezTo>
                  <a:pt x="379098" y="1364310"/>
                  <a:pt x="379098" y="1368566"/>
                  <a:pt x="376970" y="1370695"/>
                </a:cubicBezTo>
                <a:cubicBezTo>
                  <a:pt x="381226" y="1372823"/>
                  <a:pt x="383354" y="1377080"/>
                  <a:pt x="387611" y="1377080"/>
                </a:cubicBezTo>
                <a:cubicBezTo>
                  <a:pt x="379098" y="1370695"/>
                  <a:pt x="393996" y="1370695"/>
                  <a:pt x="385483" y="1362181"/>
                </a:cubicBezTo>
                <a:cubicBezTo>
                  <a:pt x="381226" y="1360053"/>
                  <a:pt x="381226" y="1362181"/>
                  <a:pt x="376970" y="1357925"/>
                </a:cubicBezTo>
                <a:cubicBezTo>
                  <a:pt x="376970" y="1353668"/>
                  <a:pt x="389739" y="1353668"/>
                  <a:pt x="376970" y="1345154"/>
                </a:cubicBezTo>
                <a:cubicBezTo>
                  <a:pt x="383354" y="1349411"/>
                  <a:pt x="391867" y="1353668"/>
                  <a:pt x="385483" y="1343026"/>
                </a:cubicBezTo>
                <a:cubicBezTo>
                  <a:pt x="387611" y="1345154"/>
                  <a:pt x="389739" y="1347282"/>
                  <a:pt x="393996" y="1347282"/>
                </a:cubicBezTo>
                <a:cubicBezTo>
                  <a:pt x="398252" y="1351539"/>
                  <a:pt x="387611" y="1347282"/>
                  <a:pt x="393996" y="1351539"/>
                </a:cubicBezTo>
                <a:cubicBezTo>
                  <a:pt x="404637" y="1353668"/>
                  <a:pt x="396124" y="1355796"/>
                  <a:pt x="400381" y="1357925"/>
                </a:cubicBezTo>
                <a:cubicBezTo>
                  <a:pt x="406765" y="1357925"/>
                  <a:pt x="402509" y="1353668"/>
                  <a:pt x="404637" y="1353668"/>
                </a:cubicBezTo>
                <a:cubicBezTo>
                  <a:pt x="393996" y="1349411"/>
                  <a:pt x="398252" y="1347282"/>
                  <a:pt x="387611" y="1343026"/>
                </a:cubicBezTo>
                <a:cubicBezTo>
                  <a:pt x="393996" y="1345154"/>
                  <a:pt x="404637" y="1347282"/>
                  <a:pt x="396124" y="1338769"/>
                </a:cubicBezTo>
                <a:cubicBezTo>
                  <a:pt x="398252" y="1340897"/>
                  <a:pt x="398252" y="1338769"/>
                  <a:pt x="402509" y="1340897"/>
                </a:cubicBezTo>
                <a:cubicBezTo>
                  <a:pt x="413150" y="1347282"/>
                  <a:pt x="402509" y="1349411"/>
                  <a:pt x="415278" y="1353668"/>
                </a:cubicBezTo>
                <a:cubicBezTo>
                  <a:pt x="402509" y="1355796"/>
                  <a:pt x="408894" y="1366438"/>
                  <a:pt x="406765" y="1372823"/>
                </a:cubicBezTo>
                <a:cubicBezTo>
                  <a:pt x="417407" y="1377080"/>
                  <a:pt x="404637" y="1364310"/>
                  <a:pt x="417407" y="1370695"/>
                </a:cubicBezTo>
                <a:cubicBezTo>
                  <a:pt x="415278" y="1366438"/>
                  <a:pt x="413150" y="1364310"/>
                  <a:pt x="408894" y="1362181"/>
                </a:cubicBezTo>
                <a:cubicBezTo>
                  <a:pt x="415278" y="1362181"/>
                  <a:pt x="408894" y="1360053"/>
                  <a:pt x="419535" y="1366438"/>
                </a:cubicBezTo>
                <a:cubicBezTo>
                  <a:pt x="417407" y="1362181"/>
                  <a:pt x="421663" y="1362181"/>
                  <a:pt x="413150" y="1357925"/>
                </a:cubicBezTo>
                <a:cubicBezTo>
                  <a:pt x="417407" y="1355796"/>
                  <a:pt x="425920" y="1366438"/>
                  <a:pt x="430176" y="1370695"/>
                </a:cubicBezTo>
                <a:cubicBezTo>
                  <a:pt x="428048" y="1364310"/>
                  <a:pt x="438689" y="1368566"/>
                  <a:pt x="436561" y="1364310"/>
                </a:cubicBezTo>
                <a:cubicBezTo>
                  <a:pt x="432304" y="1362181"/>
                  <a:pt x="430176" y="1360053"/>
                  <a:pt x="425920" y="1360053"/>
                </a:cubicBezTo>
                <a:cubicBezTo>
                  <a:pt x="432304" y="1364310"/>
                  <a:pt x="428048" y="1362181"/>
                  <a:pt x="428048" y="1364310"/>
                </a:cubicBezTo>
                <a:cubicBezTo>
                  <a:pt x="425920" y="1364310"/>
                  <a:pt x="415278" y="1357925"/>
                  <a:pt x="419535" y="1357925"/>
                </a:cubicBezTo>
                <a:cubicBezTo>
                  <a:pt x="419535" y="1360053"/>
                  <a:pt x="428048" y="1364310"/>
                  <a:pt x="423792" y="1362181"/>
                </a:cubicBezTo>
                <a:cubicBezTo>
                  <a:pt x="421663" y="1357925"/>
                  <a:pt x="419535" y="1355796"/>
                  <a:pt x="417407" y="1353668"/>
                </a:cubicBezTo>
                <a:cubicBezTo>
                  <a:pt x="419535" y="1353668"/>
                  <a:pt x="428048" y="1351539"/>
                  <a:pt x="421663" y="1349411"/>
                </a:cubicBezTo>
                <a:cubicBezTo>
                  <a:pt x="415278" y="1347282"/>
                  <a:pt x="421663" y="1353668"/>
                  <a:pt x="415278" y="1351539"/>
                </a:cubicBezTo>
                <a:cubicBezTo>
                  <a:pt x="408894" y="1345154"/>
                  <a:pt x="417407" y="1347282"/>
                  <a:pt x="411022" y="1343026"/>
                </a:cubicBezTo>
                <a:cubicBezTo>
                  <a:pt x="423792" y="1351539"/>
                  <a:pt x="428048" y="1340897"/>
                  <a:pt x="415278" y="1334512"/>
                </a:cubicBezTo>
                <a:cubicBezTo>
                  <a:pt x="421663" y="1334512"/>
                  <a:pt x="428048" y="1340897"/>
                  <a:pt x="425920" y="1336640"/>
                </a:cubicBezTo>
                <a:cubicBezTo>
                  <a:pt x="423792" y="1334512"/>
                  <a:pt x="421663" y="1332384"/>
                  <a:pt x="419535" y="1330255"/>
                </a:cubicBezTo>
                <a:cubicBezTo>
                  <a:pt x="423792" y="1332384"/>
                  <a:pt x="419535" y="1328127"/>
                  <a:pt x="417407" y="1325998"/>
                </a:cubicBezTo>
                <a:cubicBezTo>
                  <a:pt x="419535" y="1325998"/>
                  <a:pt x="423792" y="1325998"/>
                  <a:pt x="425920" y="1325998"/>
                </a:cubicBezTo>
                <a:cubicBezTo>
                  <a:pt x="428048" y="1329191"/>
                  <a:pt x="430176" y="1332916"/>
                  <a:pt x="433103" y="1336907"/>
                </a:cubicBezTo>
                <a:lnTo>
                  <a:pt x="436962" y="1340937"/>
                </a:lnTo>
                <a:lnTo>
                  <a:pt x="436561" y="1340897"/>
                </a:lnTo>
                <a:lnTo>
                  <a:pt x="437891" y="1341908"/>
                </a:lnTo>
                <a:lnTo>
                  <a:pt x="445074" y="1349411"/>
                </a:lnTo>
                <a:cubicBezTo>
                  <a:pt x="446138" y="1348347"/>
                  <a:pt x="445074" y="1347282"/>
                  <a:pt x="443212" y="1345952"/>
                </a:cubicBezTo>
                <a:lnTo>
                  <a:pt x="437891" y="1341908"/>
                </a:lnTo>
                <a:lnTo>
                  <a:pt x="436962" y="1340937"/>
                </a:lnTo>
                <a:lnTo>
                  <a:pt x="441882" y="1341429"/>
                </a:lnTo>
                <a:cubicBezTo>
                  <a:pt x="442414" y="1340365"/>
                  <a:pt x="442946" y="1338769"/>
                  <a:pt x="447202" y="1338769"/>
                </a:cubicBezTo>
                <a:cubicBezTo>
                  <a:pt x="449331" y="1343026"/>
                  <a:pt x="453587" y="1343026"/>
                  <a:pt x="457844" y="1345154"/>
                </a:cubicBezTo>
                <a:cubicBezTo>
                  <a:pt x="449331" y="1336640"/>
                  <a:pt x="462100" y="1343026"/>
                  <a:pt x="462100" y="1340897"/>
                </a:cubicBezTo>
                <a:cubicBezTo>
                  <a:pt x="459972" y="1338769"/>
                  <a:pt x="457844" y="1336640"/>
                  <a:pt x="455715" y="1334512"/>
                </a:cubicBezTo>
                <a:cubicBezTo>
                  <a:pt x="453587" y="1334512"/>
                  <a:pt x="455715" y="1340897"/>
                  <a:pt x="449331" y="1334512"/>
                </a:cubicBezTo>
                <a:cubicBezTo>
                  <a:pt x="451459" y="1334512"/>
                  <a:pt x="449331" y="1328127"/>
                  <a:pt x="447202" y="1328127"/>
                </a:cubicBezTo>
                <a:cubicBezTo>
                  <a:pt x="449331" y="1332384"/>
                  <a:pt x="445074" y="1334512"/>
                  <a:pt x="438689" y="1328127"/>
                </a:cubicBezTo>
                <a:cubicBezTo>
                  <a:pt x="432304" y="1319613"/>
                  <a:pt x="442946" y="1323870"/>
                  <a:pt x="434433" y="1315356"/>
                </a:cubicBezTo>
                <a:cubicBezTo>
                  <a:pt x="436561" y="1317485"/>
                  <a:pt x="438689" y="1319613"/>
                  <a:pt x="440818" y="1321742"/>
                </a:cubicBezTo>
                <a:cubicBezTo>
                  <a:pt x="442946" y="1317485"/>
                  <a:pt x="449331" y="1317485"/>
                  <a:pt x="440818" y="1311099"/>
                </a:cubicBezTo>
                <a:cubicBezTo>
                  <a:pt x="453587" y="1313228"/>
                  <a:pt x="440818" y="1304714"/>
                  <a:pt x="442946" y="1300458"/>
                </a:cubicBezTo>
                <a:cubicBezTo>
                  <a:pt x="442946" y="1300458"/>
                  <a:pt x="453587" y="1302586"/>
                  <a:pt x="442946" y="1298329"/>
                </a:cubicBezTo>
                <a:cubicBezTo>
                  <a:pt x="447202" y="1298329"/>
                  <a:pt x="449331" y="1300458"/>
                  <a:pt x="453587" y="1300458"/>
                </a:cubicBezTo>
                <a:cubicBezTo>
                  <a:pt x="445074" y="1294072"/>
                  <a:pt x="455715" y="1296201"/>
                  <a:pt x="453587" y="1289815"/>
                </a:cubicBezTo>
                <a:cubicBezTo>
                  <a:pt x="455715" y="1294072"/>
                  <a:pt x="459972" y="1294072"/>
                  <a:pt x="464229" y="1296201"/>
                </a:cubicBezTo>
                <a:cubicBezTo>
                  <a:pt x="468485" y="1296201"/>
                  <a:pt x="457844" y="1291944"/>
                  <a:pt x="462100" y="1289815"/>
                </a:cubicBezTo>
                <a:cubicBezTo>
                  <a:pt x="464229" y="1291944"/>
                  <a:pt x="466357" y="1294072"/>
                  <a:pt x="468485" y="1294072"/>
                </a:cubicBezTo>
                <a:cubicBezTo>
                  <a:pt x="462100" y="1289815"/>
                  <a:pt x="474870" y="1296201"/>
                  <a:pt x="470613" y="1291944"/>
                </a:cubicBezTo>
                <a:cubicBezTo>
                  <a:pt x="468485" y="1289815"/>
                  <a:pt x="464229" y="1289815"/>
                  <a:pt x="462100" y="1285559"/>
                </a:cubicBezTo>
                <a:cubicBezTo>
                  <a:pt x="468485" y="1285559"/>
                  <a:pt x="459972" y="1274916"/>
                  <a:pt x="466357" y="1274916"/>
                </a:cubicBezTo>
                <a:cubicBezTo>
                  <a:pt x="468485" y="1279173"/>
                  <a:pt x="470613" y="1279173"/>
                  <a:pt x="474870" y="1281302"/>
                </a:cubicBezTo>
                <a:cubicBezTo>
                  <a:pt x="468485" y="1274916"/>
                  <a:pt x="470613" y="1272788"/>
                  <a:pt x="479126" y="1279173"/>
                </a:cubicBezTo>
                <a:cubicBezTo>
                  <a:pt x="476998" y="1272788"/>
                  <a:pt x="474870" y="1264275"/>
                  <a:pt x="487640" y="1268531"/>
                </a:cubicBezTo>
                <a:cubicBezTo>
                  <a:pt x="481255" y="1264275"/>
                  <a:pt x="487640" y="1266403"/>
                  <a:pt x="487640" y="1262146"/>
                </a:cubicBezTo>
                <a:cubicBezTo>
                  <a:pt x="483383" y="1260018"/>
                  <a:pt x="485511" y="1260018"/>
                  <a:pt x="479126" y="1253633"/>
                </a:cubicBezTo>
                <a:cubicBezTo>
                  <a:pt x="485511" y="1257889"/>
                  <a:pt x="487640" y="1257889"/>
                  <a:pt x="487640" y="1255761"/>
                </a:cubicBezTo>
                <a:cubicBezTo>
                  <a:pt x="494024" y="1260018"/>
                  <a:pt x="489768" y="1260018"/>
                  <a:pt x="489768" y="1262146"/>
                </a:cubicBezTo>
                <a:cubicBezTo>
                  <a:pt x="496153" y="1266403"/>
                  <a:pt x="502537" y="1270660"/>
                  <a:pt x="506794" y="1274916"/>
                </a:cubicBezTo>
                <a:cubicBezTo>
                  <a:pt x="511051" y="1274916"/>
                  <a:pt x="513179" y="1272788"/>
                  <a:pt x="504666" y="1266403"/>
                </a:cubicBezTo>
                <a:cubicBezTo>
                  <a:pt x="508922" y="1266403"/>
                  <a:pt x="519564" y="1268531"/>
                  <a:pt x="508922" y="1257889"/>
                </a:cubicBezTo>
                <a:cubicBezTo>
                  <a:pt x="513179" y="1257889"/>
                  <a:pt x="519564" y="1264275"/>
                  <a:pt x="517435" y="1262146"/>
                </a:cubicBezTo>
                <a:cubicBezTo>
                  <a:pt x="517435" y="1260018"/>
                  <a:pt x="515307" y="1260018"/>
                  <a:pt x="513179" y="1257889"/>
                </a:cubicBezTo>
                <a:cubicBezTo>
                  <a:pt x="525948" y="1260018"/>
                  <a:pt x="519564" y="1245119"/>
                  <a:pt x="530205" y="1245119"/>
                </a:cubicBezTo>
                <a:cubicBezTo>
                  <a:pt x="521692" y="1240862"/>
                  <a:pt x="523820" y="1242990"/>
                  <a:pt x="515307" y="1238734"/>
                </a:cubicBezTo>
                <a:cubicBezTo>
                  <a:pt x="519564" y="1238734"/>
                  <a:pt x="513179" y="1234477"/>
                  <a:pt x="515307" y="1232348"/>
                </a:cubicBezTo>
                <a:cubicBezTo>
                  <a:pt x="515307" y="1232348"/>
                  <a:pt x="515307" y="1232348"/>
                  <a:pt x="508922" y="1230220"/>
                </a:cubicBezTo>
                <a:cubicBezTo>
                  <a:pt x="513179" y="1228092"/>
                  <a:pt x="515307" y="1221706"/>
                  <a:pt x="515307" y="1215321"/>
                </a:cubicBezTo>
                <a:cubicBezTo>
                  <a:pt x="519564" y="1215321"/>
                  <a:pt x="521692" y="1219578"/>
                  <a:pt x="525948" y="1219578"/>
                </a:cubicBezTo>
                <a:cubicBezTo>
                  <a:pt x="525948" y="1217449"/>
                  <a:pt x="523820" y="1215321"/>
                  <a:pt x="521692" y="1213193"/>
                </a:cubicBezTo>
                <a:cubicBezTo>
                  <a:pt x="525948" y="1215321"/>
                  <a:pt x="528077" y="1217449"/>
                  <a:pt x="530205" y="1219578"/>
                </a:cubicBezTo>
                <a:cubicBezTo>
                  <a:pt x="528077" y="1215321"/>
                  <a:pt x="534461" y="1217449"/>
                  <a:pt x="530205" y="1213193"/>
                </a:cubicBezTo>
                <a:cubicBezTo>
                  <a:pt x="525948" y="1213193"/>
                  <a:pt x="523820" y="1213193"/>
                  <a:pt x="521692" y="1211064"/>
                </a:cubicBezTo>
                <a:cubicBezTo>
                  <a:pt x="525948" y="1211064"/>
                  <a:pt x="521692" y="1206808"/>
                  <a:pt x="528077" y="1208936"/>
                </a:cubicBezTo>
                <a:cubicBezTo>
                  <a:pt x="530205" y="1211064"/>
                  <a:pt x="530205" y="1213193"/>
                  <a:pt x="534461" y="1213193"/>
                </a:cubicBezTo>
                <a:cubicBezTo>
                  <a:pt x="530205" y="1208936"/>
                  <a:pt x="536590" y="1211064"/>
                  <a:pt x="530205" y="1206808"/>
                </a:cubicBezTo>
                <a:cubicBezTo>
                  <a:pt x="528077" y="1206808"/>
                  <a:pt x="525948" y="1204679"/>
                  <a:pt x="523820" y="1202551"/>
                </a:cubicBezTo>
                <a:cubicBezTo>
                  <a:pt x="536590" y="1208936"/>
                  <a:pt x="525948" y="1196166"/>
                  <a:pt x="532333" y="1196166"/>
                </a:cubicBezTo>
                <a:cubicBezTo>
                  <a:pt x="534461" y="1198294"/>
                  <a:pt x="536590" y="1202551"/>
                  <a:pt x="538718" y="1202551"/>
                </a:cubicBezTo>
                <a:cubicBezTo>
                  <a:pt x="551488" y="1202551"/>
                  <a:pt x="540846" y="1183395"/>
                  <a:pt x="564257" y="1187652"/>
                </a:cubicBezTo>
                <a:cubicBezTo>
                  <a:pt x="562129" y="1185523"/>
                  <a:pt x="560001" y="1185523"/>
                  <a:pt x="557872" y="1181267"/>
                </a:cubicBezTo>
                <a:cubicBezTo>
                  <a:pt x="560001" y="1179138"/>
                  <a:pt x="562129" y="1185523"/>
                  <a:pt x="566386" y="1185523"/>
                </a:cubicBezTo>
                <a:cubicBezTo>
                  <a:pt x="568514" y="1183395"/>
                  <a:pt x="562129" y="1183395"/>
                  <a:pt x="560001" y="1179138"/>
                </a:cubicBezTo>
                <a:cubicBezTo>
                  <a:pt x="564257" y="1181267"/>
                  <a:pt x="566386" y="1183395"/>
                  <a:pt x="570642" y="1183395"/>
                </a:cubicBezTo>
                <a:cubicBezTo>
                  <a:pt x="568514" y="1179138"/>
                  <a:pt x="574899" y="1181267"/>
                  <a:pt x="570642" y="1174881"/>
                </a:cubicBezTo>
                <a:cubicBezTo>
                  <a:pt x="568514" y="1174881"/>
                  <a:pt x="566386" y="1172753"/>
                  <a:pt x="564257" y="1170625"/>
                </a:cubicBezTo>
                <a:cubicBezTo>
                  <a:pt x="566386" y="1170625"/>
                  <a:pt x="564257" y="1168496"/>
                  <a:pt x="562129" y="1166368"/>
                </a:cubicBezTo>
                <a:cubicBezTo>
                  <a:pt x="574899" y="1170625"/>
                  <a:pt x="564257" y="1159982"/>
                  <a:pt x="570642" y="1159982"/>
                </a:cubicBezTo>
                <a:cubicBezTo>
                  <a:pt x="579155" y="1166368"/>
                  <a:pt x="570642" y="1166368"/>
                  <a:pt x="572770" y="1168496"/>
                </a:cubicBezTo>
                <a:cubicBezTo>
                  <a:pt x="574899" y="1168496"/>
                  <a:pt x="574899" y="1170625"/>
                  <a:pt x="577027" y="1170625"/>
                </a:cubicBezTo>
                <a:cubicBezTo>
                  <a:pt x="579155" y="1168496"/>
                  <a:pt x="583412" y="1164239"/>
                  <a:pt x="585540" y="1162111"/>
                </a:cubicBezTo>
                <a:cubicBezTo>
                  <a:pt x="579155" y="1159982"/>
                  <a:pt x="577027" y="1162111"/>
                  <a:pt x="577027" y="1164239"/>
                </a:cubicBezTo>
                <a:cubicBezTo>
                  <a:pt x="574899" y="1162111"/>
                  <a:pt x="572770" y="1159982"/>
                  <a:pt x="570642" y="1159982"/>
                </a:cubicBezTo>
                <a:cubicBezTo>
                  <a:pt x="581283" y="1162111"/>
                  <a:pt x="570642" y="1155726"/>
                  <a:pt x="572770" y="1155726"/>
                </a:cubicBezTo>
                <a:cubicBezTo>
                  <a:pt x="579155" y="1157854"/>
                  <a:pt x="585540" y="1159982"/>
                  <a:pt x="585540" y="1155726"/>
                </a:cubicBezTo>
                <a:cubicBezTo>
                  <a:pt x="579155" y="1151469"/>
                  <a:pt x="579155" y="1153597"/>
                  <a:pt x="572770" y="1149341"/>
                </a:cubicBezTo>
                <a:cubicBezTo>
                  <a:pt x="579155" y="1151469"/>
                  <a:pt x="574899" y="1147212"/>
                  <a:pt x="583412" y="1151469"/>
                </a:cubicBezTo>
                <a:cubicBezTo>
                  <a:pt x="579155" y="1147212"/>
                  <a:pt x="579155" y="1142955"/>
                  <a:pt x="587668" y="1147212"/>
                </a:cubicBezTo>
                <a:cubicBezTo>
                  <a:pt x="581283" y="1138698"/>
                  <a:pt x="587668" y="1138698"/>
                  <a:pt x="591925" y="1134442"/>
                </a:cubicBezTo>
                <a:cubicBezTo>
                  <a:pt x="591925" y="1132313"/>
                  <a:pt x="581283" y="1123800"/>
                  <a:pt x="585540" y="1125928"/>
                </a:cubicBezTo>
                <a:cubicBezTo>
                  <a:pt x="591925" y="1132313"/>
                  <a:pt x="587668" y="1123800"/>
                  <a:pt x="598310" y="1130185"/>
                </a:cubicBezTo>
                <a:cubicBezTo>
                  <a:pt x="587668" y="1117414"/>
                  <a:pt x="602566" y="1119543"/>
                  <a:pt x="589796" y="1108901"/>
                </a:cubicBezTo>
                <a:cubicBezTo>
                  <a:pt x="596181" y="1111029"/>
                  <a:pt x="589796" y="1104644"/>
                  <a:pt x="591925" y="1104644"/>
                </a:cubicBezTo>
                <a:cubicBezTo>
                  <a:pt x="606823" y="1117414"/>
                  <a:pt x="604694" y="1098259"/>
                  <a:pt x="600438" y="1091874"/>
                </a:cubicBezTo>
                <a:cubicBezTo>
                  <a:pt x="611079" y="1098259"/>
                  <a:pt x="602566" y="1098259"/>
                  <a:pt x="608951" y="1102515"/>
                </a:cubicBezTo>
                <a:cubicBezTo>
                  <a:pt x="613207" y="1102515"/>
                  <a:pt x="617464" y="1104644"/>
                  <a:pt x="619592" y="1104644"/>
                </a:cubicBezTo>
                <a:cubicBezTo>
                  <a:pt x="611079" y="1098259"/>
                  <a:pt x="617464" y="1100387"/>
                  <a:pt x="617464" y="1100387"/>
                </a:cubicBezTo>
                <a:cubicBezTo>
                  <a:pt x="611079" y="1096130"/>
                  <a:pt x="611079" y="1094002"/>
                  <a:pt x="606823" y="1089745"/>
                </a:cubicBezTo>
                <a:cubicBezTo>
                  <a:pt x="613207" y="1091874"/>
                  <a:pt x="613207" y="1096130"/>
                  <a:pt x="617464" y="1098259"/>
                </a:cubicBezTo>
                <a:cubicBezTo>
                  <a:pt x="623849" y="1100387"/>
                  <a:pt x="625977" y="1098259"/>
                  <a:pt x="636618" y="1106772"/>
                </a:cubicBezTo>
                <a:cubicBezTo>
                  <a:pt x="630234" y="1100387"/>
                  <a:pt x="623849" y="1096130"/>
                  <a:pt x="619592" y="1089745"/>
                </a:cubicBezTo>
                <a:cubicBezTo>
                  <a:pt x="628105" y="1094002"/>
                  <a:pt x="628105" y="1089745"/>
                  <a:pt x="634490" y="1094002"/>
                </a:cubicBezTo>
                <a:cubicBezTo>
                  <a:pt x="630234" y="1087617"/>
                  <a:pt x="619592" y="1087617"/>
                  <a:pt x="613207" y="1083360"/>
                </a:cubicBezTo>
                <a:cubicBezTo>
                  <a:pt x="615336" y="1076975"/>
                  <a:pt x="636618" y="1091874"/>
                  <a:pt x="628105" y="1079103"/>
                </a:cubicBezTo>
                <a:cubicBezTo>
                  <a:pt x="619592" y="1081231"/>
                  <a:pt x="611079" y="1074846"/>
                  <a:pt x="602566" y="1076975"/>
                </a:cubicBezTo>
                <a:cubicBezTo>
                  <a:pt x="604694" y="1074846"/>
                  <a:pt x="606823" y="1068461"/>
                  <a:pt x="613207" y="1072718"/>
                </a:cubicBezTo>
                <a:cubicBezTo>
                  <a:pt x="611079" y="1072718"/>
                  <a:pt x="611079" y="1072718"/>
                  <a:pt x="613207" y="1074846"/>
                </a:cubicBezTo>
                <a:cubicBezTo>
                  <a:pt x="621721" y="1079103"/>
                  <a:pt x="625977" y="1079103"/>
                  <a:pt x="628105" y="1076975"/>
                </a:cubicBezTo>
                <a:cubicBezTo>
                  <a:pt x="632362" y="1079103"/>
                  <a:pt x="630234" y="1081231"/>
                  <a:pt x="638747" y="1085488"/>
                </a:cubicBezTo>
                <a:cubicBezTo>
                  <a:pt x="638747" y="1083360"/>
                  <a:pt x="643003" y="1083360"/>
                  <a:pt x="640875" y="1081231"/>
                </a:cubicBezTo>
                <a:cubicBezTo>
                  <a:pt x="636618" y="1079103"/>
                  <a:pt x="636618" y="1083360"/>
                  <a:pt x="634490" y="1076975"/>
                </a:cubicBezTo>
                <a:cubicBezTo>
                  <a:pt x="638747" y="1076975"/>
                  <a:pt x="643003" y="1079103"/>
                  <a:pt x="634490" y="1068461"/>
                </a:cubicBezTo>
                <a:cubicBezTo>
                  <a:pt x="645131" y="1074846"/>
                  <a:pt x="647260" y="1068461"/>
                  <a:pt x="638747" y="1062076"/>
                </a:cubicBezTo>
                <a:cubicBezTo>
                  <a:pt x="640875" y="1064204"/>
                  <a:pt x="643003" y="1064204"/>
                  <a:pt x="645131" y="1066332"/>
                </a:cubicBezTo>
                <a:cubicBezTo>
                  <a:pt x="638747" y="1059947"/>
                  <a:pt x="643003" y="1059947"/>
                  <a:pt x="643003" y="1057819"/>
                </a:cubicBezTo>
                <a:cubicBezTo>
                  <a:pt x="649388" y="1059947"/>
                  <a:pt x="651516" y="1064204"/>
                  <a:pt x="657901" y="1064204"/>
                </a:cubicBezTo>
                <a:cubicBezTo>
                  <a:pt x="653645" y="1057819"/>
                  <a:pt x="649388" y="1051434"/>
                  <a:pt x="655773" y="1051434"/>
                </a:cubicBezTo>
                <a:cubicBezTo>
                  <a:pt x="660029" y="1055691"/>
                  <a:pt x="653645" y="1057819"/>
                  <a:pt x="662158" y="1062076"/>
                </a:cubicBezTo>
                <a:cubicBezTo>
                  <a:pt x="662158" y="1059947"/>
                  <a:pt x="668542" y="1062076"/>
                  <a:pt x="668542" y="1062076"/>
                </a:cubicBezTo>
                <a:cubicBezTo>
                  <a:pt x="664286" y="1055691"/>
                  <a:pt x="666414" y="1055691"/>
                  <a:pt x="660029" y="1047177"/>
                </a:cubicBezTo>
                <a:cubicBezTo>
                  <a:pt x="672799" y="1049305"/>
                  <a:pt x="651516" y="1025893"/>
                  <a:pt x="670671" y="1034406"/>
                </a:cubicBezTo>
                <a:cubicBezTo>
                  <a:pt x="668542" y="1030150"/>
                  <a:pt x="666414" y="1028021"/>
                  <a:pt x="666414" y="1028021"/>
                </a:cubicBezTo>
                <a:cubicBezTo>
                  <a:pt x="672799" y="1028021"/>
                  <a:pt x="681312" y="1036535"/>
                  <a:pt x="681312" y="1034406"/>
                </a:cubicBezTo>
                <a:cubicBezTo>
                  <a:pt x="679184" y="1030150"/>
                  <a:pt x="672799" y="1030150"/>
                  <a:pt x="670671" y="1025893"/>
                </a:cubicBezTo>
                <a:cubicBezTo>
                  <a:pt x="672799" y="1021636"/>
                  <a:pt x="679184" y="1023764"/>
                  <a:pt x="672799" y="1015251"/>
                </a:cubicBezTo>
                <a:cubicBezTo>
                  <a:pt x="677056" y="1015251"/>
                  <a:pt x="677056" y="1019508"/>
                  <a:pt x="681312" y="1021636"/>
                </a:cubicBezTo>
                <a:cubicBezTo>
                  <a:pt x="683440" y="1019508"/>
                  <a:pt x="689825" y="1017379"/>
                  <a:pt x="679184" y="1008866"/>
                </a:cubicBezTo>
                <a:cubicBezTo>
                  <a:pt x="683440" y="1008866"/>
                  <a:pt x="687697" y="1008866"/>
                  <a:pt x="683440" y="1002480"/>
                </a:cubicBezTo>
                <a:cubicBezTo>
                  <a:pt x="687697" y="1004609"/>
                  <a:pt x="691953" y="1006737"/>
                  <a:pt x="696210" y="1008866"/>
                </a:cubicBezTo>
                <a:cubicBezTo>
                  <a:pt x="687697" y="1000352"/>
                  <a:pt x="702595" y="1008866"/>
                  <a:pt x="696210" y="1002480"/>
                </a:cubicBezTo>
                <a:cubicBezTo>
                  <a:pt x="691953" y="998224"/>
                  <a:pt x="689825" y="996095"/>
                  <a:pt x="685569" y="991838"/>
                </a:cubicBezTo>
                <a:cubicBezTo>
                  <a:pt x="694082" y="996095"/>
                  <a:pt x="696210" y="1002480"/>
                  <a:pt x="704723" y="1006737"/>
                </a:cubicBezTo>
                <a:cubicBezTo>
                  <a:pt x="702595" y="1002480"/>
                  <a:pt x="706851" y="1004609"/>
                  <a:pt x="706851" y="1002480"/>
                </a:cubicBezTo>
                <a:cubicBezTo>
                  <a:pt x="702595" y="1000352"/>
                  <a:pt x="698338" y="998224"/>
                  <a:pt x="696210" y="993967"/>
                </a:cubicBezTo>
                <a:cubicBezTo>
                  <a:pt x="702595" y="996095"/>
                  <a:pt x="704723" y="1002480"/>
                  <a:pt x="706851" y="1000352"/>
                </a:cubicBezTo>
                <a:cubicBezTo>
                  <a:pt x="702595" y="993967"/>
                  <a:pt x="698338" y="991838"/>
                  <a:pt x="691953" y="989710"/>
                </a:cubicBezTo>
                <a:cubicBezTo>
                  <a:pt x="702595" y="993967"/>
                  <a:pt x="687697" y="983325"/>
                  <a:pt x="694082" y="985453"/>
                </a:cubicBezTo>
                <a:cubicBezTo>
                  <a:pt x="696210" y="987581"/>
                  <a:pt x="696210" y="985453"/>
                  <a:pt x="698338" y="987581"/>
                </a:cubicBezTo>
                <a:cubicBezTo>
                  <a:pt x="700466" y="989710"/>
                  <a:pt x="698338" y="989710"/>
                  <a:pt x="702595" y="991838"/>
                </a:cubicBezTo>
                <a:cubicBezTo>
                  <a:pt x="708980" y="996095"/>
                  <a:pt x="704723" y="989710"/>
                  <a:pt x="706851" y="987581"/>
                </a:cubicBezTo>
                <a:cubicBezTo>
                  <a:pt x="700466" y="985453"/>
                  <a:pt x="706851" y="991838"/>
                  <a:pt x="698338" y="987581"/>
                </a:cubicBezTo>
                <a:cubicBezTo>
                  <a:pt x="691953" y="979068"/>
                  <a:pt x="702595" y="983325"/>
                  <a:pt x="689825" y="972683"/>
                </a:cubicBezTo>
                <a:cubicBezTo>
                  <a:pt x="698338" y="979068"/>
                  <a:pt x="698338" y="976939"/>
                  <a:pt x="702595" y="981196"/>
                </a:cubicBezTo>
                <a:cubicBezTo>
                  <a:pt x="704723" y="981196"/>
                  <a:pt x="706851" y="985453"/>
                  <a:pt x="711108" y="989710"/>
                </a:cubicBezTo>
                <a:cubicBezTo>
                  <a:pt x="713236" y="987581"/>
                  <a:pt x="723877" y="987581"/>
                  <a:pt x="713236" y="981196"/>
                </a:cubicBezTo>
                <a:cubicBezTo>
                  <a:pt x="715364" y="985453"/>
                  <a:pt x="711108" y="983325"/>
                  <a:pt x="704723" y="979068"/>
                </a:cubicBezTo>
                <a:cubicBezTo>
                  <a:pt x="702595" y="972683"/>
                  <a:pt x="706851" y="972683"/>
                  <a:pt x="700466" y="964169"/>
                </a:cubicBezTo>
                <a:cubicBezTo>
                  <a:pt x="708980" y="966297"/>
                  <a:pt x="700466" y="955655"/>
                  <a:pt x="713236" y="964169"/>
                </a:cubicBezTo>
                <a:cubicBezTo>
                  <a:pt x="708980" y="957784"/>
                  <a:pt x="713236" y="957784"/>
                  <a:pt x="708980" y="953527"/>
                </a:cubicBezTo>
                <a:cubicBezTo>
                  <a:pt x="717493" y="959912"/>
                  <a:pt x="711108" y="947142"/>
                  <a:pt x="717493" y="951398"/>
                </a:cubicBezTo>
                <a:cubicBezTo>
                  <a:pt x="721749" y="957784"/>
                  <a:pt x="713236" y="953527"/>
                  <a:pt x="717493" y="957784"/>
                </a:cubicBezTo>
                <a:cubicBezTo>
                  <a:pt x="730262" y="962041"/>
                  <a:pt x="719621" y="964169"/>
                  <a:pt x="728134" y="968426"/>
                </a:cubicBezTo>
                <a:cubicBezTo>
                  <a:pt x="732390" y="968426"/>
                  <a:pt x="730262" y="966297"/>
                  <a:pt x="734519" y="966297"/>
                </a:cubicBezTo>
                <a:cubicBezTo>
                  <a:pt x="726006" y="957784"/>
                  <a:pt x="728134" y="953527"/>
                  <a:pt x="721749" y="945013"/>
                </a:cubicBezTo>
                <a:cubicBezTo>
                  <a:pt x="726006" y="947142"/>
                  <a:pt x="728134" y="951398"/>
                  <a:pt x="734519" y="955655"/>
                </a:cubicBezTo>
                <a:cubicBezTo>
                  <a:pt x="738775" y="959912"/>
                  <a:pt x="732390" y="959912"/>
                  <a:pt x="738775" y="964169"/>
                </a:cubicBezTo>
                <a:cubicBezTo>
                  <a:pt x="738775" y="959912"/>
                  <a:pt x="736647" y="953527"/>
                  <a:pt x="747288" y="957784"/>
                </a:cubicBezTo>
                <a:cubicBezTo>
                  <a:pt x="745160" y="951398"/>
                  <a:pt x="738775" y="945013"/>
                  <a:pt x="749417" y="949270"/>
                </a:cubicBezTo>
                <a:cubicBezTo>
                  <a:pt x="751545" y="945013"/>
                  <a:pt x="732390" y="930114"/>
                  <a:pt x="743032" y="932243"/>
                </a:cubicBezTo>
                <a:cubicBezTo>
                  <a:pt x="743032" y="936500"/>
                  <a:pt x="749417" y="940757"/>
                  <a:pt x="753673" y="945013"/>
                </a:cubicBezTo>
                <a:cubicBezTo>
                  <a:pt x="749417" y="936500"/>
                  <a:pt x="764315" y="934371"/>
                  <a:pt x="753673" y="925858"/>
                </a:cubicBezTo>
                <a:cubicBezTo>
                  <a:pt x="745160" y="921601"/>
                  <a:pt x="760058" y="930114"/>
                  <a:pt x="749417" y="925858"/>
                </a:cubicBezTo>
                <a:cubicBezTo>
                  <a:pt x="749417" y="923729"/>
                  <a:pt x="747288" y="921601"/>
                  <a:pt x="745160" y="919472"/>
                </a:cubicBezTo>
                <a:cubicBezTo>
                  <a:pt x="753673" y="923729"/>
                  <a:pt x="755801" y="921601"/>
                  <a:pt x="757930" y="919472"/>
                </a:cubicBezTo>
                <a:cubicBezTo>
                  <a:pt x="747288" y="910959"/>
                  <a:pt x="753673" y="913087"/>
                  <a:pt x="751545" y="906702"/>
                </a:cubicBezTo>
                <a:cubicBezTo>
                  <a:pt x="755801" y="906702"/>
                  <a:pt x="760058" y="910959"/>
                  <a:pt x="760058" y="908830"/>
                </a:cubicBezTo>
                <a:cubicBezTo>
                  <a:pt x="753673" y="900317"/>
                  <a:pt x="745160" y="904574"/>
                  <a:pt x="743032" y="896060"/>
                </a:cubicBezTo>
                <a:cubicBezTo>
                  <a:pt x="753673" y="904574"/>
                  <a:pt x="766443" y="904574"/>
                  <a:pt x="766443" y="898188"/>
                </a:cubicBezTo>
                <a:cubicBezTo>
                  <a:pt x="762186" y="898188"/>
                  <a:pt x="760058" y="896060"/>
                  <a:pt x="757930" y="893932"/>
                </a:cubicBezTo>
                <a:cubicBezTo>
                  <a:pt x="762186" y="893932"/>
                  <a:pt x="764315" y="898188"/>
                  <a:pt x="768571" y="898188"/>
                </a:cubicBezTo>
                <a:cubicBezTo>
                  <a:pt x="770699" y="893932"/>
                  <a:pt x="760058" y="887546"/>
                  <a:pt x="770699" y="891803"/>
                </a:cubicBezTo>
                <a:cubicBezTo>
                  <a:pt x="768571" y="887546"/>
                  <a:pt x="764315" y="887546"/>
                  <a:pt x="762186" y="883289"/>
                </a:cubicBezTo>
                <a:cubicBezTo>
                  <a:pt x="766443" y="883289"/>
                  <a:pt x="766443" y="887546"/>
                  <a:pt x="770699" y="887546"/>
                </a:cubicBezTo>
                <a:cubicBezTo>
                  <a:pt x="768571" y="881161"/>
                  <a:pt x="766443" y="876904"/>
                  <a:pt x="774956" y="881161"/>
                </a:cubicBezTo>
                <a:cubicBezTo>
                  <a:pt x="772828" y="874776"/>
                  <a:pt x="766443" y="874776"/>
                  <a:pt x="764315" y="870519"/>
                </a:cubicBezTo>
                <a:cubicBezTo>
                  <a:pt x="766443" y="870519"/>
                  <a:pt x="764315" y="866262"/>
                  <a:pt x="766443" y="866262"/>
                </a:cubicBezTo>
                <a:cubicBezTo>
                  <a:pt x="768571" y="868391"/>
                  <a:pt x="770699" y="872647"/>
                  <a:pt x="774956" y="872647"/>
                </a:cubicBezTo>
                <a:cubicBezTo>
                  <a:pt x="779212" y="862005"/>
                  <a:pt x="781341" y="855620"/>
                  <a:pt x="789854" y="847107"/>
                </a:cubicBezTo>
                <a:cubicBezTo>
                  <a:pt x="787725" y="847107"/>
                  <a:pt x="785597" y="844978"/>
                  <a:pt x="783469" y="842850"/>
                </a:cubicBezTo>
                <a:cubicBezTo>
                  <a:pt x="789854" y="847107"/>
                  <a:pt x="785597" y="840721"/>
                  <a:pt x="787725" y="840721"/>
                </a:cubicBezTo>
                <a:cubicBezTo>
                  <a:pt x="789854" y="842850"/>
                  <a:pt x="791982" y="844978"/>
                  <a:pt x="796239" y="847107"/>
                </a:cubicBezTo>
                <a:cubicBezTo>
                  <a:pt x="794110" y="842850"/>
                  <a:pt x="800495" y="842850"/>
                  <a:pt x="796239" y="836465"/>
                </a:cubicBezTo>
                <a:cubicBezTo>
                  <a:pt x="798367" y="836465"/>
                  <a:pt x="800495" y="838593"/>
                  <a:pt x="804752" y="840721"/>
                </a:cubicBezTo>
                <a:cubicBezTo>
                  <a:pt x="796239" y="830079"/>
                  <a:pt x="809008" y="836465"/>
                  <a:pt x="806880" y="827951"/>
                </a:cubicBezTo>
                <a:cubicBezTo>
                  <a:pt x="804752" y="827951"/>
                  <a:pt x="804752" y="825822"/>
                  <a:pt x="802623" y="825822"/>
                </a:cubicBezTo>
                <a:cubicBezTo>
                  <a:pt x="802623" y="827951"/>
                  <a:pt x="800495" y="827951"/>
                  <a:pt x="796239" y="827951"/>
                </a:cubicBezTo>
                <a:cubicBezTo>
                  <a:pt x="796239" y="825822"/>
                  <a:pt x="796239" y="821566"/>
                  <a:pt x="789854" y="813052"/>
                </a:cubicBezTo>
                <a:cubicBezTo>
                  <a:pt x="796239" y="815180"/>
                  <a:pt x="794110" y="821566"/>
                  <a:pt x="798367" y="823694"/>
                </a:cubicBezTo>
                <a:cubicBezTo>
                  <a:pt x="802623" y="815180"/>
                  <a:pt x="789854" y="787511"/>
                  <a:pt x="802623" y="787511"/>
                </a:cubicBezTo>
                <a:cubicBezTo>
                  <a:pt x="796239" y="781126"/>
                  <a:pt x="800495" y="783254"/>
                  <a:pt x="800495" y="781126"/>
                </a:cubicBezTo>
                <a:cubicBezTo>
                  <a:pt x="811136" y="789640"/>
                  <a:pt x="802623" y="791768"/>
                  <a:pt x="813265" y="798153"/>
                </a:cubicBezTo>
                <a:cubicBezTo>
                  <a:pt x="817521" y="793896"/>
                  <a:pt x="817521" y="787511"/>
                  <a:pt x="815393" y="776869"/>
                </a:cubicBezTo>
                <a:cubicBezTo>
                  <a:pt x="821778" y="778998"/>
                  <a:pt x="823906" y="783254"/>
                  <a:pt x="815393" y="778998"/>
                </a:cubicBezTo>
                <a:cubicBezTo>
                  <a:pt x="821778" y="781126"/>
                  <a:pt x="819650" y="789640"/>
                  <a:pt x="828163" y="793896"/>
                </a:cubicBezTo>
                <a:cubicBezTo>
                  <a:pt x="828163" y="791768"/>
                  <a:pt x="826034" y="781126"/>
                  <a:pt x="821778" y="776869"/>
                </a:cubicBezTo>
                <a:cubicBezTo>
                  <a:pt x="823906" y="778998"/>
                  <a:pt x="826034" y="778998"/>
                  <a:pt x="828163" y="778998"/>
                </a:cubicBezTo>
                <a:cubicBezTo>
                  <a:pt x="823906" y="766227"/>
                  <a:pt x="830291" y="759842"/>
                  <a:pt x="813265" y="736429"/>
                </a:cubicBezTo>
                <a:cubicBezTo>
                  <a:pt x="819650" y="738558"/>
                  <a:pt x="821778" y="742815"/>
                  <a:pt x="826034" y="744943"/>
                </a:cubicBezTo>
                <a:lnTo>
                  <a:pt x="822529" y="743941"/>
                </a:lnTo>
                <a:lnTo>
                  <a:pt x="821778" y="742815"/>
                </a:lnTo>
                <a:cubicBezTo>
                  <a:pt x="820714" y="742815"/>
                  <a:pt x="821246" y="743347"/>
                  <a:pt x="822310" y="743879"/>
                </a:cubicBezTo>
                <a:lnTo>
                  <a:pt x="822529" y="743941"/>
                </a:lnTo>
                <a:lnTo>
                  <a:pt x="826034" y="749200"/>
                </a:lnTo>
                <a:cubicBezTo>
                  <a:pt x="826034" y="747071"/>
                  <a:pt x="830291" y="749200"/>
                  <a:pt x="830291" y="744943"/>
                </a:cubicBezTo>
                <a:cubicBezTo>
                  <a:pt x="828163" y="742815"/>
                  <a:pt x="826034" y="740686"/>
                  <a:pt x="823906" y="738558"/>
                </a:cubicBezTo>
                <a:cubicBezTo>
                  <a:pt x="823906" y="736429"/>
                  <a:pt x="834547" y="742815"/>
                  <a:pt x="832419" y="740686"/>
                </a:cubicBezTo>
                <a:cubicBezTo>
                  <a:pt x="832419" y="738558"/>
                  <a:pt x="830291" y="736429"/>
                  <a:pt x="828163" y="734301"/>
                </a:cubicBezTo>
                <a:cubicBezTo>
                  <a:pt x="826034" y="738558"/>
                  <a:pt x="828163" y="738558"/>
                  <a:pt x="819650" y="732173"/>
                </a:cubicBezTo>
                <a:cubicBezTo>
                  <a:pt x="821778" y="736429"/>
                  <a:pt x="819650" y="736429"/>
                  <a:pt x="817521" y="738558"/>
                </a:cubicBezTo>
                <a:cubicBezTo>
                  <a:pt x="813265" y="732173"/>
                  <a:pt x="813265" y="738558"/>
                  <a:pt x="809008" y="732173"/>
                </a:cubicBezTo>
                <a:cubicBezTo>
                  <a:pt x="811136" y="730044"/>
                  <a:pt x="811136" y="732173"/>
                  <a:pt x="817521" y="734301"/>
                </a:cubicBezTo>
                <a:cubicBezTo>
                  <a:pt x="823906" y="732173"/>
                  <a:pt x="813265" y="721530"/>
                  <a:pt x="815393" y="717274"/>
                </a:cubicBezTo>
                <a:cubicBezTo>
                  <a:pt x="821778" y="725787"/>
                  <a:pt x="826034" y="734301"/>
                  <a:pt x="836676" y="738558"/>
                </a:cubicBezTo>
                <a:cubicBezTo>
                  <a:pt x="843060" y="740686"/>
                  <a:pt x="832419" y="725787"/>
                  <a:pt x="834547" y="723659"/>
                </a:cubicBezTo>
                <a:cubicBezTo>
                  <a:pt x="845189" y="730044"/>
                  <a:pt x="840932" y="723659"/>
                  <a:pt x="843060" y="721530"/>
                </a:cubicBezTo>
                <a:cubicBezTo>
                  <a:pt x="836676" y="717274"/>
                  <a:pt x="834547" y="704503"/>
                  <a:pt x="840932" y="710888"/>
                </a:cubicBezTo>
                <a:cubicBezTo>
                  <a:pt x="838804" y="710888"/>
                  <a:pt x="838804" y="717274"/>
                  <a:pt x="847317" y="719402"/>
                </a:cubicBezTo>
                <a:cubicBezTo>
                  <a:pt x="843060" y="713017"/>
                  <a:pt x="845189" y="713017"/>
                  <a:pt x="845189" y="710888"/>
                </a:cubicBezTo>
                <a:cubicBezTo>
                  <a:pt x="843060" y="708760"/>
                  <a:pt x="840932" y="706632"/>
                  <a:pt x="838804" y="704503"/>
                </a:cubicBezTo>
                <a:cubicBezTo>
                  <a:pt x="836676" y="698118"/>
                  <a:pt x="838804" y="700246"/>
                  <a:pt x="834547" y="691733"/>
                </a:cubicBezTo>
                <a:cubicBezTo>
                  <a:pt x="851574" y="698118"/>
                  <a:pt x="830291" y="676834"/>
                  <a:pt x="849445" y="685348"/>
                </a:cubicBezTo>
                <a:cubicBezTo>
                  <a:pt x="845189" y="681091"/>
                  <a:pt x="849445" y="681091"/>
                  <a:pt x="845189" y="674706"/>
                </a:cubicBezTo>
                <a:cubicBezTo>
                  <a:pt x="853702" y="685348"/>
                  <a:pt x="860087" y="689604"/>
                  <a:pt x="866471" y="700246"/>
                </a:cubicBezTo>
                <a:cubicBezTo>
                  <a:pt x="868600" y="691733"/>
                  <a:pt x="877113" y="687476"/>
                  <a:pt x="860087" y="668320"/>
                </a:cubicBezTo>
                <a:cubicBezTo>
                  <a:pt x="866471" y="666192"/>
                  <a:pt x="872856" y="657678"/>
                  <a:pt x="860087" y="640651"/>
                </a:cubicBezTo>
                <a:cubicBezTo>
                  <a:pt x="840932" y="632137"/>
                  <a:pt x="864343" y="668320"/>
                  <a:pt x="851574" y="661935"/>
                </a:cubicBezTo>
                <a:cubicBezTo>
                  <a:pt x="853702" y="664063"/>
                  <a:pt x="860087" y="672577"/>
                  <a:pt x="857958" y="670449"/>
                </a:cubicBezTo>
                <a:cubicBezTo>
                  <a:pt x="855830" y="668320"/>
                  <a:pt x="853702" y="666192"/>
                  <a:pt x="849445" y="666192"/>
                </a:cubicBezTo>
                <a:cubicBezTo>
                  <a:pt x="851574" y="672577"/>
                  <a:pt x="868600" y="687476"/>
                  <a:pt x="860087" y="689604"/>
                </a:cubicBezTo>
                <a:cubicBezTo>
                  <a:pt x="853702" y="678962"/>
                  <a:pt x="838804" y="659807"/>
                  <a:pt x="840932" y="655550"/>
                </a:cubicBezTo>
                <a:cubicBezTo>
                  <a:pt x="845189" y="657678"/>
                  <a:pt x="845189" y="664063"/>
                  <a:pt x="851574" y="666192"/>
                </a:cubicBezTo>
                <a:cubicBezTo>
                  <a:pt x="847317" y="655550"/>
                  <a:pt x="847317" y="651293"/>
                  <a:pt x="836676" y="638523"/>
                </a:cubicBezTo>
                <a:cubicBezTo>
                  <a:pt x="843060" y="638523"/>
                  <a:pt x="845189" y="636394"/>
                  <a:pt x="849445" y="636394"/>
                </a:cubicBezTo>
                <a:cubicBezTo>
                  <a:pt x="843060" y="623624"/>
                  <a:pt x="849445" y="623624"/>
                  <a:pt x="836676" y="612982"/>
                </a:cubicBezTo>
                <a:cubicBezTo>
                  <a:pt x="843060" y="612982"/>
                  <a:pt x="843060" y="619367"/>
                  <a:pt x="847317" y="621495"/>
                </a:cubicBezTo>
                <a:cubicBezTo>
                  <a:pt x="851574" y="619367"/>
                  <a:pt x="849445" y="619367"/>
                  <a:pt x="857958" y="625752"/>
                </a:cubicBezTo>
                <a:cubicBezTo>
                  <a:pt x="857958" y="625752"/>
                  <a:pt x="857958" y="625752"/>
                  <a:pt x="849445" y="610853"/>
                </a:cubicBezTo>
                <a:cubicBezTo>
                  <a:pt x="853702" y="612982"/>
                  <a:pt x="855830" y="610853"/>
                  <a:pt x="853702" y="606596"/>
                </a:cubicBezTo>
                <a:cubicBezTo>
                  <a:pt x="847317" y="602340"/>
                  <a:pt x="851574" y="606596"/>
                  <a:pt x="849445" y="606596"/>
                </a:cubicBezTo>
                <a:cubicBezTo>
                  <a:pt x="847317" y="602340"/>
                  <a:pt x="845189" y="598083"/>
                  <a:pt x="840932" y="595954"/>
                </a:cubicBezTo>
                <a:cubicBezTo>
                  <a:pt x="843060" y="595954"/>
                  <a:pt x="838804" y="589569"/>
                  <a:pt x="847317" y="593826"/>
                </a:cubicBezTo>
                <a:cubicBezTo>
                  <a:pt x="849445" y="598083"/>
                  <a:pt x="853702" y="602340"/>
                  <a:pt x="857958" y="602340"/>
                </a:cubicBezTo>
                <a:cubicBezTo>
                  <a:pt x="853702" y="595954"/>
                  <a:pt x="847317" y="585312"/>
                  <a:pt x="843060" y="576799"/>
                </a:cubicBezTo>
                <a:cubicBezTo>
                  <a:pt x="855830" y="585312"/>
                  <a:pt x="834547" y="561900"/>
                  <a:pt x="847317" y="570414"/>
                </a:cubicBezTo>
                <a:cubicBezTo>
                  <a:pt x="851574" y="574670"/>
                  <a:pt x="847317" y="574670"/>
                  <a:pt x="853702" y="578927"/>
                </a:cubicBezTo>
                <a:cubicBezTo>
                  <a:pt x="849445" y="576799"/>
                  <a:pt x="853702" y="583184"/>
                  <a:pt x="853702" y="585312"/>
                </a:cubicBezTo>
                <a:cubicBezTo>
                  <a:pt x="855830" y="587441"/>
                  <a:pt x="857958" y="589569"/>
                  <a:pt x="860087" y="589569"/>
                </a:cubicBezTo>
                <a:cubicBezTo>
                  <a:pt x="860087" y="589569"/>
                  <a:pt x="860087" y="589569"/>
                  <a:pt x="855830" y="581056"/>
                </a:cubicBezTo>
                <a:cubicBezTo>
                  <a:pt x="866471" y="587441"/>
                  <a:pt x="860087" y="576799"/>
                  <a:pt x="864343" y="578927"/>
                </a:cubicBezTo>
                <a:cubicBezTo>
                  <a:pt x="870728" y="589569"/>
                  <a:pt x="860087" y="589569"/>
                  <a:pt x="877113" y="608725"/>
                </a:cubicBezTo>
                <a:cubicBezTo>
                  <a:pt x="885626" y="608725"/>
                  <a:pt x="866471" y="576799"/>
                  <a:pt x="887754" y="593826"/>
                </a:cubicBezTo>
                <a:cubicBezTo>
                  <a:pt x="889882" y="593826"/>
                  <a:pt x="887754" y="589569"/>
                  <a:pt x="885626" y="585312"/>
                </a:cubicBezTo>
                <a:cubicBezTo>
                  <a:pt x="883498" y="585312"/>
                  <a:pt x="879241" y="583184"/>
                  <a:pt x="879241" y="581056"/>
                </a:cubicBezTo>
                <a:cubicBezTo>
                  <a:pt x="889882" y="578927"/>
                  <a:pt x="883498" y="559771"/>
                  <a:pt x="894139" y="559771"/>
                </a:cubicBezTo>
                <a:cubicBezTo>
                  <a:pt x="892011" y="557643"/>
                  <a:pt x="892011" y="555515"/>
                  <a:pt x="889882" y="553386"/>
                </a:cubicBezTo>
                <a:cubicBezTo>
                  <a:pt x="896267" y="557643"/>
                  <a:pt x="889882" y="549129"/>
                  <a:pt x="894139" y="551258"/>
                </a:cubicBezTo>
                <a:cubicBezTo>
                  <a:pt x="898395" y="557643"/>
                  <a:pt x="894139" y="555515"/>
                  <a:pt x="900524" y="559771"/>
                </a:cubicBezTo>
                <a:cubicBezTo>
                  <a:pt x="904780" y="557643"/>
                  <a:pt x="906909" y="555515"/>
                  <a:pt x="906909" y="551258"/>
                </a:cubicBezTo>
                <a:cubicBezTo>
                  <a:pt x="911165" y="551258"/>
                  <a:pt x="913293" y="555515"/>
                  <a:pt x="917550" y="557643"/>
                </a:cubicBezTo>
                <a:cubicBezTo>
                  <a:pt x="915422" y="555515"/>
                  <a:pt x="913293" y="553386"/>
                  <a:pt x="911165" y="549129"/>
                </a:cubicBezTo>
                <a:cubicBezTo>
                  <a:pt x="915422" y="551258"/>
                  <a:pt x="917550" y="555515"/>
                  <a:pt x="923935" y="555515"/>
                </a:cubicBezTo>
                <a:cubicBezTo>
                  <a:pt x="919678" y="549129"/>
                  <a:pt x="921806" y="553386"/>
                  <a:pt x="917550" y="547001"/>
                </a:cubicBezTo>
                <a:cubicBezTo>
                  <a:pt x="923935" y="551258"/>
                  <a:pt x="928191" y="555515"/>
                  <a:pt x="934576" y="559771"/>
                </a:cubicBezTo>
                <a:cubicBezTo>
                  <a:pt x="934576" y="557643"/>
                  <a:pt x="930320" y="551258"/>
                  <a:pt x="936704" y="553386"/>
                </a:cubicBezTo>
                <a:cubicBezTo>
                  <a:pt x="938833" y="553386"/>
                  <a:pt x="938833" y="555515"/>
                  <a:pt x="938833" y="555515"/>
                </a:cubicBezTo>
                <a:cubicBezTo>
                  <a:pt x="940961" y="557643"/>
                  <a:pt x="940961" y="557643"/>
                  <a:pt x="940961" y="559771"/>
                </a:cubicBezTo>
                <a:cubicBezTo>
                  <a:pt x="934576" y="553386"/>
                  <a:pt x="934576" y="559771"/>
                  <a:pt x="938833" y="561900"/>
                </a:cubicBezTo>
                <a:cubicBezTo>
                  <a:pt x="943089" y="559771"/>
                  <a:pt x="945217" y="557643"/>
                  <a:pt x="940961" y="549129"/>
                </a:cubicBezTo>
                <a:cubicBezTo>
                  <a:pt x="949474" y="555515"/>
                  <a:pt x="945217" y="547001"/>
                  <a:pt x="951602" y="553386"/>
                </a:cubicBezTo>
                <a:cubicBezTo>
                  <a:pt x="947346" y="549129"/>
                  <a:pt x="945217" y="547001"/>
                  <a:pt x="949474" y="547001"/>
                </a:cubicBezTo>
                <a:cubicBezTo>
                  <a:pt x="953730" y="553386"/>
                  <a:pt x="957987" y="559771"/>
                  <a:pt x="964372" y="561900"/>
                </a:cubicBezTo>
                <a:cubicBezTo>
                  <a:pt x="964372" y="566157"/>
                  <a:pt x="964372" y="568285"/>
                  <a:pt x="964372" y="572542"/>
                </a:cubicBezTo>
                <a:cubicBezTo>
                  <a:pt x="968628" y="574670"/>
                  <a:pt x="970757" y="581056"/>
                  <a:pt x="975013" y="581056"/>
                </a:cubicBezTo>
                <a:cubicBezTo>
                  <a:pt x="966500" y="568285"/>
                  <a:pt x="968628" y="566157"/>
                  <a:pt x="970757" y="561900"/>
                </a:cubicBezTo>
                <a:cubicBezTo>
                  <a:pt x="966500" y="557643"/>
                  <a:pt x="957987" y="547001"/>
                  <a:pt x="964372" y="549129"/>
                </a:cubicBezTo>
                <a:cubicBezTo>
                  <a:pt x="966500" y="553386"/>
                  <a:pt x="964372" y="553386"/>
                  <a:pt x="968628" y="557643"/>
                </a:cubicBezTo>
                <a:cubicBezTo>
                  <a:pt x="972885" y="561900"/>
                  <a:pt x="977141" y="564028"/>
                  <a:pt x="979270" y="564028"/>
                </a:cubicBezTo>
                <a:cubicBezTo>
                  <a:pt x="977141" y="561900"/>
                  <a:pt x="968628" y="553386"/>
                  <a:pt x="972885" y="553386"/>
                </a:cubicBezTo>
                <a:cubicBezTo>
                  <a:pt x="972885" y="555515"/>
                  <a:pt x="981398" y="561900"/>
                  <a:pt x="979270" y="557643"/>
                </a:cubicBezTo>
                <a:cubicBezTo>
                  <a:pt x="977141" y="553386"/>
                  <a:pt x="970757" y="551258"/>
                  <a:pt x="970757" y="544873"/>
                </a:cubicBezTo>
                <a:cubicBezTo>
                  <a:pt x="972885" y="547001"/>
                  <a:pt x="981398" y="555515"/>
                  <a:pt x="981398" y="551258"/>
                </a:cubicBezTo>
                <a:cubicBezTo>
                  <a:pt x="977141" y="549129"/>
                  <a:pt x="968628" y="538487"/>
                  <a:pt x="972885" y="536359"/>
                </a:cubicBezTo>
                <a:cubicBezTo>
                  <a:pt x="977141" y="540616"/>
                  <a:pt x="975013" y="542744"/>
                  <a:pt x="979270" y="544873"/>
                </a:cubicBezTo>
                <a:cubicBezTo>
                  <a:pt x="977141" y="540616"/>
                  <a:pt x="987783" y="551258"/>
                  <a:pt x="985655" y="547001"/>
                </a:cubicBezTo>
                <a:cubicBezTo>
                  <a:pt x="972885" y="538487"/>
                  <a:pt x="975013" y="527845"/>
                  <a:pt x="979270" y="527845"/>
                </a:cubicBezTo>
                <a:cubicBezTo>
                  <a:pt x="977141" y="525717"/>
                  <a:pt x="972885" y="521460"/>
                  <a:pt x="970757" y="519332"/>
                </a:cubicBezTo>
                <a:cubicBezTo>
                  <a:pt x="975013" y="519332"/>
                  <a:pt x="975013" y="517203"/>
                  <a:pt x="968628" y="512947"/>
                </a:cubicBezTo>
                <a:cubicBezTo>
                  <a:pt x="972885" y="515075"/>
                  <a:pt x="970757" y="508690"/>
                  <a:pt x="975013" y="512947"/>
                </a:cubicBezTo>
                <a:cubicBezTo>
                  <a:pt x="981398" y="519332"/>
                  <a:pt x="983526" y="529974"/>
                  <a:pt x="981398" y="534231"/>
                </a:cubicBezTo>
                <a:cubicBezTo>
                  <a:pt x="983526" y="534231"/>
                  <a:pt x="983526" y="536359"/>
                  <a:pt x="985655" y="538487"/>
                </a:cubicBezTo>
                <a:cubicBezTo>
                  <a:pt x="983526" y="521460"/>
                  <a:pt x="994168" y="521460"/>
                  <a:pt x="987783" y="500176"/>
                </a:cubicBezTo>
                <a:cubicBezTo>
                  <a:pt x="992039" y="504433"/>
                  <a:pt x="989911" y="500176"/>
                  <a:pt x="996296" y="504433"/>
                </a:cubicBezTo>
                <a:cubicBezTo>
                  <a:pt x="1002681" y="515075"/>
                  <a:pt x="996296" y="519332"/>
                  <a:pt x="1009065" y="536359"/>
                </a:cubicBezTo>
                <a:cubicBezTo>
                  <a:pt x="1009065" y="536359"/>
                  <a:pt x="1011194" y="536359"/>
                  <a:pt x="1011194" y="536359"/>
                </a:cubicBezTo>
                <a:cubicBezTo>
                  <a:pt x="1009065" y="523589"/>
                  <a:pt x="998424" y="502304"/>
                  <a:pt x="1013322" y="508690"/>
                </a:cubicBezTo>
                <a:cubicBezTo>
                  <a:pt x="1013322" y="500176"/>
                  <a:pt x="1011194" y="485277"/>
                  <a:pt x="1023963" y="491662"/>
                </a:cubicBezTo>
                <a:cubicBezTo>
                  <a:pt x="1019707" y="489534"/>
                  <a:pt x="1019707" y="487406"/>
                  <a:pt x="1021835" y="487406"/>
                </a:cubicBezTo>
                <a:cubicBezTo>
                  <a:pt x="1023963" y="491662"/>
                  <a:pt x="1026092" y="493791"/>
                  <a:pt x="1030348" y="495919"/>
                </a:cubicBezTo>
                <a:cubicBezTo>
                  <a:pt x="1030348" y="493791"/>
                  <a:pt x="1034605" y="493791"/>
                  <a:pt x="1038861" y="498048"/>
                </a:cubicBezTo>
                <a:cubicBezTo>
                  <a:pt x="1038861" y="493791"/>
                  <a:pt x="1040989" y="495919"/>
                  <a:pt x="1034605" y="491662"/>
                </a:cubicBezTo>
                <a:cubicBezTo>
                  <a:pt x="1034605" y="491662"/>
                  <a:pt x="1036733" y="495919"/>
                  <a:pt x="1034605" y="495919"/>
                </a:cubicBezTo>
                <a:cubicBezTo>
                  <a:pt x="1028220" y="487406"/>
                  <a:pt x="1034605" y="485277"/>
                  <a:pt x="1028220" y="476764"/>
                </a:cubicBezTo>
                <a:cubicBezTo>
                  <a:pt x="1045246" y="491662"/>
                  <a:pt x="1049503" y="485277"/>
                  <a:pt x="1060144" y="487406"/>
                </a:cubicBezTo>
                <a:cubicBezTo>
                  <a:pt x="1064400" y="493791"/>
                  <a:pt x="1072914" y="495919"/>
                  <a:pt x="1077170" y="498048"/>
                </a:cubicBezTo>
                <a:cubicBezTo>
                  <a:pt x="1094196" y="515075"/>
                  <a:pt x="1100581" y="536359"/>
                  <a:pt x="1100581" y="551258"/>
                </a:cubicBezTo>
                <a:cubicBezTo>
                  <a:pt x="1094196" y="544873"/>
                  <a:pt x="1098453" y="544873"/>
                  <a:pt x="1094196" y="540616"/>
                </a:cubicBezTo>
                <a:cubicBezTo>
                  <a:pt x="1087811" y="538487"/>
                  <a:pt x="1098453" y="551258"/>
                  <a:pt x="1092068" y="551258"/>
                </a:cubicBezTo>
                <a:cubicBezTo>
                  <a:pt x="1111222" y="574670"/>
                  <a:pt x="1089940" y="576799"/>
                  <a:pt x="1096325" y="589569"/>
                </a:cubicBezTo>
                <a:cubicBezTo>
                  <a:pt x="1081427" y="587441"/>
                  <a:pt x="1083555" y="602340"/>
                  <a:pt x="1085683" y="610853"/>
                </a:cubicBezTo>
                <a:cubicBezTo>
                  <a:pt x="1087811" y="610853"/>
                  <a:pt x="1085683" y="600211"/>
                  <a:pt x="1094196" y="608725"/>
                </a:cubicBezTo>
                <a:cubicBezTo>
                  <a:pt x="1094196" y="617238"/>
                  <a:pt x="1087811" y="615110"/>
                  <a:pt x="1092068" y="625752"/>
                </a:cubicBezTo>
                <a:cubicBezTo>
                  <a:pt x="1087811" y="627881"/>
                  <a:pt x="1081427" y="632137"/>
                  <a:pt x="1089940" y="640651"/>
                </a:cubicBezTo>
                <a:cubicBezTo>
                  <a:pt x="1087811" y="642779"/>
                  <a:pt x="1087811" y="638523"/>
                  <a:pt x="1081427" y="636394"/>
                </a:cubicBezTo>
                <a:cubicBezTo>
                  <a:pt x="1081427" y="640651"/>
                  <a:pt x="1089940" y="653421"/>
                  <a:pt x="1081427" y="649165"/>
                </a:cubicBezTo>
                <a:cubicBezTo>
                  <a:pt x="1079298" y="644908"/>
                  <a:pt x="1087811" y="649165"/>
                  <a:pt x="1081427" y="642779"/>
                </a:cubicBezTo>
                <a:cubicBezTo>
                  <a:pt x="1079298" y="644908"/>
                  <a:pt x="1070785" y="644908"/>
                  <a:pt x="1081427" y="653421"/>
                </a:cubicBezTo>
                <a:cubicBezTo>
                  <a:pt x="1072914" y="653421"/>
                  <a:pt x="1070785" y="661935"/>
                  <a:pt x="1068657" y="670449"/>
                </a:cubicBezTo>
                <a:cubicBezTo>
                  <a:pt x="1079298" y="681091"/>
                  <a:pt x="1083555" y="695990"/>
                  <a:pt x="1081427" y="700246"/>
                </a:cubicBezTo>
                <a:cubicBezTo>
                  <a:pt x="1087811" y="706632"/>
                  <a:pt x="1092068" y="710888"/>
                  <a:pt x="1098453" y="715145"/>
                </a:cubicBezTo>
                <a:cubicBezTo>
                  <a:pt x="1098453" y="713017"/>
                  <a:pt x="1098453" y="710888"/>
                  <a:pt x="1096325" y="706632"/>
                </a:cubicBezTo>
                <a:cubicBezTo>
                  <a:pt x="1092068" y="704503"/>
                  <a:pt x="1087811" y="702375"/>
                  <a:pt x="1085683" y="698118"/>
                </a:cubicBezTo>
                <a:cubicBezTo>
                  <a:pt x="1089940" y="695990"/>
                  <a:pt x="1094196" y="693861"/>
                  <a:pt x="1092068" y="687476"/>
                </a:cubicBezTo>
                <a:cubicBezTo>
                  <a:pt x="1096325" y="689604"/>
                  <a:pt x="1098453" y="691733"/>
                  <a:pt x="1100581" y="691733"/>
                </a:cubicBezTo>
                <a:cubicBezTo>
                  <a:pt x="1094196" y="685348"/>
                  <a:pt x="1100581" y="689604"/>
                  <a:pt x="1098453" y="685348"/>
                </a:cubicBezTo>
                <a:cubicBezTo>
                  <a:pt x="1098453" y="683219"/>
                  <a:pt x="1096325" y="683219"/>
                  <a:pt x="1094196" y="681091"/>
                </a:cubicBezTo>
                <a:cubicBezTo>
                  <a:pt x="1098453" y="683219"/>
                  <a:pt x="1100581" y="683219"/>
                  <a:pt x="1100581" y="683219"/>
                </a:cubicBezTo>
                <a:cubicBezTo>
                  <a:pt x="1102709" y="687476"/>
                  <a:pt x="1104838" y="698118"/>
                  <a:pt x="1113351" y="702375"/>
                </a:cubicBezTo>
                <a:cubicBezTo>
                  <a:pt x="1113351" y="698118"/>
                  <a:pt x="1106966" y="687476"/>
                  <a:pt x="1113351" y="687476"/>
                </a:cubicBezTo>
                <a:cubicBezTo>
                  <a:pt x="1117607" y="689604"/>
                  <a:pt x="1117607" y="693861"/>
                  <a:pt x="1121864" y="695990"/>
                </a:cubicBezTo>
                <a:cubicBezTo>
                  <a:pt x="1126120" y="695990"/>
                  <a:pt x="1121864" y="687476"/>
                  <a:pt x="1130377" y="689604"/>
                </a:cubicBezTo>
                <a:cubicBezTo>
                  <a:pt x="1132505" y="693861"/>
                  <a:pt x="1134633" y="698118"/>
                  <a:pt x="1136762" y="700246"/>
                </a:cubicBezTo>
                <a:cubicBezTo>
                  <a:pt x="1143146" y="702375"/>
                  <a:pt x="1136762" y="691733"/>
                  <a:pt x="1147403" y="698118"/>
                </a:cubicBezTo>
                <a:cubicBezTo>
                  <a:pt x="1145275" y="695990"/>
                  <a:pt x="1143146" y="695990"/>
                  <a:pt x="1143146" y="693861"/>
                </a:cubicBezTo>
                <a:cubicBezTo>
                  <a:pt x="1151660" y="698118"/>
                  <a:pt x="1155916" y="695990"/>
                  <a:pt x="1155916" y="691733"/>
                </a:cubicBezTo>
                <a:cubicBezTo>
                  <a:pt x="1166557" y="698118"/>
                  <a:pt x="1164429" y="691733"/>
                  <a:pt x="1172942" y="695990"/>
                </a:cubicBezTo>
                <a:cubicBezTo>
                  <a:pt x="1177199" y="719402"/>
                  <a:pt x="1162301" y="723659"/>
                  <a:pt x="1168686" y="749200"/>
                </a:cubicBezTo>
                <a:cubicBezTo>
                  <a:pt x="1160173" y="747071"/>
                  <a:pt x="1164429" y="755585"/>
                  <a:pt x="1166557" y="766227"/>
                </a:cubicBezTo>
                <a:cubicBezTo>
                  <a:pt x="1158044" y="761970"/>
                  <a:pt x="1155916" y="770484"/>
                  <a:pt x="1168686" y="783254"/>
                </a:cubicBezTo>
                <a:cubicBezTo>
                  <a:pt x="1166557" y="776869"/>
                  <a:pt x="1158044" y="766227"/>
                  <a:pt x="1166557" y="766227"/>
                </a:cubicBezTo>
                <a:cubicBezTo>
                  <a:pt x="1168686" y="776869"/>
                  <a:pt x="1175070" y="791768"/>
                  <a:pt x="1166557" y="789640"/>
                </a:cubicBezTo>
                <a:cubicBezTo>
                  <a:pt x="1172942" y="796025"/>
                  <a:pt x="1172942" y="800282"/>
                  <a:pt x="1170814" y="802410"/>
                </a:cubicBezTo>
                <a:cubicBezTo>
                  <a:pt x="1168686" y="796025"/>
                  <a:pt x="1166557" y="789640"/>
                  <a:pt x="1162301" y="785383"/>
                </a:cubicBezTo>
                <a:cubicBezTo>
                  <a:pt x="1160173" y="791768"/>
                  <a:pt x="1172942" y="804538"/>
                  <a:pt x="1175070" y="810924"/>
                </a:cubicBezTo>
                <a:cubicBezTo>
                  <a:pt x="1170814" y="810924"/>
                  <a:pt x="1168686" y="808795"/>
                  <a:pt x="1166557" y="806667"/>
                </a:cubicBezTo>
                <a:cubicBezTo>
                  <a:pt x="1166557" y="808795"/>
                  <a:pt x="1168686" y="819437"/>
                  <a:pt x="1162301" y="810924"/>
                </a:cubicBezTo>
                <a:cubicBezTo>
                  <a:pt x="1162301" y="810924"/>
                  <a:pt x="1162301" y="810924"/>
                  <a:pt x="1162301" y="813052"/>
                </a:cubicBezTo>
                <a:cubicBezTo>
                  <a:pt x="1166557" y="817309"/>
                  <a:pt x="1168686" y="821566"/>
                  <a:pt x="1172942" y="825822"/>
                </a:cubicBezTo>
                <a:cubicBezTo>
                  <a:pt x="1175070" y="825822"/>
                  <a:pt x="1175070" y="825822"/>
                  <a:pt x="1175070" y="823694"/>
                </a:cubicBezTo>
                <a:cubicBezTo>
                  <a:pt x="1181455" y="827951"/>
                  <a:pt x="1185712" y="830079"/>
                  <a:pt x="1185712" y="827951"/>
                </a:cubicBezTo>
                <a:cubicBezTo>
                  <a:pt x="1187840" y="832208"/>
                  <a:pt x="1189968" y="838593"/>
                  <a:pt x="1196353" y="840721"/>
                </a:cubicBezTo>
                <a:cubicBezTo>
                  <a:pt x="1189968" y="830079"/>
                  <a:pt x="1175070" y="808795"/>
                  <a:pt x="1189968" y="817309"/>
                </a:cubicBezTo>
                <a:cubicBezTo>
                  <a:pt x="1187840" y="815180"/>
                  <a:pt x="1187840" y="813052"/>
                  <a:pt x="1189968" y="810924"/>
                </a:cubicBezTo>
                <a:cubicBezTo>
                  <a:pt x="1185712" y="808795"/>
                  <a:pt x="1183584" y="806667"/>
                  <a:pt x="1181455" y="804538"/>
                </a:cubicBezTo>
                <a:cubicBezTo>
                  <a:pt x="1185712" y="806667"/>
                  <a:pt x="1187840" y="806667"/>
                  <a:pt x="1187840" y="804538"/>
                </a:cubicBezTo>
                <a:cubicBezTo>
                  <a:pt x="1185712" y="791768"/>
                  <a:pt x="1185712" y="781126"/>
                  <a:pt x="1187840" y="772612"/>
                </a:cubicBezTo>
                <a:cubicBezTo>
                  <a:pt x="1192097" y="764099"/>
                  <a:pt x="1196353" y="755585"/>
                  <a:pt x="1198481" y="749200"/>
                </a:cubicBezTo>
                <a:cubicBezTo>
                  <a:pt x="1204866" y="764099"/>
                  <a:pt x="1204866" y="764099"/>
                  <a:pt x="1209123" y="772612"/>
                </a:cubicBezTo>
                <a:cubicBezTo>
                  <a:pt x="1211251" y="770484"/>
                  <a:pt x="1213379" y="766227"/>
                  <a:pt x="1213379" y="761970"/>
                </a:cubicBezTo>
                <a:cubicBezTo>
                  <a:pt x="1215508" y="764099"/>
                  <a:pt x="1224021" y="770484"/>
                  <a:pt x="1224021" y="766227"/>
                </a:cubicBezTo>
                <a:cubicBezTo>
                  <a:pt x="1215508" y="757713"/>
                  <a:pt x="1230405" y="766227"/>
                  <a:pt x="1224021" y="755585"/>
                </a:cubicBezTo>
                <a:cubicBezTo>
                  <a:pt x="1230405" y="759842"/>
                  <a:pt x="1226149" y="753457"/>
                  <a:pt x="1230405" y="755585"/>
                </a:cubicBezTo>
                <a:cubicBezTo>
                  <a:pt x="1232534" y="759842"/>
                  <a:pt x="1230405" y="757713"/>
                  <a:pt x="1232534" y="761970"/>
                </a:cubicBezTo>
                <a:cubicBezTo>
                  <a:pt x="1236790" y="764099"/>
                  <a:pt x="1241047" y="768355"/>
                  <a:pt x="1243175" y="768355"/>
                </a:cubicBezTo>
                <a:cubicBezTo>
                  <a:pt x="1251688" y="785383"/>
                  <a:pt x="1253816" y="798153"/>
                  <a:pt x="1258073" y="813052"/>
                </a:cubicBezTo>
                <a:cubicBezTo>
                  <a:pt x="1262330" y="821566"/>
                  <a:pt x="1268714" y="842850"/>
                  <a:pt x="1264458" y="844978"/>
                </a:cubicBezTo>
                <a:cubicBezTo>
                  <a:pt x="1275099" y="864134"/>
                  <a:pt x="1270843" y="874776"/>
                  <a:pt x="1268714" y="883289"/>
                </a:cubicBezTo>
                <a:cubicBezTo>
                  <a:pt x="1292125" y="870519"/>
                  <a:pt x="1302767" y="847107"/>
                  <a:pt x="1317664" y="827951"/>
                </a:cubicBezTo>
                <a:cubicBezTo>
                  <a:pt x="1321921" y="827951"/>
                  <a:pt x="1324049" y="832208"/>
                  <a:pt x="1328306" y="830079"/>
                </a:cubicBezTo>
                <a:cubicBezTo>
                  <a:pt x="1321921" y="821566"/>
                  <a:pt x="1332562" y="821566"/>
                  <a:pt x="1326178" y="813052"/>
                </a:cubicBezTo>
                <a:cubicBezTo>
                  <a:pt x="1341075" y="815180"/>
                  <a:pt x="1336819" y="804538"/>
                  <a:pt x="1347460" y="804538"/>
                </a:cubicBezTo>
                <a:cubicBezTo>
                  <a:pt x="1345332" y="791768"/>
                  <a:pt x="1364486" y="781126"/>
                  <a:pt x="1370871" y="770484"/>
                </a:cubicBezTo>
                <a:cubicBezTo>
                  <a:pt x="1385769" y="778998"/>
                  <a:pt x="1379384" y="753457"/>
                  <a:pt x="1394282" y="751328"/>
                </a:cubicBezTo>
                <a:cubicBezTo>
                  <a:pt x="1394282" y="747071"/>
                  <a:pt x="1387897" y="749200"/>
                  <a:pt x="1385769" y="744943"/>
                </a:cubicBezTo>
                <a:cubicBezTo>
                  <a:pt x="1390026" y="742815"/>
                  <a:pt x="1400667" y="744943"/>
                  <a:pt x="1394282" y="734301"/>
                </a:cubicBezTo>
                <a:cubicBezTo>
                  <a:pt x="1409180" y="732173"/>
                  <a:pt x="1413437" y="721530"/>
                  <a:pt x="1419821" y="710888"/>
                </a:cubicBezTo>
                <a:cubicBezTo>
                  <a:pt x="1426206" y="710888"/>
                  <a:pt x="1426206" y="721530"/>
                  <a:pt x="1432591" y="719402"/>
                </a:cubicBezTo>
                <a:cubicBezTo>
                  <a:pt x="1432591" y="704503"/>
                  <a:pt x="1432591" y="693861"/>
                  <a:pt x="1441104" y="685348"/>
                </a:cubicBezTo>
                <a:cubicBezTo>
                  <a:pt x="1447489" y="687476"/>
                  <a:pt x="1441104" y="689604"/>
                  <a:pt x="1445361" y="695990"/>
                </a:cubicBezTo>
                <a:cubicBezTo>
                  <a:pt x="1449617" y="693861"/>
                  <a:pt x="1451745" y="700246"/>
                  <a:pt x="1456002" y="700246"/>
                </a:cubicBezTo>
                <a:cubicBezTo>
                  <a:pt x="1453874" y="691733"/>
                  <a:pt x="1453874" y="681091"/>
                  <a:pt x="1462387" y="681091"/>
                </a:cubicBezTo>
                <a:cubicBezTo>
                  <a:pt x="1462387" y="683219"/>
                  <a:pt x="1456002" y="689604"/>
                  <a:pt x="1462387" y="691733"/>
                </a:cubicBezTo>
                <a:cubicBezTo>
                  <a:pt x="1466643" y="685348"/>
                  <a:pt x="1473028" y="681091"/>
                  <a:pt x="1470900" y="672577"/>
                </a:cubicBezTo>
                <a:cubicBezTo>
                  <a:pt x="1475156" y="670449"/>
                  <a:pt x="1475156" y="674706"/>
                  <a:pt x="1481541" y="674706"/>
                </a:cubicBezTo>
                <a:cubicBezTo>
                  <a:pt x="1481541" y="668320"/>
                  <a:pt x="1487926" y="668320"/>
                  <a:pt x="1479413" y="657678"/>
                </a:cubicBezTo>
                <a:cubicBezTo>
                  <a:pt x="1494311" y="657678"/>
                  <a:pt x="1490054" y="644908"/>
                  <a:pt x="1496439" y="638523"/>
                </a:cubicBezTo>
                <a:cubicBezTo>
                  <a:pt x="1494311" y="634266"/>
                  <a:pt x="1485798" y="638523"/>
                  <a:pt x="1485798" y="632137"/>
                </a:cubicBezTo>
                <a:cubicBezTo>
                  <a:pt x="1492183" y="630009"/>
                  <a:pt x="1498567" y="640651"/>
                  <a:pt x="1500696" y="634266"/>
                </a:cubicBezTo>
                <a:cubicBezTo>
                  <a:pt x="1496439" y="632137"/>
                  <a:pt x="1487926" y="623624"/>
                  <a:pt x="1498567" y="623624"/>
                </a:cubicBezTo>
                <a:cubicBezTo>
                  <a:pt x="1498567" y="625752"/>
                  <a:pt x="1500696" y="630009"/>
                  <a:pt x="1502824" y="632137"/>
                </a:cubicBezTo>
                <a:cubicBezTo>
                  <a:pt x="1513465" y="623624"/>
                  <a:pt x="1521978" y="615110"/>
                  <a:pt x="1526235" y="604468"/>
                </a:cubicBezTo>
                <a:cubicBezTo>
                  <a:pt x="1528363" y="604468"/>
                  <a:pt x="1528363" y="604468"/>
                  <a:pt x="1528363" y="604468"/>
                </a:cubicBezTo>
                <a:cubicBezTo>
                  <a:pt x="1536876" y="600211"/>
                  <a:pt x="1553902" y="589569"/>
                  <a:pt x="1545389" y="581056"/>
                </a:cubicBezTo>
                <a:cubicBezTo>
                  <a:pt x="1549646" y="581056"/>
                  <a:pt x="1547518" y="578927"/>
                  <a:pt x="1549646" y="576799"/>
                </a:cubicBezTo>
                <a:cubicBezTo>
                  <a:pt x="1549646" y="581056"/>
                  <a:pt x="1551774" y="583184"/>
                  <a:pt x="1556031" y="583184"/>
                </a:cubicBezTo>
                <a:cubicBezTo>
                  <a:pt x="1549646" y="574670"/>
                  <a:pt x="1560287" y="578927"/>
                  <a:pt x="1553902" y="572542"/>
                </a:cubicBezTo>
                <a:cubicBezTo>
                  <a:pt x="1551774" y="572542"/>
                  <a:pt x="1549646" y="574670"/>
                  <a:pt x="1547518" y="574670"/>
                </a:cubicBezTo>
                <a:cubicBezTo>
                  <a:pt x="1543261" y="564028"/>
                  <a:pt x="1564544" y="578927"/>
                  <a:pt x="1560287" y="568285"/>
                </a:cubicBezTo>
                <a:cubicBezTo>
                  <a:pt x="1568800" y="568285"/>
                  <a:pt x="1564544" y="561900"/>
                  <a:pt x="1570929" y="561900"/>
                </a:cubicBezTo>
                <a:cubicBezTo>
                  <a:pt x="1575185" y="566157"/>
                  <a:pt x="1568800" y="568285"/>
                  <a:pt x="1573057" y="570414"/>
                </a:cubicBezTo>
                <a:cubicBezTo>
                  <a:pt x="1581570" y="564028"/>
                  <a:pt x="1587955" y="557643"/>
                  <a:pt x="1587955" y="544873"/>
                </a:cubicBezTo>
                <a:cubicBezTo>
                  <a:pt x="1587955" y="547001"/>
                  <a:pt x="1592211" y="549129"/>
                  <a:pt x="1594339" y="551258"/>
                </a:cubicBezTo>
                <a:cubicBezTo>
                  <a:pt x="1592211" y="547001"/>
                  <a:pt x="1598596" y="549129"/>
                  <a:pt x="1596468" y="544873"/>
                </a:cubicBezTo>
                <a:cubicBezTo>
                  <a:pt x="1594339" y="542744"/>
                  <a:pt x="1592211" y="540616"/>
                  <a:pt x="1590083" y="538487"/>
                </a:cubicBezTo>
                <a:cubicBezTo>
                  <a:pt x="1596468" y="538487"/>
                  <a:pt x="1598596" y="536359"/>
                  <a:pt x="1600724" y="532102"/>
                </a:cubicBezTo>
                <a:cubicBezTo>
                  <a:pt x="1598596" y="532102"/>
                  <a:pt x="1590083" y="527845"/>
                  <a:pt x="1596468" y="527845"/>
                </a:cubicBezTo>
                <a:cubicBezTo>
                  <a:pt x="1607109" y="538487"/>
                  <a:pt x="1602853" y="521460"/>
                  <a:pt x="1611366" y="521460"/>
                </a:cubicBezTo>
                <a:cubicBezTo>
                  <a:pt x="1615622" y="523589"/>
                  <a:pt x="1613494" y="529974"/>
                  <a:pt x="1619879" y="532102"/>
                </a:cubicBezTo>
                <a:cubicBezTo>
                  <a:pt x="1613494" y="521460"/>
                  <a:pt x="1622007" y="523589"/>
                  <a:pt x="1622007" y="517203"/>
                </a:cubicBezTo>
                <a:cubicBezTo>
                  <a:pt x="1613494" y="517203"/>
                  <a:pt x="1617750" y="506561"/>
                  <a:pt x="1622007" y="506561"/>
                </a:cubicBezTo>
                <a:cubicBezTo>
                  <a:pt x="1622007" y="510818"/>
                  <a:pt x="1624135" y="517203"/>
                  <a:pt x="1632648" y="517203"/>
                </a:cubicBezTo>
                <a:cubicBezTo>
                  <a:pt x="1632648" y="515075"/>
                  <a:pt x="1626263" y="508690"/>
                  <a:pt x="1630520" y="508690"/>
                </a:cubicBezTo>
                <a:cubicBezTo>
                  <a:pt x="1643290" y="521460"/>
                  <a:pt x="1651803" y="502304"/>
                  <a:pt x="1656059" y="498048"/>
                </a:cubicBezTo>
                <a:cubicBezTo>
                  <a:pt x="1653931" y="498048"/>
                  <a:pt x="1651803" y="498048"/>
                  <a:pt x="1649674" y="493791"/>
                </a:cubicBezTo>
                <a:cubicBezTo>
                  <a:pt x="1660316" y="495919"/>
                  <a:pt x="1651803" y="491662"/>
                  <a:pt x="1653931" y="489534"/>
                </a:cubicBezTo>
                <a:cubicBezTo>
                  <a:pt x="1653931" y="489534"/>
                  <a:pt x="1653931" y="489534"/>
                  <a:pt x="1664572" y="489534"/>
                </a:cubicBezTo>
                <a:cubicBezTo>
                  <a:pt x="1664572" y="495919"/>
                  <a:pt x="1670957" y="495919"/>
                  <a:pt x="1675214" y="500176"/>
                </a:cubicBezTo>
                <a:cubicBezTo>
                  <a:pt x="1666701" y="502304"/>
                  <a:pt x="1664572" y="502304"/>
                  <a:pt x="1666701" y="510818"/>
                </a:cubicBezTo>
                <a:cubicBezTo>
                  <a:pt x="1651803" y="508690"/>
                  <a:pt x="1662444" y="515075"/>
                  <a:pt x="1647546" y="512947"/>
                </a:cubicBezTo>
                <a:cubicBezTo>
                  <a:pt x="1653931" y="515075"/>
                  <a:pt x="1653931" y="523589"/>
                  <a:pt x="1649674" y="523589"/>
                </a:cubicBezTo>
                <a:cubicBezTo>
                  <a:pt x="1649674" y="521460"/>
                  <a:pt x="1647546" y="517203"/>
                  <a:pt x="1645418" y="517203"/>
                </a:cubicBezTo>
                <a:cubicBezTo>
                  <a:pt x="1645418" y="521460"/>
                  <a:pt x="1634777" y="512947"/>
                  <a:pt x="1639033" y="519332"/>
                </a:cubicBezTo>
                <a:cubicBezTo>
                  <a:pt x="1643290" y="525717"/>
                  <a:pt x="1649674" y="525717"/>
                  <a:pt x="1651803" y="534231"/>
                </a:cubicBezTo>
                <a:cubicBezTo>
                  <a:pt x="1645418" y="532102"/>
                  <a:pt x="1645418" y="521460"/>
                  <a:pt x="1634777" y="523589"/>
                </a:cubicBezTo>
                <a:cubicBezTo>
                  <a:pt x="1643290" y="534231"/>
                  <a:pt x="1619879" y="525717"/>
                  <a:pt x="1628392" y="538487"/>
                </a:cubicBezTo>
                <a:cubicBezTo>
                  <a:pt x="1634777" y="540616"/>
                  <a:pt x="1641161" y="540616"/>
                  <a:pt x="1643290" y="544873"/>
                </a:cubicBezTo>
                <a:cubicBezTo>
                  <a:pt x="1634777" y="542744"/>
                  <a:pt x="1634777" y="544873"/>
                  <a:pt x="1626263" y="538487"/>
                </a:cubicBezTo>
                <a:cubicBezTo>
                  <a:pt x="1632648" y="555515"/>
                  <a:pt x="1617750" y="557643"/>
                  <a:pt x="1611366" y="566157"/>
                </a:cubicBezTo>
                <a:cubicBezTo>
                  <a:pt x="1613494" y="566157"/>
                  <a:pt x="1613494" y="568285"/>
                  <a:pt x="1615622" y="570414"/>
                </a:cubicBezTo>
                <a:cubicBezTo>
                  <a:pt x="1619879" y="570414"/>
                  <a:pt x="1615622" y="566157"/>
                  <a:pt x="1622007" y="566157"/>
                </a:cubicBezTo>
                <a:cubicBezTo>
                  <a:pt x="1624135" y="576799"/>
                  <a:pt x="1609237" y="568285"/>
                  <a:pt x="1607109" y="572542"/>
                </a:cubicBezTo>
                <a:cubicBezTo>
                  <a:pt x="1611366" y="574670"/>
                  <a:pt x="1615622" y="578927"/>
                  <a:pt x="1611366" y="581056"/>
                </a:cubicBezTo>
                <a:cubicBezTo>
                  <a:pt x="1609237" y="570414"/>
                  <a:pt x="1607109" y="578927"/>
                  <a:pt x="1598596" y="576799"/>
                </a:cubicBezTo>
                <a:cubicBezTo>
                  <a:pt x="1600724" y="587441"/>
                  <a:pt x="1577313" y="598083"/>
                  <a:pt x="1590083" y="610853"/>
                </a:cubicBezTo>
                <a:cubicBezTo>
                  <a:pt x="1583698" y="612982"/>
                  <a:pt x="1583698" y="608725"/>
                  <a:pt x="1579442" y="606596"/>
                </a:cubicBezTo>
                <a:cubicBezTo>
                  <a:pt x="1577313" y="612982"/>
                  <a:pt x="1566672" y="617238"/>
                  <a:pt x="1568800" y="625752"/>
                </a:cubicBezTo>
                <a:cubicBezTo>
                  <a:pt x="1566672" y="621495"/>
                  <a:pt x="1564544" y="619367"/>
                  <a:pt x="1560287" y="619367"/>
                </a:cubicBezTo>
                <a:cubicBezTo>
                  <a:pt x="1560287" y="621495"/>
                  <a:pt x="1556031" y="623624"/>
                  <a:pt x="1562415" y="630009"/>
                </a:cubicBezTo>
                <a:cubicBezTo>
                  <a:pt x="1564544" y="630009"/>
                  <a:pt x="1568800" y="627881"/>
                  <a:pt x="1570929" y="632137"/>
                </a:cubicBezTo>
                <a:cubicBezTo>
                  <a:pt x="1566672" y="632137"/>
                  <a:pt x="1570929" y="636394"/>
                  <a:pt x="1562415" y="636394"/>
                </a:cubicBezTo>
                <a:cubicBezTo>
                  <a:pt x="1562415" y="630009"/>
                  <a:pt x="1558159" y="627881"/>
                  <a:pt x="1551774" y="627881"/>
                </a:cubicBezTo>
                <a:cubicBezTo>
                  <a:pt x="1558159" y="642779"/>
                  <a:pt x="1528363" y="638523"/>
                  <a:pt x="1543261" y="653421"/>
                </a:cubicBezTo>
                <a:cubicBezTo>
                  <a:pt x="1541133" y="655550"/>
                  <a:pt x="1539004" y="655550"/>
                  <a:pt x="1534748" y="651293"/>
                </a:cubicBezTo>
                <a:cubicBezTo>
                  <a:pt x="1541133" y="657678"/>
                  <a:pt x="1530491" y="659807"/>
                  <a:pt x="1536876" y="661935"/>
                </a:cubicBezTo>
                <a:cubicBezTo>
                  <a:pt x="1539004" y="661935"/>
                  <a:pt x="1539004" y="657678"/>
                  <a:pt x="1543261" y="661935"/>
                </a:cubicBezTo>
                <a:cubicBezTo>
                  <a:pt x="1539004" y="666192"/>
                  <a:pt x="1528363" y="666192"/>
                  <a:pt x="1521978" y="670449"/>
                </a:cubicBezTo>
                <a:cubicBezTo>
                  <a:pt x="1526235" y="670449"/>
                  <a:pt x="1526235" y="674706"/>
                  <a:pt x="1528363" y="674706"/>
                </a:cubicBezTo>
                <a:cubicBezTo>
                  <a:pt x="1532620" y="674706"/>
                  <a:pt x="1532620" y="672577"/>
                  <a:pt x="1536876" y="672577"/>
                </a:cubicBezTo>
                <a:cubicBezTo>
                  <a:pt x="1536876" y="689604"/>
                  <a:pt x="1509209" y="689604"/>
                  <a:pt x="1515594" y="708760"/>
                </a:cubicBezTo>
                <a:cubicBezTo>
                  <a:pt x="1507080" y="710888"/>
                  <a:pt x="1515594" y="706632"/>
                  <a:pt x="1509209" y="706632"/>
                </a:cubicBezTo>
                <a:cubicBezTo>
                  <a:pt x="1498567" y="708760"/>
                  <a:pt x="1498567" y="719402"/>
                  <a:pt x="1490054" y="723659"/>
                </a:cubicBezTo>
                <a:cubicBezTo>
                  <a:pt x="1498567" y="740686"/>
                  <a:pt x="1462387" y="734301"/>
                  <a:pt x="1477285" y="749200"/>
                </a:cubicBezTo>
                <a:cubicBezTo>
                  <a:pt x="1464515" y="744943"/>
                  <a:pt x="1473028" y="759842"/>
                  <a:pt x="1458130" y="757713"/>
                </a:cubicBezTo>
                <a:cubicBezTo>
                  <a:pt x="1464515" y="766227"/>
                  <a:pt x="1456002" y="766227"/>
                  <a:pt x="1453874" y="770484"/>
                </a:cubicBezTo>
                <a:cubicBezTo>
                  <a:pt x="1443232" y="764099"/>
                  <a:pt x="1436848" y="778998"/>
                  <a:pt x="1445361" y="789640"/>
                </a:cubicBezTo>
                <a:cubicBezTo>
                  <a:pt x="1438976" y="791768"/>
                  <a:pt x="1438976" y="787511"/>
                  <a:pt x="1434719" y="785383"/>
                </a:cubicBezTo>
                <a:cubicBezTo>
                  <a:pt x="1438976" y="791768"/>
                  <a:pt x="1426206" y="787511"/>
                  <a:pt x="1428334" y="791768"/>
                </a:cubicBezTo>
                <a:cubicBezTo>
                  <a:pt x="1432591" y="793896"/>
                  <a:pt x="1438976" y="802410"/>
                  <a:pt x="1432591" y="802410"/>
                </a:cubicBezTo>
                <a:cubicBezTo>
                  <a:pt x="1430463" y="798153"/>
                  <a:pt x="1430463" y="791768"/>
                  <a:pt x="1426206" y="791768"/>
                </a:cubicBezTo>
                <a:cubicBezTo>
                  <a:pt x="1417693" y="793896"/>
                  <a:pt x="1428334" y="804538"/>
                  <a:pt x="1426206" y="808795"/>
                </a:cubicBezTo>
                <a:cubicBezTo>
                  <a:pt x="1419821" y="804538"/>
                  <a:pt x="1419821" y="804538"/>
                  <a:pt x="1415565" y="806667"/>
                </a:cubicBezTo>
                <a:cubicBezTo>
                  <a:pt x="1419821" y="815180"/>
                  <a:pt x="1413437" y="817309"/>
                  <a:pt x="1419821" y="827951"/>
                </a:cubicBezTo>
                <a:cubicBezTo>
                  <a:pt x="1419821" y="825822"/>
                  <a:pt x="1421950" y="825822"/>
                  <a:pt x="1426206" y="830079"/>
                </a:cubicBezTo>
                <a:cubicBezTo>
                  <a:pt x="1424078" y="830079"/>
                  <a:pt x="1421950" y="830079"/>
                  <a:pt x="1421950" y="830079"/>
                </a:cubicBezTo>
                <a:cubicBezTo>
                  <a:pt x="1426206" y="834336"/>
                  <a:pt x="1430463" y="832208"/>
                  <a:pt x="1432591" y="834336"/>
                </a:cubicBezTo>
                <a:cubicBezTo>
                  <a:pt x="1419821" y="838593"/>
                  <a:pt x="1432591" y="844978"/>
                  <a:pt x="1415565" y="847107"/>
                </a:cubicBezTo>
                <a:cubicBezTo>
                  <a:pt x="1413437" y="842850"/>
                  <a:pt x="1426206" y="838593"/>
                  <a:pt x="1411308" y="836465"/>
                </a:cubicBezTo>
                <a:cubicBezTo>
                  <a:pt x="1407052" y="832208"/>
                  <a:pt x="1419821" y="830079"/>
                  <a:pt x="1413437" y="827951"/>
                </a:cubicBezTo>
                <a:cubicBezTo>
                  <a:pt x="1409180" y="827951"/>
                  <a:pt x="1411308" y="834336"/>
                  <a:pt x="1400667" y="832208"/>
                </a:cubicBezTo>
                <a:cubicBezTo>
                  <a:pt x="1407052" y="838593"/>
                  <a:pt x="1396410" y="836465"/>
                  <a:pt x="1400667" y="842850"/>
                </a:cubicBezTo>
                <a:cubicBezTo>
                  <a:pt x="1407052" y="844978"/>
                  <a:pt x="1402795" y="840721"/>
                  <a:pt x="1407052" y="840721"/>
                </a:cubicBezTo>
                <a:cubicBezTo>
                  <a:pt x="1407052" y="844978"/>
                  <a:pt x="1413437" y="844978"/>
                  <a:pt x="1415565" y="847107"/>
                </a:cubicBezTo>
                <a:cubicBezTo>
                  <a:pt x="1419821" y="851363"/>
                  <a:pt x="1417693" y="855620"/>
                  <a:pt x="1411308" y="855620"/>
                </a:cubicBezTo>
                <a:cubicBezTo>
                  <a:pt x="1409180" y="851363"/>
                  <a:pt x="1409180" y="849235"/>
                  <a:pt x="1407052" y="847107"/>
                </a:cubicBezTo>
                <a:cubicBezTo>
                  <a:pt x="1407052" y="849235"/>
                  <a:pt x="1402795" y="849235"/>
                  <a:pt x="1402795" y="851363"/>
                </a:cubicBezTo>
                <a:cubicBezTo>
                  <a:pt x="1404924" y="855620"/>
                  <a:pt x="1411308" y="855620"/>
                  <a:pt x="1411308" y="859877"/>
                </a:cubicBezTo>
                <a:cubicBezTo>
                  <a:pt x="1398539" y="864134"/>
                  <a:pt x="1402795" y="883289"/>
                  <a:pt x="1379384" y="876904"/>
                </a:cubicBezTo>
                <a:cubicBezTo>
                  <a:pt x="1379384" y="879033"/>
                  <a:pt x="1372999" y="883289"/>
                  <a:pt x="1381513" y="885418"/>
                </a:cubicBezTo>
                <a:cubicBezTo>
                  <a:pt x="1387897" y="887546"/>
                  <a:pt x="1383641" y="876904"/>
                  <a:pt x="1390026" y="883289"/>
                </a:cubicBezTo>
                <a:cubicBezTo>
                  <a:pt x="1383641" y="885418"/>
                  <a:pt x="1381513" y="904574"/>
                  <a:pt x="1368743" y="891803"/>
                </a:cubicBezTo>
                <a:cubicBezTo>
                  <a:pt x="1366615" y="891803"/>
                  <a:pt x="1366615" y="893932"/>
                  <a:pt x="1366615" y="893932"/>
                </a:cubicBezTo>
                <a:cubicBezTo>
                  <a:pt x="1366615" y="900317"/>
                  <a:pt x="1372999" y="898188"/>
                  <a:pt x="1375128" y="904574"/>
                </a:cubicBezTo>
                <a:cubicBezTo>
                  <a:pt x="1364486" y="917344"/>
                  <a:pt x="1345332" y="930114"/>
                  <a:pt x="1343204" y="945013"/>
                </a:cubicBezTo>
                <a:cubicBezTo>
                  <a:pt x="1324049" y="955655"/>
                  <a:pt x="1317664" y="972683"/>
                  <a:pt x="1304895" y="987581"/>
                </a:cubicBezTo>
                <a:cubicBezTo>
                  <a:pt x="1307023" y="987581"/>
                  <a:pt x="1309151" y="987581"/>
                  <a:pt x="1309151" y="989710"/>
                </a:cubicBezTo>
                <a:cubicBezTo>
                  <a:pt x="1292125" y="989710"/>
                  <a:pt x="1287869" y="1008866"/>
                  <a:pt x="1277227" y="1019508"/>
                </a:cubicBezTo>
                <a:cubicBezTo>
                  <a:pt x="1277227" y="1021636"/>
                  <a:pt x="1275099" y="1023764"/>
                  <a:pt x="1275099" y="1023764"/>
                </a:cubicBezTo>
                <a:cubicBezTo>
                  <a:pt x="1277227" y="1025893"/>
                  <a:pt x="1279356" y="1030150"/>
                  <a:pt x="1281484" y="1032278"/>
                </a:cubicBezTo>
                <a:cubicBezTo>
                  <a:pt x="1279356" y="1032278"/>
                  <a:pt x="1279356" y="1032278"/>
                  <a:pt x="1277227" y="1032278"/>
                </a:cubicBezTo>
                <a:cubicBezTo>
                  <a:pt x="1268714" y="1036535"/>
                  <a:pt x="1264458" y="1045049"/>
                  <a:pt x="1260201" y="1051434"/>
                </a:cubicBezTo>
                <a:cubicBezTo>
                  <a:pt x="1260201" y="1053562"/>
                  <a:pt x="1260201" y="1055691"/>
                  <a:pt x="1262330" y="1059947"/>
                </a:cubicBezTo>
                <a:cubicBezTo>
                  <a:pt x="1249560" y="1053562"/>
                  <a:pt x="1264458" y="1068461"/>
                  <a:pt x="1260201" y="1070589"/>
                </a:cubicBezTo>
                <a:cubicBezTo>
                  <a:pt x="1262330" y="1070589"/>
                  <a:pt x="1264458" y="1072718"/>
                  <a:pt x="1264458" y="1072718"/>
                </a:cubicBezTo>
                <a:cubicBezTo>
                  <a:pt x="1309151" y="1015251"/>
                  <a:pt x="1355973" y="959912"/>
                  <a:pt x="1404924" y="904574"/>
                </a:cubicBezTo>
                <a:cubicBezTo>
                  <a:pt x="1413437" y="893932"/>
                  <a:pt x="1424078" y="879033"/>
                  <a:pt x="1434719" y="874776"/>
                </a:cubicBezTo>
                <a:cubicBezTo>
                  <a:pt x="1432591" y="866262"/>
                  <a:pt x="1441104" y="862005"/>
                  <a:pt x="1438976" y="853492"/>
                </a:cubicBezTo>
                <a:cubicBezTo>
                  <a:pt x="1441104" y="851363"/>
                  <a:pt x="1451745" y="855620"/>
                  <a:pt x="1449617" y="851363"/>
                </a:cubicBezTo>
                <a:cubicBezTo>
                  <a:pt x="1441104" y="844978"/>
                  <a:pt x="1456002" y="842850"/>
                  <a:pt x="1460259" y="840721"/>
                </a:cubicBezTo>
                <a:cubicBezTo>
                  <a:pt x="1468772" y="836465"/>
                  <a:pt x="1462387" y="819437"/>
                  <a:pt x="1470900" y="823694"/>
                </a:cubicBezTo>
                <a:cubicBezTo>
                  <a:pt x="1470900" y="825822"/>
                  <a:pt x="1470900" y="830079"/>
                  <a:pt x="1468772" y="832208"/>
                </a:cubicBezTo>
                <a:cubicBezTo>
                  <a:pt x="1487926" y="836465"/>
                  <a:pt x="1470900" y="804538"/>
                  <a:pt x="1494311" y="808795"/>
                </a:cubicBezTo>
                <a:cubicBezTo>
                  <a:pt x="1485798" y="789640"/>
                  <a:pt x="1521978" y="787511"/>
                  <a:pt x="1509209" y="772612"/>
                </a:cubicBezTo>
                <a:cubicBezTo>
                  <a:pt x="1513465" y="772612"/>
                  <a:pt x="1511337" y="768355"/>
                  <a:pt x="1517722" y="770484"/>
                </a:cubicBezTo>
                <a:cubicBezTo>
                  <a:pt x="1511337" y="764099"/>
                  <a:pt x="1519850" y="755585"/>
                  <a:pt x="1530491" y="761970"/>
                </a:cubicBezTo>
                <a:cubicBezTo>
                  <a:pt x="1534748" y="755585"/>
                  <a:pt x="1532620" y="740686"/>
                  <a:pt x="1545389" y="736429"/>
                </a:cubicBezTo>
                <a:cubicBezTo>
                  <a:pt x="1549646" y="738558"/>
                  <a:pt x="1549646" y="744943"/>
                  <a:pt x="1553902" y="747071"/>
                </a:cubicBezTo>
                <a:cubicBezTo>
                  <a:pt x="1551774" y="744943"/>
                  <a:pt x="1553902" y="738558"/>
                  <a:pt x="1547518" y="736429"/>
                </a:cubicBezTo>
                <a:cubicBezTo>
                  <a:pt x="1547518" y="723659"/>
                  <a:pt x="1568800" y="723659"/>
                  <a:pt x="1564544" y="708760"/>
                </a:cubicBezTo>
                <a:cubicBezTo>
                  <a:pt x="1570929" y="713017"/>
                  <a:pt x="1575185" y="706632"/>
                  <a:pt x="1568800" y="702375"/>
                </a:cubicBezTo>
                <a:cubicBezTo>
                  <a:pt x="1573057" y="700246"/>
                  <a:pt x="1573057" y="704503"/>
                  <a:pt x="1577313" y="706632"/>
                </a:cubicBezTo>
                <a:cubicBezTo>
                  <a:pt x="1577313" y="700246"/>
                  <a:pt x="1590083" y="698118"/>
                  <a:pt x="1579442" y="689604"/>
                </a:cubicBezTo>
                <a:cubicBezTo>
                  <a:pt x="1583698" y="687476"/>
                  <a:pt x="1585826" y="683219"/>
                  <a:pt x="1590083" y="681091"/>
                </a:cubicBezTo>
                <a:cubicBezTo>
                  <a:pt x="1609237" y="687476"/>
                  <a:pt x="1607109" y="657678"/>
                  <a:pt x="1630520" y="655550"/>
                </a:cubicBezTo>
                <a:cubicBezTo>
                  <a:pt x="1624135" y="636394"/>
                  <a:pt x="1658188" y="640651"/>
                  <a:pt x="1649674" y="619367"/>
                </a:cubicBezTo>
                <a:cubicBezTo>
                  <a:pt x="1658188" y="621495"/>
                  <a:pt x="1651803" y="615110"/>
                  <a:pt x="1658188" y="617238"/>
                </a:cubicBezTo>
                <a:cubicBezTo>
                  <a:pt x="1660316" y="627881"/>
                  <a:pt x="1649674" y="632137"/>
                  <a:pt x="1647546" y="644908"/>
                </a:cubicBezTo>
                <a:cubicBezTo>
                  <a:pt x="1649674" y="647036"/>
                  <a:pt x="1653931" y="649165"/>
                  <a:pt x="1656059" y="651293"/>
                </a:cubicBezTo>
                <a:cubicBezTo>
                  <a:pt x="1660316" y="651293"/>
                  <a:pt x="1662444" y="647036"/>
                  <a:pt x="1658188" y="640651"/>
                </a:cubicBezTo>
                <a:cubicBezTo>
                  <a:pt x="1664572" y="638523"/>
                  <a:pt x="1662444" y="651293"/>
                  <a:pt x="1670957" y="649165"/>
                </a:cubicBezTo>
                <a:cubicBezTo>
                  <a:pt x="1664572" y="644908"/>
                  <a:pt x="1677342" y="638523"/>
                  <a:pt x="1664572" y="634266"/>
                </a:cubicBezTo>
                <a:cubicBezTo>
                  <a:pt x="1675214" y="634266"/>
                  <a:pt x="1666701" y="623624"/>
                  <a:pt x="1675214" y="625752"/>
                </a:cubicBezTo>
                <a:cubicBezTo>
                  <a:pt x="1664572" y="623624"/>
                  <a:pt x="1668829" y="619367"/>
                  <a:pt x="1662444" y="615110"/>
                </a:cubicBezTo>
                <a:cubicBezTo>
                  <a:pt x="1673085" y="615110"/>
                  <a:pt x="1670957" y="608725"/>
                  <a:pt x="1668829" y="600211"/>
                </a:cubicBezTo>
                <a:cubicBezTo>
                  <a:pt x="1675214" y="600211"/>
                  <a:pt x="1675214" y="604468"/>
                  <a:pt x="1679470" y="604468"/>
                </a:cubicBezTo>
                <a:cubicBezTo>
                  <a:pt x="1679470" y="598083"/>
                  <a:pt x="1687983" y="589569"/>
                  <a:pt x="1696496" y="589569"/>
                </a:cubicBezTo>
                <a:cubicBezTo>
                  <a:pt x="1690112" y="591698"/>
                  <a:pt x="1694368" y="600211"/>
                  <a:pt x="1687983" y="604468"/>
                </a:cubicBezTo>
                <a:cubicBezTo>
                  <a:pt x="1694368" y="604468"/>
                  <a:pt x="1698625" y="610853"/>
                  <a:pt x="1705009" y="608725"/>
                </a:cubicBezTo>
                <a:cubicBezTo>
                  <a:pt x="1698625" y="604468"/>
                  <a:pt x="1702881" y="602340"/>
                  <a:pt x="1700753" y="598083"/>
                </a:cubicBezTo>
                <a:cubicBezTo>
                  <a:pt x="1711394" y="606596"/>
                  <a:pt x="1732677" y="591698"/>
                  <a:pt x="1724164" y="581056"/>
                </a:cubicBezTo>
                <a:cubicBezTo>
                  <a:pt x="1730549" y="578927"/>
                  <a:pt x="1728420" y="587441"/>
                  <a:pt x="1734805" y="585312"/>
                </a:cubicBezTo>
                <a:cubicBezTo>
                  <a:pt x="1734805" y="583184"/>
                  <a:pt x="1734805" y="583184"/>
                  <a:pt x="1734805" y="581056"/>
                </a:cubicBezTo>
                <a:cubicBezTo>
                  <a:pt x="1728420" y="576799"/>
                  <a:pt x="1726292" y="572542"/>
                  <a:pt x="1717779" y="572542"/>
                </a:cubicBezTo>
                <a:cubicBezTo>
                  <a:pt x="1722036" y="570414"/>
                  <a:pt x="1724164" y="568285"/>
                  <a:pt x="1726292" y="566157"/>
                </a:cubicBezTo>
                <a:cubicBezTo>
                  <a:pt x="1717779" y="561900"/>
                  <a:pt x="1717779" y="570414"/>
                  <a:pt x="1713523" y="564028"/>
                </a:cubicBezTo>
                <a:cubicBezTo>
                  <a:pt x="1722036" y="566157"/>
                  <a:pt x="1713523" y="555515"/>
                  <a:pt x="1724164" y="557643"/>
                </a:cubicBezTo>
                <a:cubicBezTo>
                  <a:pt x="1730549" y="564028"/>
                  <a:pt x="1726292" y="566157"/>
                  <a:pt x="1732677" y="570414"/>
                </a:cubicBezTo>
                <a:cubicBezTo>
                  <a:pt x="1739062" y="570414"/>
                  <a:pt x="1734805" y="564028"/>
                  <a:pt x="1741190" y="561900"/>
                </a:cubicBezTo>
                <a:cubicBezTo>
                  <a:pt x="1743318" y="566157"/>
                  <a:pt x="1749703" y="566157"/>
                  <a:pt x="1751831" y="570414"/>
                </a:cubicBezTo>
                <a:cubicBezTo>
                  <a:pt x="1751831" y="572542"/>
                  <a:pt x="1751831" y="581056"/>
                  <a:pt x="1758216" y="583184"/>
                </a:cubicBezTo>
                <a:cubicBezTo>
                  <a:pt x="1762473" y="581056"/>
                  <a:pt x="1753960" y="572542"/>
                  <a:pt x="1758216" y="572542"/>
                </a:cubicBezTo>
                <a:cubicBezTo>
                  <a:pt x="1762473" y="578927"/>
                  <a:pt x="1768858" y="570414"/>
                  <a:pt x="1770986" y="578927"/>
                </a:cubicBezTo>
                <a:cubicBezTo>
                  <a:pt x="1775242" y="574670"/>
                  <a:pt x="1775242" y="568285"/>
                  <a:pt x="1762473" y="568285"/>
                </a:cubicBezTo>
                <a:cubicBezTo>
                  <a:pt x="1770986" y="574670"/>
                  <a:pt x="1760344" y="566157"/>
                  <a:pt x="1753960" y="566157"/>
                </a:cubicBezTo>
                <a:cubicBezTo>
                  <a:pt x="1756088" y="568285"/>
                  <a:pt x="1756088" y="570414"/>
                  <a:pt x="1753960" y="570414"/>
                </a:cubicBezTo>
                <a:cubicBezTo>
                  <a:pt x="1753960" y="566157"/>
                  <a:pt x="1749703" y="566157"/>
                  <a:pt x="1749703" y="561900"/>
                </a:cubicBezTo>
                <a:cubicBezTo>
                  <a:pt x="1751831" y="559771"/>
                  <a:pt x="1758216" y="566157"/>
                  <a:pt x="1764601" y="566157"/>
                </a:cubicBezTo>
                <a:cubicBezTo>
                  <a:pt x="1764601" y="564028"/>
                  <a:pt x="1766729" y="561900"/>
                  <a:pt x="1762473" y="557643"/>
                </a:cubicBezTo>
                <a:cubicBezTo>
                  <a:pt x="1758216" y="555515"/>
                  <a:pt x="1758216" y="564028"/>
                  <a:pt x="1753960" y="557643"/>
                </a:cubicBezTo>
                <a:cubicBezTo>
                  <a:pt x="1762473" y="553386"/>
                  <a:pt x="1760344" y="544873"/>
                  <a:pt x="1773114" y="542744"/>
                </a:cubicBezTo>
                <a:cubicBezTo>
                  <a:pt x="1770986" y="551258"/>
                  <a:pt x="1773114" y="557643"/>
                  <a:pt x="1770986" y="568285"/>
                </a:cubicBezTo>
                <a:cubicBezTo>
                  <a:pt x="1773114" y="568285"/>
                  <a:pt x="1775242" y="568285"/>
                  <a:pt x="1777371" y="570414"/>
                </a:cubicBezTo>
                <a:cubicBezTo>
                  <a:pt x="1779499" y="561900"/>
                  <a:pt x="1779499" y="551258"/>
                  <a:pt x="1783755" y="542744"/>
                </a:cubicBezTo>
                <a:cubicBezTo>
                  <a:pt x="1788012" y="542744"/>
                  <a:pt x="1790140" y="547001"/>
                  <a:pt x="1792268" y="547001"/>
                </a:cubicBezTo>
                <a:cubicBezTo>
                  <a:pt x="1792268" y="544873"/>
                  <a:pt x="1794397" y="544873"/>
                  <a:pt x="1792268" y="544873"/>
                </a:cubicBezTo>
                <a:cubicBezTo>
                  <a:pt x="1792268" y="542744"/>
                  <a:pt x="1788012" y="542744"/>
                  <a:pt x="1788012" y="540616"/>
                </a:cubicBezTo>
                <a:cubicBezTo>
                  <a:pt x="1788012" y="536359"/>
                  <a:pt x="1790140" y="529974"/>
                  <a:pt x="1798653" y="534231"/>
                </a:cubicBezTo>
                <a:cubicBezTo>
                  <a:pt x="1798653" y="525717"/>
                  <a:pt x="1792268" y="506561"/>
                  <a:pt x="1802910" y="510818"/>
                </a:cubicBezTo>
                <a:cubicBezTo>
                  <a:pt x="1802910" y="512947"/>
                  <a:pt x="1807166" y="521460"/>
                  <a:pt x="1807166" y="534231"/>
                </a:cubicBezTo>
                <a:cubicBezTo>
                  <a:pt x="1813551" y="529974"/>
                  <a:pt x="1807166" y="517203"/>
                  <a:pt x="1817808" y="515075"/>
                </a:cubicBezTo>
                <a:cubicBezTo>
                  <a:pt x="1811423" y="515075"/>
                  <a:pt x="1809295" y="506561"/>
                  <a:pt x="1802910" y="506561"/>
                </a:cubicBezTo>
                <a:cubicBezTo>
                  <a:pt x="1807166" y="506561"/>
                  <a:pt x="1802910" y="502304"/>
                  <a:pt x="1807166" y="502304"/>
                </a:cubicBezTo>
                <a:cubicBezTo>
                  <a:pt x="1807166" y="508690"/>
                  <a:pt x="1813551" y="512947"/>
                  <a:pt x="1822064" y="515075"/>
                </a:cubicBezTo>
                <a:cubicBezTo>
                  <a:pt x="1815679" y="506561"/>
                  <a:pt x="1824193" y="506561"/>
                  <a:pt x="1832706" y="508690"/>
                </a:cubicBezTo>
                <a:cubicBezTo>
                  <a:pt x="1828449" y="491662"/>
                  <a:pt x="1841219" y="491662"/>
                  <a:pt x="1843347" y="478892"/>
                </a:cubicBezTo>
                <a:cubicBezTo>
                  <a:pt x="1853988" y="487406"/>
                  <a:pt x="1839090" y="491662"/>
                  <a:pt x="1851860" y="500176"/>
                </a:cubicBezTo>
                <a:cubicBezTo>
                  <a:pt x="1860373" y="495919"/>
                  <a:pt x="1851860" y="481020"/>
                  <a:pt x="1871014" y="485277"/>
                </a:cubicBezTo>
                <a:cubicBezTo>
                  <a:pt x="1868886" y="476764"/>
                  <a:pt x="1875271" y="472507"/>
                  <a:pt x="1879528" y="468250"/>
                </a:cubicBezTo>
                <a:cubicBezTo>
                  <a:pt x="1877399" y="463993"/>
                  <a:pt x="1873143" y="461865"/>
                  <a:pt x="1871014" y="457608"/>
                </a:cubicBezTo>
                <a:cubicBezTo>
                  <a:pt x="1875271" y="455479"/>
                  <a:pt x="1877399" y="457608"/>
                  <a:pt x="1877399" y="455479"/>
                </a:cubicBezTo>
                <a:cubicBezTo>
                  <a:pt x="1871014" y="455479"/>
                  <a:pt x="1868886" y="451223"/>
                  <a:pt x="1871014" y="449094"/>
                </a:cubicBezTo>
                <a:cubicBezTo>
                  <a:pt x="1881656" y="449094"/>
                  <a:pt x="1877399" y="457608"/>
                  <a:pt x="1881656" y="461865"/>
                </a:cubicBezTo>
                <a:cubicBezTo>
                  <a:pt x="1883784" y="457608"/>
                  <a:pt x="1883784" y="468250"/>
                  <a:pt x="1890169" y="466122"/>
                </a:cubicBezTo>
                <a:cubicBezTo>
                  <a:pt x="1885912" y="459736"/>
                  <a:pt x="1885912" y="453351"/>
                  <a:pt x="1894425" y="459736"/>
                </a:cubicBezTo>
                <a:cubicBezTo>
                  <a:pt x="1894425" y="466122"/>
                  <a:pt x="1898682" y="470378"/>
                  <a:pt x="1892297" y="474635"/>
                </a:cubicBezTo>
                <a:cubicBezTo>
                  <a:pt x="1894425" y="474635"/>
                  <a:pt x="1896554" y="474635"/>
                  <a:pt x="1896554" y="474635"/>
                </a:cubicBezTo>
                <a:cubicBezTo>
                  <a:pt x="1902938" y="476764"/>
                  <a:pt x="1896554" y="466122"/>
                  <a:pt x="1905067" y="470378"/>
                </a:cubicBezTo>
                <a:cubicBezTo>
                  <a:pt x="1905067" y="478892"/>
                  <a:pt x="1892297" y="481020"/>
                  <a:pt x="1894425" y="489534"/>
                </a:cubicBezTo>
                <a:cubicBezTo>
                  <a:pt x="1896554" y="491662"/>
                  <a:pt x="1902938" y="489534"/>
                  <a:pt x="1905067" y="493791"/>
                </a:cubicBezTo>
                <a:cubicBezTo>
                  <a:pt x="1896554" y="491662"/>
                  <a:pt x="1902938" y="498048"/>
                  <a:pt x="1892297" y="495919"/>
                </a:cubicBezTo>
                <a:cubicBezTo>
                  <a:pt x="1892297" y="493791"/>
                  <a:pt x="1890169" y="491662"/>
                  <a:pt x="1888041" y="491662"/>
                </a:cubicBezTo>
                <a:cubicBezTo>
                  <a:pt x="1885912" y="493791"/>
                  <a:pt x="1885912" y="504433"/>
                  <a:pt x="1892297" y="506561"/>
                </a:cubicBezTo>
                <a:cubicBezTo>
                  <a:pt x="1885912" y="504433"/>
                  <a:pt x="1888041" y="510818"/>
                  <a:pt x="1879528" y="508690"/>
                </a:cubicBezTo>
                <a:cubicBezTo>
                  <a:pt x="1875271" y="500176"/>
                  <a:pt x="1888041" y="504433"/>
                  <a:pt x="1883784" y="498048"/>
                </a:cubicBezTo>
                <a:cubicBezTo>
                  <a:pt x="1875271" y="500176"/>
                  <a:pt x="1877399" y="502304"/>
                  <a:pt x="1862501" y="500176"/>
                </a:cubicBezTo>
                <a:cubicBezTo>
                  <a:pt x="1862501" y="502304"/>
                  <a:pt x="1862501" y="504433"/>
                  <a:pt x="1862501" y="506561"/>
                </a:cubicBezTo>
                <a:cubicBezTo>
                  <a:pt x="1868886" y="508690"/>
                  <a:pt x="1864630" y="506561"/>
                  <a:pt x="1871014" y="506561"/>
                </a:cubicBezTo>
                <a:cubicBezTo>
                  <a:pt x="1873143" y="508690"/>
                  <a:pt x="1875271" y="510818"/>
                  <a:pt x="1877399" y="510818"/>
                </a:cubicBezTo>
                <a:cubicBezTo>
                  <a:pt x="1881656" y="517203"/>
                  <a:pt x="1875271" y="517203"/>
                  <a:pt x="1877399" y="523589"/>
                </a:cubicBezTo>
                <a:cubicBezTo>
                  <a:pt x="1885912" y="527845"/>
                  <a:pt x="1883784" y="515075"/>
                  <a:pt x="1888041" y="523589"/>
                </a:cubicBezTo>
                <a:cubicBezTo>
                  <a:pt x="1883784" y="527845"/>
                  <a:pt x="1877399" y="538487"/>
                  <a:pt x="1871014" y="536359"/>
                </a:cubicBezTo>
                <a:cubicBezTo>
                  <a:pt x="1875271" y="536359"/>
                  <a:pt x="1873143" y="532102"/>
                  <a:pt x="1871014" y="527845"/>
                </a:cubicBezTo>
                <a:cubicBezTo>
                  <a:pt x="1858245" y="527845"/>
                  <a:pt x="1860373" y="542744"/>
                  <a:pt x="1851860" y="542744"/>
                </a:cubicBezTo>
                <a:cubicBezTo>
                  <a:pt x="1851860" y="544873"/>
                  <a:pt x="1856117" y="547001"/>
                  <a:pt x="1860373" y="544873"/>
                </a:cubicBezTo>
                <a:cubicBezTo>
                  <a:pt x="1864630" y="553386"/>
                  <a:pt x="1860373" y="555515"/>
                  <a:pt x="1860373" y="557643"/>
                </a:cubicBezTo>
                <a:cubicBezTo>
                  <a:pt x="1843347" y="557643"/>
                  <a:pt x="1843347" y="570414"/>
                  <a:pt x="1839090" y="581056"/>
                </a:cubicBezTo>
                <a:cubicBezTo>
                  <a:pt x="1836962" y="578927"/>
                  <a:pt x="1843347" y="574670"/>
                  <a:pt x="1834834" y="572542"/>
                </a:cubicBezTo>
                <a:cubicBezTo>
                  <a:pt x="1826321" y="572542"/>
                  <a:pt x="1836962" y="583184"/>
                  <a:pt x="1830577" y="585312"/>
                </a:cubicBezTo>
                <a:cubicBezTo>
                  <a:pt x="1828449" y="583184"/>
                  <a:pt x="1828449" y="578927"/>
                  <a:pt x="1822064" y="578927"/>
                </a:cubicBezTo>
                <a:cubicBezTo>
                  <a:pt x="1824193" y="581056"/>
                  <a:pt x="1824193" y="583184"/>
                  <a:pt x="1826321" y="585312"/>
                </a:cubicBezTo>
                <a:cubicBezTo>
                  <a:pt x="1811423" y="585312"/>
                  <a:pt x="1826321" y="604468"/>
                  <a:pt x="1822064" y="608725"/>
                </a:cubicBezTo>
                <a:cubicBezTo>
                  <a:pt x="1809295" y="606596"/>
                  <a:pt x="1809295" y="621495"/>
                  <a:pt x="1817808" y="625752"/>
                </a:cubicBezTo>
                <a:cubicBezTo>
                  <a:pt x="1819936" y="625752"/>
                  <a:pt x="1815679" y="615110"/>
                  <a:pt x="1822064" y="621495"/>
                </a:cubicBezTo>
                <a:cubicBezTo>
                  <a:pt x="1817808" y="623624"/>
                  <a:pt x="1828449" y="623624"/>
                  <a:pt x="1828449" y="627881"/>
                </a:cubicBezTo>
                <a:cubicBezTo>
                  <a:pt x="1824193" y="627881"/>
                  <a:pt x="1819936" y="630009"/>
                  <a:pt x="1813551" y="630009"/>
                </a:cubicBezTo>
                <a:cubicBezTo>
                  <a:pt x="1809295" y="621495"/>
                  <a:pt x="1809295" y="621495"/>
                  <a:pt x="1809295" y="615110"/>
                </a:cubicBezTo>
                <a:cubicBezTo>
                  <a:pt x="1798653" y="619367"/>
                  <a:pt x="1792268" y="630009"/>
                  <a:pt x="1796525" y="638523"/>
                </a:cubicBezTo>
                <a:cubicBezTo>
                  <a:pt x="1794397" y="634266"/>
                  <a:pt x="1785884" y="636394"/>
                  <a:pt x="1785884" y="638523"/>
                </a:cubicBezTo>
                <a:cubicBezTo>
                  <a:pt x="1796525" y="647036"/>
                  <a:pt x="1777371" y="644908"/>
                  <a:pt x="1779499" y="651293"/>
                </a:cubicBezTo>
                <a:cubicBezTo>
                  <a:pt x="1781627" y="653421"/>
                  <a:pt x="1790140" y="661935"/>
                  <a:pt x="1785884" y="664063"/>
                </a:cubicBezTo>
                <a:cubicBezTo>
                  <a:pt x="1781627" y="659807"/>
                  <a:pt x="1777371" y="655550"/>
                  <a:pt x="1770986" y="655550"/>
                </a:cubicBezTo>
                <a:cubicBezTo>
                  <a:pt x="1777371" y="666192"/>
                  <a:pt x="1758216" y="655550"/>
                  <a:pt x="1766729" y="670449"/>
                </a:cubicBezTo>
                <a:cubicBezTo>
                  <a:pt x="1768858" y="666192"/>
                  <a:pt x="1770986" y="670449"/>
                  <a:pt x="1773114" y="672577"/>
                </a:cubicBezTo>
                <a:cubicBezTo>
                  <a:pt x="1768858" y="676834"/>
                  <a:pt x="1766729" y="687476"/>
                  <a:pt x="1760344" y="676834"/>
                </a:cubicBezTo>
                <a:cubicBezTo>
                  <a:pt x="1762473" y="685348"/>
                  <a:pt x="1762473" y="695990"/>
                  <a:pt x="1749703" y="700246"/>
                </a:cubicBezTo>
                <a:cubicBezTo>
                  <a:pt x="1751831" y="702375"/>
                  <a:pt x="1751831" y="704503"/>
                  <a:pt x="1753960" y="706632"/>
                </a:cubicBezTo>
                <a:cubicBezTo>
                  <a:pt x="1747575" y="710888"/>
                  <a:pt x="1749703" y="700246"/>
                  <a:pt x="1743318" y="700246"/>
                </a:cubicBezTo>
                <a:cubicBezTo>
                  <a:pt x="1741190" y="708760"/>
                  <a:pt x="1745447" y="715145"/>
                  <a:pt x="1739062" y="723659"/>
                </a:cubicBezTo>
                <a:cubicBezTo>
                  <a:pt x="1745447" y="723659"/>
                  <a:pt x="1739062" y="717274"/>
                  <a:pt x="1747575" y="719402"/>
                </a:cubicBezTo>
                <a:cubicBezTo>
                  <a:pt x="1741190" y="723659"/>
                  <a:pt x="1743318" y="736429"/>
                  <a:pt x="1734805" y="732173"/>
                </a:cubicBezTo>
                <a:cubicBezTo>
                  <a:pt x="1739062" y="732173"/>
                  <a:pt x="1739062" y="725787"/>
                  <a:pt x="1736933" y="725787"/>
                </a:cubicBezTo>
                <a:cubicBezTo>
                  <a:pt x="1732677" y="730044"/>
                  <a:pt x="1726292" y="732173"/>
                  <a:pt x="1730549" y="740686"/>
                </a:cubicBezTo>
                <a:cubicBezTo>
                  <a:pt x="1732677" y="738558"/>
                  <a:pt x="1734805" y="734301"/>
                  <a:pt x="1739062" y="740686"/>
                </a:cubicBezTo>
                <a:cubicBezTo>
                  <a:pt x="1734805" y="742815"/>
                  <a:pt x="1736933" y="749200"/>
                  <a:pt x="1728420" y="740686"/>
                </a:cubicBezTo>
                <a:cubicBezTo>
                  <a:pt x="1739062" y="749200"/>
                  <a:pt x="1730549" y="749200"/>
                  <a:pt x="1730549" y="753457"/>
                </a:cubicBezTo>
                <a:cubicBezTo>
                  <a:pt x="1734805" y="753457"/>
                  <a:pt x="1736933" y="751328"/>
                  <a:pt x="1745447" y="753457"/>
                </a:cubicBezTo>
                <a:cubicBezTo>
                  <a:pt x="1741190" y="749200"/>
                  <a:pt x="1747575" y="749200"/>
                  <a:pt x="1743318" y="744943"/>
                </a:cubicBezTo>
                <a:cubicBezTo>
                  <a:pt x="1766729" y="751328"/>
                  <a:pt x="1751831" y="721530"/>
                  <a:pt x="1773114" y="723659"/>
                </a:cubicBezTo>
                <a:cubicBezTo>
                  <a:pt x="1770986" y="713017"/>
                  <a:pt x="1788012" y="717274"/>
                  <a:pt x="1781627" y="704503"/>
                </a:cubicBezTo>
                <a:cubicBezTo>
                  <a:pt x="1790140" y="698118"/>
                  <a:pt x="1800782" y="691733"/>
                  <a:pt x="1802910" y="681091"/>
                </a:cubicBezTo>
                <a:cubicBezTo>
                  <a:pt x="1807166" y="683219"/>
                  <a:pt x="1811423" y="683219"/>
                  <a:pt x="1815679" y="685348"/>
                </a:cubicBezTo>
                <a:cubicBezTo>
                  <a:pt x="1815679" y="683219"/>
                  <a:pt x="1822064" y="685348"/>
                  <a:pt x="1819936" y="678962"/>
                </a:cubicBezTo>
                <a:cubicBezTo>
                  <a:pt x="1826321" y="678962"/>
                  <a:pt x="1830577" y="683219"/>
                  <a:pt x="1836962" y="685348"/>
                </a:cubicBezTo>
                <a:cubicBezTo>
                  <a:pt x="1834834" y="681091"/>
                  <a:pt x="1832706" y="674706"/>
                  <a:pt x="1828449" y="672577"/>
                </a:cubicBezTo>
                <a:cubicBezTo>
                  <a:pt x="1832706" y="668320"/>
                  <a:pt x="1841219" y="670449"/>
                  <a:pt x="1843347" y="670449"/>
                </a:cubicBezTo>
                <a:cubicBezTo>
                  <a:pt x="1841219" y="666192"/>
                  <a:pt x="1839090" y="664063"/>
                  <a:pt x="1841219" y="661935"/>
                </a:cubicBezTo>
                <a:cubicBezTo>
                  <a:pt x="1849732" y="666192"/>
                  <a:pt x="1843347" y="672577"/>
                  <a:pt x="1851860" y="674706"/>
                </a:cubicBezTo>
                <a:cubicBezTo>
                  <a:pt x="1851860" y="670449"/>
                  <a:pt x="1851860" y="661935"/>
                  <a:pt x="1860373" y="668320"/>
                </a:cubicBezTo>
                <a:cubicBezTo>
                  <a:pt x="1858245" y="661935"/>
                  <a:pt x="1862501" y="661935"/>
                  <a:pt x="1860373" y="657678"/>
                </a:cubicBezTo>
                <a:cubicBezTo>
                  <a:pt x="1856117" y="657678"/>
                  <a:pt x="1851860" y="653421"/>
                  <a:pt x="1849732" y="647036"/>
                </a:cubicBezTo>
                <a:cubicBezTo>
                  <a:pt x="1856117" y="647036"/>
                  <a:pt x="1851860" y="651293"/>
                  <a:pt x="1860373" y="653421"/>
                </a:cubicBezTo>
                <a:cubicBezTo>
                  <a:pt x="1858245" y="644908"/>
                  <a:pt x="1868886" y="647036"/>
                  <a:pt x="1873143" y="640651"/>
                </a:cubicBezTo>
                <a:cubicBezTo>
                  <a:pt x="1875271" y="649165"/>
                  <a:pt x="1873143" y="649165"/>
                  <a:pt x="1881656" y="653421"/>
                </a:cubicBezTo>
                <a:cubicBezTo>
                  <a:pt x="1877399" y="651293"/>
                  <a:pt x="1883784" y="659807"/>
                  <a:pt x="1885912" y="661935"/>
                </a:cubicBezTo>
                <a:cubicBezTo>
                  <a:pt x="1879528" y="661935"/>
                  <a:pt x="1879528" y="666192"/>
                  <a:pt x="1877399" y="670449"/>
                </a:cubicBezTo>
                <a:cubicBezTo>
                  <a:pt x="1871014" y="666192"/>
                  <a:pt x="1879528" y="661935"/>
                  <a:pt x="1873143" y="661935"/>
                </a:cubicBezTo>
                <a:cubicBezTo>
                  <a:pt x="1877399" y="670449"/>
                  <a:pt x="1858245" y="664063"/>
                  <a:pt x="1871014" y="672577"/>
                </a:cubicBezTo>
                <a:cubicBezTo>
                  <a:pt x="1858245" y="674706"/>
                  <a:pt x="1853988" y="676834"/>
                  <a:pt x="1845475" y="683219"/>
                </a:cubicBezTo>
                <a:cubicBezTo>
                  <a:pt x="1847603" y="685348"/>
                  <a:pt x="1849732" y="687476"/>
                  <a:pt x="1851860" y="689604"/>
                </a:cubicBezTo>
                <a:cubicBezTo>
                  <a:pt x="1849732" y="689604"/>
                  <a:pt x="1847603" y="689604"/>
                  <a:pt x="1849732" y="693861"/>
                </a:cubicBezTo>
                <a:cubicBezTo>
                  <a:pt x="1843347" y="695990"/>
                  <a:pt x="1845475" y="687476"/>
                  <a:pt x="1839090" y="687476"/>
                </a:cubicBezTo>
                <a:cubicBezTo>
                  <a:pt x="1834834" y="689604"/>
                  <a:pt x="1836962" y="693861"/>
                  <a:pt x="1843347" y="698118"/>
                </a:cubicBezTo>
                <a:cubicBezTo>
                  <a:pt x="1839090" y="700246"/>
                  <a:pt x="1836962" y="695990"/>
                  <a:pt x="1832706" y="695990"/>
                </a:cubicBezTo>
                <a:cubicBezTo>
                  <a:pt x="1828449" y="702375"/>
                  <a:pt x="1834834" y="708760"/>
                  <a:pt x="1819936" y="706632"/>
                </a:cubicBezTo>
                <a:cubicBezTo>
                  <a:pt x="1819936" y="710888"/>
                  <a:pt x="1826321" y="710888"/>
                  <a:pt x="1826321" y="715145"/>
                </a:cubicBezTo>
                <a:cubicBezTo>
                  <a:pt x="1819936" y="717274"/>
                  <a:pt x="1819936" y="719402"/>
                  <a:pt x="1828449" y="719402"/>
                </a:cubicBezTo>
                <a:cubicBezTo>
                  <a:pt x="1826321" y="723659"/>
                  <a:pt x="1819936" y="721530"/>
                  <a:pt x="1817808" y="725787"/>
                </a:cubicBezTo>
                <a:cubicBezTo>
                  <a:pt x="1819936" y="740686"/>
                  <a:pt x="1800782" y="740686"/>
                  <a:pt x="1794397" y="747071"/>
                </a:cubicBezTo>
                <a:cubicBezTo>
                  <a:pt x="1798653" y="753457"/>
                  <a:pt x="1800782" y="761970"/>
                  <a:pt x="1809295" y="764099"/>
                </a:cubicBezTo>
                <a:cubicBezTo>
                  <a:pt x="1807166" y="759842"/>
                  <a:pt x="1802910" y="757713"/>
                  <a:pt x="1805038" y="753457"/>
                </a:cubicBezTo>
                <a:cubicBezTo>
                  <a:pt x="1811423" y="753457"/>
                  <a:pt x="1809295" y="759842"/>
                  <a:pt x="1815679" y="757713"/>
                </a:cubicBezTo>
                <a:cubicBezTo>
                  <a:pt x="1826321" y="747071"/>
                  <a:pt x="1834834" y="734301"/>
                  <a:pt x="1851860" y="725787"/>
                </a:cubicBezTo>
                <a:cubicBezTo>
                  <a:pt x="1858245" y="732173"/>
                  <a:pt x="1849732" y="732173"/>
                  <a:pt x="1851860" y="736429"/>
                </a:cubicBezTo>
                <a:cubicBezTo>
                  <a:pt x="1858245" y="740686"/>
                  <a:pt x="1858245" y="736429"/>
                  <a:pt x="1862501" y="740686"/>
                </a:cubicBezTo>
                <a:cubicBezTo>
                  <a:pt x="1860373" y="740686"/>
                  <a:pt x="1858245" y="740686"/>
                  <a:pt x="1856117" y="738558"/>
                </a:cubicBezTo>
                <a:cubicBezTo>
                  <a:pt x="1856117" y="747071"/>
                  <a:pt x="1860373" y="751328"/>
                  <a:pt x="1856117" y="755585"/>
                </a:cubicBezTo>
                <a:cubicBezTo>
                  <a:pt x="1858245" y="749200"/>
                  <a:pt x="1851860" y="751328"/>
                  <a:pt x="1847603" y="744943"/>
                </a:cubicBezTo>
                <a:cubicBezTo>
                  <a:pt x="1849732" y="744943"/>
                  <a:pt x="1856117" y="744943"/>
                  <a:pt x="1853988" y="742815"/>
                </a:cubicBezTo>
                <a:cubicBezTo>
                  <a:pt x="1849732" y="740686"/>
                  <a:pt x="1847603" y="734301"/>
                  <a:pt x="1843347" y="734301"/>
                </a:cubicBezTo>
                <a:cubicBezTo>
                  <a:pt x="1853988" y="742815"/>
                  <a:pt x="1839090" y="738558"/>
                  <a:pt x="1843347" y="747071"/>
                </a:cubicBezTo>
                <a:cubicBezTo>
                  <a:pt x="1849732" y="747071"/>
                  <a:pt x="1849732" y="757713"/>
                  <a:pt x="1849732" y="757713"/>
                </a:cubicBezTo>
                <a:cubicBezTo>
                  <a:pt x="1841219" y="764099"/>
                  <a:pt x="1839090" y="789640"/>
                  <a:pt x="1824193" y="789640"/>
                </a:cubicBezTo>
                <a:cubicBezTo>
                  <a:pt x="1826321" y="791768"/>
                  <a:pt x="1832706" y="789640"/>
                  <a:pt x="1832706" y="796025"/>
                </a:cubicBezTo>
                <a:cubicBezTo>
                  <a:pt x="1817808" y="793896"/>
                  <a:pt x="1819936" y="796025"/>
                  <a:pt x="1813551" y="800282"/>
                </a:cubicBezTo>
                <a:cubicBezTo>
                  <a:pt x="1815679" y="796025"/>
                  <a:pt x="1805038" y="791768"/>
                  <a:pt x="1811423" y="789640"/>
                </a:cubicBezTo>
                <a:cubicBezTo>
                  <a:pt x="1813551" y="791768"/>
                  <a:pt x="1815679" y="793896"/>
                  <a:pt x="1817808" y="793896"/>
                </a:cubicBezTo>
                <a:cubicBezTo>
                  <a:pt x="1815679" y="789640"/>
                  <a:pt x="1817808" y="785383"/>
                  <a:pt x="1811423" y="781126"/>
                </a:cubicBezTo>
                <a:cubicBezTo>
                  <a:pt x="1813551" y="787511"/>
                  <a:pt x="1796525" y="791768"/>
                  <a:pt x="1813551" y="806667"/>
                </a:cubicBezTo>
                <a:cubicBezTo>
                  <a:pt x="1809295" y="806667"/>
                  <a:pt x="1809295" y="813052"/>
                  <a:pt x="1805038" y="815180"/>
                </a:cubicBezTo>
                <a:cubicBezTo>
                  <a:pt x="1800782" y="806667"/>
                  <a:pt x="1805038" y="802410"/>
                  <a:pt x="1796525" y="802410"/>
                </a:cubicBezTo>
                <a:cubicBezTo>
                  <a:pt x="1790140" y="802410"/>
                  <a:pt x="1800782" y="813052"/>
                  <a:pt x="1794397" y="813052"/>
                </a:cubicBezTo>
                <a:cubicBezTo>
                  <a:pt x="1811423" y="821566"/>
                  <a:pt x="1790140" y="827951"/>
                  <a:pt x="1798653" y="834336"/>
                </a:cubicBezTo>
                <a:cubicBezTo>
                  <a:pt x="1792268" y="832208"/>
                  <a:pt x="1796525" y="832208"/>
                  <a:pt x="1792268" y="830079"/>
                </a:cubicBezTo>
                <a:cubicBezTo>
                  <a:pt x="1788012" y="830079"/>
                  <a:pt x="1783755" y="834336"/>
                  <a:pt x="1790140" y="838593"/>
                </a:cubicBezTo>
                <a:cubicBezTo>
                  <a:pt x="1781627" y="836465"/>
                  <a:pt x="1788012" y="842850"/>
                  <a:pt x="1779499" y="838593"/>
                </a:cubicBezTo>
                <a:cubicBezTo>
                  <a:pt x="1777371" y="844978"/>
                  <a:pt x="1777371" y="849235"/>
                  <a:pt x="1785884" y="853492"/>
                </a:cubicBezTo>
                <a:cubicBezTo>
                  <a:pt x="1783755" y="859877"/>
                  <a:pt x="1775242" y="847107"/>
                  <a:pt x="1775242" y="853492"/>
                </a:cubicBezTo>
                <a:cubicBezTo>
                  <a:pt x="1781627" y="855620"/>
                  <a:pt x="1783755" y="859877"/>
                  <a:pt x="1777371" y="864134"/>
                </a:cubicBezTo>
                <a:cubicBezTo>
                  <a:pt x="1773114" y="864134"/>
                  <a:pt x="1773114" y="857749"/>
                  <a:pt x="1768858" y="857749"/>
                </a:cubicBezTo>
                <a:cubicBezTo>
                  <a:pt x="1766729" y="862005"/>
                  <a:pt x="1773114" y="862005"/>
                  <a:pt x="1775242" y="866262"/>
                </a:cubicBezTo>
                <a:cubicBezTo>
                  <a:pt x="1770986" y="864134"/>
                  <a:pt x="1770986" y="866262"/>
                  <a:pt x="1766729" y="866262"/>
                </a:cubicBezTo>
                <a:cubicBezTo>
                  <a:pt x="1760344" y="864134"/>
                  <a:pt x="1770986" y="862005"/>
                  <a:pt x="1762473" y="857749"/>
                </a:cubicBezTo>
                <a:cubicBezTo>
                  <a:pt x="1756088" y="859877"/>
                  <a:pt x="1758216" y="870519"/>
                  <a:pt x="1768858" y="874776"/>
                </a:cubicBezTo>
                <a:cubicBezTo>
                  <a:pt x="1758216" y="870519"/>
                  <a:pt x="1747575" y="872647"/>
                  <a:pt x="1760344" y="881161"/>
                </a:cubicBezTo>
                <a:cubicBezTo>
                  <a:pt x="1758216" y="883289"/>
                  <a:pt x="1756088" y="879033"/>
                  <a:pt x="1749703" y="879033"/>
                </a:cubicBezTo>
                <a:cubicBezTo>
                  <a:pt x="1747575" y="891803"/>
                  <a:pt x="1736933" y="893932"/>
                  <a:pt x="1736933" y="908830"/>
                </a:cubicBezTo>
                <a:cubicBezTo>
                  <a:pt x="1730549" y="910959"/>
                  <a:pt x="1728420" y="906702"/>
                  <a:pt x="1724164" y="904574"/>
                </a:cubicBezTo>
                <a:cubicBezTo>
                  <a:pt x="1724164" y="913087"/>
                  <a:pt x="1732677" y="923729"/>
                  <a:pt x="1719907" y="919472"/>
                </a:cubicBezTo>
                <a:cubicBezTo>
                  <a:pt x="1724164" y="925858"/>
                  <a:pt x="1715651" y="925858"/>
                  <a:pt x="1719907" y="932243"/>
                </a:cubicBezTo>
                <a:cubicBezTo>
                  <a:pt x="1717779" y="930114"/>
                  <a:pt x="1715651" y="930114"/>
                  <a:pt x="1711394" y="930114"/>
                </a:cubicBezTo>
                <a:cubicBezTo>
                  <a:pt x="1715651" y="934371"/>
                  <a:pt x="1715651" y="955655"/>
                  <a:pt x="1702881" y="947142"/>
                </a:cubicBezTo>
                <a:cubicBezTo>
                  <a:pt x="1707138" y="955655"/>
                  <a:pt x="1707138" y="964169"/>
                  <a:pt x="1711394" y="970554"/>
                </a:cubicBezTo>
                <a:cubicBezTo>
                  <a:pt x="1692240" y="966297"/>
                  <a:pt x="1696496" y="993967"/>
                  <a:pt x="1685855" y="981196"/>
                </a:cubicBezTo>
                <a:cubicBezTo>
                  <a:pt x="1679470" y="983325"/>
                  <a:pt x="1692240" y="989710"/>
                  <a:pt x="1681598" y="989710"/>
                </a:cubicBezTo>
                <a:cubicBezTo>
                  <a:pt x="1675214" y="987581"/>
                  <a:pt x="1687983" y="983325"/>
                  <a:pt x="1677342" y="981196"/>
                </a:cubicBezTo>
                <a:cubicBezTo>
                  <a:pt x="1673085" y="983325"/>
                  <a:pt x="1664572" y="991838"/>
                  <a:pt x="1677342" y="998224"/>
                </a:cubicBezTo>
                <a:cubicBezTo>
                  <a:pt x="1677342" y="993967"/>
                  <a:pt x="1681598" y="989710"/>
                  <a:pt x="1685855" y="991838"/>
                </a:cubicBezTo>
                <a:cubicBezTo>
                  <a:pt x="1679470" y="998224"/>
                  <a:pt x="1675214" y="1006737"/>
                  <a:pt x="1664572" y="1006737"/>
                </a:cubicBezTo>
                <a:cubicBezTo>
                  <a:pt x="1664572" y="1010994"/>
                  <a:pt x="1673085" y="1006737"/>
                  <a:pt x="1673085" y="1013122"/>
                </a:cubicBezTo>
                <a:cubicBezTo>
                  <a:pt x="1662444" y="1013122"/>
                  <a:pt x="1668829" y="1017379"/>
                  <a:pt x="1666701" y="1019508"/>
                </a:cubicBezTo>
                <a:cubicBezTo>
                  <a:pt x="1670957" y="1019508"/>
                  <a:pt x="1675214" y="1019508"/>
                  <a:pt x="1679470" y="1021636"/>
                </a:cubicBezTo>
                <a:cubicBezTo>
                  <a:pt x="1677342" y="1017379"/>
                  <a:pt x="1679470" y="1013122"/>
                  <a:pt x="1690112" y="1015251"/>
                </a:cubicBezTo>
                <a:cubicBezTo>
                  <a:pt x="1692240" y="1019508"/>
                  <a:pt x="1681598" y="1017379"/>
                  <a:pt x="1683727" y="1023764"/>
                </a:cubicBezTo>
                <a:cubicBezTo>
                  <a:pt x="1677342" y="1025893"/>
                  <a:pt x="1664572" y="1017379"/>
                  <a:pt x="1666701" y="1025893"/>
                </a:cubicBezTo>
                <a:cubicBezTo>
                  <a:pt x="1668829" y="1030150"/>
                  <a:pt x="1673085" y="1030150"/>
                  <a:pt x="1675214" y="1036535"/>
                </a:cubicBezTo>
                <a:cubicBezTo>
                  <a:pt x="1675214" y="1036535"/>
                  <a:pt x="1673085" y="1036535"/>
                  <a:pt x="1670957" y="1036535"/>
                </a:cubicBezTo>
                <a:cubicBezTo>
                  <a:pt x="1670957" y="1036535"/>
                  <a:pt x="1673085" y="1038663"/>
                  <a:pt x="1670957" y="1038663"/>
                </a:cubicBezTo>
                <a:cubicBezTo>
                  <a:pt x="1668829" y="1032278"/>
                  <a:pt x="1664572" y="1025893"/>
                  <a:pt x="1660316" y="1025893"/>
                </a:cubicBezTo>
                <a:cubicBezTo>
                  <a:pt x="1658188" y="1032278"/>
                  <a:pt x="1653931" y="1023764"/>
                  <a:pt x="1649674" y="1021636"/>
                </a:cubicBezTo>
                <a:cubicBezTo>
                  <a:pt x="1643290" y="1023764"/>
                  <a:pt x="1651803" y="1028021"/>
                  <a:pt x="1651803" y="1034406"/>
                </a:cubicBezTo>
                <a:cubicBezTo>
                  <a:pt x="1643290" y="1036535"/>
                  <a:pt x="1634777" y="1047177"/>
                  <a:pt x="1647546" y="1055691"/>
                </a:cubicBezTo>
                <a:cubicBezTo>
                  <a:pt x="1639033" y="1055691"/>
                  <a:pt x="1639033" y="1045049"/>
                  <a:pt x="1630520" y="1045049"/>
                </a:cubicBezTo>
                <a:cubicBezTo>
                  <a:pt x="1634777" y="1049305"/>
                  <a:pt x="1636905" y="1055691"/>
                  <a:pt x="1641161" y="1059947"/>
                </a:cubicBezTo>
                <a:cubicBezTo>
                  <a:pt x="1634777" y="1059947"/>
                  <a:pt x="1632648" y="1064204"/>
                  <a:pt x="1634777" y="1070589"/>
                </a:cubicBezTo>
                <a:cubicBezTo>
                  <a:pt x="1628392" y="1070589"/>
                  <a:pt x="1628392" y="1059947"/>
                  <a:pt x="1619879" y="1064204"/>
                </a:cubicBezTo>
                <a:cubicBezTo>
                  <a:pt x="1622007" y="1068461"/>
                  <a:pt x="1624135" y="1070589"/>
                  <a:pt x="1624135" y="1074846"/>
                </a:cubicBezTo>
                <a:cubicBezTo>
                  <a:pt x="1615622" y="1068461"/>
                  <a:pt x="1615622" y="1076975"/>
                  <a:pt x="1607109" y="1079103"/>
                </a:cubicBezTo>
                <a:cubicBezTo>
                  <a:pt x="1609237" y="1081231"/>
                  <a:pt x="1611366" y="1081231"/>
                  <a:pt x="1613494" y="1083360"/>
                </a:cubicBezTo>
                <a:cubicBezTo>
                  <a:pt x="1604981" y="1085488"/>
                  <a:pt x="1598596" y="1094002"/>
                  <a:pt x="1609237" y="1104644"/>
                </a:cubicBezTo>
                <a:cubicBezTo>
                  <a:pt x="1600724" y="1100387"/>
                  <a:pt x="1596468" y="1108901"/>
                  <a:pt x="1602853" y="1113158"/>
                </a:cubicBezTo>
                <a:cubicBezTo>
                  <a:pt x="1585826" y="1108901"/>
                  <a:pt x="1596468" y="1123800"/>
                  <a:pt x="1587955" y="1123800"/>
                </a:cubicBezTo>
                <a:cubicBezTo>
                  <a:pt x="1594339" y="1130185"/>
                  <a:pt x="1587955" y="1125928"/>
                  <a:pt x="1587955" y="1130185"/>
                </a:cubicBezTo>
                <a:cubicBezTo>
                  <a:pt x="1590083" y="1130185"/>
                  <a:pt x="1592211" y="1132313"/>
                  <a:pt x="1594339" y="1132313"/>
                </a:cubicBezTo>
                <a:cubicBezTo>
                  <a:pt x="1594339" y="1136570"/>
                  <a:pt x="1598596" y="1142955"/>
                  <a:pt x="1592211" y="1142955"/>
                </a:cubicBezTo>
                <a:cubicBezTo>
                  <a:pt x="1590083" y="1138698"/>
                  <a:pt x="1596468" y="1134442"/>
                  <a:pt x="1585826" y="1132313"/>
                </a:cubicBezTo>
                <a:cubicBezTo>
                  <a:pt x="1585826" y="1140827"/>
                  <a:pt x="1566672" y="1138698"/>
                  <a:pt x="1564544" y="1147212"/>
                </a:cubicBezTo>
                <a:cubicBezTo>
                  <a:pt x="1564544" y="1151469"/>
                  <a:pt x="1568800" y="1155726"/>
                  <a:pt x="1575185" y="1157854"/>
                </a:cubicBezTo>
                <a:cubicBezTo>
                  <a:pt x="1585826" y="1155726"/>
                  <a:pt x="1566672" y="1147212"/>
                  <a:pt x="1575185" y="1145084"/>
                </a:cubicBezTo>
                <a:cubicBezTo>
                  <a:pt x="1577313" y="1153597"/>
                  <a:pt x="1585826" y="1153597"/>
                  <a:pt x="1592211" y="1157854"/>
                </a:cubicBezTo>
                <a:cubicBezTo>
                  <a:pt x="1581570" y="1153597"/>
                  <a:pt x="1579442" y="1159982"/>
                  <a:pt x="1575185" y="1162111"/>
                </a:cubicBezTo>
                <a:cubicBezTo>
                  <a:pt x="1570929" y="1157854"/>
                  <a:pt x="1566672" y="1153597"/>
                  <a:pt x="1560287" y="1153597"/>
                </a:cubicBezTo>
                <a:cubicBezTo>
                  <a:pt x="1560287" y="1155726"/>
                  <a:pt x="1570929" y="1162111"/>
                  <a:pt x="1564544" y="1162111"/>
                </a:cubicBezTo>
                <a:cubicBezTo>
                  <a:pt x="1562415" y="1159982"/>
                  <a:pt x="1560287" y="1157854"/>
                  <a:pt x="1558159" y="1155726"/>
                </a:cubicBezTo>
                <a:cubicBezTo>
                  <a:pt x="1556031" y="1159982"/>
                  <a:pt x="1556031" y="1166368"/>
                  <a:pt x="1553902" y="1170625"/>
                </a:cubicBezTo>
                <a:cubicBezTo>
                  <a:pt x="1541133" y="1166368"/>
                  <a:pt x="1543261" y="1183395"/>
                  <a:pt x="1532620" y="1187652"/>
                </a:cubicBezTo>
                <a:cubicBezTo>
                  <a:pt x="1536876" y="1187652"/>
                  <a:pt x="1536876" y="1191909"/>
                  <a:pt x="1541133" y="1191909"/>
                </a:cubicBezTo>
                <a:cubicBezTo>
                  <a:pt x="1536876" y="1194037"/>
                  <a:pt x="1532620" y="1194037"/>
                  <a:pt x="1536876" y="1200422"/>
                </a:cubicBezTo>
                <a:cubicBezTo>
                  <a:pt x="1521978" y="1194037"/>
                  <a:pt x="1530491" y="1206808"/>
                  <a:pt x="1528363" y="1213193"/>
                </a:cubicBezTo>
                <a:cubicBezTo>
                  <a:pt x="1521978" y="1206808"/>
                  <a:pt x="1521978" y="1215321"/>
                  <a:pt x="1517722" y="1211064"/>
                </a:cubicBezTo>
                <a:cubicBezTo>
                  <a:pt x="1513465" y="1204679"/>
                  <a:pt x="1513465" y="1202551"/>
                  <a:pt x="1517722" y="1200422"/>
                </a:cubicBezTo>
                <a:cubicBezTo>
                  <a:pt x="1502824" y="1194037"/>
                  <a:pt x="1500696" y="1204679"/>
                  <a:pt x="1502824" y="1213193"/>
                </a:cubicBezTo>
                <a:cubicBezTo>
                  <a:pt x="1507080" y="1213193"/>
                  <a:pt x="1504952" y="1206808"/>
                  <a:pt x="1513465" y="1208936"/>
                </a:cubicBezTo>
                <a:cubicBezTo>
                  <a:pt x="1511337" y="1219578"/>
                  <a:pt x="1502824" y="1225963"/>
                  <a:pt x="1504952" y="1238734"/>
                </a:cubicBezTo>
                <a:cubicBezTo>
                  <a:pt x="1504952" y="1240862"/>
                  <a:pt x="1509209" y="1240862"/>
                  <a:pt x="1511337" y="1240862"/>
                </a:cubicBezTo>
                <a:cubicBezTo>
                  <a:pt x="1511337" y="1240862"/>
                  <a:pt x="1511337" y="1240862"/>
                  <a:pt x="1515594" y="1249376"/>
                </a:cubicBezTo>
                <a:cubicBezTo>
                  <a:pt x="1509209" y="1249376"/>
                  <a:pt x="1507080" y="1242990"/>
                  <a:pt x="1500696" y="1242990"/>
                </a:cubicBezTo>
                <a:cubicBezTo>
                  <a:pt x="1490054" y="1245119"/>
                  <a:pt x="1504952" y="1253633"/>
                  <a:pt x="1492183" y="1253633"/>
                </a:cubicBezTo>
                <a:cubicBezTo>
                  <a:pt x="1498567" y="1260018"/>
                  <a:pt x="1507080" y="1255761"/>
                  <a:pt x="1507080" y="1251504"/>
                </a:cubicBezTo>
                <a:cubicBezTo>
                  <a:pt x="1513465" y="1260018"/>
                  <a:pt x="1496439" y="1257889"/>
                  <a:pt x="1507080" y="1264275"/>
                </a:cubicBezTo>
                <a:cubicBezTo>
                  <a:pt x="1496439" y="1264275"/>
                  <a:pt x="1494311" y="1253633"/>
                  <a:pt x="1481541" y="1253633"/>
                </a:cubicBezTo>
                <a:cubicBezTo>
                  <a:pt x="1483669" y="1262146"/>
                  <a:pt x="1468772" y="1272788"/>
                  <a:pt x="1490054" y="1283430"/>
                </a:cubicBezTo>
                <a:cubicBezTo>
                  <a:pt x="1487926" y="1274916"/>
                  <a:pt x="1490054" y="1270660"/>
                  <a:pt x="1492183" y="1266403"/>
                </a:cubicBezTo>
                <a:cubicBezTo>
                  <a:pt x="1498567" y="1272788"/>
                  <a:pt x="1487926" y="1272788"/>
                  <a:pt x="1498567" y="1277045"/>
                </a:cubicBezTo>
                <a:cubicBezTo>
                  <a:pt x="1493247" y="1278109"/>
                  <a:pt x="1491118" y="1282898"/>
                  <a:pt x="1489256" y="1287421"/>
                </a:cubicBezTo>
                <a:lnTo>
                  <a:pt x="1483401" y="1294084"/>
                </a:lnTo>
                <a:lnTo>
                  <a:pt x="1477551" y="1294338"/>
                </a:lnTo>
                <a:cubicBezTo>
                  <a:pt x="1476221" y="1294604"/>
                  <a:pt x="1475156" y="1294072"/>
                  <a:pt x="1473028" y="1289815"/>
                </a:cubicBezTo>
                <a:cubicBezTo>
                  <a:pt x="1470900" y="1283430"/>
                  <a:pt x="1481541" y="1296201"/>
                  <a:pt x="1479413" y="1289815"/>
                </a:cubicBezTo>
                <a:cubicBezTo>
                  <a:pt x="1477285" y="1279173"/>
                  <a:pt x="1475156" y="1287687"/>
                  <a:pt x="1470900" y="1283430"/>
                </a:cubicBezTo>
                <a:cubicBezTo>
                  <a:pt x="1477285" y="1279173"/>
                  <a:pt x="1464515" y="1274916"/>
                  <a:pt x="1470900" y="1268531"/>
                </a:cubicBezTo>
                <a:cubicBezTo>
                  <a:pt x="1462387" y="1268531"/>
                  <a:pt x="1464515" y="1272788"/>
                  <a:pt x="1462387" y="1274916"/>
                </a:cubicBezTo>
                <a:cubicBezTo>
                  <a:pt x="1464515" y="1279173"/>
                  <a:pt x="1470900" y="1285559"/>
                  <a:pt x="1464515" y="1285559"/>
                </a:cubicBezTo>
                <a:cubicBezTo>
                  <a:pt x="1460259" y="1283430"/>
                  <a:pt x="1460259" y="1279173"/>
                  <a:pt x="1453874" y="1279173"/>
                </a:cubicBezTo>
                <a:cubicBezTo>
                  <a:pt x="1453874" y="1283430"/>
                  <a:pt x="1451745" y="1285559"/>
                  <a:pt x="1460259" y="1289815"/>
                </a:cubicBezTo>
                <a:cubicBezTo>
                  <a:pt x="1460259" y="1283430"/>
                  <a:pt x="1470900" y="1294072"/>
                  <a:pt x="1470900" y="1287687"/>
                </a:cubicBezTo>
                <a:cubicBezTo>
                  <a:pt x="1477285" y="1296201"/>
                  <a:pt x="1466643" y="1294072"/>
                  <a:pt x="1462387" y="1296201"/>
                </a:cubicBezTo>
                <a:cubicBezTo>
                  <a:pt x="1464515" y="1300458"/>
                  <a:pt x="1466643" y="1304714"/>
                  <a:pt x="1468772" y="1304714"/>
                </a:cubicBezTo>
                <a:cubicBezTo>
                  <a:pt x="1468772" y="1300458"/>
                  <a:pt x="1473028" y="1298329"/>
                  <a:pt x="1475156" y="1298329"/>
                </a:cubicBezTo>
                <a:cubicBezTo>
                  <a:pt x="1483669" y="1304714"/>
                  <a:pt x="1475156" y="1300458"/>
                  <a:pt x="1479413" y="1308971"/>
                </a:cubicBezTo>
                <a:cubicBezTo>
                  <a:pt x="1483669" y="1306843"/>
                  <a:pt x="1483669" y="1300458"/>
                  <a:pt x="1490054" y="1296201"/>
                </a:cubicBezTo>
                <a:cubicBezTo>
                  <a:pt x="1490054" y="1298329"/>
                  <a:pt x="1492183" y="1302586"/>
                  <a:pt x="1494311" y="1302586"/>
                </a:cubicBezTo>
                <a:cubicBezTo>
                  <a:pt x="1496439" y="1298329"/>
                  <a:pt x="1496439" y="1296201"/>
                  <a:pt x="1490054" y="1294072"/>
                </a:cubicBezTo>
                <a:cubicBezTo>
                  <a:pt x="1496439" y="1289815"/>
                  <a:pt x="1500696" y="1287687"/>
                  <a:pt x="1498567" y="1281302"/>
                </a:cubicBezTo>
                <a:cubicBezTo>
                  <a:pt x="1502824" y="1287687"/>
                  <a:pt x="1504952" y="1281302"/>
                  <a:pt x="1500696" y="1279173"/>
                </a:cubicBezTo>
                <a:cubicBezTo>
                  <a:pt x="1504952" y="1279173"/>
                  <a:pt x="1507080" y="1279173"/>
                  <a:pt x="1509209" y="1281302"/>
                </a:cubicBezTo>
                <a:cubicBezTo>
                  <a:pt x="1509209" y="1279173"/>
                  <a:pt x="1509209" y="1274916"/>
                  <a:pt x="1507080" y="1270660"/>
                </a:cubicBezTo>
                <a:cubicBezTo>
                  <a:pt x="1519850" y="1274916"/>
                  <a:pt x="1517722" y="1266403"/>
                  <a:pt x="1517722" y="1260018"/>
                </a:cubicBezTo>
                <a:cubicBezTo>
                  <a:pt x="1519850" y="1264275"/>
                  <a:pt x="1524107" y="1262146"/>
                  <a:pt x="1526235" y="1264275"/>
                </a:cubicBezTo>
                <a:cubicBezTo>
                  <a:pt x="1521978" y="1249376"/>
                  <a:pt x="1547518" y="1251504"/>
                  <a:pt x="1534748" y="1238734"/>
                </a:cubicBezTo>
                <a:cubicBezTo>
                  <a:pt x="1545389" y="1240862"/>
                  <a:pt x="1539004" y="1232348"/>
                  <a:pt x="1539004" y="1230220"/>
                </a:cubicBezTo>
                <a:cubicBezTo>
                  <a:pt x="1545389" y="1228092"/>
                  <a:pt x="1547518" y="1232348"/>
                  <a:pt x="1553902" y="1232348"/>
                </a:cubicBezTo>
                <a:cubicBezTo>
                  <a:pt x="1543261" y="1221706"/>
                  <a:pt x="1566672" y="1221706"/>
                  <a:pt x="1566672" y="1215321"/>
                </a:cubicBezTo>
                <a:cubicBezTo>
                  <a:pt x="1564544" y="1213193"/>
                  <a:pt x="1562415" y="1211064"/>
                  <a:pt x="1560287" y="1208936"/>
                </a:cubicBezTo>
                <a:cubicBezTo>
                  <a:pt x="1564544" y="1206808"/>
                  <a:pt x="1566672" y="1204679"/>
                  <a:pt x="1570929" y="1200422"/>
                </a:cubicBezTo>
                <a:cubicBezTo>
                  <a:pt x="1575185" y="1202551"/>
                  <a:pt x="1570929" y="1206808"/>
                  <a:pt x="1579442" y="1208936"/>
                </a:cubicBezTo>
                <a:cubicBezTo>
                  <a:pt x="1564544" y="1187652"/>
                  <a:pt x="1587955" y="1183395"/>
                  <a:pt x="1594339" y="1177010"/>
                </a:cubicBezTo>
                <a:cubicBezTo>
                  <a:pt x="1590083" y="1174881"/>
                  <a:pt x="1585826" y="1172753"/>
                  <a:pt x="1583698" y="1168496"/>
                </a:cubicBezTo>
                <a:cubicBezTo>
                  <a:pt x="1590083" y="1168496"/>
                  <a:pt x="1587955" y="1162111"/>
                  <a:pt x="1592211" y="1159982"/>
                </a:cubicBezTo>
                <a:cubicBezTo>
                  <a:pt x="1594339" y="1164239"/>
                  <a:pt x="1596468" y="1168496"/>
                  <a:pt x="1600724" y="1170625"/>
                </a:cubicBezTo>
                <a:cubicBezTo>
                  <a:pt x="1617750" y="1157854"/>
                  <a:pt x="1617750" y="1130185"/>
                  <a:pt x="1641161" y="1125928"/>
                </a:cubicBezTo>
                <a:cubicBezTo>
                  <a:pt x="1639033" y="1128056"/>
                  <a:pt x="1634777" y="1128056"/>
                  <a:pt x="1639033" y="1132313"/>
                </a:cubicBezTo>
                <a:cubicBezTo>
                  <a:pt x="1643290" y="1132313"/>
                  <a:pt x="1645418" y="1136570"/>
                  <a:pt x="1649674" y="1134442"/>
                </a:cubicBezTo>
                <a:cubicBezTo>
                  <a:pt x="1641161" y="1123800"/>
                  <a:pt x="1656059" y="1130185"/>
                  <a:pt x="1658188" y="1128056"/>
                </a:cubicBezTo>
                <a:cubicBezTo>
                  <a:pt x="1656059" y="1121671"/>
                  <a:pt x="1651803" y="1121671"/>
                  <a:pt x="1649674" y="1115286"/>
                </a:cubicBezTo>
                <a:cubicBezTo>
                  <a:pt x="1660316" y="1119543"/>
                  <a:pt x="1660316" y="1115286"/>
                  <a:pt x="1664572" y="1115286"/>
                </a:cubicBezTo>
                <a:cubicBezTo>
                  <a:pt x="1662444" y="1111029"/>
                  <a:pt x="1660316" y="1111029"/>
                  <a:pt x="1658188" y="1108901"/>
                </a:cubicBezTo>
                <a:cubicBezTo>
                  <a:pt x="1662444" y="1108901"/>
                  <a:pt x="1660316" y="1094002"/>
                  <a:pt x="1666701" y="1098259"/>
                </a:cubicBezTo>
                <a:cubicBezTo>
                  <a:pt x="1666701" y="1102515"/>
                  <a:pt x="1660316" y="1102515"/>
                  <a:pt x="1664572" y="1108901"/>
                </a:cubicBezTo>
                <a:cubicBezTo>
                  <a:pt x="1673085" y="1102515"/>
                  <a:pt x="1673085" y="1108901"/>
                  <a:pt x="1683727" y="1113158"/>
                </a:cubicBezTo>
                <a:cubicBezTo>
                  <a:pt x="1683727" y="1106772"/>
                  <a:pt x="1679470" y="1104644"/>
                  <a:pt x="1675214" y="1102515"/>
                </a:cubicBezTo>
                <a:cubicBezTo>
                  <a:pt x="1675214" y="1096130"/>
                  <a:pt x="1685855" y="1091874"/>
                  <a:pt x="1692240" y="1085488"/>
                </a:cubicBezTo>
                <a:cubicBezTo>
                  <a:pt x="1685855" y="1081231"/>
                  <a:pt x="1687983" y="1076975"/>
                  <a:pt x="1685855" y="1070589"/>
                </a:cubicBezTo>
                <a:cubicBezTo>
                  <a:pt x="1692240" y="1068461"/>
                  <a:pt x="1692240" y="1076975"/>
                  <a:pt x="1698625" y="1076975"/>
                </a:cubicBezTo>
                <a:cubicBezTo>
                  <a:pt x="1692240" y="1068461"/>
                  <a:pt x="1694368" y="1064204"/>
                  <a:pt x="1694368" y="1057819"/>
                </a:cubicBezTo>
                <a:cubicBezTo>
                  <a:pt x="1690112" y="1057819"/>
                  <a:pt x="1690112" y="1059947"/>
                  <a:pt x="1687983" y="1057819"/>
                </a:cubicBezTo>
                <a:cubicBezTo>
                  <a:pt x="1694368" y="1057819"/>
                  <a:pt x="1687983" y="1051434"/>
                  <a:pt x="1683727" y="1049305"/>
                </a:cubicBezTo>
                <a:cubicBezTo>
                  <a:pt x="1690112" y="1049305"/>
                  <a:pt x="1685855" y="1040792"/>
                  <a:pt x="1692240" y="1042920"/>
                </a:cubicBezTo>
                <a:cubicBezTo>
                  <a:pt x="1698625" y="1049305"/>
                  <a:pt x="1692240" y="1047177"/>
                  <a:pt x="1692240" y="1049305"/>
                </a:cubicBezTo>
                <a:cubicBezTo>
                  <a:pt x="1698625" y="1049305"/>
                  <a:pt x="1696496" y="1053562"/>
                  <a:pt x="1696496" y="1055691"/>
                </a:cubicBezTo>
                <a:cubicBezTo>
                  <a:pt x="1700753" y="1051434"/>
                  <a:pt x="1705009" y="1049305"/>
                  <a:pt x="1709266" y="1051434"/>
                </a:cubicBezTo>
                <a:cubicBezTo>
                  <a:pt x="1707138" y="1051434"/>
                  <a:pt x="1709266" y="1057819"/>
                  <a:pt x="1713523" y="1057819"/>
                </a:cubicBezTo>
                <a:cubicBezTo>
                  <a:pt x="1722036" y="1055691"/>
                  <a:pt x="1713523" y="1040792"/>
                  <a:pt x="1717779" y="1034406"/>
                </a:cubicBezTo>
                <a:cubicBezTo>
                  <a:pt x="1719907" y="1038663"/>
                  <a:pt x="1722036" y="1045049"/>
                  <a:pt x="1728420" y="1045049"/>
                </a:cubicBezTo>
                <a:cubicBezTo>
                  <a:pt x="1728420" y="1045049"/>
                  <a:pt x="1728420" y="1045049"/>
                  <a:pt x="1728420" y="1042920"/>
                </a:cubicBezTo>
                <a:cubicBezTo>
                  <a:pt x="1725228" y="1039728"/>
                  <a:pt x="1722036" y="1034406"/>
                  <a:pt x="1721238" y="1030416"/>
                </a:cubicBezTo>
                <a:lnTo>
                  <a:pt x="1725297" y="1027859"/>
                </a:lnTo>
                <a:lnTo>
                  <a:pt x="1728420" y="1030150"/>
                </a:lnTo>
                <a:cubicBezTo>
                  <a:pt x="1730549" y="1025893"/>
                  <a:pt x="1734805" y="1023764"/>
                  <a:pt x="1734805" y="1017379"/>
                </a:cubicBezTo>
                <a:cubicBezTo>
                  <a:pt x="1741190" y="1015251"/>
                  <a:pt x="1743318" y="1017379"/>
                  <a:pt x="1747575" y="1019508"/>
                </a:cubicBezTo>
                <a:cubicBezTo>
                  <a:pt x="1747575" y="1013122"/>
                  <a:pt x="1745447" y="1015251"/>
                  <a:pt x="1741190" y="1008866"/>
                </a:cubicBezTo>
                <a:cubicBezTo>
                  <a:pt x="1745447" y="1008866"/>
                  <a:pt x="1745447" y="1006737"/>
                  <a:pt x="1749703" y="1006737"/>
                </a:cubicBezTo>
                <a:cubicBezTo>
                  <a:pt x="1751831" y="1006737"/>
                  <a:pt x="1753960" y="1010994"/>
                  <a:pt x="1756088" y="1010994"/>
                </a:cubicBezTo>
                <a:cubicBezTo>
                  <a:pt x="1768858" y="1004609"/>
                  <a:pt x="1762473" y="991838"/>
                  <a:pt x="1766729" y="981196"/>
                </a:cubicBezTo>
                <a:cubicBezTo>
                  <a:pt x="1770986" y="985453"/>
                  <a:pt x="1775242" y="989710"/>
                  <a:pt x="1779499" y="991838"/>
                </a:cubicBezTo>
                <a:cubicBezTo>
                  <a:pt x="1779499" y="987581"/>
                  <a:pt x="1785884" y="987581"/>
                  <a:pt x="1781627" y="981196"/>
                </a:cubicBezTo>
                <a:cubicBezTo>
                  <a:pt x="1775242" y="981196"/>
                  <a:pt x="1781627" y="991838"/>
                  <a:pt x="1773114" y="983325"/>
                </a:cubicBezTo>
                <a:cubicBezTo>
                  <a:pt x="1773114" y="979068"/>
                  <a:pt x="1781627" y="976939"/>
                  <a:pt x="1790140" y="976939"/>
                </a:cubicBezTo>
                <a:cubicBezTo>
                  <a:pt x="1785884" y="968426"/>
                  <a:pt x="1783755" y="976939"/>
                  <a:pt x="1777371" y="970554"/>
                </a:cubicBezTo>
                <a:cubicBezTo>
                  <a:pt x="1792268" y="966297"/>
                  <a:pt x="1790140" y="949270"/>
                  <a:pt x="1792268" y="940757"/>
                </a:cubicBezTo>
                <a:cubicBezTo>
                  <a:pt x="1796525" y="945013"/>
                  <a:pt x="1790140" y="942885"/>
                  <a:pt x="1792268" y="947142"/>
                </a:cubicBezTo>
                <a:cubicBezTo>
                  <a:pt x="1798653" y="947142"/>
                  <a:pt x="1798653" y="953527"/>
                  <a:pt x="1805038" y="951398"/>
                </a:cubicBezTo>
                <a:cubicBezTo>
                  <a:pt x="1796525" y="930114"/>
                  <a:pt x="1819936" y="932243"/>
                  <a:pt x="1824193" y="919472"/>
                </a:cubicBezTo>
                <a:cubicBezTo>
                  <a:pt x="1824193" y="923729"/>
                  <a:pt x="1828449" y="925858"/>
                  <a:pt x="1832706" y="923729"/>
                </a:cubicBezTo>
                <a:cubicBezTo>
                  <a:pt x="1828449" y="917344"/>
                  <a:pt x="1826321" y="910959"/>
                  <a:pt x="1828449" y="908830"/>
                </a:cubicBezTo>
                <a:cubicBezTo>
                  <a:pt x="1830577" y="910959"/>
                  <a:pt x="1832706" y="910959"/>
                  <a:pt x="1834834" y="913087"/>
                </a:cubicBezTo>
                <a:cubicBezTo>
                  <a:pt x="1834834" y="900317"/>
                  <a:pt x="1849732" y="898188"/>
                  <a:pt x="1845475" y="885418"/>
                </a:cubicBezTo>
                <a:cubicBezTo>
                  <a:pt x="1847603" y="887546"/>
                  <a:pt x="1849732" y="889675"/>
                  <a:pt x="1851860" y="889675"/>
                </a:cubicBezTo>
                <a:cubicBezTo>
                  <a:pt x="1858245" y="874776"/>
                  <a:pt x="1860373" y="879033"/>
                  <a:pt x="1873143" y="872647"/>
                </a:cubicBezTo>
                <a:cubicBezTo>
                  <a:pt x="1873143" y="876904"/>
                  <a:pt x="1877399" y="879033"/>
                  <a:pt x="1879528" y="879033"/>
                </a:cubicBezTo>
                <a:cubicBezTo>
                  <a:pt x="1875271" y="870519"/>
                  <a:pt x="1888041" y="879033"/>
                  <a:pt x="1885912" y="872647"/>
                </a:cubicBezTo>
                <a:cubicBezTo>
                  <a:pt x="1883784" y="868391"/>
                  <a:pt x="1881656" y="866262"/>
                  <a:pt x="1879528" y="864134"/>
                </a:cubicBezTo>
                <a:cubicBezTo>
                  <a:pt x="1881656" y="864134"/>
                  <a:pt x="1885912" y="862005"/>
                  <a:pt x="1885912" y="859877"/>
                </a:cubicBezTo>
                <a:cubicBezTo>
                  <a:pt x="1883784" y="857749"/>
                  <a:pt x="1879528" y="859877"/>
                  <a:pt x="1877399" y="855620"/>
                </a:cubicBezTo>
                <a:cubicBezTo>
                  <a:pt x="1885912" y="853492"/>
                  <a:pt x="1885912" y="857749"/>
                  <a:pt x="1890169" y="849235"/>
                </a:cubicBezTo>
                <a:cubicBezTo>
                  <a:pt x="1885912" y="849235"/>
                  <a:pt x="1881656" y="851363"/>
                  <a:pt x="1879528" y="847107"/>
                </a:cubicBezTo>
                <a:cubicBezTo>
                  <a:pt x="1896554" y="847107"/>
                  <a:pt x="1900810" y="827951"/>
                  <a:pt x="1913580" y="842850"/>
                </a:cubicBezTo>
                <a:cubicBezTo>
                  <a:pt x="1919965" y="840721"/>
                  <a:pt x="1915708" y="832208"/>
                  <a:pt x="1922093" y="827951"/>
                </a:cubicBezTo>
                <a:cubicBezTo>
                  <a:pt x="1922093" y="830079"/>
                  <a:pt x="1924221" y="834336"/>
                  <a:pt x="1926349" y="834336"/>
                </a:cubicBezTo>
                <a:cubicBezTo>
                  <a:pt x="1926349" y="832208"/>
                  <a:pt x="1928478" y="830079"/>
                  <a:pt x="1930606" y="830079"/>
                </a:cubicBezTo>
                <a:cubicBezTo>
                  <a:pt x="1930606" y="830079"/>
                  <a:pt x="1930606" y="830079"/>
                  <a:pt x="1930606" y="823694"/>
                </a:cubicBezTo>
                <a:cubicBezTo>
                  <a:pt x="1926349" y="819437"/>
                  <a:pt x="1922093" y="817309"/>
                  <a:pt x="1917836" y="815180"/>
                </a:cubicBezTo>
                <a:cubicBezTo>
                  <a:pt x="1922093" y="817309"/>
                  <a:pt x="1926349" y="817309"/>
                  <a:pt x="1930606" y="815180"/>
                </a:cubicBezTo>
                <a:cubicBezTo>
                  <a:pt x="1930606" y="815180"/>
                  <a:pt x="1930606" y="815180"/>
                  <a:pt x="1930606" y="804538"/>
                </a:cubicBezTo>
                <a:cubicBezTo>
                  <a:pt x="1958273" y="785383"/>
                  <a:pt x="1977428" y="757713"/>
                  <a:pt x="2002967" y="736429"/>
                </a:cubicBezTo>
                <a:cubicBezTo>
                  <a:pt x="2007224" y="742815"/>
                  <a:pt x="1996582" y="740686"/>
                  <a:pt x="1998711" y="744943"/>
                </a:cubicBezTo>
                <a:cubicBezTo>
                  <a:pt x="1998711" y="744943"/>
                  <a:pt x="1998711" y="744943"/>
                  <a:pt x="2005095" y="744943"/>
                </a:cubicBezTo>
                <a:cubicBezTo>
                  <a:pt x="2005095" y="744943"/>
                  <a:pt x="2005095" y="742815"/>
                  <a:pt x="2002967" y="742815"/>
                </a:cubicBezTo>
                <a:cubicBezTo>
                  <a:pt x="2009352" y="740686"/>
                  <a:pt x="2009352" y="742815"/>
                  <a:pt x="2011480" y="744943"/>
                </a:cubicBezTo>
                <a:cubicBezTo>
                  <a:pt x="2011480" y="744943"/>
                  <a:pt x="2011480" y="744943"/>
                  <a:pt x="2015737" y="744943"/>
                </a:cubicBezTo>
                <a:cubicBezTo>
                  <a:pt x="2017865" y="744943"/>
                  <a:pt x="2019993" y="742815"/>
                  <a:pt x="2019993" y="740686"/>
                </a:cubicBezTo>
                <a:cubicBezTo>
                  <a:pt x="2017865" y="738558"/>
                  <a:pt x="2015737" y="736429"/>
                  <a:pt x="2013608" y="736429"/>
                </a:cubicBezTo>
                <a:cubicBezTo>
                  <a:pt x="2005095" y="736429"/>
                  <a:pt x="1998711" y="732173"/>
                  <a:pt x="1992326" y="730044"/>
                </a:cubicBezTo>
                <a:cubicBezTo>
                  <a:pt x="1996582" y="730044"/>
                  <a:pt x="1992326" y="723659"/>
                  <a:pt x="2000839" y="725787"/>
                </a:cubicBezTo>
                <a:cubicBezTo>
                  <a:pt x="2002967" y="730044"/>
                  <a:pt x="2002967" y="734301"/>
                  <a:pt x="2007224" y="734301"/>
                </a:cubicBezTo>
                <a:cubicBezTo>
                  <a:pt x="2009352" y="723659"/>
                  <a:pt x="2028506" y="727916"/>
                  <a:pt x="2024250" y="715145"/>
                </a:cubicBezTo>
                <a:cubicBezTo>
                  <a:pt x="2030635" y="717274"/>
                  <a:pt x="2030635" y="717274"/>
                  <a:pt x="2026378" y="710888"/>
                </a:cubicBezTo>
                <a:cubicBezTo>
                  <a:pt x="2032763" y="713017"/>
                  <a:pt x="2032763" y="710888"/>
                  <a:pt x="2037019" y="708760"/>
                </a:cubicBezTo>
                <a:cubicBezTo>
                  <a:pt x="2039148" y="715145"/>
                  <a:pt x="2032763" y="715145"/>
                  <a:pt x="2034891" y="721530"/>
                </a:cubicBezTo>
                <a:cubicBezTo>
                  <a:pt x="2049789" y="723659"/>
                  <a:pt x="2043404" y="710888"/>
                  <a:pt x="2049789" y="706632"/>
                </a:cubicBezTo>
                <a:cubicBezTo>
                  <a:pt x="2058302" y="713017"/>
                  <a:pt x="2058302" y="704503"/>
                  <a:pt x="2062559" y="704503"/>
                </a:cubicBezTo>
                <a:cubicBezTo>
                  <a:pt x="2068943" y="708760"/>
                  <a:pt x="2068943" y="717274"/>
                  <a:pt x="2077457" y="719402"/>
                </a:cubicBezTo>
                <a:cubicBezTo>
                  <a:pt x="2071072" y="710888"/>
                  <a:pt x="2079585" y="710888"/>
                  <a:pt x="2079585" y="706632"/>
                </a:cubicBezTo>
                <a:cubicBezTo>
                  <a:pt x="2075328" y="698118"/>
                  <a:pt x="2077457" y="700246"/>
                  <a:pt x="2071072" y="693861"/>
                </a:cubicBezTo>
                <a:cubicBezTo>
                  <a:pt x="2079585" y="695990"/>
                  <a:pt x="2077457" y="695990"/>
                  <a:pt x="2088098" y="695990"/>
                </a:cubicBezTo>
                <a:cubicBezTo>
                  <a:pt x="2090226" y="700246"/>
                  <a:pt x="2092354" y="700246"/>
                  <a:pt x="2098739" y="706632"/>
                </a:cubicBezTo>
                <a:cubicBezTo>
                  <a:pt x="2098739" y="710888"/>
                  <a:pt x="2090226" y="708760"/>
                  <a:pt x="2096611" y="717274"/>
                </a:cubicBezTo>
                <a:cubicBezTo>
                  <a:pt x="2079585" y="717274"/>
                  <a:pt x="2081713" y="730044"/>
                  <a:pt x="2068943" y="734301"/>
                </a:cubicBezTo>
                <a:cubicBezTo>
                  <a:pt x="2073200" y="740686"/>
                  <a:pt x="2073200" y="742815"/>
                  <a:pt x="2071072" y="744943"/>
                </a:cubicBezTo>
                <a:cubicBezTo>
                  <a:pt x="2071072" y="744943"/>
                  <a:pt x="2071072" y="744943"/>
                  <a:pt x="2171100" y="744943"/>
                </a:cubicBezTo>
                <a:cubicBezTo>
                  <a:pt x="2166844" y="742815"/>
                  <a:pt x="2171100" y="742815"/>
                  <a:pt x="2166844" y="736429"/>
                </a:cubicBezTo>
                <a:cubicBezTo>
                  <a:pt x="2173229" y="738558"/>
                  <a:pt x="2173229" y="736429"/>
                  <a:pt x="2171100" y="732173"/>
                </a:cubicBezTo>
                <a:cubicBezTo>
                  <a:pt x="2177485" y="736429"/>
                  <a:pt x="2179613" y="727916"/>
                  <a:pt x="2183870" y="736429"/>
                </a:cubicBezTo>
                <a:cubicBezTo>
                  <a:pt x="2183870" y="736429"/>
                  <a:pt x="2171100" y="732173"/>
                  <a:pt x="2177485" y="742815"/>
                </a:cubicBezTo>
                <a:cubicBezTo>
                  <a:pt x="2185998" y="738558"/>
                  <a:pt x="2188126" y="744943"/>
                  <a:pt x="2196640" y="747071"/>
                </a:cubicBezTo>
                <a:cubicBezTo>
                  <a:pt x="2190255" y="738558"/>
                  <a:pt x="2207281" y="744943"/>
                  <a:pt x="2205153" y="736429"/>
                </a:cubicBezTo>
                <a:cubicBezTo>
                  <a:pt x="2207281" y="740686"/>
                  <a:pt x="2207281" y="740686"/>
                  <a:pt x="2207281" y="742815"/>
                </a:cubicBezTo>
                <a:cubicBezTo>
                  <a:pt x="2209409" y="742815"/>
                  <a:pt x="2209409" y="740686"/>
                  <a:pt x="2211537" y="738558"/>
                </a:cubicBezTo>
                <a:cubicBezTo>
                  <a:pt x="2209409" y="738558"/>
                  <a:pt x="2205153" y="738558"/>
                  <a:pt x="2207281" y="734301"/>
                </a:cubicBezTo>
                <a:cubicBezTo>
                  <a:pt x="2207281" y="734301"/>
                  <a:pt x="2207281" y="734301"/>
                  <a:pt x="2209409" y="734301"/>
                </a:cubicBezTo>
                <a:cubicBezTo>
                  <a:pt x="2205153" y="727916"/>
                  <a:pt x="2205153" y="723659"/>
                  <a:pt x="2209409" y="721530"/>
                </a:cubicBezTo>
                <a:cubicBezTo>
                  <a:pt x="2211537" y="727916"/>
                  <a:pt x="2211537" y="730044"/>
                  <a:pt x="2211537" y="734301"/>
                </a:cubicBezTo>
                <a:cubicBezTo>
                  <a:pt x="2211537" y="732173"/>
                  <a:pt x="2211537" y="730044"/>
                  <a:pt x="2213666" y="730044"/>
                </a:cubicBezTo>
                <a:cubicBezTo>
                  <a:pt x="2215794" y="732173"/>
                  <a:pt x="2217922" y="734301"/>
                  <a:pt x="2222179" y="734301"/>
                </a:cubicBezTo>
                <a:cubicBezTo>
                  <a:pt x="2224307" y="727916"/>
                  <a:pt x="2232820" y="727916"/>
                  <a:pt x="2230692" y="717274"/>
                </a:cubicBezTo>
                <a:cubicBezTo>
                  <a:pt x="2234948" y="717274"/>
                  <a:pt x="2234948" y="721530"/>
                  <a:pt x="2239205" y="721530"/>
                </a:cubicBezTo>
                <a:cubicBezTo>
                  <a:pt x="2237077" y="706632"/>
                  <a:pt x="2251975" y="710888"/>
                  <a:pt x="2251975" y="700246"/>
                </a:cubicBezTo>
                <a:cubicBezTo>
                  <a:pt x="2249846" y="700246"/>
                  <a:pt x="2249846" y="698118"/>
                  <a:pt x="2247718" y="698118"/>
                </a:cubicBezTo>
                <a:cubicBezTo>
                  <a:pt x="2247718" y="702375"/>
                  <a:pt x="2241333" y="702375"/>
                  <a:pt x="2237077" y="704503"/>
                </a:cubicBezTo>
                <a:cubicBezTo>
                  <a:pt x="2241333" y="698118"/>
                  <a:pt x="2243461" y="691733"/>
                  <a:pt x="2237077" y="683219"/>
                </a:cubicBezTo>
                <a:cubicBezTo>
                  <a:pt x="2247718" y="681091"/>
                  <a:pt x="2239205" y="693861"/>
                  <a:pt x="2245590" y="693861"/>
                </a:cubicBezTo>
                <a:cubicBezTo>
                  <a:pt x="2256231" y="678962"/>
                  <a:pt x="2258359" y="638523"/>
                  <a:pt x="2279642" y="632137"/>
                </a:cubicBezTo>
                <a:cubicBezTo>
                  <a:pt x="2275385" y="623624"/>
                  <a:pt x="2279642" y="625752"/>
                  <a:pt x="2281770" y="621495"/>
                </a:cubicBezTo>
                <a:cubicBezTo>
                  <a:pt x="2292412" y="630009"/>
                  <a:pt x="2275385" y="640651"/>
                  <a:pt x="2286027" y="647036"/>
                </a:cubicBezTo>
                <a:cubicBezTo>
                  <a:pt x="2294540" y="638523"/>
                  <a:pt x="2303053" y="625752"/>
                  <a:pt x="2307310" y="608725"/>
                </a:cubicBezTo>
                <a:cubicBezTo>
                  <a:pt x="2315823" y="608725"/>
                  <a:pt x="2315823" y="615110"/>
                  <a:pt x="2307310" y="610853"/>
                </a:cubicBezTo>
                <a:cubicBezTo>
                  <a:pt x="2311566" y="615110"/>
                  <a:pt x="2305181" y="627881"/>
                  <a:pt x="2311566" y="634266"/>
                </a:cubicBezTo>
                <a:cubicBezTo>
                  <a:pt x="2317951" y="625752"/>
                  <a:pt x="2320079" y="608725"/>
                  <a:pt x="2317951" y="604468"/>
                </a:cubicBezTo>
                <a:cubicBezTo>
                  <a:pt x="2317951" y="606596"/>
                  <a:pt x="2322207" y="606596"/>
                  <a:pt x="2324336" y="608725"/>
                </a:cubicBezTo>
                <a:cubicBezTo>
                  <a:pt x="2328592" y="585312"/>
                  <a:pt x="2341362" y="574670"/>
                  <a:pt x="2334977" y="540616"/>
                </a:cubicBezTo>
                <a:cubicBezTo>
                  <a:pt x="2341362" y="542744"/>
                  <a:pt x="2343490" y="547001"/>
                  <a:pt x="2347747" y="551258"/>
                </a:cubicBezTo>
                <a:cubicBezTo>
                  <a:pt x="2343490" y="551258"/>
                  <a:pt x="2341362" y="547001"/>
                  <a:pt x="2341362" y="551258"/>
                </a:cubicBezTo>
                <a:cubicBezTo>
                  <a:pt x="2339234" y="553386"/>
                  <a:pt x="2339234" y="555515"/>
                  <a:pt x="2343490" y="557643"/>
                </a:cubicBezTo>
                <a:cubicBezTo>
                  <a:pt x="2345618" y="553386"/>
                  <a:pt x="2352003" y="553386"/>
                  <a:pt x="2354131" y="549129"/>
                </a:cubicBezTo>
                <a:cubicBezTo>
                  <a:pt x="2349875" y="547001"/>
                  <a:pt x="2349875" y="542744"/>
                  <a:pt x="2347747" y="540616"/>
                </a:cubicBezTo>
                <a:cubicBezTo>
                  <a:pt x="2349875" y="536359"/>
                  <a:pt x="2360516" y="542744"/>
                  <a:pt x="2362645" y="538487"/>
                </a:cubicBezTo>
                <a:cubicBezTo>
                  <a:pt x="2360516" y="536359"/>
                  <a:pt x="2360516" y="532102"/>
                  <a:pt x="2358388" y="532102"/>
                </a:cubicBezTo>
                <a:cubicBezTo>
                  <a:pt x="2354131" y="538487"/>
                  <a:pt x="2356260" y="538487"/>
                  <a:pt x="2347747" y="532102"/>
                </a:cubicBezTo>
                <a:cubicBezTo>
                  <a:pt x="2347747" y="536359"/>
                  <a:pt x="2343490" y="538487"/>
                  <a:pt x="2339234" y="540616"/>
                </a:cubicBezTo>
                <a:cubicBezTo>
                  <a:pt x="2339234" y="534231"/>
                  <a:pt x="2332849" y="544873"/>
                  <a:pt x="2330720" y="538487"/>
                </a:cubicBezTo>
                <a:cubicBezTo>
                  <a:pt x="2334977" y="532102"/>
                  <a:pt x="2332849" y="536359"/>
                  <a:pt x="2341362" y="538487"/>
                </a:cubicBezTo>
                <a:cubicBezTo>
                  <a:pt x="2354131" y="529974"/>
                  <a:pt x="2345618" y="517203"/>
                  <a:pt x="2352003" y="508690"/>
                </a:cubicBezTo>
                <a:cubicBezTo>
                  <a:pt x="2356260" y="519332"/>
                  <a:pt x="2356260" y="532102"/>
                  <a:pt x="2366901" y="536359"/>
                </a:cubicBezTo>
                <a:cubicBezTo>
                  <a:pt x="2377542" y="534231"/>
                  <a:pt x="2371158" y="515075"/>
                  <a:pt x="2377542" y="510818"/>
                </a:cubicBezTo>
                <a:cubicBezTo>
                  <a:pt x="2388184" y="515075"/>
                  <a:pt x="2386055" y="506561"/>
                  <a:pt x="2392440" y="502304"/>
                </a:cubicBezTo>
                <a:cubicBezTo>
                  <a:pt x="2386055" y="498048"/>
                  <a:pt x="2390312" y="478892"/>
                  <a:pt x="2396697" y="483149"/>
                </a:cubicBezTo>
                <a:cubicBezTo>
                  <a:pt x="2392440" y="487406"/>
                  <a:pt x="2390312" y="495919"/>
                  <a:pt x="2398825" y="495919"/>
                </a:cubicBezTo>
                <a:cubicBezTo>
                  <a:pt x="2398825" y="487406"/>
                  <a:pt x="2403082" y="487406"/>
                  <a:pt x="2403082" y="483149"/>
                </a:cubicBezTo>
                <a:cubicBezTo>
                  <a:pt x="2398825" y="483149"/>
                  <a:pt x="2400953" y="476764"/>
                  <a:pt x="2396697" y="476764"/>
                </a:cubicBezTo>
                <a:cubicBezTo>
                  <a:pt x="2400953" y="466122"/>
                  <a:pt x="2398825" y="470378"/>
                  <a:pt x="2403082" y="455479"/>
                </a:cubicBezTo>
                <a:cubicBezTo>
                  <a:pt x="2422236" y="457608"/>
                  <a:pt x="2405210" y="434195"/>
                  <a:pt x="2428621" y="438452"/>
                </a:cubicBezTo>
                <a:cubicBezTo>
                  <a:pt x="2426493" y="432067"/>
                  <a:pt x="2430749" y="432067"/>
                  <a:pt x="2428621" y="423553"/>
                </a:cubicBezTo>
                <a:cubicBezTo>
                  <a:pt x="2437134" y="434195"/>
                  <a:pt x="2441390" y="442709"/>
                  <a:pt x="2445647" y="453351"/>
                </a:cubicBezTo>
                <a:cubicBezTo>
                  <a:pt x="2456288" y="438452"/>
                  <a:pt x="2471186" y="427810"/>
                  <a:pt x="2460545" y="404398"/>
                </a:cubicBezTo>
                <a:cubicBezTo>
                  <a:pt x="2473314" y="395884"/>
                  <a:pt x="2488212" y="380985"/>
                  <a:pt x="2479699" y="357573"/>
                </a:cubicBezTo>
                <a:cubicBezTo>
                  <a:pt x="2456288" y="355444"/>
                  <a:pt x="2466930" y="402269"/>
                  <a:pt x="2449904" y="400141"/>
                </a:cubicBezTo>
                <a:cubicBezTo>
                  <a:pt x="2454160" y="400141"/>
                  <a:pt x="2458417" y="410783"/>
                  <a:pt x="2452032" y="410783"/>
                </a:cubicBezTo>
                <a:cubicBezTo>
                  <a:pt x="2452032" y="408655"/>
                  <a:pt x="2449904" y="406526"/>
                  <a:pt x="2445647" y="404398"/>
                </a:cubicBezTo>
                <a:cubicBezTo>
                  <a:pt x="2443519" y="415040"/>
                  <a:pt x="2456288" y="434195"/>
                  <a:pt x="2443519" y="440581"/>
                </a:cubicBezTo>
                <a:cubicBezTo>
                  <a:pt x="2439262" y="427810"/>
                  <a:pt x="2432877" y="400141"/>
                  <a:pt x="2439262" y="391627"/>
                </a:cubicBezTo>
                <a:cubicBezTo>
                  <a:pt x="2443519" y="393756"/>
                  <a:pt x="2439262" y="404398"/>
                  <a:pt x="2447775" y="404398"/>
                </a:cubicBezTo>
                <a:cubicBezTo>
                  <a:pt x="2447775" y="389499"/>
                  <a:pt x="2452032" y="383114"/>
                  <a:pt x="2445647" y="366086"/>
                </a:cubicBezTo>
                <a:cubicBezTo>
                  <a:pt x="2454160" y="363958"/>
                  <a:pt x="2460545" y="357573"/>
                  <a:pt x="2469058" y="355444"/>
                </a:cubicBezTo>
                <a:cubicBezTo>
                  <a:pt x="2466930" y="338417"/>
                  <a:pt x="2475443" y="336289"/>
                  <a:pt x="2464801" y="323518"/>
                </a:cubicBezTo>
                <a:cubicBezTo>
                  <a:pt x="2473314" y="321390"/>
                  <a:pt x="2469058" y="332032"/>
                  <a:pt x="2477571" y="332032"/>
                </a:cubicBezTo>
                <a:cubicBezTo>
                  <a:pt x="2483956" y="325647"/>
                  <a:pt x="2479699" y="327775"/>
                  <a:pt x="2488212" y="334160"/>
                </a:cubicBezTo>
                <a:cubicBezTo>
                  <a:pt x="2488212" y="334160"/>
                  <a:pt x="2488212" y="334160"/>
                  <a:pt x="2486084" y="312876"/>
                </a:cubicBezTo>
                <a:cubicBezTo>
                  <a:pt x="2492469" y="312876"/>
                  <a:pt x="2496725" y="310748"/>
                  <a:pt x="2496725" y="304362"/>
                </a:cubicBezTo>
                <a:cubicBezTo>
                  <a:pt x="2490341" y="300106"/>
                  <a:pt x="2492469" y="306491"/>
                  <a:pt x="2488212" y="306491"/>
                </a:cubicBezTo>
                <a:cubicBezTo>
                  <a:pt x="2490341" y="300106"/>
                  <a:pt x="2488212" y="295849"/>
                  <a:pt x="2483956" y="293720"/>
                </a:cubicBezTo>
                <a:cubicBezTo>
                  <a:pt x="2488212" y="291592"/>
                  <a:pt x="2486084" y="283078"/>
                  <a:pt x="2496725" y="285207"/>
                </a:cubicBezTo>
                <a:cubicBezTo>
                  <a:pt x="2496725" y="291592"/>
                  <a:pt x="2498854" y="297977"/>
                  <a:pt x="2505239" y="295849"/>
                </a:cubicBezTo>
                <a:cubicBezTo>
                  <a:pt x="2503110" y="285207"/>
                  <a:pt x="2500982" y="274565"/>
                  <a:pt x="2498854" y="261794"/>
                </a:cubicBezTo>
                <a:cubicBezTo>
                  <a:pt x="2513752" y="268179"/>
                  <a:pt x="2498854" y="240510"/>
                  <a:pt x="2511623" y="246895"/>
                </a:cubicBezTo>
                <a:cubicBezTo>
                  <a:pt x="2518008" y="253281"/>
                  <a:pt x="2509495" y="253281"/>
                  <a:pt x="2518008" y="259666"/>
                </a:cubicBezTo>
                <a:cubicBezTo>
                  <a:pt x="2511623" y="257538"/>
                  <a:pt x="2513752" y="266051"/>
                  <a:pt x="2511623" y="268179"/>
                </a:cubicBezTo>
                <a:cubicBezTo>
                  <a:pt x="2513752" y="270308"/>
                  <a:pt x="2515880" y="272436"/>
                  <a:pt x="2520136" y="272436"/>
                </a:cubicBezTo>
                <a:cubicBezTo>
                  <a:pt x="2520136" y="272436"/>
                  <a:pt x="2520136" y="272436"/>
                  <a:pt x="2520136" y="259666"/>
                </a:cubicBezTo>
                <a:cubicBezTo>
                  <a:pt x="2530778" y="266051"/>
                  <a:pt x="2526521" y="253281"/>
                  <a:pt x="2535034" y="253281"/>
                </a:cubicBezTo>
                <a:cubicBezTo>
                  <a:pt x="2532906" y="268179"/>
                  <a:pt x="2518008" y="274565"/>
                  <a:pt x="2532906" y="293720"/>
                </a:cubicBezTo>
                <a:cubicBezTo>
                  <a:pt x="2545676" y="291592"/>
                  <a:pt x="2537163" y="249024"/>
                  <a:pt x="2560574" y="266051"/>
                </a:cubicBezTo>
                <a:cubicBezTo>
                  <a:pt x="2562702" y="263923"/>
                  <a:pt x="2562702" y="259666"/>
                  <a:pt x="2562702" y="253281"/>
                </a:cubicBezTo>
                <a:cubicBezTo>
                  <a:pt x="2558445" y="253281"/>
                  <a:pt x="2556317" y="253281"/>
                  <a:pt x="2556317" y="249024"/>
                </a:cubicBezTo>
                <a:cubicBezTo>
                  <a:pt x="2573343" y="240510"/>
                  <a:pt x="2579728" y="212841"/>
                  <a:pt x="2598882" y="204327"/>
                </a:cubicBezTo>
                <a:cubicBezTo>
                  <a:pt x="2596754" y="202199"/>
                  <a:pt x="2596754" y="197942"/>
                  <a:pt x="2594626" y="195814"/>
                </a:cubicBezTo>
                <a:cubicBezTo>
                  <a:pt x="2603139" y="200071"/>
                  <a:pt x="2598882" y="189428"/>
                  <a:pt x="2605267" y="189428"/>
                </a:cubicBezTo>
                <a:cubicBezTo>
                  <a:pt x="2607395" y="197942"/>
                  <a:pt x="2601011" y="200071"/>
                  <a:pt x="2607395" y="204327"/>
                </a:cubicBezTo>
                <a:cubicBezTo>
                  <a:pt x="2613780" y="197942"/>
                  <a:pt x="2622293" y="193685"/>
                  <a:pt x="2626550" y="185172"/>
                </a:cubicBezTo>
                <a:cubicBezTo>
                  <a:pt x="2632935" y="183043"/>
                  <a:pt x="2630806" y="189428"/>
                  <a:pt x="2637191" y="189428"/>
                </a:cubicBezTo>
                <a:cubicBezTo>
                  <a:pt x="2637191" y="185172"/>
                  <a:pt x="2632935" y="183043"/>
                  <a:pt x="2635063" y="178786"/>
                </a:cubicBezTo>
                <a:cubicBezTo>
                  <a:pt x="2639319" y="180915"/>
                  <a:pt x="2641448" y="185172"/>
                  <a:pt x="2647833" y="185172"/>
                </a:cubicBezTo>
                <a:cubicBezTo>
                  <a:pt x="2647833" y="176658"/>
                  <a:pt x="2649961" y="178786"/>
                  <a:pt x="2647833" y="170273"/>
                </a:cubicBezTo>
                <a:cubicBezTo>
                  <a:pt x="2654217" y="174530"/>
                  <a:pt x="2656346" y="180915"/>
                  <a:pt x="2664859" y="185172"/>
                </a:cubicBezTo>
                <a:cubicBezTo>
                  <a:pt x="2666987" y="178786"/>
                  <a:pt x="2666987" y="170273"/>
                  <a:pt x="2675500" y="172401"/>
                </a:cubicBezTo>
                <a:cubicBezTo>
                  <a:pt x="2675500" y="172401"/>
                  <a:pt x="2675500" y="174530"/>
                  <a:pt x="2675500" y="176658"/>
                </a:cubicBezTo>
                <a:cubicBezTo>
                  <a:pt x="2675500" y="176658"/>
                  <a:pt x="2677628" y="176658"/>
                  <a:pt x="2677628" y="178786"/>
                </a:cubicBezTo>
                <a:cubicBezTo>
                  <a:pt x="2671244" y="174530"/>
                  <a:pt x="2664859" y="183043"/>
                  <a:pt x="2671244" y="187300"/>
                </a:cubicBezTo>
                <a:cubicBezTo>
                  <a:pt x="2677628" y="178786"/>
                  <a:pt x="2684013" y="174530"/>
                  <a:pt x="2684013" y="161759"/>
                </a:cubicBezTo>
                <a:cubicBezTo>
                  <a:pt x="2692526" y="168144"/>
                  <a:pt x="2692526" y="159631"/>
                  <a:pt x="2696783" y="163888"/>
                </a:cubicBezTo>
                <a:cubicBezTo>
                  <a:pt x="2694654" y="161759"/>
                  <a:pt x="2694654" y="155374"/>
                  <a:pt x="2701039" y="155374"/>
                </a:cubicBezTo>
                <a:cubicBezTo>
                  <a:pt x="2701039" y="166016"/>
                  <a:pt x="2705296" y="170273"/>
                  <a:pt x="2713809" y="172401"/>
                </a:cubicBezTo>
                <a:cubicBezTo>
                  <a:pt x="2711681" y="178786"/>
                  <a:pt x="2707424" y="183043"/>
                  <a:pt x="2705296" y="189428"/>
                </a:cubicBezTo>
                <a:cubicBezTo>
                  <a:pt x="2709552" y="189428"/>
                  <a:pt x="2707424" y="197942"/>
                  <a:pt x="2715937" y="197942"/>
                </a:cubicBezTo>
                <a:cubicBezTo>
                  <a:pt x="2711681" y="183043"/>
                  <a:pt x="2718065" y="176658"/>
                  <a:pt x="2724450" y="168144"/>
                </a:cubicBezTo>
                <a:cubicBezTo>
                  <a:pt x="2720194" y="163888"/>
                  <a:pt x="2713809" y="151117"/>
                  <a:pt x="2724450" y="148989"/>
                </a:cubicBezTo>
                <a:cubicBezTo>
                  <a:pt x="2724450" y="155374"/>
                  <a:pt x="2722322" y="155374"/>
                  <a:pt x="2722322" y="163888"/>
                </a:cubicBezTo>
                <a:cubicBezTo>
                  <a:pt x="2726579" y="166016"/>
                  <a:pt x="2735092" y="166016"/>
                  <a:pt x="2737220" y="166016"/>
                </a:cubicBezTo>
                <a:cubicBezTo>
                  <a:pt x="2735092" y="163888"/>
                  <a:pt x="2726579" y="155374"/>
                  <a:pt x="2735092" y="153245"/>
                </a:cubicBezTo>
                <a:cubicBezTo>
                  <a:pt x="2732963" y="157502"/>
                  <a:pt x="2741476" y="163888"/>
                  <a:pt x="2741476" y="157502"/>
                </a:cubicBezTo>
                <a:cubicBezTo>
                  <a:pt x="2741476" y="151117"/>
                  <a:pt x="2732963" y="148989"/>
                  <a:pt x="2737220" y="140475"/>
                </a:cubicBezTo>
                <a:cubicBezTo>
                  <a:pt x="2741476" y="140475"/>
                  <a:pt x="2747861" y="151117"/>
                  <a:pt x="2749989" y="146860"/>
                </a:cubicBezTo>
                <a:cubicBezTo>
                  <a:pt x="2745733" y="144732"/>
                  <a:pt x="2741476" y="129833"/>
                  <a:pt x="2745733" y="127705"/>
                </a:cubicBezTo>
                <a:cubicBezTo>
                  <a:pt x="2752118" y="129833"/>
                  <a:pt x="2747861" y="134090"/>
                  <a:pt x="2749989" y="136218"/>
                </a:cubicBezTo>
                <a:cubicBezTo>
                  <a:pt x="2752118" y="129833"/>
                  <a:pt x="2760631" y="142604"/>
                  <a:pt x="2758503" y="136218"/>
                </a:cubicBezTo>
                <a:cubicBezTo>
                  <a:pt x="2747861" y="127705"/>
                  <a:pt x="2758503" y="110677"/>
                  <a:pt x="2767016" y="108549"/>
                </a:cubicBezTo>
                <a:cubicBezTo>
                  <a:pt x="2764887" y="104292"/>
                  <a:pt x="2762759" y="100035"/>
                  <a:pt x="2758503" y="97907"/>
                </a:cubicBezTo>
                <a:cubicBezTo>
                  <a:pt x="2764887" y="97907"/>
                  <a:pt x="2767016" y="93650"/>
                  <a:pt x="2760631" y="89393"/>
                </a:cubicBezTo>
                <a:cubicBezTo>
                  <a:pt x="2767016" y="89393"/>
                  <a:pt x="2764887" y="83008"/>
                  <a:pt x="2771272" y="85136"/>
                </a:cubicBezTo>
                <a:cubicBezTo>
                  <a:pt x="2773400" y="93650"/>
                  <a:pt x="2769144" y="110677"/>
                  <a:pt x="2764887" y="117063"/>
                </a:cubicBezTo>
                <a:cubicBezTo>
                  <a:pt x="2767016" y="117063"/>
                  <a:pt x="2767016" y="119191"/>
                  <a:pt x="2769144" y="121319"/>
                </a:cubicBezTo>
                <a:cubicBezTo>
                  <a:pt x="2779785" y="95778"/>
                  <a:pt x="2794683" y="89393"/>
                  <a:pt x="2801068" y="59596"/>
                </a:cubicBezTo>
                <a:cubicBezTo>
                  <a:pt x="2807453" y="61724"/>
                  <a:pt x="2807453" y="57467"/>
                  <a:pt x="2813838" y="59596"/>
                </a:cubicBezTo>
                <a:cubicBezTo>
                  <a:pt x="2813838" y="65981"/>
                  <a:pt x="2811709" y="72366"/>
                  <a:pt x="2809581" y="80880"/>
                </a:cubicBezTo>
                <a:cubicBezTo>
                  <a:pt x="2807453" y="87265"/>
                  <a:pt x="2805324" y="95778"/>
                  <a:pt x="2809581" y="104292"/>
                </a:cubicBezTo>
                <a:cubicBezTo>
                  <a:pt x="2811709" y="104292"/>
                  <a:pt x="2811709" y="104292"/>
                  <a:pt x="2813838" y="106421"/>
                </a:cubicBezTo>
                <a:cubicBezTo>
                  <a:pt x="2818094" y="85136"/>
                  <a:pt x="2818094" y="57467"/>
                  <a:pt x="2841505" y="59596"/>
                </a:cubicBezTo>
                <a:cubicBezTo>
                  <a:pt x="2847890" y="44697"/>
                  <a:pt x="2858531" y="23413"/>
                  <a:pt x="2873429" y="27669"/>
                </a:cubicBezTo>
                <a:cubicBezTo>
                  <a:pt x="2869173" y="23413"/>
                  <a:pt x="2871301" y="19156"/>
                  <a:pt x="2875557" y="19156"/>
                </a:cubicBezTo>
                <a:cubicBezTo>
                  <a:pt x="2875557" y="25541"/>
                  <a:pt x="2875557" y="29798"/>
                  <a:pt x="2881942" y="29798"/>
                </a:cubicBezTo>
                <a:cubicBezTo>
                  <a:pt x="2884070" y="25541"/>
                  <a:pt x="2888327" y="25541"/>
                  <a:pt x="2894712" y="27669"/>
                </a:cubicBezTo>
                <a:cubicBezTo>
                  <a:pt x="2896840" y="23413"/>
                  <a:pt x="2901097" y="23413"/>
                  <a:pt x="2894712" y="19156"/>
                </a:cubicBezTo>
                <a:cubicBezTo>
                  <a:pt x="2892583" y="21284"/>
                  <a:pt x="2894712" y="25541"/>
                  <a:pt x="2890455" y="25541"/>
                </a:cubicBezTo>
                <a:cubicBezTo>
                  <a:pt x="2886199" y="14899"/>
                  <a:pt x="2896840" y="12771"/>
                  <a:pt x="2894712" y="0"/>
                </a:cubicBezTo>
                <a:close/>
              </a:path>
            </a:pathLst>
          </a:custGeom>
        </p:spPr>
        <p:txBody>
          <a:bodyPr wrap="square" anchor="ctr">
            <a:noAutofit/>
          </a:bodyPr>
          <a:lstStyle>
            <a:lvl1pPr marL="0" indent="0" algn="ctr">
              <a:buNone/>
              <a:defRPr sz="1600"/>
            </a:lvl1pPr>
          </a:lstStyle>
          <a:p>
            <a:endParaRPr lang="en-US"/>
          </a:p>
        </p:txBody>
      </p:sp>
    </p:spTree>
    <p:extLst>
      <p:ext uri="{BB962C8B-B14F-4D97-AF65-F5344CB8AC3E}">
        <p14:creationId xmlns:p14="http://schemas.microsoft.com/office/powerpoint/2010/main" val="400418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3A3A644-AF8D-4561-A65A-B3A9EA263CC0}" type="datetimeFigureOut">
              <a:rPr lang="en-US" smtClean="0"/>
              <a:t>5/25/2019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BA77A39-32D2-4AE9-ABAA-33D73CD6B881}" type="slidenum">
              <a:rPr lang="en-US" smtClean="0"/>
              <a:t>‹#›</a:t>
            </a:fld>
            <a:endParaRPr lang="en-US"/>
          </a:p>
        </p:txBody>
      </p:sp>
    </p:spTree>
    <p:extLst>
      <p:ext uri="{BB962C8B-B14F-4D97-AF65-F5344CB8AC3E}">
        <p14:creationId xmlns:p14="http://schemas.microsoft.com/office/powerpoint/2010/main" val="286483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D1004169-A35F-40E4-9FB4-7B26F965EB19}"/>
              </a:ext>
            </a:extLst>
          </p:cNvPr>
          <p:cNvSpPr>
            <a:spLocks noGrp="1"/>
          </p:cNvSpPr>
          <p:nvPr>
            <p:ph type="pic" sz="quarter" idx="10"/>
          </p:nvPr>
        </p:nvSpPr>
        <p:spPr>
          <a:xfrm>
            <a:off x="6698951" y="-1195488"/>
            <a:ext cx="9248976" cy="9248976"/>
          </a:xfrm>
          <a:custGeom>
            <a:avLst/>
            <a:gdLst>
              <a:gd name="connsiteX0" fmla="*/ 4903575 w 10509950"/>
              <a:gd name="connsiteY0" fmla="*/ 1 h 10509951"/>
              <a:gd name="connsiteX1" fmla="*/ 5934391 w 10509950"/>
              <a:gd name="connsiteY1" fmla="*/ 369831 h 10509951"/>
              <a:gd name="connsiteX2" fmla="*/ 9919853 w 10509950"/>
              <a:gd name="connsiteY2" fmla="*/ 3653365 h 10509951"/>
              <a:gd name="connsiteX3" fmla="*/ 10140120 w 10509950"/>
              <a:gd name="connsiteY3" fmla="*/ 5934391 h 10509951"/>
              <a:gd name="connsiteX4" fmla="*/ 6856586 w 10509950"/>
              <a:gd name="connsiteY4" fmla="*/ 9919854 h 10509951"/>
              <a:gd name="connsiteX5" fmla="*/ 4575560 w 10509950"/>
              <a:gd name="connsiteY5" fmla="*/ 10140120 h 10509951"/>
              <a:gd name="connsiteX6" fmla="*/ 590098 w 10509950"/>
              <a:gd name="connsiteY6" fmla="*/ 6856587 h 10509951"/>
              <a:gd name="connsiteX7" fmla="*/ 369831 w 10509950"/>
              <a:gd name="connsiteY7" fmla="*/ 4575560 h 10509951"/>
              <a:gd name="connsiteX8" fmla="*/ 3653365 w 10509950"/>
              <a:gd name="connsiteY8" fmla="*/ 590098 h 10509951"/>
              <a:gd name="connsiteX9" fmla="*/ 4903575 w 10509950"/>
              <a:gd name="connsiteY9" fmla="*/ 1 h 1050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9950" h="10509951">
                <a:moveTo>
                  <a:pt x="4903575" y="1"/>
                </a:moveTo>
                <a:cubicBezTo>
                  <a:pt x="5266750" y="-301"/>
                  <a:pt x="5632204" y="120866"/>
                  <a:pt x="5934391" y="369831"/>
                </a:cubicBezTo>
                <a:lnTo>
                  <a:pt x="9919853" y="3653365"/>
                </a:lnTo>
                <a:cubicBezTo>
                  <a:pt x="10610566" y="4222428"/>
                  <a:pt x="10709183" y="5243678"/>
                  <a:pt x="10140120" y="5934391"/>
                </a:cubicBezTo>
                <a:lnTo>
                  <a:pt x="6856586" y="9919854"/>
                </a:lnTo>
                <a:cubicBezTo>
                  <a:pt x="6287523" y="10610567"/>
                  <a:pt x="5266273" y="10709183"/>
                  <a:pt x="4575560" y="10140120"/>
                </a:cubicBezTo>
                <a:lnTo>
                  <a:pt x="590098" y="6856587"/>
                </a:lnTo>
                <a:cubicBezTo>
                  <a:pt x="-100615" y="6287523"/>
                  <a:pt x="-199232" y="5266273"/>
                  <a:pt x="369831" y="4575560"/>
                </a:cubicBezTo>
                <a:lnTo>
                  <a:pt x="3653365" y="590098"/>
                </a:lnTo>
                <a:cubicBezTo>
                  <a:pt x="3973463" y="201572"/>
                  <a:pt x="4436636" y="389"/>
                  <a:pt x="4903575" y="1"/>
                </a:cubicBezTo>
                <a:close/>
              </a:path>
            </a:pathLst>
          </a:custGeom>
          <a:solidFill>
            <a:schemeClr val="bg1">
              <a:lumMod val="95000"/>
            </a:schemeClr>
          </a:solidFill>
          <a:effectLst>
            <a:outerShdw blurRad="1270000" dist="1968500" dir="8100000" sx="79000" sy="79000" algn="tr" rotWithShape="0">
              <a:prstClr val="black">
                <a:alpha val="40000"/>
              </a:prstClr>
            </a:outerShdw>
          </a:effectLst>
        </p:spPr>
        <p:txBody>
          <a:bodyPr wrap="square">
            <a:noAutofit/>
          </a:bodyPr>
          <a:lstStyle>
            <a:lvl1pPr marL="0" indent="0">
              <a:buNone/>
              <a:defRPr sz="16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61152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6"/>
          <p:cNvSpPr/>
          <p:nvPr userDrawn="1"/>
        </p:nvSpPr>
        <p:spPr>
          <a:xfrm rot="19800000">
            <a:off x="4951918" y="62241"/>
            <a:ext cx="9054931" cy="6378523"/>
          </a:xfrm>
          <a:custGeom>
            <a:avLst/>
            <a:gdLst>
              <a:gd name="connsiteX0" fmla="*/ 3623912 w 8584779"/>
              <a:gd name="connsiteY0" fmla="*/ 5214839 h 6378523"/>
              <a:gd name="connsiteX1" fmla="*/ 6526222 w 8584779"/>
              <a:gd name="connsiteY1" fmla="*/ 5214839 h 6378523"/>
              <a:gd name="connsiteX2" fmla="*/ 5854369 w 8584779"/>
              <a:gd name="connsiteY2" fmla="*/ 6378523 h 6378523"/>
              <a:gd name="connsiteX3" fmla="*/ 3623912 w 8584779"/>
              <a:gd name="connsiteY3" fmla="*/ 6378523 h 6378523"/>
              <a:gd name="connsiteX4" fmla="*/ 3429961 w 8584779"/>
              <a:gd name="connsiteY4" fmla="*/ 6184572 h 6378523"/>
              <a:gd name="connsiteX5" fmla="*/ 3429961 w 8584779"/>
              <a:gd name="connsiteY5" fmla="*/ 5408790 h 6378523"/>
              <a:gd name="connsiteX6" fmla="*/ 3623912 w 8584779"/>
              <a:gd name="connsiteY6" fmla="*/ 5214839 h 6378523"/>
              <a:gd name="connsiteX7" fmla="*/ 2022510 w 8584779"/>
              <a:gd name="connsiteY7" fmla="*/ 3903945 h 6378523"/>
              <a:gd name="connsiteX8" fmla="*/ 7283067 w 8584779"/>
              <a:gd name="connsiteY8" fmla="*/ 3903945 h 6378523"/>
              <a:gd name="connsiteX9" fmla="*/ 6611214 w 8584779"/>
              <a:gd name="connsiteY9" fmla="*/ 5067628 h 6378523"/>
              <a:gd name="connsiteX10" fmla="*/ 2022510 w 8584779"/>
              <a:gd name="connsiteY10" fmla="*/ 5067629 h 6378523"/>
              <a:gd name="connsiteX11" fmla="*/ 1828560 w 8584779"/>
              <a:gd name="connsiteY11" fmla="*/ 4873678 h 6378523"/>
              <a:gd name="connsiteX12" fmla="*/ 1828559 w 8584779"/>
              <a:gd name="connsiteY12" fmla="*/ 4097896 h 6378523"/>
              <a:gd name="connsiteX13" fmla="*/ 2022510 w 8584779"/>
              <a:gd name="connsiteY13" fmla="*/ 3903945 h 6378523"/>
              <a:gd name="connsiteX14" fmla="*/ 193952 w 8584779"/>
              <a:gd name="connsiteY14" fmla="*/ 2605592 h 6378523"/>
              <a:gd name="connsiteX15" fmla="*/ 7941731 w 8584779"/>
              <a:gd name="connsiteY15" fmla="*/ 2605592 h 6378523"/>
              <a:gd name="connsiteX16" fmla="*/ 8017225 w 8584779"/>
              <a:gd name="connsiteY16" fmla="*/ 2620834 h 6378523"/>
              <a:gd name="connsiteX17" fmla="*/ 8022147 w 8584779"/>
              <a:gd name="connsiteY17" fmla="*/ 2623821 h 6378523"/>
              <a:gd name="connsiteX18" fmla="*/ 7360818 w 8584779"/>
              <a:gd name="connsiteY18" fmla="*/ 3769276 h 6378523"/>
              <a:gd name="connsiteX19" fmla="*/ 193951 w 8584779"/>
              <a:gd name="connsiteY19" fmla="*/ 3769276 h 6378523"/>
              <a:gd name="connsiteX20" fmla="*/ 0 w 8584779"/>
              <a:gd name="connsiteY20" fmla="*/ 3575325 h 6378523"/>
              <a:gd name="connsiteX21" fmla="*/ 0 w 8584779"/>
              <a:gd name="connsiteY21" fmla="*/ 2799543 h 6378523"/>
              <a:gd name="connsiteX22" fmla="*/ 193952 w 8584779"/>
              <a:gd name="connsiteY22" fmla="*/ 2605592 h 6378523"/>
              <a:gd name="connsiteX23" fmla="*/ 944229 w 8584779"/>
              <a:gd name="connsiteY23" fmla="*/ 1306071 h 6378523"/>
              <a:gd name="connsiteX24" fmla="*/ 7990265 w 8584779"/>
              <a:gd name="connsiteY24" fmla="*/ 1306071 h 6378523"/>
              <a:gd name="connsiteX25" fmla="*/ 8584779 w 8584779"/>
              <a:gd name="connsiteY25" fmla="*/ 1649314 h 6378523"/>
              <a:gd name="connsiteX26" fmla="*/ 8111097 w 8584779"/>
              <a:gd name="connsiteY26" fmla="*/ 2469755 h 6378523"/>
              <a:gd name="connsiteX27" fmla="*/ 944229 w 8584779"/>
              <a:gd name="connsiteY27" fmla="*/ 2469755 h 6378523"/>
              <a:gd name="connsiteX28" fmla="*/ 750278 w 8584779"/>
              <a:gd name="connsiteY28" fmla="*/ 2275804 h 6378523"/>
              <a:gd name="connsiteX29" fmla="*/ 750278 w 8584779"/>
              <a:gd name="connsiteY29" fmla="*/ 1500022 h 6378523"/>
              <a:gd name="connsiteX30" fmla="*/ 944229 w 8584779"/>
              <a:gd name="connsiteY30" fmla="*/ 1306071 h 6378523"/>
              <a:gd name="connsiteX31" fmla="*/ 1698289 w 8584779"/>
              <a:gd name="connsiteY31" fmla="*/ 0 h 6378523"/>
              <a:gd name="connsiteX32" fmla="*/ 5728084 w 8584779"/>
              <a:gd name="connsiteY32" fmla="*/ 0 h 6378523"/>
              <a:gd name="connsiteX33" fmla="*/ 7743644 w 8584779"/>
              <a:gd name="connsiteY33" fmla="*/ 1163684 h 6378523"/>
              <a:gd name="connsiteX34" fmla="*/ 1698289 w 8584779"/>
              <a:gd name="connsiteY34" fmla="*/ 1163684 h 6378523"/>
              <a:gd name="connsiteX35" fmla="*/ 1504338 w 8584779"/>
              <a:gd name="connsiteY35" fmla="*/ 969733 h 6378523"/>
              <a:gd name="connsiteX36" fmla="*/ 1504338 w 8584779"/>
              <a:gd name="connsiteY36" fmla="*/ 193951 h 6378523"/>
              <a:gd name="connsiteX37" fmla="*/ 1698289 w 8584779"/>
              <a:gd name="connsiteY37" fmla="*/ 0 h 637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84779" h="6378523">
                <a:moveTo>
                  <a:pt x="3623912" y="5214839"/>
                </a:moveTo>
                <a:lnTo>
                  <a:pt x="6526222" y="5214839"/>
                </a:lnTo>
                <a:lnTo>
                  <a:pt x="5854369" y="6378523"/>
                </a:lnTo>
                <a:lnTo>
                  <a:pt x="3623912" y="6378523"/>
                </a:lnTo>
                <a:cubicBezTo>
                  <a:pt x="3516796" y="6378523"/>
                  <a:pt x="3429961" y="6291688"/>
                  <a:pt x="3429961" y="6184572"/>
                </a:cubicBezTo>
                <a:lnTo>
                  <a:pt x="3429961" y="5408790"/>
                </a:lnTo>
                <a:cubicBezTo>
                  <a:pt x="3429961" y="5301674"/>
                  <a:pt x="3516796" y="5214839"/>
                  <a:pt x="3623912" y="5214839"/>
                </a:cubicBezTo>
                <a:close/>
                <a:moveTo>
                  <a:pt x="2022510" y="3903945"/>
                </a:moveTo>
                <a:lnTo>
                  <a:pt x="7283067" y="3903945"/>
                </a:lnTo>
                <a:lnTo>
                  <a:pt x="6611214" y="5067628"/>
                </a:lnTo>
                <a:lnTo>
                  <a:pt x="2022510" y="5067629"/>
                </a:lnTo>
                <a:cubicBezTo>
                  <a:pt x="1915394" y="5067628"/>
                  <a:pt x="1828559" y="4980793"/>
                  <a:pt x="1828560" y="4873678"/>
                </a:cubicBezTo>
                <a:lnTo>
                  <a:pt x="1828559" y="4097896"/>
                </a:lnTo>
                <a:cubicBezTo>
                  <a:pt x="1828559" y="3990780"/>
                  <a:pt x="1915394" y="3903944"/>
                  <a:pt x="2022510" y="3903945"/>
                </a:cubicBezTo>
                <a:close/>
                <a:moveTo>
                  <a:pt x="193952" y="2605592"/>
                </a:moveTo>
                <a:lnTo>
                  <a:pt x="7941731" y="2605592"/>
                </a:lnTo>
                <a:cubicBezTo>
                  <a:pt x="7968509" y="2605592"/>
                  <a:pt x="7994021" y="2611019"/>
                  <a:pt x="8017225" y="2620834"/>
                </a:cubicBezTo>
                <a:lnTo>
                  <a:pt x="8022147" y="2623821"/>
                </a:lnTo>
                <a:lnTo>
                  <a:pt x="7360818" y="3769276"/>
                </a:lnTo>
                <a:lnTo>
                  <a:pt x="193951" y="3769276"/>
                </a:lnTo>
                <a:cubicBezTo>
                  <a:pt x="86836" y="3769276"/>
                  <a:pt x="1" y="3682441"/>
                  <a:pt x="0" y="3575325"/>
                </a:cubicBezTo>
                <a:lnTo>
                  <a:pt x="0" y="2799543"/>
                </a:lnTo>
                <a:cubicBezTo>
                  <a:pt x="1" y="2692427"/>
                  <a:pt x="86835" y="2605592"/>
                  <a:pt x="193952" y="2605592"/>
                </a:cubicBezTo>
                <a:close/>
                <a:moveTo>
                  <a:pt x="944229" y="1306071"/>
                </a:moveTo>
                <a:lnTo>
                  <a:pt x="7990265" y="1306071"/>
                </a:lnTo>
                <a:lnTo>
                  <a:pt x="8584779" y="1649314"/>
                </a:lnTo>
                <a:lnTo>
                  <a:pt x="8111097" y="2469755"/>
                </a:lnTo>
                <a:lnTo>
                  <a:pt x="944229" y="2469755"/>
                </a:lnTo>
                <a:cubicBezTo>
                  <a:pt x="837112" y="2469755"/>
                  <a:pt x="750278" y="2382920"/>
                  <a:pt x="750278" y="2275804"/>
                </a:cubicBezTo>
                <a:lnTo>
                  <a:pt x="750278" y="1500022"/>
                </a:lnTo>
                <a:cubicBezTo>
                  <a:pt x="750278" y="1392906"/>
                  <a:pt x="837113" y="1306071"/>
                  <a:pt x="944229" y="1306071"/>
                </a:cubicBezTo>
                <a:close/>
                <a:moveTo>
                  <a:pt x="1698289" y="0"/>
                </a:moveTo>
                <a:lnTo>
                  <a:pt x="5728084" y="0"/>
                </a:lnTo>
                <a:lnTo>
                  <a:pt x="7743644" y="1163684"/>
                </a:lnTo>
                <a:lnTo>
                  <a:pt x="1698289" y="1163684"/>
                </a:lnTo>
                <a:cubicBezTo>
                  <a:pt x="1591173" y="1163684"/>
                  <a:pt x="1504338" y="1076849"/>
                  <a:pt x="1504338" y="969733"/>
                </a:cubicBezTo>
                <a:lnTo>
                  <a:pt x="1504338" y="193951"/>
                </a:lnTo>
                <a:cubicBezTo>
                  <a:pt x="1504338" y="86835"/>
                  <a:pt x="1591173" y="0"/>
                  <a:pt x="1698289" y="0"/>
                </a:cubicBezTo>
                <a:close/>
              </a:path>
            </a:pathLst>
          </a:custGeom>
          <a:solidFill>
            <a:srgbClr val="1E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4"/>
          <p:cNvSpPr>
            <a:spLocks noGrp="1"/>
          </p:cNvSpPr>
          <p:nvPr>
            <p:ph type="pic" sz="quarter" idx="12"/>
          </p:nvPr>
        </p:nvSpPr>
        <p:spPr>
          <a:xfrm rot="19800000">
            <a:off x="4962371" y="285899"/>
            <a:ext cx="8584779" cy="6378523"/>
          </a:xfrm>
          <a:custGeom>
            <a:avLst/>
            <a:gdLst>
              <a:gd name="connsiteX0" fmla="*/ 3623912 w 8584779"/>
              <a:gd name="connsiteY0" fmla="*/ 5214839 h 6378523"/>
              <a:gd name="connsiteX1" fmla="*/ 6526222 w 8584779"/>
              <a:gd name="connsiteY1" fmla="*/ 5214839 h 6378523"/>
              <a:gd name="connsiteX2" fmla="*/ 5854369 w 8584779"/>
              <a:gd name="connsiteY2" fmla="*/ 6378523 h 6378523"/>
              <a:gd name="connsiteX3" fmla="*/ 3623912 w 8584779"/>
              <a:gd name="connsiteY3" fmla="*/ 6378523 h 6378523"/>
              <a:gd name="connsiteX4" fmla="*/ 3429961 w 8584779"/>
              <a:gd name="connsiteY4" fmla="*/ 6184572 h 6378523"/>
              <a:gd name="connsiteX5" fmla="*/ 3429961 w 8584779"/>
              <a:gd name="connsiteY5" fmla="*/ 5408790 h 6378523"/>
              <a:gd name="connsiteX6" fmla="*/ 3623912 w 8584779"/>
              <a:gd name="connsiteY6" fmla="*/ 5214839 h 6378523"/>
              <a:gd name="connsiteX7" fmla="*/ 2022510 w 8584779"/>
              <a:gd name="connsiteY7" fmla="*/ 3903945 h 6378523"/>
              <a:gd name="connsiteX8" fmla="*/ 7283067 w 8584779"/>
              <a:gd name="connsiteY8" fmla="*/ 3903945 h 6378523"/>
              <a:gd name="connsiteX9" fmla="*/ 6611214 w 8584779"/>
              <a:gd name="connsiteY9" fmla="*/ 5067628 h 6378523"/>
              <a:gd name="connsiteX10" fmla="*/ 2022510 w 8584779"/>
              <a:gd name="connsiteY10" fmla="*/ 5067629 h 6378523"/>
              <a:gd name="connsiteX11" fmla="*/ 1828560 w 8584779"/>
              <a:gd name="connsiteY11" fmla="*/ 4873678 h 6378523"/>
              <a:gd name="connsiteX12" fmla="*/ 1828559 w 8584779"/>
              <a:gd name="connsiteY12" fmla="*/ 4097896 h 6378523"/>
              <a:gd name="connsiteX13" fmla="*/ 2022510 w 8584779"/>
              <a:gd name="connsiteY13" fmla="*/ 3903945 h 6378523"/>
              <a:gd name="connsiteX14" fmla="*/ 193952 w 8584779"/>
              <a:gd name="connsiteY14" fmla="*/ 2605592 h 6378523"/>
              <a:gd name="connsiteX15" fmla="*/ 7941731 w 8584779"/>
              <a:gd name="connsiteY15" fmla="*/ 2605592 h 6378523"/>
              <a:gd name="connsiteX16" fmla="*/ 8017225 w 8584779"/>
              <a:gd name="connsiteY16" fmla="*/ 2620834 h 6378523"/>
              <a:gd name="connsiteX17" fmla="*/ 8022147 w 8584779"/>
              <a:gd name="connsiteY17" fmla="*/ 2623821 h 6378523"/>
              <a:gd name="connsiteX18" fmla="*/ 7360818 w 8584779"/>
              <a:gd name="connsiteY18" fmla="*/ 3769276 h 6378523"/>
              <a:gd name="connsiteX19" fmla="*/ 193951 w 8584779"/>
              <a:gd name="connsiteY19" fmla="*/ 3769276 h 6378523"/>
              <a:gd name="connsiteX20" fmla="*/ 0 w 8584779"/>
              <a:gd name="connsiteY20" fmla="*/ 3575325 h 6378523"/>
              <a:gd name="connsiteX21" fmla="*/ 0 w 8584779"/>
              <a:gd name="connsiteY21" fmla="*/ 2799543 h 6378523"/>
              <a:gd name="connsiteX22" fmla="*/ 193952 w 8584779"/>
              <a:gd name="connsiteY22" fmla="*/ 2605592 h 6378523"/>
              <a:gd name="connsiteX23" fmla="*/ 944229 w 8584779"/>
              <a:gd name="connsiteY23" fmla="*/ 1306071 h 6378523"/>
              <a:gd name="connsiteX24" fmla="*/ 7990265 w 8584779"/>
              <a:gd name="connsiteY24" fmla="*/ 1306071 h 6378523"/>
              <a:gd name="connsiteX25" fmla="*/ 8584779 w 8584779"/>
              <a:gd name="connsiteY25" fmla="*/ 1649314 h 6378523"/>
              <a:gd name="connsiteX26" fmla="*/ 8111097 w 8584779"/>
              <a:gd name="connsiteY26" fmla="*/ 2469755 h 6378523"/>
              <a:gd name="connsiteX27" fmla="*/ 944229 w 8584779"/>
              <a:gd name="connsiteY27" fmla="*/ 2469755 h 6378523"/>
              <a:gd name="connsiteX28" fmla="*/ 750278 w 8584779"/>
              <a:gd name="connsiteY28" fmla="*/ 2275804 h 6378523"/>
              <a:gd name="connsiteX29" fmla="*/ 750278 w 8584779"/>
              <a:gd name="connsiteY29" fmla="*/ 1500022 h 6378523"/>
              <a:gd name="connsiteX30" fmla="*/ 944229 w 8584779"/>
              <a:gd name="connsiteY30" fmla="*/ 1306071 h 6378523"/>
              <a:gd name="connsiteX31" fmla="*/ 1698289 w 8584779"/>
              <a:gd name="connsiteY31" fmla="*/ 0 h 6378523"/>
              <a:gd name="connsiteX32" fmla="*/ 5728084 w 8584779"/>
              <a:gd name="connsiteY32" fmla="*/ 0 h 6378523"/>
              <a:gd name="connsiteX33" fmla="*/ 7743644 w 8584779"/>
              <a:gd name="connsiteY33" fmla="*/ 1163684 h 6378523"/>
              <a:gd name="connsiteX34" fmla="*/ 1698289 w 8584779"/>
              <a:gd name="connsiteY34" fmla="*/ 1163684 h 6378523"/>
              <a:gd name="connsiteX35" fmla="*/ 1504338 w 8584779"/>
              <a:gd name="connsiteY35" fmla="*/ 969733 h 6378523"/>
              <a:gd name="connsiteX36" fmla="*/ 1504338 w 8584779"/>
              <a:gd name="connsiteY36" fmla="*/ 193951 h 6378523"/>
              <a:gd name="connsiteX37" fmla="*/ 1698289 w 8584779"/>
              <a:gd name="connsiteY37" fmla="*/ 0 h 637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84779" h="6378523">
                <a:moveTo>
                  <a:pt x="3623912" y="5214839"/>
                </a:moveTo>
                <a:lnTo>
                  <a:pt x="6526222" y="5214839"/>
                </a:lnTo>
                <a:lnTo>
                  <a:pt x="5854369" y="6378523"/>
                </a:lnTo>
                <a:lnTo>
                  <a:pt x="3623912" y="6378523"/>
                </a:lnTo>
                <a:cubicBezTo>
                  <a:pt x="3516796" y="6378523"/>
                  <a:pt x="3429961" y="6291688"/>
                  <a:pt x="3429961" y="6184572"/>
                </a:cubicBezTo>
                <a:lnTo>
                  <a:pt x="3429961" y="5408790"/>
                </a:lnTo>
                <a:cubicBezTo>
                  <a:pt x="3429961" y="5301674"/>
                  <a:pt x="3516796" y="5214839"/>
                  <a:pt x="3623912" y="5214839"/>
                </a:cubicBezTo>
                <a:close/>
                <a:moveTo>
                  <a:pt x="2022510" y="3903945"/>
                </a:moveTo>
                <a:lnTo>
                  <a:pt x="7283067" y="3903945"/>
                </a:lnTo>
                <a:lnTo>
                  <a:pt x="6611214" y="5067628"/>
                </a:lnTo>
                <a:lnTo>
                  <a:pt x="2022510" y="5067629"/>
                </a:lnTo>
                <a:cubicBezTo>
                  <a:pt x="1915394" y="5067628"/>
                  <a:pt x="1828559" y="4980793"/>
                  <a:pt x="1828560" y="4873678"/>
                </a:cubicBezTo>
                <a:lnTo>
                  <a:pt x="1828559" y="4097896"/>
                </a:lnTo>
                <a:cubicBezTo>
                  <a:pt x="1828559" y="3990780"/>
                  <a:pt x="1915394" y="3903944"/>
                  <a:pt x="2022510" y="3903945"/>
                </a:cubicBezTo>
                <a:close/>
                <a:moveTo>
                  <a:pt x="193952" y="2605592"/>
                </a:moveTo>
                <a:lnTo>
                  <a:pt x="7941731" y="2605592"/>
                </a:lnTo>
                <a:cubicBezTo>
                  <a:pt x="7968509" y="2605592"/>
                  <a:pt x="7994021" y="2611019"/>
                  <a:pt x="8017225" y="2620834"/>
                </a:cubicBezTo>
                <a:lnTo>
                  <a:pt x="8022147" y="2623821"/>
                </a:lnTo>
                <a:lnTo>
                  <a:pt x="7360818" y="3769276"/>
                </a:lnTo>
                <a:lnTo>
                  <a:pt x="193951" y="3769276"/>
                </a:lnTo>
                <a:cubicBezTo>
                  <a:pt x="86836" y="3769276"/>
                  <a:pt x="1" y="3682441"/>
                  <a:pt x="0" y="3575325"/>
                </a:cubicBezTo>
                <a:lnTo>
                  <a:pt x="0" y="2799543"/>
                </a:lnTo>
                <a:cubicBezTo>
                  <a:pt x="1" y="2692427"/>
                  <a:pt x="86835" y="2605592"/>
                  <a:pt x="193952" y="2605592"/>
                </a:cubicBezTo>
                <a:close/>
                <a:moveTo>
                  <a:pt x="944229" y="1306071"/>
                </a:moveTo>
                <a:lnTo>
                  <a:pt x="7990265" y="1306071"/>
                </a:lnTo>
                <a:lnTo>
                  <a:pt x="8584779" y="1649314"/>
                </a:lnTo>
                <a:lnTo>
                  <a:pt x="8111097" y="2469755"/>
                </a:lnTo>
                <a:lnTo>
                  <a:pt x="944229" y="2469755"/>
                </a:lnTo>
                <a:cubicBezTo>
                  <a:pt x="837112" y="2469755"/>
                  <a:pt x="750278" y="2382920"/>
                  <a:pt x="750278" y="2275804"/>
                </a:cubicBezTo>
                <a:lnTo>
                  <a:pt x="750278" y="1500022"/>
                </a:lnTo>
                <a:cubicBezTo>
                  <a:pt x="750278" y="1392906"/>
                  <a:pt x="837113" y="1306071"/>
                  <a:pt x="944229" y="1306071"/>
                </a:cubicBezTo>
                <a:close/>
                <a:moveTo>
                  <a:pt x="1698289" y="0"/>
                </a:moveTo>
                <a:lnTo>
                  <a:pt x="5728084" y="0"/>
                </a:lnTo>
                <a:lnTo>
                  <a:pt x="7743644" y="1163684"/>
                </a:lnTo>
                <a:lnTo>
                  <a:pt x="1698289" y="1163684"/>
                </a:lnTo>
                <a:cubicBezTo>
                  <a:pt x="1591173" y="1163684"/>
                  <a:pt x="1504338" y="1076849"/>
                  <a:pt x="1504338" y="969733"/>
                </a:cubicBezTo>
                <a:lnTo>
                  <a:pt x="1504338" y="193951"/>
                </a:lnTo>
                <a:cubicBezTo>
                  <a:pt x="1504338" y="86835"/>
                  <a:pt x="1591173" y="0"/>
                  <a:pt x="1698289" y="0"/>
                </a:cubicBezTo>
                <a:close/>
              </a:path>
            </a:pathLst>
          </a:custGeom>
          <a:solidFill>
            <a:schemeClr val="tx2">
              <a:lumMod val="20000"/>
              <a:lumOff val="80000"/>
            </a:schemeClr>
          </a:solidFill>
        </p:spPr>
        <p:txBody>
          <a:bodyPr wrap="square">
            <a:noAutofit/>
          </a:bodyPr>
          <a:lstStyle>
            <a:lvl1pPr marL="0" indent="0" algn="ctr">
              <a:buNone/>
              <a:defRPr sz="1400"/>
            </a:lvl1pPr>
          </a:lstStyle>
          <a:p>
            <a:endParaRPr lang="en-US" dirty="0"/>
          </a:p>
        </p:txBody>
      </p:sp>
    </p:spTree>
    <p:extLst>
      <p:ext uri="{BB962C8B-B14F-4D97-AF65-F5344CB8AC3E}">
        <p14:creationId xmlns:p14="http://schemas.microsoft.com/office/powerpoint/2010/main" val="390809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Picture Placeholder 2"/>
          <p:cNvSpPr>
            <a:spLocks noGrp="1"/>
          </p:cNvSpPr>
          <p:nvPr>
            <p:ph type="pic" sz="quarter" idx="10"/>
          </p:nvPr>
        </p:nvSpPr>
        <p:spPr>
          <a:xfrm>
            <a:off x="5898281" y="272026"/>
            <a:ext cx="2136422" cy="2397554"/>
          </a:xfrm>
          <a:custGeom>
            <a:avLst/>
            <a:gdLst>
              <a:gd name="connsiteX0" fmla="*/ 1706731 w 3412990"/>
              <a:gd name="connsiteY0" fmla="*/ 0 h 3836087"/>
              <a:gd name="connsiteX1" fmla="*/ 1739167 w 3412990"/>
              <a:gd name="connsiteY1" fmla="*/ 1673 h 3836087"/>
              <a:gd name="connsiteX2" fmla="*/ 1772546 w 3412990"/>
              <a:gd name="connsiteY2" fmla="*/ 6933 h 3836087"/>
              <a:gd name="connsiteX3" fmla="*/ 1806863 w 3412990"/>
              <a:gd name="connsiteY3" fmla="*/ 15299 h 3836087"/>
              <a:gd name="connsiteX4" fmla="*/ 1842356 w 3412990"/>
              <a:gd name="connsiteY4" fmla="*/ 27250 h 3836087"/>
              <a:gd name="connsiteX5" fmla="*/ 1879966 w 3412990"/>
              <a:gd name="connsiteY5" fmla="*/ 42788 h 3836087"/>
              <a:gd name="connsiteX6" fmla="*/ 1919924 w 3412990"/>
              <a:gd name="connsiteY6" fmla="*/ 61433 h 3836087"/>
              <a:gd name="connsiteX7" fmla="*/ 1962704 w 3412990"/>
              <a:gd name="connsiteY7" fmla="*/ 83664 h 3836087"/>
              <a:gd name="connsiteX8" fmla="*/ 2008776 w 3412990"/>
              <a:gd name="connsiteY8" fmla="*/ 109001 h 3836087"/>
              <a:gd name="connsiteX9" fmla="*/ 2058606 w 3412990"/>
              <a:gd name="connsiteY9" fmla="*/ 138165 h 3836087"/>
              <a:gd name="connsiteX10" fmla="*/ 2112904 w 3412990"/>
              <a:gd name="connsiteY10" fmla="*/ 170435 h 3836087"/>
              <a:gd name="connsiteX11" fmla="*/ 2171903 w 3412990"/>
              <a:gd name="connsiteY11" fmla="*/ 206529 h 3836087"/>
              <a:gd name="connsiteX12" fmla="*/ 2236308 w 3412990"/>
              <a:gd name="connsiteY12" fmla="*/ 245493 h 3836087"/>
              <a:gd name="connsiteX13" fmla="*/ 2306354 w 3412990"/>
              <a:gd name="connsiteY13" fmla="*/ 288280 h 3836087"/>
              <a:gd name="connsiteX14" fmla="*/ 2382511 w 3412990"/>
              <a:gd name="connsiteY14" fmla="*/ 334176 h 3836087"/>
              <a:gd name="connsiteX15" fmla="*/ 2465485 w 3412990"/>
              <a:gd name="connsiteY15" fmla="*/ 383896 h 3836087"/>
              <a:gd name="connsiteX16" fmla="*/ 2555747 w 3412990"/>
              <a:gd name="connsiteY16" fmla="*/ 436484 h 3836087"/>
              <a:gd name="connsiteX17" fmla="*/ 2646008 w 3412990"/>
              <a:gd name="connsiteY17" fmla="*/ 488834 h 3836087"/>
              <a:gd name="connsiteX18" fmla="*/ 2730156 w 3412990"/>
              <a:gd name="connsiteY18" fmla="*/ 536402 h 3836087"/>
              <a:gd name="connsiteX19" fmla="*/ 2807725 w 3412990"/>
              <a:gd name="connsiteY19" fmla="*/ 579907 h 3836087"/>
              <a:gd name="connsiteX20" fmla="*/ 2879652 w 3412990"/>
              <a:gd name="connsiteY20" fmla="*/ 619826 h 3836087"/>
              <a:gd name="connsiteX21" fmla="*/ 2945232 w 3412990"/>
              <a:gd name="connsiteY21" fmla="*/ 656161 h 3836087"/>
              <a:gd name="connsiteX22" fmla="*/ 3005641 w 3412990"/>
              <a:gd name="connsiteY22" fmla="*/ 689865 h 3836087"/>
              <a:gd name="connsiteX23" fmla="*/ 3060644 w 3412990"/>
              <a:gd name="connsiteY23" fmla="*/ 720939 h 3836087"/>
              <a:gd name="connsiteX24" fmla="*/ 3110475 w 3412990"/>
              <a:gd name="connsiteY24" fmla="*/ 749864 h 3836087"/>
              <a:gd name="connsiteX25" fmla="*/ 3155606 w 3412990"/>
              <a:gd name="connsiteY25" fmla="*/ 777592 h 3836087"/>
              <a:gd name="connsiteX26" fmla="*/ 3196270 w 3412990"/>
              <a:gd name="connsiteY26" fmla="*/ 803647 h 3836087"/>
              <a:gd name="connsiteX27" fmla="*/ 3231998 w 3412990"/>
              <a:gd name="connsiteY27" fmla="*/ 828985 h 3836087"/>
              <a:gd name="connsiteX28" fmla="*/ 3264201 w 3412990"/>
              <a:gd name="connsiteY28" fmla="*/ 854323 h 3836087"/>
              <a:gd name="connsiteX29" fmla="*/ 3292407 w 3412990"/>
              <a:gd name="connsiteY29" fmla="*/ 879183 h 3836087"/>
              <a:gd name="connsiteX30" fmla="*/ 3316618 w 3412990"/>
              <a:gd name="connsiteY30" fmla="*/ 904760 h 3836087"/>
              <a:gd name="connsiteX31" fmla="*/ 3337773 w 3412990"/>
              <a:gd name="connsiteY31" fmla="*/ 931293 h 3836087"/>
              <a:gd name="connsiteX32" fmla="*/ 3355637 w 3412990"/>
              <a:gd name="connsiteY32" fmla="*/ 959022 h 3836087"/>
              <a:gd name="connsiteX33" fmla="*/ 3370445 w 3412990"/>
              <a:gd name="connsiteY33" fmla="*/ 988424 h 3836087"/>
              <a:gd name="connsiteX34" fmla="*/ 3382668 w 3412990"/>
              <a:gd name="connsiteY34" fmla="*/ 1019977 h 3836087"/>
              <a:gd name="connsiteX35" fmla="*/ 3392541 w 3412990"/>
              <a:gd name="connsiteY35" fmla="*/ 1054160 h 3836087"/>
              <a:gd name="connsiteX36" fmla="*/ 3399827 w 3412990"/>
              <a:gd name="connsiteY36" fmla="*/ 1091210 h 3836087"/>
              <a:gd name="connsiteX37" fmla="*/ 3405703 w 3412990"/>
              <a:gd name="connsiteY37" fmla="*/ 1131607 h 3836087"/>
              <a:gd name="connsiteX38" fmla="*/ 3409464 w 3412990"/>
              <a:gd name="connsiteY38" fmla="*/ 1175830 h 3836087"/>
              <a:gd name="connsiteX39" fmla="*/ 3411815 w 3412990"/>
              <a:gd name="connsiteY39" fmla="*/ 1224115 h 3836087"/>
              <a:gd name="connsiteX40" fmla="*/ 3412755 w 3412990"/>
              <a:gd name="connsiteY40" fmla="*/ 1277182 h 3836087"/>
              <a:gd name="connsiteX41" fmla="*/ 3412990 w 3412990"/>
              <a:gd name="connsiteY41" fmla="*/ 1335507 h 3836087"/>
              <a:gd name="connsiteX42" fmla="*/ 3412285 w 3412990"/>
              <a:gd name="connsiteY42" fmla="*/ 1399092 h 3836087"/>
              <a:gd name="connsiteX43" fmla="*/ 3410874 w 3412990"/>
              <a:gd name="connsiteY43" fmla="*/ 1468174 h 3836087"/>
              <a:gd name="connsiteX44" fmla="*/ 3409464 w 3412990"/>
              <a:gd name="connsiteY44" fmla="*/ 1543948 h 3836087"/>
              <a:gd name="connsiteX45" fmla="*/ 3407819 w 3412990"/>
              <a:gd name="connsiteY45" fmla="*/ 1626417 h 3836087"/>
              <a:gd name="connsiteX46" fmla="*/ 3406408 w 3412990"/>
              <a:gd name="connsiteY46" fmla="*/ 1715818 h 3836087"/>
              <a:gd name="connsiteX47" fmla="*/ 3405233 w 3412990"/>
              <a:gd name="connsiteY47" fmla="*/ 1813106 h 3836087"/>
              <a:gd name="connsiteX48" fmla="*/ 3404764 w 3412990"/>
              <a:gd name="connsiteY48" fmla="*/ 1918044 h 3836087"/>
              <a:gd name="connsiteX49" fmla="*/ 3405233 w 3412990"/>
              <a:gd name="connsiteY49" fmla="*/ 2022982 h 3836087"/>
              <a:gd name="connsiteX50" fmla="*/ 3406408 w 3412990"/>
              <a:gd name="connsiteY50" fmla="*/ 2120271 h 3836087"/>
              <a:gd name="connsiteX51" fmla="*/ 3407819 w 3412990"/>
              <a:gd name="connsiteY51" fmla="*/ 2209671 h 3836087"/>
              <a:gd name="connsiteX52" fmla="*/ 3409464 w 3412990"/>
              <a:gd name="connsiteY52" fmla="*/ 2292139 h 3836087"/>
              <a:gd name="connsiteX53" fmla="*/ 3410874 w 3412990"/>
              <a:gd name="connsiteY53" fmla="*/ 2367914 h 3836087"/>
              <a:gd name="connsiteX54" fmla="*/ 3412285 w 3412990"/>
              <a:gd name="connsiteY54" fmla="*/ 2436997 h 3836087"/>
              <a:gd name="connsiteX55" fmla="*/ 3412990 w 3412990"/>
              <a:gd name="connsiteY55" fmla="*/ 2500580 h 3836087"/>
              <a:gd name="connsiteX56" fmla="*/ 3412755 w 3412990"/>
              <a:gd name="connsiteY56" fmla="*/ 2558905 h 3836087"/>
              <a:gd name="connsiteX57" fmla="*/ 3411815 w 3412990"/>
              <a:gd name="connsiteY57" fmla="*/ 2611972 h 3836087"/>
              <a:gd name="connsiteX58" fmla="*/ 3409464 w 3412990"/>
              <a:gd name="connsiteY58" fmla="*/ 2660257 h 3836087"/>
              <a:gd name="connsiteX59" fmla="*/ 3405703 w 3412990"/>
              <a:gd name="connsiteY59" fmla="*/ 2704480 h 3836087"/>
              <a:gd name="connsiteX60" fmla="*/ 3400062 w 3412990"/>
              <a:gd name="connsiteY60" fmla="*/ 2744877 h 3836087"/>
              <a:gd name="connsiteX61" fmla="*/ 3392541 w 3412990"/>
              <a:gd name="connsiteY61" fmla="*/ 2781929 h 3836087"/>
              <a:gd name="connsiteX62" fmla="*/ 3382668 w 3412990"/>
              <a:gd name="connsiteY62" fmla="*/ 2816111 h 3836087"/>
              <a:gd name="connsiteX63" fmla="*/ 3370445 w 3412990"/>
              <a:gd name="connsiteY63" fmla="*/ 2847663 h 3836087"/>
              <a:gd name="connsiteX64" fmla="*/ 3355637 w 3412990"/>
              <a:gd name="connsiteY64" fmla="*/ 2877066 h 3836087"/>
              <a:gd name="connsiteX65" fmla="*/ 3337773 w 3412990"/>
              <a:gd name="connsiteY65" fmla="*/ 2904794 h 3836087"/>
              <a:gd name="connsiteX66" fmla="*/ 3316618 w 3412990"/>
              <a:gd name="connsiteY66" fmla="*/ 2931327 h 3836087"/>
              <a:gd name="connsiteX67" fmla="*/ 3292407 w 3412990"/>
              <a:gd name="connsiteY67" fmla="*/ 2956904 h 3836087"/>
              <a:gd name="connsiteX68" fmla="*/ 3264201 w 3412990"/>
              <a:gd name="connsiteY68" fmla="*/ 2981765 h 3836087"/>
              <a:gd name="connsiteX69" fmla="*/ 3232233 w 3412990"/>
              <a:gd name="connsiteY69" fmla="*/ 3007102 h 3836087"/>
              <a:gd name="connsiteX70" fmla="*/ 3196270 w 3412990"/>
              <a:gd name="connsiteY70" fmla="*/ 3032440 h 3836087"/>
              <a:gd name="connsiteX71" fmla="*/ 3155606 w 3412990"/>
              <a:gd name="connsiteY71" fmla="*/ 3058734 h 3836087"/>
              <a:gd name="connsiteX72" fmla="*/ 3110710 w 3412990"/>
              <a:gd name="connsiteY72" fmla="*/ 3086224 h 3836087"/>
              <a:gd name="connsiteX73" fmla="*/ 3060644 w 3412990"/>
              <a:gd name="connsiteY73" fmla="*/ 3115148 h 3836087"/>
              <a:gd name="connsiteX74" fmla="*/ 3005641 w 3412990"/>
              <a:gd name="connsiteY74" fmla="*/ 3146223 h 3836087"/>
              <a:gd name="connsiteX75" fmla="*/ 2945232 w 3412990"/>
              <a:gd name="connsiteY75" fmla="*/ 3179927 h 3836087"/>
              <a:gd name="connsiteX76" fmla="*/ 2879652 w 3412990"/>
              <a:gd name="connsiteY76" fmla="*/ 3216500 h 3836087"/>
              <a:gd name="connsiteX77" fmla="*/ 2807725 w 3412990"/>
              <a:gd name="connsiteY77" fmla="*/ 3256419 h 3836087"/>
              <a:gd name="connsiteX78" fmla="*/ 2730156 w 3412990"/>
              <a:gd name="connsiteY78" fmla="*/ 3299685 h 3836087"/>
              <a:gd name="connsiteX79" fmla="*/ 2646008 w 3412990"/>
              <a:gd name="connsiteY79" fmla="*/ 3347254 h 3836087"/>
              <a:gd name="connsiteX80" fmla="*/ 2555747 w 3412990"/>
              <a:gd name="connsiteY80" fmla="*/ 3399604 h 3836087"/>
              <a:gd name="connsiteX81" fmla="*/ 2465485 w 3412990"/>
              <a:gd name="connsiteY81" fmla="*/ 3452192 h 3836087"/>
              <a:gd name="connsiteX82" fmla="*/ 2382511 w 3412990"/>
              <a:gd name="connsiteY82" fmla="*/ 3501912 h 3836087"/>
              <a:gd name="connsiteX83" fmla="*/ 2306354 w 3412990"/>
              <a:gd name="connsiteY83" fmla="*/ 3547807 h 3836087"/>
              <a:gd name="connsiteX84" fmla="*/ 2236308 w 3412990"/>
              <a:gd name="connsiteY84" fmla="*/ 3590595 h 3836087"/>
              <a:gd name="connsiteX85" fmla="*/ 2171903 w 3412990"/>
              <a:gd name="connsiteY85" fmla="*/ 3629558 h 3836087"/>
              <a:gd name="connsiteX86" fmla="*/ 2112904 w 3412990"/>
              <a:gd name="connsiteY86" fmla="*/ 3665654 h 3836087"/>
              <a:gd name="connsiteX87" fmla="*/ 2058606 w 3412990"/>
              <a:gd name="connsiteY87" fmla="*/ 3697924 h 3836087"/>
              <a:gd name="connsiteX88" fmla="*/ 2008776 w 3412990"/>
              <a:gd name="connsiteY88" fmla="*/ 3727086 h 3836087"/>
              <a:gd name="connsiteX89" fmla="*/ 1962704 w 3412990"/>
              <a:gd name="connsiteY89" fmla="*/ 3752423 h 3836087"/>
              <a:gd name="connsiteX90" fmla="*/ 1919924 w 3412990"/>
              <a:gd name="connsiteY90" fmla="*/ 3774655 h 3836087"/>
              <a:gd name="connsiteX91" fmla="*/ 1879966 w 3412990"/>
              <a:gd name="connsiteY91" fmla="*/ 3793299 h 3836087"/>
              <a:gd name="connsiteX92" fmla="*/ 1842356 w 3412990"/>
              <a:gd name="connsiteY92" fmla="*/ 3808837 h 3836087"/>
              <a:gd name="connsiteX93" fmla="*/ 1806863 w 3412990"/>
              <a:gd name="connsiteY93" fmla="*/ 3820789 h 3836087"/>
              <a:gd name="connsiteX94" fmla="*/ 1772546 w 3412990"/>
              <a:gd name="connsiteY94" fmla="*/ 3829156 h 3836087"/>
              <a:gd name="connsiteX95" fmla="*/ 1739167 w 3412990"/>
              <a:gd name="connsiteY95" fmla="*/ 3834414 h 3836087"/>
              <a:gd name="connsiteX96" fmla="*/ 1706731 w 3412990"/>
              <a:gd name="connsiteY96" fmla="*/ 3836087 h 3836087"/>
              <a:gd name="connsiteX97" fmla="*/ 1673822 w 3412990"/>
              <a:gd name="connsiteY97" fmla="*/ 3834414 h 3836087"/>
              <a:gd name="connsiteX98" fmla="*/ 1640445 w 3412990"/>
              <a:gd name="connsiteY98" fmla="*/ 3829156 h 3836087"/>
              <a:gd name="connsiteX99" fmla="*/ 1606128 w 3412990"/>
              <a:gd name="connsiteY99" fmla="*/ 3820789 h 3836087"/>
              <a:gd name="connsiteX100" fmla="*/ 1570633 w 3412990"/>
              <a:gd name="connsiteY100" fmla="*/ 3808837 h 3836087"/>
              <a:gd name="connsiteX101" fmla="*/ 1533026 w 3412990"/>
              <a:gd name="connsiteY101" fmla="*/ 3793299 h 3836087"/>
              <a:gd name="connsiteX102" fmla="*/ 1493066 w 3412990"/>
              <a:gd name="connsiteY102" fmla="*/ 3774655 h 3836087"/>
              <a:gd name="connsiteX103" fmla="*/ 1450286 w 3412990"/>
              <a:gd name="connsiteY103" fmla="*/ 3752423 h 3836087"/>
              <a:gd name="connsiteX104" fmla="*/ 1404215 w 3412990"/>
              <a:gd name="connsiteY104" fmla="*/ 3727086 h 3836087"/>
              <a:gd name="connsiteX105" fmla="*/ 1354383 w 3412990"/>
              <a:gd name="connsiteY105" fmla="*/ 3697924 h 3836087"/>
              <a:gd name="connsiteX106" fmla="*/ 1300086 w 3412990"/>
              <a:gd name="connsiteY106" fmla="*/ 3665654 h 3836087"/>
              <a:gd name="connsiteX107" fmla="*/ 1241088 w 3412990"/>
              <a:gd name="connsiteY107" fmla="*/ 3629558 h 3836087"/>
              <a:gd name="connsiteX108" fmla="*/ 1176683 w 3412990"/>
              <a:gd name="connsiteY108" fmla="*/ 3590595 h 3836087"/>
              <a:gd name="connsiteX109" fmla="*/ 1106636 w 3412990"/>
              <a:gd name="connsiteY109" fmla="*/ 3547807 h 3836087"/>
              <a:gd name="connsiteX110" fmla="*/ 1030479 w 3412990"/>
              <a:gd name="connsiteY110" fmla="*/ 3501912 h 3836087"/>
              <a:gd name="connsiteX111" fmla="*/ 947505 w 3412990"/>
              <a:gd name="connsiteY111" fmla="*/ 3452192 h 3836087"/>
              <a:gd name="connsiteX112" fmla="*/ 857244 w 3412990"/>
              <a:gd name="connsiteY112" fmla="*/ 3399604 h 3836087"/>
              <a:gd name="connsiteX113" fmla="*/ 766983 w 3412990"/>
              <a:gd name="connsiteY113" fmla="*/ 3347254 h 3836087"/>
              <a:gd name="connsiteX114" fmla="*/ 682833 w 3412990"/>
              <a:gd name="connsiteY114" fmla="*/ 3299685 h 3836087"/>
              <a:gd name="connsiteX115" fmla="*/ 605266 w 3412990"/>
              <a:gd name="connsiteY115" fmla="*/ 3256180 h 3836087"/>
              <a:gd name="connsiteX116" fmla="*/ 533338 w 3412990"/>
              <a:gd name="connsiteY116" fmla="*/ 3216261 h 3836087"/>
              <a:gd name="connsiteX117" fmla="*/ 467758 w 3412990"/>
              <a:gd name="connsiteY117" fmla="*/ 3179927 h 3836087"/>
              <a:gd name="connsiteX118" fmla="*/ 407350 w 3412990"/>
              <a:gd name="connsiteY118" fmla="*/ 3146223 h 3836087"/>
              <a:gd name="connsiteX119" fmla="*/ 352347 w 3412990"/>
              <a:gd name="connsiteY119" fmla="*/ 3115148 h 3836087"/>
              <a:gd name="connsiteX120" fmla="*/ 302515 w 3412990"/>
              <a:gd name="connsiteY120" fmla="*/ 3086224 h 3836087"/>
              <a:gd name="connsiteX121" fmla="*/ 257384 w 3412990"/>
              <a:gd name="connsiteY121" fmla="*/ 3058496 h 3836087"/>
              <a:gd name="connsiteX122" fmla="*/ 216720 w 3412990"/>
              <a:gd name="connsiteY122" fmla="*/ 3032440 h 3836087"/>
              <a:gd name="connsiteX123" fmla="*/ 180992 w 3412990"/>
              <a:gd name="connsiteY123" fmla="*/ 3007102 h 3836087"/>
              <a:gd name="connsiteX124" fmla="*/ 148789 w 3412990"/>
              <a:gd name="connsiteY124" fmla="*/ 2981765 h 3836087"/>
              <a:gd name="connsiteX125" fmla="*/ 120583 w 3412990"/>
              <a:gd name="connsiteY125" fmla="*/ 2956904 h 3836087"/>
              <a:gd name="connsiteX126" fmla="*/ 96372 w 3412990"/>
              <a:gd name="connsiteY126" fmla="*/ 2931327 h 3836087"/>
              <a:gd name="connsiteX127" fmla="*/ 75218 w 3412990"/>
              <a:gd name="connsiteY127" fmla="*/ 2904794 h 3836087"/>
              <a:gd name="connsiteX128" fmla="*/ 57354 w 3412990"/>
              <a:gd name="connsiteY128" fmla="*/ 2877066 h 3836087"/>
              <a:gd name="connsiteX129" fmla="*/ 42545 w 3412990"/>
              <a:gd name="connsiteY129" fmla="*/ 2847663 h 3836087"/>
              <a:gd name="connsiteX130" fmla="*/ 30322 w 3412990"/>
              <a:gd name="connsiteY130" fmla="*/ 2816111 h 3836087"/>
              <a:gd name="connsiteX131" fmla="*/ 20450 w 3412990"/>
              <a:gd name="connsiteY131" fmla="*/ 2781929 h 3836087"/>
              <a:gd name="connsiteX132" fmla="*/ 13163 w 3412990"/>
              <a:gd name="connsiteY132" fmla="*/ 2744877 h 3836087"/>
              <a:gd name="connsiteX133" fmla="*/ 7287 w 3412990"/>
              <a:gd name="connsiteY133" fmla="*/ 2704480 h 3836087"/>
              <a:gd name="connsiteX134" fmla="*/ 3526 w 3412990"/>
              <a:gd name="connsiteY134" fmla="*/ 2660257 h 3836087"/>
              <a:gd name="connsiteX135" fmla="*/ 1175 w 3412990"/>
              <a:gd name="connsiteY135" fmla="*/ 2611972 h 3836087"/>
              <a:gd name="connsiteX136" fmla="*/ 235 w 3412990"/>
              <a:gd name="connsiteY136" fmla="*/ 2558905 h 3836087"/>
              <a:gd name="connsiteX137" fmla="*/ 0 w 3412990"/>
              <a:gd name="connsiteY137" fmla="*/ 2500580 h 3836087"/>
              <a:gd name="connsiteX138" fmla="*/ 705 w 3412990"/>
              <a:gd name="connsiteY138" fmla="*/ 2436997 h 3836087"/>
              <a:gd name="connsiteX139" fmla="*/ 2116 w 3412990"/>
              <a:gd name="connsiteY139" fmla="*/ 2367914 h 3836087"/>
              <a:gd name="connsiteX140" fmla="*/ 3526 w 3412990"/>
              <a:gd name="connsiteY140" fmla="*/ 2292139 h 3836087"/>
              <a:gd name="connsiteX141" fmla="*/ 5171 w 3412990"/>
              <a:gd name="connsiteY141" fmla="*/ 2209671 h 3836087"/>
              <a:gd name="connsiteX142" fmla="*/ 6582 w 3412990"/>
              <a:gd name="connsiteY142" fmla="*/ 2120271 h 3836087"/>
              <a:gd name="connsiteX143" fmla="*/ 7757 w 3412990"/>
              <a:gd name="connsiteY143" fmla="*/ 2022982 h 3836087"/>
              <a:gd name="connsiteX144" fmla="*/ 8227 w 3412990"/>
              <a:gd name="connsiteY144" fmla="*/ 1918044 h 3836087"/>
              <a:gd name="connsiteX145" fmla="*/ 7757 w 3412990"/>
              <a:gd name="connsiteY145" fmla="*/ 1813106 h 3836087"/>
              <a:gd name="connsiteX146" fmla="*/ 6582 w 3412990"/>
              <a:gd name="connsiteY146" fmla="*/ 1715818 h 3836087"/>
              <a:gd name="connsiteX147" fmla="*/ 5171 w 3412990"/>
              <a:gd name="connsiteY147" fmla="*/ 1626417 h 3836087"/>
              <a:gd name="connsiteX148" fmla="*/ 3526 w 3412990"/>
              <a:gd name="connsiteY148" fmla="*/ 1543948 h 3836087"/>
              <a:gd name="connsiteX149" fmla="*/ 2116 w 3412990"/>
              <a:gd name="connsiteY149" fmla="*/ 1468174 h 3836087"/>
              <a:gd name="connsiteX150" fmla="*/ 705 w 3412990"/>
              <a:gd name="connsiteY150" fmla="*/ 1399092 h 3836087"/>
              <a:gd name="connsiteX151" fmla="*/ 0 w 3412990"/>
              <a:gd name="connsiteY151" fmla="*/ 1335507 h 3836087"/>
              <a:gd name="connsiteX152" fmla="*/ 235 w 3412990"/>
              <a:gd name="connsiteY152" fmla="*/ 1277182 h 3836087"/>
              <a:gd name="connsiteX153" fmla="*/ 1175 w 3412990"/>
              <a:gd name="connsiteY153" fmla="*/ 1224115 h 3836087"/>
              <a:gd name="connsiteX154" fmla="*/ 3526 w 3412990"/>
              <a:gd name="connsiteY154" fmla="*/ 1175830 h 3836087"/>
              <a:gd name="connsiteX155" fmla="*/ 7287 w 3412990"/>
              <a:gd name="connsiteY155" fmla="*/ 1131607 h 3836087"/>
              <a:gd name="connsiteX156" fmla="*/ 12928 w 3412990"/>
              <a:gd name="connsiteY156" fmla="*/ 1091210 h 3836087"/>
              <a:gd name="connsiteX157" fmla="*/ 20450 w 3412990"/>
              <a:gd name="connsiteY157" fmla="*/ 1054160 h 3836087"/>
              <a:gd name="connsiteX158" fmla="*/ 30322 w 3412990"/>
              <a:gd name="connsiteY158" fmla="*/ 1019977 h 3836087"/>
              <a:gd name="connsiteX159" fmla="*/ 42545 w 3412990"/>
              <a:gd name="connsiteY159" fmla="*/ 988424 h 3836087"/>
              <a:gd name="connsiteX160" fmla="*/ 57354 w 3412990"/>
              <a:gd name="connsiteY160" fmla="*/ 959022 h 3836087"/>
              <a:gd name="connsiteX161" fmla="*/ 75218 w 3412990"/>
              <a:gd name="connsiteY161" fmla="*/ 931293 h 3836087"/>
              <a:gd name="connsiteX162" fmla="*/ 96372 w 3412990"/>
              <a:gd name="connsiteY162" fmla="*/ 904760 h 3836087"/>
              <a:gd name="connsiteX163" fmla="*/ 120583 w 3412990"/>
              <a:gd name="connsiteY163" fmla="*/ 879183 h 3836087"/>
              <a:gd name="connsiteX164" fmla="*/ 148789 w 3412990"/>
              <a:gd name="connsiteY164" fmla="*/ 854323 h 3836087"/>
              <a:gd name="connsiteX165" fmla="*/ 180757 w 3412990"/>
              <a:gd name="connsiteY165" fmla="*/ 828985 h 3836087"/>
              <a:gd name="connsiteX166" fmla="*/ 216720 w 3412990"/>
              <a:gd name="connsiteY166" fmla="*/ 803647 h 3836087"/>
              <a:gd name="connsiteX167" fmla="*/ 257384 w 3412990"/>
              <a:gd name="connsiteY167" fmla="*/ 777353 h 3836087"/>
              <a:gd name="connsiteX168" fmla="*/ 302280 w 3412990"/>
              <a:gd name="connsiteY168" fmla="*/ 749864 h 3836087"/>
              <a:gd name="connsiteX169" fmla="*/ 352347 w 3412990"/>
              <a:gd name="connsiteY169" fmla="*/ 720939 h 3836087"/>
              <a:gd name="connsiteX170" fmla="*/ 407350 w 3412990"/>
              <a:gd name="connsiteY170" fmla="*/ 689865 h 3836087"/>
              <a:gd name="connsiteX171" fmla="*/ 467758 w 3412990"/>
              <a:gd name="connsiteY171" fmla="*/ 656161 h 3836087"/>
              <a:gd name="connsiteX172" fmla="*/ 533338 w 3412990"/>
              <a:gd name="connsiteY172" fmla="*/ 619588 h 3836087"/>
              <a:gd name="connsiteX173" fmla="*/ 605266 w 3412990"/>
              <a:gd name="connsiteY173" fmla="*/ 579668 h 3836087"/>
              <a:gd name="connsiteX174" fmla="*/ 682833 w 3412990"/>
              <a:gd name="connsiteY174" fmla="*/ 536402 h 3836087"/>
              <a:gd name="connsiteX175" fmla="*/ 766983 w 3412990"/>
              <a:gd name="connsiteY175" fmla="*/ 488834 h 3836087"/>
              <a:gd name="connsiteX176" fmla="*/ 857244 w 3412990"/>
              <a:gd name="connsiteY176" fmla="*/ 436484 h 3836087"/>
              <a:gd name="connsiteX177" fmla="*/ 947505 w 3412990"/>
              <a:gd name="connsiteY177" fmla="*/ 383896 h 3836087"/>
              <a:gd name="connsiteX178" fmla="*/ 1030479 w 3412990"/>
              <a:gd name="connsiteY178" fmla="*/ 334176 h 3836087"/>
              <a:gd name="connsiteX179" fmla="*/ 1106636 w 3412990"/>
              <a:gd name="connsiteY179" fmla="*/ 288280 h 3836087"/>
              <a:gd name="connsiteX180" fmla="*/ 1176683 w 3412990"/>
              <a:gd name="connsiteY180" fmla="*/ 245493 h 3836087"/>
              <a:gd name="connsiteX181" fmla="*/ 1241088 w 3412990"/>
              <a:gd name="connsiteY181" fmla="*/ 206529 h 3836087"/>
              <a:gd name="connsiteX182" fmla="*/ 1300086 w 3412990"/>
              <a:gd name="connsiteY182" fmla="*/ 170435 h 3836087"/>
              <a:gd name="connsiteX183" fmla="*/ 1354383 w 3412990"/>
              <a:gd name="connsiteY183" fmla="*/ 138165 h 3836087"/>
              <a:gd name="connsiteX184" fmla="*/ 1404215 w 3412990"/>
              <a:gd name="connsiteY184" fmla="*/ 109001 h 3836087"/>
              <a:gd name="connsiteX185" fmla="*/ 1450286 w 3412990"/>
              <a:gd name="connsiteY185" fmla="*/ 83664 h 3836087"/>
              <a:gd name="connsiteX186" fmla="*/ 1493066 w 3412990"/>
              <a:gd name="connsiteY186" fmla="*/ 61433 h 3836087"/>
              <a:gd name="connsiteX187" fmla="*/ 1533026 w 3412990"/>
              <a:gd name="connsiteY187" fmla="*/ 42788 h 3836087"/>
              <a:gd name="connsiteX188" fmla="*/ 1570633 w 3412990"/>
              <a:gd name="connsiteY188" fmla="*/ 27250 h 3836087"/>
              <a:gd name="connsiteX189" fmla="*/ 1606128 w 3412990"/>
              <a:gd name="connsiteY189" fmla="*/ 15299 h 3836087"/>
              <a:gd name="connsiteX190" fmla="*/ 1640445 w 3412990"/>
              <a:gd name="connsiteY190" fmla="*/ 6933 h 3836087"/>
              <a:gd name="connsiteX191" fmla="*/ 1673822 w 3412990"/>
              <a:gd name="connsiteY191" fmla="*/ 1673 h 383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12990" h="3836087">
                <a:moveTo>
                  <a:pt x="1706731" y="0"/>
                </a:moveTo>
                <a:lnTo>
                  <a:pt x="1739167" y="1673"/>
                </a:lnTo>
                <a:lnTo>
                  <a:pt x="1772546" y="6933"/>
                </a:lnTo>
                <a:lnTo>
                  <a:pt x="1806863" y="15299"/>
                </a:lnTo>
                <a:lnTo>
                  <a:pt x="1842356" y="27250"/>
                </a:lnTo>
                <a:lnTo>
                  <a:pt x="1879966" y="42788"/>
                </a:lnTo>
                <a:lnTo>
                  <a:pt x="1919924" y="61433"/>
                </a:lnTo>
                <a:lnTo>
                  <a:pt x="1962704" y="83664"/>
                </a:lnTo>
                <a:lnTo>
                  <a:pt x="2008776" y="109001"/>
                </a:lnTo>
                <a:lnTo>
                  <a:pt x="2058606" y="138165"/>
                </a:lnTo>
                <a:lnTo>
                  <a:pt x="2112904" y="170435"/>
                </a:lnTo>
                <a:lnTo>
                  <a:pt x="2171903" y="206529"/>
                </a:lnTo>
                <a:lnTo>
                  <a:pt x="2236308" y="245493"/>
                </a:lnTo>
                <a:lnTo>
                  <a:pt x="2306354" y="288280"/>
                </a:lnTo>
                <a:lnTo>
                  <a:pt x="2382511" y="334176"/>
                </a:lnTo>
                <a:lnTo>
                  <a:pt x="2465485" y="383896"/>
                </a:lnTo>
                <a:lnTo>
                  <a:pt x="2555747" y="436484"/>
                </a:lnTo>
                <a:lnTo>
                  <a:pt x="2646008" y="488834"/>
                </a:lnTo>
                <a:lnTo>
                  <a:pt x="2730156" y="536402"/>
                </a:lnTo>
                <a:lnTo>
                  <a:pt x="2807725" y="579907"/>
                </a:lnTo>
                <a:lnTo>
                  <a:pt x="2879652" y="619826"/>
                </a:lnTo>
                <a:lnTo>
                  <a:pt x="2945232" y="656161"/>
                </a:lnTo>
                <a:lnTo>
                  <a:pt x="3005641" y="689865"/>
                </a:lnTo>
                <a:lnTo>
                  <a:pt x="3060644" y="720939"/>
                </a:lnTo>
                <a:lnTo>
                  <a:pt x="3110475" y="749864"/>
                </a:lnTo>
                <a:lnTo>
                  <a:pt x="3155606" y="777592"/>
                </a:lnTo>
                <a:lnTo>
                  <a:pt x="3196270" y="803647"/>
                </a:lnTo>
                <a:lnTo>
                  <a:pt x="3231998" y="828985"/>
                </a:lnTo>
                <a:lnTo>
                  <a:pt x="3264201" y="854323"/>
                </a:lnTo>
                <a:lnTo>
                  <a:pt x="3292407" y="879183"/>
                </a:lnTo>
                <a:lnTo>
                  <a:pt x="3316618" y="904760"/>
                </a:lnTo>
                <a:lnTo>
                  <a:pt x="3337773" y="931293"/>
                </a:lnTo>
                <a:lnTo>
                  <a:pt x="3355637" y="959022"/>
                </a:lnTo>
                <a:lnTo>
                  <a:pt x="3370445" y="988424"/>
                </a:lnTo>
                <a:lnTo>
                  <a:pt x="3382668" y="1019977"/>
                </a:lnTo>
                <a:lnTo>
                  <a:pt x="3392541" y="1054160"/>
                </a:lnTo>
                <a:lnTo>
                  <a:pt x="3399827" y="1091210"/>
                </a:lnTo>
                <a:lnTo>
                  <a:pt x="3405703" y="1131607"/>
                </a:lnTo>
                <a:lnTo>
                  <a:pt x="3409464" y="1175830"/>
                </a:lnTo>
                <a:lnTo>
                  <a:pt x="3411815" y="1224115"/>
                </a:lnTo>
                <a:lnTo>
                  <a:pt x="3412755" y="1277182"/>
                </a:lnTo>
                <a:lnTo>
                  <a:pt x="3412990" y="1335507"/>
                </a:lnTo>
                <a:lnTo>
                  <a:pt x="3412285" y="1399092"/>
                </a:lnTo>
                <a:lnTo>
                  <a:pt x="3410874" y="1468174"/>
                </a:lnTo>
                <a:lnTo>
                  <a:pt x="3409464" y="1543948"/>
                </a:lnTo>
                <a:lnTo>
                  <a:pt x="3407819" y="1626417"/>
                </a:lnTo>
                <a:lnTo>
                  <a:pt x="3406408" y="1715818"/>
                </a:lnTo>
                <a:lnTo>
                  <a:pt x="3405233" y="1813106"/>
                </a:lnTo>
                <a:lnTo>
                  <a:pt x="3404764" y="1918044"/>
                </a:lnTo>
                <a:lnTo>
                  <a:pt x="3405233" y="2022982"/>
                </a:lnTo>
                <a:lnTo>
                  <a:pt x="3406408" y="2120271"/>
                </a:lnTo>
                <a:lnTo>
                  <a:pt x="3407819" y="2209671"/>
                </a:lnTo>
                <a:lnTo>
                  <a:pt x="3409464" y="2292139"/>
                </a:lnTo>
                <a:lnTo>
                  <a:pt x="3410874" y="2367914"/>
                </a:lnTo>
                <a:lnTo>
                  <a:pt x="3412285" y="2436997"/>
                </a:lnTo>
                <a:lnTo>
                  <a:pt x="3412990" y="2500580"/>
                </a:lnTo>
                <a:lnTo>
                  <a:pt x="3412755" y="2558905"/>
                </a:lnTo>
                <a:lnTo>
                  <a:pt x="3411815" y="2611972"/>
                </a:lnTo>
                <a:lnTo>
                  <a:pt x="3409464" y="2660257"/>
                </a:lnTo>
                <a:lnTo>
                  <a:pt x="3405703" y="2704480"/>
                </a:lnTo>
                <a:lnTo>
                  <a:pt x="3400062" y="2744877"/>
                </a:lnTo>
                <a:lnTo>
                  <a:pt x="3392541" y="2781929"/>
                </a:lnTo>
                <a:lnTo>
                  <a:pt x="3382668" y="2816111"/>
                </a:lnTo>
                <a:lnTo>
                  <a:pt x="3370445" y="2847663"/>
                </a:lnTo>
                <a:lnTo>
                  <a:pt x="3355637" y="2877066"/>
                </a:lnTo>
                <a:lnTo>
                  <a:pt x="3337773" y="2904794"/>
                </a:lnTo>
                <a:lnTo>
                  <a:pt x="3316618" y="2931327"/>
                </a:lnTo>
                <a:lnTo>
                  <a:pt x="3292407" y="2956904"/>
                </a:lnTo>
                <a:lnTo>
                  <a:pt x="3264201" y="2981765"/>
                </a:lnTo>
                <a:lnTo>
                  <a:pt x="3232233" y="3007102"/>
                </a:lnTo>
                <a:lnTo>
                  <a:pt x="3196270" y="3032440"/>
                </a:lnTo>
                <a:lnTo>
                  <a:pt x="3155606" y="3058734"/>
                </a:lnTo>
                <a:lnTo>
                  <a:pt x="3110710" y="3086224"/>
                </a:lnTo>
                <a:lnTo>
                  <a:pt x="3060644" y="3115148"/>
                </a:lnTo>
                <a:lnTo>
                  <a:pt x="3005641" y="3146223"/>
                </a:lnTo>
                <a:lnTo>
                  <a:pt x="2945232" y="3179927"/>
                </a:lnTo>
                <a:lnTo>
                  <a:pt x="2879652" y="3216500"/>
                </a:lnTo>
                <a:lnTo>
                  <a:pt x="2807725" y="3256419"/>
                </a:lnTo>
                <a:lnTo>
                  <a:pt x="2730156" y="3299685"/>
                </a:lnTo>
                <a:lnTo>
                  <a:pt x="2646008" y="3347254"/>
                </a:lnTo>
                <a:lnTo>
                  <a:pt x="2555747" y="3399604"/>
                </a:lnTo>
                <a:lnTo>
                  <a:pt x="2465485" y="3452192"/>
                </a:lnTo>
                <a:lnTo>
                  <a:pt x="2382511" y="3501912"/>
                </a:lnTo>
                <a:lnTo>
                  <a:pt x="2306354" y="3547807"/>
                </a:lnTo>
                <a:lnTo>
                  <a:pt x="2236308" y="3590595"/>
                </a:lnTo>
                <a:lnTo>
                  <a:pt x="2171903" y="3629558"/>
                </a:lnTo>
                <a:lnTo>
                  <a:pt x="2112904" y="3665654"/>
                </a:lnTo>
                <a:lnTo>
                  <a:pt x="2058606" y="3697924"/>
                </a:lnTo>
                <a:lnTo>
                  <a:pt x="2008776" y="3727086"/>
                </a:lnTo>
                <a:lnTo>
                  <a:pt x="1962704" y="3752423"/>
                </a:lnTo>
                <a:lnTo>
                  <a:pt x="1919924" y="3774655"/>
                </a:lnTo>
                <a:lnTo>
                  <a:pt x="1879966" y="3793299"/>
                </a:lnTo>
                <a:lnTo>
                  <a:pt x="1842356" y="3808837"/>
                </a:lnTo>
                <a:lnTo>
                  <a:pt x="1806863" y="3820789"/>
                </a:lnTo>
                <a:lnTo>
                  <a:pt x="1772546" y="3829156"/>
                </a:lnTo>
                <a:lnTo>
                  <a:pt x="1739167" y="3834414"/>
                </a:lnTo>
                <a:lnTo>
                  <a:pt x="1706731" y="3836087"/>
                </a:lnTo>
                <a:lnTo>
                  <a:pt x="1673822" y="3834414"/>
                </a:lnTo>
                <a:lnTo>
                  <a:pt x="1640445" y="3829156"/>
                </a:lnTo>
                <a:lnTo>
                  <a:pt x="1606128" y="3820789"/>
                </a:lnTo>
                <a:lnTo>
                  <a:pt x="1570633" y="3808837"/>
                </a:lnTo>
                <a:lnTo>
                  <a:pt x="1533026" y="3793299"/>
                </a:lnTo>
                <a:lnTo>
                  <a:pt x="1493066" y="3774655"/>
                </a:lnTo>
                <a:lnTo>
                  <a:pt x="1450286" y="3752423"/>
                </a:lnTo>
                <a:lnTo>
                  <a:pt x="1404215" y="3727086"/>
                </a:lnTo>
                <a:lnTo>
                  <a:pt x="1354383" y="3697924"/>
                </a:lnTo>
                <a:lnTo>
                  <a:pt x="1300086" y="3665654"/>
                </a:lnTo>
                <a:lnTo>
                  <a:pt x="1241088" y="3629558"/>
                </a:lnTo>
                <a:lnTo>
                  <a:pt x="1176683" y="3590595"/>
                </a:lnTo>
                <a:lnTo>
                  <a:pt x="1106636" y="3547807"/>
                </a:lnTo>
                <a:lnTo>
                  <a:pt x="1030479" y="3501912"/>
                </a:lnTo>
                <a:lnTo>
                  <a:pt x="947505" y="3452192"/>
                </a:lnTo>
                <a:lnTo>
                  <a:pt x="857244" y="3399604"/>
                </a:lnTo>
                <a:lnTo>
                  <a:pt x="766983" y="3347254"/>
                </a:lnTo>
                <a:lnTo>
                  <a:pt x="682833" y="3299685"/>
                </a:lnTo>
                <a:lnTo>
                  <a:pt x="605266" y="3256180"/>
                </a:lnTo>
                <a:lnTo>
                  <a:pt x="533338" y="3216261"/>
                </a:lnTo>
                <a:lnTo>
                  <a:pt x="467758" y="3179927"/>
                </a:lnTo>
                <a:lnTo>
                  <a:pt x="407350" y="3146223"/>
                </a:lnTo>
                <a:lnTo>
                  <a:pt x="352347" y="3115148"/>
                </a:lnTo>
                <a:lnTo>
                  <a:pt x="302515" y="3086224"/>
                </a:lnTo>
                <a:lnTo>
                  <a:pt x="257384" y="3058496"/>
                </a:lnTo>
                <a:lnTo>
                  <a:pt x="216720" y="3032440"/>
                </a:lnTo>
                <a:lnTo>
                  <a:pt x="180992" y="3007102"/>
                </a:lnTo>
                <a:lnTo>
                  <a:pt x="148789" y="2981765"/>
                </a:lnTo>
                <a:lnTo>
                  <a:pt x="120583" y="2956904"/>
                </a:lnTo>
                <a:lnTo>
                  <a:pt x="96372" y="2931327"/>
                </a:lnTo>
                <a:lnTo>
                  <a:pt x="75218" y="2904794"/>
                </a:lnTo>
                <a:lnTo>
                  <a:pt x="57354" y="2877066"/>
                </a:lnTo>
                <a:lnTo>
                  <a:pt x="42545" y="2847663"/>
                </a:lnTo>
                <a:lnTo>
                  <a:pt x="30322" y="2816111"/>
                </a:lnTo>
                <a:lnTo>
                  <a:pt x="20450" y="2781929"/>
                </a:lnTo>
                <a:lnTo>
                  <a:pt x="13163" y="2744877"/>
                </a:lnTo>
                <a:lnTo>
                  <a:pt x="7287" y="2704480"/>
                </a:lnTo>
                <a:lnTo>
                  <a:pt x="3526" y="2660257"/>
                </a:lnTo>
                <a:lnTo>
                  <a:pt x="1175" y="2611972"/>
                </a:lnTo>
                <a:lnTo>
                  <a:pt x="235" y="2558905"/>
                </a:lnTo>
                <a:lnTo>
                  <a:pt x="0" y="2500580"/>
                </a:lnTo>
                <a:lnTo>
                  <a:pt x="705" y="2436997"/>
                </a:lnTo>
                <a:lnTo>
                  <a:pt x="2116" y="2367914"/>
                </a:lnTo>
                <a:lnTo>
                  <a:pt x="3526" y="2292139"/>
                </a:lnTo>
                <a:lnTo>
                  <a:pt x="5171" y="2209671"/>
                </a:lnTo>
                <a:lnTo>
                  <a:pt x="6582" y="2120271"/>
                </a:lnTo>
                <a:lnTo>
                  <a:pt x="7757" y="2022982"/>
                </a:lnTo>
                <a:lnTo>
                  <a:pt x="8227" y="1918044"/>
                </a:lnTo>
                <a:lnTo>
                  <a:pt x="7757" y="1813106"/>
                </a:lnTo>
                <a:lnTo>
                  <a:pt x="6582" y="1715818"/>
                </a:lnTo>
                <a:lnTo>
                  <a:pt x="5171" y="1626417"/>
                </a:lnTo>
                <a:lnTo>
                  <a:pt x="3526" y="1543948"/>
                </a:lnTo>
                <a:lnTo>
                  <a:pt x="2116" y="1468174"/>
                </a:lnTo>
                <a:lnTo>
                  <a:pt x="705" y="1399092"/>
                </a:lnTo>
                <a:lnTo>
                  <a:pt x="0" y="1335507"/>
                </a:lnTo>
                <a:lnTo>
                  <a:pt x="235" y="1277182"/>
                </a:lnTo>
                <a:lnTo>
                  <a:pt x="1175" y="1224115"/>
                </a:lnTo>
                <a:lnTo>
                  <a:pt x="3526" y="1175830"/>
                </a:lnTo>
                <a:lnTo>
                  <a:pt x="7287" y="1131607"/>
                </a:lnTo>
                <a:lnTo>
                  <a:pt x="12928" y="1091210"/>
                </a:lnTo>
                <a:lnTo>
                  <a:pt x="20450" y="1054160"/>
                </a:lnTo>
                <a:lnTo>
                  <a:pt x="30322" y="1019977"/>
                </a:lnTo>
                <a:lnTo>
                  <a:pt x="42545" y="988424"/>
                </a:lnTo>
                <a:lnTo>
                  <a:pt x="57354" y="959022"/>
                </a:lnTo>
                <a:lnTo>
                  <a:pt x="75218" y="931293"/>
                </a:lnTo>
                <a:lnTo>
                  <a:pt x="96372" y="904760"/>
                </a:lnTo>
                <a:lnTo>
                  <a:pt x="120583" y="879183"/>
                </a:lnTo>
                <a:lnTo>
                  <a:pt x="148789" y="854323"/>
                </a:lnTo>
                <a:lnTo>
                  <a:pt x="180757" y="828985"/>
                </a:lnTo>
                <a:lnTo>
                  <a:pt x="216720" y="803647"/>
                </a:lnTo>
                <a:lnTo>
                  <a:pt x="257384" y="777353"/>
                </a:lnTo>
                <a:lnTo>
                  <a:pt x="302280" y="749864"/>
                </a:lnTo>
                <a:lnTo>
                  <a:pt x="352347" y="720939"/>
                </a:lnTo>
                <a:lnTo>
                  <a:pt x="407350" y="689865"/>
                </a:lnTo>
                <a:lnTo>
                  <a:pt x="467758" y="656161"/>
                </a:lnTo>
                <a:lnTo>
                  <a:pt x="533338" y="619588"/>
                </a:lnTo>
                <a:lnTo>
                  <a:pt x="605266" y="579668"/>
                </a:lnTo>
                <a:lnTo>
                  <a:pt x="682833" y="536402"/>
                </a:lnTo>
                <a:lnTo>
                  <a:pt x="766983" y="488834"/>
                </a:lnTo>
                <a:lnTo>
                  <a:pt x="857244" y="436484"/>
                </a:lnTo>
                <a:lnTo>
                  <a:pt x="947505" y="383896"/>
                </a:lnTo>
                <a:lnTo>
                  <a:pt x="1030479" y="334176"/>
                </a:lnTo>
                <a:lnTo>
                  <a:pt x="1106636" y="288280"/>
                </a:lnTo>
                <a:lnTo>
                  <a:pt x="1176683" y="245493"/>
                </a:lnTo>
                <a:lnTo>
                  <a:pt x="1241088" y="206529"/>
                </a:lnTo>
                <a:lnTo>
                  <a:pt x="1300086" y="170435"/>
                </a:lnTo>
                <a:lnTo>
                  <a:pt x="1354383" y="138165"/>
                </a:lnTo>
                <a:lnTo>
                  <a:pt x="1404215" y="109001"/>
                </a:lnTo>
                <a:lnTo>
                  <a:pt x="1450286" y="83664"/>
                </a:lnTo>
                <a:lnTo>
                  <a:pt x="1493066" y="61433"/>
                </a:lnTo>
                <a:lnTo>
                  <a:pt x="1533026" y="42788"/>
                </a:lnTo>
                <a:lnTo>
                  <a:pt x="1570633" y="27250"/>
                </a:lnTo>
                <a:lnTo>
                  <a:pt x="1606128" y="15299"/>
                </a:lnTo>
                <a:lnTo>
                  <a:pt x="1640445" y="6933"/>
                </a:lnTo>
                <a:lnTo>
                  <a:pt x="1673822" y="1673"/>
                </a:lnTo>
                <a:close/>
              </a:path>
            </a:pathLst>
          </a:custGeom>
        </p:spPr>
      </p:sp>
      <p:sp>
        <p:nvSpPr>
          <p:cNvPr id="21" name="Picture Placeholder 4"/>
          <p:cNvSpPr>
            <a:spLocks noGrp="1"/>
          </p:cNvSpPr>
          <p:nvPr>
            <p:ph type="pic" sz="quarter" idx="11"/>
          </p:nvPr>
        </p:nvSpPr>
        <p:spPr>
          <a:xfrm>
            <a:off x="6966493" y="2230224"/>
            <a:ext cx="2136422" cy="2397554"/>
          </a:xfrm>
          <a:custGeom>
            <a:avLst/>
            <a:gdLst>
              <a:gd name="connsiteX0" fmla="*/ 1706731 w 3412990"/>
              <a:gd name="connsiteY0" fmla="*/ 0 h 3836087"/>
              <a:gd name="connsiteX1" fmla="*/ 1739167 w 3412990"/>
              <a:gd name="connsiteY1" fmla="*/ 1673 h 3836087"/>
              <a:gd name="connsiteX2" fmla="*/ 1772546 w 3412990"/>
              <a:gd name="connsiteY2" fmla="*/ 6933 h 3836087"/>
              <a:gd name="connsiteX3" fmla="*/ 1806863 w 3412990"/>
              <a:gd name="connsiteY3" fmla="*/ 15299 h 3836087"/>
              <a:gd name="connsiteX4" fmla="*/ 1842356 w 3412990"/>
              <a:gd name="connsiteY4" fmla="*/ 27250 h 3836087"/>
              <a:gd name="connsiteX5" fmla="*/ 1879966 w 3412990"/>
              <a:gd name="connsiteY5" fmla="*/ 42788 h 3836087"/>
              <a:gd name="connsiteX6" fmla="*/ 1919924 w 3412990"/>
              <a:gd name="connsiteY6" fmla="*/ 61433 h 3836087"/>
              <a:gd name="connsiteX7" fmla="*/ 1962704 w 3412990"/>
              <a:gd name="connsiteY7" fmla="*/ 83664 h 3836087"/>
              <a:gd name="connsiteX8" fmla="*/ 2008776 w 3412990"/>
              <a:gd name="connsiteY8" fmla="*/ 109001 h 3836087"/>
              <a:gd name="connsiteX9" fmla="*/ 2058606 w 3412990"/>
              <a:gd name="connsiteY9" fmla="*/ 138165 h 3836087"/>
              <a:gd name="connsiteX10" fmla="*/ 2112904 w 3412990"/>
              <a:gd name="connsiteY10" fmla="*/ 170435 h 3836087"/>
              <a:gd name="connsiteX11" fmla="*/ 2171903 w 3412990"/>
              <a:gd name="connsiteY11" fmla="*/ 206529 h 3836087"/>
              <a:gd name="connsiteX12" fmla="*/ 2236308 w 3412990"/>
              <a:gd name="connsiteY12" fmla="*/ 245493 h 3836087"/>
              <a:gd name="connsiteX13" fmla="*/ 2306354 w 3412990"/>
              <a:gd name="connsiteY13" fmla="*/ 288280 h 3836087"/>
              <a:gd name="connsiteX14" fmla="*/ 2382511 w 3412990"/>
              <a:gd name="connsiteY14" fmla="*/ 334176 h 3836087"/>
              <a:gd name="connsiteX15" fmla="*/ 2465485 w 3412990"/>
              <a:gd name="connsiteY15" fmla="*/ 383896 h 3836087"/>
              <a:gd name="connsiteX16" fmla="*/ 2555747 w 3412990"/>
              <a:gd name="connsiteY16" fmla="*/ 436484 h 3836087"/>
              <a:gd name="connsiteX17" fmla="*/ 2646008 w 3412990"/>
              <a:gd name="connsiteY17" fmla="*/ 488834 h 3836087"/>
              <a:gd name="connsiteX18" fmla="*/ 2730156 w 3412990"/>
              <a:gd name="connsiteY18" fmla="*/ 536402 h 3836087"/>
              <a:gd name="connsiteX19" fmla="*/ 2807725 w 3412990"/>
              <a:gd name="connsiteY19" fmla="*/ 579907 h 3836087"/>
              <a:gd name="connsiteX20" fmla="*/ 2879652 w 3412990"/>
              <a:gd name="connsiteY20" fmla="*/ 619826 h 3836087"/>
              <a:gd name="connsiteX21" fmla="*/ 2945232 w 3412990"/>
              <a:gd name="connsiteY21" fmla="*/ 656161 h 3836087"/>
              <a:gd name="connsiteX22" fmla="*/ 3005641 w 3412990"/>
              <a:gd name="connsiteY22" fmla="*/ 689865 h 3836087"/>
              <a:gd name="connsiteX23" fmla="*/ 3060644 w 3412990"/>
              <a:gd name="connsiteY23" fmla="*/ 720939 h 3836087"/>
              <a:gd name="connsiteX24" fmla="*/ 3110475 w 3412990"/>
              <a:gd name="connsiteY24" fmla="*/ 749864 h 3836087"/>
              <a:gd name="connsiteX25" fmla="*/ 3155606 w 3412990"/>
              <a:gd name="connsiteY25" fmla="*/ 777592 h 3836087"/>
              <a:gd name="connsiteX26" fmla="*/ 3196270 w 3412990"/>
              <a:gd name="connsiteY26" fmla="*/ 803647 h 3836087"/>
              <a:gd name="connsiteX27" fmla="*/ 3231998 w 3412990"/>
              <a:gd name="connsiteY27" fmla="*/ 828985 h 3836087"/>
              <a:gd name="connsiteX28" fmla="*/ 3264201 w 3412990"/>
              <a:gd name="connsiteY28" fmla="*/ 854323 h 3836087"/>
              <a:gd name="connsiteX29" fmla="*/ 3292407 w 3412990"/>
              <a:gd name="connsiteY29" fmla="*/ 879183 h 3836087"/>
              <a:gd name="connsiteX30" fmla="*/ 3316618 w 3412990"/>
              <a:gd name="connsiteY30" fmla="*/ 904760 h 3836087"/>
              <a:gd name="connsiteX31" fmla="*/ 3337773 w 3412990"/>
              <a:gd name="connsiteY31" fmla="*/ 931293 h 3836087"/>
              <a:gd name="connsiteX32" fmla="*/ 3355637 w 3412990"/>
              <a:gd name="connsiteY32" fmla="*/ 959022 h 3836087"/>
              <a:gd name="connsiteX33" fmla="*/ 3370445 w 3412990"/>
              <a:gd name="connsiteY33" fmla="*/ 988424 h 3836087"/>
              <a:gd name="connsiteX34" fmla="*/ 3382668 w 3412990"/>
              <a:gd name="connsiteY34" fmla="*/ 1019977 h 3836087"/>
              <a:gd name="connsiteX35" fmla="*/ 3392541 w 3412990"/>
              <a:gd name="connsiteY35" fmla="*/ 1054160 h 3836087"/>
              <a:gd name="connsiteX36" fmla="*/ 3399827 w 3412990"/>
              <a:gd name="connsiteY36" fmla="*/ 1091210 h 3836087"/>
              <a:gd name="connsiteX37" fmla="*/ 3405703 w 3412990"/>
              <a:gd name="connsiteY37" fmla="*/ 1131607 h 3836087"/>
              <a:gd name="connsiteX38" fmla="*/ 3409464 w 3412990"/>
              <a:gd name="connsiteY38" fmla="*/ 1175830 h 3836087"/>
              <a:gd name="connsiteX39" fmla="*/ 3411815 w 3412990"/>
              <a:gd name="connsiteY39" fmla="*/ 1224115 h 3836087"/>
              <a:gd name="connsiteX40" fmla="*/ 3412755 w 3412990"/>
              <a:gd name="connsiteY40" fmla="*/ 1277182 h 3836087"/>
              <a:gd name="connsiteX41" fmla="*/ 3412990 w 3412990"/>
              <a:gd name="connsiteY41" fmla="*/ 1335507 h 3836087"/>
              <a:gd name="connsiteX42" fmla="*/ 3412285 w 3412990"/>
              <a:gd name="connsiteY42" fmla="*/ 1399092 h 3836087"/>
              <a:gd name="connsiteX43" fmla="*/ 3410874 w 3412990"/>
              <a:gd name="connsiteY43" fmla="*/ 1468174 h 3836087"/>
              <a:gd name="connsiteX44" fmla="*/ 3409464 w 3412990"/>
              <a:gd name="connsiteY44" fmla="*/ 1543948 h 3836087"/>
              <a:gd name="connsiteX45" fmla="*/ 3407819 w 3412990"/>
              <a:gd name="connsiteY45" fmla="*/ 1626417 h 3836087"/>
              <a:gd name="connsiteX46" fmla="*/ 3406408 w 3412990"/>
              <a:gd name="connsiteY46" fmla="*/ 1715818 h 3836087"/>
              <a:gd name="connsiteX47" fmla="*/ 3405233 w 3412990"/>
              <a:gd name="connsiteY47" fmla="*/ 1813106 h 3836087"/>
              <a:gd name="connsiteX48" fmla="*/ 3404764 w 3412990"/>
              <a:gd name="connsiteY48" fmla="*/ 1918044 h 3836087"/>
              <a:gd name="connsiteX49" fmla="*/ 3405233 w 3412990"/>
              <a:gd name="connsiteY49" fmla="*/ 2022982 h 3836087"/>
              <a:gd name="connsiteX50" fmla="*/ 3406408 w 3412990"/>
              <a:gd name="connsiteY50" fmla="*/ 2120271 h 3836087"/>
              <a:gd name="connsiteX51" fmla="*/ 3407819 w 3412990"/>
              <a:gd name="connsiteY51" fmla="*/ 2209671 h 3836087"/>
              <a:gd name="connsiteX52" fmla="*/ 3409464 w 3412990"/>
              <a:gd name="connsiteY52" fmla="*/ 2292139 h 3836087"/>
              <a:gd name="connsiteX53" fmla="*/ 3410874 w 3412990"/>
              <a:gd name="connsiteY53" fmla="*/ 2367914 h 3836087"/>
              <a:gd name="connsiteX54" fmla="*/ 3412285 w 3412990"/>
              <a:gd name="connsiteY54" fmla="*/ 2436997 h 3836087"/>
              <a:gd name="connsiteX55" fmla="*/ 3412990 w 3412990"/>
              <a:gd name="connsiteY55" fmla="*/ 2500580 h 3836087"/>
              <a:gd name="connsiteX56" fmla="*/ 3412755 w 3412990"/>
              <a:gd name="connsiteY56" fmla="*/ 2558905 h 3836087"/>
              <a:gd name="connsiteX57" fmla="*/ 3411815 w 3412990"/>
              <a:gd name="connsiteY57" fmla="*/ 2611972 h 3836087"/>
              <a:gd name="connsiteX58" fmla="*/ 3409464 w 3412990"/>
              <a:gd name="connsiteY58" fmla="*/ 2660257 h 3836087"/>
              <a:gd name="connsiteX59" fmla="*/ 3405703 w 3412990"/>
              <a:gd name="connsiteY59" fmla="*/ 2704480 h 3836087"/>
              <a:gd name="connsiteX60" fmla="*/ 3400062 w 3412990"/>
              <a:gd name="connsiteY60" fmla="*/ 2744877 h 3836087"/>
              <a:gd name="connsiteX61" fmla="*/ 3392541 w 3412990"/>
              <a:gd name="connsiteY61" fmla="*/ 2781929 h 3836087"/>
              <a:gd name="connsiteX62" fmla="*/ 3382668 w 3412990"/>
              <a:gd name="connsiteY62" fmla="*/ 2816111 h 3836087"/>
              <a:gd name="connsiteX63" fmla="*/ 3370445 w 3412990"/>
              <a:gd name="connsiteY63" fmla="*/ 2847663 h 3836087"/>
              <a:gd name="connsiteX64" fmla="*/ 3355637 w 3412990"/>
              <a:gd name="connsiteY64" fmla="*/ 2877066 h 3836087"/>
              <a:gd name="connsiteX65" fmla="*/ 3337773 w 3412990"/>
              <a:gd name="connsiteY65" fmla="*/ 2904794 h 3836087"/>
              <a:gd name="connsiteX66" fmla="*/ 3316618 w 3412990"/>
              <a:gd name="connsiteY66" fmla="*/ 2931327 h 3836087"/>
              <a:gd name="connsiteX67" fmla="*/ 3292407 w 3412990"/>
              <a:gd name="connsiteY67" fmla="*/ 2956904 h 3836087"/>
              <a:gd name="connsiteX68" fmla="*/ 3264201 w 3412990"/>
              <a:gd name="connsiteY68" fmla="*/ 2981765 h 3836087"/>
              <a:gd name="connsiteX69" fmla="*/ 3232233 w 3412990"/>
              <a:gd name="connsiteY69" fmla="*/ 3007102 h 3836087"/>
              <a:gd name="connsiteX70" fmla="*/ 3196270 w 3412990"/>
              <a:gd name="connsiteY70" fmla="*/ 3032440 h 3836087"/>
              <a:gd name="connsiteX71" fmla="*/ 3155606 w 3412990"/>
              <a:gd name="connsiteY71" fmla="*/ 3058734 h 3836087"/>
              <a:gd name="connsiteX72" fmla="*/ 3110710 w 3412990"/>
              <a:gd name="connsiteY72" fmla="*/ 3086224 h 3836087"/>
              <a:gd name="connsiteX73" fmla="*/ 3060644 w 3412990"/>
              <a:gd name="connsiteY73" fmla="*/ 3115148 h 3836087"/>
              <a:gd name="connsiteX74" fmla="*/ 3005641 w 3412990"/>
              <a:gd name="connsiteY74" fmla="*/ 3146223 h 3836087"/>
              <a:gd name="connsiteX75" fmla="*/ 2945232 w 3412990"/>
              <a:gd name="connsiteY75" fmla="*/ 3179927 h 3836087"/>
              <a:gd name="connsiteX76" fmla="*/ 2879652 w 3412990"/>
              <a:gd name="connsiteY76" fmla="*/ 3216500 h 3836087"/>
              <a:gd name="connsiteX77" fmla="*/ 2807725 w 3412990"/>
              <a:gd name="connsiteY77" fmla="*/ 3256419 h 3836087"/>
              <a:gd name="connsiteX78" fmla="*/ 2730156 w 3412990"/>
              <a:gd name="connsiteY78" fmla="*/ 3299685 h 3836087"/>
              <a:gd name="connsiteX79" fmla="*/ 2646008 w 3412990"/>
              <a:gd name="connsiteY79" fmla="*/ 3347254 h 3836087"/>
              <a:gd name="connsiteX80" fmla="*/ 2555747 w 3412990"/>
              <a:gd name="connsiteY80" fmla="*/ 3399604 h 3836087"/>
              <a:gd name="connsiteX81" fmla="*/ 2465485 w 3412990"/>
              <a:gd name="connsiteY81" fmla="*/ 3452192 h 3836087"/>
              <a:gd name="connsiteX82" fmla="*/ 2382511 w 3412990"/>
              <a:gd name="connsiteY82" fmla="*/ 3501912 h 3836087"/>
              <a:gd name="connsiteX83" fmla="*/ 2306354 w 3412990"/>
              <a:gd name="connsiteY83" fmla="*/ 3547807 h 3836087"/>
              <a:gd name="connsiteX84" fmla="*/ 2236308 w 3412990"/>
              <a:gd name="connsiteY84" fmla="*/ 3590595 h 3836087"/>
              <a:gd name="connsiteX85" fmla="*/ 2171903 w 3412990"/>
              <a:gd name="connsiteY85" fmla="*/ 3629558 h 3836087"/>
              <a:gd name="connsiteX86" fmla="*/ 2112904 w 3412990"/>
              <a:gd name="connsiteY86" fmla="*/ 3665654 h 3836087"/>
              <a:gd name="connsiteX87" fmla="*/ 2058606 w 3412990"/>
              <a:gd name="connsiteY87" fmla="*/ 3697924 h 3836087"/>
              <a:gd name="connsiteX88" fmla="*/ 2008776 w 3412990"/>
              <a:gd name="connsiteY88" fmla="*/ 3727086 h 3836087"/>
              <a:gd name="connsiteX89" fmla="*/ 1962704 w 3412990"/>
              <a:gd name="connsiteY89" fmla="*/ 3752423 h 3836087"/>
              <a:gd name="connsiteX90" fmla="*/ 1919924 w 3412990"/>
              <a:gd name="connsiteY90" fmla="*/ 3774655 h 3836087"/>
              <a:gd name="connsiteX91" fmla="*/ 1879966 w 3412990"/>
              <a:gd name="connsiteY91" fmla="*/ 3793299 h 3836087"/>
              <a:gd name="connsiteX92" fmla="*/ 1842356 w 3412990"/>
              <a:gd name="connsiteY92" fmla="*/ 3808837 h 3836087"/>
              <a:gd name="connsiteX93" fmla="*/ 1806863 w 3412990"/>
              <a:gd name="connsiteY93" fmla="*/ 3820789 h 3836087"/>
              <a:gd name="connsiteX94" fmla="*/ 1772546 w 3412990"/>
              <a:gd name="connsiteY94" fmla="*/ 3829156 h 3836087"/>
              <a:gd name="connsiteX95" fmla="*/ 1739167 w 3412990"/>
              <a:gd name="connsiteY95" fmla="*/ 3834414 h 3836087"/>
              <a:gd name="connsiteX96" fmla="*/ 1706731 w 3412990"/>
              <a:gd name="connsiteY96" fmla="*/ 3836087 h 3836087"/>
              <a:gd name="connsiteX97" fmla="*/ 1673822 w 3412990"/>
              <a:gd name="connsiteY97" fmla="*/ 3834414 h 3836087"/>
              <a:gd name="connsiteX98" fmla="*/ 1640445 w 3412990"/>
              <a:gd name="connsiteY98" fmla="*/ 3829156 h 3836087"/>
              <a:gd name="connsiteX99" fmla="*/ 1606128 w 3412990"/>
              <a:gd name="connsiteY99" fmla="*/ 3820789 h 3836087"/>
              <a:gd name="connsiteX100" fmla="*/ 1570633 w 3412990"/>
              <a:gd name="connsiteY100" fmla="*/ 3808837 h 3836087"/>
              <a:gd name="connsiteX101" fmla="*/ 1533026 w 3412990"/>
              <a:gd name="connsiteY101" fmla="*/ 3793299 h 3836087"/>
              <a:gd name="connsiteX102" fmla="*/ 1493066 w 3412990"/>
              <a:gd name="connsiteY102" fmla="*/ 3774655 h 3836087"/>
              <a:gd name="connsiteX103" fmla="*/ 1450286 w 3412990"/>
              <a:gd name="connsiteY103" fmla="*/ 3752423 h 3836087"/>
              <a:gd name="connsiteX104" fmla="*/ 1404215 w 3412990"/>
              <a:gd name="connsiteY104" fmla="*/ 3727086 h 3836087"/>
              <a:gd name="connsiteX105" fmla="*/ 1354383 w 3412990"/>
              <a:gd name="connsiteY105" fmla="*/ 3697924 h 3836087"/>
              <a:gd name="connsiteX106" fmla="*/ 1300086 w 3412990"/>
              <a:gd name="connsiteY106" fmla="*/ 3665654 h 3836087"/>
              <a:gd name="connsiteX107" fmla="*/ 1241088 w 3412990"/>
              <a:gd name="connsiteY107" fmla="*/ 3629558 h 3836087"/>
              <a:gd name="connsiteX108" fmla="*/ 1176683 w 3412990"/>
              <a:gd name="connsiteY108" fmla="*/ 3590595 h 3836087"/>
              <a:gd name="connsiteX109" fmla="*/ 1106636 w 3412990"/>
              <a:gd name="connsiteY109" fmla="*/ 3547807 h 3836087"/>
              <a:gd name="connsiteX110" fmla="*/ 1030479 w 3412990"/>
              <a:gd name="connsiteY110" fmla="*/ 3501912 h 3836087"/>
              <a:gd name="connsiteX111" fmla="*/ 947505 w 3412990"/>
              <a:gd name="connsiteY111" fmla="*/ 3452192 h 3836087"/>
              <a:gd name="connsiteX112" fmla="*/ 857244 w 3412990"/>
              <a:gd name="connsiteY112" fmla="*/ 3399604 h 3836087"/>
              <a:gd name="connsiteX113" fmla="*/ 766983 w 3412990"/>
              <a:gd name="connsiteY113" fmla="*/ 3347254 h 3836087"/>
              <a:gd name="connsiteX114" fmla="*/ 682833 w 3412990"/>
              <a:gd name="connsiteY114" fmla="*/ 3299685 h 3836087"/>
              <a:gd name="connsiteX115" fmla="*/ 605266 w 3412990"/>
              <a:gd name="connsiteY115" fmla="*/ 3256180 h 3836087"/>
              <a:gd name="connsiteX116" fmla="*/ 533338 w 3412990"/>
              <a:gd name="connsiteY116" fmla="*/ 3216261 h 3836087"/>
              <a:gd name="connsiteX117" fmla="*/ 467758 w 3412990"/>
              <a:gd name="connsiteY117" fmla="*/ 3179927 h 3836087"/>
              <a:gd name="connsiteX118" fmla="*/ 407350 w 3412990"/>
              <a:gd name="connsiteY118" fmla="*/ 3146223 h 3836087"/>
              <a:gd name="connsiteX119" fmla="*/ 352347 w 3412990"/>
              <a:gd name="connsiteY119" fmla="*/ 3115148 h 3836087"/>
              <a:gd name="connsiteX120" fmla="*/ 302515 w 3412990"/>
              <a:gd name="connsiteY120" fmla="*/ 3086224 h 3836087"/>
              <a:gd name="connsiteX121" fmla="*/ 257384 w 3412990"/>
              <a:gd name="connsiteY121" fmla="*/ 3058496 h 3836087"/>
              <a:gd name="connsiteX122" fmla="*/ 216720 w 3412990"/>
              <a:gd name="connsiteY122" fmla="*/ 3032440 h 3836087"/>
              <a:gd name="connsiteX123" fmla="*/ 180992 w 3412990"/>
              <a:gd name="connsiteY123" fmla="*/ 3007102 h 3836087"/>
              <a:gd name="connsiteX124" fmla="*/ 148789 w 3412990"/>
              <a:gd name="connsiteY124" fmla="*/ 2981765 h 3836087"/>
              <a:gd name="connsiteX125" fmla="*/ 120583 w 3412990"/>
              <a:gd name="connsiteY125" fmla="*/ 2956904 h 3836087"/>
              <a:gd name="connsiteX126" fmla="*/ 96372 w 3412990"/>
              <a:gd name="connsiteY126" fmla="*/ 2931327 h 3836087"/>
              <a:gd name="connsiteX127" fmla="*/ 75218 w 3412990"/>
              <a:gd name="connsiteY127" fmla="*/ 2904794 h 3836087"/>
              <a:gd name="connsiteX128" fmla="*/ 57354 w 3412990"/>
              <a:gd name="connsiteY128" fmla="*/ 2877066 h 3836087"/>
              <a:gd name="connsiteX129" fmla="*/ 42545 w 3412990"/>
              <a:gd name="connsiteY129" fmla="*/ 2847663 h 3836087"/>
              <a:gd name="connsiteX130" fmla="*/ 30322 w 3412990"/>
              <a:gd name="connsiteY130" fmla="*/ 2816111 h 3836087"/>
              <a:gd name="connsiteX131" fmla="*/ 20450 w 3412990"/>
              <a:gd name="connsiteY131" fmla="*/ 2781929 h 3836087"/>
              <a:gd name="connsiteX132" fmla="*/ 13163 w 3412990"/>
              <a:gd name="connsiteY132" fmla="*/ 2744877 h 3836087"/>
              <a:gd name="connsiteX133" fmla="*/ 7287 w 3412990"/>
              <a:gd name="connsiteY133" fmla="*/ 2704480 h 3836087"/>
              <a:gd name="connsiteX134" fmla="*/ 3526 w 3412990"/>
              <a:gd name="connsiteY134" fmla="*/ 2660257 h 3836087"/>
              <a:gd name="connsiteX135" fmla="*/ 1175 w 3412990"/>
              <a:gd name="connsiteY135" fmla="*/ 2611972 h 3836087"/>
              <a:gd name="connsiteX136" fmla="*/ 235 w 3412990"/>
              <a:gd name="connsiteY136" fmla="*/ 2558905 h 3836087"/>
              <a:gd name="connsiteX137" fmla="*/ 0 w 3412990"/>
              <a:gd name="connsiteY137" fmla="*/ 2500580 h 3836087"/>
              <a:gd name="connsiteX138" fmla="*/ 705 w 3412990"/>
              <a:gd name="connsiteY138" fmla="*/ 2436997 h 3836087"/>
              <a:gd name="connsiteX139" fmla="*/ 2116 w 3412990"/>
              <a:gd name="connsiteY139" fmla="*/ 2367914 h 3836087"/>
              <a:gd name="connsiteX140" fmla="*/ 3526 w 3412990"/>
              <a:gd name="connsiteY140" fmla="*/ 2292139 h 3836087"/>
              <a:gd name="connsiteX141" fmla="*/ 5171 w 3412990"/>
              <a:gd name="connsiteY141" fmla="*/ 2209671 h 3836087"/>
              <a:gd name="connsiteX142" fmla="*/ 6582 w 3412990"/>
              <a:gd name="connsiteY142" fmla="*/ 2120271 h 3836087"/>
              <a:gd name="connsiteX143" fmla="*/ 7757 w 3412990"/>
              <a:gd name="connsiteY143" fmla="*/ 2022982 h 3836087"/>
              <a:gd name="connsiteX144" fmla="*/ 8227 w 3412990"/>
              <a:gd name="connsiteY144" fmla="*/ 1918044 h 3836087"/>
              <a:gd name="connsiteX145" fmla="*/ 7757 w 3412990"/>
              <a:gd name="connsiteY145" fmla="*/ 1813106 h 3836087"/>
              <a:gd name="connsiteX146" fmla="*/ 6582 w 3412990"/>
              <a:gd name="connsiteY146" fmla="*/ 1715818 h 3836087"/>
              <a:gd name="connsiteX147" fmla="*/ 5171 w 3412990"/>
              <a:gd name="connsiteY147" fmla="*/ 1626417 h 3836087"/>
              <a:gd name="connsiteX148" fmla="*/ 3526 w 3412990"/>
              <a:gd name="connsiteY148" fmla="*/ 1543948 h 3836087"/>
              <a:gd name="connsiteX149" fmla="*/ 2116 w 3412990"/>
              <a:gd name="connsiteY149" fmla="*/ 1468174 h 3836087"/>
              <a:gd name="connsiteX150" fmla="*/ 705 w 3412990"/>
              <a:gd name="connsiteY150" fmla="*/ 1399092 h 3836087"/>
              <a:gd name="connsiteX151" fmla="*/ 0 w 3412990"/>
              <a:gd name="connsiteY151" fmla="*/ 1335507 h 3836087"/>
              <a:gd name="connsiteX152" fmla="*/ 235 w 3412990"/>
              <a:gd name="connsiteY152" fmla="*/ 1277182 h 3836087"/>
              <a:gd name="connsiteX153" fmla="*/ 1175 w 3412990"/>
              <a:gd name="connsiteY153" fmla="*/ 1224115 h 3836087"/>
              <a:gd name="connsiteX154" fmla="*/ 3526 w 3412990"/>
              <a:gd name="connsiteY154" fmla="*/ 1175830 h 3836087"/>
              <a:gd name="connsiteX155" fmla="*/ 7287 w 3412990"/>
              <a:gd name="connsiteY155" fmla="*/ 1131607 h 3836087"/>
              <a:gd name="connsiteX156" fmla="*/ 12928 w 3412990"/>
              <a:gd name="connsiteY156" fmla="*/ 1091210 h 3836087"/>
              <a:gd name="connsiteX157" fmla="*/ 20450 w 3412990"/>
              <a:gd name="connsiteY157" fmla="*/ 1054160 h 3836087"/>
              <a:gd name="connsiteX158" fmla="*/ 30322 w 3412990"/>
              <a:gd name="connsiteY158" fmla="*/ 1019977 h 3836087"/>
              <a:gd name="connsiteX159" fmla="*/ 42545 w 3412990"/>
              <a:gd name="connsiteY159" fmla="*/ 988424 h 3836087"/>
              <a:gd name="connsiteX160" fmla="*/ 57354 w 3412990"/>
              <a:gd name="connsiteY160" fmla="*/ 959022 h 3836087"/>
              <a:gd name="connsiteX161" fmla="*/ 75218 w 3412990"/>
              <a:gd name="connsiteY161" fmla="*/ 931293 h 3836087"/>
              <a:gd name="connsiteX162" fmla="*/ 96372 w 3412990"/>
              <a:gd name="connsiteY162" fmla="*/ 904760 h 3836087"/>
              <a:gd name="connsiteX163" fmla="*/ 120583 w 3412990"/>
              <a:gd name="connsiteY163" fmla="*/ 879183 h 3836087"/>
              <a:gd name="connsiteX164" fmla="*/ 148789 w 3412990"/>
              <a:gd name="connsiteY164" fmla="*/ 854323 h 3836087"/>
              <a:gd name="connsiteX165" fmla="*/ 180757 w 3412990"/>
              <a:gd name="connsiteY165" fmla="*/ 828985 h 3836087"/>
              <a:gd name="connsiteX166" fmla="*/ 216720 w 3412990"/>
              <a:gd name="connsiteY166" fmla="*/ 803647 h 3836087"/>
              <a:gd name="connsiteX167" fmla="*/ 257384 w 3412990"/>
              <a:gd name="connsiteY167" fmla="*/ 777353 h 3836087"/>
              <a:gd name="connsiteX168" fmla="*/ 302280 w 3412990"/>
              <a:gd name="connsiteY168" fmla="*/ 749864 h 3836087"/>
              <a:gd name="connsiteX169" fmla="*/ 352347 w 3412990"/>
              <a:gd name="connsiteY169" fmla="*/ 720939 h 3836087"/>
              <a:gd name="connsiteX170" fmla="*/ 407350 w 3412990"/>
              <a:gd name="connsiteY170" fmla="*/ 689865 h 3836087"/>
              <a:gd name="connsiteX171" fmla="*/ 467758 w 3412990"/>
              <a:gd name="connsiteY171" fmla="*/ 656161 h 3836087"/>
              <a:gd name="connsiteX172" fmla="*/ 533338 w 3412990"/>
              <a:gd name="connsiteY172" fmla="*/ 619588 h 3836087"/>
              <a:gd name="connsiteX173" fmla="*/ 605266 w 3412990"/>
              <a:gd name="connsiteY173" fmla="*/ 579668 h 3836087"/>
              <a:gd name="connsiteX174" fmla="*/ 682833 w 3412990"/>
              <a:gd name="connsiteY174" fmla="*/ 536402 h 3836087"/>
              <a:gd name="connsiteX175" fmla="*/ 766983 w 3412990"/>
              <a:gd name="connsiteY175" fmla="*/ 488834 h 3836087"/>
              <a:gd name="connsiteX176" fmla="*/ 857244 w 3412990"/>
              <a:gd name="connsiteY176" fmla="*/ 436484 h 3836087"/>
              <a:gd name="connsiteX177" fmla="*/ 947505 w 3412990"/>
              <a:gd name="connsiteY177" fmla="*/ 383896 h 3836087"/>
              <a:gd name="connsiteX178" fmla="*/ 1030479 w 3412990"/>
              <a:gd name="connsiteY178" fmla="*/ 334176 h 3836087"/>
              <a:gd name="connsiteX179" fmla="*/ 1106636 w 3412990"/>
              <a:gd name="connsiteY179" fmla="*/ 288280 h 3836087"/>
              <a:gd name="connsiteX180" fmla="*/ 1176683 w 3412990"/>
              <a:gd name="connsiteY180" fmla="*/ 245493 h 3836087"/>
              <a:gd name="connsiteX181" fmla="*/ 1241088 w 3412990"/>
              <a:gd name="connsiteY181" fmla="*/ 206529 h 3836087"/>
              <a:gd name="connsiteX182" fmla="*/ 1300086 w 3412990"/>
              <a:gd name="connsiteY182" fmla="*/ 170435 h 3836087"/>
              <a:gd name="connsiteX183" fmla="*/ 1354383 w 3412990"/>
              <a:gd name="connsiteY183" fmla="*/ 138165 h 3836087"/>
              <a:gd name="connsiteX184" fmla="*/ 1404215 w 3412990"/>
              <a:gd name="connsiteY184" fmla="*/ 109001 h 3836087"/>
              <a:gd name="connsiteX185" fmla="*/ 1450286 w 3412990"/>
              <a:gd name="connsiteY185" fmla="*/ 83664 h 3836087"/>
              <a:gd name="connsiteX186" fmla="*/ 1493066 w 3412990"/>
              <a:gd name="connsiteY186" fmla="*/ 61433 h 3836087"/>
              <a:gd name="connsiteX187" fmla="*/ 1533026 w 3412990"/>
              <a:gd name="connsiteY187" fmla="*/ 42788 h 3836087"/>
              <a:gd name="connsiteX188" fmla="*/ 1570633 w 3412990"/>
              <a:gd name="connsiteY188" fmla="*/ 27250 h 3836087"/>
              <a:gd name="connsiteX189" fmla="*/ 1606128 w 3412990"/>
              <a:gd name="connsiteY189" fmla="*/ 15299 h 3836087"/>
              <a:gd name="connsiteX190" fmla="*/ 1640445 w 3412990"/>
              <a:gd name="connsiteY190" fmla="*/ 6933 h 3836087"/>
              <a:gd name="connsiteX191" fmla="*/ 1673822 w 3412990"/>
              <a:gd name="connsiteY191" fmla="*/ 1673 h 383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12990" h="3836087">
                <a:moveTo>
                  <a:pt x="1706731" y="0"/>
                </a:moveTo>
                <a:lnTo>
                  <a:pt x="1739167" y="1673"/>
                </a:lnTo>
                <a:lnTo>
                  <a:pt x="1772546" y="6933"/>
                </a:lnTo>
                <a:lnTo>
                  <a:pt x="1806863" y="15299"/>
                </a:lnTo>
                <a:lnTo>
                  <a:pt x="1842356" y="27250"/>
                </a:lnTo>
                <a:lnTo>
                  <a:pt x="1879966" y="42788"/>
                </a:lnTo>
                <a:lnTo>
                  <a:pt x="1919924" y="61433"/>
                </a:lnTo>
                <a:lnTo>
                  <a:pt x="1962704" y="83664"/>
                </a:lnTo>
                <a:lnTo>
                  <a:pt x="2008776" y="109001"/>
                </a:lnTo>
                <a:lnTo>
                  <a:pt x="2058606" y="138165"/>
                </a:lnTo>
                <a:lnTo>
                  <a:pt x="2112904" y="170435"/>
                </a:lnTo>
                <a:lnTo>
                  <a:pt x="2171903" y="206529"/>
                </a:lnTo>
                <a:lnTo>
                  <a:pt x="2236308" y="245493"/>
                </a:lnTo>
                <a:lnTo>
                  <a:pt x="2306354" y="288280"/>
                </a:lnTo>
                <a:lnTo>
                  <a:pt x="2382511" y="334176"/>
                </a:lnTo>
                <a:lnTo>
                  <a:pt x="2465485" y="383896"/>
                </a:lnTo>
                <a:lnTo>
                  <a:pt x="2555747" y="436484"/>
                </a:lnTo>
                <a:lnTo>
                  <a:pt x="2646008" y="488834"/>
                </a:lnTo>
                <a:lnTo>
                  <a:pt x="2730156" y="536402"/>
                </a:lnTo>
                <a:lnTo>
                  <a:pt x="2807725" y="579907"/>
                </a:lnTo>
                <a:lnTo>
                  <a:pt x="2879652" y="619826"/>
                </a:lnTo>
                <a:lnTo>
                  <a:pt x="2945232" y="656161"/>
                </a:lnTo>
                <a:lnTo>
                  <a:pt x="3005641" y="689865"/>
                </a:lnTo>
                <a:lnTo>
                  <a:pt x="3060644" y="720939"/>
                </a:lnTo>
                <a:lnTo>
                  <a:pt x="3110475" y="749864"/>
                </a:lnTo>
                <a:lnTo>
                  <a:pt x="3155606" y="777592"/>
                </a:lnTo>
                <a:lnTo>
                  <a:pt x="3196270" y="803647"/>
                </a:lnTo>
                <a:lnTo>
                  <a:pt x="3231998" y="828985"/>
                </a:lnTo>
                <a:lnTo>
                  <a:pt x="3264201" y="854323"/>
                </a:lnTo>
                <a:lnTo>
                  <a:pt x="3292407" y="879183"/>
                </a:lnTo>
                <a:lnTo>
                  <a:pt x="3316618" y="904760"/>
                </a:lnTo>
                <a:lnTo>
                  <a:pt x="3337773" y="931293"/>
                </a:lnTo>
                <a:lnTo>
                  <a:pt x="3355637" y="959022"/>
                </a:lnTo>
                <a:lnTo>
                  <a:pt x="3370445" y="988424"/>
                </a:lnTo>
                <a:lnTo>
                  <a:pt x="3382668" y="1019977"/>
                </a:lnTo>
                <a:lnTo>
                  <a:pt x="3392541" y="1054160"/>
                </a:lnTo>
                <a:lnTo>
                  <a:pt x="3399827" y="1091210"/>
                </a:lnTo>
                <a:lnTo>
                  <a:pt x="3405703" y="1131607"/>
                </a:lnTo>
                <a:lnTo>
                  <a:pt x="3409464" y="1175830"/>
                </a:lnTo>
                <a:lnTo>
                  <a:pt x="3411815" y="1224115"/>
                </a:lnTo>
                <a:lnTo>
                  <a:pt x="3412755" y="1277182"/>
                </a:lnTo>
                <a:lnTo>
                  <a:pt x="3412990" y="1335507"/>
                </a:lnTo>
                <a:lnTo>
                  <a:pt x="3412285" y="1399092"/>
                </a:lnTo>
                <a:lnTo>
                  <a:pt x="3410874" y="1468174"/>
                </a:lnTo>
                <a:lnTo>
                  <a:pt x="3409464" y="1543948"/>
                </a:lnTo>
                <a:lnTo>
                  <a:pt x="3407819" y="1626417"/>
                </a:lnTo>
                <a:lnTo>
                  <a:pt x="3406408" y="1715818"/>
                </a:lnTo>
                <a:lnTo>
                  <a:pt x="3405233" y="1813106"/>
                </a:lnTo>
                <a:lnTo>
                  <a:pt x="3404764" y="1918044"/>
                </a:lnTo>
                <a:lnTo>
                  <a:pt x="3405233" y="2022982"/>
                </a:lnTo>
                <a:lnTo>
                  <a:pt x="3406408" y="2120271"/>
                </a:lnTo>
                <a:lnTo>
                  <a:pt x="3407819" y="2209671"/>
                </a:lnTo>
                <a:lnTo>
                  <a:pt x="3409464" y="2292139"/>
                </a:lnTo>
                <a:lnTo>
                  <a:pt x="3410874" y="2367914"/>
                </a:lnTo>
                <a:lnTo>
                  <a:pt x="3412285" y="2436997"/>
                </a:lnTo>
                <a:lnTo>
                  <a:pt x="3412990" y="2500580"/>
                </a:lnTo>
                <a:lnTo>
                  <a:pt x="3412755" y="2558905"/>
                </a:lnTo>
                <a:lnTo>
                  <a:pt x="3411815" y="2611972"/>
                </a:lnTo>
                <a:lnTo>
                  <a:pt x="3409464" y="2660257"/>
                </a:lnTo>
                <a:lnTo>
                  <a:pt x="3405703" y="2704480"/>
                </a:lnTo>
                <a:lnTo>
                  <a:pt x="3400062" y="2744877"/>
                </a:lnTo>
                <a:lnTo>
                  <a:pt x="3392541" y="2781929"/>
                </a:lnTo>
                <a:lnTo>
                  <a:pt x="3382668" y="2816111"/>
                </a:lnTo>
                <a:lnTo>
                  <a:pt x="3370445" y="2847663"/>
                </a:lnTo>
                <a:lnTo>
                  <a:pt x="3355637" y="2877066"/>
                </a:lnTo>
                <a:lnTo>
                  <a:pt x="3337773" y="2904794"/>
                </a:lnTo>
                <a:lnTo>
                  <a:pt x="3316618" y="2931327"/>
                </a:lnTo>
                <a:lnTo>
                  <a:pt x="3292407" y="2956904"/>
                </a:lnTo>
                <a:lnTo>
                  <a:pt x="3264201" y="2981765"/>
                </a:lnTo>
                <a:lnTo>
                  <a:pt x="3232233" y="3007102"/>
                </a:lnTo>
                <a:lnTo>
                  <a:pt x="3196270" y="3032440"/>
                </a:lnTo>
                <a:lnTo>
                  <a:pt x="3155606" y="3058734"/>
                </a:lnTo>
                <a:lnTo>
                  <a:pt x="3110710" y="3086224"/>
                </a:lnTo>
                <a:lnTo>
                  <a:pt x="3060644" y="3115148"/>
                </a:lnTo>
                <a:lnTo>
                  <a:pt x="3005641" y="3146223"/>
                </a:lnTo>
                <a:lnTo>
                  <a:pt x="2945232" y="3179927"/>
                </a:lnTo>
                <a:lnTo>
                  <a:pt x="2879652" y="3216500"/>
                </a:lnTo>
                <a:lnTo>
                  <a:pt x="2807725" y="3256419"/>
                </a:lnTo>
                <a:lnTo>
                  <a:pt x="2730156" y="3299685"/>
                </a:lnTo>
                <a:lnTo>
                  <a:pt x="2646008" y="3347254"/>
                </a:lnTo>
                <a:lnTo>
                  <a:pt x="2555747" y="3399604"/>
                </a:lnTo>
                <a:lnTo>
                  <a:pt x="2465485" y="3452192"/>
                </a:lnTo>
                <a:lnTo>
                  <a:pt x="2382511" y="3501912"/>
                </a:lnTo>
                <a:lnTo>
                  <a:pt x="2306354" y="3547807"/>
                </a:lnTo>
                <a:lnTo>
                  <a:pt x="2236308" y="3590595"/>
                </a:lnTo>
                <a:lnTo>
                  <a:pt x="2171903" y="3629558"/>
                </a:lnTo>
                <a:lnTo>
                  <a:pt x="2112904" y="3665654"/>
                </a:lnTo>
                <a:lnTo>
                  <a:pt x="2058606" y="3697924"/>
                </a:lnTo>
                <a:lnTo>
                  <a:pt x="2008776" y="3727086"/>
                </a:lnTo>
                <a:lnTo>
                  <a:pt x="1962704" y="3752423"/>
                </a:lnTo>
                <a:lnTo>
                  <a:pt x="1919924" y="3774655"/>
                </a:lnTo>
                <a:lnTo>
                  <a:pt x="1879966" y="3793299"/>
                </a:lnTo>
                <a:lnTo>
                  <a:pt x="1842356" y="3808837"/>
                </a:lnTo>
                <a:lnTo>
                  <a:pt x="1806863" y="3820789"/>
                </a:lnTo>
                <a:lnTo>
                  <a:pt x="1772546" y="3829156"/>
                </a:lnTo>
                <a:lnTo>
                  <a:pt x="1739167" y="3834414"/>
                </a:lnTo>
                <a:lnTo>
                  <a:pt x="1706731" y="3836087"/>
                </a:lnTo>
                <a:lnTo>
                  <a:pt x="1673822" y="3834414"/>
                </a:lnTo>
                <a:lnTo>
                  <a:pt x="1640445" y="3829156"/>
                </a:lnTo>
                <a:lnTo>
                  <a:pt x="1606128" y="3820789"/>
                </a:lnTo>
                <a:lnTo>
                  <a:pt x="1570633" y="3808837"/>
                </a:lnTo>
                <a:lnTo>
                  <a:pt x="1533026" y="3793299"/>
                </a:lnTo>
                <a:lnTo>
                  <a:pt x="1493066" y="3774655"/>
                </a:lnTo>
                <a:lnTo>
                  <a:pt x="1450286" y="3752423"/>
                </a:lnTo>
                <a:lnTo>
                  <a:pt x="1404215" y="3727086"/>
                </a:lnTo>
                <a:lnTo>
                  <a:pt x="1354383" y="3697924"/>
                </a:lnTo>
                <a:lnTo>
                  <a:pt x="1300086" y="3665654"/>
                </a:lnTo>
                <a:lnTo>
                  <a:pt x="1241088" y="3629558"/>
                </a:lnTo>
                <a:lnTo>
                  <a:pt x="1176683" y="3590595"/>
                </a:lnTo>
                <a:lnTo>
                  <a:pt x="1106636" y="3547807"/>
                </a:lnTo>
                <a:lnTo>
                  <a:pt x="1030479" y="3501912"/>
                </a:lnTo>
                <a:lnTo>
                  <a:pt x="947505" y="3452192"/>
                </a:lnTo>
                <a:lnTo>
                  <a:pt x="857244" y="3399604"/>
                </a:lnTo>
                <a:lnTo>
                  <a:pt x="766983" y="3347254"/>
                </a:lnTo>
                <a:lnTo>
                  <a:pt x="682833" y="3299685"/>
                </a:lnTo>
                <a:lnTo>
                  <a:pt x="605266" y="3256180"/>
                </a:lnTo>
                <a:lnTo>
                  <a:pt x="533338" y="3216261"/>
                </a:lnTo>
                <a:lnTo>
                  <a:pt x="467758" y="3179927"/>
                </a:lnTo>
                <a:lnTo>
                  <a:pt x="407350" y="3146223"/>
                </a:lnTo>
                <a:lnTo>
                  <a:pt x="352347" y="3115148"/>
                </a:lnTo>
                <a:lnTo>
                  <a:pt x="302515" y="3086224"/>
                </a:lnTo>
                <a:lnTo>
                  <a:pt x="257384" y="3058496"/>
                </a:lnTo>
                <a:lnTo>
                  <a:pt x="216720" y="3032440"/>
                </a:lnTo>
                <a:lnTo>
                  <a:pt x="180992" y="3007102"/>
                </a:lnTo>
                <a:lnTo>
                  <a:pt x="148789" y="2981765"/>
                </a:lnTo>
                <a:lnTo>
                  <a:pt x="120583" y="2956904"/>
                </a:lnTo>
                <a:lnTo>
                  <a:pt x="96372" y="2931327"/>
                </a:lnTo>
                <a:lnTo>
                  <a:pt x="75218" y="2904794"/>
                </a:lnTo>
                <a:lnTo>
                  <a:pt x="57354" y="2877066"/>
                </a:lnTo>
                <a:lnTo>
                  <a:pt x="42545" y="2847663"/>
                </a:lnTo>
                <a:lnTo>
                  <a:pt x="30322" y="2816111"/>
                </a:lnTo>
                <a:lnTo>
                  <a:pt x="20450" y="2781929"/>
                </a:lnTo>
                <a:lnTo>
                  <a:pt x="13163" y="2744877"/>
                </a:lnTo>
                <a:lnTo>
                  <a:pt x="7287" y="2704480"/>
                </a:lnTo>
                <a:lnTo>
                  <a:pt x="3526" y="2660257"/>
                </a:lnTo>
                <a:lnTo>
                  <a:pt x="1175" y="2611972"/>
                </a:lnTo>
                <a:lnTo>
                  <a:pt x="235" y="2558905"/>
                </a:lnTo>
                <a:lnTo>
                  <a:pt x="0" y="2500580"/>
                </a:lnTo>
                <a:lnTo>
                  <a:pt x="705" y="2436997"/>
                </a:lnTo>
                <a:lnTo>
                  <a:pt x="2116" y="2367914"/>
                </a:lnTo>
                <a:lnTo>
                  <a:pt x="3526" y="2292139"/>
                </a:lnTo>
                <a:lnTo>
                  <a:pt x="5171" y="2209671"/>
                </a:lnTo>
                <a:lnTo>
                  <a:pt x="6582" y="2120271"/>
                </a:lnTo>
                <a:lnTo>
                  <a:pt x="7757" y="2022982"/>
                </a:lnTo>
                <a:lnTo>
                  <a:pt x="8227" y="1918044"/>
                </a:lnTo>
                <a:lnTo>
                  <a:pt x="7757" y="1813106"/>
                </a:lnTo>
                <a:lnTo>
                  <a:pt x="6582" y="1715818"/>
                </a:lnTo>
                <a:lnTo>
                  <a:pt x="5171" y="1626417"/>
                </a:lnTo>
                <a:lnTo>
                  <a:pt x="3526" y="1543948"/>
                </a:lnTo>
                <a:lnTo>
                  <a:pt x="2116" y="1468174"/>
                </a:lnTo>
                <a:lnTo>
                  <a:pt x="705" y="1399092"/>
                </a:lnTo>
                <a:lnTo>
                  <a:pt x="0" y="1335507"/>
                </a:lnTo>
                <a:lnTo>
                  <a:pt x="235" y="1277182"/>
                </a:lnTo>
                <a:lnTo>
                  <a:pt x="1175" y="1224115"/>
                </a:lnTo>
                <a:lnTo>
                  <a:pt x="3526" y="1175830"/>
                </a:lnTo>
                <a:lnTo>
                  <a:pt x="7287" y="1131607"/>
                </a:lnTo>
                <a:lnTo>
                  <a:pt x="12928" y="1091210"/>
                </a:lnTo>
                <a:lnTo>
                  <a:pt x="20450" y="1054160"/>
                </a:lnTo>
                <a:lnTo>
                  <a:pt x="30322" y="1019977"/>
                </a:lnTo>
                <a:lnTo>
                  <a:pt x="42545" y="988424"/>
                </a:lnTo>
                <a:lnTo>
                  <a:pt x="57354" y="959022"/>
                </a:lnTo>
                <a:lnTo>
                  <a:pt x="75218" y="931293"/>
                </a:lnTo>
                <a:lnTo>
                  <a:pt x="96372" y="904760"/>
                </a:lnTo>
                <a:lnTo>
                  <a:pt x="120583" y="879183"/>
                </a:lnTo>
                <a:lnTo>
                  <a:pt x="148789" y="854323"/>
                </a:lnTo>
                <a:lnTo>
                  <a:pt x="180757" y="828985"/>
                </a:lnTo>
                <a:lnTo>
                  <a:pt x="216720" y="803647"/>
                </a:lnTo>
                <a:lnTo>
                  <a:pt x="257384" y="777353"/>
                </a:lnTo>
                <a:lnTo>
                  <a:pt x="302280" y="749864"/>
                </a:lnTo>
                <a:lnTo>
                  <a:pt x="352347" y="720939"/>
                </a:lnTo>
                <a:lnTo>
                  <a:pt x="407350" y="689865"/>
                </a:lnTo>
                <a:lnTo>
                  <a:pt x="467758" y="656161"/>
                </a:lnTo>
                <a:lnTo>
                  <a:pt x="533338" y="619588"/>
                </a:lnTo>
                <a:lnTo>
                  <a:pt x="605266" y="579668"/>
                </a:lnTo>
                <a:lnTo>
                  <a:pt x="682833" y="536402"/>
                </a:lnTo>
                <a:lnTo>
                  <a:pt x="766983" y="488834"/>
                </a:lnTo>
                <a:lnTo>
                  <a:pt x="857244" y="436484"/>
                </a:lnTo>
                <a:lnTo>
                  <a:pt x="947505" y="383896"/>
                </a:lnTo>
                <a:lnTo>
                  <a:pt x="1030479" y="334176"/>
                </a:lnTo>
                <a:lnTo>
                  <a:pt x="1106636" y="288280"/>
                </a:lnTo>
                <a:lnTo>
                  <a:pt x="1176683" y="245493"/>
                </a:lnTo>
                <a:lnTo>
                  <a:pt x="1241088" y="206529"/>
                </a:lnTo>
                <a:lnTo>
                  <a:pt x="1300086" y="170435"/>
                </a:lnTo>
                <a:lnTo>
                  <a:pt x="1354383" y="138165"/>
                </a:lnTo>
                <a:lnTo>
                  <a:pt x="1404215" y="109001"/>
                </a:lnTo>
                <a:lnTo>
                  <a:pt x="1450286" y="83664"/>
                </a:lnTo>
                <a:lnTo>
                  <a:pt x="1493066" y="61433"/>
                </a:lnTo>
                <a:lnTo>
                  <a:pt x="1533026" y="42788"/>
                </a:lnTo>
                <a:lnTo>
                  <a:pt x="1570633" y="27250"/>
                </a:lnTo>
                <a:lnTo>
                  <a:pt x="1606128" y="15299"/>
                </a:lnTo>
                <a:lnTo>
                  <a:pt x="1640445" y="6933"/>
                </a:lnTo>
                <a:lnTo>
                  <a:pt x="1673822" y="1673"/>
                </a:lnTo>
                <a:close/>
              </a:path>
            </a:pathLst>
          </a:custGeom>
        </p:spPr>
      </p:sp>
      <p:sp>
        <p:nvSpPr>
          <p:cNvPr id="22" name="Picture Placeholder 6"/>
          <p:cNvSpPr>
            <a:spLocks noGrp="1"/>
          </p:cNvSpPr>
          <p:nvPr>
            <p:ph type="pic" sz="quarter" idx="12"/>
          </p:nvPr>
        </p:nvSpPr>
        <p:spPr>
          <a:xfrm>
            <a:off x="5898282" y="4188421"/>
            <a:ext cx="2136422" cy="2397554"/>
          </a:xfrm>
          <a:custGeom>
            <a:avLst/>
            <a:gdLst>
              <a:gd name="connsiteX0" fmla="*/ 1706731 w 3412990"/>
              <a:gd name="connsiteY0" fmla="*/ 0 h 3836087"/>
              <a:gd name="connsiteX1" fmla="*/ 1739167 w 3412990"/>
              <a:gd name="connsiteY1" fmla="*/ 1673 h 3836087"/>
              <a:gd name="connsiteX2" fmla="*/ 1772546 w 3412990"/>
              <a:gd name="connsiteY2" fmla="*/ 6933 h 3836087"/>
              <a:gd name="connsiteX3" fmla="*/ 1806863 w 3412990"/>
              <a:gd name="connsiteY3" fmla="*/ 15299 h 3836087"/>
              <a:gd name="connsiteX4" fmla="*/ 1842356 w 3412990"/>
              <a:gd name="connsiteY4" fmla="*/ 27250 h 3836087"/>
              <a:gd name="connsiteX5" fmla="*/ 1879966 w 3412990"/>
              <a:gd name="connsiteY5" fmla="*/ 42788 h 3836087"/>
              <a:gd name="connsiteX6" fmla="*/ 1919924 w 3412990"/>
              <a:gd name="connsiteY6" fmla="*/ 61433 h 3836087"/>
              <a:gd name="connsiteX7" fmla="*/ 1962704 w 3412990"/>
              <a:gd name="connsiteY7" fmla="*/ 83664 h 3836087"/>
              <a:gd name="connsiteX8" fmla="*/ 2008776 w 3412990"/>
              <a:gd name="connsiteY8" fmla="*/ 109001 h 3836087"/>
              <a:gd name="connsiteX9" fmla="*/ 2058606 w 3412990"/>
              <a:gd name="connsiteY9" fmla="*/ 138165 h 3836087"/>
              <a:gd name="connsiteX10" fmla="*/ 2112904 w 3412990"/>
              <a:gd name="connsiteY10" fmla="*/ 170435 h 3836087"/>
              <a:gd name="connsiteX11" fmla="*/ 2171903 w 3412990"/>
              <a:gd name="connsiteY11" fmla="*/ 206529 h 3836087"/>
              <a:gd name="connsiteX12" fmla="*/ 2236308 w 3412990"/>
              <a:gd name="connsiteY12" fmla="*/ 245493 h 3836087"/>
              <a:gd name="connsiteX13" fmla="*/ 2306354 w 3412990"/>
              <a:gd name="connsiteY13" fmla="*/ 288280 h 3836087"/>
              <a:gd name="connsiteX14" fmla="*/ 2382511 w 3412990"/>
              <a:gd name="connsiteY14" fmla="*/ 334176 h 3836087"/>
              <a:gd name="connsiteX15" fmla="*/ 2465485 w 3412990"/>
              <a:gd name="connsiteY15" fmla="*/ 383896 h 3836087"/>
              <a:gd name="connsiteX16" fmla="*/ 2555747 w 3412990"/>
              <a:gd name="connsiteY16" fmla="*/ 436484 h 3836087"/>
              <a:gd name="connsiteX17" fmla="*/ 2646008 w 3412990"/>
              <a:gd name="connsiteY17" fmla="*/ 488834 h 3836087"/>
              <a:gd name="connsiteX18" fmla="*/ 2730156 w 3412990"/>
              <a:gd name="connsiteY18" fmla="*/ 536402 h 3836087"/>
              <a:gd name="connsiteX19" fmla="*/ 2807725 w 3412990"/>
              <a:gd name="connsiteY19" fmla="*/ 579907 h 3836087"/>
              <a:gd name="connsiteX20" fmla="*/ 2879652 w 3412990"/>
              <a:gd name="connsiteY20" fmla="*/ 619826 h 3836087"/>
              <a:gd name="connsiteX21" fmla="*/ 2945232 w 3412990"/>
              <a:gd name="connsiteY21" fmla="*/ 656161 h 3836087"/>
              <a:gd name="connsiteX22" fmla="*/ 3005641 w 3412990"/>
              <a:gd name="connsiteY22" fmla="*/ 689865 h 3836087"/>
              <a:gd name="connsiteX23" fmla="*/ 3060644 w 3412990"/>
              <a:gd name="connsiteY23" fmla="*/ 720939 h 3836087"/>
              <a:gd name="connsiteX24" fmla="*/ 3110475 w 3412990"/>
              <a:gd name="connsiteY24" fmla="*/ 749864 h 3836087"/>
              <a:gd name="connsiteX25" fmla="*/ 3155606 w 3412990"/>
              <a:gd name="connsiteY25" fmla="*/ 777592 h 3836087"/>
              <a:gd name="connsiteX26" fmla="*/ 3196270 w 3412990"/>
              <a:gd name="connsiteY26" fmla="*/ 803647 h 3836087"/>
              <a:gd name="connsiteX27" fmla="*/ 3231998 w 3412990"/>
              <a:gd name="connsiteY27" fmla="*/ 828985 h 3836087"/>
              <a:gd name="connsiteX28" fmla="*/ 3264201 w 3412990"/>
              <a:gd name="connsiteY28" fmla="*/ 854323 h 3836087"/>
              <a:gd name="connsiteX29" fmla="*/ 3292407 w 3412990"/>
              <a:gd name="connsiteY29" fmla="*/ 879183 h 3836087"/>
              <a:gd name="connsiteX30" fmla="*/ 3316618 w 3412990"/>
              <a:gd name="connsiteY30" fmla="*/ 904760 h 3836087"/>
              <a:gd name="connsiteX31" fmla="*/ 3337773 w 3412990"/>
              <a:gd name="connsiteY31" fmla="*/ 931293 h 3836087"/>
              <a:gd name="connsiteX32" fmla="*/ 3355637 w 3412990"/>
              <a:gd name="connsiteY32" fmla="*/ 959022 h 3836087"/>
              <a:gd name="connsiteX33" fmla="*/ 3370445 w 3412990"/>
              <a:gd name="connsiteY33" fmla="*/ 988424 h 3836087"/>
              <a:gd name="connsiteX34" fmla="*/ 3382668 w 3412990"/>
              <a:gd name="connsiteY34" fmla="*/ 1019977 h 3836087"/>
              <a:gd name="connsiteX35" fmla="*/ 3392541 w 3412990"/>
              <a:gd name="connsiteY35" fmla="*/ 1054160 h 3836087"/>
              <a:gd name="connsiteX36" fmla="*/ 3399827 w 3412990"/>
              <a:gd name="connsiteY36" fmla="*/ 1091210 h 3836087"/>
              <a:gd name="connsiteX37" fmla="*/ 3405703 w 3412990"/>
              <a:gd name="connsiteY37" fmla="*/ 1131607 h 3836087"/>
              <a:gd name="connsiteX38" fmla="*/ 3409464 w 3412990"/>
              <a:gd name="connsiteY38" fmla="*/ 1175830 h 3836087"/>
              <a:gd name="connsiteX39" fmla="*/ 3411815 w 3412990"/>
              <a:gd name="connsiteY39" fmla="*/ 1224115 h 3836087"/>
              <a:gd name="connsiteX40" fmla="*/ 3412755 w 3412990"/>
              <a:gd name="connsiteY40" fmla="*/ 1277182 h 3836087"/>
              <a:gd name="connsiteX41" fmla="*/ 3412990 w 3412990"/>
              <a:gd name="connsiteY41" fmla="*/ 1335507 h 3836087"/>
              <a:gd name="connsiteX42" fmla="*/ 3412285 w 3412990"/>
              <a:gd name="connsiteY42" fmla="*/ 1399092 h 3836087"/>
              <a:gd name="connsiteX43" fmla="*/ 3410874 w 3412990"/>
              <a:gd name="connsiteY43" fmla="*/ 1468174 h 3836087"/>
              <a:gd name="connsiteX44" fmla="*/ 3409464 w 3412990"/>
              <a:gd name="connsiteY44" fmla="*/ 1543948 h 3836087"/>
              <a:gd name="connsiteX45" fmla="*/ 3407819 w 3412990"/>
              <a:gd name="connsiteY45" fmla="*/ 1626417 h 3836087"/>
              <a:gd name="connsiteX46" fmla="*/ 3406408 w 3412990"/>
              <a:gd name="connsiteY46" fmla="*/ 1715818 h 3836087"/>
              <a:gd name="connsiteX47" fmla="*/ 3405233 w 3412990"/>
              <a:gd name="connsiteY47" fmla="*/ 1813106 h 3836087"/>
              <a:gd name="connsiteX48" fmla="*/ 3404764 w 3412990"/>
              <a:gd name="connsiteY48" fmla="*/ 1918044 h 3836087"/>
              <a:gd name="connsiteX49" fmla="*/ 3405233 w 3412990"/>
              <a:gd name="connsiteY49" fmla="*/ 2022982 h 3836087"/>
              <a:gd name="connsiteX50" fmla="*/ 3406408 w 3412990"/>
              <a:gd name="connsiteY50" fmla="*/ 2120271 h 3836087"/>
              <a:gd name="connsiteX51" fmla="*/ 3407819 w 3412990"/>
              <a:gd name="connsiteY51" fmla="*/ 2209671 h 3836087"/>
              <a:gd name="connsiteX52" fmla="*/ 3409464 w 3412990"/>
              <a:gd name="connsiteY52" fmla="*/ 2292139 h 3836087"/>
              <a:gd name="connsiteX53" fmla="*/ 3410874 w 3412990"/>
              <a:gd name="connsiteY53" fmla="*/ 2367914 h 3836087"/>
              <a:gd name="connsiteX54" fmla="*/ 3412285 w 3412990"/>
              <a:gd name="connsiteY54" fmla="*/ 2436997 h 3836087"/>
              <a:gd name="connsiteX55" fmla="*/ 3412990 w 3412990"/>
              <a:gd name="connsiteY55" fmla="*/ 2500580 h 3836087"/>
              <a:gd name="connsiteX56" fmla="*/ 3412755 w 3412990"/>
              <a:gd name="connsiteY56" fmla="*/ 2558905 h 3836087"/>
              <a:gd name="connsiteX57" fmla="*/ 3411815 w 3412990"/>
              <a:gd name="connsiteY57" fmla="*/ 2611972 h 3836087"/>
              <a:gd name="connsiteX58" fmla="*/ 3409464 w 3412990"/>
              <a:gd name="connsiteY58" fmla="*/ 2660257 h 3836087"/>
              <a:gd name="connsiteX59" fmla="*/ 3405703 w 3412990"/>
              <a:gd name="connsiteY59" fmla="*/ 2704480 h 3836087"/>
              <a:gd name="connsiteX60" fmla="*/ 3400062 w 3412990"/>
              <a:gd name="connsiteY60" fmla="*/ 2744877 h 3836087"/>
              <a:gd name="connsiteX61" fmla="*/ 3392541 w 3412990"/>
              <a:gd name="connsiteY61" fmla="*/ 2781929 h 3836087"/>
              <a:gd name="connsiteX62" fmla="*/ 3382668 w 3412990"/>
              <a:gd name="connsiteY62" fmla="*/ 2816111 h 3836087"/>
              <a:gd name="connsiteX63" fmla="*/ 3370445 w 3412990"/>
              <a:gd name="connsiteY63" fmla="*/ 2847663 h 3836087"/>
              <a:gd name="connsiteX64" fmla="*/ 3355637 w 3412990"/>
              <a:gd name="connsiteY64" fmla="*/ 2877066 h 3836087"/>
              <a:gd name="connsiteX65" fmla="*/ 3337773 w 3412990"/>
              <a:gd name="connsiteY65" fmla="*/ 2904794 h 3836087"/>
              <a:gd name="connsiteX66" fmla="*/ 3316618 w 3412990"/>
              <a:gd name="connsiteY66" fmla="*/ 2931327 h 3836087"/>
              <a:gd name="connsiteX67" fmla="*/ 3292407 w 3412990"/>
              <a:gd name="connsiteY67" fmla="*/ 2956904 h 3836087"/>
              <a:gd name="connsiteX68" fmla="*/ 3264201 w 3412990"/>
              <a:gd name="connsiteY68" fmla="*/ 2981765 h 3836087"/>
              <a:gd name="connsiteX69" fmla="*/ 3232233 w 3412990"/>
              <a:gd name="connsiteY69" fmla="*/ 3007102 h 3836087"/>
              <a:gd name="connsiteX70" fmla="*/ 3196270 w 3412990"/>
              <a:gd name="connsiteY70" fmla="*/ 3032440 h 3836087"/>
              <a:gd name="connsiteX71" fmla="*/ 3155606 w 3412990"/>
              <a:gd name="connsiteY71" fmla="*/ 3058734 h 3836087"/>
              <a:gd name="connsiteX72" fmla="*/ 3110710 w 3412990"/>
              <a:gd name="connsiteY72" fmla="*/ 3086224 h 3836087"/>
              <a:gd name="connsiteX73" fmla="*/ 3060644 w 3412990"/>
              <a:gd name="connsiteY73" fmla="*/ 3115148 h 3836087"/>
              <a:gd name="connsiteX74" fmla="*/ 3005641 w 3412990"/>
              <a:gd name="connsiteY74" fmla="*/ 3146223 h 3836087"/>
              <a:gd name="connsiteX75" fmla="*/ 2945232 w 3412990"/>
              <a:gd name="connsiteY75" fmla="*/ 3179927 h 3836087"/>
              <a:gd name="connsiteX76" fmla="*/ 2879652 w 3412990"/>
              <a:gd name="connsiteY76" fmla="*/ 3216500 h 3836087"/>
              <a:gd name="connsiteX77" fmla="*/ 2807725 w 3412990"/>
              <a:gd name="connsiteY77" fmla="*/ 3256419 h 3836087"/>
              <a:gd name="connsiteX78" fmla="*/ 2730156 w 3412990"/>
              <a:gd name="connsiteY78" fmla="*/ 3299685 h 3836087"/>
              <a:gd name="connsiteX79" fmla="*/ 2646008 w 3412990"/>
              <a:gd name="connsiteY79" fmla="*/ 3347254 h 3836087"/>
              <a:gd name="connsiteX80" fmla="*/ 2555747 w 3412990"/>
              <a:gd name="connsiteY80" fmla="*/ 3399604 h 3836087"/>
              <a:gd name="connsiteX81" fmla="*/ 2465485 w 3412990"/>
              <a:gd name="connsiteY81" fmla="*/ 3452192 h 3836087"/>
              <a:gd name="connsiteX82" fmla="*/ 2382511 w 3412990"/>
              <a:gd name="connsiteY82" fmla="*/ 3501912 h 3836087"/>
              <a:gd name="connsiteX83" fmla="*/ 2306354 w 3412990"/>
              <a:gd name="connsiteY83" fmla="*/ 3547807 h 3836087"/>
              <a:gd name="connsiteX84" fmla="*/ 2236308 w 3412990"/>
              <a:gd name="connsiteY84" fmla="*/ 3590595 h 3836087"/>
              <a:gd name="connsiteX85" fmla="*/ 2171903 w 3412990"/>
              <a:gd name="connsiteY85" fmla="*/ 3629558 h 3836087"/>
              <a:gd name="connsiteX86" fmla="*/ 2112904 w 3412990"/>
              <a:gd name="connsiteY86" fmla="*/ 3665654 h 3836087"/>
              <a:gd name="connsiteX87" fmla="*/ 2058606 w 3412990"/>
              <a:gd name="connsiteY87" fmla="*/ 3697924 h 3836087"/>
              <a:gd name="connsiteX88" fmla="*/ 2008776 w 3412990"/>
              <a:gd name="connsiteY88" fmla="*/ 3727086 h 3836087"/>
              <a:gd name="connsiteX89" fmla="*/ 1962704 w 3412990"/>
              <a:gd name="connsiteY89" fmla="*/ 3752423 h 3836087"/>
              <a:gd name="connsiteX90" fmla="*/ 1919924 w 3412990"/>
              <a:gd name="connsiteY90" fmla="*/ 3774655 h 3836087"/>
              <a:gd name="connsiteX91" fmla="*/ 1879966 w 3412990"/>
              <a:gd name="connsiteY91" fmla="*/ 3793299 h 3836087"/>
              <a:gd name="connsiteX92" fmla="*/ 1842356 w 3412990"/>
              <a:gd name="connsiteY92" fmla="*/ 3808837 h 3836087"/>
              <a:gd name="connsiteX93" fmla="*/ 1806863 w 3412990"/>
              <a:gd name="connsiteY93" fmla="*/ 3820789 h 3836087"/>
              <a:gd name="connsiteX94" fmla="*/ 1772546 w 3412990"/>
              <a:gd name="connsiteY94" fmla="*/ 3829156 h 3836087"/>
              <a:gd name="connsiteX95" fmla="*/ 1739167 w 3412990"/>
              <a:gd name="connsiteY95" fmla="*/ 3834414 h 3836087"/>
              <a:gd name="connsiteX96" fmla="*/ 1706731 w 3412990"/>
              <a:gd name="connsiteY96" fmla="*/ 3836087 h 3836087"/>
              <a:gd name="connsiteX97" fmla="*/ 1673822 w 3412990"/>
              <a:gd name="connsiteY97" fmla="*/ 3834414 h 3836087"/>
              <a:gd name="connsiteX98" fmla="*/ 1640445 w 3412990"/>
              <a:gd name="connsiteY98" fmla="*/ 3829156 h 3836087"/>
              <a:gd name="connsiteX99" fmla="*/ 1606128 w 3412990"/>
              <a:gd name="connsiteY99" fmla="*/ 3820789 h 3836087"/>
              <a:gd name="connsiteX100" fmla="*/ 1570633 w 3412990"/>
              <a:gd name="connsiteY100" fmla="*/ 3808837 h 3836087"/>
              <a:gd name="connsiteX101" fmla="*/ 1533026 w 3412990"/>
              <a:gd name="connsiteY101" fmla="*/ 3793299 h 3836087"/>
              <a:gd name="connsiteX102" fmla="*/ 1493066 w 3412990"/>
              <a:gd name="connsiteY102" fmla="*/ 3774655 h 3836087"/>
              <a:gd name="connsiteX103" fmla="*/ 1450286 w 3412990"/>
              <a:gd name="connsiteY103" fmla="*/ 3752423 h 3836087"/>
              <a:gd name="connsiteX104" fmla="*/ 1404215 w 3412990"/>
              <a:gd name="connsiteY104" fmla="*/ 3727086 h 3836087"/>
              <a:gd name="connsiteX105" fmla="*/ 1354383 w 3412990"/>
              <a:gd name="connsiteY105" fmla="*/ 3697924 h 3836087"/>
              <a:gd name="connsiteX106" fmla="*/ 1300086 w 3412990"/>
              <a:gd name="connsiteY106" fmla="*/ 3665654 h 3836087"/>
              <a:gd name="connsiteX107" fmla="*/ 1241088 w 3412990"/>
              <a:gd name="connsiteY107" fmla="*/ 3629558 h 3836087"/>
              <a:gd name="connsiteX108" fmla="*/ 1176683 w 3412990"/>
              <a:gd name="connsiteY108" fmla="*/ 3590595 h 3836087"/>
              <a:gd name="connsiteX109" fmla="*/ 1106636 w 3412990"/>
              <a:gd name="connsiteY109" fmla="*/ 3547807 h 3836087"/>
              <a:gd name="connsiteX110" fmla="*/ 1030479 w 3412990"/>
              <a:gd name="connsiteY110" fmla="*/ 3501912 h 3836087"/>
              <a:gd name="connsiteX111" fmla="*/ 947505 w 3412990"/>
              <a:gd name="connsiteY111" fmla="*/ 3452192 h 3836087"/>
              <a:gd name="connsiteX112" fmla="*/ 857244 w 3412990"/>
              <a:gd name="connsiteY112" fmla="*/ 3399604 h 3836087"/>
              <a:gd name="connsiteX113" fmla="*/ 766983 w 3412990"/>
              <a:gd name="connsiteY113" fmla="*/ 3347254 h 3836087"/>
              <a:gd name="connsiteX114" fmla="*/ 682833 w 3412990"/>
              <a:gd name="connsiteY114" fmla="*/ 3299685 h 3836087"/>
              <a:gd name="connsiteX115" fmla="*/ 605266 w 3412990"/>
              <a:gd name="connsiteY115" fmla="*/ 3256180 h 3836087"/>
              <a:gd name="connsiteX116" fmla="*/ 533338 w 3412990"/>
              <a:gd name="connsiteY116" fmla="*/ 3216261 h 3836087"/>
              <a:gd name="connsiteX117" fmla="*/ 467758 w 3412990"/>
              <a:gd name="connsiteY117" fmla="*/ 3179927 h 3836087"/>
              <a:gd name="connsiteX118" fmla="*/ 407350 w 3412990"/>
              <a:gd name="connsiteY118" fmla="*/ 3146223 h 3836087"/>
              <a:gd name="connsiteX119" fmla="*/ 352347 w 3412990"/>
              <a:gd name="connsiteY119" fmla="*/ 3115148 h 3836087"/>
              <a:gd name="connsiteX120" fmla="*/ 302515 w 3412990"/>
              <a:gd name="connsiteY120" fmla="*/ 3086224 h 3836087"/>
              <a:gd name="connsiteX121" fmla="*/ 257384 w 3412990"/>
              <a:gd name="connsiteY121" fmla="*/ 3058496 h 3836087"/>
              <a:gd name="connsiteX122" fmla="*/ 216720 w 3412990"/>
              <a:gd name="connsiteY122" fmla="*/ 3032440 h 3836087"/>
              <a:gd name="connsiteX123" fmla="*/ 180992 w 3412990"/>
              <a:gd name="connsiteY123" fmla="*/ 3007102 h 3836087"/>
              <a:gd name="connsiteX124" fmla="*/ 148789 w 3412990"/>
              <a:gd name="connsiteY124" fmla="*/ 2981765 h 3836087"/>
              <a:gd name="connsiteX125" fmla="*/ 120583 w 3412990"/>
              <a:gd name="connsiteY125" fmla="*/ 2956904 h 3836087"/>
              <a:gd name="connsiteX126" fmla="*/ 96372 w 3412990"/>
              <a:gd name="connsiteY126" fmla="*/ 2931327 h 3836087"/>
              <a:gd name="connsiteX127" fmla="*/ 75218 w 3412990"/>
              <a:gd name="connsiteY127" fmla="*/ 2904794 h 3836087"/>
              <a:gd name="connsiteX128" fmla="*/ 57354 w 3412990"/>
              <a:gd name="connsiteY128" fmla="*/ 2877066 h 3836087"/>
              <a:gd name="connsiteX129" fmla="*/ 42545 w 3412990"/>
              <a:gd name="connsiteY129" fmla="*/ 2847663 h 3836087"/>
              <a:gd name="connsiteX130" fmla="*/ 30322 w 3412990"/>
              <a:gd name="connsiteY130" fmla="*/ 2816111 h 3836087"/>
              <a:gd name="connsiteX131" fmla="*/ 20450 w 3412990"/>
              <a:gd name="connsiteY131" fmla="*/ 2781929 h 3836087"/>
              <a:gd name="connsiteX132" fmla="*/ 13163 w 3412990"/>
              <a:gd name="connsiteY132" fmla="*/ 2744877 h 3836087"/>
              <a:gd name="connsiteX133" fmla="*/ 7287 w 3412990"/>
              <a:gd name="connsiteY133" fmla="*/ 2704480 h 3836087"/>
              <a:gd name="connsiteX134" fmla="*/ 3526 w 3412990"/>
              <a:gd name="connsiteY134" fmla="*/ 2660257 h 3836087"/>
              <a:gd name="connsiteX135" fmla="*/ 1175 w 3412990"/>
              <a:gd name="connsiteY135" fmla="*/ 2611972 h 3836087"/>
              <a:gd name="connsiteX136" fmla="*/ 235 w 3412990"/>
              <a:gd name="connsiteY136" fmla="*/ 2558905 h 3836087"/>
              <a:gd name="connsiteX137" fmla="*/ 0 w 3412990"/>
              <a:gd name="connsiteY137" fmla="*/ 2500580 h 3836087"/>
              <a:gd name="connsiteX138" fmla="*/ 705 w 3412990"/>
              <a:gd name="connsiteY138" fmla="*/ 2436997 h 3836087"/>
              <a:gd name="connsiteX139" fmla="*/ 2116 w 3412990"/>
              <a:gd name="connsiteY139" fmla="*/ 2367914 h 3836087"/>
              <a:gd name="connsiteX140" fmla="*/ 3526 w 3412990"/>
              <a:gd name="connsiteY140" fmla="*/ 2292139 h 3836087"/>
              <a:gd name="connsiteX141" fmla="*/ 5171 w 3412990"/>
              <a:gd name="connsiteY141" fmla="*/ 2209671 h 3836087"/>
              <a:gd name="connsiteX142" fmla="*/ 6582 w 3412990"/>
              <a:gd name="connsiteY142" fmla="*/ 2120271 h 3836087"/>
              <a:gd name="connsiteX143" fmla="*/ 7757 w 3412990"/>
              <a:gd name="connsiteY143" fmla="*/ 2022982 h 3836087"/>
              <a:gd name="connsiteX144" fmla="*/ 8227 w 3412990"/>
              <a:gd name="connsiteY144" fmla="*/ 1918044 h 3836087"/>
              <a:gd name="connsiteX145" fmla="*/ 7757 w 3412990"/>
              <a:gd name="connsiteY145" fmla="*/ 1813106 h 3836087"/>
              <a:gd name="connsiteX146" fmla="*/ 6582 w 3412990"/>
              <a:gd name="connsiteY146" fmla="*/ 1715818 h 3836087"/>
              <a:gd name="connsiteX147" fmla="*/ 5171 w 3412990"/>
              <a:gd name="connsiteY147" fmla="*/ 1626417 h 3836087"/>
              <a:gd name="connsiteX148" fmla="*/ 3526 w 3412990"/>
              <a:gd name="connsiteY148" fmla="*/ 1543948 h 3836087"/>
              <a:gd name="connsiteX149" fmla="*/ 2116 w 3412990"/>
              <a:gd name="connsiteY149" fmla="*/ 1468174 h 3836087"/>
              <a:gd name="connsiteX150" fmla="*/ 705 w 3412990"/>
              <a:gd name="connsiteY150" fmla="*/ 1399092 h 3836087"/>
              <a:gd name="connsiteX151" fmla="*/ 0 w 3412990"/>
              <a:gd name="connsiteY151" fmla="*/ 1335507 h 3836087"/>
              <a:gd name="connsiteX152" fmla="*/ 235 w 3412990"/>
              <a:gd name="connsiteY152" fmla="*/ 1277182 h 3836087"/>
              <a:gd name="connsiteX153" fmla="*/ 1175 w 3412990"/>
              <a:gd name="connsiteY153" fmla="*/ 1224115 h 3836087"/>
              <a:gd name="connsiteX154" fmla="*/ 3526 w 3412990"/>
              <a:gd name="connsiteY154" fmla="*/ 1175830 h 3836087"/>
              <a:gd name="connsiteX155" fmla="*/ 7287 w 3412990"/>
              <a:gd name="connsiteY155" fmla="*/ 1131607 h 3836087"/>
              <a:gd name="connsiteX156" fmla="*/ 12928 w 3412990"/>
              <a:gd name="connsiteY156" fmla="*/ 1091210 h 3836087"/>
              <a:gd name="connsiteX157" fmla="*/ 20450 w 3412990"/>
              <a:gd name="connsiteY157" fmla="*/ 1054160 h 3836087"/>
              <a:gd name="connsiteX158" fmla="*/ 30322 w 3412990"/>
              <a:gd name="connsiteY158" fmla="*/ 1019977 h 3836087"/>
              <a:gd name="connsiteX159" fmla="*/ 42545 w 3412990"/>
              <a:gd name="connsiteY159" fmla="*/ 988424 h 3836087"/>
              <a:gd name="connsiteX160" fmla="*/ 57354 w 3412990"/>
              <a:gd name="connsiteY160" fmla="*/ 959022 h 3836087"/>
              <a:gd name="connsiteX161" fmla="*/ 75218 w 3412990"/>
              <a:gd name="connsiteY161" fmla="*/ 931293 h 3836087"/>
              <a:gd name="connsiteX162" fmla="*/ 96372 w 3412990"/>
              <a:gd name="connsiteY162" fmla="*/ 904760 h 3836087"/>
              <a:gd name="connsiteX163" fmla="*/ 120583 w 3412990"/>
              <a:gd name="connsiteY163" fmla="*/ 879183 h 3836087"/>
              <a:gd name="connsiteX164" fmla="*/ 148789 w 3412990"/>
              <a:gd name="connsiteY164" fmla="*/ 854323 h 3836087"/>
              <a:gd name="connsiteX165" fmla="*/ 180757 w 3412990"/>
              <a:gd name="connsiteY165" fmla="*/ 828985 h 3836087"/>
              <a:gd name="connsiteX166" fmla="*/ 216720 w 3412990"/>
              <a:gd name="connsiteY166" fmla="*/ 803647 h 3836087"/>
              <a:gd name="connsiteX167" fmla="*/ 257384 w 3412990"/>
              <a:gd name="connsiteY167" fmla="*/ 777353 h 3836087"/>
              <a:gd name="connsiteX168" fmla="*/ 302280 w 3412990"/>
              <a:gd name="connsiteY168" fmla="*/ 749864 h 3836087"/>
              <a:gd name="connsiteX169" fmla="*/ 352347 w 3412990"/>
              <a:gd name="connsiteY169" fmla="*/ 720939 h 3836087"/>
              <a:gd name="connsiteX170" fmla="*/ 407350 w 3412990"/>
              <a:gd name="connsiteY170" fmla="*/ 689865 h 3836087"/>
              <a:gd name="connsiteX171" fmla="*/ 467758 w 3412990"/>
              <a:gd name="connsiteY171" fmla="*/ 656161 h 3836087"/>
              <a:gd name="connsiteX172" fmla="*/ 533338 w 3412990"/>
              <a:gd name="connsiteY172" fmla="*/ 619588 h 3836087"/>
              <a:gd name="connsiteX173" fmla="*/ 605266 w 3412990"/>
              <a:gd name="connsiteY173" fmla="*/ 579668 h 3836087"/>
              <a:gd name="connsiteX174" fmla="*/ 682833 w 3412990"/>
              <a:gd name="connsiteY174" fmla="*/ 536402 h 3836087"/>
              <a:gd name="connsiteX175" fmla="*/ 766983 w 3412990"/>
              <a:gd name="connsiteY175" fmla="*/ 488834 h 3836087"/>
              <a:gd name="connsiteX176" fmla="*/ 857244 w 3412990"/>
              <a:gd name="connsiteY176" fmla="*/ 436484 h 3836087"/>
              <a:gd name="connsiteX177" fmla="*/ 947505 w 3412990"/>
              <a:gd name="connsiteY177" fmla="*/ 383896 h 3836087"/>
              <a:gd name="connsiteX178" fmla="*/ 1030479 w 3412990"/>
              <a:gd name="connsiteY178" fmla="*/ 334176 h 3836087"/>
              <a:gd name="connsiteX179" fmla="*/ 1106636 w 3412990"/>
              <a:gd name="connsiteY179" fmla="*/ 288280 h 3836087"/>
              <a:gd name="connsiteX180" fmla="*/ 1176683 w 3412990"/>
              <a:gd name="connsiteY180" fmla="*/ 245493 h 3836087"/>
              <a:gd name="connsiteX181" fmla="*/ 1241088 w 3412990"/>
              <a:gd name="connsiteY181" fmla="*/ 206529 h 3836087"/>
              <a:gd name="connsiteX182" fmla="*/ 1300086 w 3412990"/>
              <a:gd name="connsiteY182" fmla="*/ 170435 h 3836087"/>
              <a:gd name="connsiteX183" fmla="*/ 1354383 w 3412990"/>
              <a:gd name="connsiteY183" fmla="*/ 138165 h 3836087"/>
              <a:gd name="connsiteX184" fmla="*/ 1404215 w 3412990"/>
              <a:gd name="connsiteY184" fmla="*/ 109001 h 3836087"/>
              <a:gd name="connsiteX185" fmla="*/ 1450286 w 3412990"/>
              <a:gd name="connsiteY185" fmla="*/ 83664 h 3836087"/>
              <a:gd name="connsiteX186" fmla="*/ 1493066 w 3412990"/>
              <a:gd name="connsiteY186" fmla="*/ 61433 h 3836087"/>
              <a:gd name="connsiteX187" fmla="*/ 1533026 w 3412990"/>
              <a:gd name="connsiteY187" fmla="*/ 42788 h 3836087"/>
              <a:gd name="connsiteX188" fmla="*/ 1570633 w 3412990"/>
              <a:gd name="connsiteY188" fmla="*/ 27250 h 3836087"/>
              <a:gd name="connsiteX189" fmla="*/ 1606128 w 3412990"/>
              <a:gd name="connsiteY189" fmla="*/ 15299 h 3836087"/>
              <a:gd name="connsiteX190" fmla="*/ 1640445 w 3412990"/>
              <a:gd name="connsiteY190" fmla="*/ 6933 h 3836087"/>
              <a:gd name="connsiteX191" fmla="*/ 1673822 w 3412990"/>
              <a:gd name="connsiteY191" fmla="*/ 1673 h 383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412990" h="3836087">
                <a:moveTo>
                  <a:pt x="1706731" y="0"/>
                </a:moveTo>
                <a:lnTo>
                  <a:pt x="1739167" y="1673"/>
                </a:lnTo>
                <a:lnTo>
                  <a:pt x="1772546" y="6933"/>
                </a:lnTo>
                <a:lnTo>
                  <a:pt x="1806863" y="15299"/>
                </a:lnTo>
                <a:lnTo>
                  <a:pt x="1842356" y="27250"/>
                </a:lnTo>
                <a:lnTo>
                  <a:pt x="1879966" y="42788"/>
                </a:lnTo>
                <a:lnTo>
                  <a:pt x="1919924" y="61433"/>
                </a:lnTo>
                <a:lnTo>
                  <a:pt x="1962704" y="83664"/>
                </a:lnTo>
                <a:lnTo>
                  <a:pt x="2008776" y="109001"/>
                </a:lnTo>
                <a:lnTo>
                  <a:pt x="2058606" y="138165"/>
                </a:lnTo>
                <a:lnTo>
                  <a:pt x="2112904" y="170435"/>
                </a:lnTo>
                <a:lnTo>
                  <a:pt x="2171903" y="206529"/>
                </a:lnTo>
                <a:lnTo>
                  <a:pt x="2236308" y="245493"/>
                </a:lnTo>
                <a:lnTo>
                  <a:pt x="2306354" y="288280"/>
                </a:lnTo>
                <a:lnTo>
                  <a:pt x="2382511" y="334176"/>
                </a:lnTo>
                <a:lnTo>
                  <a:pt x="2465485" y="383896"/>
                </a:lnTo>
                <a:lnTo>
                  <a:pt x="2555747" y="436484"/>
                </a:lnTo>
                <a:lnTo>
                  <a:pt x="2646008" y="488834"/>
                </a:lnTo>
                <a:lnTo>
                  <a:pt x="2730156" y="536402"/>
                </a:lnTo>
                <a:lnTo>
                  <a:pt x="2807725" y="579907"/>
                </a:lnTo>
                <a:lnTo>
                  <a:pt x="2879652" y="619826"/>
                </a:lnTo>
                <a:lnTo>
                  <a:pt x="2945232" y="656161"/>
                </a:lnTo>
                <a:lnTo>
                  <a:pt x="3005641" y="689865"/>
                </a:lnTo>
                <a:lnTo>
                  <a:pt x="3060644" y="720939"/>
                </a:lnTo>
                <a:lnTo>
                  <a:pt x="3110475" y="749864"/>
                </a:lnTo>
                <a:lnTo>
                  <a:pt x="3155606" y="777592"/>
                </a:lnTo>
                <a:lnTo>
                  <a:pt x="3196270" y="803647"/>
                </a:lnTo>
                <a:lnTo>
                  <a:pt x="3231998" y="828985"/>
                </a:lnTo>
                <a:lnTo>
                  <a:pt x="3264201" y="854323"/>
                </a:lnTo>
                <a:lnTo>
                  <a:pt x="3292407" y="879183"/>
                </a:lnTo>
                <a:lnTo>
                  <a:pt x="3316618" y="904760"/>
                </a:lnTo>
                <a:lnTo>
                  <a:pt x="3337773" y="931293"/>
                </a:lnTo>
                <a:lnTo>
                  <a:pt x="3355637" y="959022"/>
                </a:lnTo>
                <a:lnTo>
                  <a:pt x="3370445" y="988424"/>
                </a:lnTo>
                <a:lnTo>
                  <a:pt x="3382668" y="1019977"/>
                </a:lnTo>
                <a:lnTo>
                  <a:pt x="3392541" y="1054160"/>
                </a:lnTo>
                <a:lnTo>
                  <a:pt x="3399827" y="1091210"/>
                </a:lnTo>
                <a:lnTo>
                  <a:pt x="3405703" y="1131607"/>
                </a:lnTo>
                <a:lnTo>
                  <a:pt x="3409464" y="1175830"/>
                </a:lnTo>
                <a:lnTo>
                  <a:pt x="3411815" y="1224115"/>
                </a:lnTo>
                <a:lnTo>
                  <a:pt x="3412755" y="1277182"/>
                </a:lnTo>
                <a:lnTo>
                  <a:pt x="3412990" y="1335507"/>
                </a:lnTo>
                <a:lnTo>
                  <a:pt x="3412285" y="1399092"/>
                </a:lnTo>
                <a:lnTo>
                  <a:pt x="3410874" y="1468174"/>
                </a:lnTo>
                <a:lnTo>
                  <a:pt x="3409464" y="1543948"/>
                </a:lnTo>
                <a:lnTo>
                  <a:pt x="3407819" y="1626417"/>
                </a:lnTo>
                <a:lnTo>
                  <a:pt x="3406408" y="1715818"/>
                </a:lnTo>
                <a:lnTo>
                  <a:pt x="3405233" y="1813106"/>
                </a:lnTo>
                <a:lnTo>
                  <a:pt x="3404764" y="1918044"/>
                </a:lnTo>
                <a:lnTo>
                  <a:pt x="3405233" y="2022982"/>
                </a:lnTo>
                <a:lnTo>
                  <a:pt x="3406408" y="2120271"/>
                </a:lnTo>
                <a:lnTo>
                  <a:pt x="3407819" y="2209671"/>
                </a:lnTo>
                <a:lnTo>
                  <a:pt x="3409464" y="2292139"/>
                </a:lnTo>
                <a:lnTo>
                  <a:pt x="3410874" y="2367914"/>
                </a:lnTo>
                <a:lnTo>
                  <a:pt x="3412285" y="2436997"/>
                </a:lnTo>
                <a:lnTo>
                  <a:pt x="3412990" y="2500580"/>
                </a:lnTo>
                <a:lnTo>
                  <a:pt x="3412755" y="2558905"/>
                </a:lnTo>
                <a:lnTo>
                  <a:pt x="3411815" y="2611972"/>
                </a:lnTo>
                <a:lnTo>
                  <a:pt x="3409464" y="2660257"/>
                </a:lnTo>
                <a:lnTo>
                  <a:pt x="3405703" y="2704480"/>
                </a:lnTo>
                <a:lnTo>
                  <a:pt x="3400062" y="2744877"/>
                </a:lnTo>
                <a:lnTo>
                  <a:pt x="3392541" y="2781929"/>
                </a:lnTo>
                <a:lnTo>
                  <a:pt x="3382668" y="2816111"/>
                </a:lnTo>
                <a:lnTo>
                  <a:pt x="3370445" y="2847663"/>
                </a:lnTo>
                <a:lnTo>
                  <a:pt x="3355637" y="2877066"/>
                </a:lnTo>
                <a:lnTo>
                  <a:pt x="3337773" y="2904794"/>
                </a:lnTo>
                <a:lnTo>
                  <a:pt x="3316618" y="2931327"/>
                </a:lnTo>
                <a:lnTo>
                  <a:pt x="3292407" y="2956904"/>
                </a:lnTo>
                <a:lnTo>
                  <a:pt x="3264201" y="2981765"/>
                </a:lnTo>
                <a:lnTo>
                  <a:pt x="3232233" y="3007102"/>
                </a:lnTo>
                <a:lnTo>
                  <a:pt x="3196270" y="3032440"/>
                </a:lnTo>
                <a:lnTo>
                  <a:pt x="3155606" y="3058734"/>
                </a:lnTo>
                <a:lnTo>
                  <a:pt x="3110710" y="3086224"/>
                </a:lnTo>
                <a:lnTo>
                  <a:pt x="3060644" y="3115148"/>
                </a:lnTo>
                <a:lnTo>
                  <a:pt x="3005641" y="3146223"/>
                </a:lnTo>
                <a:lnTo>
                  <a:pt x="2945232" y="3179927"/>
                </a:lnTo>
                <a:lnTo>
                  <a:pt x="2879652" y="3216500"/>
                </a:lnTo>
                <a:lnTo>
                  <a:pt x="2807725" y="3256419"/>
                </a:lnTo>
                <a:lnTo>
                  <a:pt x="2730156" y="3299685"/>
                </a:lnTo>
                <a:lnTo>
                  <a:pt x="2646008" y="3347254"/>
                </a:lnTo>
                <a:lnTo>
                  <a:pt x="2555747" y="3399604"/>
                </a:lnTo>
                <a:lnTo>
                  <a:pt x="2465485" y="3452192"/>
                </a:lnTo>
                <a:lnTo>
                  <a:pt x="2382511" y="3501912"/>
                </a:lnTo>
                <a:lnTo>
                  <a:pt x="2306354" y="3547807"/>
                </a:lnTo>
                <a:lnTo>
                  <a:pt x="2236308" y="3590595"/>
                </a:lnTo>
                <a:lnTo>
                  <a:pt x="2171903" y="3629558"/>
                </a:lnTo>
                <a:lnTo>
                  <a:pt x="2112904" y="3665654"/>
                </a:lnTo>
                <a:lnTo>
                  <a:pt x="2058606" y="3697924"/>
                </a:lnTo>
                <a:lnTo>
                  <a:pt x="2008776" y="3727086"/>
                </a:lnTo>
                <a:lnTo>
                  <a:pt x="1962704" y="3752423"/>
                </a:lnTo>
                <a:lnTo>
                  <a:pt x="1919924" y="3774655"/>
                </a:lnTo>
                <a:lnTo>
                  <a:pt x="1879966" y="3793299"/>
                </a:lnTo>
                <a:lnTo>
                  <a:pt x="1842356" y="3808837"/>
                </a:lnTo>
                <a:lnTo>
                  <a:pt x="1806863" y="3820789"/>
                </a:lnTo>
                <a:lnTo>
                  <a:pt x="1772546" y="3829156"/>
                </a:lnTo>
                <a:lnTo>
                  <a:pt x="1739167" y="3834414"/>
                </a:lnTo>
                <a:lnTo>
                  <a:pt x="1706731" y="3836087"/>
                </a:lnTo>
                <a:lnTo>
                  <a:pt x="1673822" y="3834414"/>
                </a:lnTo>
                <a:lnTo>
                  <a:pt x="1640445" y="3829156"/>
                </a:lnTo>
                <a:lnTo>
                  <a:pt x="1606128" y="3820789"/>
                </a:lnTo>
                <a:lnTo>
                  <a:pt x="1570633" y="3808837"/>
                </a:lnTo>
                <a:lnTo>
                  <a:pt x="1533026" y="3793299"/>
                </a:lnTo>
                <a:lnTo>
                  <a:pt x="1493066" y="3774655"/>
                </a:lnTo>
                <a:lnTo>
                  <a:pt x="1450286" y="3752423"/>
                </a:lnTo>
                <a:lnTo>
                  <a:pt x="1404215" y="3727086"/>
                </a:lnTo>
                <a:lnTo>
                  <a:pt x="1354383" y="3697924"/>
                </a:lnTo>
                <a:lnTo>
                  <a:pt x="1300086" y="3665654"/>
                </a:lnTo>
                <a:lnTo>
                  <a:pt x="1241088" y="3629558"/>
                </a:lnTo>
                <a:lnTo>
                  <a:pt x="1176683" y="3590595"/>
                </a:lnTo>
                <a:lnTo>
                  <a:pt x="1106636" y="3547807"/>
                </a:lnTo>
                <a:lnTo>
                  <a:pt x="1030479" y="3501912"/>
                </a:lnTo>
                <a:lnTo>
                  <a:pt x="947505" y="3452192"/>
                </a:lnTo>
                <a:lnTo>
                  <a:pt x="857244" y="3399604"/>
                </a:lnTo>
                <a:lnTo>
                  <a:pt x="766983" y="3347254"/>
                </a:lnTo>
                <a:lnTo>
                  <a:pt x="682833" y="3299685"/>
                </a:lnTo>
                <a:lnTo>
                  <a:pt x="605266" y="3256180"/>
                </a:lnTo>
                <a:lnTo>
                  <a:pt x="533338" y="3216261"/>
                </a:lnTo>
                <a:lnTo>
                  <a:pt x="467758" y="3179927"/>
                </a:lnTo>
                <a:lnTo>
                  <a:pt x="407350" y="3146223"/>
                </a:lnTo>
                <a:lnTo>
                  <a:pt x="352347" y="3115148"/>
                </a:lnTo>
                <a:lnTo>
                  <a:pt x="302515" y="3086224"/>
                </a:lnTo>
                <a:lnTo>
                  <a:pt x="257384" y="3058496"/>
                </a:lnTo>
                <a:lnTo>
                  <a:pt x="216720" y="3032440"/>
                </a:lnTo>
                <a:lnTo>
                  <a:pt x="180992" y="3007102"/>
                </a:lnTo>
                <a:lnTo>
                  <a:pt x="148789" y="2981765"/>
                </a:lnTo>
                <a:lnTo>
                  <a:pt x="120583" y="2956904"/>
                </a:lnTo>
                <a:lnTo>
                  <a:pt x="96372" y="2931327"/>
                </a:lnTo>
                <a:lnTo>
                  <a:pt x="75218" y="2904794"/>
                </a:lnTo>
                <a:lnTo>
                  <a:pt x="57354" y="2877066"/>
                </a:lnTo>
                <a:lnTo>
                  <a:pt x="42545" y="2847663"/>
                </a:lnTo>
                <a:lnTo>
                  <a:pt x="30322" y="2816111"/>
                </a:lnTo>
                <a:lnTo>
                  <a:pt x="20450" y="2781929"/>
                </a:lnTo>
                <a:lnTo>
                  <a:pt x="13163" y="2744877"/>
                </a:lnTo>
                <a:lnTo>
                  <a:pt x="7287" y="2704480"/>
                </a:lnTo>
                <a:lnTo>
                  <a:pt x="3526" y="2660257"/>
                </a:lnTo>
                <a:lnTo>
                  <a:pt x="1175" y="2611972"/>
                </a:lnTo>
                <a:lnTo>
                  <a:pt x="235" y="2558905"/>
                </a:lnTo>
                <a:lnTo>
                  <a:pt x="0" y="2500580"/>
                </a:lnTo>
                <a:lnTo>
                  <a:pt x="705" y="2436997"/>
                </a:lnTo>
                <a:lnTo>
                  <a:pt x="2116" y="2367914"/>
                </a:lnTo>
                <a:lnTo>
                  <a:pt x="3526" y="2292139"/>
                </a:lnTo>
                <a:lnTo>
                  <a:pt x="5171" y="2209671"/>
                </a:lnTo>
                <a:lnTo>
                  <a:pt x="6582" y="2120271"/>
                </a:lnTo>
                <a:lnTo>
                  <a:pt x="7757" y="2022982"/>
                </a:lnTo>
                <a:lnTo>
                  <a:pt x="8227" y="1918044"/>
                </a:lnTo>
                <a:lnTo>
                  <a:pt x="7757" y="1813106"/>
                </a:lnTo>
                <a:lnTo>
                  <a:pt x="6582" y="1715818"/>
                </a:lnTo>
                <a:lnTo>
                  <a:pt x="5171" y="1626417"/>
                </a:lnTo>
                <a:lnTo>
                  <a:pt x="3526" y="1543948"/>
                </a:lnTo>
                <a:lnTo>
                  <a:pt x="2116" y="1468174"/>
                </a:lnTo>
                <a:lnTo>
                  <a:pt x="705" y="1399092"/>
                </a:lnTo>
                <a:lnTo>
                  <a:pt x="0" y="1335507"/>
                </a:lnTo>
                <a:lnTo>
                  <a:pt x="235" y="1277182"/>
                </a:lnTo>
                <a:lnTo>
                  <a:pt x="1175" y="1224115"/>
                </a:lnTo>
                <a:lnTo>
                  <a:pt x="3526" y="1175830"/>
                </a:lnTo>
                <a:lnTo>
                  <a:pt x="7287" y="1131607"/>
                </a:lnTo>
                <a:lnTo>
                  <a:pt x="12928" y="1091210"/>
                </a:lnTo>
                <a:lnTo>
                  <a:pt x="20450" y="1054160"/>
                </a:lnTo>
                <a:lnTo>
                  <a:pt x="30322" y="1019977"/>
                </a:lnTo>
                <a:lnTo>
                  <a:pt x="42545" y="988424"/>
                </a:lnTo>
                <a:lnTo>
                  <a:pt x="57354" y="959022"/>
                </a:lnTo>
                <a:lnTo>
                  <a:pt x="75218" y="931293"/>
                </a:lnTo>
                <a:lnTo>
                  <a:pt x="96372" y="904760"/>
                </a:lnTo>
                <a:lnTo>
                  <a:pt x="120583" y="879183"/>
                </a:lnTo>
                <a:lnTo>
                  <a:pt x="148789" y="854323"/>
                </a:lnTo>
                <a:lnTo>
                  <a:pt x="180757" y="828985"/>
                </a:lnTo>
                <a:lnTo>
                  <a:pt x="216720" y="803647"/>
                </a:lnTo>
                <a:lnTo>
                  <a:pt x="257384" y="777353"/>
                </a:lnTo>
                <a:lnTo>
                  <a:pt x="302280" y="749864"/>
                </a:lnTo>
                <a:lnTo>
                  <a:pt x="352347" y="720939"/>
                </a:lnTo>
                <a:lnTo>
                  <a:pt x="407350" y="689865"/>
                </a:lnTo>
                <a:lnTo>
                  <a:pt x="467758" y="656161"/>
                </a:lnTo>
                <a:lnTo>
                  <a:pt x="533338" y="619588"/>
                </a:lnTo>
                <a:lnTo>
                  <a:pt x="605266" y="579668"/>
                </a:lnTo>
                <a:lnTo>
                  <a:pt x="682833" y="536402"/>
                </a:lnTo>
                <a:lnTo>
                  <a:pt x="766983" y="488834"/>
                </a:lnTo>
                <a:lnTo>
                  <a:pt x="857244" y="436484"/>
                </a:lnTo>
                <a:lnTo>
                  <a:pt x="947505" y="383896"/>
                </a:lnTo>
                <a:lnTo>
                  <a:pt x="1030479" y="334176"/>
                </a:lnTo>
                <a:lnTo>
                  <a:pt x="1106636" y="288280"/>
                </a:lnTo>
                <a:lnTo>
                  <a:pt x="1176683" y="245493"/>
                </a:lnTo>
                <a:lnTo>
                  <a:pt x="1241088" y="206529"/>
                </a:lnTo>
                <a:lnTo>
                  <a:pt x="1300086" y="170435"/>
                </a:lnTo>
                <a:lnTo>
                  <a:pt x="1354383" y="138165"/>
                </a:lnTo>
                <a:lnTo>
                  <a:pt x="1404215" y="109001"/>
                </a:lnTo>
                <a:lnTo>
                  <a:pt x="1450286" y="83664"/>
                </a:lnTo>
                <a:lnTo>
                  <a:pt x="1493066" y="61433"/>
                </a:lnTo>
                <a:lnTo>
                  <a:pt x="1533026" y="42788"/>
                </a:lnTo>
                <a:lnTo>
                  <a:pt x="1570633" y="27250"/>
                </a:lnTo>
                <a:lnTo>
                  <a:pt x="1606128" y="15299"/>
                </a:lnTo>
                <a:lnTo>
                  <a:pt x="1640445" y="6933"/>
                </a:lnTo>
                <a:lnTo>
                  <a:pt x="1673822" y="1673"/>
                </a:lnTo>
                <a:close/>
              </a:path>
            </a:pathLst>
          </a:custGeom>
        </p:spPr>
      </p:sp>
    </p:spTree>
    <p:extLst>
      <p:ext uri="{BB962C8B-B14F-4D97-AF65-F5344CB8AC3E}">
        <p14:creationId xmlns:p14="http://schemas.microsoft.com/office/powerpoint/2010/main" val="57111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7300E744-D992-4DE9-BF0C-9083AD47ACCE}"/>
              </a:ext>
            </a:extLst>
          </p:cNvPr>
          <p:cNvSpPr>
            <a:spLocks noGrp="1"/>
          </p:cNvSpPr>
          <p:nvPr>
            <p:ph type="pic" sz="quarter" idx="10" hasCustomPrompt="1"/>
          </p:nvPr>
        </p:nvSpPr>
        <p:spPr>
          <a:xfrm>
            <a:off x="5161634" y="1282427"/>
            <a:ext cx="5815012" cy="5147540"/>
          </a:xfrm>
          <a:custGeom>
            <a:avLst/>
            <a:gdLst>
              <a:gd name="connsiteX0" fmla="*/ 4650942 w 5815012"/>
              <a:gd name="connsiteY0" fmla="*/ 0 h 5147540"/>
              <a:gd name="connsiteX1" fmla="*/ 4666961 w 5815012"/>
              <a:gd name="connsiteY1" fmla="*/ 0 h 5147540"/>
              <a:gd name="connsiteX2" fmla="*/ 4683337 w 5815012"/>
              <a:gd name="connsiteY2" fmla="*/ 712 h 5147540"/>
              <a:gd name="connsiteX3" fmla="*/ 4699712 w 5815012"/>
              <a:gd name="connsiteY3" fmla="*/ 1424 h 5147540"/>
              <a:gd name="connsiteX4" fmla="*/ 4716087 w 5815012"/>
              <a:gd name="connsiteY4" fmla="*/ 2136 h 5147540"/>
              <a:gd name="connsiteX5" fmla="*/ 4732106 w 5815012"/>
              <a:gd name="connsiteY5" fmla="*/ 3560 h 5147540"/>
              <a:gd name="connsiteX6" fmla="*/ 4748482 w 5815012"/>
              <a:gd name="connsiteY6" fmla="*/ 5340 h 5147540"/>
              <a:gd name="connsiteX7" fmla="*/ 4764501 w 5815012"/>
              <a:gd name="connsiteY7" fmla="*/ 7119 h 5147540"/>
              <a:gd name="connsiteX8" fmla="*/ 4780876 w 5815012"/>
              <a:gd name="connsiteY8" fmla="*/ 9611 h 5147540"/>
              <a:gd name="connsiteX9" fmla="*/ 4797252 w 5815012"/>
              <a:gd name="connsiteY9" fmla="*/ 12103 h 5147540"/>
              <a:gd name="connsiteX10" fmla="*/ 4813271 w 5815012"/>
              <a:gd name="connsiteY10" fmla="*/ 14951 h 5147540"/>
              <a:gd name="connsiteX11" fmla="*/ 4829646 w 5815012"/>
              <a:gd name="connsiteY11" fmla="*/ 18155 h 5147540"/>
              <a:gd name="connsiteX12" fmla="*/ 4846022 w 5815012"/>
              <a:gd name="connsiteY12" fmla="*/ 21359 h 5147540"/>
              <a:gd name="connsiteX13" fmla="*/ 4862041 w 5815012"/>
              <a:gd name="connsiteY13" fmla="*/ 25275 h 5147540"/>
              <a:gd name="connsiteX14" fmla="*/ 4878416 w 5815012"/>
              <a:gd name="connsiteY14" fmla="*/ 29546 h 5147540"/>
              <a:gd name="connsiteX15" fmla="*/ 4894791 w 5815012"/>
              <a:gd name="connsiteY15" fmla="*/ 33818 h 5147540"/>
              <a:gd name="connsiteX16" fmla="*/ 4910811 w 5815012"/>
              <a:gd name="connsiteY16" fmla="*/ 38446 h 5147540"/>
              <a:gd name="connsiteX17" fmla="*/ 4926830 w 5815012"/>
              <a:gd name="connsiteY17" fmla="*/ 43074 h 5147540"/>
              <a:gd name="connsiteX18" fmla="*/ 4943205 w 5815012"/>
              <a:gd name="connsiteY18" fmla="*/ 48770 h 5147540"/>
              <a:gd name="connsiteX19" fmla="*/ 4959225 w 5815012"/>
              <a:gd name="connsiteY19" fmla="*/ 54109 h 5147540"/>
              <a:gd name="connsiteX20" fmla="*/ 4975244 w 5815012"/>
              <a:gd name="connsiteY20" fmla="*/ 59805 h 5147540"/>
              <a:gd name="connsiteX21" fmla="*/ 4991263 w 5815012"/>
              <a:gd name="connsiteY21" fmla="*/ 65857 h 5147540"/>
              <a:gd name="connsiteX22" fmla="*/ 5006927 w 5815012"/>
              <a:gd name="connsiteY22" fmla="*/ 72265 h 5147540"/>
              <a:gd name="connsiteX23" fmla="*/ 5022946 w 5815012"/>
              <a:gd name="connsiteY23" fmla="*/ 79028 h 5147540"/>
              <a:gd name="connsiteX24" fmla="*/ 5038609 w 5815012"/>
              <a:gd name="connsiteY24" fmla="*/ 85792 h 5147540"/>
              <a:gd name="connsiteX25" fmla="*/ 5054629 w 5815012"/>
              <a:gd name="connsiteY25" fmla="*/ 92912 h 5147540"/>
              <a:gd name="connsiteX26" fmla="*/ 5070292 w 5815012"/>
              <a:gd name="connsiteY26" fmla="*/ 100743 h 5147540"/>
              <a:gd name="connsiteX27" fmla="*/ 5085955 w 5815012"/>
              <a:gd name="connsiteY27" fmla="*/ 108219 h 5147540"/>
              <a:gd name="connsiteX28" fmla="*/ 5101619 w 5815012"/>
              <a:gd name="connsiteY28" fmla="*/ 116407 h 5147540"/>
              <a:gd name="connsiteX29" fmla="*/ 5117282 w 5815012"/>
              <a:gd name="connsiteY29" fmla="*/ 124594 h 5147540"/>
              <a:gd name="connsiteX30" fmla="*/ 5132589 w 5815012"/>
              <a:gd name="connsiteY30" fmla="*/ 133494 h 5147540"/>
              <a:gd name="connsiteX31" fmla="*/ 5147897 w 5815012"/>
              <a:gd name="connsiteY31" fmla="*/ 142394 h 5147540"/>
              <a:gd name="connsiteX32" fmla="*/ 5162848 w 5815012"/>
              <a:gd name="connsiteY32" fmla="*/ 151649 h 5147540"/>
              <a:gd name="connsiteX33" fmla="*/ 5177799 w 5815012"/>
              <a:gd name="connsiteY33" fmla="*/ 161261 h 5147540"/>
              <a:gd name="connsiteX34" fmla="*/ 5193107 w 5815012"/>
              <a:gd name="connsiteY34" fmla="*/ 171228 h 5147540"/>
              <a:gd name="connsiteX35" fmla="*/ 5208058 w 5815012"/>
              <a:gd name="connsiteY35" fmla="*/ 181196 h 5147540"/>
              <a:gd name="connsiteX36" fmla="*/ 5223009 w 5815012"/>
              <a:gd name="connsiteY36" fmla="*/ 191876 h 5147540"/>
              <a:gd name="connsiteX37" fmla="*/ 5237605 w 5815012"/>
              <a:gd name="connsiteY37" fmla="*/ 202911 h 5147540"/>
              <a:gd name="connsiteX38" fmla="*/ 5252556 w 5815012"/>
              <a:gd name="connsiteY38" fmla="*/ 213947 h 5147540"/>
              <a:gd name="connsiteX39" fmla="*/ 5266796 w 5815012"/>
              <a:gd name="connsiteY39" fmla="*/ 225338 h 5147540"/>
              <a:gd name="connsiteX40" fmla="*/ 5281035 w 5815012"/>
              <a:gd name="connsiteY40" fmla="*/ 237442 h 5147540"/>
              <a:gd name="connsiteX41" fmla="*/ 5295630 w 5815012"/>
              <a:gd name="connsiteY41" fmla="*/ 249189 h 5147540"/>
              <a:gd name="connsiteX42" fmla="*/ 5309870 w 5815012"/>
              <a:gd name="connsiteY42" fmla="*/ 261649 h 5147540"/>
              <a:gd name="connsiteX43" fmla="*/ 5324109 w 5815012"/>
              <a:gd name="connsiteY43" fmla="*/ 274464 h 5147540"/>
              <a:gd name="connsiteX44" fmla="*/ 5338349 w 5815012"/>
              <a:gd name="connsiteY44" fmla="*/ 287279 h 5147540"/>
              <a:gd name="connsiteX45" fmla="*/ 5351876 w 5815012"/>
              <a:gd name="connsiteY45" fmla="*/ 300807 h 5147540"/>
              <a:gd name="connsiteX46" fmla="*/ 5365759 w 5815012"/>
              <a:gd name="connsiteY46" fmla="*/ 314334 h 5147540"/>
              <a:gd name="connsiteX47" fmla="*/ 5379643 w 5815012"/>
              <a:gd name="connsiteY47" fmla="*/ 328218 h 5147540"/>
              <a:gd name="connsiteX48" fmla="*/ 5393170 w 5815012"/>
              <a:gd name="connsiteY48" fmla="*/ 342457 h 5147540"/>
              <a:gd name="connsiteX49" fmla="*/ 5406342 w 5815012"/>
              <a:gd name="connsiteY49" fmla="*/ 356697 h 5147540"/>
              <a:gd name="connsiteX50" fmla="*/ 5419869 w 5815012"/>
              <a:gd name="connsiteY50" fmla="*/ 371648 h 5147540"/>
              <a:gd name="connsiteX51" fmla="*/ 5433041 w 5815012"/>
              <a:gd name="connsiteY51" fmla="*/ 386599 h 5147540"/>
              <a:gd name="connsiteX52" fmla="*/ 5446212 w 5815012"/>
              <a:gd name="connsiteY52" fmla="*/ 402263 h 5147540"/>
              <a:gd name="connsiteX53" fmla="*/ 5459383 w 5815012"/>
              <a:gd name="connsiteY53" fmla="*/ 417926 h 5147540"/>
              <a:gd name="connsiteX54" fmla="*/ 5471843 w 5815012"/>
              <a:gd name="connsiteY54" fmla="*/ 433945 h 5147540"/>
              <a:gd name="connsiteX55" fmla="*/ 5484658 w 5815012"/>
              <a:gd name="connsiteY55" fmla="*/ 450321 h 5147540"/>
              <a:gd name="connsiteX56" fmla="*/ 5497474 w 5815012"/>
              <a:gd name="connsiteY56" fmla="*/ 466696 h 5147540"/>
              <a:gd name="connsiteX57" fmla="*/ 5509577 w 5815012"/>
              <a:gd name="connsiteY57" fmla="*/ 483427 h 5147540"/>
              <a:gd name="connsiteX58" fmla="*/ 5522037 w 5815012"/>
              <a:gd name="connsiteY58" fmla="*/ 500870 h 5147540"/>
              <a:gd name="connsiteX59" fmla="*/ 5533784 w 5815012"/>
              <a:gd name="connsiteY59" fmla="*/ 518670 h 5147540"/>
              <a:gd name="connsiteX60" fmla="*/ 5545176 w 5815012"/>
              <a:gd name="connsiteY60" fmla="*/ 536825 h 5147540"/>
              <a:gd name="connsiteX61" fmla="*/ 5556211 w 5815012"/>
              <a:gd name="connsiteY61" fmla="*/ 555336 h 5147540"/>
              <a:gd name="connsiteX62" fmla="*/ 5567603 w 5815012"/>
              <a:gd name="connsiteY62" fmla="*/ 573847 h 5147540"/>
              <a:gd name="connsiteX63" fmla="*/ 5578282 w 5815012"/>
              <a:gd name="connsiteY63" fmla="*/ 592714 h 5147540"/>
              <a:gd name="connsiteX64" fmla="*/ 5588962 w 5815012"/>
              <a:gd name="connsiteY64" fmla="*/ 611582 h 5147540"/>
              <a:gd name="connsiteX65" fmla="*/ 5599285 w 5815012"/>
              <a:gd name="connsiteY65" fmla="*/ 630449 h 5147540"/>
              <a:gd name="connsiteX66" fmla="*/ 5609253 w 5815012"/>
              <a:gd name="connsiteY66" fmla="*/ 649672 h 5147540"/>
              <a:gd name="connsiteX67" fmla="*/ 5619577 w 5815012"/>
              <a:gd name="connsiteY67" fmla="*/ 669251 h 5147540"/>
              <a:gd name="connsiteX68" fmla="*/ 5629188 w 5815012"/>
              <a:gd name="connsiteY68" fmla="*/ 688830 h 5147540"/>
              <a:gd name="connsiteX69" fmla="*/ 5638800 w 5815012"/>
              <a:gd name="connsiteY69" fmla="*/ 709121 h 5147540"/>
              <a:gd name="connsiteX70" fmla="*/ 5647699 w 5815012"/>
              <a:gd name="connsiteY70" fmla="*/ 729057 h 5147540"/>
              <a:gd name="connsiteX71" fmla="*/ 5656955 w 5815012"/>
              <a:gd name="connsiteY71" fmla="*/ 748992 h 5147540"/>
              <a:gd name="connsiteX72" fmla="*/ 5665499 w 5815012"/>
              <a:gd name="connsiteY72" fmla="*/ 769639 h 5147540"/>
              <a:gd name="connsiteX73" fmla="*/ 5674398 w 5815012"/>
              <a:gd name="connsiteY73" fmla="*/ 789930 h 5147540"/>
              <a:gd name="connsiteX74" fmla="*/ 5682586 w 5815012"/>
              <a:gd name="connsiteY74" fmla="*/ 810577 h 5147540"/>
              <a:gd name="connsiteX75" fmla="*/ 5690774 w 5815012"/>
              <a:gd name="connsiteY75" fmla="*/ 831936 h 5147540"/>
              <a:gd name="connsiteX76" fmla="*/ 5698605 w 5815012"/>
              <a:gd name="connsiteY76" fmla="*/ 852583 h 5147540"/>
              <a:gd name="connsiteX77" fmla="*/ 5706081 w 5815012"/>
              <a:gd name="connsiteY77" fmla="*/ 873942 h 5147540"/>
              <a:gd name="connsiteX78" fmla="*/ 5713557 w 5815012"/>
              <a:gd name="connsiteY78" fmla="*/ 895301 h 5147540"/>
              <a:gd name="connsiteX79" fmla="*/ 5720676 w 5815012"/>
              <a:gd name="connsiteY79" fmla="*/ 917017 h 5147540"/>
              <a:gd name="connsiteX80" fmla="*/ 5727440 w 5815012"/>
              <a:gd name="connsiteY80" fmla="*/ 938732 h 5147540"/>
              <a:gd name="connsiteX81" fmla="*/ 5733848 w 5815012"/>
              <a:gd name="connsiteY81" fmla="*/ 960447 h 5147540"/>
              <a:gd name="connsiteX82" fmla="*/ 5740255 w 5815012"/>
              <a:gd name="connsiteY82" fmla="*/ 982162 h 5147540"/>
              <a:gd name="connsiteX83" fmla="*/ 5746307 w 5815012"/>
              <a:gd name="connsiteY83" fmla="*/ 1004945 h 5147540"/>
              <a:gd name="connsiteX84" fmla="*/ 5752003 w 5815012"/>
              <a:gd name="connsiteY84" fmla="*/ 1027016 h 5147540"/>
              <a:gd name="connsiteX85" fmla="*/ 5757699 w 5815012"/>
              <a:gd name="connsiteY85" fmla="*/ 1049443 h 5147540"/>
              <a:gd name="connsiteX86" fmla="*/ 5763038 w 5815012"/>
              <a:gd name="connsiteY86" fmla="*/ 1071870 h 5147540"/>
              <a:gd name="connsiteX87" fmla="*/ 5767666 w 5815012"/>
              <a:gd name="connsiteY87" fmla="*/ 1095009 h 5147540"/>
              <a:gd name="connsiteX88" fmla="*/ 5772650 w 5815012"/>
              <a:gd name="connsiteY88" fmla="*/ 1117792 h 5147540"/>
              <a:gd name="connsiteX89" fmla="*/ 5776922 w 5815012"/>
              <a:gd name="connsiteY89" fmla="*/ 1140931 h 5147540"/>
              <a:gd name="connsiteX90" fmla="*/ 5781194 w 5815012"/>
              <a:gd name="connsiteY90" fmla="*/ 1164070 h 5147540"/>
              <a:gd name="connsiteX91" fmla="*/ 5785110 w 5815012"/>
              <a:gd name="connsiteY91" fmla="*/ 1187565 h 5147540"/>
              <a:gd name="connsiteX92" fmla="*/ 5788669 w 5815012"/>
              <a:gd name="connsiteY92" fmla="*/ 1211416 h 5147540"/>
              <a:gd name="connsiteX93" fmla="*/ 5792229 w 5815012"/>
              <a:gd name="connsiteY93" fmla="*/ 1235623 h 5147540"/>
              <a:gd name="connsiteX94" fmla="*/ 5795433 w 5815012"/>
              <a:gd name="connsiteY94" fmla="*/ 1259474 h 5147540"/>
              <a:gd name="connsiteX95" fmla="*/ 5798281 w 5815012"/>
              <a:gd name="connsiteY95" fmla="*/ 1283681 h 5147540"/>
              <a:gd name="connsiteX96" fmla="*/ 5800773 w 5815012"/>
              <a:gd name="connsiteY96" fmla="*/ 1307888 h 5147540"/>
              <a:gd name="connsiteX97" fmla="*/ 5803265 w 5815012"/>
              <a:gd name="connsiteY97" fmla="*/ 1332095 h 5147540"/>
              <a:gd name="connsiteX98" fmla="*/ 5805401 w 5815012"/>
              <a:gd name="connsiteY98" fmla="*/ 1357014 h 5147540"/>
              <a:gd name="connsiteX99" fmla="*/ 5807893 w 5815012"/>
              <a:gd name="connsiteY99" fmla="*/ 1381221 h 5147540"/>
              <a:gd name="connsiteX100" fmla="*/ 5809672 w 5815012"/>
              <a:gd name="connsiteY100" fmla="*/ 1406140 h 5147540"/>
              <a:gd name="connsiteX101" fmla="*/ 5811096 w 5815012"/>
              <a:gd name="connsiteY101" fmla="*/ 1431059 h 5147540"/>
              <a:gd name="connsiteX102" fmla="*/ 5812164 w 5815012"/>
              <a:gd name="connsiteY102" fmla="*/ 1455622 h 5147540"/>
              <a:gd name="connsiteX103" fmla="*/ 5813232 w 5815012"/>
              <a:gd name="connsiteY103" fmla="*/ 1480897 h 5147540"/>
              <a:gd name="connsiteX104" fmla="*/ 5813944 w 5815012"/>
              <a:gd name="connsiteY104" fmla="*/ 1505816 h 5147540"/>
              <a:gd name="connsiteX105" fmla="*/ 5814656 w 5815012"/>
              <a:gd name="connsiteY105" fmla="*/ 1531090 h 5147540"/>
              <a:gd name="connsiteX106" fmla="*/ 5815012 w 5815012"/>
              <a:gd name="connsiteY106" fmla="*/ 1556365 h 5147540"/>
              <a:gd name="connsiteX107" fmla="*/ 5815012 w 5815012"/>
              <a:gd name="connsiteY107" fmla="*/ 1581640 h 5147540"/>
              <a:gd name="connsiteX108" fmla="*/ 5815012 w 5815012"/>
              <a:gd name="connsiteY108" fmla="*/ 1606915 h 5147540"/>
              <a:gd name="connsiteX109" fmla="*/ 5814656 w 5815012"/>
              <a:gd name="connsiteY109" fmla="*/ 1632546 h 5147540"/>
              <a:gd name="connsiteX110" fmla="*/ 5813944 w 5815012"/>
              <a:gd name="connsiteY110" fmla="*/ 1657821 h 5147540"/>
              <a:gd name="connsiteX111" fmla="*/ 5813232 w 5815012"/>
              <a:gd name="connsiteY111" fmla="*/ 1683452 h 5147540"/>
              <a:gd name="connsiteX112" fmla="*/ 5812164 w 5815012"/>
              <a:gd name="connsiteY112" fmla="*/ 1709083 h 5147540"/>
              <a:gd name="connsiteX113" fmla="*/ 5810740 w 5815012"/>
              <a:gd name="connsiteY113" fmla="*/ 1734358 h 5147540"/>
              <a:gd name="connsiteX114" fmla="*/ 5809316 w 5815012"/>
              <a:gd name="connsiteY114" fmla="*/ 1760345 h 5147540"/>
              <a:gd name="connsiteX115" fmla="*/ 5807537 w 5815012"/>
              <a:gd name="connsiteY115" fmla="*/ 1785976 h 5147540"/>
              <a:gd name="connsiteX116" fmla="*/ 5805401 w 5815012"/>
              <a:gd name="connsiteY116" fmla="*/ 1811962 h 5147540"/>
              <a:gd name="connsiteX117" fmla="*/ 5803265 w 5815012"/>
              <a:gd name="connsiteY117" fmla="*/ 1837593 h 5147540"/>
              <a:gd name="connsiteX118" fmla="*/ 5800773 w 5815012"/>
              <a:gd name="connsiteY118" fmla="*/ 1863580 h 5147540"/>
              <a:gd name="connsiteX119" fmla="*/ 5798281 w 5815012"/>
              <a:gd name="connsiteY119" fmla="*/ 1889211 h 5147540"/>
              <a:gd name="connsiteX120" fmla="*/ 5795433 w 5815012"/>
              <a:gd name="connsiteY120" fmla="*/ 1915198 h 5147540"/>
              <a:gd name="connsiteX121" fmla="*/ 5792229 w 5815012"/>
              <a:gd name="connsiteY121" fmla="*/ 1940829 h 5147540"/>
              <a:gd name="connsiteX122" fmla="*/ 5788669 w 5815012"/>
              <a:gd name="connsiteY122" fmla="*/ 1966816 h 5147540"/>
              <a:gd name="connsiteX123" fmla="*/ 5781550 w 5815012"/>
              <a:gd name="connsiteY123" fmla="*/ 2019502 h 5147540"/>
              <a:gd name="connsiteX124" fmla="*/ 5773718 w 5815012"/>
              <a:gd name="connsiteY124" fmla="*/ 2072187 h 5147540"/>
              <a:gd name="connsiteX125" fmla="*/ 5764818 w 5815012"/>
              <a:gd name="connsiteY125" fmla="*/ 2124873 h 5147540"/>
              <a:gd name="connsiteX126" fmla="*/ 5755919 w 5815012"/>
              <a:gd name="connsiteY126" fmla="*/ 2177559 h 5147540"/>
              <a:gd name="connsiteX127" fmla="*/ 5745951 w 5815012"/>
              <a:gd name="connsiteY127" fmla="*/ 2229889 h 5147540"/>
              <a:gd name="connsiteX128" fmla="*/ 5735272 w 5815012"/>
              <a:gd name="connsiteY128" fmla="*/ 2281862 h 5147540"/>
              <a:gd name="connsiteX129" fmla="*/ 5724592 w 5815012"/>
              <a:gd name="connsiteY129" fmla="*/ 2333836 h 5147540"/>
              <a:gd name="connsiteX130" fmla="*/ 5712845 w 5815012"/>
              <a:gd name="connsiteY130" fmla="*/ 2385810 h 5147540"/>
              <a:gd name="connsiteX131" fmla="*/ 5700385 w 5815012"/>
              <a:gd name="connsiteY131" fmla="*/ 2437072 h 5147540"/>
              <a:gd name="connsiteX132" fmla="*/ 5687926 w 5815012"/>
              <a:gd name="connsiteY132" fmla="*/ 2487978 h 5147540"/>
              <a:gd name="connsiteX133" fmla="*/ 5674398 w 5815012"/>
              <a:gd name="connsiteY133" fmla="*/ 2538527 h 5147540"/>
              <a:gd name="connsiteX134" fmla="*/ 5660515 w 5815012"/>
              <a:gd name="connsiteY134" fmla="*/ 2588721 h 5147540"/>
              <a:gd name="connsiteX135" fmla="*/ 5645919 w 5815012"/>
              <a:gd name="connsiteY135" fmla="*/ 2638915 h 5147540"/>
              <a:gd name="connsiteX136" fmla="*/ 5630612 w 5815012"/>
              <a:gd name="connsiteY136" fmla="*/ 2688397 h 5147540"/>
              <a:gd name="connsiteX137" fmla="*/ 5614949 w 5815012"/>
              <a:gd name="connsiteY137" fmla="*/ 2737167 h 5147540"/>
              <a:gd name="connsiteX138" fmla="*/ 5599285 w 5815012"/>
              <a:gd name="connsiteY138" fmla="*/ 2785581 h 5147540"/>
              <a:gd name="connsiteX139" fmla="*/ 5582554 w 5815012"/>
              <a:gd name="connsiteY139" fmla="*/ 2833283 h 5147540"/>
              <a:gd name="connsiteX140" fmla="*/ 5565111 w 5815012"/>
              <a:gd name="connsiteY140" fmla="*/ 2880629 h 5147540"/>
              <a:gd name="connsiteX141" fmla="*/ 5547312 w 5815012"/>
              <a:gd name="connsiteY141" fmla="*/ 2927263 h 5147540"/>
              <a:gd name="connsiteX142" fmla="*/ 5529156 w 5815012"/>
              <a:gd name="connsiteY142" fmla="*/ 2973185 h 5147540"/>
              <a:gd name="connsiteX143" fmla="*/ 5509933 w 5815012"/>
              <a:gd name="connsiteY143" fmla="*/ 3018395 h 5147540"/>
              <a:gd name="connsiteX144" fmla="*/ 5490710 w 5815012"/>
              <a:gd name="connsiteY144" fmla="*/ 3063249 h 5147540"/>
              <a:gd name="connsiteX145" fmla="*/ 5470775 w 5815012"/>
              <a:gd name="connsiteY145" fmla="*/ 3107035 h 5147540"/>
              <a:gd name="connsiteX146" fmla="*/ 5450484 w 5815012"/>
              <a:gd name="connsiteY146" fmla="*/ 3150109 h 5147540"/>
              <a:gd name="connsiteX147" fmla="*/ 5429837 w 5815012"/>
              <a:gd name="connsiteY147" fmla="*/ 3192115 h 5147540"/>
              <a:gd name="connsiteX148" fmla="*/ 5408834 w 5815012"/>
              <a:gd name="connsiteY148" fmla="*/ 3233410 h 5147540"/>
              <a:gd name="connsiteX149" fmla="*/ 5386763 w 5815012"/>
              <a:gd name="connsiteY149" fmla="*/ 3274348 h 5147540"/>
              <a:gd name="connsiteX150" fmla="*/ 5364335 w 5815012"/>
              <a:gd name="connsiteY150" fmla="*/ 3313862 h 5147540"/>
              <a:gd name="connsiteX151" fmla="*/ 5341908 w 5815012"/>
              <a:gd name="connsiteY151" fmla="*/ 3352309 h 5147540"/>
              <a:gd name="connsiteX152" fmla="*/ 5318413 w 5815012"/>
              <a:gd name="connsiteY152" fmla="*/ 3389687 h 5147540"/>
              <a:gd name="connsiteX153" fmla="*/ 5294918 w 5815012"/>
              <a:gd name="connsiteY153" fmla="*/ 3426353 h 5147540"/>
              <a:gd name="connsiteX154" fmla="*/ 5271067 w 5815012"/>
              <a:gd name="connsiteY154" fmla="*/ 3461952 h 5147540"/>
              <a:gd name="connsiteX155" fmla="*/ 5253980 w 5815012"/>
              <a:gd name="connsiteY155" fmla="*/ 3486871 h 5147540"/>
              <a:gd name="connsiteX156" fmla="*/ 5236537 w 5815012"/>
              <a:gd name="connsiteY156" fmla="*/ 3511078 h 5147540"/>
              <a:gd name="connsiteX157" fmla="*/ 5219094 w 5815012"/>
              <a:gd name="connsiteY157" fmla="*/ 3535641 h 5147540"/>
              <a:gd name="connsiteX158" fmla="*/ 5201650 w 5815012"/>
              <a:gd name="connsiteY158" fmla="*/ 3559848 h 5147540"/>
              <a:gd name="connsiteX159" fmla="*/ 5183851 w 5815012"/>
              <a:gd name="connsiteY159" fmla="*/ 3583699 h 5147540"/>
              <a:gd name="connsiteX160" fmla="*/ 5166052 w 5815012"/>
              <a:gd name="connsiteY160" fmla="*/ 3607906 h 5147540"/>
              <a:gd name="connsiteX161" fmla="*/ 5148253 w 5815012"/>
              <a:gd name="connsiteY161" fmla="*/ 3631757 h 5147540"/>
              <a:gd name="connsiteX162" fmla="*/ 5130097 w 5815012"/>
              <a:gd name="connsiteY162" fmla="*/ 3655251 h 5147540"/>
              <a:gd name="connsiteX163" fmla="*/ 5111586 w 5815012"/>
              <a:gd name="connsiteY163" fmla="*/ 3678747 h 5147540"/>
              <a:gd name="connsiteX164" fmla="*/ 5093075 w 5815012"/>
              <a:gd name="connsiteY164" fmla="*/ 3702242 h 5147540"/>
              <a:gd name="connsiteX165" fmla="*/ 5074564 w 5815012"/>
              <a:gd name="connsiteY165" fmla="*/ 3725737 h 5147540"/>
              <a:gd name="connsiteX166" fmla="*/ 5056053 w 5815012"/>
              <a:gd name="connsiteY166" fmla="*/ 3748520 h 5147540"/>
              <a:gd name="connsiteX167" fmla="*/ 5037185 w 5815012"/>
              <a:gd name="connsiteY167" fmla="*/ 3771303 h 5147540"/>
              <a:gd name="connsiteX168" fmla="*/ 5018318 w 5815012"/>
              <a:gd name="connsiteY168" fmla="*/ 3794086 h 5147540"/>
              <a:gd name="connsiteX169" fmla="*/ 4999451 w 5815012"/>
              <a:gd name="connsiteY169" fmla="*/ 3816869 h 5147540"/>
              <a:gd name="connsiteX170" fmla="*/ 4980228 w 5815012"/>
              <a:gd name="connsiteY170" fmla="*/ 3839296 h 5147540"/>
              <a:gd name="connsiteX171" fmla="*/ 4961005 w 5815012"/>
              <a:gd name="connsiteY171" fmla="*/ 3861367 h 5147540"/>
              <a:gd name="connsiteX172" fmla="*/ 4941781 w 5815012"/>
              <a:gd name="connsiteY172" fmla="*/ 3883794 h 5147540"/>
              <a:gd name="connsiteX173" fmla="*/ 4922202 w 5815012"/>
              <a:gd name="connsiteY173" fmla="*/ 3905865 h 5147540"/>
              <a:gd name="connsiteX174" fmla="*/ 4902267 w 5815012"/>
              <a:gd name="connsiteY174" fmla="*/ 3927580 h 5147540"/>
              <a:gd name="connsiteX175" fmla="*/ 4882332 w 5815012"/>
              <a:gd name="connsiteY175" fmla="*/ 3949295 h 5147540"/>
              <a:gd name="connsiteX176" fmla="*/ 4862753 w 5815012"/>
              <a:gd name="connsiteY176" fmla="*/ 3971010 h 5147540"/>
              <a:gd name="connsiteX177" fmla="*/ 4842818 w 5815012"/>
              <a:gd name="connsiteY177" fmla="*/ 3992369 h 5147540"/>
              <a:gd name="connsiteX178" fmla="*/ 4822527 w 5815012"/>
              <a:gd name="connsiteY178" fmla="*/ 4013728 h 5147540"/>
              <a:gd name="connsiteX179" fmla="*/ 4802235 w 5815012"/>
              <a:gd name="connsiteY179" fmla="*/ 4034731 h 5147540"/>
              <a:gd name="connsiteX180" fmla="*/ 4781588 w 5815012"/>
              <a:gd name="connsiteY180" fmla="*/ 4055378 h 5147540"/>
              <a:gd name="connsiteX181" fmla="*/ 4761297 w 5815012"/>
              <a:gd name="connsiteY181" fmla="*/ 4076382 h 5147540"/>
              <a:gd name="connsiteX182" fmla="*/ 4740650 w 5815012"/>
              <a:gd name="connsiteY182" fmla="*/ 4097029 h 5147540"/>
              <a:gd name="connsiteX183" fmla="*/ 4720003 w 5815012"/>
              <a:gd name="connsiteY183" fmla="*/ 4117320 h 5147540"/>
              <a:gd name="connsiteX184" fmla="*/ 4699000 w 5815012"/>
              <a:gd name="connsiteY184" fmla="*/ 4137611 h 5147540"/>
              <a:gd name="connsiteX185" fmla="*/ 4678353 w 5815012"/>
              <a:gd name="connsiteY185" fmla="*/ 4157546 h 5147540"/>
              <a:gd name="connsiteX186" fmla="*/ 4656638 w 5815012"/>
              <a:gd name="connsiteY186" fmla="*/ 4177481 h 5147540"/>
              <a:gd name="connsiteX187" fmla="*/ 4635991 w 5815012"/>
              <a:gd name="connsiteY187" fmla="*/ 4197416 h 5147540"/>
              <a:gd name="connsiteX188" fmla="*/ 4614987 w 5815012"/>
              <a:gd name="connsiteY188" fmla="*/ 4216640 h 5147540"/>
              <a:gd name="connsiteX189" fmla="*/ 4593984 w 5815012"/>
              <a:gd name="connsiteY189" fmla="*/ 4235507 h 5147540"/>
              <a:gd name="connsiteX190" fmla="*/ 4572269 w 5815012"/>
              <a:gd name="connsiteY190" fmla="*/ 4254374 h 5147540"/>
              <a:gd name="connsiteX191" fmla="*/ 4550910 w 5815012"/>
              <a:gd name="connsiteY191" fmla="*/ 4273241 h 5147540"/>
              <a:gd name="connsiteX192" fmla="*/ 4529551 w 5815012"/>
              <a:gd name="connsiteY192" fmla="*/ 4291752 h 5147540"/>
              <a:gd name="connsiteX193" fmla="*/ 4507836 w 5815012"/>
              <a:gd name="connsiteY193" fmla="*/ 4309908 h 5147540"/>
              <a:gd name="connsiteX194" fmla="*/ 4485765 w 5815012"/>
              <a:gd name="connsiteY194" fmla="*/ 4328063 h 5147540"/>
              <a:gd name="connsiteX195" fmla="*/ 4463694 w 5815012"/>
              <a:gd name="connsiteY195" fmla="*/ 4345862 h 5147540"/>
              <a:gd name="connsiteX196" fmla="*/ 4441979 w 5815012"/>
              <a:gd name="connsiteY196" fmla="*/ 4363661 h 5147540"/>
              <a:gd name="connsiteX197" fmla="*/ 4419552 w 5815012"/>
              <a:gd name="connsiteY197" fmla="*/ 4381461 h 5147540"/>
              <a:gd name="connsiteX198" fmla="*/ 4397125 w 5815012"/>
              <a:gd name="connsiteY198" fmla="*/ 4398548 h 5147540"/>
              <a:gd name="connsiteX199" fmla="*/ 4374698 w 5815012"/>
              <a:gd name="connsiteY199" fmla="*/ 4415991 h 5147540"/>
              <a:gd name="connsiteX200" fmla="*/ 4352271 w 5815012"/>
              <a:gd name="connsiteY200" fmla="*/ 4432722 h 5147540"/>
              <a:gd name="connsiteX201" fmla="*/ 4329132 w 5815012"/>
              <a:gd name="connsiteY201" fmla="*/ 4449810 h 5147540"/>
              <a:gd name="connsiteX202" fmla="*/ 4306349 w 5815012"/>
              <a:gd name="connsiteY202" fmla="*/ 4466185 h 5147540"/>
              <a:gd name="connsiteX203" fmla="*/ 4283566 w 5815012"/>
              <a:gd name="connsiteY203" fmla="*/ 4482560 h 5147540"/>
              <a:gd name="connsiteX204" fmla="*/ 4260071 w 5815012"/>
              <a:gd name="connsiteY204" fmla="*/ 4498936 h 5147540"/>
              <a:gd name="connsiteX205" fmla="*/ 4236932 w 5815012"/>
              <a:gd name="connsiteY205" fmla="*/ 4514955 h 5147540"/>
              <a:gd name="connsiteX206" fmla="*/ 4213793 w 5815012"/>
              <a:gd name="connsiteY206" fmla="*/ 4530618 h 5147540"/>
              <a:gd name="connsiteX207" fmla="*/ 4189941 w 5815012"/>
              <a:gd name="connsiteY207" fmla="*/ 4546282 h 5147540"/>
              <a:gd name="connsiteX208" fmla="*/ 4166446 w 5815012"/>
              <a:gd name="connsiteY208" fmla="*/ 4561233 h 5147540"/>
              <a:gd name="connsiteX209" fmla="*/ 4142951 w 5815012"/>
              <a:gd name="connsiteY209" fmla="*/ 4576184 h 5147540"/>
              <a:gd name="connsiteX210" fmla="*/ 4118744 w 5815012"/>
              <a:gd name="connsiteY210" fmla="*/ 4591136 h 5147540"/>
              <a:gd name="connsiteX211" fmla="*/ 4094893 w 5815012"/>
              <a:gd name="connsiteY211" fmla="*/ 4606087 h 5147540"/>
              <a:gd name="connsiteX212" fmla="*/ 4071043 w 5815012"/>
              <a:gd name="connsiteY212" fmla="*/ 4620326 h 5147540"/>
              <a:gd name="connsiteX213" fmla="*/ 4046480 w 5815012"/>
              <a:gd name="connsiteY213" fmla="*/ 4634566 h 5147540"/>
              <a:gd name="connsiteX214" fmla="*/ 4022629 w 5815012"/>
              <a:gd name="connsiteY214" fmla="*/ 4648449 h 5147540"/>
              <a:gd name="connsiteX215" fmla="*/ 3998066 w 5815012"/>
              <a:gd name="connsiteY215" fmla="*/ 4661977 h 5147540"/>
              <a:gd name="connsiteX216" fmla="*/ 3973503 w 5815012"/>
              <a:gd name="connsiteY216" fmla="*/ 4675860 h 5147540"/>
              <a:gd name="connsiteX217" fmla="*/ 3948584 w 5815012"/>
              <a:gd name="connsiteY217" fmla="*/ 4689032 h 5147540"/>
              <a:gd name="connsiteX218" fmla="*/ 3924021 w 5815012"/>
              <a:gd name="connsiteY218" fmla="*/ 4701847 h 5147540"/>
              <a:gd name="connsiteX219" fmla="*/ 3899814 w 5815012"/>
              <a:gd name="connsiteY219" fmla="*/ 4714662 h 5147540"/>
              <a:gd name="connsiteX220" fmla="*/ 3874539 w 5815012"/>
              <a:gd name="connsiteY220" fmla="*/ 4727478 h 5147540"/>
              <a:gd name="connsiteX221" fmla="*/ 3849976 w 5815012"/>
              <a:gd name="connsiteY221" fmla="*/ 4739937 h 5147540"/>
              <a:gd name="connsiteX222" fmla="*/ 3824701 w 5815012"/>
              <a:gd name="connsiteY222" fmla="*/ 4752041 h 5147540"/>
              <a:gd name="connsiteX223" fmla="*/ 3799782 w 5815012"/>
              <a:gd name="connsiteY223" fmla="*/ 4764144 h 5147540"/>
              <a:gd name="connsiteX224" fmla="*/ 3774507 w 5815012"/>
              <a:gd name="connsiteY224" fmla="*/ 4776248 h 5147540"/>
              <a:gd name="connsiteX225" fmla="*/ 3749232 w 5815012"/>
              <a:gd name="connsiteY225" fmla="*/ 4787639 h 5147540"/>
              <a:gd name="connsiteX226" fmla="*/ 3724313 w 5815012"/>
              <a:gd name="connsiteY226" fmla="*/ 4799387 h 5147540"/>
              <a:gd name="connsiteX227" fmla="*/ 3698682 w 5815012"/>
              <a:gd name="connsiteY227" fmla="*/ 4810778 h 5147540"/>
              <a:gd name="connsiteX228" fmla="*/ 3673051 w 5815012"/>
              <a:gd name="connsiteY228" fmla="*/ 4821458 h 5147540"/>
              <a:gd name="connsiteX229" fmla="*/ 3647421 w 5815012"/>
              <a:gd name="connsiteY229" fmla="*/ 4832849 h 5147540"/>
              <a:gd name="connsiteX230" fmla="*/ 3621790 w 5815012"/>
              <a:gd name="connsiteY230" fmla="*/ 4843529 h 5147540"/>
              <a:gd name="connsiteX231" fmla="*/ 3595803 w 5815012"/>
              <a:gd name="connsiteY231" fmla="*/ 4854208 h 5147540"/>
              <a:gd name="connsiteX232" fmla="*/ 3570172 w 5815012"/>
              <a:gd name="connsiteY232" fmla="*/ 4864532 h 5147540"/>
              <a:gd name="connsiteX233" fmla="*/ 3544185 w 5815012"/>
              <a:gd name="connsiteY233" fmla="*/ 4874499 h 5147540"/>
              <a:gd name="connsiteX234" fmla="*/ 3518198 w 5815012"/>
              <a:gd name="connsiteY234" fmla="*/ 4884823 h 5147540"/>
              <a:gd name="connsiteX235" fmla="*/ 3491855 w 5815012"/>
              <a:gd name="connsiteY235" fmla="*/ 4894791 h 5147540"/>
              <a:gd name="connsiteX236" fmla="*/ 3465868 w 5815012"/>
              <a:gd name="connsiteY236" fmla="*/ 4904402 h 5147540"/>
              <a:gd name="connsiteX237" fmla="*/ 3439525 w 5815012"/>
              <a:gd name="connsiteY237" fmla="*/ 4914014 h 5147540"/>
              <a:gd name="connsiteX238" fmla="*/ 3413183 w 5815012"/>
              <a:gd name="connsiteY238" fmla="*/ 4922913 h 5147540"/>
              <a:gd name="connsiteX239" fmla="*/ 3386484 w 5815012"/>
              <a:gd name="connsiteY239" fmla="*/ 4932169 h 5147540"/>
              <a:gd name="connsiteX240" fmla="*/ 3360141 w 5815012"/>
              <a:gd name="connsiteY240" fmla="*/ 4940713 h 5147540"/>
              <a:gd name="connsiteX241" fmla="*/ 3333442 w 5815012"/>
              <a:gd name="connsiteY241" fmla="*/ 4949612 h 5147540"/>
              <a:gd name="connsiteX242" fmla="*/ 3307099 w 5815012"/>
              <a:gd name="connsiteY242" fmla="*/ 4957800 h 5147540"/>
              <a:gd name="connsiteX243" fmla="*/ 3280044 w 5815012"/>
              <a:gd name="connsiteY243" fmla="*/ 4966344 h 5147540"/>
              <a:gd name="connsiteX244" fmla="*/ 3252989 w 5815012"/>
              <a:gd name="connsiteY244" fmla="*/ 4974175 h 5147540"/>
              <a:gd name="connsiteX245" fmla="*/ 3226291 w 5815012"/>
              <a:gd name="connsiteY245" fmla="*/ 4982007 h 5147540"/>
              <a:gd name="connsiteX246" fmla="*/ 3199236 w 5815012"/>
              <a:gd name="connsiteY246" fmla="*/ 4989483 h 5147540"/>
              <a:gd name="connsiteX247" fmla="*/ 3172537 w 5815012"/>
              <a:gd name="connsiteY247" fmla="*/ 4996958 h 5147540"/>
              <a:gd name="connsiteX248" fmla="*/ 3145126 w 5815012"/>
              <a:gd name="connsiteY248" fmla="*/ 5004078 h 5147540"/>
              <a:gd name="connsiteX249" fmla="*/ 3118071 w 5815012"/>
              <a:gd name="connsiteY249" fmla="*/ 5010842 h 5147540"/>
              <a:gd name="connsiteX250" fmla="*/ 3090660 w 5815012"/>
              <a:gd name="connsiteY250" fmla="*/ 5017961 h 5147540"/>
              <a:gd name="connsiteX251" fmla="*/ 3035839 w 5815012"/>
              <a:gd name="connsiteY251" fmla="*/ 5030777 h 5147540"/>
              <a:gd name="connsiteX252" fmla="*/ 2980661 w 5815012"/>
              <a:gd name="connsiteY252" fmla="*/ 5043236 h 5147540"/>
              <a:gd name="connsiteX253" fmla="*/ 2925483 w 5815012"/>
              <a:gd name="connsiteY253" fmla="*/ 5054984 h 5147540"/>
              <a:gd name="connsiteX254" fmla="*/ 2869594 w 5815012"/>
              <a:gd name="connsiteY254" fmla="*/ 5066019 h 5147540"/>
              <a:gd name="connsiteX255" fmla="*/ 2814060 w 5815012"/>
              <a:gd name="connsiteY255" fmla="*/ 5076343 h 5147540"/>
              <a:gd name="connsiteX256" fmla="*/ 2758170 w 5815012"/>
              <a:gd name="connsiteY256" fmla="*/ 5085954 h 5147540"/>
              <a:gd name="connsiteX257" fmla="*/ 2702281 w 5815012"/>
              <a:gd name="connsiteY257" fmla="*/ 5095210 h 5147540"/>
              <a:gd name="connsiteX258" fmla="*/ 2645679 w 5815012"/>
              <a:gd name="connsiteY258" fmla="*/ 5103398 h 5147540"/>
              <a:gd name="connsiteX259" fmla="*/ 2589434 w 5815012"/>
              <a:gd name="connsiteY259" fmla="*/ 5111585 h 5147540"/>
              <a:gd name="connsiteX260" fmla="*/ 2532832 w 5815012"/>
              <a:gd name="connsiteY260" fmla="*/ 5118349 h 5147540"/>
              <a:gd name="connsiteX261" fmla="*/ 2504354 w 5815012"/>
              <a:gd name="connsiteY261" fmla="*/ 5121909 h 5147540"/>
              <a:gd name="connsiteX262" fmla="*/ 2476231 w 5815012"/>
              <a:gd name="connsiteY262" fmla="*/ 5125113 h 5147540"/>
              <a:gd name="connsiteX263" fmla="*/ 2447396 w 5815012"/>
              <a:gd name="connsiteY263" fmla="*/ 5127961 h 5147540"/>
              <a:gd name="connsiteX264" fmla="*/ 2418917 w 5815012"/>
              <a:gd name="connsiteY264" fmla="*/ 5130453 h 5147540"/>
              <a:gd name="connsiteX265" fmla="*/ 2390438 w 5815012"/>
              <a:gd name="connsiteY265" fmla="*/ 5132945 h 5147540"/>
              <a:gd name="connsiteX266" fmla="*/ 2361959 w 5815012"/>
              <a:gd name="connsiteY266" fmla="*/ 5135436 h 5147540"/>
              <a:gd name="connsiteX267" fmla="*/ 2333125 w 5815012"/>
              <a:gd name="connsiteY267" fmla="*/ 5137572 h 5147540"/>
              <a:gd name="connsiteX268" fmla="*/ 2304646 w 5815012"/>
              <a:gd name="connsiteY268" fmla="*/ 5139708 h 5147540"/>
              <a:gd name="connsiteX269" fmla="*/ 2275811 w 5815012"/>
              <a:gd name="connsiteY269" fmla="*/ 5141488 h 5147540"/>
              <a:gd name="connsiteX270" fmla="*/ 2246977 w 5815012"/>
              <a:gd name="connsiteY270" fmla="*/ 5142912 h 5147540"/>
              <a:gd name="connsiteX271" fmla="*/ 2218142 w 5815012"/>
              <a:gd name="connsiteY271" fmla="*/ 5144336 h 5147540"/>
              <a:gd name="connsiteX272" fmla="*/ 2189307 w 5815012"/>
              <a:gd name="connsiteY272" fmla="*/ 5145760 h 5147540"/>
              <a:gd name="connsiteX273" fmla="*/ 2148724 w 5815012"/>
              <a:gd name="connsiteY273" fmla="*/ 5146828 h 5147540"/>
              <a:gd name="connsiteX274" fmla="*/ 2107786 w 5815012"/>
              <a:gd name="connsiteY274" fmla="*/ 5147540 h 5147540"/>
              <a:gd name="connsiteX275" fmla="*/ 2066136 w 5815012"/>
              <a:gd name="connsiteY275" fmla="*/ 5147540 h 5147540"/>
              <a:gd name="connsiteX276" fmla="*/ 2024486 w 5815012"/>
              <a:gd name="connsiteY276" fmla="*/ 5146828 h 5147540"/>
              <a:gd name="connsiteX277" fmla="*/ 1982124 w 5815012"/>
              <a:gd name="connsiteY277" fmla="*/ 5145404 h 5147540"/>
              <a:gd name="connsiteX278" fmla="*/ 1939405 w 5815012"/>
              <a:gd name="connsiteY278" fmla="*/ 5143268 h 5147540"/>
              <a:gd name="connsiteX279" fmla="*/ 1895975 w 5815012"/>
              <a:gd name="connsiteY279" fmla="*/ 5140776 h 5147540"/>
              <a:gd name="connsiteX280" fmla="*/ 1852901 w 5815012"/>
              <a:gd name="connsiteY280" fmla="*/ 5136860 h 5147540"/>
              <a:gd name="connsiteX281" fmla="*/ 1809115 w 5815012"/>
              <a:gd name="connsiteY281" fmla="*/ 5132945 h 5147540"/>
              <a:gd name="connsiteX282" fmla="*/ 1765329 w 5815012"/>
              <a:gd name="connsiteY282" fmla="*/ 5128317 h 5147540"/>
              <a:gd name="connsiteX283" fmla="*/ 1720831 w 5815012"/>
              <a:gd name="connsiteY283" fmla="*/ 5123333 h 5147540"/>
              <a:gd name="connsiteX284" fmla="*/ 1676689 w 5815012"/>
              <a:gd name="connsiteY284" fmla="*/ 5116925 h 5147540"/>
              <a:gd name="connsiteX285" fmla="*/ 1632191 w 5815012"/>
              <a:gd name="connsiteY285" fmla="*/ 5110517 h 5147540"/>
              <a:gd name="connsiteX286" fmla="*/ 1587337 w 5815012"/>
              <a:gd name="connsiteY286" fmla="*/ 5103042 h 5147540"/>
              <a:gd name="connsiteX287" fmla="*/ 1542838 w 5815012"/>
              <a:gd name="connsiteY287" fmla="*/ 5095210 h 5147540"/>
              <a:gd name="connsiteX288" fmla="*/ 1497628 w 5815012"/>
              <a:gd name="connsiteY288" fmla="*/ 5086666 h 5147540"/>
              <a:gd name="connsiteX289" fmla="*/ 1453130 w 5815012"/>
              <a:gd name="connsiteY289" fmla="*/ 5077411 h 5147540"/>
              <a:gd name="connsiteX290" fmla="*/ 1408276 w 5815012"/>
              <a:gd name="connsiteY290" fmla="*/ 5067443 h 5147540"/>
              <a:gd name="connsiteX291" fmla="*/ 1363422 w 5815012"/>
              <a:gd name="connsiteY291" fmla="*/ 5056764 h 5147540"/>
              <a:gd name="connsiteX292" fmla="*/ 1318568 w 5815012"/>
              <a:gd name="connsiteY292" fmla="*/ 5045728 h 5147540"/>
              <a:gd name="connsiteX293" fmla="*/ 1273714 w 5815012"/>
              <a:gd name="connsiteY293" fmla="*/ 5033625 h 5147540"/>
              <a:gd name="connsiteX294" fmla="*/ 1229572 w 5815012"/>
              <a:gd name="connsiteY294" fmla="*/ 5021521 h 5147540"/>
              <a:gd name="connsiteX295" fmla="*/ 1184718 w 5815012"/>
              <a:gd name="connsiteY295" fmla="*/ 5008350 h 5147540"/>
              <a:gd name="connsiteX296" fmla="*/ 1140932 w 5815012"/>
              <a:gd name="connsiteY296" fmla="*/ 4994466 h 5147540"/>
              <a:gd name="connsiteX297" fmla="*/ 1096789 w 5815012"/>
              <a:gd name="connsiteY297" fmla="*/ 4979871 h 5147540"/>
              <a:gd name="connsiteX298" fmla="*/ 1053003 w 5815012"/>
              <a:gd name="connsiteY298" fmla="*/ 4965276 h 5147540"/>
              <a:gd name="connsiteX299" fmla="*/ 1009573 w 5815012"/>
              <a:gd name="connsiteY299" fmla="*/ 4949612 h 5147540"/>
              <a:gd name="connsiteX300" fmla="*/ 966499 w 5815012"/>
              <a:gd name="connsiteY300" fmla="*/ 4933237 h 5147540"/>
              <a:gd name="connsiteX301" fmla="*/ 923425 w 5815012"/>
              <a:gd name="connsiteY301" fmla="*/ 4916150 h 5147540"/>
              <a:gd name="connsiteX302" fmla="*/ 881063 w 5815012"/>
              <a:gd name="connsiteY302" fmla="*/ 4898706 h 5147540"/>
              <a:gd name="connsiteX303" fmla="*/ 839056 w 5815012"/>
              <a:gd name="connsiteY303" fmla="*/ 4880551 h 5147540"/>
              <a:gd name="connsiteX304" fmla="*/ 797406 w 5815012"/>
              <a:gd name="connsiteY304" fmla="*/ 4861684 h 5147540"/>
              <a:gd name="connsiteX305" fmla="*/ 777827 w 5815012"/>
              <a:gd name="connsiteY305" fmla="*/ 4852072 h 5147540"/>
              <a:gd name="connsiteX306" fmla="*/ 758248 w 5815012"/>
              <a:gd name="connsiteY306" fmla="*/ 4842817 h 5147540"/>
              <a:gd name="connsiteX307" fmla="*/ 739025 w 5815012"/>
              <a:gd name="connsiteY307" fmla="*/ 4832849 h 5147540"/>
              <a:gd name="connsiteX308" fmla="*/ 719801 w 5815012"/>
              <a:gd name="connsiteY308" fmla="*/ 4822882 h 5147540"/>
              <a:gd name="connsiteX309" fmla="*/ 700934 w 5815012"/>
              <a:gd name="connsiteY309" fmla="*/ 4812914 h 5147540"/>
              <a:gd name="connsiteX310" fmla="*/ 682067 w 5815012"/>
              <a:gd name="connsiteY310" fmla="*/ 4802591 h 5147540"/>
              <a:gd name="connsiteX311" fmla="*/ 663912 w 5815012"/>
              <a:gd name="connsiteY311" fmla="*/ 4792267 h 5147540"/>
              <a:gd name="connsiteX312" fmla="*/ 645401 w 5815012"/>
              <a:gd name="connsiteY312" fmla="*/ 4781231 h 5147540"/>
              <a:gd name="connsiteX313" fmla="*/ 627245 w 5815012"/>
              <a:gd name="connsiteY313" fmla="*/ 4770196 h 5147540"/>
              <a:gd name="connsiteX314" fmla="*/ 609446 w 5815012"/>
              <a:gd name="connsiteY314" fmla="*/ 4759516 h 5147540"/>
              <a:gd name="connsiteX315" fmla="*/ 591647 w 5815012"/>
              <a:gd name="connsiteY315" fmla="*/ 4748125 h 5147540"/>
              <a:gd name="connsiteX316" fmla="*/ 574204 w 5815012"/>
              <a:gd name="connsiteY316" fmla="*/ 4736377 h 5147540"/>
              <a:gd name="connsiteX317" fmla="*/ 557116 w 5815012"/>
              <a:gd name="connsiteY317" fmla="*/ 4724986 h 5147540"/>
              <a:gd name="connsiteX318" fmla="*/ 540029 w 5815012"/>
              <a:gd name="connsiteY318" fmla="*/ 4713238 h 5147540"/>
              <a:gd name="connsiteX319" fmla="*/ 523298 w 5815012"/>
              <a:gd name="connsiteY319" fmla="*/ 4701135 h 5147540"/>
              <a:gd name="connsiteX320" fmla="*/ 506567 w 5815012"/>
              <a:gd name="connsiteY320" fmla="*/ 4689032 h 5147540"/>
              <a:gd name="connsiteX321" fmla="*/ 490191 w 5815012"/>
              <a:gd name="connsiteY321" fmla="*/ 4676928 h 5147540"/>
              <a:gd name="connsiteX322" fmla="*/ 473816 w 5815012"/>
              <a:gd name="connsiteY322" fmla="*/ 4664113 h 5147540"/>
              <a:gd name="connsiteX323" fmla="*/ 457797 w 5815012"/>
              <a:gd name="connsiteY323" fmla="*/ 4652009 h 5147540"/>
              <a:gd name="connsiteX324" fmla="*/ 442133 w 5815012"/>
              <a:gd name="connsiteY324" fmla="*/ 4639194 h 5147540"/>
              <a:gd name="connsiteX325" fmla="*/ 426826 w 5815012"/>
              <a:gd name="connsiteY325" fmla="*/ 4626378 h 5147540"/>
              <a:gd name="connsiteX326" fmla="*/ 411519 w 5815012"/>
              <a:gd name="connsiteY326" fmla="*/ 4613207 h 5147540"/>
              <a:gd name="connsiteX327" fmla="*/ 396567 w 5815012"/>
              <a:gd name="connsiteY327" fmla="*/ 4600391 h 5147540"/>
              <a:gd name="connsiteX328" fmla="*/ 381616 w 5815012"/>
              <a:gd name="connsiteY328" fmla="*/ 4587220 h 5147540"/>
              <a:gd name="connsiteX329" fmla="*/ 367020 w 5815012"/>
              <a:gd name="connsiteY329" fmla="*/ 4573692 h 5147540"/>
              <a:gd name="connsiteX330" fmla="*/ 352781 w 5815012"/>
              <a:gd name="connsiteY330" fmla="*/ 4560521 h 5147540"/>
              <a:gd name="connsiteX331" fmla="*/ 338898 w 5815012"/>
              <a:gd name="connsiteY331" fmla="*/ 4546994 h 5147540"/>
              <a:gd name="connsiteX332" fmla="*/ 325014 w 5815012"/>
              <a:gd name="connsiteY332" fmla="*/ 4533466 h 5147540"/>
              <a:gd name="connsiteX333" fmla="*/ 311487 w 5815012"/>
              <a:gd name="connsiteY333" fmla="*/ 4519583 h 5147540"/>
              <a:gd name="connsiteX334" fmla="*/ 297959 w 5815012"/>
              <a:gd name="connsiteY334" fmla="*/ 4505699 h 5147540"/>
              <a:gd name="connsiteX335" fmla="*/ 284788 w 5815012"/>
              <a:gd name="connsiteY335" fmla="*/ 4491816 h 5147540"/>
              <a:gd name="connsiteX336" fmla="*/ 272328 w 5815012"/>
              <a:gd name="connsiteY336" fmla="*/ 4478288 h 5147540"/>
              <a:gd name="connsiteX337" fmla="*/ 259513 w 5815012"/>
              <a:gd name="connsiteY337" fmla="*/ 4464405 h 5147540"/>
              <a:gd name="connsiteX338" fmla="*/ 247410 w 5815012"/>
              <a:gd name="connsiteY338" fmla="*/ 4450522 h 5147540"/>
              <a:gd name="connsiteX339" fmla="*/ 236018 w 5815012"/>
              <a:gd name="connsiteY339" fmla="*/ 4436282 h 5147540"/>
              <a:gd name="connsiteX340" fmla="*/ 224271 w 5815012"/>
              <a:gd name="connsiteY340" fmla="*/ 4421687 h 5147540"/>
              <a:gd name="connsiteX341" fmla="*/ 212879 w 5815012"/>
              <a:gd name="connsiteY341" fmla="*/ 4407804 h 5147540"/>
              <a:gd name="connsiteX342" fmla="*/ 202200 w 5815012"/>
              <a:gd name="connsiteY342" fmla="*/ 4393208 h 5147540"/>
              <a:gd name="connsiteX343" fmla="*/ 191164 w 5815012"/>
              <a:gd name="connsiteY343" fmla="*/ 4378613 h 5147540"/>
              <a:gd name="connsiteX344" fmla="*/ 180484 w 5815012"/>
              <a:gd name="connsiteY344" fmla="*/ 4363661 h 5147540"/>
              <a:gd name="connsiteX345" fmla="*/ 170517 w 5815012"/>
              <a:gd name="connsiteY345" fmla="*/ 4348710 h 5147540"/>
              <a:gd name="connsiteX346" fmla="*/ 160549 w 5815012"/>
              <a:gd name="connsiteY346" fmla="*/ 4333759 h 5147540"/>
              <a:gd name="connsiteX347" fmla="*/ 151294 w 5815012"/>
              <a:gd name="connsiteY347" fmla="*/ 4319163 h 5147540"/>
              <a:gd name="connsiteX348" fmla="*/ 141682 w 5815012"/>
              <a:gd name="connsiteY348" fmla="*/ 4303856 h 5147540"/>
              <a:gd name="connsiteX349" fmla="*/ 132783 w 5815012"/>
              <a:gd name="connsiteY349" fmla="*/ 4288548 h 5147540"/>
              <a:gd name="connsiteX350" fmla="*/ 123883 w 5815012"/>
              <a:gd name="connsiteY350" fmla="*/ 4272885 h 5147540"/>
              <a:gd name="connsiteX351" fmla="*/ 115695 w 5815012"/>
              <a:gd name="connsiteY351" fmla="*/ 4257578 h 5147540"/>
              <a:gd name="connsiteX352" fmla="*/ 107152 w 5815012"/>
              <a:gd name="connsiteY352" fmla="*/ 4241915 h 5147540"/>
              <a:gd name="connsiteX353" fmla="*/ 99676 w 5815012"/>
              <a:gd name="connsiteY353" fmla="*/ 4226251 h 5147540"/>
              <a:gd name="connsiteX354" fmla="*/ 91844 w 5815012"/>
              <a:gd name="connsiteY354" fmla="*/ 4210588 h 5147540"/>
              <a:gd name="connsiteX355" fmla="*/ 84368 w 5815012"/>
              <a:gd name="connsiteY355" fmla="*/ 4194569 h 5147540"/>
              <a:gd name="connsiteX356" fmla="*/ 77249 w 5815012"/>
              <a:gd name="connsiteY356" fmla="*/ 4178905 h 5147540"/>
              <a:gd name="connsiteX357" fmla="*/ 70485 w 5815012"/>
              <a:gd name="connsiteY357" fmla="*/ 4163242 h 5147540"/>
              <a:gd name="connsiteX358" fmla="*/ 64077 w 5815012"/>
              <a:gd name="connsiteY358" fmla="*/ 4147223 h 5147540"/>
              <a:gd name="connsiteX359" fmla="*/ 57670 w 5815012"/>
              <a:gd name="connsiteY359" fmla="*/ 4130847 h 5147540"/>
              <a:gd name="connsiteX360" fmla="*/ 51974 w 5815012"/>
              <a:gd name="connsiteY360" fmla="*/ 4114828 h 5147540"/>
              <a:gd name="connsiteX361" fmla="*/ 46278 w 5815012"/>
              <a:gd name="connsiteY361" fmla="*/ 4098809 h 5147540"/>
              <a:gd name="connsiteX362" fmla="*/ 40938 w 5815012"/>
              <a:gd name="connsiteY362" fmla="*/ 4082433 h 5147540"/>
              <a:gd name="connsiteX363" fmla="*/ 35955 w 5815012"/>
              <a:gd name="connsiteY363" fmla="*/ 4066058 h 5147540"/>
              <a:gd name="connsiteX364" fmla="*/ 30971 w 5815012"/>
              <a:gd name="connsiteY364" fmla="*/ 4049683 h 5147540"/>
              <a:gd name="connsiteX365" fmla="*/ 26699 w 5815012"/>
              <a:gd name="connsiteY365" fmla="*/ 4033663 h 5147540"/>
              <a:gd name="connsiteX366" fmla="*/ 22071 w 5815012"/>
              <a:gd name="connsiteY366" fmla="*/ 4017288 h 5147540"/>
              <a:gd name="connsiteX367" fmla="*/ 18155 w 5815012"/>
              <a:gd name="connsiteY367" fmla="*/ 4000557 h 5147540"/>
              <a:gd name="connsiteX368" fmla="*/ 14595 w 5815012"/>
              <a:gd name="connsiteY368" fmla="*/ 3984182 h 5147540"/>
              <a:gd name="connsiteX369" fmla="*/ 11748 w 5815012"/>
              <a:gd name="connsiteY369" fmla="*/ 3967450 h 5147540"/>
              <a:gd name="connsiteX370" fmla="*/ 9612 w 5815012"/>
              <a:gd name="connsiteY370" fmla="*/ 3951075 h 5147540"/>
              <a:gd name="connsiteX371" fmla="*/ 7120 w 5815012"/>
              <a:gd name="connsiteY371" fmla="*/ 3934344 h 5147540"/>
              <a:gd name="connsiteX372" fmla="*/ 4984 w 5815012"/>
              <a:gd name="connsiteY372" fmla="*/ 3918324 h 5147540"/>
              <a:gd name="connsiteX373" fmla="*/ 3560 w 5815012"/>
              <a:gd name="connsiteY373" fmla="*/ 3901949 h 5147540"/>
              <a:gd name="connsiteX374" fmla="*/ 2492 w 5815012"/>
              <a:gd name="connsiteY374" fmla="*/ 3885574 h 5147540"/>
              <a:gd name="connsiteX375" fmla="*/ 1424 w 5815012"/>
              <a:gd name="connsiteY375" fmla="*/ 3869198 h 5147540"/>
              <a:gd name="connsiteX376" fmla="*/ 712 w 5815012"/>
              <a:gd name="connsiteY376" fmla="*/ 3853179 h 5147540"/>
              <a:gd name="connsiteX377" fmla="*/ 0 w 5815012"/>
              <a:gd name="connsiteY377" fmla="*/ 3836804 h 5147540"/>
              <a:gd name="connsiteX378" fmla="*/ 0 w 5815012"/>
              <a:gd name="connsiteY378" fmla="*/ 3820784 h 5147540"/>
              <a:gd name="connsiteX379" fmla="*/ 0 w 5815012"/>
              <a:gd name="connsiteY379" fmla="*/ 3805121 h 5147540"/>
              <a:gd name="connsiteX380" fmla="*/ 356 w 5815012"/>
              <a:gd name="connsiteY380" fmla="*/ 3789102 h 5147540"/>
              <a:gd name="connsiteX381" fmla="*/ 1068 w 5815012"/>
              <a:gd name="connsiteY381" fmla="*/ 3773439 h 5147540"/>
              <a:gd name="connsiteX382" fmla="*/ 2136 w 5815012"/>
              <a:gd name="connsiteY382" fmla="*/ 3757419 h 5147540"/>
              <a:gd name="connsiteX383" fmla="*/ 3204 w 5815012"/>
              <a:gd name="connsiteY383" fmla="*/ 3742112 h 5147540"/>
              <a:gd name="connsiteX384" fmla="*/ 4628 w 5815012"/>
              <a:gd name="connsiteY384" fmla="*/ 3726805 h 5147540"/>
              <a:gd name="connsiteX385" fmla="*/ 6408 w 5815012"/>
              <a:gd name="connsiteY385" fmla="*/ 3711497 h 5147540"/>
              <a:gd name="connsiteX386" fmla="*/ 8188 w 5815012"/>
              <a:gd name="connsiteY386" fmla="*/ 3696190 h 5147540"/>
              <a:gd name="connsiteX387" fmla="*/ 10680 w 5815012"/>
              <a:gd name="connsiteY387" fmla="*/ 3680882 h 5147540"/>
              <a:gd name="connsiteX388" fmla="*/ 13172 w 5815012"/>
              <a:gd name="connsiteY388" fmla="*/ 3665575 h 5147540"/>
              <a:gd name="connsiteX389" fmla="*/ 16019 w 5815012"/>
              <a:gd name="connsiteY389" fmla="*/ 3650624 h 5147540"/>
              <a:gd name="connsiteX390" fmla="*/ 18867 w 5815012"/>
              <a:gd name="connsiteY390" fmla="*/ 3635672 h 5147540"/>
              <a:gd name="connsiteX391" fmla="*/ 22071 w 5815012"/>
              <a:gd name="connsiteY391" fmla="*/ 3621077 h 5147540"/>
              <a:gd name="connsiteX392" fmla="*/ 25275 w 5815012"/>
              <a:gd name="connsiteY392" fmla="*/ 3606126 h 5147540"/>
              <a:gd name="connsiteX393" fmla="*/ 29547 w 5815012"/>
              <a:gd name="connsiteY393" fmla="*/ 3591530 h 5147540"/>
              <a:gd name="connsiteX394" fmla="*/ 33463 w 5815012"/>
              <a:gd name="connsiteY394" fmla="*/ 3576935 h 5147540"/>
              <a:gd name="connsiteX395" fmla="*/ 37378 w 5815012"/>
              <a:gd name="connsiteY395" fmla="*/ 3562696 h 5147540"/>
              <a:gd name="connsiteX396" fmla="*/ 41650 w 5815012"/>
              <a:gd name="connsiteY396" fmla="*/ 3548100 h 5147540"/>
              <a:gd name="connsiteX397" fmla="*/ 46634 w 5815012"/>
              <a:gd name="connsiteY397" fmla="*/ 3534217 h 5147540"/>
              <a:gd name="connsiteX398" fmla="*/ 51618 w 5815012"/>
              <a:gd name="connsiteY398" fmla="*/ 3520333 h 5147540"/>
              <a:gd name="connsiteX399" fmla="*/ 56602 w 5815012"/>
              <a:gd name="connsiteY399" fmla="*/ 3506094 h 5147540"/>
              <a:gd name="connsiteX400" fmla="*/ 62298 w 5815012"/>
              <a:gd name="connsiteY400" fmla="*/ 3492211 h 5147540"/>
              <a:gd name="connsiteX401" fmla="*/ 67637 w 5815012"/>
              <a:gd name="connsiteY401" fmla="*/ 3478327 h 5147540"/>
              <a:gd name="connsiteX402" fmla="*/ 73333 w 5815012"/>
              <a:gd name="connsiteY402" fmla="*/ 3465156 h 5147540"/>
              <a:gd name="connsiteX403" fmla="*/ 79385 w 5815012"/>
              <a:gd name="connsiteY403" fmla="*/ 3451628 h 5147540"/>
              <a:gd name="connsiteX404" fmla="*/ 85793 w 5815012"/>
              <a:gd name="connsiteY404" fmla="*/ 3438457 h 5147540"/>
              <a:gd name="connsiteX405" fmla="*/ 91844 w 5815012"/>
              <a:gd name="connsiteY405" fmla="*/ 3425285 h 5147540"/>
              <a:gd name="connsiteX406" fmla="*/ 98964 w 5815012"/>
              <a:gd name="connsiteY406" fmla="*/ 3412470 h 5147540"/>
              <a:gd name="connsiteX407" fmla="*/ 105728 w 5815012"/>
              <a:gd name="connsiteY407" fmla="*/ 3399655 h 5147540"/>
              <a:gd name="connsiteX408" fmla="*/ 112491 w 5815012"/>
              <a:gd name="connsiteY408" fmla="*/ 3386839 h 5147540"/>
              <a:gd name="connsiteX409" fmla="*/ 119967 w 5815012"/>
              <a:gd name="connsiteY409" fmla="*/ 3374380 h 5147540"/>
              <a:gd name="connsiteX410" fmla="*/ 127443 w 5815012"/>
              <a:gd name="connsiteY410" fmla="*/ 3362276 h 5147540"/>
              <a:gd name="connsiteX411" fmla="*/ 135274 w 5815012"/>
              <a:gd name="connsiteY411" fmla="*/ 3349817 h 5147540"/>
              <a:gd name="connsiteX412" fmla="*/ 142750 w 5815012"/>
              <a:gd name="connsiteY412" fmla="*/ 3337713 h 5147540"/>
              <a:gd name="connsiteX413" fmla="*/ 151294 w 5815012"/>
              <a:gd name="connsiteY413" fmla="*/ 3326322 h 5147540"/>
              <a:gd name="connsiteX414" fmla="*/ 159125 w 5815012"/>
              <a:gd name="connsiteY414" fmla="*/ 3314218 h 5147540"/>
              <a:gd name="connsiteX415" fmla="*/ 168025 w 5815012"/>
              <a:gd name="connsiteY415" fmla="*/ 3302827 h 5147540"/>
              <a:gd name="connsiteX416" fmla="*/ 176213 w 5815012"/>
              <a:gd name="connsiteY416" fmla="*/ 3291435 h 5147540"/>
              <a:gd name="connsiteX417" fmla="*/ 185468 w 5815012"/>
              <a:gd name="connsiteY417" fmla="*/ 3280044 h 5147540"/>
              <a:gd name="connsiteX418" fmla="*/ 194368 w 5815012"/>
              <a:gd name="connsiteY418" fmla="*/ 3269008 h 5147540"/>
              <a:gd name="connsiteX419" fmla="*/ 203623 w 5815012"/>
              <a:gd name="connsiteY419" fmla="*/ 3258329 h 5147540"/>
              <a:gd name="connsiteX420" fmla="*/ 212879 w 5815012"/>
              <a:gd name="connsiteY420" fmla="*/ 3247293 h 5147540"/>
              <a:gd name="connsiteX421" fmla="*/ 222491 w 5815012"/>
              <a:gd name="connsiteY421" fmla="*/ 3236613 h 5147540"/>
              <a:gd name="connsiteX422" fmla="*/ 232102 w 5815012"/>
              <a:gd name="connsiteY422" fmla="*/ 3226290 h 5147540"/>
              <a:gd name="connsiteX423" fmla="*/ 242070 w 5815012"/>
              <a:gd name="connsiteY423" fmla="*/ 3215610 h 5147540"/>
              <a:gd name="connsiteX424" fmla="*/ 252037 w 5815012"/>
              <a:gd name="connsiteY424" fmla="*/ 3205643 h 5147540"/>
              <a:gd name="connsiteX425" fmla="*/ 262005 w 5815012"/>
              <a:gd name="connsiteY425" fmla="*/ 3195675 h 5147540"/>
              <a:gd name="connsiteX426" fmla="*/ 272685 w 5815012"/>
              <a:gd name="connsiteY426" fmla="*/ 3186064 h 5147540"/>
              <a:gd name="connsiteX427" fmla="*/ 283008 w 5815012"/>
              <a:gd name="connsiteY427" fmla="*/ 3176096 h 5147540"/>
              <a:gd name="connsiteX428" fmla="*/ 293688 w 5815012"/>
              <a:gd name="connsiteY428" fmla="*/ 3166484 h 5147540"/>
              <a:gd name="connsiteX429" fmla="*/ 304723 w 5815012"/>
              <a:gd name="connsiteY429" fmla="*/ 3157229 h 5147540"/>
              <a:gd name="connsiteX430" fmla="*/ 315403 w 5815012"/>
              <a:gd name="connsiteY430" fmla="*/ 3147973 h 5147540"/>
              <a:gd name="connsiteX431" fmla="*/ 326794 w 5815012"/>
              <a:gd name="connsiteY431" fmla="*/ 3139074 h 5147540"/>
              <a:gd name="connsiteX432" fmla="*/ 337830 w 5815012"/>
              <a:gd name="connsiteY432" fmla="*/ 3129818 h 5147540"/>
              <a:gd name="connsiteX433" fmla="*/ 360257 w 5815012"/>
              <a:gd name="connsiteY433" fmla="*/ 3113087 h 5147540"/>
              <a:gd name="connsiteX434" fmla="*/ 383040 w 5815012"/>
              <a:gd name="connsiteY434" fmla="*/ 3096711 h 5147540"/>
              <a:gd name="connsiteX435" fmla="*/ 406535 w 5815012"/>
              <a:gd name="connsiteY435" fmla="*/ 3081404 h 5147540"/>
              <a:gd name="connsiteX436" fmla="*/ 430742 w 5815012"/>
              <a:gd name="connsiteY436" fmla="*/ 3066453 h 5147540"/>
              <a:gd name="connsiteX437" fmla="*/ 454949 w 5815012"/>
              <a:gd name="connsiteY437" fmla="*/ 3052213 h 5147540"/>
              <a:gd name="connsiteX438" fmla="*/ 480224 w 5815012"/>
              <a:gd name="connsiteY438" fmla="*/ 3038686 h 5147540"/>
              <a:gd name="connsiteX439" fmla="*/ 505855 w 5815012"/>
              <a:gd name="connsiteY439" fmla="*/ 3025515 h 5147540"/>
              <a:gd name="connsiteX440" fmla="*/ 532197 w 5815012"/>
              <a:gd name="connsiteY440" fmla="*/ 3013411 h 5147540"/>
              <a:gd name="connsiteX441" fmla="*/ 558540 w 5815012"/>
              <a:gd name="connsiteY441" fmla="*/ 3001308 h 5147540"/>
              <a:gd name="connsiteX442" fmla="*/ 585951 w 5815012"/>
              <a:gd name="connsiteY442" fmla="*/ 2990272 h 5147540"/>
              <a:gd name="connsiteX443" fmla="*/ 613362 w 5815012"/>
              <a:gd name="connsiteY443" fmla="*/ 2979593 h 5147540"/>
              <a:gd name="connsiteX444" fmla="*/ 641841 w 5815012"/>
              <a:gd name="connsiteY444" fmla="*/ 2969625 h 5147540"/>
              <a:gd name="connsiteX445" fmla="*/ 670676 w 5815012"/>
              <a:gd name="connsiteY445" fmla="*/ 2960369 h 5147540"/>
              <a:gd name="connsiteX446" fmla="*/ 699510 w 5815012"/>
              <a:gd name="connsiteY446" fmla="*/ 2951113 h 5147540"/>
              <a:gd name="connsiteX447" fmla="*/ 729057 w 5815012"/>
              <a:gd name="connsiteY447" fmla="*/ 2942926 h 5147540"/>
              <a:gd name="connsiteX448" fmla="*/ 759316 w 5815012"/>
              <a:gd name="connsiteY448" fmla="*/ 2935094 h 5147540"/>
              <a:gd name="connsiteX449" fmla="*/ 790286 w 5815012"/>
              <a:gd name="connsiteY449" fmla="*/ 2927975 h 5147540"/>
              <a:gd name="connsiteX450" fmla="*/ 820901 w 5815012"/>
              <a:gd name="connsiteY450" fmla="*/ 2920855 h 5147540"/>
              <a:gd name="connsiteX451" fmla="*/ 852584 w 5815012"/>
              <a:gd name="connsiteY451" fmla="*/ 2914803 h 5147540"/>
              <a:gd name="connsiteX452" fmla="*/ 884622 w 5815012"/>
              <a:gd name="connsiteY452" fmla="*/ 2909108 h 5147540"/>
              <a:gd name="connsiteX453" fmla="*/ 917017 w 5815012"/>
              <a:gd name="connsiteY453" fmla="*/ 2903768 h 5147540"/>
              <a:gd name="connsiteX454" fmla="*/ 949768 w 5815012"/>
              <a:gd name="connsiteY454" fmla="*/ 2899140 h 5147540"/>
              <a:gd name="connsiteX455" fmla="*/ 982874 w 5815012"/>
              <a:gd name="connsiteY455" fmla="*/ 2895224 h 5147540"/>
              <a:gd name="connsiteX456" fmla="*/ 1016693 w 5815012"/>
              <a:gd name="connsiteY456" fmla="*/ 2891308 h 5147540"/>
              <a:gd name="connsiteX457" fmla="*/ 1050867 w 5815012"/>
              <a:gd name="connsiteY457" fmla="*/ 2888460 h 5147540"/>
              <a:gd name="connsiteX458" fmla="*/ 1084686 w 5815012"/>
              <a:gd name="connsiteY458" fmla="*/ 2885257 h 5147540"/>
              <a:gd name="connsiteX459" fmla="*/ 1119928 w 5815012"/>
              <a:gd name="connsiteY459" fmla="*/ 2883120 h 5147540"/>
              <a:gd name="connsiteX460" fmla="*/ 1155171 w 5815012"/>
              <a:gd name="connsiteY460" fmla="*/ 2881341 h 5147540"/>
              <a:gd name="connsiteX461" fmla="*/ 1190769 w 5815012"/>
              <a:gd name="connsiteY461" fmla="*/ 2879917 h 5147540"/>
              <a:gd name="connsiteX462" fmla="*/ 1226724 w 5815012"/>
              <a:gd name="connsiteY462" fmla="*/ 2878849 h 5147540"/>
              <a:gd name="connsiteX463" fmla="*/ 1263034 w 5815012"/>
              <a:gd name="connsiteY463" fmla="*/ 2878493 h 5147540"/>
              <a:gd name="connsiteX464" fmla="*/ 1299701 w 5815012"/>
              <a:gd name="connsiteY464" fmla="*/ 2878137 h 5147540"/>
              <a:gd name="connsiteX465" fmla="*/ 1325332 w 5815012"/>
              <a:gd name="connsiteY465" fmla="*/ 2878137 h 5147540"/>
              <a:gd name="connsiteX466" fmla="*/ 1351319 w 5815012"/>
              <a:gd name="connsiteY466" fmla="*/ 2877781 h 5147540"/>
              <a:gd name="connsiteX467" fmla="*/ 1376949 w 5815012"/>
              <a:gd name="connsiteY467" fmla="*/ 2877425 h 5147540"/>
              <a:gd name="connsiteX468" fmla="*/ 1402936 w 5815012"/>
              <a:gd name="connsiteY468" fmla="*/ 2876713 h 5147540"/>
              <a:gd name="connsiteX469" fmla="*/ 1428567 w 5815012"/>
              <a:gd name="connsiteY469" fmla="*/ 2875645 h 5147540"/>
              <a:gd name="connsiteX470" fmla="*/ 1454554 w 5815012"/>
              <a:gd name="connsiteY470" fmla="*/ 2874221 h 5147540"/>
              <a:gd name="connsiteX471" fmla="*/ 1480185 w 5815012"/>
              <a:gd name="connsiteY471" fmla="*/ 2872797 h 5147540"/>
              <a:gd name="connsiteX472" fmla="*/ 1506172 w 5815012"/>
              <a:gd name="connsiteY472" fmla="*/ 2871017 h 5147540"/>
              <a:gd name="connsiteX473" fmla="*/ 1531803 w 5815012"/>
              <a:gd name="connsiteY473" fmla="*/ 2868525 h 5147540"/>
              <a:gd name="connsiteX474" fmla="*/ 1557434 w 5815012"/>
              <a:gd name="connsiteY474" fmla="*/ 2866389 h 5147540"/>
              <a:gd name="connsiteX475" fmla="*/ 1582709 w 5815012"/>
              <a:gd name="connsiteY475" fmla="*/ 2863897 h 5147540"/>
              <a:gd name="connsiteX476" fmla="*/ 1608340 w 5815012"/>
              <a:gd name="connsiteY476" fmla="*/ 2861050 h 5147540"/>
              <a:gd name="connsiteX477" fmla="*/ 1633615 w 5815012"/>
              <a:gd name="connsiteY477" fmla="*/ 2857846 h 5147540"/>
              <a:gd name="connsiteX478" fmla="*/ 1659245 w 5815012"/>
              <a:gd name="connsiteY478" fmla="*/ 2854286 h 5147540"/>
              <a:gd name="connsiteX479" fmla="*/ 1684520 w 5815012"/>
              <a:gd name="connsiteY479" fmla="*/ 2850370 h 5147540"/>
              <a:gd name="connsiteX480" fmla="*/ 1709439 w 5815012"/>
              <a:gd name="connsiteY480" fmla="*/ 2846454 h 5147540"/>
              <a:gd name="connsiteX481" fmla="*/ 1734714 w 5815012"/>
              <a:gd name="connsiteY481" fmla="*/ 2842182 h 5147540"/>
              <a:gd name="connsiteX482" fmla="*/ 1759633 w 5815012"/>
              <a:gd name="connsiteY482" fmla="*/ 2837911 h 5147540"/>
              <a:gd name="connsiteX483" fmla="*/ 1784908 w 5815012"/>
              <a:gd name="connsiteY483" fmla="*/ 2832571 h 5147540"/>
              <a:gd name="connsiteX484" fmla="*/ 1809471 w 5815012"/>
              <a:gd name="connsiteY484" fmla="*/ 2827587 h 5147540"/>
              <a:gd name="connsiteX485" fmla="*/ 1834390 w 5815012"/>
              <a:gd name="connsiteY485" fmla="*/ 2822247 h 5147540"/>
              <a:gd name="connsiteX486" fmla="*/ 1858953 w 5815012"/>
              <a:gd name="connsiteY486" fmla="*/ 2816195 h 5147540"/>
              <a:gd name="connsiteX487" fmla="*/ 1883160 w 5815012"/>
              <a:gd name="connsiteY487" fmla="*/ 2810144 h 5147540"/>
              <a:gd name="connsiteX488" fmla="*/ 1908079 w 5815012"/>
              <a:gd name="connsiteY488" fmla="*/ 2803736 h 5147540"/>
              <a:gd name="connsiteX489" fmla="*/ 1931930 w 5815012"/>
              <a:gd name="connsiteY489" fmla="*/ 2796972 h 5147540"/>
              <a:gd name="connsiteX490" fmla="*/ 1956493 w 5815012"/>
              <a:gd name="connsiteY490" fmla="*/ 2789853 h 5147540"/>
              <a:gd name="connsiteX491" fmla="*/ 1980344 w 5815012"/>
              <a:gd name="connsiteY491" fmla="*/ 2782377 h 5147540"/>
              <a:gd name="connsiteX492" fmla="*/ 2004195 w 5815012"/>
              <a:gd name="connsiteY492" fmla="*/ 2774901 h 5147540"/>
              <a:gd name="connsiteX493" fmla="*/ 2028046 w 5815012"/>
              <a:gd name="connsiteY493" fmla="*/ 2767070 h 5147540"/>
              <a:gd name="connsiteX494" fmla="*/ 2051541 w 5815012"/>
              <a:gd name="connsiteY494" fmla="*/ 2758526 h 5147540"/>
              <a:gd name="connsiteX495" fmla="*/ 2075036 w 5815012"/>
              <a:gd name="connsiteY495" fmla="*/ 2749982 h 5147540"/>
              <a:gd name="connsiteX496" fmla="*/ 2098175 w 5815012"/>
              <a:gd name="connsiteY496" fmla="*/ 2740727 h 5147540"/>
              <a:gd name="connsiteX497" fmla="*/ 2121314 w 5815012"/>
              <a:gd name="connsiteY497" fmla="*/ 2731471 h 5147540"/>
              <a:gd name="connsiteX498" fmla="*/ 2144453 w 5815012"/>
              <a:gd name="connsiteY498" fmla="*/ 2721860 h 5147540"/>
              <a:gd name="connsiteX499" fmla="*/ 2167592 w 5815012"/>
              <a:gd name="connsiteY499" fmla="*/ 2711536 h 5147540"/>
              <a:gd name="connsiteX500" fmla="*/ 2190375 w 5815012"/>
              <a:gd name="connsiteY500" fmla="*/ 2701568 h 5147540"/>
              <a:gd name="connsiteX501" fmla="*/ 2212802 w 5815012"/>
              <a:gd name="connsiteY501" fmla="*/ 2690889 h 5147540"/>
              <a:gd name="connsiteX502" fmla="*/ 2235585 w 5815012"/>
              <a:gd name="connsiteY502" fmla="*/ 2680209 h 5147540"/>
              <a:gd name="connsiteX503" fmla="*/ 2258012 w 5815012"/>
              <a:gd name="connsiteY503" fmla="*/ 2668818 h 5147540"/>
              <a:gd name="connsiteX504" fmla="*/ 2280439 w 5815012"/>
              <a:gd name="connsiteY504" fmla="*/ 2657070 h 5147540"/>
              <a:gd name="connsiteX505" fmla="*/ 2302866 w 5815012"/>
              <a:gd name="connsiteY505" fmla="*/ 2645679 h 5147540"/>
              <a:gd name="connsiteX506" fmla="*/ 2324937 w 5815012"/>
              <a:gd name="connsiteY506" fmla="*/ 2633575 h 5147540"/>
              <a:gd name="connsiteX507" fmla="*/ 2346652 w 5815012"/>
              <a:gd name="connsiteY507" fmla="*/ 2620760 h 5147540"/>
              <a:gd name="connsiteX508" fmla="*/ 2368367 w 5815012"/>
              <a:gd name="connsiteY508" fmla="*/ 2608300 h 5147540"/>
              <a:gd name="connsiteX509" fmla="*/ 2390438 w 5815012"/>
              <a:gd name="connsiteY509" fmla="*/ 2595485 h 5147540"/>
              <a:gd name="connsiteX510" fmla="*/ 2411797 w 5815012"/>
              <a:gd name="connsiteY510" fmla="*/ 2582314 h 5147540"/>
              <a:gd name="connsiteX511" fmla="*/ 2433156 w 5815012"/>
              <a:gd name="connsiteY511" fmla="*/ 2568430 h 5147540"/>
              <a:gd name="connsiteX512" fmla="*/ 2454516 w 5815012"/>
              <a:gd name="connsiteY512" fmla="*/ 2554547 h 5147540"/>
              <a:gd name="connsiteX513" fmla="*/ 2475875 w 5815012"/>
              <a:gd name="connsiteY513" fmla="*/ 2541019 h 5147540"/>
              <a:gd name="connsiteX514" fmla="*/ 2496878 w 5815012"/>
              <a:gd name="connsiteY514" fmla="*/ 2526424 h 5147540"/>
              <a:gd name="connsiteX515" fmla="*/ 2517525 w 5815012"/>
              <a:gd name="connsiteY515" fmla="*/ 2511829 h 5147540"/>
              <a:gd name="connsiteX516" fmla="*/ 2538172 w 5815012"/>
              <a:gd name="connsiteY516" fmla="*/ 2496877 h 5147540"/>
              <a:gd name="connsiteX517" fmla="*/ 2558819 w 5815012"/>
              <a:gd name="connsiteY517" fmla="*/ 2481570 h 5147540"/>
              <a:gd name="connsiteX518" fmla="*/ 2579466 w 5815012"/>
              <a:gd name="connsiteY518" fmla="*/ 2466262 h 5147540"/>
              <a:gd name="connsiteX519" fmla="*/ 2599402 w 5815012"/>
              <a:gd name="connsiteY519" fmla="*/ 2450243 h 5147540"/>
              <a:gd name="connsiteX520" fmla="*/ 2619692 w 5815012"/>
              <a:gd name="connsiteY520" fmla="*/ 2434580 h 5147540"/>
              <a:gd name="connsiteX521" fmla="*/ 2639272 w 5815012"/>
              <a:gd name="connsiteY521" fmla="*/ 2418561 h 5147540"/>
              <a:gd name="connsiteX522" fmla="*/ 2659207 w 5815012"/>
              <a:gd name="connsiteY522" fmla="*/ 2401829 h 5147540"/>
              <a:gd name="connsiteX523" fmla="*/ 2678430 w 5815012"/>
              <a:gd name="connsiteY523" fmla="*/ 2385098 h 5147540"/>
              <a:gd name="connsiteX524" fmla="*/ 2698009 w 5815012"/>
              <a:gd name="connsiteY524" fmla="*/ 2368011 h 5147540"/>
              <a:gd name="connsiteX525" fmla="*/ 2717588 w 5815012"/>
              <a:gd name="connsiteY525" fmla="*/ 2350923 h 5147540"/>
              <a:gd name="connsiteX526" fmla="*/ 2736456 w 5815012"/>
              <a:gd name="connsiteY526" fmla="*/ 2333124 h 5147540"/>
              <a:gd name="connsiteX527" fmla="*/ 2755323 w 5815012"/>
              <a:gd name="connsiteY527" fmla="*/ 2315325 h 5147540"/>
              <a:gd name="connsiteX528" fmla="*/ 2773834 w 5815012"/>
              <a:gd name="connsiteY528" fmla="*/ 2297526 h 5147540"/>
              <a:gd name="connsiteX529" fmla="*/ 2793057 w 5815012"/>
              <a:gd name="connsiteY529" fmla="*/ 2278303 h 5147540"/>
              <a:gd name="connsiteX530" fmla="*/ 2811924 w 5815012"/>
              <a:gd name="connsiteY530" fmla="*/ 2258723 h 5147540"/>
              <a:gd name="connsiteX531" fmla="*/ 2830791 w 5815012"/>
              <a:gd name="connsiteY531" fmla="*/ 2239500 h 5147540"/>
              <a:gd name="connsiteX532" fmla="*/ 2849303 w 5815012"/>
              <a:gd name="connsiteY532" fmla="*/ 2219565 h 5147540"/>
              <a:gd name="connsiteX533" fmla="*/ 2867458 w 5815012"/>
              <a:gd name="connsiteY533" fmla="*/ 2199630 h 5147540"/>
              <a:gd name="connsiteX534" fmla="*/ 2885613 w 5815012"/>
              <a:gd name="connsiteY534" fmla="*/ 2178983 h 5147540"/>
              <a:gd name="connsiteX535" fmla="*/ 2903768 w 5815012"/>
              <a:gd name="connsiteY535" fmla="*/ 2158692 h 5147540"/>
              <a:gd name="connsiteX536" fmla="*/ 2921568 w 5815012"/>
              <a:gd name="connsiteY536" fmla="*/ 2137333 h 5147540"/>
              <a:gd name="connsiteX537" fmla="*/ 2939011 w 5815012"/>
              <a:gd name="connsiteY537" fmla="*/ 2116329 h 5147540"/>
              <a:gd name="connsiteX538" fmla="*/ 2956454 w 5815012"/>
              <a:gd name="connsiteY538" fmla="*/ 2094614 h 5147540"/>
              <a:gd name="connsiteX539" fmla="*/ 2973897 w 5815012"/>
              <a:gd name="connsiteY539" fmla="*/ 2073255 h 5147540"/>
              <a:gd name="connsiteX540" fmla="*/ 2990985 w 5815012"/>
              <a:gd name="connsiteY540" fmla="*/ 2051184 h 5147540"/>
              <a:gd name="connsiteX541" fmla="*/ 3007716 w 5815012"/>
              <a:gd name="connsiteY541" fmla="*/ 2028757 h 5147540"/>
              <a:gd name="connsiteX542" fmla="*/ 3024803 w 5815012"/>
              <a:gd name="connsiteY542" fmla="*/ 2006686 h 5147540"/>
              <a:gd name="connsiteX543" fmla="*/ 3041178 w 5815012"/>
              <a:gd name="connsiteY543" fmla="*/ 1983903 h 5147540"/>
              <a:gd name="connsiteX544" fmla="*/ 3057910 w 5815012"/>
              <a:gd name="connsiteY544" fmla="*/ 1961120 h 5147540"/>
              <a:gd name="connsiteX545" fmla="*/ 3073929 w 5815012"/>
              <a:gd name="connsiteY545" fmla="*/ 1937981 h 5147540"/>
              <a:gd name="connsiteX546" fmla="*/ 3090304 w 5815012"/>
              <a:gd name="connsiteY546" fmla="*/ 1914842 h 5147540"/>
              <a:gd name="connsiteX547" fmla="*/ 3106324 w 5815012"/>
              <a:gd name="connsiteY547" fmla="*/ 1891347 h 5147540"/>
              <a:gd name="connsiteX548" fmla="*/ 3121987 w 5815012"/>
              <a:gd name="connsiteY548" fmla="*/ 1867852 h 5147540"/>
              <a:gd name="connsiteX549" fmla="*/ 3138006 w 5815012"/>
              <a:gd name="connsiteY549" fmla="*/ 1844001 h 5147540"/>
              <a:gd name="connsiteX550" fmla="*/ 3153670 w 5815012"/>
              <a:gd name="connsiteY550" fmla="*/ 1819794 h 5147540"/>
              <a:gd name="connsiteX551" fmla="*/ 3168977 w 5815012"/>
              <a:gd name="connsiteY551" fmla="*/ 1795943 h 5147540"/>
              <a:gd name="connsiteX552" fmla="*/ 3183928 w 5815012"/>
              <a:gd name="connsiteY552" fmla="*/ 1771736 h 5147540"/>
              <a:gd name="connsiteX553" fmla="*/ 3214187 w 5815012"/>
              <a:gd name="connsiteY553" fmla="*/ 1722610 h 5147540"/>
              <a:gd name="connsiteX554" fmla="*/ 3244090 w 5815012"/>
              <a:gd name="connsiteY554" fmla="*/ 1672772 h 5147540"/>
              <a:gd name="connsiteX555" fmla="*/ 3273637 w 5815012"/>
              <a:gd name="connsiteY555" fmla="*/ 1622579 h 5147540"/>
              <a:gd name="connsiteX556" fmla="*/ 3302115 w 5815012"/>
              <a:gd name="connsiteY556" fmla="*/ 1571673 h 5147540"/>
              <a:gd name="connsiteX557" fmla="*/ 3331306 w 5815012"/>
              <a:gd name="connsiteY557" fmla="*/ 1519343 h 5147540"/>
              <a:gd name="connsiteX558" fmla="*/ 3360141 w 5815012"/>
              <a:gd name="connsiteY558" fmla="*/ 1466657 h 5147540"/>
              <a:gd name="connsiteX559" fmla="*/ 3388264 w 5815012"/>
              <a:gd name="connsiteY559" fmla="*/ 1413615 h 5147540"/>
              <a:gd name="connsiteX560" fmla="*/ 3416030 w 5815012"/>
              <a:gd name="connsiteY560" fmla="*/ 1359862 h 5147540"/>
              <a:gd name="connsiteX561" fmla="*/ 3443441 w 5815012"/>
              <a:gd name="connsiteY561" fmla="*/ 1306108 h 5147540"/>
              <a:gd name="connsiteX562" fmla="*/ 3470496 w 5815012"/>
              <a:gd name="connsiteY562" fmla="*/ 1251998 h 5147540"/>
              <a:gd name="connsiteX563" fmla="*/ 3497195 w 5815012"/>
              <a:gd name="connsiteY563" fmla="*/ 1197889 h 5147540"/>
              <a:gd name="connsiteX564" fmla="*/ 3523538 w 5815012"/>
              <a:gd name="connsiteY564" fmla="*/ 1142711 h 5147540"/>
              <a:gd name="connsiteX565" fmla="*/ 3549525 w 5815012"/>
              <a:gd name="connsiteY565" fmla="*/ 1088245 h 5147540"/>
              <a:gd name="connsiteX566" fmla="*/ 3575512 w 5815012"/>
              <a:gd name="connsiteY566" fmla="*/ 1033068 h 5147540"/>
              <a:gd name="connsiteX567" fmla="*/ 3601143 w 5815012"/>
              <a:gd name="connsiteY567" fmla="*/ 977890 h 5147540"/>
              <a:gd name="connsiteX568" fmla="*/ 3626773 w 5815012"/>
              <a:gd name="connsiteY568" fmla="*/ 922712 h 5147540"/>
              <a:gd name="connsiteX569" fmla="*/ 3651692 w 5815012"/>
              <a:gd name="connsiteY569" fmla="*/ 867535 h 5147540"/>
              <a:gd name="connsiteX570" fmla="*/ 3676967 w 5815012"/>
              <a:gd name="connsiteY570" fmla="*/ 812001 h 5147540"/>
              <a:gd name="connsiteX571" fmla="*/ 3701886 w 5815012"/>
              <a:gd name="connsiteY571" fmla="*/ 756111 h 5147540"/>
              <a:gd name="connsiteX572" fmla="*/ 3726805 w 5815012"/>
              <a:gd name="connsiteY572" fmla="*/ 700578 h 5147540"/>
              <a:gd name="connsiteX573" fmla="*/ 3744604 w 5815012"/>
              <a:gd name="connsiteY573" fmla="*/ 662843 h 5147540"/>
              <a:gd name="connsiteX574" fmla="*/ 3762760 w 5815012"/>
              <a:gd name="connsiteY574" fmla="*/ 625821 h 5147540"/>
              <a:gd name="connsiteX575" fmla="*/ 3781627 w 5815012"/>
              <a:gd name="connsiteY575" fmla="*/ 589867 h 5147540"/>
              <a:gd name="connsiteX576" fmla="*/ 3801206 w 5815012"/>
              <a:gd name="connsiteY576" fmla="*/ 554980 h 5147540"/>
              <a:gd name="connsiteX577" fmla="*/ 3821497 w 5815012"/>
              <a:gd name="connsiteY577" fmla="*/ 520805 h 5147540"/>
              <a:gd name="connsiteX578" fmla="*/ 3842144 w 5815012"/>
              <a:gd name="connsiteY578" fmla="*/ 487699 h 5147540"/>
              <a:gd name="connsiteX579" fmla="*/ 3863859 w 5815012"/>
              <a:gd name="connsiteY579" fmla="*/ 455660 h 5147540"/>
              <a:gd name="connsiteX580" fmla="*/ 3885930 w 5815012"/>
              <a:gd name="connsiteY580" fmla="*/ 424690 h 5147540"/>
              <a:gd name="connsiteX581" fmla="*/ 3908357 w 5815012"/>
              <a:gd name="connsiteY581" fmla="*/ 395143 h 5147540"/>
              <a:gd name="connsiteX582" fmla="*/ 3931852 w 5815012"/>
              <a:gd name="connsiteY582" fmla="*/ 365952 h 5147540"/>
              <a:gd name="connsiteX583" fmla="*/ 3955347 w 5815012"/>
              <a:gd name="connsiteY583" fmla="*/ 338185 h 5147540"/>
              <a:gd name="connsiteX584" fmla="*/ 3979554 w 5815012"/>
              <a:gd name="connsiteY584" fmla="*/ 311486 h 5147540"/>
              <a:gd name="connsiteX585" fmla="*/ 4004473 w 5815012"/>
              <a:gd name="connsiteY585" fmla="*/ 285500 h 5147540"/>
              <a:gd name="connsiteX586" fmla="*/ 4029748 w 5815012"/>
              <a:gd name="connsiteY586" fmla="*/ 260937 h 5147540"/>
              <a:gd name="connsiteX587" fmla="*/ 4055379 w 5815012"/>
              <a:gd name="connsiteY587" fmla="*/ 237442 h 5147540"/>
              <a:gd name="connsiteX588" fmla="*/ 4081722 w 5815012"/>
              <a:gd name="connsiteY588" fmla="*/ 214659 h 5147540"/>
              <a:gd name="connsiteX589" fmla="*/ 4108421 w 5815012"/>
              <a:gd name="connsiteY589" fmla="*/ 193299 h 5147540"/>
              <a:gd name="connsiteX590" fmla="*/ 4135476 w 5815012"/>
              <a:gd name="connsiteY590" fmla="*/ 173008 h 5147540"/>
              <a:gd name="connsiteX591" fmla="*/ 4163243 w 5815012"/>
              <a:gd name="connsiteY591" fmla="*/ 153785 h 5147540"/>
              <a:gd name="connsiteX592" fmla="*/ 4191009 w 5815012"/>
              <a:gd name="connsiteY592" fmla="*/ 135630 h 5147540"/>
              <a:gd name="connsiteX593" fmla="*/ 4219488 w 5815012"/>
              <a:gd name="connsiteY593" fmla="*/ 118543 h 5147540"/>
              <a:gd name="connsiteX594" fmla="*/ 4248323 w 5815012"/>
              <a:gd name="connsiteY594" fmla="*/ 102523 h 5147540"/>
              <a:gd name="connsiteX595" fmla="*/ 4277514 w 5815012"/>
              <a:gd name="connsiteY595" fmla="*/ 87928 h 5147540"/>
              <a:gd name="connsiteX596" fmla="*/ 4307061 w 5815012"/>
              <a:gd name="connsiteY596" fmla="*/ 74045 h 5147540"/>
              <a:gd name="connsiteX597" fmla="*/ 4336963 w 5815012"/>
              <a:gd name="connsiteY597" fmla="*/ 61585 h 5147540"/>
              <a:gd name="connsiteX598" fmla="*/ 4367222 w 5815012"/>
              <a:gd name="connsiteY598" fmla="*/ 50194 h 5147540"/>
              <a:gd name="connsiteX599" fmla="*/ 4397481 w 5815012"/>
              <a:gd name="connsiteY599" fmla="*/ 39870 h 5147540"/>
              <a:gd name="connsiteX600" fmla="*/ 4428095 w 5815012"/>
              <a:gd name="connsiteY600" fmla="*/ 30970 h 5147540"/>
              <a:gd name="connsiteX601" fmla="*/ 4459422 w 5815012"/>
              <a:gd name="connsiteY601" fmla="*/ 22783 h 5147540"/>
              <a:gd name="connsiteX602" fmla="*/ 4490749 w 5815012"/>
              <a:gd name="connsiteY602" fmla="*/ 16019 h 5147540"/>
              <a:gd name="connsiteX603" fmla="*/ 4522431 w 5815012"/>
              <a:gd name="connsiteY603" fmla="*/ 10679 h 5147540"/>
              <a:gd name="connsiteX604" fmla="*/ 4553758 w 5815012"/>
              <a:gd name="connsiteY604" fmla="*/ 5696 h 5147540"/>
              <a:gd name="connsiteX605" fmla="*/ 4569777 w 5815012"/>
              <a:gd name="connsiteY605" fmla="*/ 3916 h 5147540"/>
              <a:gd name="connsiteX606" fmla="*/ 4586153 w 5815012"/>
              <a:gd name="connsiteY606" fmla="*/ 2492 h 5147540"/>
              <a:gd name="connsiteX607" fmla="*/ 4602172 w 5815012"/>
              <a:gd name="connsiteY607" fmla="*/ 1424 h 5147540"/>
              <a:gd name="connsiteX608" fmla="*/ 4618547 w 5815012"/>
              <a:gd name="connsiteY608" fmla="*/ 712 h 5147540"/>
              <a:gd name="connsiteX609" fmla="*/ 4634567 w 5815012"/>
              <a:gd name="connsiteY609" fmla="*/ 356 h 514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Lst>
            <a:rect l="l" t="t" r="r" b="b"/>
            <a:pathLst>
              <a:path w="5815012" h="5147540">
                <a:moveTo>
                  <a:pt x="4650942" y="0"/>
                </a:moveTo>
                <a:lnTo>
                  <a:pt x="4666961" y="0"/>
                </a:lnTo>
                <a:lnTo>
                  <a:pt x="4683337" y="712"/>
                </a:lnTo>
                <a:lnTo>
                  <a:pt x="4699712" y="1424"/>
                </a:lnTo>
                <a:lnTo>
                  <a:pt x="4716087" y="2136"/>
                </a:lnTo>
                <a:lnTo>
                  <a:pt x="4732106" y="3560"/>
                </a:lnTo>
                <a:lnTo>
                  <a:pt x="4748482" y="5340"/>
                </a:lnTo>
                <a:lnTo>
                  <a:pt x="4764501" y="7119"/>
                </a:lnTo>
                <a:lnTo>
                  <a:pt x="4780876" y="9611"/>
                </a:lnTo>
                <a:lnTo>
                  <a:pt x="4797252" y="12103"/>
                </a:lnTo>
                <a:lnTo>
                  <a:pt x="4813271" y="14951"/>
                </a:lnTo>
                <a:lnTo>
                  <a:pt x="4829646" y="18155"/>
                </a:lnTo>
                <a:lnTo>
                  <a:pt x="4846022" y="21359"/>
                </a:lnTo>
                <a:lnTo>
                  <a:pt x="4862041" y="25275"/>
                </a:lnTo>
                <a:lnTo>
                  <a:pt x="4878416" y="29546"/>
                </a:lnTo>
                <a:lnTo>
                  <a:pt x="4894791" y="33818"/>
                </a:lnTo>
                <a:lnTo>
                  <a:pt x="4910811" y="38446"/>
                </a:lnTo>
                <a:lnTo>
                  <a:pt x="4926830" y="43074"/>
                </a:lnTo>
                <a:lnTo>
                  <a:pt x="4943205" y="48770"/>
                </a:lnTo>
                <a:lnTo>
                  <a:pt x="4959225" y="54109"/>
                </a:lnTo>
                <a:lnTo>
                  <a:pt x="4975244" y="59805"/>
                </a:lnTo>
                <a:lnTo>
                  <a:pt x="4991263" y="65857"/>
                </a:lnTo>
                <a:lnTo>
                  <a:pt x="5006927" y="72265"/>
                </a:lnTo>
                <a:lnTo>
                  <a:pt x="5022946" y="79028"/>
                </a:lnTo>
                <a:lnTo>
                  <a:pt x="5038609" y="85792"/>
                </a:lnTo>
                <a:lnTo>
                  <a:pt x="5054629" y="92912"/>
                </a:lnTo>
                <a:lnTo>
                  <a:pt x="5070292" y="100743"/>
                </a:lnTo>
                <a:lnTo>
                  <a:pt x="5085955" y="108219"/>
                </a:lnTo>
                <a:lnTo>
                  <a:pt x="5101619" y="116407"/>
                </a:lnTo>
                <a:lnTo>
                  <a:pt x="5117282" y="124594"/>
                </a:lnTo>
                <a:lnTo>
                  <a:pt x="5132589" y="133494"/>
                </a:lnTo>
                <a:lnTo>
                  <a:pt x="5147897" y="142394"/>
                </a:lnTo>
                <a:lnTo>
                  <a:pt x="5162848" y="151649"/>
                </a:lnTo>
                <a:lnTo>
                  <a:pt x="5177799" y="161261"/>
                </a:lnTo>
                <a:lnTo>
                  <a:pt x="5193107" y="171228"/>
                </a:lnTo>
                <a:lnTo>
                  <a:pt x="5208058" y="181196"/>
                </a:lnTo>
                <a:lnTo>
                  <a:pt x="5223009" y="191876"/>
                </a:lnTo>
                <a:lnTo>
                  <a:pt x="5237605" y="202911"/>
                </a:lnTo>
                <a:lnTo>
                  <a:pt x="5252556" y="213947"/>
                </a:lnTo>
                <a:lnTo>
                  <a:pt x="5266796" y="225338"/>
                </a:lnTo>
                <a:lnTo>
                  <a:pt x="5281035" y="237442"/>
                </a:lnTo>
                <a:lnTo>
                  <a:pt x="5295630" y="249189"/>
                </a:lnTo>
                <a:lnTo>
                  <a:pt x="5309870" y="261649"/>
                </a:lnTo>
                <a:lnTo>
                  <a:pt x="5324109" y="274464"/>
                </a:lnTo>
                <a:lnTo>
                  <a:pt x="5338349" y="287279"/>
                </a:lnTo>
                <a:lnTo>
                  <a:pt x="5351876" y="300807"/>
                </a:lnTo>
                <a:lnTo>
                  <a:pt x="5365759" y="314334"/>
                </a:lnTo>
                <a:lnTo>
                  <a:pt x="5379643" y="328218"/>
                </a:lnTo>
                <a:lnTo>
                  <a:pt x="5393170" y="342457"/>
                </a:lnTo>
                <a:lnTo>
                  <a:pt x="5406342" y="356697"/>
                </a:lnTo>
                <a:lnTo>
                  <a:pt x="5419869" y="371648"/>
                </a:lnTo>
                <a:lnTo>
                  <a:pt x="5433041" y="386599"/>
                </a:lnTo>
                <a:lnTo>
                  <a:pt x="5446212" y="402263"/>
                </a:lnTo>
                <a:lnTo>
                  <a:pt x="5459383" y="417926"/>
                </a:lnTo>
                <a:lnTo>
                  <a:pt x="5471843" y="433945"/>
                </a:lnTo>
                <a:lnTo>
                  <a:pt x="5484658" y="450321"/>
                </a:lnTo>
                <a:lnTo>
                  <a:pt x="5497474" y="466696"/>
                </a:lnTo>
                <a:lnTo>
                  <a:pt x="5509577" y="483427"/>
                </a:lnTo>
                <a:lnTo>
                  <a:pt x="5522037" y="500870"/>
                </a:lnTo>
                <a:lnTo>
                  <a:pt x="5533784" y="518670"/>
                </a:lnTo>
                <a:lnTo>
                  <a:pt x="5545176" y="536825"/>
                </a:lnTo>
                <a:lnTo>
                  <a:pt x="5556211" y="555336"/>
                </a:lnTo>
                <a:lnTo>
                  <a:pt x="5567603" y="573847"/>
                </a:lnTo>
                <a:lnTo>
                  <a:pt x="5578282" y="592714"/>
                </a:lnTo>
                <a:lnTo>
                  <a:pt x="5588962" y="611582"/>
                </a:lnTo>
                <a:lnTo>
                  <a:pt x="5599285" y="630449"/>
                </a:lnTo>
                <a:lnTo>
                  <a:pt x="5609253" y="649672"/>
                </a:lnTo>
                <a:lnTo>
                  <a:pt x="5619577" y="669251"/>
                </a:lnTo>
                <a:lnTo>
                  <a:pt x="5629188" y="688830"/>
                </a:lnTo>
                <a:lnTo>
                  <a:pt x="5638800" y="709121"/>
                </a:lnTo>
                <a:lnTo>
                  <a:pt x="5647699" y="729057"/>
                </a:lnTo>
                <a:lnTo>
                  <a:pt x="5656955" y="748992"/>
                </a:lnTo>
                <a:lnTo>
                  <a:pt x="5665499" y="769639"/>
                </a:lnTo>
                <a:lnTo>
                  <a:pt x="5674398" y="789930"/>
                </a:lnTo>
                <a:lnTo>
                  <a:pt x="5682586" y="810577"/>
                </a:lnTo>
                <a:lnTo>
                  <a:pt x="5690774" y="831936"/>
                </a:lnTo>
                <a:lnTo>
                  <a:pt x="5698605" y="852583"/>
                </a:lnTo>
                <a:lnTo>
                  <a:pt x="5706081" y="873942"/>
                </a:lnTo>
                <a:lnTo>
                  <a:pt x="5713557" y="895301"/>
                </a:lnTo>
                <a:lnTo>
                  <a:pt x="5720676" y="917017"/>
                </a:lnTo>
                <a:lnTo>
                  <a:pt x="5727440" y="938732"/>
                </a:lnTo>
                <a:lnTo>
                  <a:pt x="5733848" y="960447"/>
                </a:lnTo>
                <a:lnTo>
                  <a:pt x="5740255" y="982162"/>
                </a:lnTo>
                <a:lnTo>
                  <a:pt x="5746307" y="1004945"/>
                </a:lnTo>
                <a:lnTo>
                  <a:pt x="5752003" y="1027016"/>
                </a:lnTo>
                <a:lnTo>
                  <a:pt x="5757699" y="1049443"/>
                </a:lnTo>
                <a:lnTo>
                  <a:pt x="5763038" y="1071870"/>
                </a:lnTo>
                <a:lnTo>
                  <a:pt x="5767666" y="1095009"/>
                </a:lnTo>
                <a:lnTo>
                  <a:pt x="5772650" y="1117792"/>
                </a:lnTo>
                <a:lnTo>
                  <a:pt x="5776922" y="1140931"/>
                </a:lnTo>
                <a:lnTo>
                  <a:pt x="5781194" y="1164070"/>
                </a:lnTo>
                <a:lnTo>
                  <a:pt x="5785110" y="1187565"/>
                </a:lnTo>
                <a:lnTo>
                  <a:pt x="5788669" y="1211416"/>
                </a:lnTo>
                <a:lnTo>
                  <a:pt x="5792229" y="1235623"/>
                </a:lnTo>
                <a:lnTo>
                  <a:pt x="5795433" y="1259474"/>
                </a:lnTo>
                <a:lnTo>
                  <a:pt x="5798281" y="1283681"/>
                </a:lnTo>
                <a:lnTo>
                  <a:pt x="5800773" y="1307888"/>
                </a:lnTo>
                <a:lnTo>
                  <a:pt x="5803265" y="1332095"/>
                </a:lnTo>
                <a:lnTo>
                  <a:pt x="5805401" y="1357014"/>
                </a:lnTo>
                <a:lnTo>
                  <a:pt x="5807893" y="1381221"/>
                </a:lnTo>
                <a:lnTo>
                  <a:pt x="5809672" y="1406140"/>
                </a:lnTo>
                <a:lnTo>
                  <a:pt x="5811096" y="1431059"/>
                </a:lnTo>
                <a:lnTo>
                  <a:pt x="5812164" y="1455622"/>
                </a:lnTo>
                <a:lnTo>
                  <a:pt x="5813232" y="1480897"/>
                </a:lnTo>
                <a:lnTo>
                  <a:pt x="5813944" y="1505816"/>
                </a:lnTo>
                <a:lnTo>
                  <a:pt x="5814656" y="1531090"/>
                </a:lnTo>
                <a:lnTo>
                  <a:pt x="5815012" y="1556365"/>
                </a:lnTo>
                <a:lnTo>
                  <a:pt x="5815012" y="1581640"/>
                </a:lnTo>
                <a:lnTo>
                  <a:pt x="5815012" y="1606915"/>
                </a:lnTo>
                <a:lnTo>
                  <a:pt x="5814656" y="1632546"/>
                </a:lnTo>
                <a:lnTo>
                  <a:pt x="5813944" y="1657821"/>
                </a:lnTo>
                <a:lnTo>
                  <a:pt x="5813232" y="1683452"/>
                </a:lnTo>
                <a:lnTo>
                  <a:pt x="5812164" y="1709083"/>
                </a:lnTo>
                <a:lnTo>
                  <a:pt x="5810740" y="1734358"/>
                </a:lnTo>
                <a:lnTo>
                  <a:pt x="5809316" y="1760345"/>
                </a:lnTo>
                <a:lnTo>
                  <a:pt x="5807537" y="1785976"/>
                </a:lnTo>
                <a:lnTo>
                  <a:pt x="5805401" y="1811962"/>
                </a:lnTo>
                <a:lnTo>
                  <a:pt x="5803265" y="1837593"/>
                </a:lnTo>
                <a:lnTo>
                  <a:pt x="5800773" y="1863580"/>
                </a:lnTo>
                <a:lnTo>
                  <a:pt x="5798281" y="1889211"/>
                </a:lnTo>
                <a:lnTo>
                  <a:pt x="5795433" y="1915198"/>
                </a:lnTo>
                <a:lnTo>
                  <a:pt x="5792229" y="1940829"/>
                </a:lnTo>
                <a:lnTo>
                  <a:pt x="5788669" y="1966816"/>
                </a:lnTo>
                <a:lnTo>
                  <a:pt x="5781550" y="2019502"/>
                </a:lnTo>
                <a:lnTo>
                  <a:pt x="5773718" y="2072187"/>
                </a:lnTo>
                <a:lnTo>
                  <a:pt x="5764818" y="2124873"/>
                </a:lnTo>
                <a:lnTo>
                  <a:pt x="5755919" y="2177559"/>
                </a:lnTo>
                <a:lnTo>
                  <a:pt x="5745951" y="2229889"/>
                </a:lnTo>
                <a:lnTo>
                  <a:pt x="5735272" y="2281862"/>
                </a:lnTo>
                <a:lnTo>
                  <a:pt x="5724592" y="2333836"/>
                </a:lnTo>
                <a:lnTo>
                  <a:pt x="5712845" y="2385810"/>
                </a:lnTo>
                <a:lnTo>
                  <a:pt x="5700385" y="2437072"/>
                </a:lnTo>
                <a:lnTo>
                  <a:pt x="5687926" y="2487978"/>
                </a:lnTo>
                <a:lnTo>
                  <a:pt x="5674398" y="2538527"/>
                </a:lnTo>
                <a:lnTo>
                  <a:pt x="5660515" y="2588721"/>
                </a:lnTo>
                <a:lnTo>
                  <a:pt x="5645919" y="2638915"/>
                </a:lnTo>
                <a:lnTo>
                  <a:pt x="5630612" y="2688397"/>
                </a:lnTo>
                <a:lnTo>
                  <a:pt x="5614949" y="2737167"/>
                </a:lnTo>
                <a:lnTo>
                  <a:pt x="5599285" y="2785581"/>
                </a:lnTo>
                <a:lnTo>
                  <a:pt x="5582554" y="2833283"/>
                </a:lnTo>
                <a:lnTo>
                  <a:pt x="5565111" y="2880629"/>
                </a:lnTo>
                <a:lnTo>
                  <a:pt x="5547312" y="2927263"/>
                </a:lnTo>
                <a:lnTo>
                  <a:pt x="5529156" y="2973185"/>
                </a:lnTo>
                <a:lnTo>
                  <a:pt x="5509933" y="3018395"/>
                </a:lnTo>
                <a:lnTo>
                  <a:pt x="5490710" y="3063249"/>
                </a:lnTo>
                <a:lnTo>
                  <a:pt x="5470775" y="3107035"/>
                </a:lnTo>
                <a:lnTo>
                  <a:pt x="5450484" y="3150109"/>
                </a:lnTo>
                <a:lnTo>
                  <a:pt x="5429837" y="3192115"/>
                </a:lnTo>
                <a:lnTo>
                  <a:pt x="5408834" y="3233410"/>
                </a:lnTo>
                <a:lnTo>
                  <a:pt x="5386763" y="3274348"/>
                </a:lnTo>
                <a:lnTo>
                  <a:pt x="5364335" y="3313862"/>
                </a:lnTo>
                <a:lnTo>
                  <a:pt x="5341908" y="3352309"/>
                </a:lnTo>
                <a:lnTo>
                  <a:pt x="5318413" y="3389687"/>
                </a:lnTo>
                <a:lnTo>
                  <a:pt x="5294918" y="3426353"/>
                </a:lnTo>
                <a:lnTo>
                  <a:pt x="5271067" y="3461952"/>
                </a:lnTo>
                <a:lnTo>
                  <a:pt x="5253980" y="3486871"/>
                </a:lnTo>
                <a:lnTo>
                  <a:pt x="5236537" y="3511078"/>
                </a:lnTo>
                <a:lnTo>
                  <a:pt x="5219094" y="3535641"/>
                </a:lnTo>
                <a:lnTo>
                  <a:pt x="5201650" y="3559848"/>
                </a:lnTo>
                <a:lnTo>
                  <a:pt x="5183851" y="3583699"/>
                </a:lnTo>
                <a:lnTo>
                  <a:pt x="5166052" y="3607906"/>
                </a:lnTo>
                <a:lnTo>
                  <a:pt x="5148253" y="3631757"/>
                </a:lnTo>
                <a:lnTo>
                  <a:pt x="5130097" y="3655251"/>
                </a:lnTo>
                <a:lnTo>
                  <a:pt x="5111586" y="3678747"/>
                </a:lnTo>
                <a:lnTo>
                  <a:pt x="5093075" y="3702242"/>
                </a:lnTo>
                <a:lnTo>
                  <a:pt x="5074564" y="3725737"/>
                </a:lnTo>
                <a:lnTo>
                  <a:pt x="5056053" y="3748520"/>
                </a:lnTo>
                <a:lnTo>
                  <a:pt x="5037185" y="3771303"/>
                </a:lnTo>
                <a:lnTo>
                  <a:pt x="5018318" y="3794086"/>
                </a:lnTo>
                <a:lnTo>
                  <a:pt x="4999451" y="3816869"/>
                </a:lnTo>
                <a:lnTo>
                  <a:pt x="4980228" y="3839296"/>
                </a:lnTo>
                <a:lnTo>
                  <a:pt x="4961005" y="3861367"/>
                </a:lnTo>
                <a:lnTo>
                  <a:pt x="4941781" y="3883794"/>
                </a:lnTo>
                <a:lnTo>
                  <a:pt x="4922202" y="3905865"/>
                </a:lnTo>
                <a:lnTo>
                  <a:pt x="4902267" y="3927580"/>
                </a:lnTo>
                <a:lnTo>
                  <a:pt x="4882332" y="3949295"/>
                </a:lnTo>
                <a:lnTo>
                  <a:pt x="4862753" y="3971010"/>
                </a:lnTo>
                <a:lnTo>
                  <a:pt x="4842818" y="3992369"/>
                </a:lnTo>
                <a:lnTo>
                  <a:pt x="4822527" y="4013728"/>
                </a:lnTo>
                <a:lnTo>
                  <a:pt x="4802235" y="4034731"/>
                </a:lnTo>
                <a:lnTo>
                  <a:pt x="4781588" y="4055378"/>
                </a:lnTo>
                <a:lnTo>
                  <a:pt x="4761297" y="4076382"/>
                </a:lnTo>
                <a:lnTo>
                  <a:pt x="4740650" y="4097029"/>
                </a:lnTo>
                <a:lnTo>
                  <a:pt x="4720003" y="4117320"/>
                </a:lnTo>
                <a:lnTo>
                  <a:pt x="4699000" y="4137611"/>
                </a:lnTo>
                <a:lnTo>
                  <a:pt x="4678353" y="4157546"/>
                </a:lnTo>
                <a:lnTo>
                  <a:pt x="4656638" y="4177481"/>
                </a:lnTo>
                <a:lnTo>
                  <a:pt x="4635991" y="4197416"/>
                </a:lnTo>
                <a:lnTo>
                  <a:pt x="4614987" y="4216640"/>
                </a:lnTo>
                <a:lnTo>
                  <a:pt x="4593984" y="4235507"/>
                </a:lnTo>
                <a:lnTo>
                  <a:pt x="4572269" y="4254374"/>
                </a:lnTo>
                <a:lnTo>
                  <a:pt x="4550910" y="4273241"/>
                </a:lnTo>
                <a:lnTo>
                  <a:pt x="4529551" y="4291752"/>
                </a:lnTo>
                <a:lnTo>
                  <a:pt x="4507836" y="4309908"/>
                </a:lnTo>
                <a:lnTo>
                  <a:pt x="4485765" y="4328063"/>
                </a:lnTo>
                <a:lnTo>
                  <a:pt x="4463694" y="4345862"/>
                </a:lnTo>
                <a:lnTo>
                  <a:pt x="4441979" y="4363661"/>
                </a:lnTo>
                <a:lnTo>
                  <a:pt x="4419552" y="4381461"/>
                </a:lnTo>
                <a:lnTo>
                  <a:pt x="4397125" y="4398548"/>
                </a:lnTo>
                <a:lnTo>
                  <a:pt x="4374698" y="4415991"/>
                </a:lnTo>
                <a:lnTo>
                  <a:pt x="4352271" y="4432722"/>
                </a:lnTo>
                <a:lnTo>
                  <a:pt x="4329132" y="4449810"/>
                </a:lnTo>
                <a:lnTo>
                  <a:pt x="4306349" y="4466185"/>
                </a:lnTo>
                <a:lnTo>
                  <a:pt x="4283566" y="4482560"/>
                </a:lnTo>
                <a:lnTo>
                  <a:pt x="4260071" y="4498936"/>
                </a:lnTo>
                <a:lnTo>
                  <a:pt x="4236932" y="4514955"/>
                </a:lnTo>
                <a:lnTo>
                  <a:pt x="4213793" y="4530618"/>
                </a:lnTo>
                <a:lnTo>
                  <a:pt x="4189941" y="4546282"/>
                </a:lnTo>
                <a:lnTo>
                  <a:pt x="4166446" y="4561233"/>
                </a:lnTo>
                <a:lnTo>
                  <a:pt x="4142951" y="4576184"/>
                </a:lnTo>
                <a:lnTo>
                  <a:pt x="4118744" y="4591136"/>
                </a:lnTo>
                <a:lnTo>
                  <a:pt x="4094893" y="4606087"/>
                </a:lnTo>
                <a:lnTo>
                  <a:pt x="4071043" y="4620326"/>
                </a:lnTo>
                <a:lnTo>
                  <a:pt x="4046480" y="4634566"/>
                </a:lnTo>
                <a:lnTo>
                  <a:pt x="4022629" y="4648449"/>
                </a:lnTo>
                <a:lnTo>
                  <a:pt x="3998066" y="4661977"/>
                </a:lnTo>
                <a:lnTo>
                  <a:pt x="3973503" y="4675860"/>
                </a:lnTo>
                <a:lnTo>
                  <a:pt x="3948584" y="4689032"/>
                </a:lnTo>
                <a:lnTo>
                  <a:pt x="3924021" y="4701847"/>
                </a:lnTo>
                <a:lnTo>
                  <a:pt x="3899814" y="4714662"/>
                </a:lnTo>
                <a:lnTo>
                  <a:pt x="3874539" y="4727478"/>
                </a:lnTo>
                <a:lnTo>
                  <a:pt x="3849976" y="4739937"/>
                </a:lnTo>
                <a:lnTo>
                  <a:pt x="3824701" y="4752041"/>
                </a:lnTo>
                <a:lnTo>
                  <a:pt x="3799782" y="4764144"/>
                </a:lnTo>
                <a:lnTo>
                  <a:pt x="3774507" y="4776248"/>
                </a:lnTo>
                <a:lnTo>
                  <a:pt x="3749232" y="4787639"/>
                </a:lnTo>
                <a:lnTo>
                  <a:pt x="3724313" y="4799387"/>
                </a:lnTo>
                <a:lnTo>
                  <a:pt x="3698682" y="4810778"/>
                </a:lnTo>
                <a:lnTo>
                  <a:pt x="3673051" y="4821458"/>
                </a:lnTo>
                <a:lnTo>
                  <a:pt x="3647421" y="4832849"/>
                </a:lnTo>
                <a:lnTo>
                  <a:pt x="3621790" y="4843529"/>
                </a:lnTo>
                <a:lnTo>
                  <a:pt x="3595803" y="4854208"/>
                </a:lnTo>
                <a:lnTo>
                  <a:pt x="3570172" y="4864532"/>
                </a:lnTo>
                <a:lnTo>
                  <a:pt x="3544185" y="4874499"/>
                </a:lnTo>
                <a:lnTo>
                  <a:pt x="3518198" y="4884823"/>
                </a:lnTo>
                <a:lnTo>
                  <a:pt x="3491855" y="4894791"/>
                </a:lnTo>
                <a:lnTo>
                  <a:pt x="3465868" y="4904402"/>
                </a:lnTo>
                <a:lnTo>
                  <a:pt x="3439525" y="4914014"/>
                </a:lnTo>
                <a:lnTo>
                  <a:pt x="3413183" y="4922913"/>
                </a:lnTo>
                <a:lnTo>
                  <a:pt x="3386484" y="4932169"/>
                </a:lnTo>
                <a:lnTo>
                  <a:pt x="3360141" y="4940713"/>
                </a:lnTo>
                <a:lnTo>
                  <a:pt x="3333442" y="4949612"/>
                </a:lnTo>
                <a:lnTo>
                  <a:pt x="3307099" y="4957800"/>
                </a:lnTo>
                <a:lnTo>
                  <a:pt x="3280044" y="4966344"/>
                </a:lnTo>
                <a:lnTo>
                  <a:pt x="3252989" y="4974175"/>
                </a:lnTo>
                <a:lnTo>
                  <a:pt x="3226291" y="4982007"/>
                </a:lnTo>
                <a:lnTo>
                  <a:pt x="3199236" y="4989483"/>
                </a:lnTo>
                <a:lnTo>
                  <a:pt x="3172537" y="4996958"/>
                </a:lnTo>
                <a:lnTo>
                  <a:pt x="3145126" y="5004078"/>
                </a:lnTo>
                <a:lnTo>
                  <a:pt x="3118071" y="5010842"/>
                </a:lnTo>
                <a:lnTo>
                  <a:pt x="3090660" y="5017961"/>
                </a:lnTo>
                <a:lnTo>
                  <a:pt x="3035839" y="5030777"/>
                </a:lnTo>
                <a:lnTo>
                  <a:pt x="2980661" y="5043236"/>
                </a:lnTo>
                <a:lnTo>
                  <a:pt x="2925483" y="5054984"/>
                </a:lnTo>
                <a:lnTo>
                  <a:pt x="2869594" y="5066019"/>
                </a:lnTo>
                <a:lnTo>
                  <a:pt x="2814060" y="5076343"/>
                </a:lnTo>
                <a:lnTo>
                  <a:pt x="2758170" y="5085954"/>
                </a:lnTo>
                <a:lnTo>
                  <a:pt x="2702281" y="5095210"/>
                </a:lnTo>
                <a:lnTo>
                  <a:pt x="2645679" y="5103398"/>
                </a:lnTo>
                <a:lnTo>
                  <a:pt x="2589434" y="5111585"/>
                </a:lnTo>
                <a:lnTo>
                  <a:pt x="2532832" y="5118349"/>
                </a:lnTo>
                <a:lnTo>
                  <a:pt x="2504354" y="5121909"/>
                </a:lnTo>
                <a:lnTo>
                  <a:pt x="2476231" y="5125113"/>
                </a:lnTo>
                <a:lnTo>
                  <a:pt x="2447396" y="5127961"/>
                </a:lnTo>
                <a:lnTo>
                  <a:pt x="2418917" y="5130453"/>
                </a:lnTo>
                <a:lnTo>
                  <a:pt x="2390438" y="5132945"/>
                </a:lnTo>
                <a:lnTo>
                  <a:pt x="2361959" y="5135436"/>
                </a:lnTo>
                <a:lnTo>
                  <a:pt x="2333125" y="5137572"/>
                </a:lnTo>
                <a:lnTo>
                  <a:pt x="2304646" y="5139708"/>
                </a:lnTo>
                <a:lnTo>
                  <a:pt x="2275811" y="5141488"/>
                </a:lnTo>
                <a:lnTo>
                  <a:pt x="2246977" y="5142912"/>
                </a:lnTo>
                <a:lnTo>
                  <a:pt x="2218142" y="5144336"/>
                </a:lnTo>
                <a:lnTo>
                  <a:pt x="2189307" y="5145760"/>
                </a:lnTo>
                <a:lnTo>
                  <a:pt x="2148724" y="5146828"/>
                </a:lnTo>
                <a:lnTo>
                  <a:pt x="2107786" y="5147540"/>
                </a:lnTo>
                <a:lnTo>
                  <a:pt x="2066136" y="5147540"/>
                </a:lnTo>
                <a:lnTo>
                  <a:pt x="2024486" y="5146828"/>
                </a:lnTo>
                <a:lnTo>
                  <a:pt x="1982124" y="5145404"/>
                </a:lnTo>
                <a:lnTo>
                  <a:pt x="1939405" y="5143268"/>
                </a:lnTo>
                <a:lnTo>
                  <a:pt x="1895975" y="5140776"/>
                </a:lnTo>
                <a:lnTo>
                  <a:pt x="1852901" y="5136860"/>
                </a:lnTo>
                <a:lnTo>
                  <a:pt x="1809115" y="5132945"/>
                </a:lnTo>
                <a:lnTo>
                  <a:pt x="1765329" y="5128317"/>
                </a:lnTo>
                <a:lnTo>
                  <a:pt x="1720831" y="5123333"/>
                </a:lnTo>
                <a:lnTo>
                  <a:pt x="1676689" y="5116925"/>
                </a:lnTo>
                <a:lnTo>
                  <a:pt x="1632191" y="5110517"/>
                </a:lnTo>
                <a:lnTo>
                  <a:pt x="1587337" y="5103042"/>
                </a:lnTo>
                <a:lnTo>
                  <a:pt x="1542838" y="5095210"/>
                </a:lnTo>
                <a:lnTo>
                  <a:pt x="1497628" y="5086666"/>
                </a:lnTo>
                <a:lnTo>
                  <a:pt x="1453130" y="5077411"/>
                </a:lnTo>
                <a:lnTo>
                  <a:pt x="1408276" y="5067443"/>
                </a:lnTo>
                <a:lnTo>
                  <a:pt x="1363422" y="5056764"/>
                </a:lnTo>
                <a:lnTo>
                  <a:pt x="1318568" y="5045728"/>
                </a:lnTo>
                <a:lnTo>
                  <a:pt x="1273714" y="5033625"/>
                </a:lnTo>
                <a:lnTo>
                  <a:pt x="1229572" y="5021521"/>
                </a:lnTo>
                <a:lnTo>
                  <a:pt x="1184718" y="5008350"/>
                </a:lnTo>
                <a:lnTo>
                  <a:pt x="1140932" y="4994466"/>
                </a:lnTo>
                <a:lnTo>
                  <a:pt x="1096789" y="4979871"/>
                </a:lnTo>
                <a:lnTo>
                  <a:pt x="1053003" y="4965276"/>
                </a:lnTo>
                <a:lnTo>
                  <a:pt x="1009573" y="4949612"/>
                </a:lnTo>
                <a:lnTo>
                  <a:pt x="966499" y="4933237"/>
                </a:lnTo>
                <a:lnTo>
                  <a:pt x="923425" y="4916150"/>
                </a:lnTo>
                <a:lnTo>
                  <a:pt x="881063" y="4898706"/>
                </a:lnTo>
                <a:lnTo>
                  <a:pt x="839056" y="4880551"/>
                </a:lnTo>
                <a:lnTo>
                  <a:pt x="797406" y="4861684"/>
                </a:lnTo>
                <a:lnTo>
                  <a:pt x="777827" y="4852072"/>
                </a:lnTo>
                <a:lnTo>
                  <a:pt x="758248" y="4842817"/>
                </a:lnTo>
                <a:lnTo>
                  <a:pt x="739025" y="4832849"/>
                </a:lnTo>
                <a:lnTo>
                  <a:pt x="719801" y="4822882"/>
                </a:lnTo>
                <a:lnTo>
                  <a:pt x="700934" y="4812914"/>
                </a:lnTo>
                <a:lnTo>
                  <a:pt x="682067" y="4802591"/>
                </a:lnTo>
                <a:lnTo>
                  <a:pt x="663912" y="4792267"/>
                </a:lnTo>
                <a:lnTo>
                  <a:pt x="645401" y="4781231"/>
                </a:lnTo>
                <a:lnTo>
                  <a:pt x="627245" y="4770196"/>
                </a:lnTo>
                <a:lnTo>
                  <a:pt x="609446" y="4759516"/>
                </a:lnTo>
                <a:lnTo>
                  <a:pt x="591647" y="4748125"/>
                </a:lnTo>
                <a:lnTo>
                  <a:pt x="574204" y="4736377"/>
                </a:lnTo>
                <a:lnTo>
                  <a:pt x="557116" y="4724986"/>
                </a:lnTo>
                <a:lnTo>
                  <a:pt x="540029" y="4713238"/>
                </a:lnTo>
                <a:lnTo>
                  <a:pt x="523298" y="4701135"/>
                </a:lnTo>
                <a:lnTo>
                  <a:pt x="506567" y="4689032"/>
                </a:lnTo>
                <a:lnTo>
                  <a:pt x="490191" y="4676928"/>
                </a:lnTo>
                <a:lnTo>
                  <a:pt x="473816" y="4664113"/>
                </a:lnTo>
                <a:lnTo>
                  <a:pt x="457797" y="4652009"/>
                </a:lnTo>
                <a:lnTo>
                  <a:pt x="442133" y="4639194"/>
                </a:lnTo>
                <a:lnTo>
                  <a:pt x="426826" y="4626378"/>
                </a:lnTo>
                <a:lnTo>
                  <a:pt x="411519" y="4613207"/>
                </a:lnTo>
                <a:lnTo>
                  <a:pt x="396567" y="4600391"/>
                </a:lnTo>
                <a:lnTo>
                  <a:pt x="381616" y="4587220"/>
                </a:lnTo>
                <a:lnTo>
                  <a:pt x="367020" y="4573692"/>
                </a:lnTo>
                <a:lnTo>
                  <a:pt x="352781" y="4560521"/>
                </a:lnTo>
                <a:lnTo>
                  <a:pt x="338898" y="4546994"/>
                </a:lnTo>
                <a:lnTo>
                  <a:pt x="325014" y="4533466"/>
                </a:lnTo>
                <a:lnTo>
                  <a:pt x="311487" y="4519583"/>
                </a:lnTo>
                <a:lnTo>
                  <a:pt x="297959" y="4505699"/>
                </a:lnTo>
                <a:lnTo>
                  <a:pt x="284788" y="4491816"/>
                </a:lnTo>
                <a:lnTo>
                  <a:pt x="272328" y="4478288"/>
                </a:lnTo>
                <a:lnTo>
                  <a:pt x="259513" y="4464405"/>
                </a:lnTo>
                <a:lnTo>
                  <a:pt x="247410" y="4450522"/>
                </a:lnTo>
                <a:lnTo>
                  <a:pt x="236018" y="4436282"/>
                </a:lnTo>
                <a:lnTo>
                  <a:pt x="224271" y="4421687"/>
                </a:lnTo>
                <a:lnTo>
                  <a:pt x="212879" y="4407804"/>
                </a:lnTo>
                <a:lnTo>
                  <a:pt x="202200" y="4393208"/>
                </a:lnTo>
                <a:lnTo>
                  <a:pt x="191164" y="4378613"/>
                </a:lnTo>
                <a:lnTo>
                  <a:pt x="180484" y="4363661"/>
                </a:lnTo>
                <a:lnTo>
                  <a:pt x="170517" y="4348710"/>
                </a:lnTo>
                <a:lnTo>
                  <a:pt x="160549" y="4333759"/>
                </a:lnTo>
                <a:lnTo>
                  <a:pt x="151294" y="4319163"/>
                </a:lnTo>
                <a:lnTo>
                  <a:pt x="141682" y="4303856"/>
                </a:lnTo>
                <a:lnTo>
                  <a:pt x="132783" y="4288548"/>
                </a:lnTo>
                <a:lnTo>
                  <a:pt x="123883" y="4272885"/>
                </a:lnTo>
                <a:lnTo>
                  <a:pt x="115695" y="4257578"/>
                </a:lnTo>
                <a:lnTo>
                  <a:pt x="107152" y="4241915"/>
                </a:lnTo>
                <a:lnTo>
                  <a:pt x="99676" y="4226251"/>
                </a:lnTo>
                <a:lnTo>
                  <a:pt x="91844" y="4210588"/>
                </a:lnTo>
                <a:lnTo>
                  <a:pt x="84368" y="4194569"/>
                </a:lnTo>
                <a:lnTo>
                  <a:pt x="77249" y="4178905"/>
                </a:lnTo>
                <a:lnTo>
                  <a:pt x="70485" y="4163242"/>
                </a:lnTo>
                <a:lnTo>
                  <a:pt x="64077" y="4147223"/>
                </a:lnTo>
                <a:lnTo>
                  <a:pt x="57670" y="4130847"/>
                </a:lnTo>
                <a:lnTo>
                  <a:pt x="51974" y="4114828"/>
                </a:lnTo>
                <a:lnTo>
                  <a:pt x="46278" y="4098809"/>
                </a:lnTo>
                <a:lnTo>
                  <a:pt x="40938" y="4082433"/>
                </a:lnTo>
                <a:lnTo>
                  <a:pt x="35955" y="4066058"/>
                </a:lnTo>
                <a:lnTo>
                  <a:pt x="30971" y="4049683"/>
                </a:lnTo>
                <a:lnTo>
                  <a:pt x="26699" y="4033663"/>
                </a:lnTo>
                <a:lnTo>
                  <a:pt x="22071" y="4017288"/>
                </a:lnTo>
                <a:lnTo>
                  <a:pt x="18155" y="4000557"/>
                </a:lnTo>
                <a:lnTo>
                  <a:pt x="14595" y="3984182"/>
                </a:lnTo>
                <a:lnTo>
                  <a:pt x="11748" y="3967450"/>
                </a:lnTo>
                <a:lnTo>
                  <a:pt x="9612" y="3951075"/>
                </a:lnTo>
                <a:lnTo>
                  <a:pt x="7120" y="3934344"/>
                </a:lnTo>
                <a:lnTo>
                  <a:pt x="4984" y="3918324"/>
                </a:lnTo>
                <a:lnTo>
                  <a:pt x="3560" y="3901949"/>
                </a:lnTo>
                <a:lnTo>
                  <a:pt x="2492" y="3885574"/>
                </a:lnTo>
                <a:lnTo>
                  <a:pt x="1424" y="3869198"/>
                </a:lnTo>
                <a:lnTo>
                  <a:pt x="712" y="3853179"/>
                </a:lnTo>
                <a:lnTo>
                  <a:pt x="0" y="3836804"/>
                </a:lnTo>
                <a:lnTo>
                  <a:pt x="0" y="3820784"/>
                </a:lnTo>
                <a:lnTo>
                  <a:pt x="0" y="3805121"/>
                </a:lnTo>
                <a:lnTo>
                  <a:pt x="356" y="3789102"/>
                </a:lnTo>
                <a:lnTo>
                  <a:pt x="1068" y="3773439"/>
                </a:lnTo>
                <a:lnTo>
                  <a:pt x="2136" y="3757419"/>
                </a:lnTo>
                <a:lnTo>
                  <a:pt x="3204" y="3742112"/>
                </a:lnTo>
                <a:lnTo>
                  <a:pt x="4628" y="3726805"/>
                </a:lnTo>
                <a:lnTo>
                  <a:pt x="6408" y="3711497"/>
                </a:lnTo>
                <a:lnTo>
                  <a:pt x="8188" y="3696190"/>
                </a:lnTo>
                <a:lnTo>
                  <a:pt x="10680" y="3680882"/>
                </a:lnTo>
                <a:lnTo>
                  <a:pt x="13172" y="3665575"/>
                </a:lnTo>
                <a:lnTo>
                  <a:pt x="16019" y="3650624"/>
                </a:lnTo>
                <a:lnTo>
                  <a:pt x="18867" y="3635672"/>
                </a:lnTo>
                <a:lnTo>
                  <a:pt x="22071" y="3621077"/>
                </a:lnTo>
                <a:lnTo>
                  <a:pt x="25275" y="3606126"/>
                </a:lnTo>
                <a:lnTo>
                  <a:pt x="29547" y="3591530"/>
                </a:lnTo>
                <a:lnTo>
                  <a:pt x="33463" y="3576935"/>
                </a:lnTo>
                <a:lnTo>
                  <a:pt x="37378" y="3562696"/>
                </a:lnTo>
                <a:lnTo>
                  <a:pt x="41650" y="3548100"/>
                </a:lnTo>
                <a:lnTo>
                  <a:pt x="46634" y="3534217"/>
                </a:lnTo>
                <a:lnTo>
                  <a:pt x="51618" y="3520333"/>
                </a:lnTo>
                <a:lnTo>
                  <a:pt x="56602" y="3506094"/>
                </a:lnTo>
                <a:lnTo>
                  <a:pt x="62298" y="3492211"/>
                </a:lnTo>
                <a:lnTo>
                  <a:pt x="67637" y="3478327"/>
                </a:lnTo>
                <a:lnTo>
                  <a:pt x="73333" y="3465156"/>
                </a:lnTo>
                <a:lnTo>
                  <a:pt x="79385" y="3451628"/>
                </a:lnTo>
                <a:lnTo>
                  <a:pt x="85793" y="3438457"/>
                </a:lnTo>
                <a:lnTo>
                  <a:pt x="91844" y="3425285"/>
                </a:lnTo>
                <a:lnTo>
                  <a:pt x="98964" y="3412470"/>
                </a:lnTo>
                <a:lnTo>
                  <a:pt x="105728" y="3399655"/>
                </a:lnTo>
                <a:lnTo>
                  <a:pt x="112491" y="3386839"/>
                </a:lnTo>
                <a:lnTo>
                  <a:pt x="119967" y="3374380"/>
                </a:lnTo>
                <a:lnTo>
                  <a:pt x="127443" y="3362276"/>
                </a:lnTo>
                <a:lnTo>
                  <a:pt x="135274" y="3349817"/>
                </a:lnTo>
                <a:lnTo>
                  <a:pt x="142750" y="3337713"/>
                </a:lnTo>
                <a:lnTo>
                  <a:pt x="151294" y="3326322"/>
                </a:lnTo>
                <a:lnTo>
                  <a:pt x="159125" y="3314218"/>
                </a:lnTo>
                <a:lnTo>
                  <a:pt x="168025" y="3302827"/>
                </a:lnTo>
                <a:lnTo>
                  <a:pt x="176213" y="3291435"/>
                </a:lnTo>
                <a:lnTo>
                  <a:pt x="185468" y="3280044"/>
                </a:lnTo>
                <a:lnTo>
                  <a:pt x="194368" y="3269008"/>
                </a:lnTo>
                <a:lnTo>
                  <a:pt x="203623" y="3258329"/>
                </a:lnTo>
                <a:lnTo>
                  <a:pt x="212879" y="3247293"/>
                </a:lnTo>
                <a:lnTo>
                  <a:pt x="222491" y="3236613"/>
                </a:lnTo>
                <a:lnTo>
                  <a:pt x="232102" y="3226290"/>
                </a:lnTo>
                <a:lnTo>
                  <a:pt x="242070" y="3215610"/>
                </a:lnTo>
                <a:lnTo>
                  <a:pt x="252037" y="3205643"/>
                </a:lnTo>
                <a:lnTo>
                  <a:pt x="262005" y="3195675"/>
                </a:lnTo>
                <a:lnTo>
                  <a:pt x="272685" y="3186064"/>
                </a:lnTo>
                <a:lnTo>
                  <a:pt x="283008" y="3176096"/>
                </a:lnTo>
                <a:lnTo>
                  <a:pt x="293688" y="3166484"/>
                </a:lnTo>
                <a:lnTo>
                  <a:pt x="304723" y="3157229"/>
                </a:lnTo>
                <a:lnTo>
                  <a:pt x="315403" y="3147973"/>
                </a:lnTo>
                <a:lnTo>
                  <a:pt x="326794" y="3139074"/>
                </a:lnTo>
                <a:lnTo>
                  <a:pt x="337830" y="3129818"/>
                </a:lnTo>
                <a:lnTo>
                  <a:pt x="360257" y="3113087"/>
                </a:lnTo>
                <a:lnTo>
                  <a:pt x="383040" y="3096711"/>
                </a:lnTo>
                <a:lnTo>
                  <a:pt x="406535" y="3081404"/>
                </a:lnTo>
                <a:lnTo>
                  <a:pt x="430742" y="3066453"/>
                </a:lnTo>
                <a:lnTo>
                  <a:pt x="454949" y="3052213"/>
                </a:lnTo>
                <a:lnTo>
                  <a:pt x="480224" y="3038686"/>
                </a:lnTo>
                <a:lnTo>
                  <a:pt x="505855" y="3025515"/>
                </a:lnTo>
                <a:lnTo>
                  <a:pt x="532197" y="3013411"/>
                </a:lnTo>
                <a:lnTo>
                  <a:pt x="558540" y="3001308"/>
                </a:lnTo>
                <a:lnTo>
                  <a:pt x="585951" y="2990272"/>
                </a:lnTo>
                <a:lnTo>
                  <a:pt x="613362" y="2979593"/>
                </a:lnTo>
                <a:lnTo>
                  <a:pt x="641841" y="2969625"/>
                </a:lnTo>
                <a:lnTo>
                  <a:pt x="670676" y="2960369"/>
                </a:lnTo>
                <a:lnTo>
                  <a:pt x="699510" y="2951113"/>
                </a:lnTo>
                <a:lnTo>
                  <a:pt x="729057" y="2942926"/>
                </a:lnTo>
                <a:lnTo>
                  <a:pt x="759316" y="2935094"/>
                </a:lnTo>
                <a:lnTo>
                  <a:pt x="790286" y="2927975"/>
                </a:lnTo>
                <a:lnTo>
                  <a:pt x="820901" y="2920855"/>
                </a:lnTo>
                <a:lnTo>
                  <a:pt x="852584" y="2914803"/>
                </a:lnTo>
                <a:lnTo>
                  <a:pt x="884622" y="2909108"/>
                </a:lnTo>
                <a:lnTo>
                  <a:pt x="917017" y="2903768"/>
                </a:lnTo>
                <a:lnTo>
                  <a:pt x="949768" y="2899140"/>
                </a:lnTo>
                <a:lnTo>
                  <a:pt x="982874" y="2895224"/>
                </a:lnTo>
                <a:lnTo>
                  <a:pt x="1016693" y="2891308"/>
                </a:lnTo>
                <a:lnTo>
                  <a:pt x="1050867" y="2888460"/>
                </a:lnTo>
                <a:lnTo>
                  <a:pt x="1084686" y="2885257"/>
                </a:lnTo>
                <a:lnTo>
                  <a:pt x="1119928" y="2883120"/>
                </a:lnTo>
                <a:lnTo>
                  <a:pt x="1155171" y="2881341"/>
                </a:lnTo>
                <a:lnTo>
                  <a:pt x="1190769" y="2879917"/>
                </a:lnTo>
                <a:lnTo>
                  <a:pt x="1226724" y="2878849"/>
                </a:lnTo>
                <a:lnTo>
                  <a:pt x="1263034" y="2878493"/>
                </a:lnTo>
                <a:lnTo>
                  <a:pt x="1299701" y="2878137"/>
                </a:lnTo>
                <a:lnTo>
                  <a:pt x="1325332" y="2878137"/>
                </a:lnTo>
                <a:lnTo>
                  <a:pt x="1351319" y="2877781"/>
                </a:lnTo>
                <a:lnTo>
                  <a:pt x="1376949" y="2877425"/>
                </a:lnTo>
                <a:lnTo>
                  <a:pt x="1402936" y="2876713"/>
                </a:lnTo>
                <a:lnTo>
                  <a:pt x="1428567" y="2875645"/>
                </a:lnTo>
                <a:lnTo>
                  <a:pt x="1454554" y="2874221"/>
                </a:lnTo>
                <a:lnTo>
                  <a:pt x="1480185" y="2872797"/>
                </a:lnTo>
                <a:lnTo>
                  <a:pt x="1506172" y="2871017"/>
                </a:lnTo>
                <a:lnTo>
                  <a:pt x="1531803" y="2868525"/>
                </a:lnTo>
                <a:lnTo>
                  <a:pt x="1557434" y="2866389"/>
                </a:lnTo>
                <a:lnTo>
                  <a:pt x="1582709" y="2863897"/>
                </a:lnTo>
                <a:lnTo>
                  <a:pt x="1608340" y="2861050"/>
                </a:lnTo>
                <a:lnTo>
                  <a:pt x="1633615" y="2857846"/>
                </a:lnTo>
                <a:lnTo>
                  <a:pt x="1659245" y="2854286"/>
                </a:lnTo>
                <a:lnTo>
                  <a:pt x="1684520" y="2850370"/>
                </a:lnTo>
                <a:lnTo>
                  <a:pt x="1709439" y="2846454"/>
                </a:lnTo>
                <a:lnTo>
                  <a:pt x="1734714" y="2842182"/>
                </a:lnTo>
                <a:lnTo>
                  <a:pt x="1759633" y="2837911"/>
                </a:lnTo>
                <a:lnTo>
                  <a:pt x="1784908" y="2832571"/>
                </a:lnTo>
                <a:lnTo>
                  <a:pt x="1809471" y="2827587"/>
                </a:lnTo>
                <a:lnTo>
                  <a:pt x="1834390" y="2822247"/>
                </a:lnTo>
                <a:lnTo>
                  <a:pt x="1858953" y="2816195"/>
                </a:lnTo>
                <a:lnTo>
                  <a:pt x="1883160" y="2810144"/>
                </a:lnTo>
                <a:lnTo>
                  <a:pt x="1908079" y="2803736"/>
                </a:lnTo>
                <a:lnTo>
                  <a:pt x="1931930" y="2796972"/>
                </a:lnTo>
                <a:lnTo>
                  <a:pt x="1956493" y="2789853"/>
                </a:lnTo>
                <a:lnTo>
                  <a:pt x="1980344" y="2782377"/>
                </a:lnTo>
                <a:lnTo>
                  <a:pt x="2004195" y="2774901"/>
                </a:lnTo>
                <a:lnTo>
                  <a:pt x="2028046" y="2767070"/>
                </a:lnTo>
                <a:lnTo>
                  <a:pt x="2051541" y="2758526"/>
                </a:lnTo>
                <a:lnTo>
                  <a:pt x="2075036" y="2749982"/>
                </a:lnTo>
                <a:lnTo>
                  <a:pt x="2098175" y="2740727"/>
                </a:lnTo>
                <a:lnTo>
                  <a:pt x="2121314" y="2731471"/>
                </a:lnTo>
                <a:lnTo>
                  <a:pt x="2144453" y="2721860"/>
                </a:lnTo>
                <a:lnTo>
                  <a:pt x="2167592" y="2711536"/>
                </a:lnTo>
                <a:lnTo>
                  <a:pt x="2190375" y="2701568"/>
                </a:lnTo>
                <a:lnTo>
                  <a:pt x="2212802" y="2690889"/>
                </a:lnTo>
                <a:lnTo>
                  <a:pt x="2235585" y="2680209"/>
                </a:lnTo>
                <a:lnTo>
                  <a:pt x="2258012" y="2668818"/>
                </a:lnTo>
                <a:lnTo>
                  <a:pt x="2280439" y="2657070"/>
                </a:lnTo>
                <a:lnTo>
                  <a:pt x="2302866" y="2645679"/>
                </a:lnTo>
                <a:lnTo>
                  <a:pt x="2324937" y="2633575"/>
                </a:lnTo>
                <a:lnTo>
                  <a:pt x="2346652" y="2620760"/>
                </a:lnTo>
                <a:lnTo>
                  <a:pt x="2368367" y="2608300"/>
                </a:lnTo>
                <a:lnTo>
                  <a:pt x="2390438" y="2595485"/>
                </a:lnTo>
                <a:lnTo>
                  <a:pt x="2411797" y="2582314"/>
                </a:lnTo>
                <a:lnTo>
                  <a:pt x="2433156" y="2568430"/>
                </a:lnTo>
                <a:lnTo>
                  <a:pt x="2454516" y="2554547"/>
                </a:lnTo>
                <a:lnTo>
                  <a:pt x="2475875" y="2541019"/>
                </a:lnTo>
                <a:lnTo>
                  <a:pt x="2496878" y="2526424"/>
                </a:lnTo>
                <a:lnTo>
                  <a:pt x="2517525" y="2511829"/>
                </a:lnTo>
                <a:lnTo>
                  <a:pt x="2538172" y="2496877"/>
                </a:lnTo>
                <a:lnTo>
                  <a:pt x="2558819" y="2481570"/>
                </a:lnTo>
                <a:lnTo>
                  <a:pt x="2579466" y="2466262"/>
                </a:lnTo>
                <a:lnTo>
                  <a:pt x="2599402" y="2450243"/>
                </a:lnTo>
                <a:lnTo>
                  <a:pt x="2619692" y="2434580"/>
                </a:lnTo>
                <a:lnTo>
                  <a:pt x="2639272" y="2418561"/>
                </a:lnTo>
                <a:lnTo>
                  <a:pt x="2659207" y="2401829"/>
                </a:lnTo>
                <a:lnTo>
                  <a:pt x="2678430" y="2385098"/>
                </a:lnTo>
                <a:lnTo>
                  <a:pt x="2698009" y="2368011"/>
                </a:lnTo>
                <a:lnTo>
                  <a:pt x="2717588" y="2350923"/>
                </a:lnTo>
                <a:lnTo>
                  <a:pt x="2736456" y="2333124"/>
                </a:lnTo>
                <a:lnTo>
                  <a:pt x="2755323" y="2315325"/>
                </a:lnTo>
                <a:lnTo>
                  <a:pt x="2773834" y="2297526"/>
                </a:lnTo>
                <a:lnTo>
                  <a:pt x="2793057" y="2278303"/>
                </a:lnTo>
                <a:lnTo>
                  <a:pt x="2811924" y="2258723"/>
                </a:lnTo>
                <a:lnTo>
                  <a:pt x="2830791" y="2239500"/>
                </a:lnTo>
                <a:lnTo>
                  <a:pt x="2849303" y="2219565"/>
                </a:lnTo>
                <a:lnTo>
                  <a:pt x="2867458" y="2199630"/>
                </a:lnTo>
                <a:lnTo>
                  <a:pt x="2885613" y="2178983"/>
                </a:lnTo>
                <a:lnTo>
                  <a:pt x="2903768" y="2158692"/>
                </a:lnTo>
                <a:lnTo>
                  <a:pt x="2921568" y="2137333"/>
                </a:lnTo>
                <a:lnTo>
                  <a:pt x="2939011" y="2116329"/>
                </a:lnTo>
                <a:lnTo>
                  <a:pt x="2956454" y="2094614"/>
                </a:lnTo>
                <a:lnTo>
                  <a:pt x="2973897" y="2073255"/>
                </a:lnTo>
                <a:lnTo>
                  <a:pt x="2990985" y="2051184"/>
                </a:lnTo>
                <a:lnTo>
                  <a:pt x="3007716" y="2028757"/>
                </a:lnTo>
                <a:lnTo>
                  <a:pt x="3024803" y="2006686"/>
                </a:lnTo>
                <a:lnTo>
                  <a:pt x="3041178" y="1983903"/>
                </a:lnTo>
                <a:lnTo>
                  <a:pt x="3057910" y="1961120"/>
                </a:lnTo>
                <a:lnTo>
                  <a:pt x="3073929" y="1937981"/>
                </a:lnTo>
                <a:lnTo>
                  <a:pt x="3090304" y="1914842"/>
                </a:lnTo>
                <a:lnTo>
                  <a:pt x="3106324" y="1891347"/>
                </a:lnTo>
                <a:lnTo>
                  <a:pt x="3121987" y="1867852"/>
                </a:lnTo>
                <a:lnTo>
                  <a:pt x="3138006" y="1844001"/>
                </a:lnTo>
                <a:lnTo>
                  <a:pt x="3153670" y="1819794"/>
                </a:lnTo>
                <a:lnTo>
                  <a:pt x="3168977" y="1795943"/>
                </a:lnTo>
                <a:lnTo>
                  <a:pt x="3183928" y="1771736"/>
                </a:lnTo>
                <a:lnTo>
                  <a:pt x="3214187" y="1722610"/>
                </a:lnTo>
                <a:lnTo>
                  <a:pt x="3244090" y="1672772"/>
                </a:lnTo>
                <a:lnTo>
                  <a:pt x="3273637" y="1622579"/>
                </a:lnTo>
                <a:lnTo>
                  <a:pt x="3302115" y="1571673"/>
                </a:lnTo>
                <a:lnTo>
                  <a:pt x="3331306" y="1519343"/>
                </a:lnTo>
                <a:lnTo>
                  <a:pt x="3360141" y="1466657"/>
                </a:lnTo>
                <a:lnTo>
                  <a:pt x="3388264" y="1413615"/>
                </a:lnTo>
                <a:lnTo>
                  <a:pt x="3416030" y="1359862"/>
                </a:lnTo>
                <a:lnTo>
                  <a:pt x="3443441" y="1306108"/>
                </a:lnTo>
                <a:lnTo>
                  <a:pt x="3470496" y="1251998"/>
                </a:lnTo>
                <a:lnTo>
                  <a:pt x="3497195" y="1197889"/>
                </a:lnTo>
                <a:lnTo>
                  <a:pt x="3523538" y="1142711"/>
                </a:lnTo>
                <a:lnTo>
                  <a:pt x="3549525" y="1088245"/>
                </a:lnTo>
                <a:lnTo>
                  <a:pt x="3575512" y="1033068"/>
                </a:lnTo>
                <a:lnTo>
                  <a:pt x="3601143" y="977890"/>
                </a:lnTo>
                <a:lnTo>
                  <a:pt x="3626773" y="922712"/>
                </a:lnTo>
                <a:lnTo>
                  <a:pt x="3651692" y="867535"/>
                </a:lnTo>
                <a:lnTo>
                  <a:pt x="3676967" y="812001"/>
                </a:lnTo>
                <a:lnTo>
                  <a:pt x="3701886" y="756111"/>
                </a:lnTo>
                <a:lnTo>
                  <a:pt x="3726805" y="700578"/>
                </a:lnTo>
                <a:lnTo>
                  <a:pt x="3744604" y="662843"/>
                </a:lnTo>
                <a:lnTo>
                  <a:pt x="3762760" y="625821"/>
                </a:lnTo>
                <a:lnTo>
                  <a:pt x="3781627" y="589867"/>
                </a:lnTo>
                <a:lnTo>
                  <a:pt x="3801206" y="554980"/>
                </a:lnTo>
                <a:lnTo>
                  <a:pt x="3821497" y="520805"/>
                </a:lnTo>
                <a:lnTo>
                  <a:pt x="3842144" y="487699"/>
                </a:lnTo>
                <a:lnTo>
                  <a:pt x="3863859" y="455660"/>
                </a:lnTo>
                <a:lnTo>
                  <a:pt x="3885930" y="424690"/>
                </a:lnTo>
                <a:lnTo>
                  <a:pt x="3908357" y="395143"/>
                </a:lnTo>
                <a:lnTo>
                  <a:pt x="3931852" y="365952"/>
                </a:lnTo>
                <a:lnTo>
                  <a:pt x="3955347" y="338185"/>
                </a:lnTo>
                <a:lnTo>
                  <a:pt x="3979554" y="311486"/>
                </a:lnTo>
                <a:lnTo>
                  <a:pt x="4004473" y="285500"/>
                </a:lnTo>
                <a:lnTo>
                  <a:pt x="4029748" y="260937"/>
                </a:lnTo>
                <a:lnTo>
                  <a:pt x="4055379" y="237442"/>
                </a:lnTo>
                <a:lnTo>
                  <a:pt x="4081722" y="214659"/>
                </a:lnTo>
                <a:lnTo>
                  <a:pt x="4108421" y="193299"/>
                </a:lnTo>
                <a:lnTo>
                  <a:pt x="4135476" y="173008"/>
                </a:lnTo>
                <a:lnTo>
                  <a:pt x="4163243" y="153785"/>
                </a:lnTo>
                <a:lnTo>
                  <a:pt x="4191009" y="135630"/>
                </a:lnTo>
                <a:lnTo>
                  <a:pt x="4219488" y="118543"/>
                </a:lnTo>
                <a:lnTo>
                  <a:pt x="4248323" y="102523"/>
                </a:lnTo>
                <a:lnTo>
                  <a:pt x="4277514" y="87928"/>
                </a:lnTo>
                <a:lnTo>
                  <a:pt x="4307061" y="74045"/>
                </a:lnTo>
                <a:lnTo>
                  <a:pt x="4336963" y="61585"/>
                </a:lnTo>
                <a:lnTo>
                  <a:pt x="4367222" y="50194"/>
                </a:lnTo>
                <a:lnTo>
                  <a:pt x="4397481" y="39870"/>
                </a:lnTo>
                <a:lnTo>
                  <a:pt x="4428095" y="30970"/>
                </a:lnTo>
                <a:lnTo>
                  <a:pt x="4459422" y="22783"/>
                </a:lnTo>
                <a:lnTo>
                  <a:pt x="4490749" y="16019"/>
                </a:lnTo>
                <a:lnTo>
                  <a:pt x="4522431" y="10679"/>
                </a:lnTo>
                <a:lnTo>
                  <a:pt x="4553758" y="5696"/>
                </a:lnTo>
                <a:lnTo>
                  <a:pt x="4569777" y="3916"/>
                </a:lnTo>
                <a:lnTo>
                  <a:pt x="4586153" y="2492"/>
                </a:lnTo>
                <a:lnTo>
                  <a:pt x="4602172" y="1424"/>
                </a:lnTo>
                <a:lnTo>
                  <a:pt x="4618547" y="712"/>
                </a:lnTo>
                <a:lnTo>
                  <a:pt x="4634567" y="356"/>
                </a:lnTo>
                <a:close/>
              </a:path>
            </a:pathLst>
          </a:custGeom>
          <a:noFill/>
          <a:effectLst/>
        </p:spPr>
        <p:txBody>
          <a:bodyPr wrap="square" anchor="ctr">
            <a:noAutofit/>
          </a:bodyPr>
          <a:lstStyle>
            <a:lvl1pPr marL="0" indent="0" algn="ctr">
              <a:buNone/>
              <a:defRPr>
                <a:solidFill>
                  <a:schemeClr val="bg1">
                    <a:lumMod val="65000"/>
                  </a:schemeClr>
                </a:solidFill>
                <a:latin typeface="Nexa Bold" panose="02000000000000000000" pitchFamily="50" charset="0"/>
              </a:defRPr>
            </a:lvl1pPr>
          </a:lstStyle>
          <a:p>
            <a:r>
              <a:rPr lang="en-US" dirty="0"/>
              <a:t>IMAGE</a:t>
            </a:r>
          </a:p>
        </p:txBody>
      </p:sp>
    </p:spTree>
    <p:extLst>
      <p:ext uri="{BB962C8B-B14F-4D97-AF65-F5344CB8AC3E}">
        <p14:creationId xmlns:p14="http://schemas.microsoft.com/office/powerpoint/2010/main" val="327562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3A3A644-AF8D-4561-A65A-B3A9EA263CC0}" type="datetimeFigureOut">
              <a:rPr lang="en-US" smtClean="0"/>
              <a:t>5/25/2019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BA77A39-32D2-4AE9-ABAA-33D73CD6B881}" type="slidenum">
              <a:rPr lang="en-US" smtClean="0"/>
              <a:t>‹#›</a:t>
            </a:fld>
            <a:endParaRPr lang="en-US"/>
          </a:p>
        </p:txBody>
      </p:sp>
    </p:spTree>
    <p:extLst>
      <p:ext uri="{BB962C8B-B14F-4D97-AF65-F5344CB8AC3E}">
        <p14:creationId xmlns:p14="http://schemas.microsoft.com/office/powerpoint/2010/main" val="358415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3A3A644-AF8D-4561-A65A-B3A9EA263CC0}" type="datetimeFigureOut">
              <a:rPr lang="en-US" smtClean="0"/>
              <a:t>5/25/2019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BA77A39-32D2-4AE9-ABAA-33D73CD6B881}" type="slidenum">
              <a:rPr lang="en-US" smtClean="0"/>
              <a:t>‹#›</a:t>
            </a:fld>
            <a:endParaRPr lang="en-US"/>
          </a:p>
        </p:txBody>
      </p:sp>
    </p:spTree>
    <p:extLst>
      <p:ext uri="{BB962C8B-B14F-4D97-AF65-F5344CB8AC3E}">
        <p14:creationId xmlns:p14="http://schemas.microsoft.com/office/powerpoint/2010/main" val="363030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52703327-66DA-47D5-8A56-AE4411CF5AE8}"/>
              </a:ext>
            </a:extLst>
          </p:cNvPr>
          <p:cNvSpPr>
            <a:spLocks noGrp="1"/>
          </p:cNvSpPr>
          <p:nvPr>
            <p:ph type="pic" sz="quarter" idx="10"/>
          </p:nvPr>
        </p:nvSpPr>
        <p:spPr>
          <a:xfrm>
            <a:off x="0" y="1"/>
            <a:ext cx="5435600" cy="4509247"/>
          </a:xfrm>
          <a:custGeom>
            <a:avLst/>
            <a:gdLst>
              <a:gd name="connsiteX0" fmla="*/ 0 w 11010900"/>
              <a:gd name="connsiteY0" fmla="*/ 0 h 9148531"/>
              <a:gd name="connsiteX1" fmla="*/ 11010900 w 11010900"/>
              <a:gd name="connsiteY1" fmla="*/ 0 h 9148531"/>
              <a:gd name="connsiteX2" fmla="*/ 1862369 w 11010900"/>
              <a:gd name="connsiteY2" fmla="*/ 9148531 h 9148531"/>
              <a:gd name="connsiteX3" fmla="*/ 0 w 11010900"/>
              <a:gd name="connsiteY3" fmla="*/ 7286163 h 9148531"/>
            </a:gdLst>
            <a:ahLst/>
            <a:cxnLst>
              <a:cxn ang="0">
                <a:pos x="connsiteX0" y="connsiteY0"/>
              </a:cxn>
              <a:cxn ang="0">
                <a:pos x="connsiteX1" y="connsiteY1"/>
              </a:cxn>
              <a:cxn ang="0">
                <a:pos x="connsiteX2" y="connsiteY2"/>
              </a:cxn>
              <a:cxn ang="0">
                <a:pos x="connsiteX3" y="connsiteY3"/>
              </a:cxn>
            </a:cxnLst>
            <a:rect l="l" t="t" r="r" b="b"/>
            <a:pathLst>
              <a:path w="11010900" h="9148531">
                <a:moveTo>
                  <a:pt x="0" y="0"/>
                </a:moveTo>
                <a:lnTo>
                  <a:pt x="11010900" y="0"/>
                </a:lnTo>
                <a:lnTo>
                  <a:pt x="1862369" y="9148531"/>
                </a:lnTo>
                <a:lnTo>
                  <a:pt x="0" y="7286163"/>
                </a:lnTo>
                <a:close/>
              </a:path>
            </a:pathLst>
          </a:custGeom>
          <a:solidFill>
            <a:schemeClr val="bg1">
              <a:lumMod val="95000"/>
              <a:alpha val="50000"/>
            </a:schemeClr>
          </a:solidFill>
        </p:spPr>
        <p:txBody>
          <a:bodyPr wrap="square">
            <a:noAutofit/>
          </a:bodyPr>
          <a:lstStyle>
            <a:lvl1pPr marL="0" indent="0" algn="ctr">
              <a:buNone/>
              <a:defRPr sz="1750">
                <a:solidFill>
                  <a:schemeClr val="tx1">
                    <a:lumMod val="50000"/>
                    <a:lumOff val="50000"/>
                  </a:schemeClr>
                </a:solidFill>
              </a:defRPr>
            </a:lvl1pPr>
          </a:lstStyle>
          <a:p>
            <a:endParaRPr lang="id-ID" dirty="0"/>
          </a:p>
        </p:txBody>
      </p:sp>
      <p:sp>
        <p:nvSpPr>
          <p:cNvPr id="9" name="Picture Placeholder 7"/>
          <p:cNvSpPr>
            <a:spLocks noGrp="1"/>
          </p:cNvSpPr>
          <p:nvPr>
            <p:ph type="pic" sz="quarter" idx="11"/>
          </p:nvPr>
        </p:nvSpPr>
        <p:spPr>
          <a:xfrm>
            <a:off x="6756400" y="2348753"/>
            <a:ext cx="5435600" cy="4509247"/>
          </a:xfrm>
          <a:custGeom>
            <a:avLst/>
            <a:gdLst>
              <a:gd name="connsiteX0" fmla="*/ 4516230 w 5435600"/>
              <a:gd name="connsiteY0" fmla="*/ 0 h 4509247"/>
              <a:gd name="connsiteX1" fmla="*/ 5435600 w 5435600"/>
              <a:gd name="connsiteY1" fmla="*/ 917948 h 4509247"/>
              <a:gd name="connsiteX2" fmla="*/ 5435600 w 5435600"/>
              <a:gd name="connsiteY2" fmla="*/ 4509247 h 4509247"/>
              <a:gd name="connsiteX3" fmla="*/ 0 w 5435600"/>
              <a:gd name="connsiteY3" fmla="*/ 4509247 h 4509247"/>
            </a:gdLst>
            <a:ahLst/>
            <a:cxnLst>
              <a:cxn ang="0">
                <a:pos x="connsiteX0" y="connsiteY0"/>
              </a:cxn>
              <a:cxn ang="0">
                <a:pos x="connsiteX1" y="connsiteY1"/>
              </a:cxn>
              <a:cxn ang="0">
                <a:pos x="connsiteX2" y="connsiteY2"/>
              </a:cxn>
              <a:cxn ang="0">
                <a:pos x="connsiteX3" y="connsiteY3"/>
              </a:cxn>
            </a:cxnLst>
            <a:rect l="l" t="t" r="r" b="b"/>
            <a:pathLst>
              <a:path w="5435600" h="4509247">
                <a:moveTo>
                  <a:pt x="4516230" y="0"/>
                </a:moveTo>
                <a:lnTo>
                  <a:pt x="5435600" y="917948"/>
                </a:lnTo>
                <a:lnTo>
                  <a:pt x="5435600" y="4509247"/>
                </a:lnTo>
                <a:lnTo>
                  <a:pt x="0" y="4509247"/>
                </a:lnTo>
                <a:close/>
              </a:path>
            </a:pathLst>
          </a:custGeom>
        </p:spPr>
        <p:txBody>
          <a:bodyPr wrap="square">
            <a:noAutofit/>
          </a:bodyPr>
          <a:lstStyle/>
          <a:p>
            <a:endParaRPr lang="en-US"/>
          </a:p>
        </p:txBody>
      </p:sp>
    </p:spTree>
    <p:extLst>
      <p:ext uri="{BB962C8B-B14F-4D97-AF65-F5344CB8AC3E}">
        <p14:creationId xmlns:p14="http://schemas.microsoft.com/office/powerpoint/2010/main" val="249828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3AF18046-8232-4B3E-B5EE-812683E4F5F0}"/>
              </a:ext>
            </a:extLst>
          </p:cNvPr>
          <p:cNvSpPr>
            <a:spLocks noGrp="1"/>
          </p:cNvSpPr>
          <p:nvPr>
            <p:ph type="pic" sz="quarter" idx="10"/>
          </p:nvPr>
        </p:nvSpPr>
        <p:spPr>
          <a:xfrm>
            <a:off x="7502484" y="0"/>
            <a:ext cx="4689516" cy="6858000"/>
          </a:xfrm>
          <a:custGeom>
            <a:avLst/>
            <a:gdLst>
              <a:gd name="connsiteX0" fmla="*/ 6288808 w 9379032"/>
              <a:gd name="connsiteY0" fmla="*/ 0 h 13716000"/>
              <a:gd name="connsiteX1" fmla="*/ 9379032 w 9379032"/>
              <a:gd name="connsiteY1" fmla="*/ 0 h 13716000"/>
              <a:gd name="connsiteX2" fmla="*/ 9379032 w 9379032"/>
              <a:gd name="connsiteY2" fmla="*/ 13716000 h 13716000"/>
              <a:gd name="connsiteX3" fmla="*/ 6288802 w 9379032"/>
              <a:gd name="connsiteY3" fmla="*/ 13716000 h 13716000"/>
              <a:gd name="connsiteX4" fmla="*/ 402481 w 9379032"/>
              <a:gd name="connsiteY4" fmla="*/ 7829680 h 13716000"/>
              <a:gd name="connsiteX5" fmla="*/ 402481 w 9379032"/>
              <a:gd name="connsiteY5" fmla="*/ 5886327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9032" h="13716000">
                <a:moveTo>
                  <a:pt x="6288808" y="0"/>
                </a:moveTo>
                <a:lnTo>
                  <a:pt x="9379032" y="0"/>
                </a:lnTo>
                <a:lnTo>
                  <a:pt x="9379032" y="13716000"/>
                </a:lnTo>
                <a:lnTo>
                  <a:pt x="6288802" y="13716000"/>
                </a:lnTo>
                <a:lnTo>
                  <a:pt x="402481" y="7829680"/>
                </a:lnTo>
                <a:cubicBezTo>
                  <a:pt x="-134160" y="7293037"/>
                  <a:pt x="-134160" y="6422970"/>
                  <a:pt x="402481" y="5886327"/>
                </a:cubicBezTo>
                <a:close/>
              </a:path>
            </a:pathLst>
          </a:custGeom>
        </p:spPr>
        <p:txBody>
          <a:bodyPr wrap="square">
            <a:noAutofit/>
          </a:bodyPr>
          <a:lstStyle/>
          <a:p>
            <a:endParaRPr lang="vi-VN"/>
          </a:p>
        </p:txBody>
      </p:sp>
    </p:spTree>
    <p:extLst>
      <p:ext uri="{BB962C8B-B14F-4D97-AF65-F5344CB8AC3E}">
        <p14:creationId xmlns:p14="http://schemas.microsoft.com/office/powerpoint/2010/main" val="14155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55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296" userDrawn="1">
          <p15:clr>
            <a:srgbClr val="F26B43"/>
          </p15:clr>
        </p15:guide>
        <p15:guide id="4" pos="384" userDrawn="1">
          <p15:clr>
            <a:srgbClr val="F26B43"/>
          </p15:clr>
        </p15:guide>
        <p15:guide id="5" orient="horz" pos="3984" userDrawn="1">
          <p15:clr>
            <a:srgbClr val="F26B43"/>
          </p15:clr>
        </p15:guide>
        <p15:guide id="6" orient="horz"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5451" b="5451"/>
          <a:stretch>
            <a:fillRect/>
          </a:stretch>
        </p:blipFill>
        <p:spPr/>
      </p:pic>
      <p:sp>
        <p:nvSpPr>
          <p:cNvPr id="5" name="Rectangle 4"/>
          <p:cNvSpPr/>
          <p:nvPr/>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B6D0E9BD-468F-40C9-93CB-37C71AE4B07B}"/>
              </a:ext>
            </a:extLst>
          </p:cNvPr>
          <p:cNvSpPr txBox="1">
            <a:spLocks/>
          </p:cNvSpPr>
          <p:nvPr/>
        </p:nvSpPr>
        <p:spPr>
          <a:xfrm>
            <a:off x="3387147" y="3081543"/>
            <a:ext cx="5417706" cy="563059"/>
          </a:xfrm>
          <a:prstGeom prst="rect">
            <a:avLst/>
          </a:prstGeom>
        </p:spPr>
        <p:txBody>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r>
              <a:rPr lang="en-US" b="1" dirty="0" smtClean="0">
                <a:solidFill>
                  <a:srgbClr val="FDFFFE"/>
                </a:solidFill>
                <a:uFill>
                  <a:solidFill>
                    <a:srgbClr val="000000"/>
                  </a:solidFill>
                </a:uFill>
                <a:latin typeface="Raleway Black" panose="020B0A03030101060003" pitchFamily="34" charset="0"/>
                <a:ea typeface="Calibri"/>
                <a:cs typeface="Calibri"/>
                <a:sym typeface="Calibri"/>
              </a:rPr>
              <a:t>THE LOREM ISPUM</a:t>
            </a:r>
            <a:endParaRPr lang="en-US" b="1" dirty="0">
              <a:solidFill>
                <a:srgbClr val="FDFFFE"/>
              </a:solidFill>
              <a:uFill>
                <a:solidFill>
                  <a:srgbClr val="000000"/>
                </a:solidFill>
              </a:uFill>
              <a:latin typeface="Raleway Black" panose="020B0A03030101060003" pitchFamily="34" charset="0"/>
              <a:ea typeface="Calibri"/>
              <a:cs typeface="Calibri"/>
              <a:sym typeface="Calibri"/>
            </a:endParaRPr>
          </a:p>
        </p:txBody>
      </p:sp>
      <p:grpSp>
        <p:nvGrpSpPr>
          <p:cNvPr id="10" name="Group 9">
            <a:extLst>
              <a:ext uri="{FF2B5EF4-FFF2-40B4-BE49-F238E27FC236}">
                <a16:creationId xmlns:a16="http://schemas.microsoft.com/office/drawing/2014/main" id="{83C08046-3F12-45AC-89C8-BCFFE7714927}"/>
              </a:ext>
            </a:extLst>
          </p:cNvPr>
          <p:cNvGrpSpPr/>
          <p:nvPr/>
        </p:nvGrpSpPr>
        <p:grpSpPr>
          <a:xfrm>
            <a:off x="3139440" y="3266552"/>
            <a:ext cx="5913118" cy="193041"/>
            <a:chOff x="3139441" y="3309257"/>
            <a:chExt cx="5913118" cy="193041"/>
          </a:xfrm>
          <a:solidFill>
            <a:schemeClr val="bg1"/>
          </a:solidFill>
        </p:grpSpPr>
        <p:sp>
          <p:nvSpPr>
            <p:cNvPr id="11" name="Oval 10">
              <a:extLst>
                <a:ext uri="{FF2B5EF4-FFF2-40B4-BE49-F238E27FC236}">
                  <a16:creationId xmlns:a16="http://schemas.microsoft.com/office/drawing/2014/main" id="{FCDCEB14-2062-407B-B634-7DC5396C4A79}"/>
                </a:ext>
              </a:extLst>
            </p:cNvPr>
            <p:cNvSpPr/>
            <p:nvPr/>
          </p:nvSpPr>
          <p:spPr>
            <a:xfrm>
              <a:off x="3139441" y="3309257"/>
              <a:ext cx="193041" cy="1930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12" name="Oval 11">
              <a:extLst>
                <a:ext uri="{FF2B5EF4-FFF2-40B4-BE49-F238E27FC236}">
                  <a16:creationId xmlns:a16="http://schemas.microsoft.com/office/drawing/2014/main" id="{B8036EB3-DD46-4350-AFEC-279722565D0D}"/>
                </a:ext>
              </a:extLst>
            </p:cNvPr>
            <p:cNvSpPr/>
            <p:nvPr/>
          </p:nvSpPr>
          <p:spPr>
            <a:xfrm>
              <a:off x="8859518" y="3309257"/>
              <a:ext cx="193041" cy="1930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cxnSp>
        <p:nvCxnSpPr>
          <p:cNvPr id="13" name="Straight Connector 12">
            <a:extLst>
              <a:ext uri="{FF2B5EF4-FFF2-40B4-BE49-F238E27FC236}">
                <a16:creationId xmlns:a16="http://schemas.microsoft.com/office/drawing/2014/main" id="{A29EF21A-3E80-4F8A-AECD-A8765362999F}"/>
              </a:ext>
            </a:extLst>
          </p:cNvPr>
          <p:cNvCxnSpPr/>
          <p:nvPr/>
        </p:nvCxnSpPr>
        <p:spPr>
          <a:xfrm>
            <a:off x="3139440" y="3922634"/>
            <a:ext cx="1188720" cy="0"/>
          </a:xfrm>
          <a:prstGeom prst="line">
            <a:avLst/>
          </a:prstGeom>
          <a:ln w="6350">
            <a:solidFill>
              <a:srgbClr val="FDFFF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9D0AE0F-0C3C-4455-9CA3-0F76E7045B24}"/>
              </a:ext>
            </a:extLst>
          </p:cNvPr>
          <p:cNvCxnSpPr/>
          <p:nvPr/>
        </p:nvCxnSpPr>
        <p:spPr>
          <a:xfrm>
            <a:off x="7857294" y="3922636"/>
            <a:ext cx="1188720" cy="0"/>
          </a:xfrm>
          <a:prstGeom prst="line">
            <a:avLst/>
          </a:prstGeom>
          <a:ln w="6350">
            <a:solidFill>
              <a:srgbClr val="FDFFF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9160CF-9AC7-452F-AD45-75EB86E8B192}"/>
              </a:ext>
            </a:extLst>
          </p:cNvPr>
          <p:cNvCxnSpPr>
            <a:cxnSpLocks/>
          </p:cNvCxnSpPr>
          <p:nvPr/>
        </p:nvCxnSpPr>
        <p:spPr>
          <a:xfrm>
            <a:off x="3139440" y="2863201"/>
            <a:ext cx="5913120" cy="0"/>
          </a:xfrm>
          <a:prstGeom prst="line">
            <a:avLst/>
          </a:prstGeom>
          <a:ln w="6350">
            <a:solidFill>
              <a:srgbClr val="FDFFF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F7DD1E-CFAE-48BA-B5EA-1C9FF758BA47}"/>
              </a:ext>
            </a:extLst>
          </p:cNvPr>
          <p:cNvCxnSpPr/>
          <p:nvPr/>
        </p:nvCxnSpPr>
        <p:spPr>
          <a:xfrm>
            <a:off x="3139440" y="3862944"/>
            <a:ext cx="1188720" cy="0"/>
          </a:xfrm>
          <a:prstGeom prst="line">
            <a:avLst/>
          </a:prstGeom>
          <a:ln w="19050">
            <a:solidFill>
              <a:srgbClr val="FDFFF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B78A6C-1358-4D33-8435-87218DDF010D}"/>
              </a:ext>
            </a:extLst>
          </p:cNvPr>
          <p:cNvCxnSpPr/>
          <p:nvPr/>
        </p:nvCxnSpPr>
        <p:spPr>
          <a:xfrm>
            <a:off x="7857294" y="3862946"/>
            <a:ext cx="1188720" cy="0"/>
          </a:xfrm>
          <a:prstGeom prst="line">
            <a:avLst/>
          </a:prstGeom>
          <a:ln w="19050">
            <a:solidFill>
              <a:srgbClr val="FDFFF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2648C2-40AE-49EE-80C4-3C12A466E4CC}"/>
              </a:ext>
            </a:extLst>
          </p:cNvPr>
          <p:cNvCxnSpPr>
            <a:cxnSpLocks/>
          </p:cNvCxnSpPr>
          <p:nvPr/>
        </p:nvCxnSpPr>
        <p:spPr>
          <a:xfrm>
            <a:off x="3139440" y="2803511"/>
            <a:ext cx="5913120" cy="0"/>
          </a:xfrm>
          <a:prstGeom prst="line">
            <a:avLst/>
          </a:prstGeom>
          <a:ln w="19050">
            <a:solidFill>
              <a:srgbClr val="FDFFFE"/>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658286" y="3706041"/>
            <a:ext cx="2892138" cy="369332"/>
          </a:xfrm>
          <a:prstGeom prst="rect">
            <a:avLst/>
          </a:prstGeom>
        </p:spPr>
        <p:txBody>
          <a:bodyPr wrap="none">
            <a:spAutoFit/>
          </a:bodyPr>
          <a:lstStyle/>
          <a:p>
            <a:r>
              <a:rPr lang="en-US" dirty="0" smtClean="0">
                <a:solidFill>
                  <a:schemeClr val="bg1"/>
                </a:solidFill>
                <a:uFill>
                  <a:solidFill>
                    <a:srgbClr val="000000"/>
                  </a:solidFill>
                </a:uFill>
                <a:latin typeface="Roboto" panose="02000000000000000000" pitchFamily="2" charset="0"/>
                <a:ea typeface="Roboto" panose="02000000000000000000" pitchFamily="2" charset="0"/>
                <a:cs typeface="Calibri"/>
                <a:sym typeface="Calibri"/>
              </a:rPr>
              <a:t>Generating online Content</a:t>
            </a:r>
            <a:endParaRPr lang="en-US" dirty="0">
              <a:solidFill>
                <a:schemeClr val="bg1"/>
              </a:solidFill>
            </a:endParaRPr>
          </a:p>
        </p:txBody>
      </p:sp>
    </p:spTree>
    <p:extLst>
      <p:ext uri="{BB962C8B-B14F-4D97-AF65-F5344CB8AC3E}">
        <p14:creationId xmlns:p14="http://schemas.microsoft.com/office/powerpoint/2010/main" val="40190649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3" name="Rectangle 2"/>
          <p:cNvSpPr/>
          <p:nvPr/>
        </p:nvSpPr>
        <p:spPr>
          <a:xfrm>
            <a:off x="0" y="0"/>
            <a:ext cx="12192000" cy="6851178"/>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16">
            <a:extLst>
              <a:ext uri="{FF2B5EF4-FFF2-40B4-BE49-F238E27FC236}">
                <a16:creationId xmlns:a16="http://schemas.microsoft.com/office/drawing/2014/main" id="{A13284FB-A8E6-4A2E-BF33-9DC3377361A8}"/>
              </a:ext>
            </a:extLst>
          </p:cNvPr>
          <p:cNvSpPr/>
          <p:nvPr/>
        </p:nvSpPr>
        <p:spPr>
          <a:xfrm>
            <a:off x="-104303" y="3588693"/>
            <a:ext cx="12419135" cy="3262485"/>
          </a:xfrm>
          <a:custGeom>
            <a:avLst/>
            <a:gdLst>
              <a:gd name="connsiteX0" fmla="*/ 0 w 24360554"/>
              <a:gd name="connsiteY0" fmla="*/ 6399475 h 6399475"/>
              <a:gd name="connsiteX1" fmla="*/ 2391508 w 24360554"/>
              <a:gd name="connsiteY1" fmla="*/ 4922367 h 6399475"/>
              <a:gd name="connsiteX2" fmla="*/ 6940062 w 24360554"/>
              <a:gd name="connsiteY2" fmla="*/ 6141567 h 6399475"/>
              <a:gd name="connsiteX3" fmla="*/ 11301046 w 24360554"/>
              <a:gd name="connsiteY3" fmla="*/ 3984521 h 6399475"/>
              <a:gd name="connsiteX4" fmla="*/ 15240000 w 24360554"/>
              <a:gd name="connsiteY4" fmla="*/ 4758244 h 6399475"/>
              <a:gd name="connsiteX5" fmla="*/ 19530646 w 24360554"/>
              <a:gd name="connsiteY5" fmla="*/ 139352 h 6399475"/>
              <a:gd name="connsiteX6" fmla="*/ 23399262 w 24360554"/>
              <a:gd name="connsiteY6" fmla="*/ 1170982 h 6399475"/>
              <a:gd name="connsiteX7" fmla="*/ 24360554 w 24360554"/>
              <a:gd name="connsiteY7" fmla="*/ 842736 h 639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60554" h="6399475">
                <a:moveTo>
                  <a:pt x="0" y="6399475"/>
                </a:moveTo>
                <a:cubicBezTo>
                  <a:pt x="617415" y="5682413"/>
                  <a:pt x="1234831" y="4965352"/>
                  <a:pt x="2391508" y="4922367"/>
                </a:cubicBezTo>
                <a:cubicBezTo>
                  <a:pt x="3548185" y="4879382"/>
                  <a:pt x="5455139" y="6297875"/>
                  <a:pt x="6940062" y="6141567"/>
                </a:cubicBezTo>
                <a:cubicBezTo>
                  <a:pt x="8424985" y="5985259"/>
                  <a:pt x="9917723" y="4215075"/>
                  <a:pt x="11301046" y="3984521"/>
                </a:cubicBezTo>
                <a:cubicBezTo>
                  <a:pt x="12684369" y="3753967"/>
                  <a:pt x="13868400" y="5399105"/>
                  <a:pt x="15240000" y="4758244"/>
                </a:cubicBezTo>
                <a:cubicBezTo>
                  <a:pt x="16611600" y="4117383"/>
                  <a:pt x="18170769" y="737229"/>
                  <a:pt x="19530646" y="139352"/>
                </a:cubicBezTo>
                <a:cubicBezTo>
                  <a:pt x="20890523" y="-458525"/>
                  <a:pt x="22594277" y="1053751"/>
                  <a:pt x="23399262" y="1170982"/>
                </a:cubicBezTo>
                <a:cubicBezTo>
                  <a:pt x="24204247" y="1288213"/>
                  <a:pt x="24282400" y="1065474"/>
                  <a:pt x="24360554" y="842736"/>
                </a:cubicBezTo>
              </a:path>
            </a:pathLst>
          </a:cu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TextBox 18"/>
          <p:cNvSpPr txBox="1"/>
          <p:nvPr/>
        </p:nvSpPr>
        <p:spPr>
          <a:xfrm>
            <a:off x="4580782" y="3091542"/>
            <a:ext cx="3054042" cy="646331"/>
          </a:xfrm>
          <a:prstGeom prst="rect">
            <a:avLst/>
          </a:prstGeom>
          <a:noFill/>
        </p:spPr>
        <p:txBody>
          <a:bodyPr wrap="none" rtlCol="0">
            <a:spAutoFit/>
          </a:bodyPr>
          <a:lstStyle/>
          <a:p>
            <a:pPr algn="ctr"/>
            <a:r>
              <a:rPr lang="en-US" sz="3600" dirty="0" smtClean="0">
                <a:solidFill>
                  <a:schemeClr val="bg1"/>
                </a:solidFill>
                <a:latin typeface="Raleway ExtraBold" panose="020B0903030101060003" pitchFamily="34" charset="0"/>
              </a:rPr>
              <a:t>THANK YOU!</a:t>
            </a:r>
            <a:endParaRPr lang="en-US" sz="3600" dirty="0">
              <a:solidFill>
                <a:schemeClr val="bg1"/>
              </a:solidFill>
              <a:latin typeface="Raleway ExtraBold" panose="020B0903030101060003" pitchFamily="34" charset="0"/>
            </a:endParaRPr>
          </a:p>
        </p:txBody>
      </p:sp>
    </p:spTree>
    <p:extLst>
      <p:ext uri="{BB962C8B-B14F-4D97-AF65-F5344CB8AC3E}">
        <p14:creationId xmlns:p14="http://schemas.microsoft.com/office/powerpoint/2010/main" val="225423991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169C127-12B9-49B1-981C-C9F1F34E8F1D}"/>
              </a:ext>
            </a:extLst>
          </p:cNvPr>
          <p:cNvSpPr/>
          <p:nvPr/>
        </p:nvSpPr>
        <p:spPr>
          <a:xfrm rot="1680183">
            <a:off x="7625269" y="-269170"/>
            <a:ext cx="7396342" cy="7396340"/>
          </a:xfrm>
          <a:prstGeom prst="roundRect">
            <a:avLst>
              <a:gd name="adj" fmla="val 19280"/>
            </a:avLst>
          </a:prstGeom>
          <a:solidFill>
            <a:srgbClr val="1E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Picture Placeholder 7"/>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8100" r="18100"/>
          <a:stretch>
            <a:fillRect/>
          </a:stretch>
        </p:blipFill>
        <p:spPr/>
      </p:pic>
      <p:sp>
        <p:nvSpPr>
          <p:cNvPr id="5" name="Rectangle 4"/>
          <p:cNvSpPr/>
          <p:nvPr/>
        </p:nvSpPr>
        <p:spPr>
          <a:xfrm>
            <a:off x="622451" y="2813388"/>
            <a:ext cx="4711549" cy="2031325"/>
          </a:xfrm>
          <a:prstGeom prst="rect">
            <a:avLst/>
          </a:prstGeom>
        </p:spPr>
        <p:txBody>
          <a:bodyPr wrap="square">
            <a:spAutoFit/>
          </a:bodyPr>
          <a:lstStyle/>
          <a:p>
            <a:pPr algn="just"/>
            <a:r>
              <a:rPr lang="en-US" b="0" i="0" dirty="0" smtClean="0">
                <a:solidFill>
                  <a:srgbClr val="000000"/>
                </a:solidFill>
                <a:effectLst/>
                <a:latin typeface="Roboto" panose="02000000000000000000" pitchFamily="2" charset="0"/>
                <a:ea typeface="Roboto" panose="02000000000000000000" pitchFamily="2" charset="0"/>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a:t>
            </a:r>
            <a:endParaRPr lang="en-US" b="0" i="0" dirty="0">
              <a:solidFill>
                <a:srgbClr val="000000"/>
              </a:solidFill>
              <a:effectLst/>
              <a:latin typeface="Roboto" panose="02000000000000000000" pitchFamily="2" charset="0"/>
              <a:ea typeface="Roboto" panose="02000000000000000000" pitchFamily="2" charset="0"/>
            </a:endParaRPr>
          </a:p>
        </p:txBody>
      </p:sp>
      <p:sp>
        <p:nvSpPr>
          <p:cNvPr id="6" name="Rectangle 5"/>
          <p:cNvSpPr/>
          <p:nvPr/>
        </p:nvSpPr>
        <p:spPr>
          <a:xfrm>
            <a:off x="622451" y="2044184"/>
            <a:ext cx="4246675" cy="584775"/>
          </a:xfrm>
          <a:prstGeom prst="rect">
            <a:avLst/>
          </a:prstGeom>
        </p:spPr>
        <p:txBody>
          <a:bodyPr wrap="none">
            <a:spAutoFit/>
          </a:bodyPr>
          <a:lstStyle/>
          <a:p>
            <a:r>
              <a:rPr lang="en-US" sz="3200" b="1" i="0" dirty="0" smtClean="0">
                <a:solidFill>
                  <a:srgbClr val="1E2136"/>
                </a:solidFill>
                <a:effectLst/>
                <a:latin typeface="Raleway ExtraBold" panose="020B0903030101060003" pitchFamily="34" charset="0"/>
              </a:rPr>
              <a:t>WHY DO WE USE IT?</a:t>
            </a:r>
            <a:endParaRPr lang="en-US" sz="3200" b="1" i="0" dirty="0" smtClean="0">
              <a:solidFill>
                <a:srgbClr val="1E2136"/>
              </a:solidFill>
              <a:effectLst/>
              <a:latin typeface="Raleway ExtraBold" panose="020B0903030101060003" pitchFamily="34" charset="0"/>
            </a:endParaRPr>
          </a:p>
        </p:txBody>
      </p:sp>
    </p:spTree>
    <p:extLst>
      <p:ext uri="{BB962C8B-B14F-4D97-AF65-F5344CB8AC3E}">
        <p14:creationId xmlns:p14="http://schemas.microsoft.com/office/powerpoint/2010/main" val="124056494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Placeholder 43"/>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5090" r="5090"/>
          <a:stretch>
            <a:fillRect/>
          </a:stretch>
        </p:blipFill>
        <p:spPr/>
      </p:pic>
      <p:sp>
        <p:nvSpPr>
          <p:cNvPr id="45" name="Rectangle 44"/>
          <p:cNvSpPr/>
          <p:nvPr/>
        </p:nvSpPr>
        <p:spPr>
          <a:xfrm>
            <a:off x="618503" y="3288039"/>
            <a:ext cx="4301838" cy="1477328"/>
          </a:xfrm>
          <a:prstGeom prst="rect">
            <a:avLst/>
          </a:prstGeom>
        </p:spPr>
        <p:txBody>
          <a:bodyPr wrap="square">
            <a:spAutoFit/>
          </a:bodyPr>
          <a:lstStyle/>
          <a:p>
            <a:pPr algn="just"/>
            <a:r>
              <a:rPr lang="en-US" i="0" dirty="0" smtClean="0">
                <a:solidFill>
                  <a:srgbClr val="000000"/>
                </a:solidFill>
                <a:effectLst/>
                <a:latin typeface="Raleway" panose="020B0503030101060003" pitchFamily="34" charset="0"/>
              </a:rPr>
              <a:t>Lorem Ipsum is simply dummy text of the printing and typesetting industry. Lorem Ipsum has been the industry's standard dummy text ever since the 1500s.</a:t>
            </a:r>
            <a:endParaRPr lang="en-US" i="0" dirty="0">
              <a:solidFill>
                <a:srgbClr val="000000"/>
              </a:solidFill>
              <a:effectLst/>
              <a:latin typeface="Raleway" panose="020B0503030101060003" pitchFamily="34" charset="0"/>
            </a:endParaRPr>
          </a:p>
        </p:txBody>
      </p:sp>
      <p:sp>
        <p:nvSpPr>
          <p:cNvPr id="46" name="Rectangle 45"/>
          <p:cNvSpPr/>
          <p:nvPr/>
        </p:nvSpPr>
        <p:spPr>
          <a:xfrm>
            <a:off x="618503" y="2097705"/>
            <a:ext cx="4142181" cy="1077218"/>
          </a:xfrm>
          <a:prstGeom prst="rect">
            <a:avLst/>
          </a:prstGeom>
        </p:spPr>
        <p:txBody>
          <a:bodyPr wrap="square">
            <a:spAutoFit/>
          </a:bodyPr>
          <a:lstStyle/>
          <a:p>
            <a:r>
              <a:rPr lang="en-US" sz="3200" b="1" i="0" dirty="0" smtClean="0">
                <a:solidFill>
                  <a:srgbClr val="1E2136"/>
                </a:solidFill>
                <a:effectLst/>
                <a:latin typeface="Raleway ExtraBold" panose="020B0903030101060003" pitchFamily="34" charset="0"/>
              </a:rPr>
              <a:t>WHAT IS LOREM IPSUM?</a:t>
            </a:r>
            <a:endParaRPr lang="en-US" sz="3200" b="1" i="0" dirty="0" smtClean="0">
              <a:solidFill>
                <a:srgbClr val="1E2136"/>
              </a:solidFill>
              <a:effectLst/>
              <a:latin typeface="Raleway ExtraBold" panose="020B0903030101060003" pitchFamily="34" charset="0"/>
            </a:endParaRPr>
          </a:p>
        </p:txBody>
      </p:sp>
    </p:spTree>
    <p:extLst>
      <p:ext uri="{BB962C8B-B14F-4D97-AF65-F5344CB8AC3E}">
        <p14:creationId xmlns:p14="http://schemas.microsoft.com/office/powerpoint/2010/main" val="319366710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5">
            <a:extLst>
              <a:ext uri="{FF2B5EF4-FFF2-40B4-BE49-F238E27FC236}">
                <a16:creationId xmlns:a16="http://schemas.microsoft.com/office/drawing/2014/main" id="{3EAA4E7C-9601-4B41-972E-1FDEB5C9DEB9}"/>
              </a:ext>
            </a:extLst>
          </p:cNvPr>
          <p:cNvSpPr>
            <a:spLocks noEditPoints="1"/>
          </p:cNvSpPr>
          <p:nvPr/>
        </p:nvSpPr>
        <p:spPr bwMode="auto">
          <a:xfrm>
            <a:off x="8511628" y="908532"/>
            <a:ext cx="200928" cy="200928"/>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E213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125" dirty="0"/>
          </a:p>
        </p:txBody>
      </p:sp>
      <p:sp>
        <p:nvSpPr>
          <p:cNvPr id="5" name="Rectangle 4">
            <a:extLst>
              <a:ext uri="{FF2B5EF4-FFF2-40B4-BE49-F238E27FC236}">
                <a16:creationId xmlns:a16="http://schemas.microsoft.com/office/drawing/2014/main" id="{FF65881D-DAFD-499E-9A9D-AF33E525D0C1}"/>
              </a:ext>
            </a:extLst>
          </p:cNvPr>
          <p:cNvSpPr/>
          <p:nvPr/>
        </p:nvSpPr>
        <p:spPr>
          <a:xfrm>
            <a:off x="8843937" y="1252082"/>
            <a:ext cx="2162730" cy="784830"/>
          </a:xfrm>
          <a:prstGeom prst="rect">
            <a:avLst/>
          </a:prstGeom>
        </p:spPr>
        <p:txBody>
          <a:bodyPr wrap="square">
            <a:spAutoFit/>
          </a:bodyPr>
          <a:lstStyle/>
          <a:p>
            <a:pPr algn="just"/>
            <a:r>
              <a:rPr lang="en-US" sz="900" i="0" dirty="0" smtClean="0">
                <a:solidFill>
                  <a:srgbClr val="000000"/>
                </a:solidFill>
                <a:effectLst/>
                <a:latin typeface="Raleway" panose="020B0503030101060003" pitchFamily="34" charset="0"/>
              </a:rPr>
              <a:t>Lorem Ipsum is simply dummy text of the printing and typesetting industry. Lorem Ipsum has been the industry's standard dummy text ever since the 1500s.</a:t>
            </a:r>
            <a:endParaRPr lang="en-US" sz="900" i="0" dirty="0">
              <a:solidFill>
                <a:srgbClr val="000000"/>
              </a:solidFill>
              <a:effectLst/>
              <a:latin typeface="Raleway" panose="020B0503030101060003" pitchFamily="34" charset="0"/>
            </a:endParaRPr>
          </a:p>
        </p:txBody>
      </p:sp>
      <p:sp>
        <p:nvSpPr>
          <p:cNvPr id="6" name="Rectangle 5">
            <a:extLst>
              <a:ext uri="{FF2B5EF4-FFF2-40B4-BE49-F238E27FC236}">
                <a16:creationId xmlns:a16="http://schemas.microsoft.com/office/drawing/2014/main" id="{4F4C9422-6674-4B92-9621-2F283FD654BD}"/>
              </a:ext>
            </a:extLst>
          </p:cNvPr>
          <p:cNvSpPr/>
          <p:nvPr/>
        </p:nvSpPr>
        <p:spPr>
          <a:xfrm>
            <a:off x="8843937" y="866649"/>
            <a:ext cx="1609914" cy="284693"/>
          </a:xfrm>
          <a:prstGeom prst="rect">
            <a:avLst/>
          </a:prstGeom>
        </p:spPr>
        <p:txBody>
          <a:bodyPr wrap="square">
            <a:spAutoFit/>
          </a:bodyPr>
          <a:lstStyle/>
          <a:p>
            <a:r>
              <a:rPr lang="en-US" sz="1250" dirty="0" smtClean="0">
                <a:solidFill>
                  <a:schemeClr val="tx1">
                    <a:lumMod val="65000"/>
                    <a:lumOff val="35000"/>
                  </a:schemeClr>
                </a:solidFill>
                <a:latin typeface="Raleway ExtraBold" panose="020B0903030101060003" pitchFamily="34" charset="0"/>
                <a:ea typeface="Lato Heavy" panose="020F0502020204030203" pitchFamily="34" charset="0"/>
                <a:cs typeface="Segoe UI" panose="020B0502040204020203" pitchFamily="34" charset="0"/>
              </a:rPr>
              <a:t>Lorem </a:t>
            </a:r>
            <a:r>
              <a:rPr lang="en-US" sz="1250" dirty="0" err="1" smtClean="0">
                <a:solidFill>
                  <a:schemeClr val="tx1">
                    <a:lumMod val="65000"/>
                    <a:lumOff val="35000"/>
                  </a:schemeClr>
                </a:solidFill>
                <a:latin typeface="Raleway ExtraBold" panose="020B0903030101060003" pitchFamily="34" charset="0"/>
                <a:ea typeface="Lato Heavy" panose="020F0502020204030203" pitchFamily="34" charset="0"/>
                <a:cs typeface="Segoe UI" panose="020B0502040204020203" pitchFamily="34" charset="0"/>
              </a:rPr>
              <a:t>Ispum</a:t>
            </a:r>
            <a:endParaRPr lang="en-US" sz="1250" dirty="0">
              <a:solidFill>
                <a:schemeClr val="tx1">
                  <a:lumMod val="65000"/>
                  <a:lumOff val="35000"/>
                </a:schemeClr>
              </a:solidFill>
              <a:latin typeface="Raleway ExtraBold" panose="020B0903030101060003" pitchFamily="34" charset="0"/>
              <a:ea typeface="Lato Heavy" panose="020F0502020204030203" pitchFamily="34" charset="0"/>
              <a:cs typeface="Segoe UI" panose="020B0502040204020203" pitchFamily="34" charset="0"/>
            </a:endParaRPr>
          </a:p>
        </p:txBody>
      </p:sp>
      <p:sp>
        <p:nvSpPr>
          <p:cNvPr id="7" name="Freeform 45">
            <a:extLst>
              <a:ext uri="{FF2B5EF4-FFF2-40B4-BE49-F238E27FC236}">
                <a16:creationId xmlns:a16="http://schemas.microsoft.com/office/drawing/2014/main" id="{3831C728-C11B-4806-A1CF-86D8FA97CFE6}"/>
              </a:ext>
            </a:extLst>
          </p:cNvPr>
          <p:cNvSpPr>
            <a:spLocks noEditPoints="1"/>
          </p:cNvSpPr>
          <p:nvPr/>
        </p:nvSpPr>
        <p:spPr bwMode="auto">
          <a:xfrm>
            <a:off x="9499842" y="2866730"/>
            <a:ext cx="200928" cy="200928"/>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E213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125" dirty="0"/>
          </a:p>
        </p:txBody>
      </p:sp>
      <p:sp>
        <p:nvSpPr>
          <p:cNvPr id="9" name="Rectangle 8">
            <a:extLst>
              <a:ext uri="{FF2B5EF4-FFF2-40B4-BE49-F238E27FC236}">
                <a16:creationId xmlns:a16="http://schemas.microsoft.com/office/drawing/2014/main" id="{178BE5EF-3E9C-4FA0-8C9A-2F77A3CC0483}"/>
              </a:ext>
            </a:extLst>
          </p:cNvPr>
          <p:cNvSpPr/>
          <p:nvPr/>
        </p:nvSpPr>
        <p:spPr>
          <a:xfrm>
            <a:off x="9832152" y="3207108"/>
            <a:ext cx="1877248" cy="1015663"/>
          </a:xfrm>
          <a:prstGeom prst="rect">
            <a:avLst/>
          </a:prstGeom>
        </p:spPr>
        <p:txBody>
          <a:bodyPr wrap="square">
            <a:spAutoFit/>
          </a:bodyPr>
          <a:lstStyle/>
          <a:p>
            <a:pPr algn="just"/>
            <a:r>
              <a:rPr lang="en-US" sz="1000" i="0" dirty="0" smtClean="0">
                <a:solidFill>
                  <a:srgbClr val="000000"/>
                </a:solidFill>
                <a:effectLst/>
                <a:latin typeface="Raleway" panose="020B0503030101060003" pitchFamily="34" charset="0"/>
              </a:rPr>
              <a:t>Lorem Ipsum is simply dummy text of the printing and typesetting industry. Lorem Ipsum has been the industry's standard dummy text ever since the 1500s.</a:t>
            </a:r>
            <a:endParaRPr lang="en-US" sz="1000" i="0" dirty="0">
              <a:solidFill>
                <a:srgbClr val="000000"/>
              </a:solidFill>
              <a:effectLst/>
              <a:latin typeface="Raleway" panose="020B0503030101060003" pitchFamily="34" charset="0"/>
            </a:endParaRPr>
          </a:p>
        </p:txBody>
      </p:sp>
      <p:sp>
        <p:nvSpPr>
          <p:cNvPr id="10" name="Rectangle 9">
            <a:extLst>
              <a:ext uri="{FF2B5EF4-FFF2-40B4-BE49-F238E27FC236}">
                <a16:creationId xmlns:a16="http://schemas.microsoft.com/office/drawing/2014/main" id="{65AAB000-DE35-4024-91A1-2AEBE041AA62}"/>
              </a:ext>
            </a:extLst>
          </p:cNvPr>
          <p:cNvSpPr/>
          <p:nvPr/>
        </p:nvSpPr>
        <p:spPr>
          <a:xfrm>
            <a:off x="9832152" y="2821675"/>
            <a:ext cx="1609914" cy="284693"/>
          </a:xfrm>
          <a:prstGeom prst="rect">
            <a:avLst/>
          </a:prstGeom>
        </p:spPr>
        <p:txBody>
          <a:bodyPr wrap="square">
            <a:spAutoFit/>
          </a:bodyPr>
          <a:lstStyle/>
          <a:p>
            <a:r>
              <a:rPr lang="en-US" sz="1250" dirty="0" smtClean="0">
                <a:solidFill>
                  <a:schemeClr val="tx1">
                    <a:lumMod val="65000"/>
                    <a:lumOff val="35000"/>
                  </a:schemeClr>
                </a:solidFill>
                <a:latin typeface="Raleway ExtraBold" panose="020B0903030101060003" pitchFamily="34" charset="0"/>
                <a:ea typeface="Lato Heavy" panose="020F0502020204030203" pitchFamily="34" charset="0"/>
                <a:cs typeface="Segoe UI" panose="020B0502040204020203" pitchFamily="34" charset="0"/>
              </a:rPr>
              <a:t>Lorem </a:t>
            </a:r>
            <a:r>
              <a:rPr lang="en-US" sz="1250" dirty="0" err="1" smtClean="0">
                <a:solidFill>
                  <a:schemeClr val="tx1">
                    <a:lumMod val="65000"/>
                    <a:lumOff val="35000"/>
                  </a:schemeClr>
                </a:solidFill>
                <a:latin typeface="Raleway ExtraBold" panose="020B0903030101060003" pitchFamily="34" charset="0"/>
                <a:ea typeface="Lato Heavy" panose="020F0502020204030203" pitchFamily="34" charset="0"/>
                <a:cs typeface="Segoe UI" panose="020B0502040204020203" pitchFamily="34" charset="0"/>
              </a:rPr>
              <a:t>Ispum</a:t>
            </a:r>
            <a:endParaRPr lang="en-US" sz="1250" dirty="0">
              <a:solidFill>
                <a:schemeClr val="tx1">
                  <a:lumMod val="65000"/>
                  <a:lumOff val="35000"/>
                </a:schemeClr>
              </a:solidFill>
              <a:latin typeface="Raleway ExtraBold" panose="020B0903030101060003" pitchFamily="34" charset="0"/>
              <a:ea typeface="Lato Heavy" panose="020F0502020204030203" pitchFamily="34" charset="0"/>
              <a:cs typeface="Segoe UI" panose="020B0502040204020203" pitchFamily="34" charset="0"/>
            </a:endParaRPr>
          </a:p>
        </p:txBody>
      </p:sp>
      <p:sp>
        <p:nvSpPr>
          <p:cNvPr id="11" name="Freeform 45">
            <a:extLst>
              <a:ext uri="{FF2B5EF4-FFF2-40B4-BE49-F238E27FC236}">
                <a16:creationId xmlns:a16="http://schemas.microsoft.com/office/drawing/2014/main" id="{7355C2E9-ADBE-440C-B7BB-370B71BA686D}"/>
              </a:ext>
            </a:extLst>
          </p:cNvPr>
          <p:cNvSpPr>
            <a:spLocks noEditPoints="1"/>
          </p:cNvSpPr>
          <p:nvPr/>
        </p:nvSpPr>
        <p:spPr bwMode="auto">
          <a:xfrm>
            <a:off x="8511628" y="4839582"/>
            <a:ext cx="200928" cy="200928"/>
          </a:xfrm>
          <a:custGeom>
            <a:avLst/>
            <a:gdLst>
              <a:gd name="T0" fmla="*/ 92739 w 55"/>
              <a:gd name="T1" fmla="*/ 188912 h 55"/>
              <a:gd name="T2" fmla="*/ 0 w 55"/>
              <a:gd name="T3" fmla="*/ 92739 h 55"/>
              <a:gd name="T4" fmla="*/ 92739 w 55"/>
              <a:gd name="T5" fmla="*/ 0 h 55"/>
              <a:gd name="T6" fmla="*/ 188912 w 55"/>
              <a:gd name="T7" fmla="*/ 92739 h 55"/>
              <a:gd name="T8" fmla="*/ 92739 w 55"/>
              <a:gd name="T9" fmla="*/ 188912 h 55"/>
              <a:gd name="T10" fmla="*/ 154564 w 55"/>
              <a:gd name="T11" fmla="*/ 68695 h 55"/>
              <a:gd name="T12" fmla="*/ 144260 w 55"/>
              <a:gd name="T13" fmla="*/ 58391 h 55"/>
              <a:gd name="T14" fmla="*/ 137391 w 55"/>
              <a:gd name="T15" fmla="*/ 54956 h 55"/>
              <a:gd name="T16" fmla="*/ 130521 w 55"/>
              <a:gd name="T17" fmla="*/ 58391 h 55"/>
              <a:gd name="T18" fmla="*/ 82434 w 55"/>
              <a:gd name="T19" fmla="*/ 106478 h 55"/>
              <a:gd name="T20" fmla="*/ 54956 w 55"/>
              <a:gd name="T21" fmla="*/ 79000 h 55"/>
              <a:gd name="T22" fmla="*/ 48087 w 55"/>
              <a:gd name="T23" fmla="*/ 75565 h 55"/>
              <a:gd name="T24" fmla="*/ 44652 w 55"/>
              <a:gd name="T25" fmla="*/ 79000 h 55"/>
              <a:gd name="T26" fmla="*/ 30913 w 55"/>
              <a:gd name="T27" fmla="*/ 89304 h 55"/>
              <a:gd name="T28" fmla="*/ 30913 w 55"/>
              <a:gd name="T29" fmla="*/ 96173 h 55"/>
              <a:gd name="T30" fmla="*/ 30913 w 55"/>
              <a:gd name="T31" fmla="*/ 103043 h 55"/>
              <a:gd name="T32" fmla="*/ 75565 w 55"/>
              <a:gd name="T33" fmla="*/ 147695 h 55"/>
              <a:gd name="T34" fmla="*/ 82434 w 55"/>
              <a:gd name="T35" fmla="*/ 147695 h 55"/>
              <a:gd name="T36" fmla="*/ 89304 w 55"/>
              <a:gd name="T37" fmla="*/ 147695 h 55"/>
              <a:gd name="T38" fmla="*/ 154564 w 55"/>
              <a:gd name="T39" fmla="*/ 79000 h 55"/>
              <a:gd name="T40" fmla="*/ 157999 w 55"/>
              <a:gd name="T41" fmla="*/ 75565 h 55"/>
              <a:gd name="T42" fmla="*/ 154564 w 55"/>
              <a:gd name="T43" fmla="*/ 68695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E213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1125" dirty="0"/>
          </a:p>
        </p:txBody>
      </p:sp>
      <p:sp>
        <p:nvSpPr>
          <p:cNvPr id="13" name="Rectangle 12">
            <a:extLst>
              <a:ext uri="{FF2B5EF4-FFF2-40B4-BE49-F238E27FC236}">
                <a16:creationId xmlns:a16="http://schemas.microsoft.com/office/drawing/2014/main" id="{68FCD3DF-8473-4B17-AACE-56DCEE33F1BC}"/>
              </a:ext>
            </a:extLst>
          </p:cNvPr>
          <p:cNvSpPr/>
          <p:nvPr/>
        </p:nvSpPr>
        <p:spPr>
          <a:xfrm>
            <a:off x="8843937" y="5183132"/>
            <a:ext cx="2162730" cy="1015663"/>
          </a:xfrm>
          <a:prstGeom prst="rect">
            <a:avLst/>
          </a:prstGeom>
        </p:spPr>
        <p:txBody>
          <a:bodyPr wrap="square">
            <a:spAutoFit/>
          </a:bodyPr>
          <a:lstStyle/>
          <a:p>
            <a:pPr algn="just"/>
            <a:r>
              <a:rPr lang="en-US" sz="1000" i="0" dirty="0" smtClean="0">
                <a:solidFill>
                  <a:srgbClr val="000000"/>
                </a:solidFill>
                <a:effectLst/>
                <a:latin typeface="Raleway" panose="020B0503030101060003" pitchFamily="34" charset="0"/>
              </a:rPr>
              <a:t>Lorem Ipsum is simply dummy text of the printing and typesetting industry. Lorem Ipsum has been the industry's standard dummy text ever since the 1500s.</a:t>
            </a:r>
            <a:endParaRPr lang="en-US" sz="1000" i="0" dirty="0">
              <a:solidFill>
                <a:srgbClr val="000000"/>
              </a:solidFill>
              <a:effectLst/>
              <a:latin typeface="Raleway" panose="020B0503030101060003" pitchFamily="34" charset="0"/>
            </a:endParaRPr>
          </a:p>
        </p:txBody>
      </p:sp>
      <p:sp>
        <p:nvSpPr>
          <p:cNvPr id="14" name="Rectangle 13">
            <a:extLst>
              <a:ext uri="{FF2B5EF4-FFF2-40B4-BE49-F238E27FC236}">
                <a16:creationId xmlns:a16="http://schemas.microsoft.com/office/drawing/2014/main" id="{3724844D-A5B4-40B8-A649-E7C670971E7D}"/>
              </a:ext>
            </a:extLst>
          </p:cNvPr>
          <p:cNvSpPr/>
          <p:nvPr/>
        </p:nvSpPr>
        <p:spPr>
          <a:xfrm>
            <a:off x="8843937" y="4797699"/>
            <a:ext cx="1609914" cy="284693"/>
          </a:xfrm>
          <a:prstGeom prst="rect">
            <a:avLst/>
          </a:prstGeom>
        </p:spPr>
        <p:txBody>
          <a:bodyPr wrap="square">
            <a:spAutoFit/>
          </a:bodyPr>
          <a:lstStyle/>
          <a:p>
            <a:r>
              <a:rPr lang="en-US" sz="1250" dirty="0" smtClean="0">
                <a:solidFill>
                  <a:schemeClr val="tx1">
                    <a:lumMod val="65000"/>
                    <a:lumOff val="35000"/>
                  </a:schemeClr>
                </a:solidFill>
                <a:latin typeface="Raleway ExtraBold" panose="020B0903030101060003" pitchFamily="34" charset="0"/>
                <a:ea typeface="Lato Heavy" panose="020F0502020204030203" pitchFamily="34" charset="0"/>
                <a:cs typeface="Segoe UI" panose="020B0502040204020203" pitchFamily="34" charset="0"/>
              </a:rPr>
              <a:t>Lorem </a:t>
            </a:r>
            <a:r>
              <a:rPr lang="en-US" sz="1250" dirty="0" err="1" smtClean="0">
                <a:solidFill>
                  <a:schemeClr val="tx1">
                    <a:lumMod val="65000"/>
                    <a:lumOff val="35000"/>
                  </a:schemeClr>
                </a:solidFill>
                <a:latin typeface="Raleway ExtraBold" panose="020B0903030101060003" pitchFamily="34" charset="0"/>
                <a:ea typeface="Lato Heavy" panose="020F0502020204030203" pitchFamily="34" charset="0"/>
                <a:cs typeface="Segoe UI" panose="020B0502040204020203" pitchFamily="34" charset="0"/>
              </a:rPr>
              <a:t>Ispum</a:t>
            </a:r>
            <a:endParaRPr lang="en-US" sz="1250" dirty="0">
              <a:solidFill>
                <a:schemeClr val="tx1">
                  <a:lumMod val="65000"/>
                  <a:lumOff val="35000"/>
                </a:schemeClr>
              </a:solidFill>
              <a:latin typeface="Raleway ExtraBold" panose="020B0903030101060003" pitchFamily="34" charset="0"/>
              <a:ea typeface="Lato Heavy" panose="020F0502020204030203" pitchFamily="34" charset="0"/>
              <a:cs typeface="Segoe UI" panose="020B0502040204020203" pitchFamily="34" charset="0"/>
            </a:endParaRPr>
          </a:p>
        </p:txBody>
      </p:sp>
      <p:pic>
        <p:nvPicPr>
          <p:cNvPr id="20" name="Picture Placeholder 19"/>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1862" r="21862"/>
          <a:stretch>
            <a:fillRect/>
          </a:stretch>
        </p:blipFill>
        <p:spPr/>
      </p:pic>
      <p:pic>
        <p:nvPicPr>
          <p:cNvPr id="21" name="Picture Placeholder 20"/>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0283" r="20283"/>
          <a:stretch>
            <a:fillRect/>
          </a:stretch>
        </p:blipFill>
        <p:spPr/>
      </p:pic>
      <p:pic>
        <p:nvPicPr>
          <p:cNvPr id="19" name="Picture Placeholder 18"/>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20277" r="20277"/>
          <a:stretch>
            <a:fillRect/>
          </a:stretch>
        </p:blipFill>
        <p:spPr/>
      </p:pic>
      <p:sp>
        <p:nvSpPr>
          <p:cNvPr id="18" name="Rectangle 17"/>
          <p:cNvSpPr/>
          <p:nvPr/>
        </p:nvSpPr>
        <p:spPr>
          <a:xfrm>
            <a:off x="853432" y="2890391"/>
            <a:ext cx="3832295" cy="1077218"/>
          </a:xfrm>
          <a:prstGeom prst="rect">
            <a:avLst/>
          </a:prstGeom>
        </p:spPr>
        <p:txBody>
          <a:bodyPr wrap="square">
            <a:spAutoFit/>
          </a:bodyPr>
          <a:lstStyle/>
          <a:p>
            <a:r>
              <a:rPr lang="en-US" sz="3200" b="0" i="0" dirty="0" smtClean="0">
                <a:solidFill>
                  <a:srgbClr val="1E2136"/>
                </a:solidFill>
                <a:effectLst/>
                <a:latin typeface="Raleway ExtraBold" panose="020B0903030101060003" pitchFamily="34" charset="0"/>
              </a:rPr>
              <a:t>WHERE CAN I GET SOME?</a:t>
            </a:r>
            <a:endParaRPr lang="en-US" sz="3200" b="0" i="0" dirty="0">
              <a:solidFill>
                <a:srgbClr val="1E2136"/>
              </a:solidFill>
              <a:effectLst/>
              <a:latin typeface="Raleway ExtraBold" panose="020B0903030101060003" pitchFamily="34" charset="0"/>
            </a:endParaRPr>
          </a:p>
        </p:txBody>
      </p:sp>
      <p:sp>
        <p:nvSpPr>
          <p:cNvPr id="22" name="Right Triangle 21"/>
          <p:cNvSpPr/>
          <p:nvPr/>
        </p:nvSpPr>
        <p:spPr>
          <a:xfrm rot="5400000">
            <a:off x="0" y="0"/>
            <a:ext cx="640080" cy="640080"/>
          </a:xfrm>
          <a:prstGeom prst="rtTriangle">
            <a:avLst/>
          </a:prstGeom>
          <a:solidFill>
            <a:srgbClr val="1E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18126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ADA1B307-96EF-4F29-B2DC-067E22487F23}"/>
              </a:ext>
            </a:extLst>
          </p:cNvPr>
          <p:cNvSpPr/>
          <p:nvPr/>
        </p:nvSpPr>
        <p:spPr>
          <a:xfrm>
            <a:off x="5497350" y="2211412"/>
            <a:ext cx="6487896" cy="6487896"/>
          </a:xfrm>
          <a:prstGeom prst="ellipse">
            <a:avLst/>
          </a:prstGeom>
          <a:solidFill>
            <a:srgbClr val="1E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572FE8E-C7E0-4039-A592-4F5C45075E98}"/>
              </a:ext>
            </a:extLst>
          </p:cNvPr>
          <p:cNvSpPr/>
          <p:nvPr/>
        </p:nvSpPr>
        <p:spPr>
          <a:xfrm>
            <a:off x="8042564" y="773664"/>
            <a:ext cx="386066" cy="386066"/>
          </a:xfrm>
          <a:prstGeom prst="ellipse">
            <a:avLst/>
          </a:prstGeom>
          <a:solidFill>
            <a:srgbClr val="1E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 name="Oval 4">
            <a:extLst>
              <a:ext uri="{FF2B5EF4-FFF2-40B4-BE49-F238E27FC236}">
                <a16:creationId xmlns:a16="http://schemas.microsoft.com/office/drawing/2014/main" id="{D0442B5A-4C21-42B4-91D5-38AC7F0ABFDD}"/>
              </a:ext>
            </a:extLst>
          </p:cNvPr>
          <p:cNvSpPr/>
          <p:nvPr/>
        </p:nvSpPr>
        <p:spPr>
          <a:xfrm>
            <a:off x="6906491" y="2100708"/>
            <a:ext cx="180109" cy="180109"/>
          </a:xfrm>
          <a:prstGeom prst="ellipse">
            <a:avLst/>
          </a:prstGeom>
          <a:solidFill>
            <a:srgbClr val="1E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Oval 5">
            <a:extLst>
              <a:ext uri="{FF2B5EF4-FFF2-40B4-BE49-F238E27FC236}">
                <a16:creationId xmlns:a16="http://schemas.microsoft.com/office/drawing/2014/main" id="{0DFB8AF1-5984-419C-A9D9-0C003030F3FD}"/>
              </a:ext>
            </a:extLst>
          </p:cNvPr>
          <p:cNvSpPr/>
          <p:nvPr/>
        </p:nvSpPr>
        <p:spPr>
          <a:xfrm>
            <a:off x="11547763" y="2253108"/>
            <a:ext cx="180109" cy="180109"/>
          </a:xfrm>
          <a:prstGeom prst="ellipse">
            <a:avLst/>
          </a:prstGeom>
          <a:solidFill>
            <a:srgbClr val="1E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10" name="Picture Placeholder 9"/>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2338" r="12338"/>
          <a:stretch>
            <a:fillRect/>
          </a:stretch>
        </p:blipFill>
        <p:spPr/>
      </p:pic>
      <p:sp>
        <p:nvSpPr>
          <p:cNvPr id="11" name="Rectangle 10"/>
          <p:cNvSpPr/>
          <p:nvPr/>
        </p:nvSpPr>
        <p:spPr>
          <a:xfrm>
            <a:off x="626341" y="2947914"/>
            <a:ext cx="4351143" cy="1754326"/>
          </a:xfrm>
          <a:prstGeom prst="rect">
            <a:avLst/>
          </a:prstGeom>
        </p:spPr>
        <p:txBody>
          <a:bodyPr wrap="square">
            <a:spAutoFit/>
          </a:bodyPr>
          <a:lstStyle/>
          <a:p>
            <a:pPr algn="just"/>
            <a:r>
              <a:rPr lang="en-US" b="0" i="0" dirty="0" smtClean="0">
                <a:solidFill>
                  <a:srgbClr val="000000"/>
                </a:solidFill>
                <a:effectLst/>
                <a:latin typeface="Raleway" panose="020B0503030101060003" pitchFamily="34" charset="0"/>
              </a:rPr>
              <a:t>It is a long established fact that a reader will be distracted by the readable content of a page when looking at its layout. The point of using Lorem Ipsum is that it has a more-or-less normal distribution of letters.</a:t>
            </a:r>
            <a:endParaRPr lang="en-US" b="0" i="0" dirty="0">
              <a:solidFill>
                <a:srgbClr val="000000"/>
              </a:solidFill>
              <a:effectLst/>
              <a:latin typeface="Raleway" panose="020B0503030101060003" pitchFamily="34" charset="0"/>
            </a:endParaRPr>
          </a:p>
        </p:txBody>
      </p:sp>
      <p:sp>
        <p:nvSpPr>
          <p:cNvPr id="12" name="Rectangle 11"/>
          <p:cNvSpPr/>
          <p:nvPr/>
        </p:nvSpPr>
        <p:spPr>
          <a:xfrm>
            <a:off x="626341" y="2170558"/>
            <a:ext cx="4246675" cy="584775"/>
          </a:xfrm>
          <a:prstGeom prst="rect">
            <a:avLst/>
          </a:prstGeom>
        </p:spPr>
        <p:txBody>
          <a:bodyPr wrap="none">
            <a:spAutoFit/>
          </a:bodyPr>
          <a:lstStyle/>
          <a:p>
            <a:r>
              <a:rPr lang="en-US" sz="3200" b="0" i="0" dirty="0" smtClean="0">
                <a:solidFill>
                  <a:srgbClr val="1E2136"/>
                </a:solidFill>
                <a:effectLst/>
                <a:latin typeface="Raleway ExtraBold" panose="020B0903030101060003" pitchFamily="34" charset="0"/>
              </a:rPr>
              <a:t>WHY DO WE USE IT?</a:t>
            </a:r>
            <a:endParaRPr lang="en-US" sz="3200" b="0" i="0" dirty="0" smtClean="0">
              <a:solidFill>
                <a:srgbClr val="1E2136"/>
              </a:solidFill>
              <a:effectLst/>
              <a:latin typeface="Raleway ExtraBold" panose="020B0903030101060003" pitchFamily="34" charset="0"/>
            </a:endParaRPr>
          </a:p>
        </p:txBody>
      </p:sp>
    </p:spTree>
    <p:extLst>
      <p:ext uri="{BB962C8B-B14F-4D97-AF65-F5344CB8AC3E}">
        <p14:creationId xmlns:p14="http://schemas.microsoft.com/office/powerpoint/2010/main" val="351274752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9804" r="9804"/>
          <a:stretch>
            <a:fillRect/>
          </a:stretch>
        </p:blipFill>
        <p:spPr/>
      </p:pic>
      <p:sp>
        <p:nvSpPr>
          <p:cNvPr id="7" name="TextBox 6"/>
          <p:cNvSpPr txBox="1"/>
          <p:nvPr/>
        </p:nvSpPr>
        <p:spPr>
          <a:xfrm>
            <a:off x="3488615" y="3138989"/>
            <a:ext cx="5229317" cy="584775"/>
          </a:xfrm>
          <a:prstGeom prst="rect">
            <a:avLst/>
          </a:prstGeom>
          <a:noFill/>
        </p:spPr>
        <p:txBody>
          <a:bodyPr wrap="none" rtlCol="0">
            <a:spAutoFit/>
          </a:bodyPr>
          <a:lstStyle/>
          <a:p>
            <a:pPr algn="ctr"/>
            <a:r>
              <a:rPr lang="en-US" sz="3200" dirty="0" smtClean="0">
                <a:solidFill>
                  <a:srgbClr val="1E2136"/>
                </a:solidFill>
                <a:latin typeface="Raleway ExtraBold" panose="020B0903030101060003" pitchFamily="34" charset="0"/>
              </a:rPr>
              <a:t>WHERE CAN I GET SOME?</a:t>
            </a:r>
            <a:endParaRPr lang="en-US" sz="3200" dirty="0">
              <a:solidFill>
                <a:srgbClr val="1E2136"/>
              </a:solidFill>
              <a:latin typeface="Raleway ExtraBold" panose="020B0903030101060003" pitchFamily="34" charset="0"/>
            </a:endParaRPr>
          </a:p>
        </p:txBody>
      </p:sp>
      <p:pic>
        <p:nvPicPr>
          <p:cNvPr id="9" name="Picture Placehold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0757" r="10757"/>
          <a:stretch>
            <a:fillRect/>
          </a:stretch>
        </p:blipFill>
        <p:spPr/>
      </p:pic>
    </p:spTree>
    <p:extLst>
      <p:ext uri="{BB962C8B-B14F-4D97-AF65-F5344CB8AC3E}">
        <p14:creationId xmlns:p14="http://schemas.microsoft.com/office/powerpoint/2010/main" val="67326558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30">
            <a:extLst>
              <a:ext uri="{FF2B5EF4-FFF2-40B4-BE49-F238E27FC236}">
                <a16:creationId xmlns:a16="http://schemas.microsoft.com/office/drawing/2014/main" id="{55ACE5BB-5BF9-4D59-8766-8D4597F377F8}"/>
              </a:ext>
            </a:extLst>
          </p:cNvPr>
          <p:cNvSpPr/>
          <p:nvPr/>
        </p:nvSpPr>
        <p:spPr>
          <a:xfrm>
            <a:off x="7078440" y="0"/>
            <a:ext cx="4689516" cy="6858000"/>
          </a:xfrm>
          <a:custGeom>
            <a:avLst/>
            <a:gdLst>
              <a:gd name="connsiteX0" fmla="*/ 6288808 w 9379032"/>
              <a:gd name="connsiteY0" fmla="*/ 0 h 13716000"/>
              <a:gd name="connsiteX1" fmla="*/ 9379032 w 9379032"/>
              <a:gd name="connsiteY1" fmla="*/ 0 h 13716000"/>
              <a:gd name="connsiteX2" fmla="*/ 9379032 w 9379032"/>
              <a:gd name="connsiteY2" fmla="*/ 13716000 h 13716000"/>
              <a:gd name="connsiteX3" fmla="*/ 6288802 w 9379032"/>
              <a:gd name="connsiteY3" fmla="*/ 13716000 h 13716000"/>
              <a:gd name="connsiteX4" fmla="*/ 402481 w 9379032"/>
              <a:gd name="connsiteY4" fmla="*/ 7829680 h 13716000"/>
              <a:gd name="connsiteX5" fmla="*/ 402481 w 9379032"/>
              <a:gd name="connsiteY5" fmla="*/ 5886327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9032" h="13716000">
                <a:moveTo>
                  <a:pt x="6288808" y="0"/>
                </a:moveTo>
                <a:lnTo>
                  <a:pt x="9379032" y="0"/>
                </a:lnTo>
                <a:lnTo>
                  <a:pt x="9379032" y="13716000"/>
                </a:lnTo>
                <a:lnTo>
                  <a:pt x="6288802" y="13716000"/>
                </a:lnTo>
                <a:lnTo>
                  <a:pt x="402481" y="7829680"/>
                </a:lnTo>
                <a:cubicBezTo>
                  <a:pt x="-134160" y="7293037"/>
                  <a:pt x="-134160" y="6422971"/>
                  <a:pt x="402481" y="5886327"/>
                </a:cubicBezTo>
                <a:close/>
              </a:path>
            </a:pathLst>
          </a:custGeom>
          <a:solidFill>
            <a:srgbClr val="1E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Shape 31">
            <a:extLst>
              <a:ext uri="{FF2B5EF4-FFF2-40B4-BE49-F238E27FC236}">
                <a16:creationId xmlns:a16="http://schemas.microsoft.com/office/drawing/2014/main" id="{7D3C648B-61F4-4E26-BAD7-42F9AF230E16}"/>
              </a:ext>
            </a:extLst>
          </p:cNvPr>
          <p:cNvSpPr/>
          <p:nvPr/>
        </p:nvSpPr>
        <p:spPr>
          <a:xfrm>
            <a:off x="7502484" y="0"/>
            <a:ext cx="4689516" cy="6858000"/>
          </a:xfrm>
          <a:custGeom>
            <a:avLst/>
            <a:gdLst>
              <a:gd name="connsiteX0" fmla="*/ 6288808 w 9379032"/>
              <a:gd name="connsiteY0" fmla="*/ 0 h 13716000"/>
              <a:gd name="connsiteX1" fmla="*/ 9379032 w 9379032"/>
              <a:gd name="connsiteY1" fmla="*/ 0 h 13716000"/>
              <a:gd name="connsiteX2" fmla="*/ 9379032 w 9379032"/>
              <a:gd name="connsiteY2" fmla="*/ 13716000 h 13716000"/>
              <a:gd name="connsiteX3" fmla="*/ 6288802 w 9379032"/>
              <a:gd name="connsiteY3" fmla="*/ 13716000 h 13716000"/>
              <a:gd name="connsiteX4" fmla="*/ 402481 w 9379032"/>
              <a:gd name="connsiteY4" fmla="*/ 7829680 h 13716000"/>
              <a:gd name="connsiteX5" fmla="*/ 402481 w 9379032"/>
              <a:gd name="connsiteY5" fmla="*/ 5886327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9032" h="13716000">
                <a:moveTo>
                  <a:pt x="6288808" y="0"/>
                </a:moveTo>
                <a:lnTo>
                  <a:pt x="9379032" y="0"/>
                </a:lnTo>
                <a:lnTo>
                  <a:pt x="9379032" y="13716000"/>
                </a:lnTo>
                <a:lnTo>
                  <a:pt x="6288802" y="13716000"/>
                </a:lnTo>
                <a:lnTo>
                  <a:pt x="402481" y="7829680"/>
                </a:lnTo>
                <a:cubicBezTo>
                  <a:pt x="-134160" y="7293037"/>
                  <a:pt x="-134160" y="6422971"/>
                  <a:pt x="402481" y="5886327"/>
                </a:cubicBezTo>
                <a:close/>
              </a:path>
            </a:pathLst>
          </a:custGeom>
          <a:solidFill>
            <a:schemeClr val="bg1">
              <a:lumMod val="85000"/>
            </a:schemeClr>
          </a:solidFill>
          <a:ln>
            <a:noFill/>
          </a:ln>
          <a:effectLst>
            <a:outerShdw blurRad="1270000" dist="342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Placeholder 9"/>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7176" r="27176"/>
          <a:stretch>
            <a:fillRect/>
          </a:stretch>
        </p:blipFill>
        <p:spPr/>
      </p:pic>
      <p:sp>
        <p:nvSpPr>
          <p:cNvPr id="11" name="Rectangle 10"/>
          <p:cNvSpPr/>
          <p:nvPr/>
        </p:nvSpPr>
        <p:spPr>
          <a:xfrm>
            <a:off x="625278" y="3182594"/>
            <a:ext cx="5325582" cy="1754326"/>
          </a:xfrm>
          <a:prstGeom prst="rect">
            <a:avLst/>
          </a:prstGeom>
        </p:spPr>
        <p:txBody>
          <a:bodyPr wrap="square">
            <a:spAutoFit/>
          </a:bodyPr>
          <a:lstStyle/>
          <a:p>
            <a:pPr algn="just"/>
            <a:r>
              <a:rPr lang="en-US" b="0" i="0" dirty="0" smtClean="0">
                <a:solidFill>
                  <a:srgbClr val="000000"/>
                </a:solidFill>
                <a:effectLst/>
                <a:latin typeface="Raleway" panose="020B0503030101060003" pitchFamily="34" charset="0"/>
              </a:rPr>
              <a:t>"Lorem ipsum dolor sit </a:t>
            </a:r>
            <a:r>
              <a:rPr lang="en-US" b="0" i="0" dirty="0" err="1" smtClean="0">
                <a:solidFill>
                  <a:srgbClr val="000000"/>
                </a:solidFill>
                <a:effectLst/>
                <a:latin typeface="Raleway" panose="020B0503030101060003" pitchFamily="34" charset="0"/>
              </a:rPr>
              <a:t>amet</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consectetur</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adipiscing</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elit</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sed</a:t>
            </a:r>
            <a:r>
              <a:rPr lang="en-US" b="0" i="0" dirty="0" smtClean="0">
                <a:solidFill>
                  <a:srgbClr val="000000"/>
                </a:solidFill>
                <a:effectLst/>
                <a:latin typeface="Raleway" panose="020B0503030101060003" pitchFamily="34" charset="0"/>
              </a:rPr>
              <a:t> do </a:t>
            </a:r>
            <a:r>
              <a:rPr lang="en-US" b="0" i="0" dirty="0" err="1" smtClean="0">
                <a:solidFill>
                  <a:srgbClr val="000000"/>
                </a:solidFill>
                <a:effectLst/>
                <a:latin typeface="Raleway" panose="020B0503030101060003" pitchFamily="34" charset="0"/>
              </a:rPr>
              <a:t>eiusmod</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tempor</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incididunt</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ut</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labore</a:t>
            </a:r>
            <a:r>
              <a:rPr lang="en-US" b="0" i="0" dirty="0" smtClean="0">
                <a:solidFill>
                  <a:srgbClr val="000000"/>
                </a:solidFill>
                <a:effectLst/>
                <a:latin typeface="Raleway" panose="020B0503030101060003" pitchFamily="34" charset="0"/>
              </a:rPr>
              <a:t> et </a:t>
            </a:r>
            <a:r>
              <a:rPr lang="en-US" b="0" i="0" dirty="0" err="1" smtClean="0">
                <a:solidFill>
                  <a:srgbClr val="000000"/>
                </a:solidFill>
                <a:effectLst/>
                <a:latin typeface="Raleway" panose="020B0503030101060003" pitchFamily="34" charset="0"/>
              </a:rPr>
              <a:t>dolore</a:t>
            </a:r>
            <a:r>
              <a:rPr lang="en-US" b="0" i="0" dirty="0" smtClean="0">
                <a:solidFill>
                  <a:srgbClr val="000000"/>
                </a:solidFill>
                <a:effectLst/>
                <a:latin typeface="Raleway" panose="020B0503030101060003" pitchFamily="34" charset="0"/>
              </a:rPr>
              <a:t> magna </a:t>
            </a:r>
            <a:r>
              <a:rPr lang="en-US" b="0" i="0" dirty="0" err="1" smtClean="0">
                <a:solidFill>
                  <a:srgbClr val="000000"/>
                </a:solidFill>
                <a:effectLst/>
                <a:latin typeface="Raleway" panose="020B0503030101060003" pitchFamily="34" charset="0"/>
              </a:rPr>
              <a:t>aliqua</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Ut</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enim</a:t>
            </a:r>
            <a:r>
              <a:rPr lang="en-US" b="0" i="0" dirty="0" smtClean="0">
                <a:solidFill>
                  <a:srgbClr val="000000"/>
                </a:solidFill>
                <a:effectLst/>
                <a:latin typeface="Raleway" panose="020B0503030101060003" pitchFamily="34" charset="0"/>
              </a:rPr>
              <a:t> ad minim </a:t>
            </a:r>
            <a:r>
              <a:rPr lang="en-US" b="0" i="0" dirty="0" err="1" smtClean="0">
                <a:solidFill>
                  <a:srgbClr val="000000"/>
                </a:solidFill>
                <a:effectLst/>
                <a:latin typeface="Raleway" panose="020B0503030101060003" pitchFamily="34" charset="0"/>
              </a:rPr>
              <a:t>veniam</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quis</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nostrud</a:t>
            </a:r>
            <a:r>
              <a:rPr lang="en-US" b="0" i="0" dirty="0" smtClean="0">
                <a:solidFill>
                  <a:srgbClr val="000000"/>
                </a:solidFill>
                <a:effectLst/>
                <a:latin typeface="Raleway" panose="020B0503030101060003" pitchFamily="34" charset="0"/>
              </a:rPr>
              <a:t> exercitation </a:t>
            </a:r>
            <a:r>
              <a:rPr lang="en-US" b="0" i="0" dirty="0" err="1" smtClean="0">
                <a:solidFill>
                  <a:srgbClr val="000000"/>
                </a:solidFill>
                <a:effectLst/>
                <a:latin typeface="Raleway" panose="020B0503030101060003" pitchFamily="34" charset="0"/>
              </a:rPr>
              <a:t>ullamco</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laboris</a:t>
            </a:r>
            <a:r>
              <a:rPr lang="en-US" b="0" i="0" dirty="0" smtClean="0">
                <a:solidFill>
                  <a:srgbClr val="000000"/>
                </a:solidFill>
                <a:effectLst/>
                <a:latin typeface="Raleway" panose="020B0503030101060003" pitchFamily="34" charset="0"/>
              </a:rPr>
              <a:t> nisi </a:t>
            </a:r>
            <a:r>
              <a:rPr lang="en-US" b="0" i="0" dirty="0" err="1" smtClean="0">
                <a:solidFill>
                  <a:srgbClr val="000000"/>
                </a:solidFill>
                <a:effectLst/>
                <a:latin typeface="Raleway" panose="020B0503030101060003" pitchFamily="34" charset="0"/>
              </a:rPr>
              <a:t>ut</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aliquip</a:t>
            </a:r>
            <a:r>
              <a:rPr lang="en-US" b="0" i="0" dirty="0" smtClean="0">
                <a:solidFill>
                  <a:srgbClr val="000000"/>
                </a:solidFill>
                <a:effectLst/>
                <a:latin typeface="Raleway" panose="020B0503030101060003" pitchFamily="34" charset="0"/>
              </a:rPr>
              <a:t> ex </a:t>
            </a:r>
            <a:r>
              <a:rPr lang="en-US" b="0" i="0" dirty="0" err="1" smtClean="0">
                <a:solidFill>
                  <a:srgbClr val="000000"/>
                </a:solidFill>
                <a:effectLst/>
                <a:latin typeface="Raleway" panose="020B0503030101060003" pitchFamily="34" charset="0"/>
              </a:rPr>
              <a:t>ea</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commodo</a:t>
            </a:r>
            <a:r>
              <a:rPr lang="en-US" b="0" i="0" dirty="0" smtClean="0">
                <a:solidFill>
                  <a:srgbClr val="000000"/>
                </a:solidFill>
                <a:effectLst/>
                <a:latin typeface="Raleway" panose="020B0503030101060003" pitchFamily="34" charset="0"/>
              </a:rPr>
              <a:t> </a:t>
            </a:r>
            <a:r>
              <a:rPr lang="en-US" b="0" i="0" dirty="0" err="1" smtClean="0">
                <a:solidFill>
                  <a:srgbClr val="000000"/>
                </a:solidFill>
                <a:effectLst/>
                <a:latin typeface="Raleway" panose="020B0503030101060003" pitchFamily="34" charset="0"/>
              </a:rPr>
              <a:t>consequat</a:t>
            </a:r>
            <a:endParaRPr lang="en-US" b="0" i="0" dirty="0">
              <a:solidFill>
                <a:srgbClr val="000000"/>
              </a:solidFill>
              <a:effectLst/>
              <a:latin typeface="Raleway" panose="020B0503030101060003" pitchFamily="34" charset="0"/>
            </a:endParaRPr>
          </a:p>
        </p:txBody>
      </p:sp>
      <p:sp>
        <p:nvSpPr>
          <p:cNvPr id="12" name="Rectangle 11"/>
          <p:cNvSpPr/>
          <p:nvPr/>
        </p:nvSpPr>
        <p:spPr>
          <a:xfrm>
            <a:off x="625278" y="1917174"/>
            <a:ext cx="5325582" cy="1077218"/>
          </a:xfrm>
          <a:prstGeom prst="rect">
            <a:avLst/>
          </a:prstGeom>
        </p:spPr>
        <p:txBody>
          <a:bodyPr wrap="square">
            <a:spAutoFit/>
          </a:bodyPr>
          <a:lstStyle/>
          <a:p>
            <a:r>
              <a:rPr lang="en-US" sz="3200" b="1" i="0" dirty="0" smtClean="0">
                <a:solidFill>
                  <a:srgbClr val="000000"/>
                </a:solidFill>
                <a:effectLst/>
                <a:latin typeface="Raleway ExtraBold" panose="020B0903030101060003" pitchFamily="34" charset="0"/>
              </a:rPr>
              <a:t>The standard Lorem Ipsum passage</a:t>
            </a:r>
            <a:endParaRPr lang="en-US" sz="3200" b="1" i="0" dirty="0" smtClean="0">
              <a:solidFill>
                <a:srgbClr val="000000"/>
              </a:solidFill>
              <a:effectLst/>
              <a:latin typeface="Raleway ExtraBold" panose="020B0903030101060003" pitchFamily="34" charset="0"/>
            </a:endParaRPr>
          </a:p>
        </p:txBody>
      </p:sp>
    </p:spTree>
    <p:extLst>
      <p:ext uri="{BB962C8B-B14F-4D97-AF65-F5344CB8AC3E}">
        <p14:creationId xmlns:p14="http://schemas.microsoft.com/office/powerpoint/2010/main" val="277232700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7" name="Group 436"/>
          <p:cNvGrpSpPr/>
          <p:nvPr/>
        </p:nvGrpSpPr>
        <p:grpSpPr>
          <a:xfrm>
            <a:off x="-5086" y="1809404"/>
            <a:ext cx="4896401" cy="5057808"/>
            <a:chOff x="-5086" y="1809404"/>
            <a:chExt cx="4896401" cy="5057808"/>
          </a:xfrm>
        </p:grpSpPr>
        <p:sp>
          <p:nvSpPr>
            <p:cNvPr id="3" name="Freeform 5"/>
            <p:cNvSpPr>
              <a:spLocks/>
            </p:cNvSpPr>
            <p:nvPr/>
          </p:nvSpPr>
          <p:spPr bwMode="auto">
            <a:xfrm rot="16200000">
              <a:off x="-65774" y="2569948"/>
              <a:ext cx="4357952" cy="4236574"/>
            </a:xfrm>
            <a:custGeom>
              <a:avLst/>
              <a:gdLst>
                <a:gd name="T0" fmla="*/ 0 w 2670"/>
                <a:gd name="T1" fmla="*/ 2233 h 2596"/>
                <a:gd name="T2" fmla="*/ 1030 w 2670"/>
                <a:gd name="T3" fmla="*/ 2596 h 2596"/>
                <a:gd name="T4" fmla="*/ 2670 w 2670"/>
                <a:gd name="T5" fmla="*/ 956 h 2596"/>
                <a:gd name="T6" fmla="*/ 2362 w 2670"/>
                <a:gd name="T7" fmla="*/ 0 h 2596"/>
                <a:gd name="T8" fmla="*/ 0 w 2670"/>
                <a:gd name="T9" fmla="*/ 0 h 2596"/>
                <a:gd name="T10" fmla="*/ 0 w 2670"/>
                <a:gd name="T11" fmla="*/ 2233 h 2596"/>
              </a:gdLst>
              <a:ahLst/>
              <a:cxnLst>
                <a:cxn ang="0">
                  <a:pos x="T0" y="T1"/>
                </a:cxn>
                <a:cxn ang="0">
                  <a:pos x="T2" y="T3"/>
                </a:cxn>
                <a:cxn ang="0">
                  <a:pos x="T4" y="T5"/>
                </a:cxn>
                <a:cxn ang="0">
                  <a:pos x="T6" y="T7"/>
                </a:cxn>
                <a:cxn ang="0">
                  <a:pos x="T8" y="T9"/>
                </a:cxn>
                <a:cxn ang="0">
                  <a:pos x="T10" y="T11"/>
                </a:cxn>
              </a:cxnLst>
              <a:rect l="0" t="0" r="r" b="b"/>
              <a:pathLst>
                <a:path w="2670" h="2596">
                  <a:moveTo>
                    <a:pt x="0" y="2233"/>
                  </a:moveTo>
                  <a:cubicBezTo>
                    <a:pt x="282" y="2460"/>
                    <a:pt x="640" y="2596"/>
                    <a:pt x="1030" y="2596"/>
                  </a:cubicBezTo>
                  <a:cubicBezTo>
                    <a:pt x="1936" y="2596"/>
                    <a:pt x="2670" y="1862"/>
                    <a:pt x="2670" y="956"/>
                  </a:cubicBezTo>
                  <a:cubicBezTo>
                    <a:pt x="2670" y="599"/>
                    <a:pt x="2556" y="269"/>
                    <a:pt x="2362" y="0"/>
                  </a:cubicBezTo>
                  <a:cubicBezTo>
                    <a:pt x="0" y="0"/>
                    <a:pt x="0" y="0"/>
                    <a:pt x="0" y="0"/>
                  </a:cubicBezTo>
                  <a:cubicBezTo>
                    <a:pt x="0" y="2233"/>
                    <a:pt x="0" y="2233"/>
                    <a:pt x="0" y="2233"/>
                  </a:cubicBezTo>
                </a:path>
              </a:pathLst>
            </a:custGeom>
            <a:solidFill>
              <a:schemeClr val="tx1">
                <a:lumMod val="20000"/>
                <a:lumOff val="80000"/>
              </a:schemeClr>
            </a:solidFill>
            <a:ln>
              <a:noFill/>
            </a:ln>
            <a:extLst/>
          </p:spPr>
          <p:txBody>
            <a:bodyPr vert="horz" wrap="square" lIns="91299" tIns="45649" rIns="91299" bIns="45649" numCol="1" anchor="t" anchorCtr="0" compatLnSpc="1">
              <a:prstTxWarp prst="textNoShape">
                <a:avLst/>
              </a:prstTxWarp>
            </a:bodyPr>
            <a:lstStyle/>
            <a:p>
              <a:endParaRPr lang="en-US" sz="1798"/>
            </a:p>
          </p:txBody>
        </p:sp>
        <p:sp>
          <p:nvSpPr>
            <p:cNvPr id="4" name="Freeform 6"/>
            <p:cNvSpPr>
              <a:spLocks/>
            </p:cNvSpPr>
            <p:nvPr/>
          </p:nvSpPr>
          <p:spPr bwMode="auto">
            <a:xfrm rot="16200000">
              <a:off x="2669083" y="3041252"/>
              <a:ext cx="1194401" cy="1171159"/>
            </a:xfrm>
            <a:custGeom>
              <a:avLst/>
              <a:gdLst>
                <a:gd name="T0" fmla="*/ 280 w 732"/>
                <a:gd name="T1" fmla="*/ 692 h 717"/>
                <a:gd name="T2" fmla="*/ 400 w 732"/>
                <a:gd name="T3" fmla="*/ 685 h 717"/>
                <a:gd name="T4" fmla="*/ 693 w 732"/>
                <a:gd name="T5" fmla="*/ 417 h 717"/>
                <a:gd name="T6" fmla="*/ 709 w 732"/>
                <a:gd name="T7" fmla="*/ 299 h 717"/>
                <a:gd name="T8" fmla="*/ 548 w 732"/>
                <a:gd name="T9" fmla="*/ 42 h 717"/>
                <a:gd name="T10" fmla="*/ 450 w 732"/>
                <a:gd name="T11" fmla="*/ 29 h 717"/>
                <a:gd name="T12" fmla="*/ 31 w 732"/>
                <a:gd name="T13" fmla="*/ 412 h 717"/>
                <a:gd name="T14" fmla="*/ 36 w 732"/>
                <a:gd name="T15" fmla="*/ 511 h 717"/>
                <a:gd name="T16" fmla="*/ 280 w 732"/>
                <a:gd name="T17" fmla="*/ 69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2" h="717">
                  <a:moveTo>
                    <a:pt x="280" y="692"/>
                  </a:moveTo>
                  <a:cubicBezTo>
                    <a:pt x="314" y="717"/>
                    <a:pt x="368" y="714"/>
                    <a:pt x="400" y="685"/>
                  </a:cubicBezTo>
                  <a:cubicBezTo>
                    <a:pt x="693" y="417"/>
                    <a:pt x="693" y="417"/>
                    <a:pt x="693" y="417"/>
                  </a:cubicBezTo>
                  <a:cubicBezTo>
                    <a:pt x="725" y="388"/>
                    <a:pt x="732" y="335"/>
                    <a:pt x="709" y="299"/>
                  </a:cubicBezTo>
                  <a:cubicBezTo>
                    <a:pt x="548" y="42"/>
                    <a:pt x="548" y="42"/>
                    <a:pt x="548" y="42"/>
                  </a:cubicBezTo>
                  <a:cubicBezTo>
                    <a:pt x="526" y="6"/>
                    <a:pt x="481" y="0"/>
                    <a:pt x="450" y="29"/>
                  </a:cubicBezTo>
                  <a:cubicBezTo>
                    <a:pt x="31" y="412"/>
                    <a:pt x="31" y="412"/>
                    <a:pt x="31" y="412"/>
                  </a:cubicBezTo>
                  <a:cubicBezTo>
                    <a:pt x="0" y="441"/>
                    <a:pt x="2" y="485"/>
                    <a:pt x="36" y="511"/>
                  </a:cubicBezTo>
                  <a:lnTo>
                    <a:pt x="280" y="692"/>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5" name="Freeform 7"/>
            <p:cNvSpPr>
              <a:spLocks/>
            </p:cNvSpPr>
            <p:nvPr/>
          </p:nvSpPr>
          <p:spPr bwMode="auto">
            <a:xfrm rot="16200000">
              <a:off x="2731062" y="3216861"/>
              <a:ext cx="971017" cy="968434"/>
            </a:xfrm>
            <a:custGeom>
              <a:avLst/>
              <a:gdLst>
                <a:gd name="T0" fmla="*/ 240 w 752"/>
                <a:gd name="T1" fmla="*/ 144 h 750"/>
                <a:gd name="T2" fmla="*/ 427 w 752"/>
                <a:gd name="T3" fmla="*/ 429 h 750"/>
                <a:gd name="T4" fmla="*/ 162 w 752"/>
                <a:gd name="T5" fmla="*/ 216 h 750"/>
                <a:gd name="T6" fmla="*/ 0 w 752"/>
                <a:gd name="T7" fmla="*/ 362 h 750"/>
                <a:gd name="T8" fmla="*/ 355 w 752"/>
                <a:gd name="T9" fmla="*/ 750 h 750"/>
                <a:gd name="T10" fmla="*/ 752 w 752"/>
                <a:gd name="T11" fmla="*/ 386 h 750"/>
                <a:gd name="T12" fmla="*/ 398 w 752"/>
                <a:gd name="T13" fmla="*/ 0 h 750"/>
                <a:gd name="T14" fmla="*/ 240 w 752"/>
                <a:gd name="T15" fmla="*/ 144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2" h="750">
                  <a:moveTo>
                    <a:pt x="240" y="144"/>
                  </a:moveTo>
                  <a:lnTo>
                    <a:pt x="427" y="429"/>
                  </a:lnTo>
                  <a:lnTo>
                    <a:pt x="162" y="216"/>
                  </a:lnTo>
                  <a:lnTo>
                    <a:pt x="0" y="362"/>
                  </a:lnTo>
                  <a:lnTo>
                    <a:pt x="355" y="750"/>
                  </a:lnTo>
                  <a:lnTo>
                    <a:pt x="752" y="386"/>
                  </a:lnTo>
                  <a:lnTo>
                    <a:pt x="398" y="0"/>
                  </a:lnTo>
                  <a:lnTo>
                    <a:pt x="240" y="144"/>
                  </a:lnTo>
                  <a:close/>
                </a:path>
              </a:pathLst>
            </a:custGeom>
            <a:solidFill>
              <a:srgbClr val="344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6" name="Freeform 8"/>
            <p:cNvSpPr>
              <a:spLocks/>
            </p:cNvSpPr>
            <p:nvPr/>
          </p:nvSpPr>
          <p:spPr bwMode="auto">
            <a:xfrm rot="16200000">
              <a:off x="965932" y="2307825"/>
              <a:ext cx="734719" cy="1158247"/>
            </a:xfrm>
            <a:custGeom>
              <a:avLst/>
              <a:gdLst>
                <a:gd name="T0" fmla="*/ 374 w 450"/>
                <a:gd name="T1" fmla="*/ 644 h 710"/>
                <a:gd name="T2" fmla="*/ 450 w 450"/>
                <a:gd name="T3" fmla="*/ 552 h 710"/>
                <a:gd name="T4" fmla="*/ 450 w 450"/>
                <a:gd name="T5" fmla="*/ 154 h 710"/>
                <a:gd name="T6" fmla="*/ 374 w 450"/>
                <a:gd name="T7" fmla="*/ 62 h 710"/>
                <a:gd name="T8" fmla="*/ 76 w 450"/>
                <a:gd name="T9" fmla="*/ 8 h 710"/>
                <a:gd name="T10" fmla="*/ 0 w 450"/>
                <a:gd name="T11" fmla="*/ 72 h 710"/>
                <a:gd name="T12" fmla="*/ 0 w 450"/>
                <a:gd name="T13" fmla="*/ 639 h 710"/>
                <a:gd name="T14" fmla="*/ 76 w 450"/>
                <a:gd name="T15" fmla="*/ 702 h 710"/>
                <a:gd name="T16" fmla="*/ 374 w 450"/>
                <a:gd name="T17" fmla="*/ 644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0" h="710">
                  <a:moveTo>
                    <a:pt x="374" y="644"/>
                  </a:moveTo>
                  <a:cubicBezTo>
                    <a:pt x="416" y="636"/>
                    <a:pt x="450" y="594"/>
                    <a:pt x="450" y="552"/>
                  </a:cubicBezTo>
                  <a:cubicBezTo>
                    <a:pt x="450" y="154"/>
                    <a:pt x="450" y="154"/>
                    <a:pt x="450" y="154"/>
                  </a:cubicBezTo>
                  <a:cubicBezTo>
                    <a:pt x="450" y="111"/>
                    <a:pt x="416" y="70"/>
                    <a:pt x="374" y="62"/>
                  </a:cubicBezTo>
                  <a:cubicBezTo>
                    <a:pt x="76" y="8"/>
                    <a:pt x="76" y="8"/>
                    <a:pt x="76" y="8"/>
                  </a:cubicBezTo>
                  <a:cubicBezTo>
                    <a:pt x="34" y="0"/>
                    <a:pt x="0" y="29"/>
                    <a:pt x="0" y="72"/>
                  </a:cubicBezTo>
                  <a:cubicBezTo>
                    <a:pt x="0" y="639"/>
                    <a:pt x="0" y="639"/>
                    <a:pt x="0" y="639"/>
                  </a:cubicBezTo>
                  <a:cubicBezTo>
                    <a:pt x="0" y="681"/>
                    <a:pt x="34" y="710"/>
                    <a:pt x="76" y="702"/>
                  </a:cubicBezTo>
                  <a:lnTo>
                    <a:pt x="374" y="644"/>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7" name="Freeform 9"/>
            <p:cNvSpPr>
              <a:spLocks/>
            </p:cNvSpPr>
            <p:nvPr/>
          </p:nvSpPr>
          <p:spPr bwMode="auto">
            <a:xfrm rot="16200000">
              <a:off x="1015644" y="2689388"/>
              <a:ext cx="677903" cy="697272"/>
            </a:xfrm>
            <a:custGeom>
              <a:avLst/>
              <a:gdLst>
                <a:gd name="T0" fmla="*/ 0 w 525"/>
                <a:gd name="T1" fmla="*/ 215 h 540"/>
                <a:gd name="T2" fmla="*/ 337 w 525"/>
                <a:gd name="T3" fmla="*/ 270 h 540"/>
                <a:gd name="T4" fmla="*/ 0 w 525"/>
                <a:gd name="T5" fmla="*/ 322 h 540"/>
                <a:gd name="T6" fmla="*/ 0 w 525"/>
                <a:gd name="T7" fmla="*/ 540 h 540"/>
                <a:gd name="T8" fmla="*/ 525 w 525"/>
                <a:gd name="T9" fmla="*/ 540 h 540"/>
                <a:gd name="T10" fmla="*/ 525 w 525"/>
                <a:gd name="T11" fmla="*/ 0 h 540"/>
                <a:gd name="T12" fmla="*/ 0 w 525"/>
                <a:gd name="T13" fmla="*/ 0 h 540"/>
                <a:gd name="T14" fmla="*/ 0 w 525"/>
                <a:gd name="T15" fmla="*/ 215 h 5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540">
                  <a:moveTo>
                    <a:pt x="0" y="215"/>
                  </a:moveTo>
                  <a:lnTo>
                    <a:pt x="337" y="270"/>
                  </a:lnTo>
                  <a:lnTo>
                    <a:pt x="0" y="322"/>
                  </a:lnTo>
                  <a:lnTo>
                    <a:pt x="0" y="540"/>
                  </a:lnTo>
                  <a:lnTo>
                    <a:pt x="525" y="540"/>
                  </a:lnTo>
                  <a:lnTo>
                    <a:pt x="525" y="0"/>
                  </a:lnTo>
                  <a:lnTo>
                    <a:pt x="0" y="0"/>
                  </a:lnTo>
                  <a:lnTo>
                    <a:pt x="0" y="215"/>
                  </a:lnTo>
                  <a:close/>
                </a:path>
              </a:pathLst>
            </a:custGeom>
            <a:solidFill>
              <a:srgbClr val="354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8" name="Freeform 10"/>
            <p:cNvSpPr>
              <a:spLocks/>
            </p:cNvSpPr>
            <p:nvPr/>
          </p:nvSpPr>
          <p:spPr bwMode="auto">
            <a:xfrm rot="16200000">
              <a:off x="3233357" y="5417143"/>
              <a:ext cx="1145335" cy="866425"/>
            </a:xfrm>
            <a:custGeom>
              <a:avLst/>
              <a:gdLst>
                <a:gd name="T0" fmla="*/ 14 w 702"/>
                <a:gd name="T1" fmla="*/ 376 h 531"/>
                <a:gd name="T2" fmla="*/ 94 w 702"/>
                <a:gd name="T3" fmla="*/ 465 h 531"/>
                <a:gd name="T4" fmla="*/ 487 w 702"/>
                <a:gd name="T5" fmla="*/ 525 h 531"/>
                <a:gd name="T6" fmla="*/ 589 w 702"/>
                <a:gd name="T7" fmla="*/ 463 h 531"/>
                <a:gd name="T8" fmla="*/ 688 w 702"/>
                <a:gd name="T9" fmla="*/ 177 h 531"/>
                <a:gd name="T10" fmla="*/ 636 w 702"/>
                <a:gd name="T11" fmla="*/ 92 h 531"/>
                <a:gd name="T12" fmla="*/ 76 w 702"/>
                <a:gd name="T13" fmla="*/ 6 h 531"/>
                <a:gd name="T14" fmla="*/ 2 w 702"/>
                <a:gd name="T15" fmla="*/ 73 h 531"/>
                <a:gd name="T16" fmla="*/ 14 w 702"/>
                <a:gd name="T17" fmla="*/ 37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531">
                  <a:moveTo>
                    <a:pt x="14" y="376"/>
                  </a:moveTo>
                  <a:cubicBezTo>
                    <a:pt x="15" y="418"/>
                    <a:pt x="51" y="459"/>
                    <a:pt x="94" y="465"/>
                  </a:cubicBezTo>
                  <a:cubicBezTo>
                    <a:pt x="487" y="525"/>
                    <a:pt x="487" y="525"/>
                    <a:pt x="487" y="525"/>
                  </a:cubicBezTo>
                  <a:cubicBezTo>
                    <a:pt x="529" y="531"/>
                    <a:pt x="575" y="503"/>
                    <a:pt x="589" y="463"/>
                  </a:cubicBezTo>
                  <a:cubicBezTo>
                    <a:pt x="688" y="177"/>
                    <a:pt x="688" y="177"/>
                    <a:pt x="688" y="177"/>
                  </a:cubicBezTo>
                  <a:cubicBezTo>
                    <a:pt x="702" y="137"/>
                    <a:pt x="678" y="98"/>
                    <a:pt x="636" y="92"/>
                  </a:cubicBezTo>
                  <a:cubicBezTo>
                    <a:pt x="76" y="6"/>
                    <a:pt x="76" y="6"/>
                    <a:pt x="76" y="6"/>
                  </a:cubicBezTo>
                  <a:cubicBezTo>
                    <a:pt x="33" y="0"/>
                    <a:pt x="0" y="30"/>
                    <a:pt x="2" y="73"/>
                  </a:cubicBezTo>
                  <a:lnTo>
                    <a:pt x="14" y="376"/>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9" name="Freeform 11"/>
            <p:cNvSpPr>
              <a:spLocks/>
            </p:cNvSpPr>
            <p:nvPr/>
          </p:nvSpPr>
          <p:spPr bwMode="auto">
            <a:xfrm rot="16200000">
              <a:off x="3319870" y="5559179"/>
              <a:ext cx="777330" cy="686941"/>
            </a:xfrm>
            <a:custGeom>
              <a:avLst/>
              <a:gdLst>
                <a:gd name="T0" fmla="*/ 388 w 602"/>
                <a:gd name="T1" fmla="*/ 49 h 532"/>
                <a:gd name="T2" fmla="*/ 291 w 602"/>
                <a:gd name="T3" fmla="*/ 330 h 532"/>
                <a:gd name="T4" fmla="*/ 285 w 602"/>
                <a:gd name="T5" fmla="*/ 33 h 532"/>
                <a:gd name="T6" fmla="*/ 69 w 602"/>
                <a:gd name="T7" fmla="*/ 0 h 532"/>
                <a:gd name="T8" fmla="*/ 0 w 602"/>
                <a:gd name="T9" fmla="*/ 451 h 532"/>
                <a:gd name="T10" fmla="*/ 533 w 602"/>
                <a:gd name="T11" fmla="*/ 532 h 532"/>
                <a:gd name="T12" fmla="*/ 602 w 602"/>
                <a:gd name="T13" fmla="*/ 81 h 532"/>
                <a:gd name="T14" fmla="*/ 388 w 602"/>
                <a:gd name="T15" fmla="*/ 49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2" h="532">
                  <a:moveTo>
                    <a:pt x="388" y="49"/>
                  </a:moveTo>
                  <a:lnTo>
                    <a:pt x="291" y="330"/>
                  </a:lnTo>
                  <a:lnTo>
                    <a:pt x="285" y="33"/>
                  </a:lnTo>
                  <a:lnTo>
                    <a:pt x="69" y="0"/>
                  </a:lnTo>
                  <a:lnTo>
                    <a:pt x="0" y="451"/>
                  </a:lnTo>
                  <a:lnTo>
                    <a:pt x="533" y="532"/>
                  </a:lnTo>
                  <a:lnTo>
                    <a:pt x="602" y="81"/>
                  </a:lnTo>
                  <a:lnTo>
                    <a:pt x="388" y="49"/>
                  </a:lnTo>
                  <a:close/>
                </a:path>
              </a:pathLst>
            </a:custGeom>
            <a:solidFill>
              <a:srgbClr val="344A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0" name="Freeform 12"/>
            <p:cNvSpPr>
              <a:spLocks/>
            </p:cNvSpPr>
            <p:nvPr/>
          </p:nvSpPr>
          <p:spPr bwMode="auto">
            <a:xfrm rot="16200000">
              <a:off x="3902867" y="5620515"/>
              <a:ext cx="1204732" cy="772164"/>
            </a:xfrm>
            <a:custGeom>
              <a:avLst/>
              <a:gdLst>
                <a:gd name="T0" fmla="*/ 686 w 738"/>
                <a:gd name="T1" fmla="*/ 149 h 473"/>
                <a:gd name="T2" fmla="*/ 603 w 738"/>
                <a:gd name="T3" fmla="*/ 68 h 473"/>
                <a:gd name="T4" fmla="*/ 197 w 738"/>
                <a:gd name="T5" fmla="*/ 6 h 473"/>
                <a:gd name="T6" fmla="*/ 101 w 738"/>
                <a:gd name="T7" fmla="*/ 62 h 473"/>
                <a:gd name="T8" fmla="*/ 14 w 738"/>
                <a:gd name="T9" fmla="*/ 289 h 473"/>
                <a:gd name="T10" fmla="*/ 56 w 738"/>
                <a:gd name="T11" fmla="*/ 378 h 473"/>
                <a:gd name="T12" fmla="*/ 268 w 738"/>
                <a:gd name="T13" fmla="*/ 449 h 473"/>
                <a:gd name="T14" fmla="*/ 407 w 738"/>
                <a:gd name="T15" fmla="*/ 472 h 473"/>
                <a:gd name="T16" fmla="*/ 673 w 738"/>
                <a:gd name="T17" fmla="*/ 473 h 473"/>
                <a:gd name="T18" fmla="*/ 731 w 738"/>
                <a:gd name="T19" fmla="*/ 403 h 473"/>
                <a:gd name="T20" fmla="*/ 686 w 738"/>
                <a:gd name="T21" fmla="*/ 14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8" h="473">
                  <a:moveTo>
                    <a:pt x="686" y="149"/>
                  </a:moveTo>
                  <a:cubicBezTo>
                    <a:pt x="679" y="110"/>
                    <a:pt x="641" y="74"/>
                    <a:pt x="603" y="68"/>
                  </a:cubicBezTo>
                  <a:cubicBezTo>
                    <a:pt x="197" y="6"/>
                    <a:pt x="197" y="6"/>
                    <a:pt x="197" y="6"/>
                  </a:cubicBezTo>
                  <a:cubicBezTo>
                    <a:pt x="158" y="0"/>
                    <a:pt x="115" y="26"/>
                    <a:pt x="101" y="62"/>
                  </a:cubicBezTo>
                  <a:cubicBezTo>
                    <a:pt x="14" y="289"/>
                    <a:pt x="14" y="289"/>
                    <a:pt x="14" y="289"/>
                  </a:cubicBezTo>
                  <a:cubicBezTo>
                    <a:pt x="0" y="326"/>
                    <a:pt x="19" y="366"/>
                    <a:pt x="56" y="378"/>
                  </a:cubicBezTo>
                  <a:cubicBezTo>
                    <a:pt x="268" y="449"/>
                    <a:pt x="268" y="449"/>
                    <a:pt x="268" y="449"/>
                  </a:cubicBezTo>
                  <a:cubicBezTo>
                    <a:pt x="305" y="462"/>
                    <a:pt x="368" y="472"/>
                    <a:pt x="407" y="472"/>
                  </a:cubicBezTo>
                  <a:cubicBezTo>
                    <a:pt x="673" y="473"/>
                    <a:pt x="673" y="473"/>
                    <a:pt x="673" y="473"/>
                  </a:cubicBezTo>
                  <a:cubicBezTo>
                    <a:pt x="712" y="473"/>
                    <a:pt x="738" y="442"/>
                    <a:pt x="731" y="403"/>
                  </a:cubicBezTo>
                  <a:lnTo>
                    <a:pt x="686" y="149"/>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1" name="Freeform 13"/>
            <p:cNvSpPr>
              <a:spLocks/>
            </p:cNvSpPr>
            <p:nvPr/>
          </p:nvSpPr>
          <p:spPr bwMode="auto">
            <a:xfrm rot="16200000">
              <a:off x="4097845" y="5815492"/>
              <a:ext cx="1204732" cy="382209"/>
            </a:xfrm>
            <a:custGeom>
              <a:avLst/>
              <a:gdLst>
                <a:gd name="T0" fmla="*/ 723 w 738"/>
                <a:gd name="T1" fmla="*/ 118 h 234"/>
                <a:gd name="T2" fmla="*/ 689 w 738"/>
                <a:gd name="T3" fmla="*/ 128 h 234"/>
                <a:gd name="T4" fmla="*/ 423 w 738"/>
                <a:gd name="T5" fmla="*/ 127 h 234"/>
                <a:gd name="T6" fmla="*/ 284 w 738"/>
                <a:gd name="T7" fmla="*/ 104 h 234"/>
                <a:gd name="T8" fmla="*/ 72 w 738"/>
                <a:gd name="T9" fmla="*/ 34 h 234"/>
                <a:gd name="T10" fmla="*/ 33 w 738"/>
                <a:gd name="T11" fmla="*/ 0 h 234"/>
                <a:gd name="T12" fmla="*/ 14 w 738"/>
                <a:gd name="T13" fmla="*/ 50 h 234"/>
                <a:gd name="T14" fmla="*/ 56 w 738"/>
                <a:gd name="T15" fmla="*/ 139 h 234"/>
                <a:gd name="T16" fmla="*/ 268 w 738"/>
                <a:gd name="T17" fmla="*/ 210 h 234"/>
                <a:gd name="T18" fmla="*/ 407 w 738"/>
                <a:gd name="T19" fmla="*/ 233 h 234"/>
                <a:gd name="T20" fmla="*/ 673 w 738"/>
                <a:gd name="T21" fmla="*/ 234 h 234"/>
                <a:gd name="T22" fmla="*/ 731 w 738"/>
                <a:gd name="T23" fmla="*/ 164 h 234"/>
                <a:gd name="T24" fmla="*/ 723 w 738"/>
                <a:gd name="T25" fmla="*/ 11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8" h="234">
                  <a:moveTo>
                    <a:pt x="723" y="118"/>
                  </a:moveTo>
                  <a:cubicBezTo>
                    <a:pt x="714" y="124"/>
                    <a:pt x="702" y="128"/>
                    <a:pt x="689" y="128"/>
                  </a:cubicBezTo>
                  <a:cubicBezTo>
                    <a:pt x="423" y="127"/>
                    <a:pt x="423" y="127"/>
                    <a:pt x="423" y="127"/>
                  </a:cubicBezTo>
                  <a:cubicBezTo>
                    <a:pt x="384" y="127"/>
                    <a:pt x="322" y="117"/>
                    <a:pt x="284" y="104"/>
                  </a:cubicBezTo>
                  <a:cubicBezTo>
                    <a:pt x="72" y="34"/>
                    <a:pt x="72" y="34"/>
                    <a:pt x="72" y="34"/>
                  </a:cubicBezTo>
                  <a:cubicBezTo>
                    <a:pt x="54" y="28"/>
                    <a:pt x="41" y="15"/>
                    <a:pt x="33" y="0"/>
                  </a:cubicBezTo>
                  <a:cubicBezTo>
                    <a:pt x="14" y="50"/>
                    <a:pt x="14" y="50"/>
                    <a:pt x="14" y="50"/>
                  </a:cubicBezTo>
                  <a:cubicBezTo>
                    <a:pt x="0" y="87"/>
                    <a:pt x="19" y="127"/>
                    <a:pt x="56" y="139"/>
                  </a:cubicBezTo>
                  <a:cubicBezTo>
                    <a:pt x="268" y="210"/>
                    <a:pt x="268" y="210"/>
                    <a:pt x="268" y="210"/>
                  </a:cubicBezTo>
                  <a:cubicBezTo>
                    <a:pt x="305" y="223"/>
                    <a:pt x="368" y="233"/>
                    <a:pt x="407" y="233"/>
                  </a:cubicBezTo>
                  <a:cubicBezTo>
                    <a:pt x="673" y="234"/>
                    <a:pt x="673" y="234"/>
                    <a:pt x="673" y="234"/>
                  </a:cubicBezTo>
                  <a:cubicBezTo>
                    <a:pt x="712" y="234"/>
                    <a:pt x="738" y="203"/>
                    <a:pt x="731" y="164"/>
                  </a:cubicBezTo>
                  <a:lnTo>
                    <a:pt x="723" y="118"/>
                  </a:lnTo>
                  <a:close/>
                </a:path>
              </a:pathLst>
            </a:custGeom>
            <a:solidFill>
              <a:srgbClr val="7748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2" name="Freeform 14"/>
            <p:cNvSpPr>
              <a:spLocks/>
            </p:cNvSpPr>
            <p:nvPr/>
          </p:nvSpPr>
          <p:spPr bwMode="auto">
            <a:xfrm rot="16200000">
              <a:off x="-35430" y="2997996"/>
              <a:ext cx="3899560" cy="3838871"/>
            </a:xfrm>
            <a:custGeom>
              <a:avLst/>
              <a:gdLst>
                <a:gd name="T0" fmla="*/ 0 w 2389"/>
                <a:gd name="T1" fmla="*/ 0 h 2352"/>
                <a:gd name="T2" fmla="*/ 0 w 2389"/>
                <a:gd name="T3" fmla="*/ 1954 h 2352"/>
                <a:gd name="T4" fmla="*/ 981 w 2389"/>
                <a:gd name="T5" fmla="*/ 2352 h 2352"/>
                <a:gd name="T6" fmla="*/ 2389 w 2389"/>
                <a:gd name="T7" fmla="*/ 945 h 2352"/>
                <a:gd name="T8" fmla="*/ 2024 w 2389"/>
                <a:gd name="T9" fmla="*/ 0 h 2352"/>
                <a:gd name="T10" fmla="*/ 0 w 2389"/>
                <a:gd name="T11" fmla="*/ 0 h 2352"/>
              </a:gdLst>
              <a:ahLst/>
              <a:cxnLst>
                <a:cxn ang="0">
                  <a:pos x="T0" y="T1"/>
                </a:cxn>
                <a:cxn ang="0">
                  <a:pos x="T2" y="T3"/>
                </a:cxn>
                <a:cxn ang="0">
                  <a:pos x="T4" y="T5"/>
                </a:cxn>
                <a:cxn ang="0">
                  <a:pos x="T6" y="T7"/>
                </a:cxn>
                <a:cxn ang="0">
                  <a:pos x="T8" y="T9"/>
                </a:cxn>
                <a:cxn ang="0">
                  <a:pos x="T10" y="T11"/>
                </a:cxn>
              </a:cxnLst>
              <a:rect l="0" t="0" r="r" b="b"/>
              <a:pathLst>
                <a:path w="2389" h="2352">
                  <a:moveTo>
                    <a:pt x="0" y="0"/>
                  </a:moveTo>
                  <a:cubicBezTo>
                    <a:pt x="0" y="1954"/>
                    <a:pt x="0" y="1954"/>
                    <a:pt x="0" y="1954"/>
                  </a:cubicBezTo>
                  <a:cubicBezTo>
                    <a:pt x="254" y="2201"/>
                    <a:pt x="600" y="2352"/>
                    <a:pt x="981" y="2352"/>
                  </a:cubicBezTo>
                  <a:cubicBezTo>
                    <a:pt x="1759" y="2352"/>
                    <a:pt x="2389" y="1722"/>
                    <a:pt x="2389" y="945"/>
                  </a:cubicBezTo>
                  <a:cubicBezTo>
                    <a:pt x="2389" y="581"/>
                    <a:pt x="2251" y="249"/>
                    <a:pt x="2024" y="0"/>
                  </a:cubicBezTo>
                  <a:cubicBezTo>
                    <a:pt x="0" y="0"/>
                    <a:pt x="0" y="0"/>
                    <a:pt x="0" y="0"/>
                  </a:cubicBezTo>
                </a:path>
              </a:pathLst>
            </a:custGeom>
            <a:solidFill>
              <a:srgbClr val="99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3" name="Freeform 15"/>
            <p:cNvSpPr>
              <a:spLocks/>
            </p:cNvSpPr>
            <p:nvPr/>
          </p:nvSpPr>
          <p:spPr bwMode="auto">
            <a:xfrm rot="16200000">
              <a:off x="-36075" y="3063204"/>
              <a:ext cx="3834998" cy="3773018"/>
            </a:xfrm>
            <a:custGeom>
              <a:avLst/>
              <a:gdLst>
                <a:gd name="T0" fmla="*/ 2349 w 2349"/>
                <a:gd name="T1" fmla="*/ 945 h 2312"/>
                <a:gd name="T2" fmla="*/ 1970 w 2349"/>
                <a:gd name="T3" fmla="*/ 0 h 2312"/>
                <a:gd name="T4" fmla="*/ 0 w 2349"/>
                <a:gd name="T5" fmla="*/ 0 h 2312"/>
                <a:gd name="T6" fmla="*/ 0 w 2349"/>
                <a:gd name="T7" fmla="*/ 1897 h 2312"/>
                <a:gd name="T8" fmla="*/ 981 w 2349"/>
                <a:gd name="T9" fmla="*/ 2312 h 2312"/>
                <a:gd name="T10" fmla="*/ 2349 w 2349"/>
                <a:gd name="T11" fmla="*/ 945 h 2312"/>
              </a:gdLst>
              <a:ahLst/>
              <a:cxnLst>
                <a:cxn ang="0">
                  <a:pos x="T0" y="T1"/>
                </a:cxn>
                <a:cxn ang="0">
                  <a:pos x="T2" y="T3"/>
                </a:cxn>
                <a:cxn ang="0">
                  <a:pos x="T4" y="T5"/>
                </a:cxn>
                <a:cxn ang="0">
                  <a:pos x="T6" y="T7"/>
                </a:cxn>
                <a:cxn ang="0">
                  <a:pos x="T8" y="T9"/>
                </a:cxn>
                <a:cxn ang="0">
                  <a:pos x="T10" y="T11"/>
                </a:cxn>
              </a:cxnLst>
              <a:rect l="0" t="0" r="r" b="b"/>
              <a:pathLst>
                <a:path w="2349" h="2312">
                  <a:moveTo>
                    <a:pt x="2349" y="945"/>
                  </a:moveTo>
                  <a:cubicBezTo>
                    <a:pt x="2349" y="578"/>
                    <a:pt x="2204" y="245"/>
                    <a:pt x="1970" y="0"/>
                  </a:cubicBezTo>
                  <a:cubicBezTo>
                    <a:pt x="0" y="0"/>
                    <a:pt x="0" y="0"/>
                    <a:pt x="0" y="0"/>
                  </a:cubicBezTo>
                  <a:cubicBezTo>
                    <a:pt x="0" y="1897"/>
                    <a:pt x="0" y="1897"/>
                    <a:pt x="0" y="1897"/>
                  </a:cubicBezTo>
                  <a:cubicBezTo>
                    <a:pt x="249" y="2153"/>
                    <a:pt x="596" y="2312"/>
                    <a:pt x="981" y="2312"/>
                  </a:cubicBezTo>
                  <a:cubicBezTo>
                    <a:pt x="1736" y="2312"/>
                    <a:pt x="2349" y="1700"/>
                    <a:pt x="2349" y="945"/>
                  </a:cubicBezTo>
                </a:path>
              </a:pathLst>
            </a:custGeom>
            <a:solidFill>
              <a:srgbClr val="1E2136"/>
            </a:solidFill>
            <a:ln>
              <a:noFill/>
            </a:ln>
            <a:extLst/>
          </p:spPr>
          <p:txBody>
            <a:bodyPr vert="horz" wrap="square" lIns="91299" tIns="45649" rIns="91299" bIns="45649" numCol="1" anchor="t" anchorCtr="0" compatLnSpc="1">
              <a:prstTxWarp prst="textNoShape">
                <a:avLst/>
              </a:prstTxWarp>
            </a:bodyPr>
            <a:lstStyle/>
            <a:p>
              <a:endParaRPr lang="en-US" sz="1798"/>
            </a:p>
          </p:txBody>
        </p:sp>
        <p:sp>
          <p:nvSpPr>
            <p:cNvPr id="14" name="Freeform 16"/>
            <p:cNvSpPr>
              <a:spLocks/>
            </p:cNvSpPr>
            <p:nvPr/>
          </p:nvSpPr>
          <p:spPr bwMode="auto">
            <a:xfrm rot="16200000">
              <a:off x="946563" y="1555029"/>
              <a:ext cx="710186" cy="1218935"/>
            </a:xfrm>
            <a:custGeom>
              <a:avLst/>
              <a:gdLst>
                <a:gd name="T0" fmla="*/ 68 w 435"/>
                <a:gd name="T1" fmla="*/ 96 h 747"/>
                <a:gd name="T2" fmla="*/ 0 w 435"/>
                <a:gd name="T3" fmla="*/ 190 h 747"/>
                <a:gd name="T4" fmla="*/ 0 w 435"/>
                <a:gd name="T5" fmla="*/ 600 h 747"/>
                <a:gd name="T6" fmla="*/ 70 w 435"/>
                <a:gd name="T7" fmla="*/ 687 h 747"/>
                <a:gd name="T8" fmla="*/ 307 w 435"/>
                <a:gd name="T9" fmla="*/ 739 h 747"/>
                <a:gd name="T10" fmla="*/ 389 w 435"/>
                <a:gd name="T11" fmla="*/ 684 h 747"/>
                <a:gd name="T12" fmla="*/ 427 w 435"/>
                <a:gd name="T13" fmla="*/ 463 h 747"/>
                <a:gd name="T14" fmla="*/ 429 w 435"/>
                <a:gd name="T15" fmla="*/ 322 h 747"/>
                <a:gd name="T16" fmla="*/ 390 w 435"/>
                <a:gd name="T17" fmla="*/ 60 h 747"/>
                <a:gd name="T18" fmla="*/ 312 w 435"/>
                <a:gd name="T19" fmla="*/ 12 h 747"/>
                <a:gd name="T20" fmla="*/ 68 w 435"/>
                <a:gd name="T21" fmla="*/ 96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747">
                  <a:moveTo>
                    <a:pt x="68" y="96"/>
                  </a:moveTo>
                  <a:cubicBezTo>
                    <a:pt x="31" y="108"/>
                    <a:pt x="0" y="151"/>
                    <a:pt x="0" y="190"/>
                  </a:cubicBezTo>
                  <a:cubicBezTo>
                    <a:pt x="0" y="600"/>
                    <a:pt x="0" y="600"/>
                    <a:pt x="0" y="600"/>
                  </a:cubicBezTo>
                  <a:cubicBezTo>
                    <a:pt x="0" y="640"/>
                    <a:pt x="32" y="679"/>
                    <a:pt x="70" y="687"/>
                  </a:cubicBezTo>
                  <a:cubicBezTo>
                    <a:pt x="307" y="739"/>
                    <a:pt x="307" y="739"/>
                    <a:pt x="307" y="739"/>
                  </a:cubicBezTo>
                  <a:cubicBezTo>
                    <a:pt x="346" y="747"/>
                    <a:pt x="383" y="723"/>
                    <a:pt x="389" y="684"/>
                  </a:cubicBezTo>
                  <a:cubicBezTo>
                    <a:pt x="427" y="463"/>
                    <a:pt x="427" y="463"/>
                    <a:pt x="427" y="463"/>
                  </a:cubicBezTo>
                  <a:cubicBezTo>
                    <a:pt x="434" y="425"/>
                    <a:pt x="435" y="361"/>
                    <a:pt x="429" y="322"/>
                  </a:cubicBezTo>
                  <a:cubicBezTo>
                    <a:pt x="390" y="60"/>
                    <a:pt x="390" y="60"/>
                    <a:pt x="390" y="60"/>
                  </a:cubicBezTo>
                  <a:cubicBezTo>
                    <a:pt x="384" y="21"/>
                    <a:pt x="349" y="0"/>
                    <a:pt x="312" y="12"/>
                  </a:cubicBezTo>
                  <a:lnTo>
                    <a:pt x="68" y="96"/>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5" name="Freeform 17"/>
            <p:cNvSpPr>
              <a:spLocks/>
            </p:cNvSpPr>
            <p:nvPr/>
          </p:nvSpPr>
          <p:spPr bwMode="auto">
            <a:xfrm rot="16200000">
              <a:off x="1153808" y="1347784"/>
              <a:ext cx="293112" cy="1221518"/>
            </a:xfrm>
            <a:custGeom>
              <a:avLst/>
              <a:gdLst>
                <a:gd name="T0" fmla="*/ 13 w 180"/>
                <a:gd name="T1" fmla="*/ 27 h 748"/>
                <a:gd name="T2" fmla="*/ 28 w 180"/>
                <a:gd name="T3" fmla="*/ 60 h 748"/>
                <a:gd name="T4" fmla="*/ 67 w 180"/>
                <a:gd name="T5" fmla="*/ 323 h 748"/>
                <a:gd name="T6" fmla="*/ 65 w 180"/>
                <a:gd name="T7" fmla="*/ 464 h 748"/>
                <a:gd name="T8" fmla="*/ 27 w 180"/>
                <a:gd name="T9" fmla="*/ 685 h 748"/>
                <a:gd name="T10" fmla="*/ 0 w 180"/>
                <a:gd name="T11" fmla="*/ 728 h 748"/>
                <a:gd name="T12" fmla="*/ 52 w 180"/>
                <a:gd name="T13" fmla="*/ 740 h 748"/>
                <a:gd name="T14" fmla="*/ 134 w 180"/>
                <a:gd name="T15" fmla="*/ 685 h 748"/>
                <a:gd name="T16" fmla="*/ 172 w 180"/>
                <a:gd name="T17" fmla="*/ 464 h 748"/>
                <a:gd name="T18" fmla="*/ 174 w 180"/>
                <a:gd name="T19" fmla="*/ 323 h 748"/>
                <a:gd name="T20" fmla="*/ 135 w 180"/>
                <a:gd name="T21" fmla="*/ 60 h 748"/>
                <a:gd name="T22" fmla="*/ 57 w 180"/>
                <a:gd name="T23" fmla="*/ 12 h 748"/>
                <a:gd name="T24" fmla="*/ 13 w 180"/>
                <a:gd name="T25" fmla="*/ 2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748">
                  <a:moveTo>
                    <a:pt x="13" y="27"/>
                  </a:moveTo>
                  <a:cubicBezTo>
                    <a:pt x="20" y="36"/>
                    <a:pt x="26" y="47"/>
                    <a:pt x="28" y="60"/>
                  </a:cubicBezTo>
                  <a:cubicBezTo>
                    <a:pt x="67" y="323"/>
                    <a:pt x="67" y="323"/>
                    <a:pt x="67" y="323"/>
                  </a:cubicBezTo>
                  <a:cubicBezTo>
                    <a:pt x="73" y="362"/>
                    <a:pt x="72" y="425"/>
                    <a:pt x="65" y="464"/>
                  </a:cubicBezTo>
                  <a:cubicBezTo>
                    <a:pt x="27" y="685"/>
                    <a:pt x="27" y="685"/>
                    <a:pt x="27" y="685"/>
                  </a:cubicBezTo>
                  <a:cubicBezTo>
                    <a:pt x="24" y="703"/>
                    <a:pt x="14" y="718"/>
                    <a:pt x="0" y="728"/>
                  </a:cubicBezTo>
                  <a:cubicBezTo>
                    <a:pt x="52" y="740"/>
                    <a:pt x="52" y="740"/>
                    <a:pt x="52" y="740"/>
                  </a:cubicBezTo>
                  <a:cubicBezTo>
                    <a:pt x="91" y="748"/>
                    <a:pt x="127" y="723"/>
                    <a:pt x="134" y="685"/>
                  </a:cubicBezTo>
                  <a:cubicBezTo>
                    <a:pt x="172" y="464"/>
                    <a:pt x="172" y="464"/>
                    <a:pt x="172" y="464"/>
                  </a:cubicBezTo>
                  <a:cubicBezTo>
                    <a:pt x="179" y="425"/>
                    <a:pt x="180" y="362"/>
                    <a:pt x="174" y="323"/>
                  </a:cubicBezTo>
                  <a:cubicBezTo>
                    <a:pt x="135" y="60"/>
                    <a:pt x="135" y="60"/>
                    <a:pt x="135" y="60"/>
                  </a:cubicBezTo>
                  <a:cubicBezTo>
                    <a:pt x="129" y="21"/>
                    <a:pt x="94" y="0"/>
                    <a:pt x="57" y="12"/>
                  </a:cubicBezTo>
                  <a:lnTo>
                    <a:pt x="13" y="27"/>
                  </a:lnTo>
                  <a:close/>
                </a:path>
              </a:pathLst>
            </a:custGeom>
            <a:solidFill>
              <a:srgbClr val="7748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6" name="Freeform 18"/>
            <p:cNvSpPr>
              <a:spLocks/>
            </p:cNvSpPr>
            <p:nvPr/>
          </p:nvSpPr>
          <p:spPr bwMode="auto">
            <a:xfrm rot="16200000">
              <a:off x="3265638" y="2504094"/>
              <a:ext cx="1180198" cy="1100140"/>
            </a:xfrm>
            <a:custGeom>
              <a:avLst/>
              <a:gdLst>
                <a:gd name="T0" fmla="*/ 455 w 723"/>
                <a:gd name="T1" fmla="*/ 19 h 674"/>
                <a:gd name="T2" fmla="*/ 339 w 723"/>
                <a:gd name="T3" fmla="*/ 33 h 674"/>
                <a:gd name="T4" fmla="*/ 37 w 723"/>
                <a:gd name="T5" fmla="*/ 310 h 674"/>
                <a:gd name="T6" fmla="*/ 20 w 723"/>
                <a:gd name="T7" fmla="*/ 420 h 674"/>
                <a:gd name="T8" fmla="*/ 142 w 723"/>
                <a:gd name="T9" fmla="*/ 630 h 674"/>
                <a:gd name="T10" fmla="*/ 237 w 723"/>
                <a:gd name="T11" fmla="*/ 653 h 674"/>
                <a:gd name="T12" fmla="*/ 426 w 723"/>
                <a:gd name="T13" fmla="*/ 533 h 674"/>
                <a:gd name="T14" fmla="*/ 531 w 723"/>
                <a:gd name="T15" fmla="*/ 439 h 674"/>
                <a:gd name="T16" fmla="*/ 698 w 723"/>
                <a:gd name="T17" fmla="*/ 233 h 674"/>
                <a:gd name="T18" fmla="*/ 681 w 723"/>
                <a:gd name="T19" fmla="*/ 143 h 674"/>
                <a:gd name="T20" fmla="*/ 455 w 723"/>
                <a:gd name="T21" fmla="*/ 19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3" h="674">
                  <a:moveTo>
                    <a:pt x="455" y="19"/>
                  </a:moveTo>
                  <a:cubicBezTo>
                    <a:pt x="420" y="0"/>
                    <a:pt x="368" y="6"/>
                    <a:pt x="339" y="33"/>
                  </a:cubicBezTo>
                  <a:cubicBezTo>
                    <a:pt x="37" y="310"/>
                    <a:pt x="37" y="310"/>
                    <a:pt x="37" y="310"/>
                  </a:cubicBezTo>
                  <a:cubicBezTo>
                    <a:pt x="8" y="336"/>
                    <a:pt x="0" y="386"/>
                    <a:pt x="20" y="420"/>
                  </a:cubicBezTo>
                  <a:cubicBezTo>
                    <a:pt x="142" y="630"/>
                    <a:pt x="142" y="630"/>
                    <a:pt x="142" y="630"/>
                  </a:cubicBezTo>
                  <a:cubicBezTo>
                    <a:pt x="161" y="664"/>
                    <a:pt x="204" y="674"/>
                    <a:pt x="237" y="653"/>
                  </a:cubicBezTo>
                  <a:cubicBezTo>
                    <a:pt x="426" y="533"/>
                    <a:pt x="426" y="533"/>
                    <a:pt x="426" y="533"/>
                  </a:cubicBezTo>
                  <a:cubicBezTo>
                    <a:pt x="459" y="511"/>
                    <a:pt x="506" y="469"/>
                    <a:pt x="531" y="439"/>
                  </a:cubicBezTo>
                  <a:cubicBezTo>
                    <a:pt x="698" y="233"/>
                    <a:pt x="698" y="233"/>
                    <a:pt x="698" y="233"/>
                  </a:cubicBezTo>
                  <a:cubicBezTo>
                    <a:pt x="723" y="202"/>
                    <a:pt x="715" y="162"/>
                    <a:pt x="681" y="143"/>
                  </a:cubicBezTo>
                  <a:lnTo>
                    <a:pt x="455" y="19"/>
                  </a:lnTo>
                  <a:close/>
                </a:path>
              </a:pathLst>
            </a:custGeom>
            <a:solidFill>
              <a:srgbClr val="5F3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7" name="Freeform 19"/>
            <p:cNvSpPr>
              <a:spLocks/>
            </p:cNvSpPr>
            <p:nvPr/>
          </p:nvSpPr>
          <p:spPr bwMode="auto">
            <a:xfrm rot="16200000">
              <a:off x="3458033" y="2509259"/>
              <a:ext cx="992967" cy="902580"/>
            </a:xfrm>
            <a:custGeom>
              <a:avLst/>
              <a:gdLst>
                <a:gd name="T0" fmla="*/ 525 w 608"/>
                <a:gd name="T1" fmla="*/ 0 h 553"/>
                <a:gd name="T2" fmla="*/ 511 w 608"/>
                <a:gd name="T3" fmla="*/ 33 h 553"/>
                <a:gd name="T4" fmla="*/ 344 w 608"/>
                <a:gd name="T5" fmla="*/ 239 h 553"/>
                <a:gd name="T6" fmla="*/ 239 w 608"/>
                <a:gd name="T7" fmla="*/ 333 h 553"/>
                <a:gd name="T8" fmla="*/ 50 w 608"/>
                <a:gd name="T9" fmla="*/ 453 h 553"/>
                <a:gd name="T10" fmla="*/ 0 w 608"/>
                <a:gd name="T11" fmla="*/ 463 h 553"/>
                <a:gd name="T12" fmla="*/ 27 w 608"/>
                <a:gd name="T13" fmla="*/ 509 h 553"/>
                <a:gd name="T14" fmla="*/ 122 w 608"/>
                <a:gd name="T15" fmla="*/ 532 h 553"/>
                <a:gd name="T16" fmla="*/ 311 w 608"/>
                <a:gd name="T17" fmla="*/ 412 h 553"/>
                <a:gd name="T18" fmla="*/ 416 w 608"/>
                <a:gd name="T19" fmla="*/ 318 h 553"/>
                <a:gd name="T20" fmla="*/ 583 w 608"/>
                <a:gd name="T21" fmla="*/ 112 h 553"/>
                <a:gd name="T22" fmla="*/ 566 w 608"/>
                <a:gd name="T23" fmla="*/ 22 h 553"/>
                <a:gd name="T24" fmla="*/ 525 w 608"/>
                <a:gd name="T25"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8" h="553">
                  <a:moveTo>
                    <a:pt x="525" y="0"/>
                  </a:moveTo>
                  <a:cubicBezTo>
                    <a:pt x="524" y="11"/>
                    <a:pt x="519" y="22"/>
                    <a:pt x="511" y="33"/>
                  </a:cubicBezTo>
                  <a:cubicBezTo>
                    <a:pt x="344" y="239"/>
                    <a:pt x="344" y="239"/>
                    <a:pt x="344" y="239"/>
                  </a:cubicBezTo>
                  <a:cubicBezTo>
                    <a:pt x="319" y="269"/>
                    <a:pt x="272" y="311"/>
                    <a:pt x="239" y="333"/>
                  </a:cubicBezTo>
                  <a:cubicBezTo>
                    <a:pt x="50" y="453"/>
                    <a:pt x="50" y="453"/>
                    <a:pt x="50" y="453"/>
                  </a:cubicBezTo>
                  <a:cubicBezTo>
                    <a:pt x="35" y="463"/>
                    <a:pt x="17" y="466"/>
                    <a:pt x="0" y="463"/>
                  </a:cubicBezTo>
                  <a:cubicBezTo>
                    <a:pt x="27" y="509"/>
                    <a:pt x="27" y="509"/>
                    <a:pt x="27" y="509"/>
                  </a:cubicBezTo>
                  <a:cubicBezTo>
                    <a:pt x="46" y="543"/>
                    <a:pt x="89" y="553"/>
                    <a:pt x="122" y="532"/>
                  </a:cubicBezTo>
                  <a:cubicBezTo>
                    <a:pt x="311" y="412"/>
                    <a:pt x="311" y="412"/>
                    <a:pt x="311" y="412"/>
                  </a:cubicBezTo>
                  <a:cubicBezTo>
                    <a:pt x="344" y="390"/>
                    <a:pt x="391" y="348"/>
                    <a:pt x="416" y="318"/>
                  </a:cubicBezTo>
                  <a:cubicBezTo>
                    <a:pt x="583" y="112"/>
                    <a:pt x="583" y="112"/>
                    <a:pt x="583" y="112"/>
                  </a:cubicBezTo>
                  <a:cubicBezTo>
                    <a:pt x="608" y="81"/>
                    <a:pt x="600" y="41"/>
                    <a:pt x="566" y="22"/>
                  </a:cubicBezTo>
                  <a:lnTo>
                    <a:pt x="525" y="0"/>
                  </a:lnTo>
                  <a:close/>
                </a:path>
              </a:pathLst>
            </a:custGeom>
            <a:solidFill>
              <a:srgbClr val="7748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8" name="Freeform 20"/>
            <p:cNvSpPr>
              <a:spLocks/>
            </p:cNvSpPr>
            <p:nvPr/>
          </p:nvSpPr>
          <p:spPr bwMode="auto">
            <a:xfrm rot="16200000">
              <a:off x="2064780" y="5405522"/>
              <a:ext cx="1558533" cy="1181490"/>
            </a:xfrm>
            <a:custGeom>
              <a:avLst/>
              <a:gdLst>
                <a:gd name="T0" fmla="*/ 126 w 955"/>
                <a:gd name="T1" fmla="*/ 2 h 724"/>
                <a:gd name="T2" fmla="*/ 938 w 955"/>
                <a:gd name="T3" fmla="*/ 158 h 724"/>
                <a:gd name="T4" fmla="*/ 953 w 955"/>
                <a:gd name="T5" fmla="*/ 180 h 724"/>
                <a:gd name="T6" fmla="*/ 852 w 955"/>
                <a:gd name="T7" fmla="*/ 707 h 724"/>
                <a:gd name="T8" fmla="*/ 830 w 955"/>
                <a:gd name="T9" fmla="*/ 722 h 724"/>
                <a:gd name="T10" fmla="*/ 18 w 955"/>
                <a:gd name="T11" fmla="*/ 566 h 724"/>
                <a:gd name="T12" fmla="*/ 2 w 955"/>
                <a:gd name="T13" fmla="*/ 544 h 724"/>
                <a:gd name="T14" fmla="*/ 104 w 955"/>
                <a:gd name="T15" fmla="*/ 17 h 724"/>
                <a:gd name="T16" fmla="*/ 126 w 955"/>
                <a:gd name="T17" fmla="*/ 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724">
                  <a:moveTo>
                    <a:pt x="126" y="2"/>
                  </a:moveTo>
                  <a:cubicBezTo>
                    <a:pt x="938" y="158"/>
                    <a:pt x="938" y="158"/>
                    <a:pt x="938" y="158"/>
                  </a:cubicBezTo>
                  <a:cubicBezTo>
                    <a:pt x="949" y="160"/>
                    <a:pt x="955" y="170"/>
                    <a:pt x="953" y="180"/>
                  </a:cubicBezTo>
                  <a:cubicBezTo>
                    <a:pt x="852" y="707"/>
                    <a:pt x="852" y="707"/>
                    <a:pt x="852" y="707"/>
                  </a:cubicBezTo>
                  <a:cubicBezTo>
                    <a:pt x="850" y="717"/>
                    <a:pt x="840" y="724"/>
                    <a:pt x="830" y="722"/>
                  </a:cubicBezTo>
                  <a:cubicBezTo>
                    <a:pt x="18" y="566"/>
                    <a:pt x="18" y="566"/>
                    <a:pt x="18" y="566"/>
                  </a:cubicBezTo>
                  <a:cubicBezTo>
                    <a:pt x="7" y="564"/>
                    <a:pt x="0" y="554"/>
                    <a:pt x="2" y="544"/>
                  </a:cubicBezTo>
                  <a:cubicBezTo>
                    <a:pt x="104" y="17"/>
                    <a:pt x="104" y="17"/>
                    <a:pt x="104" y="17"/>
                  </a:cubicBezTo>
                  <a:cubicBezTo>
                    <a:pt x="106" y="7"/>
                    <a:pt x="116" y="0"/>
                    <a:pt x="126"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9" name="Freeform 21"/>
            <p:cNvSpPr>
              <a:spLocks/>
            </p:cNvSpPr>
            <p:nvPr/>
          </p:nvSpPr>
          <p:spPr bwMode="auto">
            <a:xfrm rot="16200000">
              <a:off x="2608394" y="5325464"/>
              <a:ext cx="68436" cy="60688"/>
            </a:xfrm>
            <a:custGeom>
              <a:avLst/>
              <a:gdLst>
                <a:gd name="T0" fmla="*/ 11 w 42"/>
                <a:gd name="T1" fmla="*/ 1 h 37"/>
                <a:gd name="T2" fmla="*/ 37 w 42"/>
                <a:gd name="T3" fmla="*/ 6 h 37"/>
                <a:gd name="T4" fmla="*/ 42 w 42"/>
                <a:gd name="T5" fmla="*/ 12 h 37"/>
                <a:gd name="T6" fmla="*/ 38 w 42"/>
                <a:gd name="T7" fmla="*/ 32 h 37"/>
                <a:gd name="T8" fmla="*/ 31 w 42"/>
                <a:gd name="T9" fmla="*/ 36 h 37"/>
                <a:gd name="T10" fmla="*/ 5 w 42"/>
                <a:gd name="T11" fmla="*/ 31 h 37"/>
                <a:gd name="T12" fmla="*/ 1 w 42"/>
                <a:gd name="T13" fmla="*/ 25 h 37"/>
                <a:gd name="T14" fmla="*/ 4 w 42"/>
                <a:gd name="T15" fmla="*/ 5 h 37"/>
                <a:gd name="T16" fmla="*/ 11 w 42"/>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7">
                  <a:moveTo>
                    <a:pt x="11" y="1"/>
                  </a:moveTo>
                  <a:cubicBezTo>
                    <a:pt x="37" y="6"/>
                    <a:pt x="37" y="6"/>
                    <a:pt x="37" y="6"/>
                  </a:cubicBezTo>
                  <a:cubicBezTo>
                    <a:pt x="40" y="6"/>
                    <a:pt x="42" y="9"/>
                    <a:pt x="42" y="12"/>
                  </a:cubicBezTo>
                  <a:cubicBezTo>
                    <a:pt x="38" y="32"/>
                    <a:pt x="38" y="32"/>
                    <a:pt x="38" y="32"/>
                  </a:cubicBezTo>
                  <a:cubicBezTo>
                    <a:pt x="37" y="35"/>
                    <a:pt x="34" y="37"/>
                    <a:pt x="31" y="36"/>
                  </a:cubicBezTo>
                  <a:cubicBezTo>
                    <a:pt x="5" y="31"/>
                    <a:pt x="5" y="31"/>
                    <a:pt x="5" y="31"/>
                  </a:cubicBezTo>
                  <a:cubicBezTo>
                    <a:pt x="2" y="31"/>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0" name="Freeform 22"/>
            <p:cNvSpPr>
              <a:spLocks/>
            </p:cNvSpPr>
            <p:nvPr/>
          </p:nvSpPr>
          <p:spPr bwMode="auto">
            <a:xfrm rot="16200000">
              <a:off x="2675539" y="5331920"/>
              <a:ext cx="71019" cy="73600"/>
            </a:xfrm>
            <a:custGeom>
              <a:avLst/>
              <a:gdLst>
                <a:gd name="T0" fmla="*/ 14 w 44"/>
                <a:gd name="T1" fmla="*/ 0 h 45"/>
                <a:gd name="T2" fmla="*/ 38 w 44"/>
                <a:gd name="T3" fmla="*/ 5 h 45"/>
                <a:gd name="T4" fmla="*/ 43 w 44"/>
                <a:gd name="T5" fmla="*/ 13 h 45"/>
                <a:gd name="T6" fmla="*/ 38 w 44"/>
                <a:gd name="T7" fmla="*/ 39 h 45"/>
                <a:gd name="T8" fmla="*/ 30 w 44"/>
                <a:gd name="T9" fmla="*/ 44 h 45"/>
                <a:gd name="T10" fmla="*/ 6 w 44"/>
                <a:gd name="T11" fmla="*/ 40 h 45"/>
                <a:gd name="T12" fmla="*/ 1 w 44"/>
                <a:gd name="T13" fmla="*/ 32 h 45"/>
                <a:gd name="T14" fmla="*/ 6 w 44"/>
                <a:gd name="T15" fmla="*/ 6 h 45"/>
                <a:gd name="T16" fmla="*/ 14 w 4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14" y="0"/>
                  </a:moveTo>
                  <a:cubicBezTo>
                    <a:pt x="38" y="5"/>
                    <a:pt x="38" y="5"/>
                    <a:pt x="38" y="5"/>
                  </a:cubicBezTo>
                  <a:cubicBezTo>
                    <a:pt x="41" y="5"/>
                    <a:pt x="44" y="9"/>
                    <a:pt x="43" y="13"/>
                  </a:cubicBezTo>
                  <a:cubicBezTo>
                    <a:pt x="38" y="39"/>
                    <a:pt x="38" y="39"/>
                    <a:pt x="38" y="39"/>
                  </a:cubicBezTo>
                  <a:cubicBezTo>
                    <a:pt x="37" y="43"/>
                    <a:pt x="34" y="45"/>
                    <a:pt x="30" y="44"/>
                  </a:cubicBezTo>
                  <a:cubicBezTo>
                    <a:pt x="6" y="40"/>
                    <a:pt x="6" y="40"/>
                    <a:pt x="6"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1" name="Freeform 23"/>
            <p:cNvSpPr>
              <a:spLocks/>
            </p:cNvSpPr>
            <p:nvPr/>
          </p:nvSpPr>
          <p:spPr bwMode="auto">
            <a:xfrm rot="16200000">
              <a:off x="2751076" y="5345478"/>
              <a:ext cx="72309" cy="76183"/>
            </a:xfrm>
            <a:custGeom>
              <a:avLst/>
              <a:gdLst>
                <a:gd name="T0" fmla="*/ 14 w 44"/>
                <a:gd name="T1" fmla="*/ 1 h 46"/>
                <a:gd name="T2" fmla="*/ 38 w 44"/>
                <a:gd name="T3" fmla="*/ 5 h 46"/>
                <a:gd name="T4" fmla="*/ 43 w 44"/>
                <a:gd name="T5" fmla="*/ 13 h 46"/>
                <a:gd name="T6" fmla="*/ 38 w 44"/>
                <a:gd name="T7" fmla="*/ 40 h 46"/>
                <a:gd name="T8" fmla="*/ 30 w 44"/>
                <a:gd name="T9" fmla="*/ 45 h 46"/>
                <a:gd name="T10" fmla="*/ 6 w 44"/>
                <a:gd name="T11" fmla="*/ 40 h 46"/>
                <a:gd name="T12" fmla="*/ 1 w 44"/>
                <a:gd name="T13" fmla="*/ 32 h 46"/>
                <a:gd name="T14" fmla="*/ 6 w 44"/>
                <a:gd name="T15" fmla="*/ 6 h 46"/>
                <a:gd name="T16" fmla="*/ 14 w 44"/>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6">
                  <a:moveTo>
                    <a:pt x="14" y="1"/>
                  </a:moveTo>
                  <a:cubicBezTo>
                    <a:pt x="38" y="5"/>
                    <a:pt x="38" y="5"/>
                    <a:pt x="38" y="5"/>
                  </a:cubicBezTo>
                  <a:cubicBezTo>
                    <a:pt x="42" y="6"/>
                    <a:pt x="44" y="10"/>
                    <a:pt x="43" y="13"/>
                  </a:cubicBezTo>
                  <a:cubicBezTo>
                    <a:pt x="38" y="40"/>
                    <a:pt x="38" y="40"/>
                    <a:pt x="38" y="40"/>
                  </a:cubicBezTo>
                  <a:cubicBezTo>
                    <a:pt x="38" y="43"/>
                    <a:pt x="34" y="46"/>
                    <a:pt x="30" y="45"/>
                  </a:cubicBezTo>
                  <a:cubicBezTo>
                    <a:pt x="6" y="40"/>
                    <a:pt x="6" y="40"/>
                    <a:pt x="6" y="40"/>
                  </a:cubicBezTo>
                  <a:cubicBezTo>
                    <a:pt x="3" y="40"/>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2" name="Freeform 24"/>
            <p:cNvSpPr>
              <a:spLocks/>
            </p:cNvSpPr>
            <p:nvPr/>
          </p:nvSpPr>
          <p:spPr bwMode="auto">
            <a:xfrm rot="16200000">
              <a:off x="2827906" y="5360328"/>
              <a:ext cx="71019" cy="73600"/>
            </a:xfrm>
            <a:custGeom>
              <a:avLst/>
              <a:gdLst>
                <a:gd name="T0" fmla="*/ 13 w 43"/>
                <a:gd name="T1" fmla="*/ 0 h 45"/>
                <a:gd name="T2" fmla="*/ 37 w 43"/>
                <a:gd name="T3" fmla="*/ 5 h 45"/>
                <a:gd name="T4" fmla="*/ 42 w 43"/>
                <a:gd name="T5" fmla="*/ 13 h 45"/>
                <a:gd name="T6" fmla="*/ 37 w 43"/>
                <a:gd name="T7" fmla="*/ 39 h 45"/>
                <a:gd name="T8" fmla="*/ 29 w 43"/>
                <a:gd name="T9" fmla="*/ 44 h 45"/>
                <a:gd name="T10" fmla="*/ 6 w 43"/>
                <a:gd name="T11" fmla="*/ 40 h 45"/>
                <a:gd name="T12" fmla="*/ 0 w 43"/>
                <a:gd name="T13" fmla="*/ 32 h 45"/>
                <a:gd name="T14" fmla="*/ 5 w 43"/>
                <a:gd name="T15" fmla="*/ 6 h 45"/>
                <a:gd name="T16" fmla="*/ 13 w 4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3" y="0"/>
                  </a:moveTo>
                  <a:cubicBezTo>
                    <a:pt x="37" y="5"/>
                    <a:pt x="37" y="5"/>
                    <a:pt x="37" y="5"/>
                  </a:cubicBezTo>
                  <a:cubicBezTo>
                    <a:pt x="41" y="5"/>
                    <a:pt x="43" y="9"/>
                    <a:pt x="42" y="13"/>
                  </a:cubicBezTo>
                  <a:cubicBezTo>
                    <a:pt x="37" y="39"/>
                    <a:pt x="37" y="39"/>
                    <a:pt x="37" y="39"/>
                  </a:cubicBezTo>
                  <a:cubicBezTo>
                    <a:pt x="37" y="43"/>
                    <a:pt x="33" y="45"/>
                    <a:pt x="29" y="44"/>
                  </a:cubicBezTo>
                  <a:cubicBezTo>
                    <a:pt x="6" y="40"/>
                    <a:pt x="6" y="40"/>
                    <a:pt x="6" y="40"/>
                  </a:cubicBezTo>
                  <a:cubicBezTo>
                    <a:pt x="2" y="39"/>
                    <a:pt x="0" y="36"/>
                    <a:pt x="0" y="32"/>
                  </a:cubicBezTo>
                  <a:cubicBezTo>
                    <a:pt x="5" y="6"/>
                    <a:pt x="5" y="6"/>
                    <a:pt x="5" y="6"/>
                  </a:cubicBezTo>
                  <a:cubicBezTo>
                    <a:pt x="6" y="2"/>
                    <a:pt x="10" y="0"/>
                    <a:pt x="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3" name="Freeform 25"/>
            <p:cNvSpPr>
              <a:spLocks/>
            </p:cNvSpPr>
            <p:nvPr/>
          </p:nvSpPr>
          <p:spPr bwMode="auto">
            <a:xfrm rot="16200000">
              <a:off x="2904089" y="5374531"/>
              <a:ext cx="69727" cy="74892"/>
            </a:xfrm>
            <a:custGeom>
              <a:avLst/>
              <a:gdLst>
                <a:gd name="T0" fmla="*/ 13 w 43"/>
                <a:gd name="T1" fmla="*/ 1 h 46"/>
                <a:gd name="T2" fmla="*/ 37 w 43"/>
                <a:gd name="T3" fmla="*/ 5 h 46"/>
                <a:gd name="T4" fmla="*/ 42 w 43"/>
                <a:gd name="T5" fmla="*/ 13 h 46"/>
                <a:gd name="T6" fmla="*/ 37 w 43"/>
                <a:gd name="T7" fmla="*/ 40 h 46"/>
                <a:gd name="T8" fmla="*/ 29 w 43"/>
                <a:gd name="T9" fmla="*/ 45 h 46"/>
                <a:gd name="T10" fmla="*/ 6 w 43"/>
                <a:gd name="T11" fmla="*/ 40 h 46"/>
                <a:gd name="T12" fmla="*/ 0 w 43"/>
                <a:gd name="T13" fmla="*/ 32 h 46"/>
                <a:gd name="T14" fmla="*/ 5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5"/>
                    <a:pt x="37" y="5"/>
                    <a:pt x="37" y="5"/>
                  </a:cubicBezTo>
                  <a:cubicBezTo>
                    <a:pt x="41" y="6"/>
                    <a:pt x="43" y="10"/>
                    <a:pt x="42" y="13"/>
                  </a:cubicBezTo>
                  <a:cubicBezTo>
                    <a:pt x="37" y="40"/>
                    <a:pt x="37" y="40"/>
                    <a:pt x="37" y="40"/>
                  </a:cubicBezTo>
                  <a:cubicBezTo>
                    <a:pt x="37" y="43"/>
                    <a:pt x="33" y="46"/>
                    <a:pt x="29" y="45"/>
                  </a:cubicBezTo>
                  <a:cubicBezTo>
                    <a:pt x="6" y="40"/>
                    <a:pt x="6" y="40"/>
                    <a:pt x="6" y="40"/>
                  </a:cubicBezTo>
                  <a:cubicBezTo>
                    <a:pt x="2" y="40"/>
                    <a:pt x="0" y="36"/>
                    <a:pt x="0" y="32"/>
                  </a:cubicBezTo>
                  <a:cubicBezTo>
                    <a:pt x="5" y="6"/>
                    <a:pt x="5" y="6"/>
                    <a:pt x="5" y="6"/>
                  </a:cubicBezTo>
                  <a:cubicBezTo>
                    <a:pt x="6" y="2"/>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4" name="Freeform 26"/>
            <p:cNvSpPr>
              <a:spLocks/>
            </p:cNvSpPr>
            <p:nvPr/>
          </p:nvSpPr>
          <p:spPr bwMode="auto">
            <a:xfrm rot="16200000">
              <a:off x="2979628" y="5389380"/>
              <a:ext cx="69727" cy="73600"/>
            </a:xfrm>
            <a:custGeom>
              <a:avLst/>
              <a:gdLst>
                <a:gd name="T0" fmla="*/ 13 w 43"/>
                <a:gd name="T1" fmla="*/ 0 h 45"/>
                <a:gd name="T2" fmla="*/ 37 w 43"/>
                <a:gd name="T3" fmla="*/ 5 h 45"/>
                <a:gd name="T4" fmla="*/ 42 w 43"/>
                <a:gd name="T5" fmla="*/ 13 h 45"/>
                <a:gd name="T6" fmla="*/ 37 w 43"/>
                <a:gd name="T7" fmla="*/ 39 h 45"/>
                <a:gd name="T8" fmla="*/ 30 w 43"/>
                <a:gd name="T9" fmla="*/ 44 h 45"/>
                <a:gd name="T10" fmla="*/ 6 w 43"/>
                <a:gd name="T11" fmla="*/ 40 h 45"/>
                <a:gd name="T12" fmla="*/ 0 w 43"/>
                <a:gd name="T13" fmla="*/ 32 h 45"/>
                <a:gd name="T14" fmla="*/ 5 w 43"/>
                <a:gd name="T15" fmla="*/ 6 h 45"/>
                <a:gd name="T16" fmla="*/ 13 w 4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3" y="0"/>
                  </a:moveTo>
                  <a:cubicBezTo>
                    <a:pt x="37" y="5"/>
                    <a:pt x="37" y="5"/>
                    <a:pt x="37" y="5"/>
                  </a:cubicBezTo>
                  <a:cubicBezTo>
                    <a:pt x="41" y="5"/>
                    <a:pt x="43" y="9"/>
                    <a:pt x="42" y="13"/>
                  </a:cubicBezTo>
                  <a:cubicBezTo>
                    <a:pt x="37" y="39"/>
                    <a:pt x="37" y="39"/>
                    <a:pt x="37" y="39"/>
                  </a:cubicBezTo>
                  <a:cubicBezTo>
                    <a:pt x="37" y="43"/>
                    <a:pt x="33" y="45"/>
                    <a:pt x="30" y="44"/>
                  </a:cubicBezTo>
                  <a:cubicBezTo>
                    <a:pt x="6" y="40"/>
                    <a:pt x="6" y="40"/>
                    <a:pt x="6" y="40"/>
                  </a:cubicBezTo>
                  <a:cubicBezTo>
                    <a:pt x="2" y="39"/>
                    <a:pt x="0" y="36"/>
                    <a:pt x="0" y="32"/>
                  </a:cubicBezTo>
                  <a:cubicBezTo>
                    <a:pt x="5" y="6"/>
                    <a:pt x="5" y="6"/>
                    <a:pt x="5" y="6"/>
                  </a:cubicBezTo>
                  <a:cubicBezTo>
                    <a:pt x="6" y="2"/>
                    <a:pt x="10" y="0"/>
                    <a:pt x="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5" name="Freeform 27"/>
            <p:cNvSpPr>
              <a:spLocks/>
            </p:cNvSpPr>
            <p:nvPr/>
          </p:nvSpPr>
          <p:spPr bwMode="auto">
            <a:xfrm rot="16200000">
              <a:off x="2594191" y="5400356"/>
              <a:ext cx="68436" cy="60688"/>
            </a:xfrm>
            <a:custGeom>
              <a:avLst/>
              <a:gdLst>
                <a:gd name="T0" fmla="*/ 11 w 42"/>
                <a:gd name="T1" fmla="*/ 1 h 37"/>
                <a:gd name="T2" fmla="*/ 37 w 42"/>
                <a:gd name="T3" fmla="*/ 6 h 37"/>
                <a:gd name="T4" fmla="*/ 41 w 42"/>
                <a:gd name="T5" fmla="*/ 12 h 37"/>
                <a:gd name="T6" fmla="*/ 37 w 42"/>
                <a:gd name="T7" fmla="*/ 32 h 37"/>
                <a:gd name="T8" fmla="*/ 31 w 42"/>
                <a:gd name="T9" fmla="*/ 36 h 37"/>
                <a:gd name="T10" fmla="*/ 5 w 42"/>
                <a:gd name="T11" fmla="*/ 31 h 37"/>
                <a:gd name="T12" fmla="*/ 0 w 42"/>
                <a:gd name="T13" fmla="*/ 25 h 37"/>
                <a:gd name="T14" fmla="*/ 4 w 42"/>
                <a:gd name="T15" fmla="*/ 5 h 37"/>
                <a:gd name="T16" fmla="*/ 11 w 42"/>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7">
                  <a:moveTo>
                    <a:pt x="11" y="1"/>
                  </a:moveTo>
                  <a:cubicBezTo>
                    <a:pt x="37" y="6"/>
                    <a:pt x="37" y="6"/>
                    <a:pt x="37" y="6"/>
                  </a:cubicBezTo>
                  <a:cubicBezTo>
                    <a:pt x="40" y="7"/>
                    <a:pt x="42" y="9"/>
                    <a:pt x="41" y="12"/>
                  </a:cubicBezTo>
                  <a:cubicBezTo>
                    <a:pt x="37" y="32"/>
                    <a:pt x="37" y="32"/>
                    <a:pt x="37" y="32"/>
                  </a:cubicBezTo>
                  <a:cubicBezTo>
                    <a:pt x="37" y="35"/>
                    <a:pt x="34" y="37"/>
                    <a:pt x="31" y="36"/>
                  </a:cubicBezTo>
                  <a:cubicBezTo>
                    <a:pt x="5" y="31"/>
                    <a:pt x="5" y="31"/>
                    <a:pt x="5" y="31"/>
                  </a:cubicBezTo>
                  <a:cubicBezTo>
                    <a:pt x="2" y="31"/>
                    <a:pt x="0" y="28"/>
                    <a:pt x="0"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6" name="Freeform 28"/>
            <p:cNvSpPr>
              <a:spLocks/>
            </p:cNvSpPr>
            <p:nvPr/>
          </p:nvSpPr>
          <p:spPr bwMode="auto">
            <a:xfrm rot="16200000">
              <a:off x="2618724" y="5435220"/>
              <a:ext cx="142037" cy="87805"/>
            </a:xfrm>
            <a:custGeom>
              <a:avLst/>
              <a:gdLst>
                <a:gd name="T0" fmla="*/ 14 w 87"/>
                <a:gd name="T1" fmla="*/ 1 h 54"/>
                <a:gd name="T2" fmla="*/ 80 w 87"/>
                <a:gd name="T3" fmla="*/ 14 h 54"/>
                <a:gd name="T4" fmla="*/ 86 w 87"/>
                <a:gd name="T5" fmla="*/ 22 h 54"/>
                <a:gd name="T6" fmla="*/ 81 w 87"/>
                <a:gd name="T7" fmla="*/ 48 h 54"/>
                <a:gd name="T8" fmla="*/ 72 w 87"/>
                <a:gd name="T9" fmla="*/ 53 h 54"/>
                <a:gd name="T10" fmla="*/ 7 w 87"/>
                <a:gd name="T11" fmla="*/ 41 h 54"/>
                <a:gd name="T12" fmla="*/ 1 w 87"/>
                <a:gd name="T13" fmla="*/ 32 h 54"/>
                <a:gd name="T14" fmla="*/ 6 w 87"/>
                <a:gd name="T15" fmla="*/ 7 h 54"/>
                <a:gd name="T16" fmla="*/ 14 w 87"/>
                <a:gd name="T17"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54">
                  <a:moveTo>
                    <a:pt x="14" y="1"/>
                  </a:moveTo>
                  <a:cubicBezTo>
                    <a:pt x="80" y="14"/>
                    <a:pt x="80" y="14"/>
                    <a:pt x="80" y="14"/>
                  </a:cubicBezTo>
                  <a:cubicBezTo>
                    <a:pt x="84" y="15"/>
                    <a:pt x="87" y="18"/>
                    <a:pt x="86" y="22"/>
                  </a:cubicBezTo>
                  <a:cubicBezTo>
                    <a:pt x="81" y="48"/>
                    <a:pt x="81" y="48"/>
                    <a:pt x="81" y="48"/>
                  </a:cubicBezTo>
                  <a:cubicBezTo>
                    <a:pt x="80" y="52"/>
                    <a:pt x="76" y="54"/>
                    <a:pt x="72" y="53"/>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7" name="Freeform 29"/>
            <p:cNvSpPr>
              <a:spLocks/>
            </p:cNvSpPr>
            <p:nvPr/>
          </p:nvSpPr>
          <p:spPr bwMode="auto">
            <a:xfrm rot="16200000">
              <a:off x="2724606" y="5430056"/>
              <a:ext cx="92969" cy="77475"/>
            </a:xfrm>
            <a:custGeom>
              <a:avLst/>
              <a:gdLst>
                <a:gd name="T0" fmla="*/ 15 w 57"/>
                <a:gd name="T1" fmla="*/ 0 h 48"/>
                <a:gd name="T2" fmla="*/ 50 w 57"/>
                <a:gd name="T3" fmla="*/ 7 h 48"/>
                <a:gd name="T4" fmla="*/ 56 w 57"/>
                <a:gd name="T5" fmla="*/ 16 h 48"/>
                <a:gd name="T6" fmla="*/ 51 w 57"/>
                <a:gd name="T7" fmla="*/ 41 h 48"/>
                <a:gd name="T8" fmla="*/ 43 w 57"/>
                <a:gd name="T9" fmla="*/ 47 h 48"/>
                <a:gd name="T10" fmla="*/ 7 w 57"/>
                <a:gd name="T11" fmla="*/ 40 h 48"/>
                <a:gd name="T12" fmla="*/ 1 w 57"/>
                <a:gd name="T13" fmla="*/ 32 h 48"/>
                <a:gd name="T14" fmla="*/ 6 w 57"/>
                <a:gd name="T15" fmla="*/ 6 h 48"/>
                <a:gd name="T16" fmla="*/ 15 w 57"/>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8">
                  <a:moveTo>
                    <a:pt x="15" y="0"/>
                  </a:moveTo>
                  <a:cubicBezTo>
                    <a:pt x="50" y="7"/>
                    <a:pt x="50" y="7"/>
                    <a:pt x="50" y="7"/>
                  </a:cubicBezTo>
                  <a:cubicBezTo>
                    <a:pt x="54" y="8"/>
                    <a:pt x="57" y="12"/>
                    <a:pt x="56" y="16"/>
                  </a:cubicBezTo>
                  <a:cubicBezTo>
                    <a:pt x="51" y="41"/>
                    <a:pt x="51" y="41"/>
                    <a:pt x="51" y="41"/>
                  </a:cubicBezTo>
                  <a:cubicBezTo>
                    <a:pt x="50" y="45"/>
                    <a:pt x="46" y="48"/>
                    <a:pt x="43" y="47"/>
                  </a:cubicBezTo>
                  <a:cubicBezTo>
                    <a:pt x="7" y="40"/>
                    <a:pt x="7" y="40"/>
                    <a:pt x="7" y="40"/>
                  </a:cubicBezTo>
                  <a:cubicBezTo>
                    <a:pt x="3" y="39"/>
                    <a:pt x="0" y="36"/>
                    <a:pt x="1" y="32"/>
                  </a:cubicBezTo>
                  <a:cubicBezTo>
                    <a:pt x="6" y="6"/>
                    <a:pt x="6" y="6"/>
                    <a:pt x="6" y="6"/>
                  </a:cubicBezTo>
                  <a:cubicBezTo>
                    <a:pt x="7" y="2"/>
                    <a:pt x="11" y="0"/>
                    <a:pt x="15"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8" name="Freeform 30"/>
            <p:cNvSpPr>
              <a:spLocks/>
            </p:cNvSpPr>
            <p:nvPr/>
          </p:nvSpPr>
          <p:spPr bwMode="auto">
            <a:xfrm rot="16200000">
              <a:off x="2765281" y="5468147"/>
              <a:ext cx="149784" cy="89095"/>
            </a:xfrm>
            <a:custGeom>
              <a:avLst/>
              <a:gdLst>
                <a:gd name="T0" fmla="*/ 14 w 92"/>
                <a:gd name="T1" fmla="*/ 1 h 55"/>
                <a:gd name="T2" fmla="*/ 85 w 92"/>
                <a:gd name="T3" fmla="*/ 15 h 55"/>
                <a:gd name="T4" fmla="*/ 91 w 92"/>
                <a:gd name="T5" fmla="*/ 23 h 55"/>
                <a:gd name="T6" fmla="*/ 86 w 92"/>
                <a:gd name="T7" fmla="*/ 49 h 55"/>
                <a:gd name="T8" fmla="*/ 78 w 92"/>
                <a:gd name="T9" fmla="*/ 54 h 55"/>
                <a:gd name="T10" fmla="*/ 7 w 92"/>
                <a:gd name="T11" fmla="*/ 41 h 55"/>
                <a:gd name="T12" fmla="*/ 1 w 92"/>
                <a:gd name="T13" fmla="*/ 32 h 55"/>
                <a:gd name="T14" fmla="*/ 6 w 92"/>
                <a:gd name="T15" fmla="*/ 7 h 55"/>
                <a:gd name="T16" fmla="*/ 14 w 92"/>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5">
                  <a:moveTo>
                    <a:pt x="14" y="1"/>
                  </a:moveTo>
                  <a:cubicBezTo>
                    <a:pt x="85" y="15"/>
                    <a:pt x="85" y="15"/>
                    <a:pt x="85" y="15"/>
                  </a:cubicBezTo>
                  <a:cubicBezTo>
                    <a:pt x="89" y="16"/>
                    <a:pt x="92" y="19"/>
                    <a:pt x="91" y="23"/>
                  </a:cubicBezTo>
                  <a:cubicBezTo>
                    <a:pt x="86" y="49"/>
                    <a:pt x="86" y="49"/>
                    <a:pt x="86" y="49"/>
                  </a:cubicBezTo>
                  <a:cubicBezTo>
                    <a:pt x="85" y="53"/>
                    <a:pt x="81" y="55"/>
                    <a:pt x="78" y="54"/>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9" name="Freeform 31"/>
            <p:cNvSpPr>
              <a:spLocks/>
            </p:cNvSpPr>
            <p:nvPr/>
          </p:nvSpPr>
          <p:spPr bwMode="auto">
            <a:xfrm rot="16200000">
              <a:off x="2888594" y="5450715"/>
              <a:ext cx="72309" cy="74892"/>
            </a:xfrm>
            <a:custGeom>
              <a:avLst/>
              <a:gdLst>
                <a:gd name="T0" fmla="*/ 14 w 44"/>
                <a:gd name="T1" fmla="*/ 1 h 46"/>
                <a:gd name="T2" fmla="*/ 38 w 44"/>
                <a:gd name="T3" fmla="*/ 5 h 46"/>
                <a:gd name="T4" fmla="*/ 43 w 44"/>
                <a:gd name="T5" fmla="*/ 13 h 46"/>
                <a:gd name="T6" fmla="*/ 38 w 44"/>
                <a:gd name="T7" fmla="*/ 40 h 46"/>
                <a:gd name="T8" fmla="*/ 30 w 44"/>
                <a:gd name="T9" fmla="*/ 45 h 46"/>
                <a:gd name="T10" fmla="*/ 6 w 44"/>
                <a:gd name="T11" fmla="*/ 40 h 46"/>
                <a:gd name="T12" fmla="*/ 1 w 44"/>
                <a:gd name="T13" fmla="*/ 33 h 46"/>
                <a:gd name="T14" fmla="*/ 6 w 44"/>
                <a:gd name="T15" fmla="*/ 6 h 46"/>
                <a:gd name="T16" fmla="*/ 14 w 44"/>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6">
                  <a:moveTo>
                    <a:pt x="14" y="1"/>
                  </a:moveTo>
                  <a:cubicBezTo>
                    <a:pt x="38" y="5"/>
                    <a:pt x="38" y="5"/>
                    <a:pt x="38" y="5"/>
                  </a:cubicBezTo>
                  <a:cubicBezTo>
                    <a:pt x="41" y="6"/>
                    <a:pt x="44" y="10"/>
                    <a:pt x="43" y="13"/>
                  </a:cubicBezTo>
                  <a:cubicBezTo>
                    <a:pt x="38" y="40"/>
                    <a:pt x="38" y="40"/>
                    <a:pt x="38" y="40"/>
                  </a:cubicBezTo>
                  <a:cubicBezTo>
                    <a:pt x="37" y="43"/>
                    <a:pt x="34" y="46"/>
                    <a:pt x="30" y="45"/>
                  </a:cubicBezTo>
                  <a:cubicBezTo>
                    <a:pt x="6" y="40"/>
                    <a:pt x="6" y="40"/>
                    <a:pt x="6" y="40"/>
                  </a:cubicBezTo>
                  <a:cubicBezTo>
                    <a:pt x="3" y="40"/>
                    <a:pt x="0" y="36"/>
                    <a:pt x="1" y="33"/>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0" name="Freeform 32"/>
            <p:cNvSpPr>
              <a:spLocks/>
            </p:cNvSpPr>
            <p:nvPr/>
          </p:nvSpPr>
          <p:spPr bwMode="auto">
            <a:xfrm rot="16200000">
              <a:off x="2964133" y="5465565"/>
              <a:ext cx="72309" cy="73600"/>
            </a:xfrm>
            <a:custGeom>
              <a:avLst/>
              <a:gdLst>
                <a:gd name="T0" fmla="*/ 14 w 44"/>
                <a:gd name="T1" fmla="*/ 0 h 45"/>
                <a:gd name="T2" fmla="*/ 38 w 44"/>
                <a:gd name="T3" fmla="*/ 5 h 45"/>
                <a:gd name="T4" fmla="*/ 43 w 44"/>
                <a:gd name="T5" fmla="*/ 13 h 45"/>
                <a:gd name="T6" fmla="*/ 38 w 44"/>
                <a:gd name="T7" fmla="*/ 39 h 45"/>
                <a:gd name="T8" fmla="*/ 30 w 44"/>
                <a:gd name="T9" fmla="*/ 45 h 45"/>
                <a:gd name="T10" fmla="*/ 6 w 44"/>
                <a:gd name="T11" fmla="*/ 40 h 45"/>
                <a:gd name="T12" fmla="*/ 1 w 44"/>
                <a:gd name="T13" fmla="*/ 32 h 45"/>
                <a:gd name="T14" fmla="*/ 6 w 44"/>
                <a:gd name="T15" fmla="*/ 6 h 45"/>
                <a:gd name="T16" fmla="*/ 14 w 4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14" y="0"/>
                  </a:moveTo>
                  <a:cubicBezTo>
                    <a:pt x="38" y="5"/>
                    <a:pt x="38" y="5"/>
                    <a:pt x="38" y="5"/>
                  </a:cubicBezTo>
                  <a:cubicBezTo>
                    <a:pt x="41" y="6"/>
                    <a:pt x="44" y="9"/>
                    <a:pt x="43" y="13"/>
                  </a:cubicBezTo>
                  <a:cubicBezTo>
                    <a:pt x="38" y="39"/>
                    <a:pt x="38" y="39"/>
                    <a:pt x="38" y="39"/>
                  </a:cubicBezTo>
                  <a:cubicBezTo>
                    <a:pt x="37" y="43"/>
                    <a:pt x="34" y="45"/>
                    <a:pt x="30" y="45"/>
                  </a:cubicBezTo>
                  <a:cubicBezTo>
                    <a:pt x="6" y="40"/>
                    <a:pt x="6" y="40"/>
                    <a:pt x="6"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1" name="Freeform 33"/>
            <p:cNvSpPr>
              <a:spLocks/>
            </p:cNvSpPr>
            <p:nvPr/>
          </p:nvSpPr>
          <p:spPr bwMode="auto">
            <a:xfrm rot="16200000">
              <a:off x="2583216" y="5474603"/>
              <a:ext cx="61980" cy="58106"/>
            </a:xfrm>
            <a:custGeom>
              <a:avLst/>
              <a:gdLst>
                <a:gd name="T0" fmla="*/ 11 w 38"/>
                <a:gd name="T1" fmla="*/ 1 h 36"/>
                <a:gd name="T2" fmla="*/ 34 w 38"/>
                <a:gd name="T3" fmla="*/ 5 h 36"/>
                <a:gd name="T4" fmla="*/ 38 w 38"/>
                <a:gd name="T5" fmla="*/ 11 h 36"/>
                <a:gd name="T6" fmla="*/ 34 w 38"/>
                <a:gd name="T7" fmla="*/ 31 h 36"/>
                <a:gd name="T8" fmla="*/ 28 w 38"/>
                <a:gd name="T9" fmla="*/ 35 h 36"/>
                <a:gd name="T10" fmla="*/ 5 w 38"/>
                <a:gd name="T11" fmla="*/ 31 h 36"/>
                <a:gd name="T12" fmla="*/ 1 w 38"/>
                <a:gd name="T13" fmla="*/ 25 h 36"/>
                <a:gd name="T14" fmla="*/ 4 w 38"/>
                <a:gd name="T15" fmla="*/ 5 h 36"/>
                <a:gd name="T16" fmla="*/ 11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1" y="1"/>
                  </a:moveTo>
                  <a:cubicBezTo>
                    <a:pt x="34" y="5"/>
                    <a:pt x="34" y="5"/>
                    <a:pt x="34" y="5"/>
                  </a:cubicBezTo>
                  <a:cubicBezTo>
                    <a:pt x="37" y="6"/>
                    <a:pt x="38" y="9"/>
                    <a:pt x="38" y="11"/>
                  </a:cubicBezTo>
                  <a:cubicBezTo>
                    <a:pt x="34" y="31"/>
                    <a:pt x="34" y="31"/>
                    <a:pt x="34" y="31"/>
                  </a:cubicBezTo>
                  <a:cubicBezTo>
                    <a:pt x="34" y="34"/>
                    <a:pt x="31" y="36"/>
                    <a:pt x="28" y="35"/>
                  </a:cubicBezTo>
                  <a:cubicBezTo>
                    <a:pt x="5" y="31"/>
                    <a:pt x="5" y="31"/>
                    <a:pt x="5" y="31"/>
                  </a:cubicBezTo>
                  <a:cubicBezTo>
                    <a:pt x="2" y="30"/>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2" name="Freeform 34"/>
            <p:cNvSpPr>
              <a:spLocks/>
            </p:cNvSpPr>
            <p:nvPr/>
          </p:nvSpPr>
          <p:spPr bwMode="auto">
            <a:xfrm rot="16200000">
              <a:off x="2570303" y="5545622"/>
              <a:ext cx="61980" cy="58106"/>
            </a:xfrm>
            <a:custGeom>
              <a:avLst/>
              <a:gdLst>
                <a:gd name="T0" fmla="*/ 10 w 38"/>
                <a:gd name="T1" fmla="*/ 0 h 36"/>
                <a:gd name="T2" fmla="*/ 33 w 38"/>
                <a:gd name="T3" fmla="*/ 5 h 36"/>
                <a:gd name="T4" fmla="*/ 37 w 38"/>
                <a:gd name="T5" fmla="*/ 11 h 36"/>
                <a:gd name="T6" fmla="*/ 34 w 38"/>
                <a:gd name="T7" fmla="*/ 31 h 36"/>
                <a:gd name="T8" fmla="*/ 27 w 38"/>
                <a:gd name="T9" fmla="*/ 35 h 36"/>
                <a:gd name="T10" fmla="*/ 5 w 38"/>
                <a:gd name="T11" fmla="*/ 31 h 36"/>
                <a:gd name="T12" fmla="*/ 0 w 38"/>
                <a:gd name="T13" fmla="*/ 24 h 36"/>
                <a:gd name="T14" fmla="*/ 4 w 38"/>
                <a:gd name="T15" fmla="*/ 5 h 36"/>
                <a:gd name="T16" fmla="*/ 10 w 3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0"/>
                  </a:moveTo>
                  <a:cubicBezTo>
                    <a:pt x="33" y="5"/>
                    <a:pt x="33" y="5"/>
                    <a:pt x="33" y="5"/>
                  </a:cubicBezTo>
                  <a:cubicBezTo>
                    <a:pt x="36" y="5"/>
                    <a:pt x="38" y="8"/>
                    <a:pt x="37" y="11"/>
                  </a:cubicBezTo>
                  <a:cubicBezTo>
                    <a:pt x="34" y="31"/>
                    <a:pt x="34" y="31"/>
                    <a:pt x="34" y="31"/>
                  </a:cubicBezTo>
                  <a:cubicBezTo>
                    <a:pt x="33" y="34"/>
                    <a:pt x="30" y="36"/>
                    <a:pt x="27" y="35"/>
                  </a:cubicBezTo>
                  <a:cubicBezTo>
                    <a:pt x="5" y="31"/>
                    <a:pt x="5" y="31"/>
                    <a:pt x="5" y="31"/>
                  </a:cubicBezTo>
                  <a:cubicBezTo>
                    <a:pt x="2" y="30"/>
                    <a:pt x="0" y="27"/>
                    <a:pt x="0" y="24"/>
                  </a:cubicBezTo>
                  <a:cubicBezTo>
                    <a:pt x="4" y="5"/>
                    <a:pt x="4" y="5"/>
                    <a:pt x="4" y="5"/>
                  </a:cubicBezTo>
                  <a:cubicBezTo>
                    <a:pt x="4" y="2"/>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3" name="Freeform 35"/>
            <p:cNvSpPr>
              <a:spLocks/>
            </p:cNvSpPr>
            <p:nvPr/>
          </p:nvSpPr>
          <p:spPr bwMode="auto">
            <a:xfrm rot="16200000">
              <a:off x="2555454" y="5615995"/>
              <a:ext cx="61980" cy="59397"/>
            </a:xfrm>
            <a:custGeom>
              <a:avLst/>
              <a:gdLst>
                <a:gd name="T0" fmla="*/ 11 w 38"/>
                <a:gd name="T1" fmla="*/ 1 h 36"/>
                <a:gd name="T2" fmla="*/ 34 w 38"/>
                <a:gd name="T3" fmla="*/ 5 h 36"/>
                <a:gd name="T4" fmla="*/ 38 w 38"/>
                <a:gd name="T5" fmla="*/ 12 h 36"/>
                <a:gd name="T6" fmla="*/ 34 w 38"/>
                <a:gd name="T7" fmla="*/ 31 h 36"/>
                <a:gd name="T8" fmla="*/ 28 w 38"/>
                <a:gd name="T9" fmla="*/ 36 h 36"/>
                <a:gd name="T10" fmla="*/ 5 w 38"/>
                <a:gd name="T11" fmla="*/ 31 h 36"/>
                <a:gd name="T12" fmla="*/ 1 w 38"/>
                <a:gd name="T13" fmla="*/ 25 h 36"/>
                <a:gd name="T14" fmla="*/ 4 w 38"/>
                <a:gd name="T15" fmla="*/ 5 h 36"/>
                <a:gd name="T16" fmla="*/ 11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1" y="1"/>
                  </a:moveTo>
                  <a:cubicBezTo>
                    <a:pt x="34" y="5"/>
                    <a:pt x="34" y="5"/>
                    <a:pt x="34" y="5"/>
                  </a:cubicBezTo>
                  <a:cubicBezTo>
                    <a:pt x="37" y="6"/>
                    <a:pt x="38" y="9"/>
                    <a:pt x="38" y="12"/>
                  </a:cubicBezTo>
                  <a:cubicBezTo>
                    <a:pt x="34" y="31"/>
                    <a:pt x="34" y="31"/>
                    <a:pt x="34" y="31"/>
                  </a:cubicBezTo>
                  <a:cubicBezTo>
                    <a:pt x="34" y="34"/>
                    <a:pt x="31" y="36"/>
                    <a:pt x="28" y="36"/>
                  </a:cubicBezTo>
                  <a:cubicBezTo>
                    <a:pt x="5" y="31"/>
                    <a:pt x="5" y="31"/>
                    <a:pt x="5" y="31"/>
                  </a:cubicBezTo>
                  <a:cubicBezTo>
                    <a:pt x="2" y="31"/>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4" name="Freeform 36"/>
            <p:cNvSpPr>
              <a:spLocks/>
            </p:cNvSpPr>
            <p:nvPr/>
          </p:nvSpPr>
          <p:spPr bwMode="auto">
            <a:xfrm rot="16200000">
              <a:off x="2542540" y="5687013"/>
              <a:ext cx="61980" cy="59397"/>
            </a:xfrm>
            <a:custGeom>
              <a:avLst/>
              <a:gdLst>
                <a:gd name="T0" fmla="*/ 10 w 38"/>
                <a:gd name="T1" fmla="*/ 1 h 36"/>
                <a:gd name="T2" fmla="*/ 33 w 38"/>
                <a:gd name="T3" fmla="*/ 5 h 36"/>
                <a:gd name="T4" fmla="*/ 37 w 38"/>
                <a:gd name="T5" fmla="*/ 11 h 36"/>
                <a:gd name="T6" fmla="*/ 34 w 38"/>
                <a:gd name="T7" fmla="*/ 31 h 36"/>
                <a:gd name="T8" fmla="*/ 27 w 38"/>
                <a:gd name="T9" fmla="*/ 35 h 36"/>
                <a:gd name="T10" fmla="*/ 5 w 38"/>
                <a:gd name="T11" fmla="*/ 31 h 36"/>
                <a:gd name="T12" fmla="*/ 0 w 38"/>
                <a:gd name="T13" fmla="*/ 24 h 36"/>
                <a:gd name="T14" fmla="*/ 4 w 38"/>
                <a:gd name="T15" fmla="*/ 5 h 36"/>
                <a:gd name="T16" fmla="*/ 10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1"/>
                  </a:moveTo>
                  <a:cubicBezTo>
                    <a:pt x="33" y="5"/>
                    <a:pt x="33" y="5"/>
                    <a:pt x="33" y="5"/>
                  </a:cubicBezTo>
                  <a:cubicBezTo>
                    <a:pt x="36" y="6"/>
                    <a:pt x="38" y="8"/>
                    <a:pt x="37" y="11"/>
                  </a:cubicBezTo>
                  <a:cubicBezTo>
                    <a:pt x="34" y="31"/>
                    <a:pt x="34" y="31"/>
                    <a:pt x="34" y="31"/>
                  </a:cubicBezTo>
                  <a:cubicBezTo>
                    <a:pt x="33" y="34"/>
                    <a:pt x="30" y="36"/>
                    <a:pt x="27" y="35"/>
                  </a:cubicBezTo>
                  <a:cubicBezTo>
                    <a:pt x="5" y="31"/>
                    <a:pt x="5" y="31"/>
                    <a:pt x="5" y="31"/>
                  </a:cubicBezTo>
                  <a:cubicBezTo>
                    <a:pt x="2" y="30"/>
                    <a:pt x="0" y="27"/>
                    <a:pt x="0" y="24"/>
                  </a:cubicBezTo>
                  <a:cubicBezTo>
                    <a:pt x="4" y="5"/>
                    <a:pt x="4" y="5"/>
                    <a:pt x="4" y="5"/>
                  </a:cubicBezTo>
                  <a:cubicBezTo>
                    <a:pt x="4" y="2"/>
                    <a:pt x="7" y="0"/>
                    <a:pt x="10"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5" name="Freeform 37"/>
            <p:cNvSpPr>
              <a:spLocks/>
            </p:cNvSpPr>
            <p:nvPr/>
          </p:nvSpPr>
          <p:spPr bwMode="auto">
            <a:xfrm rot="16200000">
              <a:off x="2528982" y="5757385"/>
              <a:ext cx="63270" cy="59397"/>
            </a:xfrm>
            <a:custGeom>
              <a:avLst/>
              <a:gdLst>
                <a:gd name="T0" fmla="*/ 11 w 39"/>
                <a:gd name="T1" fmla="*/ 0 h 36"/>
                <a:gd name="T2" fmla="*/ 34 w 39"/>
                <a:gd name="T3" fmla="*/ 5 h 36"/>
                <a:gd name="T4" fmla="*/ 38 w 39"/>
                <a:gd name="T5" fmla="*/ 11 h 36"/>
                <a:gd name="T6" fmla="*/ 34 w 39"/>
                <a:gd name="T7" fmla="*/ 31 h 36"/>
                <a:gd name="T8" fmla="*/ 28 w 39"/>
                <a:gd name="T9" fmla="*/ 35 h 36"/>
                <a:gd name="T10" fmla="*/ 5 w 39"/>
                <a:gd name="T11" fmla="*/ 31 h 36"/>
                <a:gd name="T12" fmla="*/ 1 w 39"/>
                <a:gd name="T13" fmla="*/ 24 h 36"/>
                <a:gd name="T14" fmla="*/ 4 w 39"/>
                <a:gd name="T15" fmla="*/ 5 h 36"/>
                <a:gd name="T16" fmla="*/ 11 w 3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0"/>
                  </a:moveTo>
                  <a:cubicBezTo>
                    <a:pt x="34" y="5"/>
                    <a:pt x="34" y="5"/>
                    <a:pt x="34" y="5"/>
                  </a:cubicBezTo>
                  <a:cubicBezTo>
                    <a:pt x="37" y="5"/>
                    <a:pt x="39" y="8"/>
                    <a:pt x="38" y="11"/>
                  </a:cubicBezTo>
                  <a:cubicBezTo>
                    <a:pt x="34" y="31"/>
                    <a:pt x="34" y="31"/>
                    <a:pt x="34" y="31"/>
                  </a:cubicBezTo>
                  <a:cubicBezTo>
                    <a:pt x="34" y="34"/>
                    <a:pt x="31" y="36"/>
                    <a:pt x="28" y="35"/>
                  </a:cubicBezTo>
                  <a:cubicBezTo>
                    <a:pt x="5" y="31"/>
                    <a:pt x="5" y="31"/>
                    <a:pt x="5" y="31"/>
                  </a:cubicBezTo>
                  <a:cubicBezTo>
                    <a:pt x="2" y="30"/>
                    <a:pt x="0" y="27"/>
                    <a:pt x="1" y="24"/>
                  </a:cubicBezTo>
                  <a:cubicBezTo>
                    <a:pt x="4" y="5"/>
                    <a:pt x="4" y="5"/>
                    <a:pt x="4" y="5"/>
                  </a:cubicBezTo>
                  <a:cubicBezTo>
                    <a:pt x="5" y="2"/>
                    <a:pt x="8" y="0"/>
                    <a:pt x="11"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6" name="Freeform 38"/>
            <p:cNvSpPr>
              <a:spLocks/>
            </p:cNvSpPr>
            <p:nvPr/>
          </p:nvSpPr>
          <p:spPr bwMode="auto">
            <a:xfrm rot="16200000">
              <a:off x="2514779" y="5829696"/>
              <a:ext cx="61980" cy="58106"/>
            </a:xfrm>
            <a:custGeom>
              <a:avLst/>
              <a:gdLst>
                <a:gd name="T0" fmla="*/ 10 w 38"/>
                <a:gd name="T1" fmla="*/ 1 h 36"/>
                <a:gd name="T2" fmla="*/ 33 w 38"/>
                <a:gd name="T3" fmla="*/ 5 h 36"/>
                <a:gd name="T4" fmla="*/ 37 w 38"/>
                <a:gd name="T5" fmla="*/ 12 h 36"/>
                <a:gd name="T6" fmla="*/ 34 w 38"/>
                <a:gd name="T7" fmla="*/ 31 h 36"/>
                <a:gd name="T8" fmla="*/ 27 w 38"/>
                <a:gd name="T9" fmla="*/ 36 h 36"/>
                <a:gd name="T10" fmla="*/ 5 w 38"/>
                <a:gd name="T11" fmla="*/ 31 h 36"/>
                <a:gd name="T12" fmla="*/ 0 w 38"/>
                <a:gd name="T13" fmla="*/ 25 h 36"/>
                <a:gd name="T14" fmla="*/ 4 w 38"/>
                <a:gd name="T15" fmla="*/ 5 h 36"/>
                <a:gd name="T16" fmla="*/ 10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1"/>
                  </a:moveTo>
                  <a:cubicBezTo>
                    <a:pt x="33" y="5"/>
                    <a:pt x="33" y="5"/>
                    <a:pt x="33" y="5"/>
                  </a:cubicBezTo>
                  <a:cubicBezTo>
                    <a:pt x="36" y="6"/>
                    <a:pt x="38" y="9"/>
                    <a:pt x="37" y="12"/>
                  </a:cubicBezTo>
                  <a:cubicBezTo>
                    <a:pt x="34" y="31"/>
                    <a:pt x="34" y="31"/>
                    <a:pt x="34" y="31"/>
                  </a:cubicBezTo>
                  <a:cubicBezTo>
                    <a:pt x="33" y="34"/>
                    <a:pt x="30" y="36"/>
                    <a:pt x="27" y="36"/>
                  </a:cubicBezTo>
                  <a:cubicBezTo>
                    <a:pt x="5" y="31"/>
                    <a:pt x="5" y="31"/>
                    <a:pt x="5" y="31"/>
                  </a:cubicBezTo>
                  <a:cubicBezTo>
                    <a:pt x="2" y="31"/>
                    <a:pt x="0" y="28"/>
                    <a:pt x="0" y="25"/>
                  </a:cubicBezTo>
                  <a:cubicBezTo>
                    <a:pt x="4" y="5"/>
                    <a:pt x="4" y="5"/>
                    <a:pt x="4" y="5"/>
                  </a:cubicBezTo>
                  <a:cubicBezTo>
                    <a:pt x="4" y="2"/>
                    <a:pt x="7" y="0"/>
                    <a:pt x="10"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7" name="Freeform 39"/>
            <p:cNvSpPr>
              <a:spLocks/>
            </p:cNvSpPr>
            <p:nvPr/>
          </p:nvSpPr>
          <p:spPr bwMode="auto">
            <a:xfrm rot="16200000">
              <a:off x="2501221" y="5900068"/>
              <a:ext cx="63270" cy="58106"/>
            </a:xfrm>
            <a:custGeom>
              <a:avLst/>
              <a:gdLst>
                <a:gd name="T0" fmla="*/ 11 w 39"/>
                <a:gd name="T1" fmla="*/ 1 h 36"/>
                <a:gd name="T2" fmla="*/ 34 w 39"/>
                <a:gd name="T3" fmla="*/ 5 h 36"/>
                <a:gd name="T4" fmla="*/ 38 w 39"/>
                <a:gd name="T5" fmla="*/ 11 h 36"/>
                <a:gd name="T6" fmla="*/ 34 w 39"/>
                <a:gd name="T7" fmla="*/ 31 h 36"/>
                <a:gd name="T8" fmla="*/ 28 w 39"/>
                <a:gd name="T9" fmla="*/ 35 h 36"/>
                <a:gd name="T10" fmla="*/ 5 w 39"/>
                <a:gd name="T11" fmla="*/ 31 h 36"/>
                <a:gd name="T12" fmla="*/ 1 w 39"/>
                <a:gd name="T13" fmla="*/ 24 h 36"/>
                <a:gd name="T14" fmla="*/ 4 w 39"/>
                <a:gd name="T15" fmla="*/ 5 h 36"/>
                <a:gd name="T16" fmla="*/ 11 w 39"/>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1"/>
                  </a:moveTo>
                  <a:cubicBezTo>
                    <a:pt x="34" y="5"/>
                    <a:pt x="34" y="5"/>
                    <a:pt x="34" y="5"/>
                  </a:cubicBezTo>
                  <a:cubicBezTo>
                    <a:pt x="37" y="5"/>
                    <a:pt x="39" y="8"/>
                    <a:pt x="38" y="11"/>
                  </a:cubicBezTo>
                  <a:cubicBezTo>
                    <a:pt x="34" y="31"/>
                    <a:pt x="34" y="31"/>
                    <a:pt x="34" y="31"/>
                  </a:cubicBezTo>
                  <a:cubicBezTo>
                    <a:pt x="34" y="34"/>
                    <a:pt x="31" y="36"/>
                    <a:pt x="28" y="35"/>
                  </a:cubicBezTo>
                  <a:cubicBezTo>
                    <a:pt x="5" y="31"/>
                    <a:pt x="5" y="31"/>
                    <a:pt x="5" y="31"/>
                  </a:cubicBezTo>
                  <a:cubicBezTo>
                    <a:pt x="2" y="30"/>
                    <a:pt x="0" y="27"/>
                    <a:pt x="1" y="24"/>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8" name="Freeform 40"/>
            <p:cNvSpPr>
              <a:spLocks/>
            </p:cNvSpPr>
            <p:nvPr/>
          </p:nvSpPr>
          <p:spPr bwMode="auto">
            <a:xfrm rot="16200000">
              <a:off x="2487663" y="5971732"/>
              <a:ext cx="61980" cy="58106"/>
            </a:xfrm>
            <a:custGeom>
              <a:avLst/>
              <a:gdLst>
                <a:gd name="T0" fmla="*/ 10 w 38"/>
                <a:gd name="T1" fmla="*/ 0 h 35"/>
                <a:gd name="T2" fmla="*/ 33 w 38"/>
                <a:gd name="T3" fmla="*/ 5 h 35"/>
                <a:gd name="T4" fmla="*/ 37 w 38"/>
                <a:gd name="T5" fmla="*/ 11 h 35"/>
                <a:gd name="T6" fmla="*/ 34 w 38"/>
                <a:gd name="T7" fmla="*/ 31 h 35"/>
                <a:gd name="T8" fmla="*/ 27 w 38"/>
                <a:gd name="T9" fmla="*/ 35 h 35"/>
                <a:gd name="T10" fmla="*/ 5 w 38"/>
                <a:gd name="T11" fmla="*/ 31 h 35"/>
                <a:gd name="T12" fmla="*/ 0 w 38"/>
                <a:gd name="T13" fmla="*/ 24 h 35"/>
                <a:gd name="T14" fmla="*/ 4 w 38"/>
                <a:gd name="T15" fmla="*/ 5 h 35"/>
                <a:gd name="T16" fmla="*/ 10 w 38"/>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10" y="0"/>
                  </a:moveTo>
                  <a:cubicBezTo>
                    <a:pt x="33" y="5"/>
                    <a:pt x="33" y="5"/>
                    <a:pt x="33" y="5"/>
                  </a:cubicBezTo>
                  <a:cubicBezTo>
                    <a:pt x="36" y="5"/>
                    <a:pt x="38" y="8"/>
                    <a:pt x="37" y="11"/>
                  </a:cubicBezTo>
                  <a:cubicBezTo>
                    <a:pt x="34" y="31"/>
                    <a:pt x="34" y="31"/>
                    <a:pt x="34" y="31"/>
                  </a:cubicBezTo>
                  <a:cubicBezTo>
                    <a:pt x="33" y="33"/>
                    <a:pt x="30" y="35"/>
                    <a:pt x="27" y="35"/>
                  </a:cubicBezTo>
                  <a:cubicBezTo>
                    <a:pt x="5" y="31"/>
                    <a:pt x="5" y="31"/>
                    <a:pt x="5" y="31"/>
                  </a:cubicBezTo>
                  <a:cubicBezTo>
                    <a:pt x="2" y="30"/>
                    <a:pt x="0" y="27"/>
                    <a:pt x="0" y="24"/>
                  </a:cubicBezTo>
                  <a:cubicBezTo>
                    <a:pt x="4" y="5"/>
                    <a:pt x="4" y="5"/>
                    <a:pt x="4" y="5"/>
                  </a:cubicBezTo>
                  <a:cubicBezTo>
                    <a:pt x="5" y="2"/>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9" name="Freeform 41"/>
            <p:cNvSpPr>
              <a:spLocks/>
            </p:cNvSpPr>
            <p:nvPr/>
          </p:nvSpPr>
          <p:spPr bwMode="auto">
            <a:xfrm rot="16200000">
              <a:off x="2473459" y="6041460"/>
              <a:ext cx="63270" cy="59397"/>
            </a:xfrm>
            <a:custGeom>
              <a:avLst/>
              <a:gdLst>
                <a:gd name="T0" fmla="*/ 11 w 39"/>
                <a:gd name="T1" fmla="*/ 1 h 36"/>
                <a:gd name="T2" fmla="*/ 34 w 39"/>
                <a:gd name="T3" fmla="*/ 5 h 36"/>
                <a:gd name="T4" fmla="*/ 38 w 39"/>
                <a:gd name="T5" fmla="*/ 12 h 36"/>
                <a:gd name="T6" fmla="*/ 34 w 39"/>
                <a:gd name="T7" fmla="*/ 31 h 36"/>
                <a:gd name="T8" fmla="*/ 28 w 39"/>
                <a:gd name="T9" fmla="*/ 36 h 36"/>
                <a:gd name="T10" fmla="*/ 5 w 39"/>
                <a:gd name="T11" fmla="*/ 31 h 36"/>
                <a:gd name="T12" fmla="*/ 1 w 39"/>
                <a:gd name="T13" fmla="*/ 25 h 36"/>
                <a:gd name="T14" fmla="*/ 4 w 39"/>
                <a:gd name="T15" fmla="*/ 5 h 36"/>
                <a:gd name="T16" fmla="*/ 11 w 39"/>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1"/>
                  </a:moveTo>
                  <a:cubicBezTo>
                    <a:pt x="34" y="5"/>
                    <a:pt x="34" y="5"/>
                    <a:pt x="34" y="5"/>
                  </a:cubicBezTo>
                  <a:cubicBezTo>
                    <a:pt x="37" y="6"/>
                    <a:pt x="39" y="9"/>
                    <a:pt x="38" y="12"/>
                  </a:cubicBezTo>
                  <a:cubicBezTo>
                    <a:pt x="34" y="31"/>
                    <a:pt x="34" y="31"/>
                    <a:pt x="34" y="31"/>
                  </a:cubicBezTo>
                  <a:cubicBezTo>
                    <a:pt x="34" y="34"/>
                    <a:pt x="31" y="36"/>
                    <a:pt x="28" y="36"/>
                  </a:cubicBezTo>
                  <a:cubicBezTo>
                    <a:pt x="5" y="31"/>
                    <a:pt x="5" y="31"/>
                    <a:pt x="5" y="31"/>
                  </a:cubicBezTo>
                  <a:cubicBezTo>
                    <a:pt x="2" y="31"/>
                    <a:pt x="0" y="28"/>
                    <a:pt x="1"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0" name="Freeform 42"/>
            <p:cNvSpPr>
              <a:spLocks/>
            </p:cNvSpPr>
            <p:nvPr/>
          </p:nvSpPr>
          <p:spPr bwMode="auto">
            <a:xfrm rot="16200000">
              <a:off x="2460546" y="6113769"/>
              <a:ext cx="61980" cy="58106"/>
            </a:xfrm>
            <a:custGeom>
              <a:avLst/>
              <a:gdLst>
                <a:gd name="T0" fmla="*/ 10 w 38"/>
                <a:gd name="T1" fmla="*/ 0 h 36"/>
                <a:gd name="T2" fmla="*/ 33 w 38"/>
                <a:gd name="T3" fmla="*/ 5 h 36"/>
                <a:gd name="T4" fmla="*/ 37 w 38"/>
                <a:gd name="T5" fmla="*/ 11 h 36"/>
                <a:gd name="T6" fmla="*/ 34 w 38"/>
                <a:gd name="T7" fmla="*/ 31 h 36"/>
                <a:gd name="T8" fmla="*/ 27 w 38"/>
                <a:gd name="T9" fmla="*/ 35 h 36"/>
                <a:gd name="T10" fmla="*/ 5 w 38"/>
                <a:gd name="T11" fmla="*/ 31 h 36"/>
                <a:gd name="T12" fmla="*/ 0 w 38"/>
                <a:gd name="T13" fmla="*/ 24 h 36"/>
                <a:gd name="T14" fmla="*/ 4 w 38"/>
                <a:gd name="T15" fmla="*/ 5 h 36"/>
                <a:gd name="T16" fmla="*/ 10 w 3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0"/>
                  </a:moveTo>
                  <a:cubicBezTo>
                    <a:pt x="33" y="5"/>
                    <a:pt x="33" y="5"/>
                    <a:pt x="33" y="5"/>
                  </a:cubicBezTo>
                  <a:cubicBezTo>
                    <a:pt x="36" y="5"/>
                    <a:pt x="38" y="8"/>
                    <a:pt x="37" y="11"/>
                  </a:cubicBezTo>
                  <a:cubicBezTo>
                    <a:pt x="34" y="31"/>
                    <a:pt x="34" y="31"/>
                    <a:pt x="34" y="31"/>
                  </a:cubicBezTo>
                  <a:cubicBezTo>
                    <a:pt x="33" y="34"/>
                    <a:pt x="30" y="36"/>
                    <a:pt x="27" y="35"/>
                  </a:cubicBezTo>
                  <a:cubicBezTo>
                    <a:pt x="5" y="31"/>
                    <a:pt x="5" y="31"/>
                    <a:pt x="5" y="31"/>
                  </a:cubicBezTo>
                  <a:cubicBezTo>
                    <a:pt x="2" y="30"/>
                    <a:pt x="0" y="27"/>
                    <a:pt x="0" y="24"/>
                  </a:cubicBezTo>
                  <a:cubicBezTo>
                    <a:pt x="4" y="5"/>
                    <a:pt x="4" y="5"/>
                    <a:pt x="4" y="5"/>
                  </a:cubicBezTo>
                  <a:cubicBezTo>
                    <a:pt x="5" y="2"/>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1" name="Freeform 43"/>
            <p:cNvSpPr>
              <a:spLocks/>
            </p:cNvSpPr>
            <p:nvPr/>
          </p:nvSpPr>
          <p:spPr bwMode="auto">
            <a:xfrm rot="16200000">
              <a:off x="2446343" y="6184788"/>
              <a:ext cx="63270" cy="56814"/>
            </a:xfrm>
            <a:custGeom>
              <a:avLst/>
              <a:gdLst>
                <a:gd name="T0" fmla="*/ 11 w 39"/>
                <a:gd name="T1" fmla="*/ 0 h 35"/>
                <a:gd name="T2" fmla="*/ 34 w 39"/>
                <a:gd name="T3" fmla="*/ 5 h 35"/>
                <a:gd name="T4" fmla="*/ 38 w 39"/>
                <a:gd name="T5" fmla="*/ 11 h 35"/>
                <a:gd name="T6" fmla="*/ 34 w 39"/>
                <a:gd name="T7" fmla="*/ 30 h 35"/>
                <a:gd name="T8" fmla="*/ 28 w 39"/>
                <a:gd name="T9" fmla="*/ 35 h 35"/>
                <a:gd name="T10" fmla="*/ 5 w 39"/>
                <a:gd name="T11" fmla="*/ 30 h 35"/>
                <a:gd name="T12" fmla="*/ 1 w 39"/>
                <a:gd name="T13" fmla="*/ 24 h 35"/>
                <a:gd name="T14" fmla="*/ 4 w 39"/>
                <a:gd name="T15" fmla="*/ 5 h 35"/>
                <a:gd name="T16" fmla="*/ 11 w 3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5">
                  <a:moveTo>
                    <a:pt x="11" y="0"/>
                  </a:moveTo>
                  <a:cubicBezTo>
                    <a:pt x="34" y="5"/>
                    <a:pt x="34" y="5"/>
                    <a:pt x="34" y="5"/>
                  </a:cubicBezTo>
                  <a:cubicBezTo>
                    <a:pt x="37" y="5"/>
                    <a:pt x="39" y="8"/>
                    <a:pt x="38" y="11"/>
                  </a:cubicBezTo>
                  <a:cubicBezTo>
                    <a:pt x="34" y="30"/>
                    <a:pt x="34" y="30"/>
                    <a:pt x="34" y="30"/>
                  </a:cubicBezTo>
                  <a:cubicBezTo>
                    <a:pt x="34" y="33"/>
                    <a:pt x="31" y="35"/>
                    <a:pt x="28" y="35"/>
                  </a:cubicBezTo>
                  <a:cubicBezTo>
                    <a:pt x="5" y="30"/>
                    <a:pt x="5" y="30"/>
                    <a:pt x="5" y="30"/>
                  </a:cubicBezTo>
                  <a:cubicBezTo>
                    <a:pt x="2" y="30"/>
                    <a:pt x="0" y="27"/>
                    <a:pt x="1" y="24"/>
                  </a:cubicBezTo>
                  <a:cubicBezTo>
                    <a:pt x="4" y="5"/>
                    <a:pt x="4" y="5"/>
                    <a:pt x="4" y="5"/>
                  </a:cubicBezTo>
                  <a:cubicBezTo>
                    <a:pt x="5" y="2"/>
                    <a:pt x="8" y="0"/>
                    <a:pt x="11"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2" name="Freeform 44"/>
            <p:cNvSpPr>
              <a:spLocks/>
            </p:cNvSpPr>
            <p:nvPr/>
          </p:nvSpPr>
          <p:spPr bwMode="auto">
            <a:xfrm rot="16200000">
              <a:off x="2432785" y="6255161"/>
              <a:ext cx="61980" cy="59397"/>
            </a:xfrm>
            <a:custGeom>
              <a:avLst/>
              <a:gdLst>
                <a:gd name="T0" fmla="*/ 10 w 38"/>
                <a:gd name="T1" fmla="*/ 1 h 36"/>
                <a:gd name="T2" fmla="*/ 33 w 38"/>
                <a:gd name="T3" fmla="*/ 5 h 36"/>
                <a:gd name="T4" fmla="*/ 37 w 38"/>
                <a:gd name="T5" fmla="*/ 12 h 36"/>
                <a:gd name="T6" fmla="*/ 34 w 38"/>
                <a:gd name="T7" fmla="*/ 31 h 36"/>
                <a:gd name="T8" fmla="*/ 27 w 38"/>
                <a:gd name="T9" fmla="*/ 35 h 36"/>
                <a:gd name="T10" fmla="*/ 5 w 38"/>
                <a:gd name="T11" fmla="*/ 31 h 36"/>
                <a:gd name="T12" fmla="*/ 0 w 38"/>
                <a:gd name="T13" fmla="*/ 25 h 36"/>
                <a:gd name="T14" fmla="*/ 4 w 38"/>
                <a:gd name="T15" fmla="*/ 5 h 36"/>
                <a:gd name="T16" fmla="*/ 10 w 3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10" y="1"/>
                  </a:moveTo>
                  <a:cubicBezTo>
                    <a:pt x="33" y="5"/>
                    <a:pt x="33" y="5"/>
                    <a:pt x="33" y="5"/>
                  </a:cubicBezTo>
                  <a:cubicBezTo>
                    <a:pt x="36" y="6"/>
                    <a:pt x="38" y="9"/>
                    <a:pt x="37" y="12"/>
                  </a:cubicBezTo>
                  <a:cubicBezTo>
                    <a:pt x="34" y="31"/>
                    <a:pt x="34" y="31"/>
                    <a:pt x="34" y="31"/>
                  </a:cubicBezTo>
                  <a:cubicBezTo>
                    <a:pt x="33" y="34"/>
                    <a:pt x="30" y="36"/>
                    <a:pt x="27" y="35"/>
                  </a:cubicBezTo>
                  <a:cubicBezTo>
                    <a:pt x="5" y="31"/>
                    <a:pt x="5" y="31"/>
                    <a:pt x="5" y="31"/>
                  </a:cubicBezTo>
                  <a:cubicBezTo>
                    <a:pt x="2" y="31"/>
                    <a:pt x="0" y="28"/>
                    <a:pt x="0" y="25"/>
                  </a:cubicBezTo>
                  <a:cubicBezTo>
                    <a:pt x="4" y="5"/>
                    <a:pt x="4" y="5"/>
                    <a:pt x="4" y="5"/>
                  </a:cubicBezTo>
                  <a:cubicBezTo>
                    <a:pt x="5" y="2"/>
                    <a:pt x="7" y="0"/>
                    <a:pt x="10"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3" name="Freeform 45"/>
            <p:cNvSpPr>
              <a:spLocks/>
            </p:cNvSpPr>
            <p:nvPr/>
          </p:nvSpPr>
          <p:spPr bwMode="auto">
            <a:xfrm rot="16200000">
              <a:off x="2419227" y="6325534"/>
              <a:ext cx="63270" cy="59397"/>
            </a:xfrm>
            <a:custGeom>
              <a:avLst/>
              <a:gdLst>
                <a:gd name="T0" fmla="*/ 11 w 39"/>
                <a:gd name="T1" fmla="*/ 0 h 36"/>
                <a:gd name="T2" fmla="*/ 34 w 39"/>
                <a:gd name="T3" fmla="*/ 5 h 36"/>
                <a:gd name="T4" fmla="*/ 38 w 39"/>
                <a:gd name="T5" fmla="*/ 11 h 36"/>
                <a:gd name="T6" fmla="*/ 34 w 39"/>
                <a:gd name="T7" fmla="*/ 31 h 36"/>
                <a:gd name="T8" fmla="*/ 28 w 39"/>
                <a:gd name="T9" fmla="*/ 35 h 36"/>
                <a:gd name="T10" fmla="*/ 5 w 39"/>
                <a:gd name="T11" fmla="*/ 31 h 36"/>
                <a:gd name="T12" fmla="*/ 1 w 39"/>
                <a:gd name="T13" fmla="*/ 24 h 36"/>
                <a:gd name="T14" fmla="*/ 4 w 39"/>
                <a:gd name="T15" fmla="*/ 5 h 36"/>
                <a:gd name="T16" fmla="*/ 11 w 39"/>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6">
                  <a:moveTo>
                    <a:pt x="11" y="0"/>
                  </a:moveTo>
                  <a:cubicBezTo>
                    <a:pt x="34" y="5"/>
                    <a:pt x="34" y="5"/>
                    <a:pt x="34" y="5"/>
                  </a:cubicBezTo>
                  <a:cubicBezTo>
                    <a:pt x="37" y="5"/>
                    <a:pt x="39" y="8"/>
                    <a:pt x="38" y="11"/>
                  </a:cubicBezTo>
                  <a:cubicBezTo>
                    <a:pt x="34" y="31"/>
                    <a:pt x="34" y="31"/>
                    <a:pt x="34" y="31"/>
                  </a:cubicBezTo>
                  <a:cubicBezTo>
                    <a:pt x="34" y="34"/>
                    <a:pt x="31" y="36"/>
                    <a:pt x="28" y="35"/>
                  </a:cubicBezTo>
                  <a:cubicBezTo>
                    <a:pt x="5" y="31"/>
                    <a:pt x="5" y="31"/>
                    <a:pt x="5" y="31"/>
                  </a:cubicBezTo>
                  <a:cubicBezTo>
                    <a:pt x="2" y="30"/>
                    <a:pt x="0" y="27"/>
                    <a:pt x="1" y="24"/>
                  </a:cubicBezTo>
                  <a:cubicBezTo>
                    <a:pt x="4" y="5"/>
                    <a:pt x="4" y="5"/>
                    <a:pt x="4" y="5"/>
                  </a:cubicBezTo>
                  <a:cubicBezTo>
                    <a:pt x="5" y="2"/>
                    <a:pt x="8" y="0"/>
                    <a:pt x="11"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4" name="Freeform 46"/>
            <p:cNvSpPr>
              <a:spLocks/>
            </p:cNvSpPr>
            <p:nvPr/>
          </p:nvSpPr>
          <p:spPr bwMode="auto">
            <a:xfrm rot="16200000">
              <a:off x="2406315" y="6397844"/>
              <a:ext cx="61980" cy="58106"/>
            </a:xfrm>
            <a:custGeom>
              <a:avLst/>
              <a:gdLst>
                <a:gd name="T0" fmla="*/ 10 w 38"/>
                <a:gd name="T1" fmla="*/ 0 h 35"/>
                <a:gd name="T2" fmla="*/ 33 w 38"/>
                <a:gd name="T3" fmla="*/ 4 h 35"/>
                <a:gd name="T4" fmla="*/ 37 w 38"/>
                <a:gd name="T5" fmla="*/ 11 h 35"/>
                <a:gd name="T6" fmla="*/ 34 w 38"/>
                <a:gd name="T7" fmla="*/ 30 h 35"/>
                <a:gd name="T8" fmla="*/ 27 w 38"/>
                <a:gd name="T9" fmla="*/ 35 h 35"/>
                <a:gd name="T10" fmla="*/ 5 w 38"/>
                <a:gd name="T11" fmla="*/ 30 h 35"/>
                <a:gd name="T12" fmla="*/ 0 w 38"/>
                <a:gd name="T13" fmla="*/ 24 h 35"/>
                <a:gd name="T14" fmla="*/ 4 w 38"/>
                <a:gd name="T15" fmla="*/ 4 h 35"/>
                <a:gd name="T16" fmla="*/ 10 w 38"/>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10" y="0"/>
                  </a:moveTo>
                  <a:cubicBezTo>
                    <a:pt x="33" y="4"/>
                    <a:pt x="33" y="4"/>
                    <a:pt x="33" y="4"/>
                  </a:cubicBezTo>
                  <a:cubicBezTo>
                    <a:pt x="36" y="5"/>
                    <a:pt x="38" y="8"/>
                    <a:pt x="37" y="11"/>
                  </a:cubicBezTo>
                  <a:cubicBezTo>
                    <a:pt x="34" y="30"/>
                    <a:pt x="34" y="30"/>
                    <a:pt x="34" y="30"/>
                  </a:cubicBezTo>
                  <a:cubicBezTo>
                    <a:pt x="33" y="33"/>
                    <a:pt x="30" y="35"/>
                    <a:pt x="27" y="35"/>
                  </a:cubicBezTo>
                  <a:cubicBezTo>
                    <a:pt x="5" y="30"/>
                    <a:pt x="5" y="30"/>
                    <a:pt x="5" y="30"/>
                  </a:cubicBezTo>
                  <a:cubicBezTo>
                    <a:pt x="2" y="30"/>
                    <a:pt x="0" y="27"/>
                    <a:pt x="0" y="24"/>
                  </a:cubicBezTo>
                  <a:cubicBezTo>
                    <a:pt x="4" y="4"/>
                    <a:pt x="4" y="4"/>
                    <a:pt x="4" y="4"/>
                  </a:cubicBezTo>
                  <a:cubicBezTo>
                    <a:pt x="5" y="1"/>
                    <a:pt x="7" y="0"/>
                    <a:pt x="1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5" name="Freeform 47"/>
            <p:cNvSpPr>
              <a:spLocks/>
            </p:cNvSpPr>
            <p:nvPr/>
          </p:nvSpPr>
          <p:spPr bwMode="auto">
            <a:xfrm rot="16200000">
              <a:off x="2388237" y="6474027"/>
              <a:ext cx="68436" cy="59397"/>
            </a:xfrm>
            <a:custGeom>
              <a:avLst/>
              <a:gdLst>
                <a:gd name="T0" fmla="*/ 11 w 42"/>
                <a:gd name="T1" fmla="*/ 1 h 37"/>
                <a:gd name="T2" fmla="*/ 37 w 42"/>
                <a:gd name="T3" fmla="*/ 6 h 37"/>
                <a:gd name="T4" fmla="*/ 41 w 42"/>
                <a:gd name="T5" fmla="*/ 12 h 37"/>
                <a:gd name="T6" fmla="*/ 37 w 42"/>
                <a:gd name="T7" fmla="*/ 32 h 37"/>
                <a:gd name="T8" fmla="*/ 31 w 42"/>
                <a:gd name="T9" fmla="*/ 36 h 37"/>
                <a:gd name="T10" fmla="*/ 5 w 42"/>
                <a:gd name="T11" fmla="*/ 31 h 37"/>
                <a:gd name="T12" fmla="*/ 0 w 42"/>
                <a:gd name="T13" fmla="*/ 25 h 37"/>
                <a:gd name="T14" fmla="*/ 4 w 42"/>
                <a:gd name="T15" fmla="*/ 5 h 37"/>
                <a:gd name="T16" fmla="*/ 11 w 42"/>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7">
                  <a:moveTo>
                    <a:pt x="11" y="1"/>
                  </a:moveTo>
                  <a:cubicBezTo>
                    <a:pt x="37" y="6"/>
                    <a:pt x="37" y="6"/>
                    <a:pt x="37" y="6"/>
                  </a:cubicBezTo>
                  <a:cubicBezTo>
                    <a:pt x="40" y="6"/>
                    <a:pt x="42" y="9"/>
                    <a:pt x="41" y="12"/>
                  </a:cubicBezTo>
                  <a:cubicBezTo>
                    <a:pt x="37" y="32"/>
                    <a:pt x="37" y="32"/>
                    <a:pt x="37" y="32"/>
                  </a:cubicBezTo>
                  <a:cubicBezTo>
                    <a:pt x="37" y="35"/>
                    <a:pt x="34" y="37"/>
                    <a:pt x="31" y="36"/>
                  </a:cubicBezTo>
                  <a:cubicBezTo>
                    <a:pt x="5" y="31"/>
                    <a:pt x="5" y="31"/>
                    <a:pt x="5" y="31"/>
                  </a:cubicBezTo>
                  <a:cubicBezTo>
                    <a:pt x="2" y="30"/>
                    <a:pt x="0" y="28"/>
                    <a:pt x="0" y="25"/>
                  </a:cubicBezTo>
                  <a:cubicBezTo>
                    <a:pt x="4" y="5"/>
                    <a:pt x="4" y="5"/>
                    <a:pt x="4" y="5"/>
                  </a:cubicBezTo>
                  <a:cubicBezTo>
                    <a:pt x="5" y="2"/>
                    <a:pt x="8" y="0"/>
                    <a:pt x="11"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6" name="Freeform 48"/>
            <p:cNvSpPr>
              <a:spLocks/>
            </p:cNvSpPr>
            <p:nvPr/>
          </p:nvSpPr>
          <p:spPr bwMode="auto">
            <a:xfrm rot="16200000">
              <a:off x="2632928" y="5552723"/>
              <a:ext cx="69727" cy="74892"/>
            </a:xfrm>
            <a:custGeom>
              <a:avLst/>
              <a:gdLst>
                <a:gd name="T0" fmla="*/ 13 w 43"/>
                <a:gd name="T1" fmla="*/ 1 h 46"/>
                <a:gd name="T2" fmla="*/ 37 w 43"/>
                <a:gd name="T3" fmla="*/ 6 h 46"/>
                <a:gd name="T4" fmla="*/ 42 w 43"/>
                <a:gd name="T5" fmla="*/ 13 h 46"/>
                <a:gd name="T6" fmla="*/ 37 w 43"/>
                <a:gd name="T7" fmla="*/ 40 h 46"/>
                <a:gd name="T8" fmla="*/ 29 w 43"/>
                <a:gd name="T9" fmla="*/ 45 h 46"/>
                <a:gd name="T10" fmla="*/ 6 w 43"/>
                <a:gd name="T11" fmla="*/ 41 h 46"/>
                <a:gd name="T12" fmla="*/ 1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6"/>
                    <a:pt x="37" y="6"/>
                    <a:pt x="37" y="6"/>
                  </a:cubicBezTo>
                  <a:cubicBezTo>
                    <a:pt x="40" y="6"/>
                    <a:pt x="43" y="10"/>
                    <a:pt x="42" y="13"/>
                  </a:cubicBezTo>
                  <a:cubicBezTo>
                    <a:pt x="37" y="40"/>
                    <a:pt x="37" y="40"/>
                    <a:pt x="37" y="40"/>
                  </a:cubicBezTo>
                  <a:cubicBezTo>
                    <a:pt x="36" y="44"/>
                    <a:pt x="33" y="46"/>
                    <a:pt x="29" y="45"/>
                  </a:cubicBezTo>
                  <a:cubicBezTo>
                    <a:pt x="6" y="41"/>
                    <a:pt x="6" y="41"/>
                    <a:pt x="6" y="41"/>
                  </a:cubicBezTo>
                  <a:cubicBezTo>
                    <a:pt x="2" y="40"/>
                    <a:pt x="0" y="37"/>
                    <a:pt x="1" y="33"/>
                  </a:cubicBezTo>
                  <a:cubicBezTo>
                    <a:pt x="6" y="6"/>
                    <a:pt x="6" y="6"/>
                    <a:pt x="6" y="6"/>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7" name="Freeform 49"/>
            <p:cNvSpPr>
              <a:spLocks/>
            </p:cNvSpPr>
            <p:nvPr/>
          </p:nvSpPr>
          <p:spPr bwMode="auto">
            <a:xfrm rot="16200000">
              <a:off x="2618724" y="5628907"/>
              <a:ext cx="69727" cy="74892"/>
            </a:xfrm>
            <a:custGeom>
              <a:avLst/>
              <a:gdLst>
                <a:gd name="T0" fmla="*/ 13 w 43"/>
                <a:gd name="T1" fmla="*/ 1 h 46"/>
                <a:gd name="T2" fmla="*/ 37 w 43"/>
                <a:gd name="T3" fmla="*/ 6 h 46"/>
                <a:gd name="T4" fmla="*/ 42 w 43"/>
                <a:gd name="T5" fmla="*/ 13 h 46"/>
                <a:gd name="T6" fmla="*/ 37 w 43"/>
                <a:gd name="T7" fmla="*/ 40 h 46"/>
                <a:gd name="T8" fmla="*/ 29 w 43"/>
                <a:gd name="T9" fmla="*/ 45 h 46"/>
                <a:gd name="T10" fmla="*/ 6 w 43"/>
                <a:gd name="T11" fmla="*/ 41 h 46"/>
                <a:gd name="T12" fmla="*/ 0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6"/>
                    <a:pt x="37" y="6"/>
                    <a:pt x="37" y="6"/>
                  </a:cubicBezTo>
                  <a:cubicBezTo>
                    <a:pt x="40" y="6"/>
                    <a:pt x="43" y="10"/>
                    <a:pt x="42" y="13"/>
                  </a:cubicBezTo>
                  <a:cubicBezTo>
                    <a:pt x="37" y="40"/>
                    <a:pt x="37" y="40"/>
                    <a:pt x="37" y="40"/>
                  </a:cubicBezTo>
                  <a:cubicBezTo>
                    <a:pt x="36" y="44"/>
                    <a:pt x="33" y="46"/>
                    <a:pt x="29" y="45"/>
                  </a:cubicBezTo>
                  <a:cubicBezTo>
                    <a:pt x="6" y="41"/>
                    <a:pt x="6" y="41"/>
                    <a:pt x="6" y="41"/>
                  </a:cubicBezTo>
                  <a:cubicBezTo>
                    <a:pt x="2" y="40"/>
                    <a:pt x="0" y="37"/>
                    <a:pt x="0" y="33"/>
                  </a:cubicBezTo>
                  <a:cubicBezTo>
                    <a:pt x="6" y="6"/>
                    <a:pt x="6" y="6"/>
                    <a:pt x="6" y="6"/>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8" name="Freeform 50"/>
            <p:cNvSpPr>
              <a:spLocks/>
            </p:cNvSpPr>
            <p:nvPr/>
          </p:nvSpPr>
          <p:spPr bwMode="auto">
            <a:xfrm rot="16200000">
              <a:off x="2604521" y="5706382"/>
              <a:ext cx="68436" cy="76183"/>
            </a:xfrm>
            <a:custGeom>
              <a:avLst/>
              <a:gdLst>
                <a:gd name="T0" fmla="*/ 13 w 42"/>
                <a:gd name="T1" fmla="*/ 1 h 46"/>
                <a:gd name="T2" fmla="*/ 36 w 42"/>
                <a:gd name="T3" fmla="*/ 6 h 46"/>
                <a:gd name="T4" fmla="*/ 42 w 42"/>
                <a:gd name="T5" fmla="*/ 13 h 46"/>
                <a:gd name="T6" fmla="*/ 37 w 42"/>
                <a:gd name="T7" fmla="*/ 40 h 46"/>
                <a:gd name="T8" fmla="*/ 29 w 42"/>
                <a:gd name="T9" fmla="*/ 45 h 46"/>
                <a:gd name="T10" fmla="*/ 5 w 42"/>
                <a:gd name="T11" fmla="*/ 41 h 46"/>
                <a:gd name="T12" fmla="*/ 0 w 42"/>
                <a:gd name="T13" fmla="*/ 33 h 46"/>
                <a:gd name="T14" fmla="*/ 5 w 42"/>
                <a:gd name="T15" fmla="*/ 6 h 46"/>
                <a:gd name="T16" fmla="*/ 13 w 42"/>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6">
                  <a:moveTo>
                    <a:pt x="13" y="1"/>
                  </a:moveTo>
                  <a:cubicBezTo>
                    <a:pt x="36" y="6"/>
                    <a:pt x="36" y="6"/>
                    <a:pt x="36" y="6"/>
                  </a:cubicBezTo>
                  <a:cubicBezTo>
                    <a:pt x="40" y="6"/>
                    <a:pt x="42" y="10"/>
                    <a:pt x="42" y="13"/>
                  </a:cubicBezTo>
                  <a:cubicBezTo>
                    <a:pt x="37" y="40"/>
                    <a:pt x="37" y="40"/>
                    <a:pt x="37" y="40"/>
                  </a:cubicBezTo>
                  <a:cubicBezTo>
                    <a:pt x="36" y="43"/>
                    <a:pt x="32" y="46"/>
                    <a:pt x="29" y="45"/>
                  </a:cubicBezTo>
                  <a:cubicBezTo>
                    <a:pt x="5" y="41"/>
                    <a:pt x="5" y="41"/>
                    <a:pt x="5" y="41"/>
                  </a:cubicBezTo>
                  <a:cubicBezTo>
                    <a:pt x="2" y="40"/>
                    <a:pt x="0" y="37"/>
                    <a:pt x="0" y="33"/>
                  </a:cubicBezTo>
                  <a:cubicBezTo>
                    <a:pt x="5" y="6"/>
                    <a:pt x="5" y="6"/>
                    <a:pt x="5" y="6"/>
                  </a:cubicBezTo>
                  <a:cubicBezTo>
                    <a:pt x="6" y="3"/>
                    <a:pt x="9"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9" name="Freeform 51"/>
            <p:cNvSpPr>
              <a:spLocks/>
            </p:cNvSpPr>
            <p:nvPr/>
          </p:nvSpPr>
          <p:spPr bwMode="auto">
            <a:xfrm rot="16200000">
              <a:off x="2589026" y="5783856"/>
              <a:ext cx="69727" cy="74892"/>
            </a:xfrm>
            <a:custGeom>
              <a:avLst/>
              <a:gdLst>
                <a:gd name="T0" fmla="*/ 14 w 43"/>
                <a:gd name="T1" fmla="*/ 1 h 46"/>
                <a:gd name="T2" fmla="*/ 37 w 43"/>
                <a:gd name="T3" fmla="*/ 5 h 46"/>
                <a:gd name="T4" fmla="*/ 42 w 43"/>
                <a:gd name="T5" fmla="*/ 13 h 46"/>
                <a:gd name="T6" fmla="*/ 37 w 43"/>
                <a:gd name="T7" fmla="*/ 40 h 46"/>
                <a:gd name="T8" fmla="*/ 30 w 43"/>
                <a:gd name="T9" fmla="*/ 45 h 46"/>
                <a:gd name="T10" fmla="*/ 6 w 43"/>
                <a:gd name="T11" fmla="*/ 41 h 46"/>
                <a:gd name="T12" fmla="*/ 1 w 43"/>
                <a:gd name="T13" fmla="*/ 33 h 46"/>
                <a:gd name="T14" fmla="*/ 6 w 43"/>
                <a:gd name="T15" fmla="*/ 6 h 46"/>
                <a:gd name="T16" fmla="*/ 14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4" y="1"/>
                  </a:moveTo>
                  <a:cubicBezTo>
                    <a:pt x="37" y="5"/>
                    <a:pt x="37" y="5"/>
                    <a:pt x="37" y="5"/>
                  </a:cubicBezTo>
                  <a:cubicBezTo>
                    <a:pt x="41" y="6"/>
                    <a:pt x="43" y="10"/>
                    <a:pt x="42" y="13"/>
                  </a:cubicBezTo>
                  <a:cubicBezTo>
                    <a:pt x="37" y="40"/>
                    <a:pt x="37" y="40"/>
                    <a:pt x="37" y="40"/>
                  </a:cubicBezTo>
                  <a:cubicBezTo>
                    <a:pt x="37" y="43"/>
                    <a:pt x="33" y="46"/>
                    <a:pt x="30" y="45"/>
                  </a:cubicBezTo>
                  <a:cubicBezTo>
                    <a:pt x="6" y="41"/>
                    <a:pt x="6" y="41"/>
                    <a:pt x="6" y="41"/>
                  </a:cubicBezTo>
                  <a:cubicBezTo>
                    <a:pt x="3" y="40"/>
                    <a:pt x="0" y="36"/>
                    <a:pt x="1" y="33"/>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50" name="Freeform 52"/>
            <p:cNvSpPr>
              <a:spLocks/>
            </p:cNvSpPr>
            <p:nvPr/>
          </p:nvSpPr>
          <p:spPr bwMode="auto">
            <a:xfrm rot="16200000">
              <a:off x="2574177" y="5860686"/>
              <a:ext cx="71019" cy="74892"/>
            </a:xfrm>
            <a:custGeom>
              <a:avLst/>
              <a:gdLst>
                <a:gd name="T0" fmla="*/ 14 w 43"/>
                <a:gd name="T1" fmla="*/ 1 h 46"/>
                <a:gd name="T2" fmla="*/ 37 w 43"/>
                <a:gd name="T3" fmla="*/ 5 h 46"/>
                <a:gd name="T4" fmla="*/ 42 w 43"/>
                <a:gd name="T5" fmla="*/ 13 h 46"/>
                <a:gd name="T6" fmla="*/ 37 w 43"/>
                <a:gd name="T7" fmla="*/ 40 h 46"/>
                <a:gd name="T8" fmla="*/ 29 w 43"/>
                <a:gd name="T9" fmla="*/ 45 h 46"/>
                <a:gd name="T10" fmla="*/ 6 w 43"/>
                <a:gd name="T11" fmla="*/ 41 h 46"/>
                <a:gd name="T12" fmla="*/ 1 w 43"/>
                <a:gd name="T13" fmla="*/ 33 h 46"/>
                <a:gd name="T14" fmla="*/ 6 w 43"/>
                <a:gd name="T15" fmla="*/ 6 h 46"/>
                <a:gd name="T16" fmla="*/ 14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4" y="1"/>
                  </a:moveTo>
                  <a:cubicBezTo>
                    <a:pt x="37" y="5"/>
                    <a:pt x="37" y="5"/>
                    <a:pt x="37" y="5"/>
                  </a:cubicBezTo>
                  <a:cubicBezTo>
                    <a:pt x="41" y="6"/>
                    <a:pt x="43" y="10"/>
                    <a:pt x="42" y="13"/>
                  </a:cubicBezTo>
                  <a:cubicBezTo>
                    <a:pt x="37" y="40"/>
                    <a:pt x="37" y="40"/>
                    <a:pt x="37" y="40"/>
                  </a:cubicBezTo>
                  <a:cubicBezTo>
                    <a:pt x="37" y="43"/>
                    <a:pt x="33" y="46"/>
                    <a:pt x="29" y="45"/>
                  </a:cubicBezTo>
                  <a:cubicBezTo>
                    <a:pt x="6" y="41"/>
                    <a:pt x="6" y="41"/>
                    <a:pt x="6" y="41"/>
                  </a:cubicBezTo>
                  <a:cubicBezTo>
                    <a:pt x="3" y="40"/>
                    <a:pt x="0" y="36"/>
                    <a:pt x="1" y="33"/>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51" name="Freeform 53"/>
            <p:cNvSpPr>
              <a:spLocks/>
            </p:cNvSpPr>
            <p:nvPr/>
          </p:nvSpPr>
          <p:spPr bwMode="auto">
            <a:xfrm rot="16200000">
              <a:off x="2559327" y="5937514"/>
              <a:ext cx="69727" cy="74892"/>
            </a:xfrm>
            <a:custGeom>
              <a:avLst/>
              <a:gdLst>
                <a:gd name="T0" fmla="*/ 13 w 43"/>
                <a:gd name="T1" fmla="*/ 1 h 46"/>
                <a:gd name="T2" fmla="*/ 37 w 43"/>
                <a:gd name="T3" fmla="*/ 5 h 46"/>
                <a:gd name="T4" fmla="*/ 42 w 43"/>
                <a:gd name="T5" fmla="*/ 13 h 46"/>
                <a:gd name="T6" fmla="*/ 37 w 43"/>
                <a:gd name="T7" fmla="*/ 40 h 46"/>
                <a:gd name="T8" fmla="*/ 29 w 43"/>
                <a:gd name="T9" fmla="*/ 45 h 46"/>
                <a:gd name="T10" fmla="*/ 6 w 43"/>
                <a:gd name="T11" fmla="*/ 40 h 46"/>
                <a:gd name="T12" fmla="*/ 1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5"/>
                    <a:pt x="37" y="5"/>
                    <a:pt x="37" y="5"/>
                  </a:cubicBezTo>
                  <a:cubicBezTo>
                    <a:pt x="40" y="6"/>
                    <a:pt x="43" y="10"/>
                    <a:pt x="42" y="13"/>
                  </a:cubicBezTo>
                  <a:cubicBezTo>
                    <a:pt x="37" y="40"/>
                    <a:pt x="37" y="40"/>
                    <a:pt x="37" y="40"/>
                  </a:cubicBezTo>
                  <a:cubicBezTo>
                    <a:pt x="36" y="43"/>
                    <a:pt x="33" y="46"/>
                    <a:pt x="29" y="45"/>
                  </a:cubicBezTo>
                  <a:cubicBezTo>
                    <a:pt x="6" y="40"/>
                    <a:pt x="6" y="40"/>
                    <a:pt x="6" y="40"/>
                  </a:cubicBezTo>
                  <a:cubicBezTo>
                    <a:pt x="2" y="40"/>
                    <a:pt x="0" y="36"/>
                    <a:pt x="1" y="33"/>
                  </a:cubicBezTo>
                  <a:cubicBezTo>
                    <a:pt x="6" y="6"/>
                    <a:pt x="6" y="6"/>
                    <a:pt x="6" y="6"/>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52" name="Freeform 54"/>
            <p:cNvSpPr>
              <a:spLocks/>
            </p:cNvSpPr>
            <p:nvPr/>
          </p:nvSpPr>
          <p:spPr bwMode="auto">
            <a:xfrm rot="16200000">
              <a:off x="2544477" y="6014344"/>
              <a:ext cx="71019" cy="74892"/>
            </a:xfrm>
            <a:custGeom>
              <a:avLst/>
              <a:gdLst>
                <a:gd name="T0" fmla="*/ 13 w 43"/>
                <a:gd name="T1" fmla="*/ 1 h 46"/>
                <a:gd name="T2" fmla="*/ 37 w 43"/>
                <a:gd name="T3" fmla="*/ 5 h 46"/>
                <a:gd name="T4" fmla="*/ 42 w 43"/>
                <a:gd name="T5" fmla="*/ 13 h 46"/>
                <a:gd name="T6" fmla="*/ 37 w 43"/>
                <a:gd name="T7" fmla="*/ 40 h 46"/>
                <a:gd name="T8" fmla="*/ 29 w 43"/>
                <a:gd name="T9" fmla="*/ 45 h 46"/>
                <a:gd name="T10" fmla="*/ 6 w 43"/>
                <a:gd name="T11" fmla="*/ 40 h 46"/>
                <a:gd name="T12" fmla="*/ 0 w 43"/>
                <a:gd name="T13" fmla="*/ 33 h 46"/>
                <a:gd name="T14" fmla="*/ 6 w 43"/>
                <a:gd name="T15" fmla="*/ 6 h 46"/>
                <a:gd name="T16" fmla="*/ 13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3" y="1"/>
                  </a:moveTo>
                  <a:cubicBezTo>
                    <a:pt x="37" y="5"/>
                    <a:pt x="37" y="5"/>
                    <a:pt x="37" y="5"/>
                  </a:cubicBezTo>
                  <a:cubicBezTo>
                    <a:pt x="40" y="6"/>
                    <a:pt x="43" y="9"/>
                    <a:pt x="42" y="13"/>
                  </a:cubicBezTo>
                  <a:cubicBezTo>
                    <a:pt x="37" y="40"/>
                    <a:pt x="37" y="40"/>
                    <a:pt x="37" y="40"/>
                  </a:cubicBezTo>
                  <a:cubicBezTo>
                    <a:pt x="36" y="43"/>
                    <a:pt x="33" y="46"/>
                    <a:pt x="29" y="45"/>
                  </a:cubicBezTo>
                  <a:cubicBezTo>
                    <a:pt x="6" y="40"/>
                    <a:pt x="6" y="40"/>
                    <a:pt x="6" y="40"/>
                  </a:cubicBezTo>
                  <a:cubicBezTo>
                    <a:pt x="2" y="40"/>
                    <a:pt x="0" y="36"/>
                    <a:pt x="0" y="33"/>
                  </a:cubicBezTo>
                  <a:cubicBezTo>
                    <a:pt x="6" y="6"/>
                    <a:pt x="6" y="6"/>
                    <a:pt x="6" y="6"/>
                  </a:cubicBezTo>
                  <a:cubicBezTo>
                    <a:pt x="6" y="2"/>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53" name="Freeform 55"/>
            <p:cNvSpPr>
              <a:spLocks/>
            </p:cNvSpPr>
            <p:nvPr/>
          </p:nvSpPr>
          <p:spPr bwMode="auto">
            <a:xfrm rot="16200000">
              <a:off x="2531565" y="6091819"/>
              <a:ext cx="68436" cy="74892"/>
            </a:xfrm>
            <a:custGeom>
              <a:avLst/>
              <a:gdLst>
                <a:gd name="T0" fmla="*/ 13 w 42"/>
                <a:gd name="T1" fmla="*/ 1 h 46"/>
                <a:gd name="T2" fmla="*/ 36 w 42"/>
                <a:gd name="T3" fmla="*/ 5 h 46"/>
                <a:gd name="T4" fmla="*/ 42 w 42"/>
                <a:gd name="T5" fmla="*/ 13 h 46"/>
                <a:gd name="T6" fmla="*/ 37 w 42"/>
                <a:gd name="T7" fmla="*/ 40 h 46"/>
                <a:gd name="T8" fmla="*/ 29 w 42"/>
                <a:gd name="T9" fmla="*/ 45 h 46"/>
                <a:gd name="T10" fmla="*/ 5 w 42"/>
                <a:gd name="T11" fmla="*/ 40 h 46"/>
                <a:gd name="T12" fmla="*/ 0 w 42"/>
                <a:gd name="T13" fmla="*/ 33 h 46"/>
                <a:gd name="T14" fmla="*/ 5 w 42"/>
                <a:gd name="T15" fmla="*/ 6 h 46"/>
                <a:gd name="T16" fmla="*/ 13 w 42"/>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6">
                  <a:moveTo>
                    <a:pt x="13" y="1"/>
                  </a:moveTo>
                  <a:cubicBezTo>
                    <a:pt x="36" y="5"/>
                    <a:pt x="36" y="5"/>
                    <a:pt x="36" y="5"/>
                  </a:cubicBezTo>
                  <a:cubicBezTo>
                    <a:pt x="40" y="6"/>
                    <a:pt x="42" y="9"/>
                    <a:pt x="42" y="13"/>
                  </a:cubicBezTo>
                  <a:cubicBezTo>
                    <a:pt x="37" y="40"/>
                    <a:pt x="37" y="40"/>
                    <a:pt x="37" y="40"/>
                  </a:cubicBezTo>
                  <a:cubicBezTo>
                    <a:pt x="36" y="43"/>
                    <a:pt x="32" y="46"/>
                    <a:pt x="29" y="45"/>
                  </a:cubicBezTo>
                  <a:cubicBezTo>
                    <a:pt x="5" y="40"/>
                    <a:pt x="5" y="40"/>
                    <a:pt x="5" y="40"/>
                  </a:cubicBezTo>
                  <a:cubicBezTo>
                    <a:pt x="2" y="40"/>
                    <a:pt x="0" y="36"/>
                    <a:pt x="0" y="33"/>
                  </a:cubicBezTo>
                  <a:cubicBezTo>
                    <a:pt x="5" y="6"/>
                    <a:pt x="5" y="6"/>
                    <a:pt x="5" y="6"/>
                  </a:cubicBezTo>
                  <a:cubicBezTo>
                    <a:pt x="6" y="2"/>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54" name="Freeform 56"/>
            <p:cNvSpPr>
              <a:spLocks/>
            </p:cNvSpPr>
            <p:nvPr/>
          </p:nvSpPr>
          <p:spPr bwMode="auto">
            <a:xfrm rot="16200000">
              <a:off x="2514134" y="6169938"/>
              <a:ext cx="71019" cy="73600"/>
            </a:xfrm>
            <a:custGeom>
              <a:avLst/>
              <a:gdLst>
                <a:gd name="T0" fmla="*/ 14 w 43"/>
                <a:gd name="T1" fmla="*/ 1 h 45"/>
                <a:gd name="T2" fmla="*/ 37 w 43"/>
                <a:gd name="T3" fmla="*/ 5 h 45"/>
                <a:gd name="T4" fmla="*/ 43 w 43"/>
                <a:gd name="T5" fmla="*/ 13 h 45"/>
                <a:gd name="T6" fmla="*/ 37 w 43"/>
                <a:gd name="T7" fmla="*/ 40 h 45"/>
                <a:gd name="T8" fmla="*/ 30 w 43"/>
                <a:gd name="T9" fmla="*/ 45 h 45"/>
                <a:gd name="T10" fmla="*/ 6 w 43"/>
                <a:gd name="T11" fmla="*/ 40 h 45"/>
                <a:gd name="T12" fmla="*/ 1 w 43"/>
                <a:gd name="T13" fmla="*/ 33 h 45"/>
                <a:gd name="T14" fmla="*/ 6 w 43"/>
                <a:gd name="T15" fmla="*/ 6 h 45"/>
                <a:gd name="T16" fmla="*/ 14 w 43"/>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4" y="1"/>
                  </a:moveTo>
                  <a:cubicBezTo>
                    <a:pt x="37" y="5"/>
                    <a:pt x="37" y="5"/>
                    <a:pt x="37" y="5"/>
                  </a:cubicBezTo>
                  <a:cubicBezTo>
                    <a:pt x="41" y="6"/>
                    <a:pt x="43" y="9"/>
                    <a:pt x="43" y="13"/>
                  </a:cubicBezTo>
                  <a:cubicBezTo>
                    <a:pt x="37" y="40"/>
                    <a:pt x="37" y="40"/>
                    <a:pt x="37" y="40"/>
                  </a:cubicBezTo>
                  <a:cubicBezTo>
                    <a:pt x="37" y="43"/>
                    <a:pt x="33" y="45"/>
                    <a:pt x="30" y="45"/>
                  </a:cubicBezTo>
                  <a:cubicBezTo>
                    <a:pt x="6" y="40"/>
                    <a:pt x="6" y="40"/>
                    <a:pt x="6" y="40"/>
                  </a:cubicBezTo>
                  <a:cubicBezTo>
                    <a:pt x="3" y="40"/>
                    <a:pt x="0" y="36"/>
                    <a:pt x="1" y="33"/>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55" name="Freeform 57"/>
            <p:cNvSpPr>
              <a:spLocks/>
            </p:cNvSpPr>
            <p:nvPr/>
          </p:nvSpPr>
          <p:spPr bwMode="auto">
            <a:xfrm rot="16200000">
              <a:off x="2500575" y="6246768"/>
              <a:ext cx="69727" cy="73600"/>
            </a:xfrm>
            <a:custGeom>
              <a:avLst/>
              <a:gdLst>
                <a:gd name="T0" fmla="*/ 14 w 43"/>
                <a:gd name="T1" fmla="*/ 1 h 45"/>
                <a:gd name="T2" fmla="*/ 37 w 43"/>
                <a:gd name="T3" fmla="*/ 5 h 45"/>
                <a:gd name="T4" fmla="*/ 42 w 43"/>
                <a:gd name="T5" fmla="*/ 13 h 45"/>
                <a:gd name="T6" fmla="*/ 37 w 43"/>
                <a:gd name="T7" fmla="*/ 39 h 45"/>
                <a:gd name="T8" fmla="*/ 30 w 43"/>
                <a:gd name="T9" fmla="*/ 45 h 45"/>
                <a:gd name="T10" fmla="*/ 6 w 43"/>
                <a:gd name="T11" fmla="*/ 40 h 45"/>
                <a:gd name="T12" fmla="*/ 1 w 43"/>
                <a:gd name="T13" fmla="*/ 33 h 45"/>
                <a:gd name="T14" fmla="*/ 6 w 43"/>
                <a:gd name="T15" fmla="*/ 6 h 45"/>
                <a:gd name="T16" fmla="*/ 14 w 43"/>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4" y="1"/>
                  </a:moveTo>
                  <a:cubicBezTo>
                    <a:pt x="37" y="5"/>
                    <a:pt x="37" y="5"/>
                    <a:pt x="37" y="5"/>
                  </a:cubicBezTo>
                  <a:cubicBezTo>
                    <a:pt x="41" y="6"/>
                    <a:pt x="43" y="9"/>
                    <a:pt x="42" y="13"/>
                  </a:cubicBezTo>
                  <a:cubicBezTo>
                    <a:pt x="37" y="39"/>
                    <a:pt x="37" y="39"/>
                    <a:pt x="37" y="39"/>
                  </a:cubicBezTo>
                  <a:cubicBezTo>
                    <a:pt x="37" y="43"/>
                    <a:pt x="33" y="45"/>
                    <a:pt x="30" y="45"/>
                  </a:cubicBezTo>
                  <a:cubicBezTo>
                    <a:pt x="6" y="40"/>
                    <a:pt x="6" y="40"/>
                    <a:pt x="6" y="40"/>
                  </a:cubicBezTo>
                  <a:cubicBezTo>
                    <a:pt x="3" y="40"/>
                    <a:pt x="0" y="36"/>
                    <a:pt x="1" y="33"/>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56" name="Freeform 58"/>
            <p:cNvSpPr>
              <a:spLocks/>
            </p:cNvSpPr>
            <p:nvPr/>
          </p:nvSpPr>
          <p:spPr bwMode="auto">
            <a:xfrm rot="16200000">
              <a:off x="2484435" y="6323597"/>
              <a:ext cx="71019" cy="73600"/>
            </a:xfrm>
            <a:custGeom>
              <a:avLst/>
              <a:gdLst>
                <a:gd name="T0" fmla="*/ 14 w 43"/>
                <a:gd name="T1" fmla="*/ 1 h 45"/>
                <a:gd name="T2" fmla="*/ 37 w 43"/>
                <a:gd name="T3" fmla="*/ 5 h 45"/>
                <a:gd name="T4" fmla="*/ 42 w 43"/>
                <a:gd name="T5" fmla="*/ 13 h 45"/>
                <a:gd name="T6" fmla="*/ 37 w 43"/>
                <a:gd name="T7" fmla="*/ 39 h 45"/>
                <a:gd name="T8" fmla="*/ 29 w 43"/>
                <a:gd name="T9" fmla="*/ 45 h 45"/>
                <a:gd name="T10" fmla="*/ 6 w 43"/>
                <a:gd name="T11" fmla="*/ 40 h 45"/>
                <a:gd name="T12" fmla="*/ 1 w 43"/>
                <a:gd name="T13" fmla="*/ 32 h 45"/>
                <a:gd name="T14" fmla="*/ 6 w 43"/>
                <a:gd name="T15" fmla="*/ 6 h 45"/>
                <a:gd name="T16" fmla="*/ 14 w 43"/>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4" y="1"/>
                  </a:moveTo>
                  <a:cubicBezTo>
                    <a:pt x="37" y="5"/>
                    <a:pt x="37" y="5"/>
                    <a:pt x="37" y="5"/>
                  </a:cubicBezTo>
                  <a:cubicBezTo>
                    <a:pt x="40" y="6"/>
                    <a:pt x="43" y="9"/>
                    <a:pt x="42" y="13"/>
                  </a:cubicBezTo>
                  <a:cubicBezTo>
                    <a:pt x="37" y="39"/>
                    <a:pt x="37" y="39"/>
                    <a:pt x="37" y="39"/>
                  </a:cubicBezTo>
                  <a:cubicBezTo>
                    <a:pt x="36" y="43"/>
                    <a:pt x="33" y="45"/>
                    <a:pt x="29" y="45"/>
                  </a:cubicBezTo>
                  <a:cubicBezTo>
                    <a:pt x="6" y="40"/>
                    <a:pt x="6" y="40"/>
                    <a:pt x="6" y="40"/>
                  </a:cubicBezTo>
                  <a:cubicBezTo>
                    <a:pt x="2" y="40"/>
                    <a:pt x="0" y="36"/>
                    <a:pt x="1" y="32"/>
                  </a:cubicBezTo>
                  <a:cubicBezTo>
                    <a:pt x="6" y="6"/>
                    <a:pt x="6" y="6"/>
                    <a:pt x="6"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57" name="Freeform 59"/>
            <p:cNvSpPr>
              <a:spLocks/>
            </p:cNvSpPr>
            <p:nvPr/>
          </p:nvSpPr>
          <p:spPr bwMode="auto">
            <a:xfrm rot="16200000">
              <a:off x="2470876" y="6400426"/>
              <a:ext cx="69727" cy="73600"/>
            </a:xfrm>
            <a:custGeom>
              <a:avLst/>
              <a:gdLst>
                <a:gd name="T0" fmla="*/ 13 w 43"/>
                <a:gd name="T1" fmla="*/ 0 h 45"/>
                <a:gd name="T2" fmla="*/ 37 w 43"/>
                <a:gd name="T3" fmla="*/ 5 h 45"/>
                <a:gd name="T4" fmla="*/ 42 w 43"/>
                <a:gd name="T5" fmla="*/ 13 h 45"/>
                <a:gd name="T6" fmla="*/ 37 w 43"/>
                <a:gd name="T7" fmla="*/ 39 h 45"/>
                <a:gd name="T8" fmla="*/ 29 w 43"/>
                <a:gd name="T9" fmla="*/ 45 h 45"/>
                <a:gd name="T10" fmla="*/ 6 w 43"/>
                <a:gd name="T11" fmla="*/ 40 h 45"/>
                <a:gd name="T12" fmla="*/ 0 w 43"/>
                <a:gd name="T13" fmla="*/ 32 h 45"/>
                <a:gd name="T14" fmla="*/ 6 w 43"/>
                <a:gd name="T15" fmla="*/ 6 h 45"/>
                <a:gd name="T16" fmla="*/ 13 w 43"/>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3" y="0"/>
                  </a:moveTo>
                  <a:cubicBezTo>
                    <a:pt x="37" y="5"/>
                    <a:pt x="37" y="5"/>
                    <a:pt x="37" y="5"/>
                  </a:cubicBezTo>
                  <a:cubicBezTo>
                    <a:pt x="40" y="6"/>
                    <a:pt x="43" y="9"/>
                    <a:pt x="42" y="13"/>
                  </a:cubicBezTo>
                  <a:cubicBezTo>
                    <a:pt x="37" y="39"/>
                    <a:pt x="37" y="39"/>
                    <a:pt x="37" y="39"/>
                  </a:cubicBezTo>
                  <a:cubicBezTo>
                    <a:pt x="36" y="43"/>
                    <a:pt x="33" y="45"/>
                    <a:pt x="29" y="45"/>
                  </a:cubicBezTo>
                  <a:cubicBezTo>
                    <a:pt x="6" y="40"/>
                    <a:pt x="6" y="40"/>
                    <a:pt x="6" y="40"/>
                  </a:cubicBezTo>
                  <a:cubicBezTo>
                    <a:pt x="2" y="39"/>
                    <a:pt x="0" y="36"/>
                    <a:pt x="0" y="32"/>
                  </a:cubicBezTo>
                  <a:cubicBezTo>
                    <a:pt x="6" y="6"/>
                    <a:pt x="6" y="6"/>
                    <a:pt x="6" y="6"/>
                  </a:cubicBezTo>
                  <a:cubicBezTo>
                    <a:pt x="6" y="2"/>
                    <a:pt x="10" y="0"/>
                    <a:pt x="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58" name="Freeform 60"/>
            <p:cNvSpPr>
              <a:spLocks/>
            </p:cNvSpPr>
            <p:nvPr/>
          </p:nvSpPr>
          <p:spPr bwMode="auto">
            <a:xfrm rot="16200000">
              <a:off x="2455382" y="6479192"/>
              <a:ext cx="69727" cy="76183"/>
            </a:xfrm>
            <a:custGeom>
              <a:avLst/>
              <a:gdLst>
                <a:gd name="T0" fmla="*/ 14 w 43"/>
                <a:gd name="T1" fmla="*/ 1 h 46"/>
                <a:gd name="T2" fmla="*/ 37 w 43"/>
                <a:gd name="T3" fmla="*/ 6 h 46"/>
                <a:gd name="T4" fmla="*/ 43 w 43"/>
                <a:gd name="T5" fmla="*/ 14 h 46"/>
                <a:gd name="T6" fmla="*/ 38 w 43"/>
                <a:gd name="T7" fmla="*/ 40 h 46"/>
                <a:gd name="T8" fmla="*/ 30 w 43"/>
                <a:gd name="T9" fmla="*/ 45 h 46"/>
                <a:gd name="T10" fmla="*/ 6 w 43"/>
                <a:gd name="T11" fmla="*/ 41 h 46"/>
                <a:gd name="T12" fmla="*/ 1 w 43"/>
                <a:gd name="T13" fmla="*/ 33 h 46"/>
                <a:gd name="T14" fmla="*/ 6 w 43"/>
                <a:gd name="T15" fmla="*/ 6 h 46"/>
                <a:gd name="T16" fmla="*/ 14 w 4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6">
                  <a:moveTo>
                    <a:pt x="14" y="1"/>
                  </a:moveTo>
                  <a:cubicBezTo>
                    <a:pt x="37" y="6"/>
                    <a:pt x="37" y="6"/>
                    <a:pt x="37" y="6"/>
                  </a:cubicBezTo>
                  <a:cubicBezTo>
                    <a:pt x="41" y="6"/>
                    <a:pt x="43" y="10"/>
                    <a:pt x="43" y="14"/>
                  </a:cubicBezTo>
                  <a:cubicBezTo>
                    <a:pt x="38" y="40"/>
                    <a:pt x="38" y="40"/>
                    <a:pt x="38" y="40"/>
                  </a:cubicBezTo>
                  <a:cubicBezTo>
                    <a:pt x="37" y="44"/>
                    <a:pt x="33" y="46"/>
                    <a:pt x="30" y="45"/>
                  </a:cubicBezTo>
                  <a:cubicBezTo>
                    <a:pt x="6" y="41"/>
                    <a:pt x="6" y="41"/>
                    <a:pt x="6" y="41"/>
                  </a:cubicBezTo>
                  <a:cubicBezTo>
                    <a:pt x="2" y="40"/>
                    <a:pt x="0" y="37"/>
                    <a:pt x="1" y="33"/>
                  </a:cubicBezTo>
                  <a:cubicBezTo>
                    <a:pt x="6" y="6"/>
                    <a:pt x="6" y="6"/>
                    <a:pt x="6"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59" name="Freeform 61"/>
            <p:cNvSpPr>
              <a:spLocks/>
            </p:cNvSpPr>
            <p:nvPr/>
          </p:nvSpPr>
          <p:spPr bwMode="auto">
            <a:xfrm rot="16200000">
              <a:off x="2514134" y="6468216"/>
              <a:ext cx="113630" cy="82639"/>
            </a:xfrm>
            <a:custGeom>
              <a:avLst/>
              <a:gdLst>
                <a:gd name="T0" fmla="*/ 14 w 70"/>
                <a:gd name="T1" fmla="*/ 1 h 51"/>
                <a:gd name="T2" fmla="*/ 63 w 70"/>
                <a:gd name="T3" fmla="*/ 10 h 51"/>
                <a:gd name="T4" fmla="*/ 69 w 70"/>
                <a:gd name="T5" fmla="*/ 19 h 51"/>
                <a:gd name="T6" fmla="*/ 64 w 70"/>
                <a:gd name="T7" fmla="*/ 44 h 51"/>
                <a:gd name="T8" fmla="*/ 56 w 70"/>
                <a:gd name="T9" fmla="*/ 50 h 51"/>
                <a:gd name="T10" fmla="*/ 7 w 70"/>
                <a:gd name="T11" fmla="*/ 40 h 51"/>
                <a:gd name="T12" fmla="*/ 1 w 70"/>
                <a:gd name="T13" fmla="*/ 32 h 51"/>
                <a:gd name="T14" fmla="*/ 6 w 70"/>
                <a:gd name="T15" fmla="*/ 6 h 51"/>
                <a:gd name="T16" fmla="*/ 14 w 70"/>
                <a:gd name="T17"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51">
                  <a:moveTo>
                    <a:pt x="14" y="1"/>
                  </a:moveTo>
                  <a:cubicBezTo>
                    <a:pt x="63" y="10"/>
                    <a:pt x="63" y="10"/>
                    <a:pt x="63" y="10"/>
                  </a:cubicBezTo>
                  <a:cubicBezTo>
                    <a:pt x="67" y="11"/>
                    <a:pt x="70" y="15"/>
                    <a:pt x="69" y="19"/>
                  </a:cubicBezTo>
                  <a:cubicBezTo>
                    <a:pt x="64" y="44"/>
                    <a:pt x="64" y="44"/>
                    <a:pt x="64" y="44"/>
                  </a:cubicBezTo>
                  <a:cubicBezTo>
                    <a:pt x="63" y="48"/>
                    <a:pt x="59" y="51"/>
                    <a:pt x="56" y="50"/>
                  </a:cubicBezTo>
                  <a:cubicBezTo>
                    <a:pt x="7" y="40"/>
                    <a:pt x="7" y="40"/>
                    <a:pt x="7" y="40"/>
                  </a:cubicBezTo>
                  <a:cubicBezTo>
                    <a:pt x="3" y="40"/>
                    <a:pt x="0" y="36"/>
                    <a:pt x="1" y="32"/>
                  </a:cubicBezTo>
                  <a:cubicBezTo>
                    <a:pt x="6" y="6"/>
                    <a:pt x="6" y="6"/>
                    <a:pt x="6"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60" name="Freeform 62"/>
            <p:cNvSpPr>
              <a:spLocks/>
            </p:cNvSpPr>
            <p:nvPr/>
          </p:nvSpPr>
          <p:spPr bwMode="auto">
            <a:xfrm rot="16200000">
              <a:off x="2583216" y="6474027"/>
              <a:ext cx="129125" cy="86513"/>
            </a:xfrm>
            <a:custGeom>
              <a:avLst/>
              <a:gdLst>
                <a:gd name="T0" fmla="*/ 14 w 79"/>
                <a:gd name="T1" fmla="*/ 1 h 53"/>
                <a:gd name="T2" fmla="*/ 73 w 79"/>
                <a:gd name="T3" fmla="*/ 12 h 53"/>
                <a:gd name="T4" fmla="*/ 78 w 79"/>
                <a:gd name="T5" fmla="*/ 21 h 53"/>
                <a:gd name="T6" fmla="*/ 73 w 79"/>
                <a:gd name="T7" fmla="*/ 46 h 53"/>
                <a:gd name="T8" fmla="*/ 65 w 79"/>
                <a:gd name="T9" fmla="*/ 52 h 53"/>
                <a:gd name="T10" fmla="*/ 7 w 79"/>
                <a:gd name="T11" fmla="*/ 41 h 53"/>
                <a:gd name="T12" fmla="*/ 1 w 79"/>
                <a:gd name="T13" fmla="*/ 32 h 53"/>
                <a:gd name="T14" fmla="*/ 6 w 79"/>
                <a:gd name="T15" fmla="*/ 7 h 53"/>
                <a:gd name="T16" fmla="*/ 14 w 79"/>
                <a:gd name="T1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53">
                  <a:moveTo>
                    <a:pt x="14" y="1"/>
                  </a:moveTo>
                  <a:cubicBezTo>
                    <a:pt x="73" y="12"/>
                    <a:pt x="73" y="12"/>
                    <a:pt x="73" y="12"/>
                  </a:cubicBezTo>
                  <a:cubicBezTo>
                    <a:pt x="76" y="13"/>
                    <a:pt x="79" y="17"/>
                    <a:pt x="78" y="21"/>
                  </a:cubicBezTo>
                  <a:cubicBezTo>
                    <a:pt x="73" y="46"/>
                    <a:pt x="73" y="46"/>
                    <a:pt x="73" y="46"/>
                  </a:cubicBezTo>
                  <a:cubicBezTo>
                    <a:pt x="73" y="50"/>
                    <a:pt x="69" y="53"/>
                    <a:pt x="65" y="52"/>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61" name="Freeform 63"/>
            <p:cNvSpPr>
              <a:spLocks/>
            </p:cNvSpPr>
            <p:nvPr/>
          </p:nvSpPr>
          <p:spPr bwMode="auto">
            <a:xfrm rot="16200000">
              <a:off x="2642613" y="6464988"/>
              <a:ext cx="169153" cy="92969"/>
            </a:xfrm>
            <a:custGeom>
              <a:avLst/>
              <a:gdLst>
                <a:gd name="T0" fmla="*/ 14 w 104"/>
                <a:gd name="T1" fmla="*/ 1 h 57"/>
                <a:gd name="T2" fmla="*/ 98 w 104"/>
                <a:gd name="T3" fmla="*/ 17 h 57"/>
                <a:gd name="T4" fmla="*/ 104 w 104"/>
                <a:gd name="T5" fmla="*/ 25 h 57"/>
                <a:gd name="T6" fmla="*/ 99 w 104"/>
                <a:gd name="T7" fmla="*/ 51 h 57"/>
                <a:gd name="T8" fmla="*/ 90 w 104"/>
                <a:gd name="T9" fmla="*/ 56 h 57"/>
                <a:gd name="T10" fmla="*/ 7 w 104"/>
                <a:gd name="T11" fmla="*/ 40 h 57"/>
                <a:gd name="T12" fmla="*/ 1 w 104"/>
                <a:gd name="T13" fmla="*/ 32 h 57"/>
                <a:gd name="T14" fmla="*/ 6 w 104"/>
                <a:gd name="T15" fmla="*/ 6 h 57"/>
                <a:gd name="T16" fmla="*/ 14 w 104"/>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57">
                  <a:moveTo>
                    <a:pt x="14" y="1"/>
                  </a:moveTo>
                  <a:cubicBezTo>
                    <a:pt x="98" y="17"/>
                    <a:pt x="98" y="17"/>
                    <a:pt x="98" y="17"/>
                  </a:cubicBezTo>
                  <a:cubicBezTo>
                    <a:pt x="102" y="18"/>
                    <a:pt x="104" y="21"/>
                    <a:pt x="104" y="25"/>
                  </a:cubicBezTo>
                  <a:cubicBezTo>
                    <a:pt x="99" y="51"/>
                    <a:pt x="99" y="51"/>
                    <a:pt x="99" y="51"/>
                  </a:cubicBezTo>
                  <a:cubicBezTo>
                    <a:pt x="98" y="55"/>
                    <a:pt x="94" y="57"/>
                    <a:pt x="90" y="56"/>
                  </a:cubicBezTo>
                  <a:cubicBezTo>
                    <a:pt x="7" y="40"/>
                    <a:pt x="7" y="40"/>
                    <a:pt x="7" y="40"/>
                  </a:cubicBezTo>
                  <a:cubicBezTo>
                    <a:pt x="3" y="40"/>
                    <a:pt x="0" y="36"/>
                    <a:pt x="1" y="32"/>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62" name="Freeform 64"/>
            <p:cNvSpPr>
              <a:spLocks/>
            </p:cNvSpPr>
            <p:nvPr/>
          </p:nvSpPr>
          <p:spPr bwMode="auto">
            <a:xfrm rot="16200000">
              <a:off x="2749785" y="6525676"/>
              <a:ext cx="90386" cy="78766"/>
            </a:xfrm>
            <a:custGeom>
              <a:avLst/>
              <a:gdLst>
                <a:gd name="T0" fmla="*/ 14 w 56"/>
                <a:gd name="T1" fmla="*/ 1 h 48"/>
                <a:gd name="T2" fmla="*/ 49 w 56"/>
                <a:gd name="T3" fmla="*/ 8 h 48"/>
                <a:gd name="T4" fmla="*/ 55 w 56"/>
                <a:gd name="T5" fmla="*/ 16 h 48"/>
                <a:gd name="T6" fmla="*/ 50 w 56"/>
                <a:gd name="T7" fmla="*/ 42 h 48"/>
                <a:gd name="T8" fmla="*/ 41 w 56"/>
                <a:gd name="T9" fmla="*/ 48 h 48"/>
                <a:gd name="T10" fmla="*/ 7 w 56"/>
                <a:gd name="T11" fmla="*/ 41 h 48"/>
                <a:gd name="T12" fmla="*/ 1 w 56"/>
                <a:gd name="T13" fmla="*/ 32 h 48"/>
                <a:gd name="T14" fmla="*/ 6 w 56"/>
                <a:gd name="T15" fmla="*/ 7 h 48"/>
                <a:gd name="T16" fmla="*/ 14 w 56"/>
                <a:gd name="T17"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8">
                  <a:moveTo>
                    <a:pt x="14" y="1"/>
                  </a:moveTo>
                  <a:cubicBezTo>
                    <a:pt x="49" y="8"/>
                    <a:pt x="49" y="8"/>
                    <a:pt x="49" y="8"/>
                  </a:cubicBezTo>
                  <a:cubicBezTo>
                    <a:pt x="53" y="9"/>
                    <a:pt x="56" y="12"/>
                    <a:pt x="55" y="16"/>
                  </a:cubicBezTo>
                  <a:cubicBezTo>
                    <a:pt x="50" y="42"/>
                    <a:pt x="50" y="42"/>
                    <a:pt x="50" y="42"/>
                  </a:cubicBezTo>
                  <a:cubicBezTo>
                    <a:pt x="49" y="46"/>
                    <a:pt x="45" y="48"/>
                    <a:pt x="41" y="48"/>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63" name="Freeform 65"/>
            <p:cNvSpPr>
              <a:spLocks/>
            </p:cNvSpPr>
            <p:nvPr/>
          </p:nvSpPr>
          <p:spPr bwMode="auto">
            <a:xfrm rot="16200000">
              <a:off x="2550935" y="6379765"/>
              <a:ext cx="73600" cy="74892"/>
            </a:xfrm>
            <a:custGeom>
              <a:avLst/>
              <a:gdLst>
                <a:gd name="T0" fmla="*/ 14 w 45"/>
                <a:gd name="T1" fmla="*/ 1 h 46"/>
                <a:gd name="T2" fmla="*/ 39 w 45"/>
                <a:gd name="T3" fmla="*/ 6 h 46"/>
                <a:gd name="T4" fmla="*/ 45 w 45"/>
                <a:gd name="T5" fmla="*/ 14 h 46"/>
                <a:gd name="T6" fmla="*/ 40 w 45"/>
                <a:gd name="T7" fmla="*/ 40 h 46"/>
                <a:gd name="T8" fmla="*/ 32 w 45"/>
                <a:gd name="T9" fmla="*/ 45 h 46"/>
                <a:gd name="T10" fmla="*/ 6 w 45"/>
                <a:gd name="T11" fmla="*/ 41 h 46"/>
                <a:gd name="T12" fmla="*/ 1 w 45"/>
                <a:gd name="T13" fmla="*/ 32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4"/>
                    <a:pt x="35" y="46"/>
                    <a:pt x="32" y="45"/>
                  </a:cubicBezTo>
                  <a:cubicBezTo>
                    <a:pt x="6" y="41"/>
                    <a:pt x="6" y="41"/>
                    <a:pt x="6"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64" name="Freeform 66"/>
            <p:cNvSpPr>
              <a:spLocks/>
            </p:cNvSpPr>
            <p:nvPr/>
          </p:nvSpPr>
          <p:spPr bwMode="auto">
            <a:xfrm rot="16200000">
              <a:off x="2565783" y="6300354"/>
              <a:ext cx="74892" cy="74892"/>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3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5" y="46"/>
                    <a:pt x="32" y="46"/>
                  </a:cubicBezTo>
                  <a:cubicBezTo>
                    <a:pt x="7" y="41"/>
                    <a:pt x="7" y="41"/>
                    <a:pt x="7" y="41"/>
                  </a:cubicBezTo>
                  <a:cubicBezTo>
                    <a:pt x="3" y="40"/>
                    <a:pt x="0" y="36"/>
                    <a:pt x="1" y="33"/>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65" name="Freeform 67"/>
            <p:cNvSpPr>
              <a:spLocks/>
            </p:cNvSpPr>
            <p:nvPr/>
          </p:nvSpPr>
          <p:spPr bwMode="auto">
            <a:xfrm rot="16200000">
              <a:off x="2581279" y="6222880"/>
              <a:ext cx="74892" cy="74892"/>
            </a:xfrm>
            <a:custGeom>
              <a:avLst/>
              <a:gdLst>
                <a:gd name="T0" fmla="*/ 14 w 46"/>
                <a:gd name="T1" fmla="*/ 0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66" name="Freeform 68"/>
            <p:cNvSpPr>
              <a:spLocks/>
            </p:cNvSpPr>
            <p:nvPr/>
          </p:nvSpPr>
          <p:spPr bwMode="auto">
            <a:xfrm rot="16200000">
              <a:off x="2596774" y="6144114"/>
              <a:ext cx="74892" cy="74892"/>
            </a:xfrm>
            <a:custGeom>
              <a:avLst/>
              <a:gdLst>
                <a:gd name="T0" fmla="*/ 14 w 46"/>
                <a:gd name="T1" fmla="*/ 1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40"/>
                    <a:pt x="0" y="36"/>
                    <a:pt x="1" y="32"/>
                  </a:cubicBezTo>
                  <a:cubicBezTo>
                    <a:pt x="6" y="6"/>
                    <a:pt x="6" y="6"/>
                    <a:pt x="6" y="6"/>
                  </a:cubicBezTo>
                  <a:cubicBezTo>
                    <a:pt x="7" y="2"/>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67" name="Freeform 69"/>
            <p:cNvSpPr>
              <a:spLocks/>
            </p:cNvSpPr>
            <p:nvPr/>
          </p:nvSpPr>
          <p:spPr bwMode="auto">
            <a:xfrm rot="16200000">
              <a:off x="2610977" y="6065348"/>
              <a:ext cx="74892" cy="74892"/>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6" y="46"/>
                    <a:pt x="32" y="45"/>
                  </a:cubicBezTo>
                  <a:cubicBezTo>
                    <a:pt x="7" y="41"/>
                    <a:pt x="7" y="41"/>
                    <a:pt x="7" y="41"/>
                  </a:cubicBezTo>
                  <a:cubicBezTo>
                    <a:pt x="3" y="40"/>
                    <a:pt x="0" y="36"/>
                    <a:pt x="1" y="32"/>
                  </a:cubicBezTo>
                  <a:cubicBezTo>
                    <a:pt x="6" y="7"/>
                    <a:pt x="6" y="7"/>
                    <a:pt x="6" y="7"/>
                  </a:cubicBezTo>
                  <a:cubicBezTo>
                    <a:pt x="7" y="3"/>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68" name="Freeform 70"/>
            <p:cNvSpPr>
              <a:spLocks/>
            </p:cNvSpPr>
            <p:nvPr/>
          </p:nvSpPr>
          <p:spPr bwMode="auto">
            <a:xfrm rot="16200000">
              <a:off x="2627118" y="5985936"/>
              <a:ext cx="72309" cy="76183"/>
            </a:xfrm>
            <a:custGeom>
              <a:avLst/>
              <a:gdLst>
                <a:gd name="T0" fmla="*/ 13 w 45"/>
                <a:gd name="T1" fmla="*/ 1 h 46"/>
                <a:gd name="T2" fmla="*/ 39 w 45"/>
                <a:gd name="T3" fmla="*/ 6 h 46"/>
                <a:gd name="T4" fmla="*/ 44 w 45"/>
                <a:gd name="T5" fmla="*/ 14 h 46"/>
                <a:gd name="T6" fmla="*/ 39 w 45"/>
                <a:gd name="T7" fmla="*/ 40 h 46"/>
                <a:gd name="T8" fmla="*/ 31 w 45"/>
                <a:gd name="T9" fmla="*/ 46 h 46"/>
                <a:gd name="T10" fmla="*/ 6 w 45"/>
                <a:gd name="T11" fmla="*/ 41 h 46"/>
                <a:gd name="T12" fmla="*/ 0 w 45"/>
                <a:gd name="T13" fmla="*/ 32 h 46"/>
                <a:gd name="T14" fmla="*/ 5 w 45"/>
                <a:gd name="T15" fmla="*/ 7 h 46"/>
                <a:gd name="T16" fmla="*/ 13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3" y="1"/>
                  </a:moveTo>
                  <a:cubicBezTo>
                    <a:pt x="39" y="6"/>
                    <a:pt x="39" y="6"/>
                    <a:pt x="39" y="6"/>
                  </a:cubicBezTo>
                  <a:cubicBezTo>
                    <a:pt x="42" y="7"/>
                    <a:pt x="45" y="10"/>
                    <a:pt x="44" y="14"/>
                  </a:cubicBezTo>
                  <a:cubicBezTo>
                    <a:pt x="39" y="40"/>
                    <a:pt x="39" y="40"/>
                    <a:pt x="39" y="40"/>
                  </a:cubicBezTo>
                  <a:cubicBezTo>
                    <a:pt x="38" y="44"/>
                    <a:pt x="35" y="46"/>
                    <a:pt x="31" y="46"/>
                  </a:cubicBezTo>
                  <a:cubicBezTo>
                    <a:pt x="6" y="41"/>
                    <a:pt x="6" y="41"/>
                    <a:pt x="6" y="41"/>
                  </a:cubicBezTo>
                  <a:cubicBezTo>
                    <a:pt x="2" y="40"/>
                    <a:pt x="0" y="36"/>
                    <a:pt x="0" y="32"/>
                  </a:cubicBezTo>
                  <a:cubicBezTo>
                    <a:pt x="5" y="7"/>
                    <a:pt x="5" y="7"/>
                    <a:pt x="5" y="7"/>
                  </a:cubicBezTo>
                  <a:cubicBezTo>
                    <a:pt x="6" y="3"/>
                    <a:pt x="10" y="0"/>
                    <a:pt x="13"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69" name="Freeform 71"/>
            <p:cNvSpPr>
              <a:spLocks/>
            </p:cNvSpPr>
            <p:nvPr/>
          </p:nvSpPr>
          <p:spPr bwMode="auto">
            <a:xfrm rot="16200000">
              <a:off x="2642613" y="5908461"/>
              <a:ext cx="73600" cy="74892"/>
            </a:xfrm>
            <a:custGeom>
              <a:avLst/>
              <a:gdLst>
                <a:gd name="T0" fmla="*/ 14 w 45"/>
                <a:gd name="T1" fmla="*/ 0 h 46"/>
                <a:gd name="T2" fmla="*/ 39 w 45"/>
                <a:gd name="T3" fmla="*/ 5 h 46"/>
                <a:gd name="T4" fmla="*/ 44 w 45"/>
                <a:gd name="T5" fmla="*/ 13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2" y="6"/>
                    <a:pt x="45" y="10"/>
                    <a:pt x="44" y="13"/>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70" name="Freeform 72"/>
            <p:cNvSpPr>
              <a:spLocks/>
            </p:cNvSpPr>
            <p:nvPr/>
          </p:nvSpPr>
          <p:spPr bwMode="auto">
            <a:xfrm rot="16200000">
              <a:off x="2657462" y="5829050"/>
              <a:ext cx="73600" cy="76183"/>
            </a:xfrm>
            <a:custGeom>
              <a:avLst/>
              <a:gdLst>
                <a:gd name="T0" fmla="*/ 14 w 45"/>
                <a:gd name="T1" fmla="*/ 1 h 46"/>
                <a:gd name="T2" fmla="*/ 39 w 45"/>
                <a:gd name="T3" fmla="*/ 5 h 46"/>
                <a:gd name="T4" fmla="*/ 44 w 45"/>
                <a:gd name="T5" fmla="*/ 14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2" y="6"/>
                    <a:pt x="45" y="10"/>
                    <a:pt x="44" y="14"/>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71" name="Freeform 73"/>
            <p:cNvSpPr>
              <a:spLocks/>
            </p:cNvSpPr>
            <p:nvPr/>
          </p:nvSpPr>
          <p:spPr bwMode="auto">
            <a:xfrm rot="16200000">
              <a:off x="2672957" y="5751575"/>
              <a:ext cx="72309" cy="74892"/>
            </a:xfrm>
            <a:custGeom>
              <a:avLst/>
              <a:gdLst>
                <a:gd name="T0" fmla="*/ 14 w 45"/>
                <a:gd name="T1" fmla="*/ 1 h 46"/>
                <a:gd name="T2" fmla="*/ 39 w 45"/>
                <a:gd name="T3" fmla="*/ 6 h 46"/>
                <a:gd name="T4" fmla="*/ 44 w 45"/>
                <a:gd name="T5" fmla="*/ 14 h 46"/>
                <a:gd name="T6" fmla="*/ 39 w 45"/>
                <a:gd name="T7" fmla="*/ 40 h 46"/>
                <a:gd name="T8" fmla="*/ 31 w 45"/>
                <a:gd name="T9" fmla="*/ 45 h 46"/>
                <a:gd name="T10" fmla="*/ 6 w 45"/>
                <a:gd name="T11" fmla="*/ 40 h 46"/>
                <a:gd name="T12" fmla="*/ 0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4" y="14"/>
                  </a:cubicBezTo>
                  <a:cubicBezTo>
                    <a:pt x="39" y="40"/>
                    <a:pt x="39" y="40"/>
                    <a:pt x="39" y="40"/>
                  </a:cubicBezTo>
                  <a:cubicBezTo>
                    <a:pt x="39" y="43"/>
                    <a:pt x="35" y="46"/>
                    <a:pt x="31" y="45"/>
                  </a:cubicBezTo>
                  <a:cubicBezTo>
                    <a:pt x="6" y="40"/>
                    <a:pt x="6" y="40"/>
                    <a:pt x="6" y="40"/>
                  </a:cubicBezTo>
                  <a:cubicBezTo>
                    <a:pt x="2" y="40"/>
                    <a:pt x="0" y="36"/>
                    <a:pt x="0" y="32"/>
                  </a:cubicBezTo>
                  <a:cubicBezTo>
                    <a:pt x="5" y="6"/>
                    <a:pt x="5" y="6"/>
                    <a:pt x="5"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72" name="Freeform 74"/>
            <p:cNvSpPr>
              <a:spLocks/>
            </p:cNvSpPr>
            <p:nvPr/>
          </p:nvSpPr>
          <p:spPr bwMode="auto">
            <a:xfrm rot="16200000">
              <a:off x="2686515" y="5673455"/>
              <a:ext cx="73600" cy="74892"/>
            </a:xfrm>
            <a:custGeom>
              <a:avLst/>
              <a:gdLst>
                <a:gd name="T0" fmla="*/ 14 w 45"/>
                <a:gd name="T1" fmla="*/ 1 h 46"/>
                <a:gd name="T2" fmla="*/ 39 w 45"/>
                <a:gd name="T3" fmla="*/ 6 h 46"/>
                <a:gd name="T4" fmla="*/ 44 w 45"/>
                <a:gd name="T5" fmla="*/ 14 h 46"/>
                <a:gd name="T6" fmla="*/ 39 w 45"/>
                <a:gd name="T7" fmla="*/ 40 h 46"/>
                <a:gd name="T8" fmla="*/ 31 w 45"/>
                <a:gd name="T9" fmla="*/ 46 h 46"/>
                <a:gd name="T10" fmla="*/ 6 w 45"/>
                <a:gd name="T11" fmla="*/ 41 h 46"/>
                <a:gd name="T12" fmla="*/ 1 w 45"/>
                <a:gd name="T13" fmla="*/ 32 h 46"/>
                <a:gd name="T14" fmla="*/ 5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7"/>
                    <a:pt x="45" y="10"/>
                    <a:pt x="44" y="14"/>
                  </a:cubicBezTo>
                  <a:cubicBezTo>
                    <a:pt x="39" y="40"/>
                    <a:pt x="39" y="40"/>
                    <a:pt x="39" y="40"/>
                  </a:cubicBezTo>
                  <a:cubicBezTo>
                    <a:pt x="39" y="44"/>
                    <a:pt x="35" y="46"/>
                    <a:pt x="31" y="46"/>
                  </a:cubicBezTo>
                  <a:cubicBezTo>
                    <a:pt x="6" y="41"/>
                    <a:pt x="6" y="41"/>
                    <a:pt x="6" y="41"/>
                  </a:cubicBezTo>
                  <a:cubicBezTo>
                    <a:pt x="2" y="40"/>
                    <a:pt x="0" y="36"/>
                    <a:pt x="1"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73" name="Freeform 75"/>
            <p:cNvSpPr>
              <a:spLocks/>
            </p:cNvSpPr>
            <p:nvPr/>
          </p:nvSpPr>
          <p:spPr bwMode="auto">
            <a:xfrm rot="16200000">
              <a:off x="2702655" y="5595334"/>
              <a:ext cx="73600" cy="73600"/>
            </a:xfrm>
            <a:custGeom>
              <a:avLst/>
              <a:gdLst>
                <a:gd name="T0" fmla="*/ 14 w 45"/>
                <a:gd name="T1" fmla="*/ 0 h 45"/>
                <a:gd name="T2" fmla="*/ 39 w 45"/>
                <a:gd name="T3" fmla="*/ 5 h 45"/>
                <a:gd name="T4" fmla="*/ 45 w 45"/>
                <a:gd name="T5" fmla="*/ 13 h 45"/>
                <a:gd name="T6" fmla="*/ 40 w 45"/>
                <a:gd name="T7" fmla="*/ 39 h 45"/>
                <a:gd name="T8" fmla="*/ 31 w 45"/>
                <a:gd name="T9" fmla="*/ 45 h 45"/>
                <a:gd name="T10" fmla="*/ 6 w 45"/>
                <a:gd name="T11" fmla="*/ 40 h 45"/>
                <a:gd name="T12" fmla="*/ 1 w 45"/>
                <a:gd name="T13" fmla="*/ 32 h 45"/>
                <a:gd name="T14" fmla="*/ 6 w 45"/>
                <a:gd name="T15" fmla="*/ 6 h 45"/>
                <a:gd name="T16" fmla="*/ 14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14" y="0"/>
                  </a:moveTo>
                  <a:cubicBezTo>
                    <a:pt x="39" y="5"/>
                    <a:pt x="39" y="5"/>
                    <a:pt x="39" y="5"/>
                  </a:cubicBezTo>
                  <a:cubicBezTo>
                    <a:pt x="43" y="6"/>
                    <a:pt x="45" y="10"/>
                    <a:pt x="45" y="13"/>
                  </a:cubicBezTo>
                  <a:cubicBezTo>
                    <a:pt x="40" y="39"/>
                    <a:pt x="40" y="39"/>
                    <a:pt x="40" y="39"/>
                  </a:cubicBezTo>
                  <a:cubicBezTo>
                    <a:pt x="39" y="43"/>
                    <a:pt x="35" y="45"/>
                    <a:pt x="31" y="45"/>
                  </a:cubicBezTo>
                  <a:cubicBezTo>
                    <a:pt x="6" y="40"/>
                    <a:pt x="6" y="40"/>
                    <a:pt x="6" y="40"/>
                  </a:cubicBezTo>
                  <a:cubicBezTo>
                    <a:pt x="2" y="39"/>
                    <a:pt x="0" y="35"/>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74" name="Freeform 76"/>
            <p:cNvSpPr>
              <a:spLocks/>
            </p:cNvSpPr>
            <p:nvPr/>
          </p:nvSpPr>
          <p:spPr bwMode="auto">
            <a:xfrm rot="16200000">
              <a:off x="2717504" y="5515923"/>
              <a:ext cx="73600" cy="74892"/>
            </a:xfrm>
            <a:custGeom>
              <a:avLst/>
              <a:gdLst>
                <a:gd name="T0" fmla="*/ 14 w 45"/>
                <a:gd name="T1" fmla="*/ 1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2" y="39"/>
                    <a:pt x="0" y="36"/>
                    <a:pt x="1" y="32"/>
                  </a:cubicBezTo>
                  <a:cubicBezTo>
                    <a:pt x="6" y="6"/>
                    <a:pt x="6" y="6"/>
                    <a:pt x="6"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75" name="Freeform 77"/>
            <p:cNvSpPr>
              <a:spLocks/>
            </p:cNvSpPr>
            <p:nvPr/>
          </p:nvSpPr>
          <p:spPr bwMode="auto">
            <a:xfrm rot="16200000">
              <a:off x="2630991" y="6372018"/>
              <a:ext cx="73600" cy="74892"/>
            </a:xfrm>
            <a:custGeom>
              <a:avLst/>
              <a:gdLst>
                <a:gd name="T0" fmla="*/ 14 w 45"/>
                <a:gd name="T1" fmla="*/ 1 h 46"/>
                <a:gd name="T2" fmla="*/ 39 w 45"/>
                <a:gd name="T3" fmla="*/ 6 h 46"/>
                <a:gd name="T4" fmla="*/ 44 w 45"/>
                <a:gd name="T5" fmla="*/ 14 h 46"/>
                <a:gd name="T6" fmla="*/ 39 w 45"/>
                <a:gd name="T7" fmla="*/ 40 h 46"/>
                <a:gd name="T8" fmla="*/ 31 w 45"/>
                <a:gd name="T9" fmla="*/ 45 h 46"/>
                <a:gd name="T10" fmla="*/ 6 w 45"/>
                <a:gd name="T11" fmla="*/ 41 h 46"/>
                <a:gd name="T12" fmla="*/ 0 w 45"/>
                <a:gd name="T13" fmla="*/ 32 h 46"/>
                <a:gd name="T14" fmla="*/ 5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2" y="7"/>
                    <a:pt x="45" y="10"/>
                    <a:pt x="44" y="14"/>
                  </a:cubicBezTo>
                  <a:cubicBezTo>
                    <a:pt x="39" y="40"/>
                    <a:pt x="39" y="40"/>
                    <a:pt x="39" y="40"/>
                  </a:cubicBezTo>
                  <a:cubicBezTo>
                    <a:pt x="39" y="44"/>
                    <a:pt x="35" y="46"/>
                    <a:pt x="31" y="45"/>
                  </a:cubicBezTo>
                  <a:cubicBezTo>
                    <a:pt x="6" y="41"/>
                    <a:pt x="6" y="41"/>
                    <a:pt x="6" y="41"/>
                  </a:cubicBezTo>
                  <a:cubicBezTo>
                    <a:pt x="2" y="40"/>
                    <a:pt x="0" y="36"/>
                    <a:pt x="0"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76" name="Freeform 78"/>
            <p:cNvSpPr>
              <a:spLocks/>
            </p:cNvSpPr>
            <p:nvPr/>
          </p:nvSpPr>
          <p:spPr bwMode="auto">
            <a:xfrm rot="16200000">
              <a:off x="2647132" y="6293898"/>
              <a:ext cx="73600" cy="73600"/>
            </a:xfrm>
            <a:custGeom>
              <a:avLst/>
              <a:gdLst>
                <a:gd name="T0" fmla="*/ 14 w 45"/>
                <a:gd name="T1" fmla="*/ 0 h 45"/>
                <a:gd name="T2" fmla="*/ 39 w 45"/>
                <a:gd name="T3" fmla="*/ 5 h 45"/>
                <a:gd name="T4" fmla="*/ 44 w 45"/>
                <a:gd name="T5" fmla="*/ 13 h 45"/>
                <a:gd name="T6" fmla="*/ 39 w 45"/>
                <a:gd name="T7" fmla="*/ 39 h 45"/>
                <a:gd name="T8" fmla="*/ 31 w 45"/>
                <a:gd name="T9" fmla="*/ 45 h 45"/>
                <a:gd name="T10" fmla="*/ 6 w 45"/>
                <a:gd name="T11" fmla="*/ 40 h 45"/>
                <a:gd name="T12" fmla="*/ 0 w 45"/>
                <a:gd name="T13" fmla="*/ 32 h 45"/>
                <a:gd name="T14" fmla="*/ 5 w 45"/>
                <a:gd name="T15" fmla="*/ 6 h 45"/>
                <a:gd name="T16" fmla="*/ 14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14" y="0"/>
                  </a:moveTo>
                  <a:cubicBezTo>
                    <a:pt x="39" y="5"/>
                    <a:pt x="39" y="5"/>
                    <a:pt x="39" y="5"/>
                  </a:cubicBezTo>
                  <a:cubicBezTo>
                    <a:pt x="42" y="6"/>
                    <a:pt x="45" y="10"/>
                    <a:pt x="44" y="13"/>
                  </a:cubicBezTo>
                  <a:cubicBezTo>
                    <a:pt x="39" y="39"/>
                    <a:pt x="39" y="39"/>
                    <a:pt x="39" y="39"/>
                  </a:cubicBezTo>
                  <a:cubicBezTo>
                    <a:pt x="39" y="43"/>
                    <a:pt x="35" y="45"/>
                    <a:pt x="31" y="45"/>
                  </a:cubicBezTo>
                  <a:cubicBezTo>
                    <a:pt x="6" y="40"/>
                    <a:pt x="6" y="40"/>
                    <a:pt x="6" y="40"/>
                  </a:cubicBezTo>
                  <a:cubicBezTo>
                    <a:pt x="2" y="39"/>
                    <a:pt x="0" y="35"/>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77" name="Freeform 79"/>
            <p:cNvSpPr>
              <a:spLocks/>
            </p:cNvSpPr>
            <p:nvPr/>
          </p:nvSpPr>
          <p:spPr bwMode="auto">
            <a:xfrm rot="16200000">
              <a:off x="2662627" y="6215132"/>
              <a:ext cx="72309" cy="74892"/>
            </a:xfrm>
            <a:custGeom>
              <a:avLst/>
              <a:gdLst>
                <a:gd name="T0" fmla="*/ 14 w 45"/>
                <a:gd name="T1" fmla="*/ 0 h 46"/>
                <a:gd name="T2" fmla="*/ 39 w 45"/>
                <a:gd name="T3" fmla="*/ 5 h 46"/>
                <a:gd name="T4" fmla="*/ 44 w 45"/>
                <a:gd name="T5" fmla="*/ 14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4" y="14"/>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78" name="Freeform 80"/>
            <p:cNvSpPr>
              <a:spLocks/>
            </p:cNvSpPr>
            <p:nvPr/>
          </p:nvSpPr>
          <p:spPr bwMode="auto">
            <a:xfrm rot="16200000">
              <a:off x="2677476" y="6137011"/>
              <a:ext cx="73600" cy="74892"/>
            </a:xfrm>
            <a:custGeom>
              <a:avLst/>
              <a:gdLst>
                <a:gd name="T0" fmla="*/ 14 w 45"/>
                <a:gd name="T1" fmla="*/ 1 h 46"/>
                <a:gd name="T2" fmla="*/ 39 w 45"/>
                <a:gd name="T3" fmla="*/ 6 h 46"/>
                <a:gd name="T4" fmla="*/ 44 w 45"/>
                <a:gd name="T5" fmla="*/ 14 h 46"/>
                <a:gd name="T6" fmla="*/ 40 w 45"/>
                <a:gd name="T7" fmla="*/ 40 h 46"/>
                <a:gd name="T8" fmla="*/ 31 w 45"/>
                <a:gd name="T9" fmla="*/ 45 h 46"/>
                <a:gd name="T10" fmla="*/ 6 w 45"/>
                <a:gd name="T11" fmla="*/ 40 h 46"/>
                <a:gd name="T12" fmla="*/ 1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4" y="14"/>
                  </a:cubicBezTo>
                  <a:cubicBezTo>
                    <a:pt x="40" y="40"/>
                    <a:pt x="40" y="40"/>
                    <a:pt x="40" y="40"/>
                  </a:cubicBezTo>
                  <a:cubicBezTo>
                    <a:pt x="39" y="43"/>
                    <a:pt x="35" y="46"/>
                    <a:pt x="31" y="45"/>
                  </a:cubicBezTo>
                  <a:cubicBezTo>
                    <a:pt x="6" y="40"/>
                    <a:pt x="6" y="40"/>
                    <a:pt x="6" y="40"/>
                  </a:cubicBezTo>
                  <a:cubicBezTo>
                    <a:pt x="2" y="40"/>
                    <a:pt x="0" y="36"/>
                    <a:pt x="1" y="32"/>
                  </a:cubicBezTo>
                  <a:cubicBezTo>
                    <a:pt x="5" y="6"/>
                    <a:pt x="5" y="6"/>
                    <a:pt x="5"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79" name="Freeform 81"/>
            <p:cNvSpPr>
              <a:spLocks/>
            </p:cNvSpPr>
            <p:nvPr/>
          </p:nvSpPr>
          <p:spPr bwMode="auto">
            <a:xfrm rot="16200000">
              <a:off x="2691679" y="6058246"/>
              <a:ext cx="73600" cy="74892"/>
            </a:xfrm>
            <a:custGeom>
              <a:avLst/>
              <a:gdLst>
                <a:gd name="T0" fmla="*/ 14 w 45"/>
                <a:gd name="T1" fmla="*/ 1 h 46"/>
                <a:gd name="T2" fmla="*/ 39 w 45"/>
                <a:gd name="T3" fmla="*/ 6 h 46"/>
                <a:gd name="T4" fmla="*/ 45 w 45"/>
                <a:gd name="T5" fmla="*/ 14 h 46"/>
                <a:gd name="T6" fmla="*/ 40 w 45"/>
                <a:gd name="T7" fmla="*/ 40 h 46"/>
                <a:gd name="T8" fmla="*/ 31 w 45"/>
                <a:gd name="T9" fmla="*/ 45 h 46"/>
                <a:gd name="T10" fmla="*/ 6 w 45"/>
                <a:gd name="T11" fmla="*/ 41 h 46"/>
                <a:gd name="T12" fmla="*/ 1 w 45"/>
                <a:gd name="T13" fmla="*/ 32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4"/>
                    <a:pt x="35" y="46"/>
                    <a:pt x="31" y="45"/>
                  </a:cubicBezTo>
                  <a:cubicBezTo>
                    <a:pt x="6" y="41"/>
                    <a:pt x="6" y="41"/>
                    <a:pt x="6" y="41"/>
                  </a:cubicBezTo>
                  <a:cubicBezTo>
                    <a:pt x="2" y="40"/>
                    <a:pt x="0" y="36"/>
                    <a:pt x="1" y="32"/>
                  </a:cubicBezTo>
                  <a:cubicBezTo>
                    <a:pt x="6" y="7"/>
                    <a:pt x="6" y="7"/>
                    <a:pt x="6"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80" name="Freeform 82"/>
            <p:cNvSpPr>
              <a:spLocks/>
            </p:cNvSpPr>
            <p:nvPr/>
          </p:nvSpPr>
          <p:spPr bwMode="auto">
            <a:xfrm rot="16200000">
              <a:off x="2706529" y="5980125"/>
              <a:ext cx="72309" cy="74892"/>
            </a:xfrm>
            <a:custGeom>
              <a:avLst/>
              <a:gdLst>
                <a:gd name="T0" fmla="*/ 14 w 45"/>
                <a:gd name="T1" fmla="*/ 1 h 46"/>
                <a:gd name="T2" fmla="*/ 39 w 45"/>
                <a:gd name="T3" fmla="*/ 6 h 46"/>
                <a:gd name="T4" fmla="*/ 45 w 45"/>
                <a:gd name="T5" fmla="*/ 14 h 46"/>
                <a:gd name="T6" fmla="*/ 40 w 45"/>
                <a:gd name="T7" fmla="*/ 40 h 46"/>
                <a:gd name="T8" fmla="*/ 31 w 45"/>
                <a:gd name="T9" fmla="*/ 46 h 46"/>
                <a:gd name="T10" fmla="*/ 6 w 45"/>
                <a:gd name="T11" fmla="*/ 41 h 46"/>
                <a:gd name="T12" fmla="*/ 1 w 45"/>
                <a:gd name="T13" fmla="*/ 33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7"/>
                    <a:pt x="45" y="10"/>
                    <a:pt x="45" y="14"/>
                  </a:cubicBezTo>
                  <a:cubicBezTo>
                    <a:pt x="40" y="40"/>
                    <a:pt x="40" y="40"/>
                    <a:pt x="40" y="40"/>
                  </a:cubicBezTo>
                  <a:cubicBezTo>
                    <a:pt x="39" y="44"/>
                    <a:pt x="35" y="46"/>
                    <a:pt x="31" y="46"/>
                  </a:cubicBezTo>
                  <a:cubicBezTo>
                    <a:pt x="6" y="41"/>
                    <a:pt x="6" y="41"/>
                    <a:pt x="6" y="41"/>
                  </a:cubicBezTo>
                  <a:cubicBezTo>
                    <a:pt x="2" y="40"/>
                    <a:pt x="0" y="36"/>
                    <a:pt x="1" y="33"/>
                  </a:cubicBezTo>
                  <a:cubicBezTo>
                    <a:pt x="6" y="7"/>
                    <a:pt x="6" y="7"/>
                    <a:pt x="6"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81" name="Freeform 83"/>
            <p:cNvSpPr>
              <a:spLocks/>
            </p:cNvSpPr>
            <p:nvPr/>
          </p:nvSpPr>
          <p:spPr bwMode="auto">
            <a:xfrm rot="16200000">
              <a:off x="2722669" y="5902005"/>
              <a:ext cx="73600" cy="74892"/>
            </a:xfrm>
            <a:custGeom>
              <a:avLst/>
              <a:gdLst>
                <a:gd name="T0" fmla="*/ 14 w 45"/>
                <a:gd name="T1" fmla="*/ 0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3" y="39"/>
                    <a:pt x="0" y="36"/>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82" name="Freeform 84"/>
            <p:cNvSpPr>
              <a:spLocks/>
            </p:cNvSpPr>
            <p:nvPr/>
          </p:nvSpPr>
          <p:spPr bwMode="auto">
            <a:xfrm rot="16200000">
              <a:off x="2736873" y="5823240"/>
              <a:ext cx="73600" cy="74892"/>
            </a:xfrm>
            <a:custGeom>
              <a:avLst/>
              <a:gdLst>
                <a:gd name="T0" fmla="*/ 14 w 45"/>
                <a:gd name="T1" fmla="*/ 1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3" y="40"/>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83" name="Freeform 85"/>
            <p:cNvSpPr>
              <a:spLocks/>
            </p:cNvSpPr>
            <p:nvPr/>
          </p:nvSpPr>
          <p:spPr bwMode="auto">
            <a:xfrm rot="16200000">
              <a:off x="2751723" y="5743827"/>
              <a:ext cx="74892" cy="74892"/>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5" y="46"/>
                    <a:pt x="32" y="45"/>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84" name="Freeform 86"/>
            <p:cNvSpPr>
              <a:spLocks/>
            </p:cNvSpPr>
            <p:nvPr/>
          </p:nvSpPr>
          <p:spPr bwMode="auto">
            <a:xfrm rot="16200000">
              <a:off x="2765927" y="5666354"/>
              <a:ext cx="74892" cy="74892"/>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5" y="46"/>
                    <a:pt x="32" y="46"/>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85" name="Freeform 87"/>
            <p:cNvSpPr>
              <a:spLocks/>
            </p:cNvSpPr>
            <p:nvPr/>
          </p:nvSpPr>
          <p:spPr bwMode="auto">
            <a:xfrm rot="16200000">
              <a:off x="2782713" y="5587587"/>
              <a:ext cx="74892" cy="74892"/>
            </a:xfrm>
            <a:custGeom>
              <a:avLst/>
              <a:gdLst>
                <a:gd name="T0" fmla="*/ 14 w 46"/>
                <a:gd name="T1" fmla="*/ 0 h 46"/>
                <a:gd name="T2" fmla="*/ 39 w 46"/>
                <a:gd name="T3" fmla="*/ 5 h 46"/>
                <a:gd name="T4" fmla="*/ 45 w 46"/>
                <a:gd name="T5" fmla="*/ 13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3"/>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86" name="Freeform 88"/>
            <p:cNvSpPr>
              <a:spLocks/>
            </p:cNvSpPr>
            <p:nvPr/>
          </p:nvSpPr>
          <p:spPr bwMode="auto">
            <a:xfrm rot="16200000">
              <a:off x="2716213" y="6346193"/>
              <a:ext cx="73600" cy="74892"/>
            </a:xfrm>
            <a:custGeom>
              <a:avLst/>
              <a:gdLst>
                <a:gd name="T0" fmla="*/ 14 w 45"/>
                <a:gd name="T1" fmla="*/ 0 h 46"/>
                <a:gd name="T2" fmla="*/ 39 w 45"/>
                <a:gd name="T3" fmla="*/ 5 h 46"/>
                <a:gd name="T4" fmla="*/ 44 w 45"/>
                <a:gd name="T5" fmla="*/ 13 h 46"/>
                <a:gd name="T6" fmla="*/ 40 w 45"/>
                <a:gd name="T7" fmla="*/ 39 h 46"/>
                <a:gd name="T8" fmla="*/ 31 w 45"/>
                <a:gd name="T9" fmla="*/ 45 h 46"/>
                <a:gd name="T10" fmla="*/ 6 w 45"/>
                <a:gd name="T11" fmla="*/ 40 h 46"/>
                <a:gd name="T12" fmla="*/ 1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4" y="13"/>
                  </a:cubicBezTo>
                  <a:cubicBezTo>
                    <a:pt x="40" y="39"/>
                    <a:pt x="40" y="39"/>
                    <a:pt x="40" y="39"/>
                  </a:cubicBezTo>
                  <a:cubicBezTo>
                    <a:pt x="39" y="43"/>
                    <a:pt x="35" y="46"/>
                    <a:pt x="31" y="45"/>
                  </a:cubicBezTo>
                  <a:cubicBezTo>
                    <a:pt x="6" y="40"/>
                    <a:pt x="6" y="40"/>
                    <a:pt x="6" y="40"/>
                  </a:cubicBezTo>
                  <a:cubicBezTo>
                    <a:pt x="2" y="39"/>
                    <a:pt x="0" y="36"/>
                    <a:pt x="1"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87" name="Freeform 89"/>
            <p:cNvSpPr>
              <a:spLocks/>
            </p:cNvSpPr>
            <p:nvPr/>
          </p:nvSpPr>
          <p:spPr bwMode="auto">
            <a:xfrm rot="16200000">
              <a:off x="2730416" y="6267428"/>
              <a:ext cx="73600" cy="74892"/>
            </a:xfrm>
            <a:custGeom>
              <a:avLst/>
              <a:gdLst>
                <a:gd name="T0" fmla="*/ 14 w 45"/>
                <a:gd name="T1" fmla="*/ 1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2" y="39"/>
                    <a:pt x="0" y="36"/>
                    <a:pt x="1" y="32"/>
                  </a:cubicBezTo>
                  <a:cubicBezTo>
                    <a:pt x="6" y="6"/>
                    <a:pt x="6" y="6"/>
                    <a:pt x="6"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88" name="Freeform 90"/>
            <p:cNvSpPr>
              <a:spLocks/>
            </p:cNvSpPr>
            <p:nvPr/>
          </p:nvSpPr>
          <p:spPr bwMode="auto">
            <a:xfrm rot="16200000">
              <a:off x="2745913" y="6188661"/>
              <a:ext cx="73600" cy="74892"/>
            </a:xfrm>
            <a:custGeom>
              <a:avLst/>
              <a:gdLst>
                <a:gd name="T0" fmla="*/ 14 w 45"/>
                <a:gd name="T1" fmla="*/ 1 h 46"/>
                <a:gd name="T2" fmla="*/ 39 w 45"/>
                <a:gd name="T3" fmla="*/ 6 h 46"/>
                <a:gd name="T4" fmla="*/ 45 w 45"/>
                <a:gd name="T5" fmla="*/ 14 h 46"/>
                <a:gd name="T6" fmla="*/ 40 w 45"/>
                <a:gd name="T7" fmla="*/ 40 h 46"/>
                <a:gd name="T8" fmla="*/ 31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3"/>
                    <a:pt x="35" y="46"/>
                    <a:pt x="31" y="45"/>
                  </a:cubicBezTo>
                  <a:cubicBezTo>
                    <a:pt x="6" y="40"/>
                    <a:pt x="6" y="40"/>
                    <a:pt x="6" y="40"/>
                  </a:cubicBezTo>
                  <a:cubicBezTo>
                    <a:pt x="3" y="40"/>
                    <a:pt x="0" y="36"/>
                    <a:pt x="1" y="32"/>
                  </a:cubicBezTo>
                  <a:cubicBezTo>
                    <a:pt x="6" y="6"/>
                    <a:pt x="6" y="6"/>
                    <a:pt x="6"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89" name="Freeform 91"/>
            <p:cNvSpPr>
              <a:spLocks/>
            </p:cNvSpPr>
            <p:nvPr/>
          </p:nvSpPr>
          <p:spPr bwMode="auto">
            <a:xfrm rot="16200000">
              <a:off x="2760116" y="6111187"/>
              <a:ext cx="73600" cy="74892"/>
            </a:xfrm>
            <a:custGeom>
              <a:avLst/>
              <a:gdLst>
                <a:gd name="T0" fmla="*/ 14 w 45"/>
                <a:gd name="T1" fmla="*/ 1 h 46"/>
                <a:gd name="T2" fmla="*/ 39 w 45"/>
                <a:gd name="T3" fmla="*/ 6 h 46"/>
                <a:gd name="T4" fmla="*/ 45 w 45"/>
                <a:gd name="T5" fmla="*/ 14 h 46"/>
                <a:gd name="T6" fmla="*/ 40 w 45"/>
                <a:gd name="T7" fmla="*/ 40 h 46"/>
                <a:gd name="T8" fmla="*/ 31 w 45"/>
                <a:gd name="T9" fmla="*/ 46 h 46"/>
                <a:gd name="T10" fmla="*/ 6 w 45"/>
                <a:gd name="T11" fmla="*/ 41 h 46"/>
                <a:gd name="T12" fmla="*/ 1 w 45"/>
                <a:gd name="T13" fmla="*/ 32 h 46"/>
                <a:gd name="T14" fmla="*/ 6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7"/>
                    <a:pt x="45" y="10"/>
                    <a:pt x="45" y="14"/>
                  </a:cubicBezTo>
                  <a:cubicBezTo>
                    <a:pt x="40" y="40"/>
                    <a:pt x="40" y="40"/>
                    <a:pt x="40" y="40"/>
                  </a:cubicBezTo>
                  <a:cubicBezTo>
                    <a:pt x="39" y="44"/>
                    <a:pt x="35" y="46"/>
                    <a:pt x="31" y="46"/>
                  </a:cubicBezTo>
                  <a:cubicBezTo>
                    <a:pt x="6" y="41"/>
                    <a:pt x="6" y="41"/>
                    <a:pt x="6" y="41"/>
                  </a:cubicBezTo>
                  <a:cubicBezTo>
                    <a:pt x="3" y="40"/>
                    <a:pt x="0" y="36"/>
                    <a:pt x="1" y="32"/>
                  </a:cubicBezTo>
                  <a:cubicBezTo>
                    <a:pt x="6" y="7"/>
                    <a:pt x="6" y="7"/>
                    <a:pt x="6"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90" name="Freeform 92"/>
            <p:cNvSpPr>
              <a:spLocks/>
            </p:cNvSpPr>
            <p:nvPr/>
          </p:nvSpPr>
          <p:spPr bwMode="auto">
            <a:xfrm rot="16200000">
              <a:off x="2776256" y="6033067"/>
              <a:ext cx="73600" cy="73600"/>
            </a:xfrm>
            <a:custGeom>
              <a:avLst/>
              <a:gdLst>
                <a:gd name="T0" fmla="*/ 14 w 45"/>
                <a:gd name="T1" fmla="*/ 0 h 45"/>
                <a:gd name="T2" fmla="*/ 39 w 45"/>
                <a:gd name="T3" fmla="*/ 5 h 45"/>
                <a:gd name="T4" fmla="*/ 45 w 45"/>
                <a:gd name="T5" fmla="*/ 13 h 45"/>
                <a:gd name="T6" fmla="*/ 40 w 45"/>
                <a:gd name="T7" fmla="*/ 39 h 45"/>
                <a:gd name="T8" fmla="*/ 32 w 45"/>
                <a:gd name="T9" fmla="*/ 45 h 45"/>
                <a:gd name="T10" fmla="*/ 6 w 45"/>
                <a:gd name="T11" fmla="*/ 40 h 45"/>
                <a:gd name="T12" fmla="*/ 1 w 45"/>
                <a:gd name="T13" fmla="*/ 32 h 45"/>
                <a:gd name="T14" fmla="*/ 6 w 45"/>
                <a:gd name="T15" fmla="*/ 6 h 45"/>
                <a:gd name="T16" fmla="*/ 14 w 4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5">
                  <a:moveTo>
                    <a:pt x="14" y="0"/>
                  </a:moveTo>
                  <a:cubicBezTo>
                    <a:pt x="39" y="5"/>
                    <a:pt x="39" y="5"/>
                    <a:pt x="39" y="5"/>
                  </a:cubicBezTo>
                  <a:cubicBezTo>
                    <a:pt x="43" y="6"/>
                    <a:pt x="45" y="10"/>
                    <a:pt x="45" y="13"/>
                  </a:cubicBezTo>
                  <a:cubicBezTo>
                    <a:pt x="40" y="39"/>
                    <a:pt x="40" y="39"/>
                    <a:pt x="40" y="39"/>
                  </a:cubicBezTo>
                  <a:cubicBezTo>
                    <a:pt x="39" y="43"/>
                    <a:pt x="35" y="45"/>
                    <a:pt x="32" y="45"/>
                  </a:cubicBezTo>
                  <a:cubicBezTo>
                    <a:pt x="6" y="40"/>
                    <a:pt x="6" y="40"/>
                    <a:pt x="6" y="40"/>
                  </a:cubicBezTo>
                  <a:cubicBezTo>
                    <a:pt x="3" y="39"/>
                    <a:pt x="0" y="35"/>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91" name="Freeform 93"/>
            <p:cNvSpPr>
              <a:spLocks/>
            </p:cNvSpPr>
            <p:nvPr/>
          </p:nvSpPr>
          <p:spPr bwMode="auto">
            <a:xfrm rot="16200000">
              <a:off x="2790460" y="5953010"/>
              <a:ext cx="74892" cy="74892"/>
            </a:xfrm>
            <a:custGeom>
              <a:avLst/>
              <a:gdLst>
                <a:gd name="T0" fmla="*/ 14 w 46"/>
                <a:gd name="T1" fmla="*/ 1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5"/>
                    <a:pt x="39" y="5"/>
                    <a:pt x="39" y="5"/>
                  </a:cubicBezTo>
                  <a:cubicBezTo>
                    <a:pt x="43" y="6"/>
                    <a:pt x="46" y="10"/>
                    <a:pt x="45" y="14"/>
                  </a:cubicBezTo>
                  <a:cubicBezTo>
                    <a:pt x="40" y="39"/>
                    <a:pt x="40" y="39"/>
                    <a:pt x="40" y="39"/>
                  </a:cubicBezTo>
                  <a:cubicBezTo>
                    <a:pt x="39" y="43"/>
                    <a:pt x="35" y="46"/>
                    <a:pt x="32" y="45"/>
                  </a:cubicBezTo>
                  <a:cubicBezTo>
                    <a:pt x="7" y="40"/>
                    <a:pt x="7" y="40"/>
                    <a:pt x="7" y="40"/>
                  </a:cubicBezTo>
                  <a:cubicBezTo>
                    <a:pt x="3" y="39"/>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92" name="Freeform 94"/>
            <p:cNvSpPr>
              <a:spLocks/>
            </p:cNvSpPr>
            <p:nvPr/>
          </p:nvSpPr>
          <p:spPr bwMode="auto">
            <a:xfrm rot="16200000">
              <a:off x="2805309" y="5873598"/>
              <a:ext cx="74892" cy="76183"/>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3"/>
                    <a:pt x="35" y="46"/>
                    <a:pt x="32" y="45"/>
                  </a:cubicBezTo>
                  <a:cubicBezTo>
                    <a:pt x="7" y="40"/>
                    <a:pt x="7" y="40"/>
                    <a:pt x="7" y="40"/>
                  </a:cubicBezTo>
                  <a:cubicBezTo>
                    <a:pt x="3" y="40"/>
                    <a:pt x="0" y="36"/>
                    <a:pt x="1" y="32"/>
                  </a:cubicBezTo>
                  <a:cubicBezTo>
                    <a:pt x="6" y="6"/>
                    <a:pt x="6" y="6"/>
                    <a:pt x="6" y="6"/>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93" name="Freeform 95"/>
            <p:cNvSpPr>
              <a:spLocks/>
            </p:cNvSpPr>
            <p:nvPr/>
          </p:nvSpPr>
          <p:spPr bwMode="auto">
            <a:xfrm rot="16200000">
              <a:off x="2820158" y="5796768"/>
              <a:ext cx="74892" cy="74892"/>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6" y="46"/>
                    <a:pt x="32" y="45"/>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94" name="Freeform 96"/>
            <p:cNvSpPr>
              <a:spLocks/>
            </p:cNvSpPr>
            <p:nvPr/>
          </p:nvSpPr>
          <p:spPr bwMode="auto">
            <a:xfrm rot="16200000">
              <a:off x="2834362" y="5718003"/>
              <a:ext cx="74892" cy="74892"/>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3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6" y="46"/>
                    <a:pt x="32" y="46"/>
                  </a:cubicBezTo>
                  <a:cubicBezTo>
                    <a:pt x="7" y="41"/>
                    <a:pt x="7" y="41"/>
                    <a:pt x="7" y="41"/>
                  </a:cubicBezTo>
                  <a:cubicBezTo>
                    <a:pt x="3" y="40"/>
                    <a:pt x="0" y="36"/>
                    <a:pt x="1" y="33"/>
                  </a:cubicBezTo>
                  <a:cubicBezTo>
                    <a:pt x="6" y="7"/>
                    <a:pt x="6" y="7"/>
                    <a:pt x="6" y="7"/>
                  </a:cubicBezTo>
                  <a:cubicBezTo>
                    <a:pt x="7" y="3"/>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95" name="Freeform 97"/>
            <p:cNvSpPr>
              <a:spLocks/>
            </p:cNvSpPr>
            <p:nvPr/>
          </p:nvSpPr>
          <p:spPr bwMode="auto">
            <a:xfrm rot="16200000">
              <a:off x="2851148" y="5639237"/>
              <a:ext cx="74892" cy="74892"/>
            </a:xfrm>
            <a:custGeom>
              <a:avLst/>
              <a:gdLst>
                <a:gd name="T0" fmla="*/ 14 w 46"/>
                <a:gd name="T1" fmla="*/ 0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1"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96" name="Freeform 98"/>
            <p:cNvSpPr>
              <a:spLocks/>
            </p:cNvSpPr>
            <p:nvPr/>
          </p:nvSpPr>
          <p:spPr bwMode="auto">
            <a:xfrm rot="16200000">
              <a:off x="2853085" y="5540456"/>
              <a:ext cx="105882" cy="81348"/>
            </a:xfrm>
            <a:custGeom>
              <a:avLst/>
              <a:gdLst>
                <a:gd name="T0" fmla="*/ 14 w 65"/>
                <a:gd name="T1" fmla="*/ 1 h 50"/>
                <a:gd name="T2" fmla="*/ 59 w 65"/>
                <a:gd name="T3" fmla="*/ 9 h 50"/>
                <a:gd name="T4" fmla="*/ 65 w 65"/>
                <a:gd name="T5" fmla="*/ 18 h 50"/>
                <a:gd name="T6" fmla="*/ 60 w 65"/>
                <a:gd name="T7" fmla="*/ 43 h 50"/>
                <a:gd name="T8" fmla="*/ 51 w 65"/>
                <a:gd name="T9" fmla="*/ 49 h 50"/>
                <a:gd name="T10" fmla="*/ 6 w 65"/>
                <a:gd name="T11" fmla="*/ 40 h 50"/>
                <a:gd name="T12" fmla="*/ 0 w 65"/>
                <a:gd name="T13" fmla="*/ 32 h 50"/>
                <a:gd name="T14" fmla="*/ 5 w 65"/>
                <a:gd name="T15" fmla="*/ 6 h 50"/>
                <a:gd name="T16" fmla="*/ 14 w 65"/>
                <a:gd name="T17"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0">
                  <a:moveTo>
                    <a:pt x="14" y="1"/>
                  </a:moveTo>
                  <a:cubicBezTo>
                    <a:pt x="59" y="9"/>
                    <a:pt x="59" y="9"/>
                    <a:pt x="59" y="9"/>
                  </a:cubicBezTo>
                  <a:cubicBezTo>
                    <a:pt x="63" y="10"/>
                    <a:pt x="65" y="14"/>
                    <a:pt x="65" y="18"/>
                  </a:cubicBezTo>
                  <a:cubicBezTo>
                    <a:pt x="60" y="43"/>
                    <a:pt x="60" y="43"/>
                    <a:pt x="60" y="43"/>
                  </a:cubicBezTo>
                  <a:cubicBezTo>
                    <a:pt x="59" y="47"/>
                    <a:pt x="55" y="50"/>
                    <a:pt x="51" y="49"/>
                  </a:cubicBezTo>
                  <a:cubicBezTo>
                    <a:pt x="6" y="40"/>
                    <a:pt x="6" y="40"/>
                    <a:pt x="6" y="40"/>
                  </a:cubicBezTo>
                  <a:cubicBezTo>
                    <a:pt x="2" y="40"/>
                    <a:pt x="0" y="36"/>
                    <a:pt x="0" y="32"/>
                  </a:cubicBezTo>
                  <a:cubicBezTo>
                    <a:pt x="5" y="6"/>
                    <a:pt x="5" y="6"/>
                    <a:pt x="5" y="6"/>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97" name="Freeform 99"/>
            <p:cNvSpPr>
              <a:spLocks/>
            </p:cNvSpPr>
            <p:nvPr/>
          </p:nvSpPr>
          <p:spPr bwMode="auto">
            <a:xfrm rot="16200000">
              <a:off x="2776902" y="6440454"/>
              <a:ext cx="73600" cy="74892"/>
            </a:xfrm>
            <a:custGeom>
              <a:avLst/>
              <a:gdLst>
                <a:gd name="T0" fmla="*/ 14 w 45"/>
                <a:gd name="T1" fmla="*/ 0 h 46"/>
                <a:gd name="T2" fmla="*/ 39 w 45"/>
                <a:gd name="T3" fmla="*/ 5 h 46"/>
                <a:gd name="T4" fmla="*/ 45 w 45"/>
                <a:gd name="T5" fmla="*/ 14 h 46"/>
                <a:gd name="T6" fmla="*/ 40 w 45"/>
                <a:gd name="T7" fmla="*/ 39 h 46"/>
                <a:gd name="T8" fmla="*/ 31 w 45"/>
                <a:gd name="T9" fmla="*/ 45 h 46"/>
                <a:gd name="T10" fmla="*/ 6 w 45"/>
                <a:gd name="T11" fmla="*/ 40 h 46"/>
                <a:gd name="T12" fmla="*/ 1 w 45"/>
                <a:gd name="T13" fmla="*/ 32 h 46"/>
                <a:gd name="T14" fmla="*/ 6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3" y="6"/>
                    <a:pt x="45" y="10"/>
                    <a:pt x="45" y="14"/>
                  </a:cubicBezTo>
                  <a:cubicBezTo>
                    <a:pt x="40" y="39"/>
                    <a:pt x="40" y="39"/>
                    <a:pt x="40" y="39"/>
                  </a:cubicBezTo>
                  <a:cubicBezTo>
                    <a:pt x="39" y="43"/>
                    <a:pt x="35" y="46"/>
                    <a:pt x="31" y="45"/>
                  </a:cubicBezTo>
                  <a:cubicBezTo>
                    <a:pt x="6" y="40"/>
                    <a:pt x="6" y="40"/>
                    <a:pt x="6" y="40"/>
                  </a:cubicBezTo>
                  <a:cubicBezTo>
                    <a:pt x="3" y="39"/>
                    <a:pt x="0" y="36"/>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98" name="Freeform 100"/>
            <p:cNvSpPr>
              <a:spLocks/>
            </p:cNvSpPr>
            <p:nvPr/>
          </p:nvSpPr>
          <p:spPr bwMode="auto">
            <a:xfrm rot="16200000">
              <a:off x="2791106" y="6361689"/>
              <a:ext cx="73600" cy="74892"/>
            </a:xfrm>
            <a:custGeom>
              <a:avLst/>
              <a:gdLst>
                <a:gd name="T0" fmla="*/ 14 w 45"/>
                <a:gd name="T1" fmla="*/ 1 h 46"/>
                <a:gd name="T2" fmla="*/ 39 w 45"/>
                <a:gd name="T3" fmla="*/ 6 h 46"/>
                <a:gd name="T4" fmla="*/ 45 w 45"/>
                <a:gd name="T5" fmla="*/ 14 h 46"/>
                <a:gd name="T6" fmla="*/ 40 w 45"/>
                <a:gd name="T7" fmla="*/ 40 h 46"/>
                <a:gd name="T8" fmla="*/ 32 w 45"/>
                <a:gd name="T9" fmla="*/ 45 h 46"/>
                <a:gd name="T10" fmla="*/ 6 w 45"/>
                <a:gd name="T11" fmla="*/ 40 h 46"/>
                <a:gd name="T12" fmla="*/ 1 w 45"/>
                <a:gd name="T13" fmla="*/ 32 h 46"/>
                <a:gd name="T14" fmla="*/ 6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3" y="6"/>
                    <a:pt x="45" y="10"/>
                    <a:pt x="45" y="14"/>
                  </a:cubicBezTo>
                  <a:cubicBezTo>
                    <a:pt x="40" y="40"/>
                    <a:pt x="40" y="40"/>
                    <a:pt x="40" y="40"/>
                  </a:cubicBezTo>
                  <a:cubicBezTo>
                    <a:pt x="39" y="43"/>
                    <a:pt x="35" y="46"/>
                    <a:pt x="32" y="45"/>
                  </a:cubicBezTo>
                  <a:cubicBezTo>
                    <a:pt x="6" y="40"/>
                    <a:pt x="6" y="40"/>
                    <a:pt x="6" y="40"/>
                  </a:cubicBezTo>
                  <a:cubicBezTo>
                    <a:pt x="3" y="40"/>
                    <a:pt x="0" y="36"/>
                    <a:pt x="1" y="32"/>
                  </a:cubicBezTo>
                  <a:cubicBezTo>
                    <a:pt x="6" y="6"/>
                    <a:pt x="6" y="6"/>
                    <a:pt x="6" y="6"/>
                  </a:cubicBezTo>
                  <a:cubicBezTo>
                    <a:pt x="7"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99" name="Freeform 101"/>
            <p:cNvSpPr>
              <a:spLocks/>
            </p:cNvSpPr>
            <p:nvPr/>
          </p:nvSpPr>
          <p:spPr bwMode="auto">
            <a:xfrm rot="16200000">
              <a:off x="2804664" y="6282277"/>
              <a:ext cx="76183" cy="76183"/>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5" y="46"/>
                    <a:pt x="32" y="45"/>
                  </a:cubicBezTo>
                  <a:cubicBezTo>
                    <a:pt x="7" y="41"/>
                    <a:pt x="7" y="41"/>
                    <a:pt x="7" y="41"/>
                  </a:cubicBezTo>
                  <a:cubicBezTo>
                    <a:pt x="3" y="40"/>
                    <a:pt x="0" y="36"/>
                    <a:pt x="1" y="32"/>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00" name="Freeform 102"/>
            <p:cNvSpPr>
              <a:spLocks/>
            </p:cNvSpPr>
            <p:nvPr/>
          </p:nvSpPr>
          <p:spPr bwMode="auto">
            <a:xfrm rot="16200000">
              <a:off x="2820158" y="6204803"/>
              <a:ext cx="74892" cy="74892"/>
            </a:xfrm>
            <a:custGeom>
              <a:avLst/>
              <a:gdLst>
                <a:gd name="T0" fmla="*/ 14 w 46"/>
                <a:gd name="T1" fmla="*/ 1 h 46"/>
                <a:gd name="T2" fmla="*/ 39 w 46"/>
                <a:gd name="T3" fmla="*/ 6 h 46"/>
                <a:gd name="T4" fmla="*/ 45 w 46"/>
                <a:gd name="T5" fmla="*/ 14 h 46"/>
                <a:gd name="T6" fmla="*/ 40 w 46"/>
                <a:gd name="T7" fmla="*/ 40 h 46"/>
                <a:gd name="T8" fmla="*/ 32 w 46"/>
                <a:gd name="T9" fmla="*/ 46 h 46"/>
                <a:gd name="T10" fmla="*/ 7 w 46"/>
                <a:gd name="T11" fmla="*/ 41 h 46"/>
                <a:gd name="T12" fmla="*/ 1 w 46"/>
                <a:gd name="T13" fmla="*/ 33 h 46"/>
                <a:gd name="T14" fmla="*/ 6 w 46"/>
                <a:gd name="T15" fmla="*/ 7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7"/>
                    <a:pt x="46" y="10"/>
                    <a:pt x="45" y="14"/>
                  </a:cubicBezTo>
                  <a:cubicBezTo>
                    <a:pt x="40" y="40"/>
                    <a:pt x="40" y="40"/>
                    <a:pt x="40" y="40"/>
                  </a:cubicBezTo>
                  <a:cubicBezTo>
                    <a:pt x="39" y="44"/>
                    <a:pt x="35" y="46"/>
                    <a:pt x="32" y="46"/>
                  </a:cubicBezTo>
                  <a:cubicBezTo>
                    <a:pt x="7" y="41"/>
                    <a:pt x="7" y="41"/>
                    <a:pt x="7" y="41"/>
                  </a:cubicBezTo>
                  <a:cubicBezTo>
                    <a:pt x="3" y="40"/>
                    <a:pt x="0" y="36"/>
                    <a:pt x="1" y="33"/>
                  </a:cubicBezTo>
                  <a:cubicBezTo>
                    <a:pt x="6" y="7"/>
                    <a:pt x="6" y="7"/>
                    <a:pt x="6" y="7"/>
                  </a:cubicBezTo>
                  <a:cubicBezTo>
                    <a:pt x="7"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01" name="Freeform 103"/>
            <p:cNvSpPr>
              <a:spLocks/>
            </p:cNvSpPr>
            <p:nvPr/>
          </p:nvSpPr>
          <p:spPr bwMode="auto">
            <a:xfrm rot="16200000">
              <a:off x="2836299" y="6125391"/>
              <a:ext cx="74892" cy="76183"/>
            </a:xfrm>
            <a:custGeom>
              <a:avLst/>
              <a:gdLst>
                <a:gd name="T0" fmla="*/ 14 w 46"/>
                <a:gd name="T1" fmla="*/ 0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0"/>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39"/>
                    <a:pt x="0" y="36"/>
                    <a:pt x="1" y="32"/>
                  </a:cubicBezTo>
                  <a:cubicBezTo>
                    <a:pt x="6" y="6"/>
                    <a:pt x="6" y="6"/>
                    <a:pt x="6" y="6"/>
                  </a:cubicBezTo>
                  <a:cubicBezTo>
                    <a:pt x="7"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02" name="Freeform 104"/>
            <p:cNvSpPr>
              <a:spLocks/>
            </p:cNvSpPr>
            <p:nvPr/>
          </p:nvSpPr>
          <p:spPr bwMode="auto">
            <a:xfrm rot="16200000">
              <a:off x="2851148" y="6047270"/>
              <a:ext cx="74892" cy="74892"/>
            </a:xfrm>
            <a:custGeom>
              <a:avLst/>
              <a:gdLst>
                <a:gd name="T0" fmla="*/ 14 w 46"/>
                <a:gd name="T1" fmla="*/ 1 h 46"/>
                <a:gd name="T2" fmla="*/ 39 w 46"/>
                <a:gd name="T3" fmla="*/ 5 h 46"/>
                <a:gd name="T4" fmla="*/ 45 w 46"/>
                <a:gd name="T5" fmla="*/ 14 h 46"/>
                <a:gd name="T6" fmla="*/ 40 w 46"/>
                <a:gd name="T7" fmla="*/ 39 h 46"/>
                <a:gd name="T8" fmla="*/ 32 w 46"/>
                <a:gd name="T9" fmla="*/ 45 h 46"/>
                <a:gd name="T10" fmla="*/ 7 w 46"/>
                <a:gd name="T11" fmla="*/ 40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5"/>
                    <a:pt x="39" y="5"/>
                    <a:pt x="39" y="5"/>
                  </a:cubicBezTo>
                  <a:cubicBezTo>
                    <a:pt x="43" y="6"/>
                    <a:pt x="46" y="10"/>
                    <a:pt x="45" y="14"/>
                  </a:cubicBezTo>
                  <a:cubicBezTo>
                    <a:pt x="40" y="39"/>
                    <a:pt x="40" y="39"/>
                    <a:pt x="40" y="39"/>
                  </a:cubicBezTo>
                  <a:cubicBezTo>
                    <a:pt x="39" y="43"/>
                    <a:pt x="36" y="46"/>
                    <a:pt x="32" y="45"/>
                  </a:cubicBezTo>
                  <a:cubicBezTo>
                    <a:pt x="7" y="40"/>
                    <a:pt x="7" y="40"/>
                    <a:pt x="7" y="40"/>
                  </a:cubicBezTo>
                  <a:cubicBezTo>
                    <a:pt x="3" y="40"/>
                    <a:pt x="0" y="36"/>
                    <a:pt x="1" y="32"/>
                  </a:cubicBezTo>
                  <a:cubicBezTo>
                    <a:pt x="6" y="6"/>
                    <a:pt x="6" y="6"/>
                    <a:pt x="6" y="6"/>
                  </a:cubicBezTo>
                  <a:cubicBezTo>
                    <a:pt x="7" y="2"/>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03" name="Freeform 105"/>
            <p:cNvSpPr>
              <a:spLocks/>
            </p:cNvSpPr>
            <p:nvPr/>
          </p:nvSpPr>
          <p:spPr bwMode="auto">
            <a:xfrm rot="16200000">
              <a:off x="2865352" y="5969796"/>
              <a:ext cx="74892" cy="74892"/>
            </a:xfrm>
            <a:custGeom>
              <a:avLst/>
              <a:gdLst>
                <a:gd name="T0" fmla="*/ 14 w 46"/>
                <a:gd name="T1" fmla="*/ 1 h 46"/>
                <a:gd name="T2" fmla="*/ 39 w 46"/>
                <a:gd name="T3" fmla="*/ 6 h 46"/>
                <a:gd name="T4" fmla="*/ 45 w 46"/>
                <a:gd name="T5" fmla="*/ 14 h 46"/>
                <a:gd name="T6" fmla="*/ 40 w 46"/>
                <a:gd name="T7" fmla="*/ 40 h 46"/>
                <a:gd name="T8" fmla="*/ 32 w 46"/>
                <a:gd name="T9" fmla="*/ 45 h 46"/>
                <a:gd name="T10" fmla="*/ 7 w 46"/>
                <a:gd name="T11" fmla="*/ 41 h 46"/>
                <a:gd name="T12" fmla="*/ 1 w 46"/>
                <a:gd name="T13" fmla="*/ 32 h 46"/>
                <a:gd name="T14" fmla="*/ 6 w 46"/>
                <a:gd name="T15" fmla="*/ 6 h 46"/>
                <a:gd name="T16" fmla="*/ 14 w 46"/>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6">
                  <a:moveTo>
                    <a:pt x="14" y="1"/>
                  </a:moveTo>
                  <a:cubicBezTo>
                    <a:pt x="39" y="6"/>
                    <a:pt x="39" y="6"/>
                    <a:pt x="39" y="6"/>
                  </a:cubicBezTo>
                  <a:cubicBezTo>
                    <a:pt x="43" y="6"/>
                    <a:pt x="46" y="10"/>
                    <a:pt x="45" y="14"/>
                  </a:cubicBezTo>
                  <a:cubicBezTo>
                    <a:pt x="40" y="40"/>
                    <a:pt x="40" y="40"/>
                    <a:pt x="40" y="40"/>
                  </a:cubicBezTo>
                  <a:cubicBezTo>
                    <a:pt x="39" y="44"/>
                    <a:pt x="36" y="46"/>
                    <a:pt x="32" y="45"/>
                  </a:cubicBezTo>
                  <a:cubicBezTo>
                    <a:pt x="7" y="41"/>
                    <a:pt x="7" y="41"/>
                    <a:pt x="7" y="41"/>
                  </a:cubicBezTo>
                  <a:cubicBezTo>
                    <a:pt x="3" y="40"/>
                    <a:pt x="0" y="36"/>
                    <a:pt x="1" y="32"/>
                  </a:cubicBezTo>
                  <a:cubicBezTo>
                    <a:pt x="6" y="6"/>
                    <a:pt x="6" y="6"/>
                    <a:pt x="6" y="6"/>
                  </a:cubicBezTo>
                  <a:cubicBezTo>
                    <a:pt x="7" y="3"/>
                    <a:pt x="11"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04" name="Freeform 106"/>
            <p:cNvSpPr>
              <a:spLocks/>
            </p:cNvSpPr>
            <p:nvPr/>
          </p:nvSpPr>
          <p:spPr bwMode="auto">
            <a:xfrm rot="16200000">
              <a:off x="2881492" y="5890385"/>
              <a:ext cx="73600" cy="74892"/>
            </a:xfrm>
            <a:custGeom>
              <a:avLst/>
              <a:gdLst>
                <a:gd name="T0" fmla="*/ 14 w 45"/>
                <a:gd name="T1" fmla="*/ 1 h 46"/>
                <a:gd name="T2" fmla="*/ 39 w 45"/>
                <a:gd name="T3" fmla="*/ 6 h 46"/>
                <a:gd name="T4" fmla="*/ 44 w 45"/>
                <a:gd name="T5" fmla="*/ 14 h 46"/>
                <a:gd name="T6" fmla="*/ 39 w 45"/>
                <a:gd name="T7" fmla="*/ 40 h 46"/>
                <a:gd name="T8" fmla="*/ 31 w 45"/>
                <a:gd name="T9" fmla="*/ 46 h 46"/>
                <a:gd name="T10" fmla="*/ 6 w 45"/>
                <a:gd name="T11" fmla="*/ 41 h 46"/>
                <a:gd name="T12" fmla="*/ 0 w 45"/>
                <a:gd name="T13" fmla="*/ 32 h 46"/>
                <a:gd name="T14" fmla="*/ 5 w 45"/>
                <a:gd name="T15" fmla="*/ 7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6"/>
                    <a:pt x="39" y="6"/>
                    <a:pt x="39" y="6"/>
                  </a:cubicBezTo>
                  <a:cubicBezTo>
                    <a:pt x="42" y="7"/>
                    <a:pt x="45" y="10"/>
                    <a:pt x="44" y="14"/>
                  </a:cubicBezTo>
                  <a:cubicBezTo>
                    <a:pt x="39" y="40"/>
                    <a:pt x="39" y="40"/>
                    <a:pt x="39" y="40"/>
                  </a:cubicBezTo>
                  <a:cubicBezTo>
                    <a:pt x="39" y="44"/>
                    <a:pt x="35" y="46"/>
                    <a:pt x="31" y="46"/>
                  </a:cubicBezTo>
                  <a:cubicBezTo>
                    <a:pt x="6" y="41"/>
                    <a:pt x="6" y="41"/>
                    <a:pt x="6" y="41"/>
                  </a:cubicBezTo>
                  <a:cubicBezTo>
                    <a:pt x="2" y="40"/>
                    <a:pt x="0" y="36"/>
                    <a:pt x="0"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05" name="Freeform 107"/>
            <p:cNvSpPr>
              <a:spLocks/>
            </p:cNvSpPr>
            <p:nvPr/>
          </p:nvSpPr>
          <p:spPr bwMode="auto">
            <a:xfrm rot="16200000">
              <a:off x="2896988" y="5811619"/>
              <a:ext cx="73600" cy="74892"/>
            </a:xfrm>
            <a:custGeom>
              <a:avLst/>
              <a:gdLst>
                <a:gd name="T0" fmla="*/ 14 w 45"/>
                <a:gd name="T1" fmla="*/ 0 h 46"/>
                <a:gd name="T2" fmla="*/ 39 w 45"/>
                <a:gd name="T3" fmla="*/ 5 h 46"/>
                <a:gd name="T4" fmla="*/ 44 w 45"/>
                <a:gd name="T5" fmla="*/ 13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0"/>
                  </a:moveTo>
                  <a:cubicBezTo>
                    <a:pt x="39" y="5"/>
                    <a:pt x="39" y="5"/>
                    <a:pt x="39" y="5"/>
                  </a:cubicBezTo>
                  <a:cubicBezTo>
                    <a:pt x="42" y="6"/>
                    <a:pt x="45" y="10"/>
                    <a:pt x="44" y="13"/>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06" name="Freeform 108"/>
            <p:cNvSpPr>
              <a:spLocks/>
            </p:cNvSpPr>
            <p:nvPr/>
          </p:nvSpPr>
          <p:spPr bwMode="auto">
            <a:xfrm rot="16200000">
              <a:off x="2913128" y="5733498"/>
              <a:ext cx="72309" cy="74892"/>
            </a:xfrm>
            <a:custGeom>
              <a:avLst/>
              <a:gdLst>
                <a:gd name="T0" fmla="*/ 14 w 45"/>
                <a:gd name="T1" fmla="*/ 1 h 46"/>
                <a:gd name="T2" fmla="*/ 39 w 45"/>
                <a:gd name="T3" fmla="*/ 5 h 46"/>
                <a:gd name="T4" fmla="*/ 44 w 45"/>
                <a:gd name="T5" fmla="*/ 14 h 46"/>
                <a:gd name="T6" fmla="*/ 39 w 45"/>
                <a:gd name="T7" fmla="*/ 39 h 46"/>
                <a:gd name="T8" fmla="*/ 31 w 45"/>
                <a:gd name="T9" fmla="*/ 45 h 46"/>
                <a:gd name="T10" fmla="*/ 6 w 45"/>
                <a:gd name="T11" fmla="*/ 40 h 46"/>
                <a:gd name="T12" fmla="*/ 0 w 45"/>
                <a:gd name="T13" fmla="*/ 32 h 46"/>
                <a:gd name="T14" fmla="*/ 5 w 45"/>
                <a:gd name="T15" fmla="*/ 6 h 46"/>
                <a:gd name="T16" fmla="*/ 14 w 45"/>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14" y="1"/>
                  </a:moveTo>
                  <a:cubicBezTo>
                    <a:pt x="39" y="5"/>
                    <a:pt x="39" y="5"/>
                    <a:pt x="39" y="5"/>
                  </a:cubicBezTo>
                  <a:cubicBezTo>
                    <a:pt x="43" y="6"/>
                    <a:pt x="45" y="10"/>
                    <a:pt x="44" y="14"/>
                  </a:cubicBezTo>
                  <a:cubicBezTo>
                    <a:pt x="39" y="39"/>
                    <a:pt x="39" y="39"/>
                    <a:pt x="39" y="39"/>
                  </a:cubicBezTo>
                  <a:cubicBezTo>
                    <a:pt x="39" y="43"/>
                    <a:pt x="35" y="46"/>
                    <a:pt x="31" y="45"/>
                  </a:cubicBezTo>
                  <a:cubicBezTo>
                    <a:pt x="6" y="40"/>
                    <a:pt x="6" y="40"/>
                    <a:pt x="6" y="40"/>
                  </a:cubicBezTo>
                  <a:cubicBezTo>
                    <a:pt x="2" y="39"/>
                    <a:pt x="0" y="36"/>
                    <a:pt x="0" y="32"/>
                  </a:cubicBezTo>
                  <a:cubicBezTo>
                    <a:pt x="5" y="6"/>
                    <a:pt x="5" y="6"/>
                    <a:pt x="5" y="6"/>
                  </a:cubicBezTo>
                  <a:cubicBezTo>
                    <a:pt x="6" y="2"/>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07" name="Freeform 109"/>
            <p:cNvSpPr>
              <a:spLocks/>
            </p:cNvSpPr>
            <p:nvPr/>
          </p:nvSpPr>
          <p:spPr bwMode="auto">
            <a:xfrm rot="16200000">
              <a:off x="2912482" y="5634718"/>
              <a:ext cx="108465" cy="81348"/>
            </a:xfrm>
            <a:custGeom>
              <a:avLst/>
              <a:gdLst>
                <a:gd name="T0" fmla="*/ 14 w 66"/>
                <a:gd name="T1" fmla="*/ 1 h 50"/>
                <a:gd name="T2" fmla="*/ 59 w 66"/>
                <a:gd name="T3" fmla="*/ 10 h 50"/>
                <a:gd name="T4" fmla="*/ 65 w 66"/>
                <a:gd name="T5" fmla="*/ 18 h 50"/>
                <a:gd name="T6" fmla="*/ 60 w 66"/>
                <a:gd name="T7" fmla="*/ 43 h 50"/>
                <a:gd name="T8" fmla="*/ 52 w 66"/>
                <a:gd name="T9" fmla="*/ 49 h 50"/>
                <a:gd name="T10" fmla="*/ 6 w 66"/>
                <a:gd name="T11" fmla="*/ 40 h 50"/>
                <a:gd name="T12" fmla="*/ 1 w 66"/>
                <a:gd name="T13" fmla="*/ 32 h 50"/>
                <a:gd name="T14" fmla="*/ 5 w 66"/>
                <a:gd name="T15" fmla="*/ 7 h 50"/>
                <a:gd name="T16" fmla="*/ 14 w 66"/>
                <a:gd name="T17"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50">
                  <a:moveTo>
                    <a:pt x="14" y="1"/>
                  </a:moveTo>
                  <a:cubicBezTo>
                    <a:pt x="59" y="10"/>
                    <a:pt x="59" y="10"/>
                    <a:pt x="59" y="10"/>
                  </a:cubicBezTo>
                  <a:cubicBezTo>
                    <a:pt x="63" y="10"/>
                    <a:pt x="66" y="14"/>
                    <a:pt x="65" y="18"/>
                  </a:cubicBezTo>
                  <a:cubicBezTo>
                    <a:pt x="60" y="43"/>
                    <a:pt x="60" y="43"/>
                    <a:pt x="60" y="43"/>
                  </a:cubicBezTo>
                  <a:cubicBezTo>
                    <a:pt x="59" y="47"/>
                    <a:pt x="55" y="50"/>
                    <a:pt x="52" y="49"/>
                  </a:cubicBezTo>
                  <a:cubicBezTo>
                    <a:pt x="6" y="40"/>
                    <a:pt x="6" y="40"/>
                    <a:pt x="6" y="40"/>
                  </a:cubicBezTo>
                  <a:cubicBezTo>
                    <a:pt x="2" y="40"/>
                    <a:pt x="0" y="36"/>
                    <a:pt x="1" y="32"/>
                  </a:cubicBezTo>
                  <a:cubicBezTo>
                    <a:pt x="5" y="7"/>
                    <a:pt x="5" y="7"/>
                    <a:pt x="5" y="7"/>
                  </a:cubicBezTo>
                  <a:cubicBezTo>
                    <a:pt x="6" y="3"/>
                    <a:pt x="10" y="0"/>
                    <a:pt x="1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08" name="Freeform 110"/>
            <p:cNvSpPr>
              <a:spLocks/>
            </p:cNvSpPr>
            <p:nvPr/>
          </p:nvSpPr>
          <p:spPr bwMode="auto">
            <a:xfrm rot="16200000">
              <a:off x="2949928" y="5540456"/>
              <a:ext cx="72309" cy="73600"/>
            </a:xfrm>
            <a:custGeom>
              <a:avLst/>
              <a:gdLst>
                <a:gd name="T0" fmla="*/ 14 w 44"/>
                <a:gd name="T1" fmla="*/ 0 h 45"/>
                <a:gd name="T2" fmla="*/ 37 w 44"/>
                <a:gd name="T3" fmla="*/ 5 h 45"/>
                <a:gd name="T4" fmla="*/ 43 w 44"/>
                <a:gd name="T5" fmla="*/ 13 h 45"/>
                <a:gd name="T6" fmla="*/ 38 w 44"/>
                <a:gd name="T7" fmla="*/ 39 h 45"/>
                <a:gd name="T8" fmla="*/ 30 w 44"/>
                <a:gd name="T9" fmla="*/ 45 h 45"/>
                <a:gd name="T10" fmla="*/ 6 w 44"/>
                <a:gd name="T11" fmla="*/ 40 h 45"/>
                <a:gd name="T12" fmla="*/ 1 w 44"/>
                <a:gd name="T13" fmla="*/ 32 h 45"/>
                <a:gd name="T14" fmla="*/ 6 w 44"/>
                <a:gd name="T15" fmla="*/ 6 h 45"/>
                <a:gd name="T16" fmla="*/ 14 w 44"/>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14" y="0"/>
                  </a:moveTo>
                  <a:cubicBezTo>
                    <a:pt x="37" y="5"/>
                    <a:pt x="37" y="5"/>
                    <a:pt x="37" y="5"/>
                  </a:cubicBezTo>
                  <a:cubicBezTo>
                    <a:pt x="41" y="6"/>
                    <a:pt x="44" y="9"/>
                    <a:pt x="43" y="13"/>
                  </a:cubicBezTo>
                  <a:cubicBezTo>
                    <a:pt x="38" y="39"/>
                    <a:pt x="38" y="39"/>
                    <a:pt x="38" y="39"/>
                  </a:cubicBezTo>
                  <a:cubicBezTo>
                    <a:pt x="37" y="43"/>
                    <a:pt x="33" y="45"/>
                    <a:pt x="30" y="45"/>
                  </a:cubicBezTo>
                  <a:cubicBezTo>
                    <a:pt x="6" y="40"/>
                    <a:pt x="6" y="40"/>
                    <a:pt x="6" y="40"/>
                  </a:cubicBezTo>
                  <a:cubicBezTo>
                    <a:pt x="2" y="39"/>
                    <a:pt x="0" y="36"/>
                    <a:pt x="1" y="32"/>
                  </a:cubicBezTo>
                  <a:cubicBezTo>
                    <a:pt x="6" y="6"/>
                    <a:pt x="6" y="6"/>
                    <a:pt x="6" y="6"/>
                  </a:cubicBezTo>
                  <a:cubicBezTo>
                    <a:pt x="6" y="2"/>
                    <a:pt x="10" y="0"/>
                    <a:pt x="14"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09" name="Freeform 111"/>
            <p:cNvSpPr>
              <a:spLocks/>
            </p:cNvSpPr>
            <p:nvPr/>
          </p:nvSpPr>
          <p:spPr bwMode="auto">
            <a:xfrm rot="16200000">
              <a:off x="2864706" y="5895549"/>
              <a:ext cx="470013" cy="298279"/>
            </a:xfrm>
            <a:custGeom>
              <a:avLst/>
              <a:gdLst>
                <a:gd name="T0" fmla="*/ 32 w 288"/>
                <a:gd name="T1" fmla="*/ 0 h 183"/>
                <a:gd name="T2" fmla="*/ 282 w 288"/>
                <a:gd name="T3" fmla="*/ 48 h 183"/>
                <a:gd name="T4" fmla="*/ 287 w 288"/>
                <a:gd name="T5" fmla="*/ 56 h 183"/>
                <a:gd name="T6" fmla="*/ 264 w 288"/>
                <a:gd name="T7" fmla="*/ 177 h 183"/>
                <a:gd name="T8" fmla="*/ 256 w 288"/>
                <a:gd name="T9" fmla="*/ 182 h 183"/>
                <a:gd name="T10" fmla="*/ 6 w 288"/>
                <a:gd name="T11" fmla="*/ 134 h 183"/>
                <a:gd name="T12" fmla="*/ 1 w 288"/>
                <a:gd name="T13" fmla="*/ 126 h 183"/>
                <a:gd name="T14" fmla="*/ 24 w 288"/>
                <a:gd name="T15" fmla="*/ 6 h 183"/>
                <a:gd name="T16" fmla="*/ 32 w 288"/>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 h="183">
                  <a:moveTo>
                    <a:pt x="32" y="0"/>
                  </a:moveTo>
                  <a:cubicBezTo>
                    <a:pt x="282" y="48"/>
                    <a:pt x="282" y="48"/>
                    <a:pt x="282" y="48"/>
                  </a:cubicBezTo>
                  <a:cubicBezTo>
                    <a:pt x="286" y="49"/>
                    <a:pt x="288" y="53"/>
                    <a:pt x="287" y="56"/>
                  </a:cubicBezTo>
                  <a:cubicBezTo>
                    <a:pt x="264" y="177"/>
                    <a:pt x="264" y="177"/>
                    <a:pt x="264" y="177"/>
                  </a:cubicBezTo>
                  <a:cubicBezTo>
                    <a:pt x="264" y="180"/>
                    <a:pt x="260" y="183"/>
                    <a:pt x="256" y="182"/>
                  </a:cubicBezTo>
                  <a:cubicBezTo>
                    <a:pt x="6" y="134"/>
                    <a:pt x="6" y="134"/>
                    <a:pt x="6" y="134"/>
                  </a:cubicBezTo>
                  <a:cubicBezTo>
                    <a:pt x="2" y="133"/>
                    <a:pt x="0" y="130"/>
                    <a:pt x="1" y="126"/>
                  </a:cubicBezTo>
                  <a:cubicBezTo>
                    <a:pt x="24" y="6"/>
                    <a:pt x="24" y="6"/>
                    <a:pt x="24" y="6"/>
                  </a:cubicBezTo>
                  <a:cubicBezTo>
                    <a:pt x="24" y="2"/>
                    <a:pt x="28" y="0"/>
                    <a:pt x="32"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10" name="Freeform 112"/>
            <p:cNvSpPr>
              <a:spLocks/>
            </p:cNvSpPr>
            <p:nvPr/>
          </p:nvSpPr>
          <p:spPr bwMode="auto">
            <a:xfrm rot="16200000">
              <a:off x="3115853" y="6141531"/>
              <a:ext cx="216929" cy="85222"/>
            </a:xfrm>
            <a:custGeom>
              <a:avLst/>
              <a:gdLst>
                <a:gd name="T0" fmla="*/ 7 w 133"/>
                <a:gd name="T1" fmla="*/ 0 h 52"/>
                <a:gd name="T2" fmla="*/ 131 w 133"/>
                <a:gd name="T3" fmla="*/ 24 h 52"/>
                <a:gd name="T4" fmla="*/ 132 w 133"/>
                <a:gd name="T5" fmla="*/ 26 h 52"/>
                <a:gd name="T6" fmla="*/ 128 w 133"/>
                <a:gd name="T7" fmla="*/ 51 h 52"/>
                <a:gd name="T8" fmla="*/ 126 w 133"/>
                <a:gd name="T9" fmla="*/ 52 h 52"/>
                <a:gd name="T10" fmla="*/ 2 w 133"/>
                <a:gd name="T11" fmla="*/ 28 h 52"/>
                <a:gd name="T12" fmla="*/ 0 w 133"/>
                <a:gd name="T13" fmla="*/ 26 h 52"/>
                <a:gd name="T14" fmla="*/ 5 w 133"/>
                <a:gd name="T15" fmla="*/ 1 h 52"/>
                <a:gd name="T16" fmla="*/ 7 w 133"/>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52">
                  <a:moveTo>
                    <a:pt x="7" y="0"/>
                  </a:moveTo>
                  <a:cubicBezTo>
                    <a:pt x="131" y="24"/>
                    <a:pt x="131" y="24"/>
                    <a:pt x="131" y="24"/>
                  </a:cubicBezTo>
                  <a:cubicBezTo>
                    <a:pt x="132" y="24"/>
                    <a:pt x="133" y="25"/>
                    <a:pt x="132" y="26"/>
                  </a:cubicBezTo>
                  <a:cubicBezTo>
                    <a:pt x="128" y="51"/>
                    <a:pt x="128" y="51"/>
                    <a:pt x="128" y="51"/>
                  </a:cubicBezTo>
                  <a:cubicBezTo>
                    <a:pt x="127" y="51"/>
                    <a:pt x="127" y="52"/>
                    <a:pt x="126" y="52"/>
                  </a:cubicBezTo>
                  <a:cubicBezTo>
                    <a:pt x="2" y="28"/>
                    <a:pt x="2" y="28"/>
                    <a:pt x="2" y="28"/>
                  </a:cubicBezTo>
                  <a:cubicBezTo>
                    <a:pt x="1" y="28"/>
                    <a:pt x="0" y="27"/>
                    <a:pt x="0" y="26"/>
                  </a:cubicBezTo>
                  <a:cubicBezTo>
                    <a:pt x="5" y="1"/>
                    <a:pt x="5" y="1"/>
                    <a:pt x="5" y="1"/>
                  </a:cubicBezTo>
                  <a:cubicBezTo>
                    <a:pt x="5" y="1"/>
                    <a:pt x="6" y="0"/>
                    <a:pt x="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11" name="Freeform 113"/>
            <p:cNvSpPr>
              <a:spLocks/>
            </p:cNvSpPr>
            <p:nvPr/>
          </p:nvSpPr>
          <p:spPr bwMode="auto">
            <a:xfrm rot="16200000">
              <a:off x="3159109" y="5918791"/>
              <a:ext cx="215637" cy="85222"/>
            </a:xfrm>
            <a:custGeom>
              <a:avLst/>
              <a:gdLst>
                <a:gd name="T0" fmla="*/ 7 w 132"/>
                <a:gd name="T1" fmla="*/ 0 h 52"/>
                <a:gd name="T2" fmla="*/ 131 w 132"/>
                <a:gd name="T3" fmla="*/ 24 h 52"/>
                <a:gd name="T4" fmla="*/ 132 w 132"/>
                <a:gd name="T5" fmla="*/ 26 h 52"/>
                <a:gd name="T6" fmla="*/ 127 w 132"/>
                <a:gd name="T7" fmla="*/ 51 h 52"/>
                <a:gd name="T8" fmla="*/ 125 w 132"/>
                <a:gd name="T9" fmla="*/ 52 h 52"/>
                <a:gd name="T10" fmla="*/ 1 w 132"/>
                <a:gd name="T11" fmla="*/ 28 h 52"/>
                <a:gd name="T12" fmla="*/ 0 w 132"/>
                <a:gd name="T13" fmla="*/ 26 h 52"/>
                <a:gd name="T14" fmla="*/ 5 w 132"/>
                <a:gd name="T15" fmla="*/ 2 h 52"/>
                <a:gd name="T16" fmla="*/ 7 w 13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52">
                  <a:moveTo>
                    <a:pt x="7" y="0"/>
                  </a:moveTo>
                  <a:cubicBezTo>
                    <a:pt x="131" y="24"/>
                    <a:pt x="131" y="24"/>
                    <a:pt x="131" y="24"/>
                  </a:cubicBezTo>
                  <a:cubicBezTo>
                    <a:pt x="132" y="24"/>
                    <a:pt x="132" y="25"/>
                    <a:pt x="132" y="26"/>
                  </a:cubicBezTo>
                  <a:cubicBezTo>
                    <a:pt x="127" y="51"/>
                    <a:pt x="127" y="51"/>
                    <a:pt x="127" y="51"/>
                  </a:cubicBezTo>
                  <a:cubicBezTo>
                    <a:pt x="127" y="52"/>
                    <a:pt x="126" y="52"/>
                    <a:pt x="125" y="52"/>
                  </a:cubicBezTo>
                  <a:cubicBezTo>
                    <a:pt x="1" y="28"/>
                    <a:pt x="1" y="28"/>
                    <a:pt x="1" y="28"/>
                  </a:cubicBezTo>
                  <a:cubicBezTo>
                    <a:pt x="0" y="28"/>
                    <a:pt x="0" y="27"/>
                    <a:pt x="0" y="26"/>
                  </a:cubicBezTo>
                  <a:cubicBezTo>
                    <a:pt x="5" y="2"/>
                    <a:pt x="5" y="2"/>
                    <a:pt x="5" y="2"/>
                  </a:cubicBezTo>
                  <a:cubicBezTo>
                    <a:pt x="5" y="1"/>
                    <a:pt x="6" y="0"/>
                    <a:pt x="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12" name="Freeform 114"/>
            <p:cNvSpPr>
              <a:spLocks/>
            </p:cNvSpPr>
            <p:nvPr/>
          </p:nvSpPr>
          <p:spPr bwMode="auto">
            <a:xfrm rot="16200000">
              <a:off x="1639960" y="5746410"/>
              <a:ext cx="1444903" cy="316355"/>
            </a:xfrm>
            <a:custGeom>
              <a:avLst/>
              <a:gdLst>
                <a:gd name="T0" fmla="*/ 860 w 885"/>
                <a:gd name="T1" fmla="*/ 162 h 194"/>
                <a:gd name="T2" fmla="*/ 32 w 885"/>
                <a:gd name="T3" fmla="*/ 3 h 194"/>
                <a:gd name="T4" fmla="*/ 0 w 885"/>
                <a:gd name="T5" fmla="*/ 25 h 194"/>
                <a:gd name="T6" fmla="*/ 882 w 885"/>
                <a:gd name="T7" fmla="*/ 194 h 194"/>
                <a:gd name="T8" fmla="*/ 860 w 885"/>
                <a:gd name="T9" fmla="*/ 162 h 194"/>
              </a:gdLst>
              <a:ahLst/>
              <a:cxnLst>
                <a:cxn ang="0">
                  <a:pos x="T0" y="T1"/>
                </a:cxn>
                <a:cxn ang="0">
                  <a:pos x="T2" y="T3"/>
                </a:cxn>
                <a:cxn ang="0">
                  <a:pos x="T4" y="T5"/>
                </a:cxn>
                <a:cxn ang="0">
                  <a:pos x="T6" y="T7"/>
                </a:cxn>
                <a:cxn ang="0">
                  <a:pos x="T8" y="T9"/>
                </a:cxn>
              </a:cxnLst>
              <a:rect l="0" t="0" r="r" b="b"/>
              <a:pathLst>
                <a:path w="885" h="194">
                  <a:moveTo>
                    <a:pt x="860" y="162"/>
                  </a:moveTo>
                  <a:cubicBezTo>
                    <a:pt x="32" y="3"/>
                    <a:pt x="32" y="3"/>
                    <a:pt x="32" y="3"/>
                  </a:cubicBezTo>
                  <a:cubicBezTo>
                    <a:pt x="17" y="0"/>
                    <a:pt x="3" y="10"/>
                    <a:pt x="0" y="25"/>
                  </a:cubicBezTo>
                  <a:cubicBezTo>
                    <a:pt x="882" y="194"/>
                    <a:pt x="882" y="194"/>
                    <a:pt x="882" y="194"/>
                  </a:cubicBezTo>
                  <a:cubicBezTo>
                    <a:pt x="885" y="179"/>
                    <a:pt x="875" y="165"/>
                    <a:pt x="860" y="16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13" name="Freeform 115"/>
            <p:cNvSpPr>
              <a:spLocks/>
            </p:cNvSpPr>
            <p:nvPr/>
          </p:nvSpPr>
          <p:spPr bwMode="auto">
            <a:xfrm rot="16200000">
              <a:off x="1193836" y="3770160"/>
              <a:ext cx="1666998" cy="1611473"/>
            </a:xfrm>
            <a:custGeom>
              <a:avLst/>
              <a:gdLst>
                <a:gd name="T0" fmla="*/ 9 w 1021"/>
                <a:gd name="T1" fmla="*/ 541 h 987"/>
                <a:gd name="T2" fmla="*/ 640 w 1021"/>
                <a:gd name="T3" fmla="*/ 6 h 987"/>
                <a:gd name="T4" fmla="*/ 667 w 1021"/>
                <a:gd name="T5" fmla="*/ 9 h 987"/>
                <a:gd name="T6" fmla="*/ 1014 w 1021"/>
                <a:gd name="T7" fmla="*/ 418 h 987"/>
                <a:gd name="T8" fmla="*/ 1012 w 1021"/>
                <a:gd name="T9" fmla="*/ 445 h 987"/>
                <a:gd name="T10" fmla="*/ 381 w 1021"/>
                <a:gd name="T11" fmla="*/ 980 h 987"/>
                <a:gd name="T12" fmla="*/ 354 w 1021"/>
                <a:gd name="T13" fmla="*/ 978 h 987"/>
                <a:gd name="T14" fmla="*/ 7 w 1021"/>
                <a:gd name="T15" fmla="*/ 569 h 987"/>
                <a:gd name="T16" fmla="*/ 9 w 1021"/>
                <a:gd name="T17" fmla="*/ 541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1" h="987">
                  <a:moveTo>
                    <a:pt x="9" y="541"/>
                  </a:moveTo>
                  <a:cubicBezTo>
                    <a:pt x="640" y="6"/>
                    <a:pt x="640" y="6"/>
                    <a:pt x="640" y="6"/>
                  </a:cubicBezTo>
                  <a:cubicBezTo>
                    <a:pt x="648" y="0"/>
                    <a:pt x="660" y="1"/>
                    <a:pt x="667" y="9"/>
                  </a:cubicBezTo>
                  <a:cubicBezTo>
                    <a:pt x="1014" y="418"/>
                    <a:pt x="1014" y="418"/>
                    <a:pt x="1014" y="418"/>
                  </a:cubicBezTo>
                  <a:cubicBezTo>
                    <a:pt x="1021" y="426"/>
                    <a:pt x="1020" y="438"/>
                    <a:pt x="1012" y="445"/>
                  </a:cubicBezTo>
                  <a:cubicBezTo>
                    <a:pt x="381" y="980"/>
                    <a:pt x="381" y="980"/>
                    <a:pt x="381" y="980"/>
                  </a:cubicBezTo>
                  <a:cubicBezTo>
                    <a:pt x="373" y="987"/>
                    <a:pt x="361" y="986"/>
                    <a:pt x="354" y="978"/>
                  </a:cubicBezTo>
                  <a:cubicBezTo>
                    <a:pt x="7" y="569"/>
                    <a:pt x="7" y="569"/>
                    <a:pt x="7" y="569"/>
                  </a:cubicBezTo>
                  <a:cubicBezTo>
                    <a:pt x="0" y="560"/>
                    <a:pt x="1" y="548"/>
                    <a:pt x="9" y="5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14" name="Freeform 116"/>
            <p:cNvSpPr>
              <a:spLocks/>
            </p:cNvSpPr>
            <p:nvPr/>
          </p:nvSpPr>
          <p:spPr bwMode="auto">
            <a:xfrm rot="16200000">
              <a:off x="1364281" y="4296988"/>
              <a:ext cx="74892" cy="71019"/>
            </a:xfrm>
            <a:custGeom>
              <a:avLst/>
              <a:gdLst>
                <a:gd name="T0" fmla="*/ 3 w 46"/>
                <a:gd name="T1" fmla="*/ 19 h 44"/>
                <a:gd name="T2" fmla="*/ 23 w 46"/>
                <a:gd name="T3" fmla="*/ 2 h 44"/>
                <a:gd name="T4" fmla="*/ 31 w 46"/>
                <a:gd name="T5" fmla="*/ 2 h 44"/>
                <a:gd name="T6" fmla="*/ 44 w 46"/>
                <a:gd name="T7" fmla="*/ 17 h 44"/>
                <a:gd name="T8" fmla="*/ 43 w 46"/>
                <a:gd name="T9" fmla="*/ 25 h 44"/>
                <a:gd name="T10" fmla="*/ 23 w 46"/>
                <a:gd name="T11" fmla="*/ 42 h 44"/>
                <a:gd name="T12" fmla="*/ 15 w 46"/>
                <a:gd name="T13" fmla="*/ 42 h 44"/>
                <a:gd name="T14" fmla="*/ 2 w 46"/>
                <a:gd name="T15" fmla="*/ 27 h 44"/>
                <a:gd name="T16" fmla="*/ 3 w 46"/>
                <a:gd name="T1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4">
                  <a:moveTo>
                    <a:pt x="3" y="19"/>
                  </a:moveTo>
                  <a:cubicBezTo>
                    <a:pt x="23" y="2"/>
                    <a:pt x="23" y="2"/>
                    <a:pt x="23" y="2"/>
                  </a:cubicBezTo>
                  <a:cubicBezTo>
                    <a:pt x="26" y="0"/>
                    <a:pt x="29" y="0"/>
                    <a:pt x="31" y="2"/>
                  </a:cubicBezTo>
                  <a:cubicBezTo>
                    <a:pt x="44" y="17"/>
                    <a:pt x="44" y="17"/>
                    <a:pt x="44" y="17"/>
                  </a:cubicBezTo>
                  <a:cubicBezTo>
                    <a:pt x="46" y="20"/>
                    <a:pt x="46" y="23"/>
                    <a:pt x="43" y="25"/>
                  </a:cubicBezTo>
                  <a:cubicBezTo>
                    <a:pt x="23" y="42"/>
                    <a:pt x="23" y="42"/>
                    <a:pt x="23" y="42"/>
                  </a:cubicBezTo>
                  <a:cubicBezTo>
                    <a:pt x="21" y="44"/>
                    <a:pt x="17" y="44"/>
                    <a:pt x="15" y="42"/>
                  </a:cubicBezTo>
                  <a:cubicBezTo>
                    <a:pt x="2" y="27"/>
                    <a:pt x="2" y="27"/>
                    <a:pt x="2" y="27"/>
                  </a:cubicBezTo>
                  <a:cubicBezTo>
                    <a:pt x="0" y="24"/>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15" name="Freeform 117"/>
            <p:cNvSpPr>
              <a:spLocks/>
            </p:cNvSpPr>
            <p:nvPr/>
          </p:nvSpPr>
          <p:spPr bwMode="auto">
            <a:xfrm rot="16200000">
              <a:off x="1413347" y="4245337"/>
              <a:ext cx="82639" cy="83930"/>
            </a:xfrm>
            <a:custGeom>
              <a:avLst/>
              <a:gdLst>
                <a:gd name="T0" fmla="*/ 3 w 51"/>
                <a:gd name="T1" fmla="*/ 18 h 51"/>
                <a:gd name="T2" fmla="*/ 22 w 51"/>
                <a:gd name="T3" fmla="*/ 2 h 51"/>
                <a:gd name="T4" fmla="*/ 31 w 51"/>
                <a:gd name="T5" fmla="*/ 3 h 51"/>
                <a:gd name="T6" fmla="*/ 49 w 51"/>
                <a:gd name="T7" fmla="*/ 23 h 51"/>
                <a:gd name="T8" fmla="*/ 48 w 51"/>
                <a:gd name="T9" fmla="*/ 33 h 51"/>
                <a:gd name="T10" fmla="*/ 30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5" y="0"/>
                    <a:pt x="29" y="0"/>
                    <a:pt x="31" y="3"/>
                  </a:cubicBezTo>
                  <a:cubicBezTo>
                    <a:pt x="49" y="23"/>
                    <a:pt x="49" y="23"/>
                    <a:pt x="49" y="23"/>
                  </a:cubicBezTo>
                  <a:cubicBezTo>
                    <a:pt x="51" y="26"/>
                    <a:pt x="51" y="31"/>
                    <a:pt x="48" y="33"/>
                  </a:cubicBezTo>
                  <a:cubicBezTo>
                    <a:pt x="30" y="49"/>
                    <a:pt x="30" y="49"/>
                    <a:pt x="30" y="49"/>
                  </a:cubicBezTo>
                  <a:cubicBezTo>
                    <a:pt x="27" y="51"/>
                    <a:pt x="22" y="51"/>
                    <a:pt x="20" y="48"/>
                  </a:cubicBezTo>
                  <a:cubicBezTo>
                    <a:pt x="3" y="27"/>
                    <a:pt x="3" y="27"/>
                    <a:pt x="3" y="27"/>
                  </a:cubicBezTo>
                  <a:cubicBezTo>
                    <a:pt x="0" y="25"/>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16" name="Freeform 118"/>
            <p:cNvSpPr>
              <a:spLocks/>
            </p:cNvSpPr>
            <p:nvPr/>
          </p:nvSpPr>
          <p:spPr bwMode="auto">
            <a:xfrm rot="16200000">
              <a:off x="1471453" y="4194979"/>
              <a:ext cx="83930" cy="82639"/>
            </a:xfrm>
            <a:custGeom>
              <a:avLst/>
              <a:gdLst>
                <a:gd name="T0" fmla="*/ 3 w 51"/>
                <a:gd name="T1" fmla="*/ 18 h 51"/>
                <a:gd name="T2" fmla="*/ 22 w 51"/>
                <a:gd name="T3" fmla="*/ 2 h 51"/>
                <a:gd name="T4" fmla="*/ 31 w 51"/>
                <a:gd name="T5" fmla="*/ 3 h 51"/>
                <a:gd name="T6" fmla="*/ 49 w 51"/>
                <a:gd name="T7" fmla="*/ 24 h 51"/>
                <a:gd name="T8" fmla="*/ 48 w 51"/>
                <a:gd name="T9" fmla="*/ 33 h 51"/>
                <a:gd name="T10" fmla="*/ 29 w 51"/>
                <a:gd name="T11" fmla="*/ 49 h 51"/>
                <a:gd name="T12" fmla="*/ 20 w 51"/>
                <a:gd name="T13" fmla="*/ 48 h 51"/>
                <a:gd name="T14" fmla="*/ 2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4" y="0"/>
                    <a:pt x="29" y="0"/>
                    <a:pt x="31" y="3"/>
                  </a:cubicBezTo>
                  <a:cubicBezTo>
                    <a:pt x="49" y="24"/>
                    <a:pt x="49" y="24"/>
                    <a:pt x="49" y="24"/>
                  </a:cubicBezTo>
                  <a:cubicBezTo>
                    <a:pt x="51" y="26"/>
                    <a:pt x="51" y="31"/>
                    <a:pt x="48" y="33"/>
                  </a:cubicBezTo>
                  <a:cubicBezTo>
                    <a:pt x="29" y="49"/>
                    <a:pt x="29" y="49"/>
                    <a:pt x="29" y="49"/>
                  </a:cubicBezTo>
                  <a:cubicBezTo>
                    <a:pt x="26" y="51"/>
                    <a:pt x="22" y="51"/>
                    <a:pt x="20" y="48"/>
                  </a:cubicBezTo>
                  <a:cubicBezTo>
                    <a:pt x="2" y="27"/>
                    <a:pt x="2" y="27"/>
                    <a:pt x="2" y="27"/>
                  </a:cubicBezTo>
                  <a:cubicBezTo>
                    <a:pt x="0" y="25"/>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17" name="Freeform 119"/>
            <p:cNvSpPr>
              <a:spLocks/>
            </p:cNvSpPr>
            <p:nvPr/>
          </p:nvSpPr>
          <p:spPr bwMode="auto">
            <a:xfrm rot="16200000">
              <a:off x="1530206" y="4143976"/>
              <a:ext cx="83930" cy="83930"/>
            </a:xfrm>
            <a:custGeom>
              <a:avLst/>
              <a:gdLst>
                <a:gd name="T0" fmla="*/ 3 w 51"/>
                <a:gd name="T1" fmla="*/ 18 h 51"/>
                <a:gd name="T2" fmla="*/ 21 w 51"/>
                <a:gd name="T3" fmla="*/ 2 h 51"/>
                <a:gd name="T4" fmla="*/ 31 w 51"/>
                <a:gd name="T5" fmla="*/ 3 h 51"/>
                <a:gd name="T6" fmla="*/ 48 w 51"/>
                <a:gd name="T7" fmla="*/ 24 h 51"/>
                <a:gd name="T8" fmla="*/ 47 w 51"/>
                <a:gd name="T9" fmla="*/ 33 h 51"/>
                <a:gd name="T10" fmla="*/ 29 w 51"/>
                <a:gd name="T11" fmla="*/ 49 h 51"/>
                <a:gd name="T12" fmla="*/ 19 w 51"/>
                <a:gd name="T13" fmla="*/ 48 h 51"/>
                <a:gd name="T14" fmla="*/ 2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1" y="2"/>
                    <a:pt x="21" y="2"/>
                    <a:pt x="21" y="2"/>
                  </a:cubicBezTo>
                  <a:cubicBezTo>
                    <a:pt x="24" y="0"/>
                    <a:pt x="28" y="0"/>
                    <a:pt x="31" y="3"/>
                  </a:cubicBezTo>
                  <a:cubicBezTo>
                    <a:pt x="48" y="24"/>
                    <a:pt x="48" y="24"/>
                    <a:pt x="48" y="24"/>
                  </a:cubicBezTo>
                  <a:cubicBezTo>
                    <a:pt x="51" y="27"/>
                    <a:pt x="50" y="31"/>
                    <a:pt x="47" y="33"/>
                  </a:cubicBezTo>
                  <a:cubicBezTo>
                    <a:pt x="29" y="49"/>
                    <a:pt x="29" y="49"/>
                    <a:pt x="29" y="49"/>
                  </a:cubicBezTo>
                  <a:cubicBezTo>
                    <a:pt x="26" y="51"/>
                    <a:pt x="22" y="51"/>
                    <a:pt x="19"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18" name="Freeform 120"/>
            <p:cNvSpPr>
              <a:spLocks/>
            </p:cNvSpPr>
            <p:nvPr/>
          </p:nvSpPr>
          <p:spPr bwMode="auto">
            <a:xfrm rot="16200000">
              <a:off x="1588957" y="4095554"/>
              <a:ext cx="83930" cy="82639"/>
            </a:xfrm>
            <a:custGeom>
              <a:avLst/>
              <a:gdLst>
                <a:gd name="T0" fmla="*/ 3 w 51"/>
                <a:gd name="T1" fmla="*/ 18 h 51"/>
                <a:gd name="T2" fmla="*/ 22 w 51"/>
                <a:gd name="T3" fmla="*/ 3 h 51"/>
                <a:gd name="T4" fmla="*/ 31 w 51"/>
                <a:gd name="T5" fmla="*/ 3 h 51"/>
                <a:gd name="T6" fmla="*/ 49 w 51"/>
                <a:gd name="T7" fmla="*/ 24 h 51"/>
                <a:gd name="T8" fmla="*/ 48 w 51"/>
                <a:gd name="T9" fmla="*/ 33 h 51"/>
                <a:gd name="T10" fmla="*/ 30 w 51"/>
                <a:gd name="T11" fmla="*/ 49 h 51"/>
                <a:gd name="T12" fmla="*/ 20 w 51"/>
                <a:gd name="T13" fmla="*/ 48 h 51"/>
                <a:gd name="T14" fmla="*/ 3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3"/>
                    <a:pt x="22" y="3"/>
                    <a:pt x="22" y="3"/>
                  </a:cubicBezTo>
                  <a:cubicBezTo>
                    <a:pt x="25" y="0"/>
                    <a:pt x="29" y="0"/>
                    <a:pt x="31" y="3"/>
                  </a:cubicBezTo>
                  <a:cubicBezTo>
                    <a:pt x="49" y="24"/>
                    <a:pt x="49" y="24"/>
                    <a:pt x="49" y="24"/>
                  </a:cubicBezTo>
                  <a:cubicBezTo>
                    <a:pt x="51" y="27"/>
                    <a:pt x="51" y="31"/>
                    <a:pt x="48" y="33"/>
                  </a:cubicBezTo>
                  <a:cubicBezTo>
                    <a:pt x="30" y="49"/>
                    <a:pt x="30" y="49"/>
                    <a:pt x="30" y="49"/>
                  </a:cubicBezTo>
                  <a:cubicBezTo>
                    <a:pt x="27" y="51"/>
                    <a:pt x="22" y="51"/>
                    <a:pt x="20" y="48"/>
                  </a:cubicBezTo>
                  <a:cubicBezTo>
                    <a:pt x="3" y="28"/>
                    <a:pt x="3" y="28"/>
                    <a:pt x="3" y="28"/>
                  </a:cubicBezTo>
                  <a:cubicBezTo>
                    <a:pt x="0" y="25"/>
                    <a:pt x="1"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19" name="Freeform 121"/>
            <p:cNvSpPr>
              <a:spLocks/>
            </p:cNvSpPr>
            <p:nvPr/>
          </p:nvSpPr>
          <p:spPr bwMode="auto">
            <a:xfrm rot="16200000">
              <a:off x="1648354" y="4043903"/>
              <a:ext cx="83930" cy="85222"/>
            </a:xfrm>
            <a:custGeom>
              <a:avLst/>
              <a:gdLst>
                <a:gd name="T0" fmla="*/ 3 w 51"/>
                <a:gd name="T1" fmla="*/ 18 h 52"/>
                <a:gd name="T2" fmla="*/ 22 w 51"/>
                <a:gd name="T3" fmla="*/ 3 h 52"/>
                <a:gd name="T4" fmla="*/ 31 w 51"/>
                <a:gd name="T5" fmla="*/ 3 h 52"/>
                <a:gd name="T6" fmla="*/ 48 w 51"/>
                <a:gd name="T7" fmla="*/ 24 h 52"/>
                <a:gd name="T8" fmla="*/ 48 w 51"/>
                <a:gd name="T9" fmla="*/ 33 h 52"/>
                <a:gd name="T10" fmla="*/ 29 w 51"/>
                <a:gd name="T11" fmla="*/ 49 h 52"/>
                <a:gd name="T12" fmla="*/ 20 w 51"/>
                <a:gd name="T13" fmla="*/ 48 h 52"/>
                <a:gd name="T14" fmla="*/ 2 w 51"/>
                <a:gd name="T15" fmla="*/ 28 h 52"/>
                <a:gd name="T16" fmla="*/ 3 w 51"/>
                <a:gd name="T17"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3" y="18"/>
                  </a:moveTo>
                  <a:cubicBezTo>
                    <a:pt x="22" y="3"/>
                    <a:pt x="22" y="3"/>
                    <a:pt x="22" y="3"/>
                  </a:cubicBezTo>
                  <a:cubicBezTo>
                    <a:pt x="24" y="0"/>
                    <a:pt x="29" y="1"/>
                    <a:pt x="31" y="3"/>
                  </a:cubicBezTo>
                  <a:cubicBezTo>
                    <a:pt x="48" y="24"/>
                    <a:pt x="48" y="24"/>
                    <a:pt x="48" y="24"/>
                  </a:cubicBezTo>
                  <a:cubicBezTo>
                    <a:pt x="51" y="27"/>
                    <a:pt x="50" y="31"/>
                    <a:pt x="48" y="33"/>
                  </a:cubicBezTo>
                  <a:cubicBezTo>
                    <a:pt x="29" y="49"/>
                    <a:pt x="29" y="49"/>
                    <a:pt x="29" y="49"/>
                  </a:cubicBezTo>
                  <a:cubicBezTo>
                    <a:pt x="26" y="52"/>
                    <a:pt x="22" y="51"/>
                    <a:pt x="20"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20" name="Freeform 122"/>
            <p:cNvSpPr>
              <a:spLocks/>
            </p:cNvSpPr>
            <p:nvPr/>
          </p:nvSpPr>
          <p:spPr bwMode="auto">
            <a:xfrm rot="16200000">
              <a:off x="1413347" y="4353802"/>
              <a:ext cx="74892" cy="73600"/>
            </a:xfrm>
            <a:custGeom>
              <a:avLst/>
              <a:gdLst>
                <a:gd name="T0" fmla="*/ 3 w 46"/>
                <a:gd name="T1" fmla="*/ 19 h 45"/>
                <a:gd name="T2" fmla="*/ 23 w 46"/>
                <a:gd name="T3" fmla="*/ 2 h 45"/>
                <a:gd name="T4" fmla="*/ 31 w 46"/>
                <a:gd name="T5" fmla="*/ 3 h 45"/>
                <a:gd name="T6" fmla="*/ 44 w 46"/>
                <a:gd name="T7" fmla="*/ 18 h 45"/>
                <a:gd name="T8" fmla="*/ 43 w 46"/>
                <a:gd name="T9" fmla="*/ 26 h 45"/>
                <a:gd name="T10" fmla="*/ 23 w 46"/>
                <a:gd name="T11" fmla="*/ 43 h 45"/>
                <a:gd name="T12" fmla="*/ 15 w 46"/>
                <a:gd name="T13" fmla="*/ 42 h 45"/>
                <a:gd name="T14" fmla="*/ 2 w 46"/>
                <a:gd name="T15" fmla="*/ 27 h 45"/>
                <a:gd name="T16" fmla="*/ 3 w 46"/>
                <a:gd name="T1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 y="19"/>
                  </a:moveTo>
                  <a:cubicBezTo>
                    <a:pt x="23" y="2"/>
                    <a:pt x="23" y="2"/>
                    <a:pt x="23" y="2"/>
                  </a:cubicBezTo>
                  <a:cubicBezTo>
                    <a:pt x="26" y="0"/>
                    <a:pt x="29" y="0"/>
                    <a:pt x="31" y="3"/>
                  </a:cubicBezTo>
                  <a:cubicBezTo>
                    <a:pt x="44" y="18"/>
                    <a:pt x="44" y="18"/>
                    <a:pt x="44" y="18"/>
                  </a:cubicBezTo>
                  <a:cubicBezTo>
                    <a:pt x="46" y="20"/>
                    <a:pt x="46" y="24"/>
                    <a:pt x="43" y="26"/>
                  </a:cubicBezTo>
                  <a:cubicBezTo>
                    <a:pt x="23" y="43"/>
                    <a:pt x="23" y="43"/>
                    <a:pt x="23" y="43"/>
                  </a:cubicBezTo>
                  <a:cubicBezTo>
                    <a:pt x="21" y="45"/>
                    <a:pt x="17" y="45"/>
                    <a:pt x="15" y="42"/>
                  </a:cubicBezTo>
                  <a:cubicBezTo>
                    <a:pt x="2" y="27"/>
                    <a:pt x="2" y="27"/>
                    <a:pt x="2" y="27"/>
                  </a:cubicBezTo>
                  <a:cubicBezTo>
                    <a:pt x="0" y="25"/>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21" name="Freeform 123"/>
            <p:cNvSpPr>
              <a:spLocks/>
            </p:cNvSpPr>
            <p:nvPr/>
          </p:nvSpPr>
          <p:spPr bwMode="auto">
            <a:xfrm rot="16200000">
              <a:off x="1458541" y="4307318"/>
              <a:ext cx="136873" cy="130416"/>
            </a:xfrm>
            <a:custGeom>
              <a:avLst/>
              <a:gdLst>
                <a:gd name="T0" fmla="*/ 4 w 84"/>
                <a:gd name="T1" fmla="*/ 46 h 80"/>
                <a:gd name="T2" fmla="*/ 55 w 84"/>
                <a:gd name="T3" fmla="*/ 3 h 80"/>
                <a:gd name="T4" fmla="*/ 65 w 84"/>
                <a:gd name="T5" fmla="*/ 4 h 80"/>
                <a:gd name="T6" fmla="*/ 82 w 84"/>
                <a:gd name="T7" fmla="*/ 24 h 80"/>
                <a:gd name="T8" fmla="*/ 81 w 84"/>
                <a:gd name="T9" fmla="*/ 34 h 80"/>
                <a:gd name="T10" fmla="*/ 30 w 84"/>
                <a:gd name="T11" fmla="*/ 77 h 80"/>
                <a:gd name="T12" fmla="*/ 20 w 84"/>
                <a:gd name="T13" fmla="*/ 76 h 80"/>
                <a:gd name="T14" fmla="*/ 3 w 84"/>
                <a:gd name="T15" fmla="*/ 56 h 80"/>
                <a:gd name="T16" fmla="*/ 4 w 84"/>
                <a:gd name="T17"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80">
                  <a:moveTo>
                    <a:pt x="4" y="46"/>
                  </a:moveTo>
                  <a:cubicBezTo>
                    <a:pt x="55" y="3"/>
                    <a:pt x="55" y="3"/>
                    <a:pt x="55" y="3"/>
                  </a:cubicBezTo>
                  <a:cubicBezTo>
                    <a:pt x="58" y="0"/>
                    <a:pt x="62" y="1"/>
                    <a:pt x="65" y="4"/>
                  </a:cubicBezTo>
                  <a:cubicBezTo>
                    <a:pt x="82" y="24"/>
                    <a:pt x="82" y="24"/>
                    <a:pt x="82" y="24"/>
                  </a:cubicBezTo>
                  <a:cubicBezTo>
                    <a:pt x="84" y="27"/>
                    <a:pt x="84" y="31"/>
                    <a:pt x="81" y="34"/>
                  </a:cubicBezTo>
                  <a:cubicBezTo>
                    <a:pt x="30" y="77"/>
                    <a:pt x="30" y="77"/>
                    <a:pt x="30" y="77"/>
                  </a:cubicBezTo>
                  <a:cubicBezTo>
                    <a:pt x="27" y="80"/>
                    <a:pt x="22" y="79"/>
                    <a:pt x="20" y="76"/>
                  </a:cubicBezTo>
                  <a:cubicBezTo>
                    <a:pt x="3" y="56"/>
                    <a:pt x="3" y="56"/>
                    <a:pt x="3" y="56"/>
                  </a:cubicBezTo>
                  <a:cubicBezTo>
                    <a:pt x="0" y="53"/>
                    <a:pt x="1" y="49"/>
                    <a:pt x="4"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22" name="Freeform 124"/>
            <p:cNvSpPr>
              <a:spLocks/>
            </p:cNvSpPr>
            <p:nvPr/>
          </p:nvSpPr>
          <p:spPr bwMode="auto">
            <a:xfrm rot="16200000">
              <a:off x="1520520" y="4255668"/>
              <a:ext cx="99425" cy="95552"/>
            </a:xfrm>
            <a:custGeom>
              <a:avLst/>
              <a:gdLst>
                <a:gd name="T0" fmla="*/ 4 w 61"/>
                <a:gd name="T1" fmla="*/ 26 h 59"/>
                <a:gd name="T2" fmla="*/ 31 w 61"/>
                <a:gd name="T3" fmla="*/ 2 h 59"/>
                <a:gd name="T4" fmla="*/ 41 w 61"/>
                <a:gd name="T5" fmla="*/ 3 h 59"/>
                <a:gd name="T6" fmla="*/ 58 w 61"/>
                <a:gd name="T7" fmla="*/ 23 h 59"/>
                <a:gd name="T8" fmla="*/ 57 w 61"/>
                <a:gd name="T9" fmla="*/ 33 h 59"/>
                <a:gd name="T10" fmla="*/ 30 w 61"/>
                <a:gd name="T11" fmla="*/ 56 h 59"/>
                <a:gd name="T12" fmla="*/ 20 w 61"/>
                <a:gd name="T13" fmla="*/ 55 h 59"/>
                <a:gd name="T14" fmla="*/ 3 w 61"/>
                <a:gd name="T15" fmla="*/ 36 h 59"/>
                <a:gd name="T16" fmla="*/ 4 w 61"/>
                <a:gd name="T17"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9">
                  <a:moveTo>
                    <a:pt x="4" y="26"/>
                  </a:moveTo>
                  <a:cubicBezTo>
                    <a:pt x="31" y="2"/>
                    <a:pt x="31" y="2"/>
                    <a:pt x="31" y="2"/>
                  </a:cubicBezTo>
                  <a:cubicBezTo>
                    <a:pt x="34" y="0"/>
                    <a:pt x="39" y="0"/>
                    <a:pt x="41" y="3"/>
                  </a:cubicBezTo>
                  <a:cubicBezTo>
                    <a:pt x="58" y="23"/>
                    <a:pt x="58" y="23"/>
                    <a:pt x="58" y="23"/>
                  </a:cubicBezTo>
                  <a:cubicBezTo>
                    <a:pt x="61" y="26"/>
                    <a:pt x="60" y="30"/>
                    <a:pt x="57" y="33"/>
                  </a:cubicBezTo>
                  <a:cubicBezTo>
                    <a:pt x="30" y="56"/>
                    <a:pt x="30" y="56"/>
                    <a:pt x="30" y="56"/>
                  </a:cubicBezTo>
                  <a:cubicBezTo>
                    <a:pt x="27" y="59"/>
                    <a:pt x="22" y="59"/>
                    <a:pt x="20" y="55"/>
                  </a:cubicBezTo>
                  <a:cubicBezTo>
                    <a:pt x="3" y="36"/>
                    <a:pt x="3" y="36"/>
                    <a:pt x="3" y="36"/>
                  </a:cubicBezTo>
                  <a:cubicBezTo>
                    <a:pt x="0" y="33"/>
                    <a:pt x="1" y="28"/>
                    <a:pt x="4" y="2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23" name="Freeform 125"/>
            <p:cNvSpPr>
              <a:spLocks/>
            </p:cNvSpPr>
            <p:nvPr/>
          </p:nvSpPr>
          <p:spPr bwMode="auto">
            <a:xfrm rot="16200000">
              <a:off x="1576045" y="4209182"/>
              <a:ext cx="143328" cy="134290"/>
            </a:xfrm>
            <a:custGeom>
              <a:avLst/>
              <a:gdLst>
                <a:gd name="T0" fmla="*/ 4 w 88"/>
                <a:gd name="T1" fmla="*/ 49 h 82"/>
                <a:gd name="T2" fmla="*/ 59 w 88"/>
                <a:gd name="T3" fmla="*/ 2 h 82"/>
                <a:gd name="T4" fmla="*/ 69 w 88"/>
                <a:gd name="T5" fmla="*/ 3 h 82"/>
                <a:gd name="T6" fmla="*/ 86 w 88"/>
                <a:gd name="T7" fmla="*/ 23 h 82"/>
                <a:gd name="T8" fmla="*/ 85 w 88"/>
                <a:gd name="T9" fmla="*/ 33 h 82"/>
                <a:gd name="T10" fmla="*/ 30 w 88"/>
                <a:gd name="T11" fmla="*/ 80 h 82"/>
                <a:gd name="T12" fmla="*/ 20 w 88"/>
                <a:gd name="T13" fmla="*/ 79 h 82"/>
                <a:gd name="T14" fmla="*/ 3 w 88"/>
                <a:gd name="T15" fmla="*/ 59 h 82"/>
                <a:gd name="T16" fmla="*/ 4 w 88"/>
                <a:gd name="T17" fmla="*/ 4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2">
                  <a:moveTo>
                    <a:pt x="4" y="49"/>
                  </a:moveTo>
                  <a:cubicBezTo>
                    <a:pt x="59" y="2"/>
                    <a:pt x="59" y="2"/>
                    <a:pt x="59" y="2"/>
                  </a:cubicBezTo>
                  <a:cubicBezTo>
                    <a:pt x="62" y="0"/>
                    <a:pt x="67" y="0"/>
                    <a:pt x="69" y="3"/>
                  </a:cubicBezTo>
                  <a:cubicBezTo>
                    <a:pt x="86" y="23"/>
                    <a:pt x="86" y="23"/>
                    <a:pt x="86" y="23"/>
                  </a:cubicBezTo>
                  <a:cubicBezTo>
                    <a:pt x="88" y="26"/>
                    <a:pt x="88" y="30"/>
                    <a:pt x="85" y="33"/>
                  </a:cubicBezTo>
                  <a:cubicBezTo>
                    <a:pt x="30" y="80"/>
                    <a:pt x="30" y="80"/>
                    <a:pt x="30" y="80"/>
                  </a:cubicBezTo>
                  <a:cubicBezTo>
                    <a:pt x="27" y="82"/>
                    <a:pt x="22" y="82"/>
                    <a:pt x="20" y="79"/>
                  </a:cubicBezTo>
                  <a:cubicBezTo>
                    <a:pt x="3" y="59"/>
                    <a:pt x="3" y="59"/>
                    <a:pt x="3" y="59"/>
                  </a:cubicBezTo>
                  <a:cubicBezTo>
                    <a:pt x="0" y="56"/>
                    <a:pt x="1" y="52"/>
                    <a:pt x="4" y="4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24" name="Freeform 126"/>
            <p:cNvSpPr>
              <a:spLocks/>
            </p:cNvSpPr>
            <p:nvPr/>
          </p:nvSpPr>
          <p:spPr bwMode="auto">
            <a:xfrm rot="16200000">
              <a:off x="1639960" y="4154305"/>
              <a:ext cx="82639" cy="82639"/>
            </a:xfrm>
            <a:custGeom>
              <a:avLst/>
              <a:gdLst>
                <a:gd name="T0" fmla="*/ 3 w 51"/>
                <a:gd name="T1" fmla="*/ 18 h 51"/>
                <a:gd name="T2" fmla="*/ 22 w 51"/>
                <a:gd name="T3" fmla="*/ 2 h 51"/>
                <a:gd name="T4" fmla="*/ 31 w 51"/>
                <a:gd name="T5" fmla="*/ 3 h 51"/>
                <a:gd name="T6" fmla="*/ 49 w 51"/>
                <a:gd name="T7" fmla="*/ 23 h 51"/>
                <a:gd name="T8" fmla="*/ 48 w 51"/>
                <a:gd name="T9" fmla="*/ 33 h 51"/>
                <a:gd name="T10" fmla="*/ 30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5" y="0"/>
                    <a:pt x="29" y="0"/>
                    <a:pt x="31" y="3"/>
                  </a:cubicBezTo>
                  <a:cubicBezTo>
                    <a:pt x="49" y="23"/>
                    <a:pt x="49" y="23"/>
                    <a:pt x="49" y="23"/>
                  </a:cubicBezTo>
                  <a:cubicBezTo>
                    <a:pt x="51" y="26"/>
                    <a:pt x="51" y="30"/>
                    <a:pt x="48" y="33"/>
                  </a:cubicBezTo>
                  <a:cubicBezTo>
                    <a:pt x="30" y="49"/>
                    <a:pt x="30" y="49"/>
                    <a:pt x="30" y="49"/>
                  </a:cubicBezTo>
                  <a:cubicBezTo>
                    <a:pt x="27" y="51"/>
                    <a:pt x="22" y="51"/>
                    <a:pt x="20" y="48"/>
                  </a:cubicBezTo>
                  <a:cubicBezTo>
                    <a:pt x="3" y="27"/>
                    <a:pt x="3" y="27"/>
                    <a:pt x="3" y="27"/>
                  </a:cubicBezTo>
                  <a:cubicBezTo>
                    <a:pt x="0" y="24"/>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25" name="Freeform 127"/>
            <p:cNvSpPr>
              <a:spLocks/>
            </p:cNvSpPr>
            <p:nvPr/>
          </p:nvSpPr>
          <p:spPr bwMode="auto">
            <a:xfrm rot="16200000">
              <a:off x="1698712" y="4103301"/>
              <a:ext cx="82639" cy="83930"/>
            </a:xfrm>
            <a:custGeom>
              <a:avLst/>
              <a:gdLst>
                <a:gd name="T0" fmla="*/ 3 w 51"/>
                <a:gd name="T1" fmla="*/ 18 h 51"/>
                <a:gd name="T2" fmla="*/ 22 w 51"/>
                <a:gd name="T3" fmla="*/ 2 h 51"/>
                <a:gd name="T4" fmla="*/ 31 w 51"/>
                <a:gd name="T5" fmla="*/ 3 h 51"/>
                <a:gd name="T6" fmla="*/ 48 w 51"/>
                <a:gd name="T7" fmla="*/ 23 h 51"/>
                <a:gd name="T8" fmla="*/ 48 w 51"/>
                <a:gd name="T9" fmla="*/ 33 h 51"/>
                <a:gd name="T10" fmla="*/ 29 w 51"/>
                <a:gd name="T11" fmla="*/ 49 h 51"/>
                <a:gd name="T12" fmla="*/ 20 w 51"/>
                <a:gd name="T13" fmla="*/ 48 h 51"/>
                <a:gd name="T14" fmla="*/ 2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4" y="0"/>
                    <a:pt x="29" y="0"/>
                    <a:pt x="31" y="3"/>
                  </a:cubicBezTo>
                  <a:cubicBezTo>
                    <a:pt x="48" y="23"/>
                    <a:pt x="48" y="23"/>
                    <a:pt x="48" y="23"/>
                  </a:cubicBezTo>
                  <a:cubicBezTo>
                    <a:pt x="51" y="26"/>
                    <a:pt x="50" y="31"/>
                    <a:pt x="48" y="33"/>
                  </a:cubicBezTo>
                  <a:cubicBezTo>
                    <a:pt x="29" y="49"/>
                    <a:pt x="29" y="49"/>
                    <a:pt x="29" y="49"/>
                  </a:cubicBezTo>
                  <a:cubicBezTo>
                    <a:pt x="26" y="51"/>
                    <a:pt x="22" y="51"/>
                    <a:pt x="20" y="48"/>
                  </a:cubicBezTo>
                  <a:cubicBezTo>
                    <a:pt x="2" y="27"/>
                    <a:pt x="2" y="27"/>
                    <a:pt x="2" y="27"/>
                  </a:cubicBezTo>
                  <a:cubicBezTo>
                    <a:pt x="0" y="25"/>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26" name="Freeform 128"/>
            <p:cNvSpPr>
              <a:spLocks/>
            </p:cNvSpPr>
            <p:nvPr/>
          </p:nvSpPr>
          <p:spPr bwMode="auto">
            <a:xfrm rot="16200000">
              <a:off x="1464997" y="4413199"/>
              <a:ext cx="69727" cy="68436"/>
            </a:xfrm>
            <a:custGeom>
              <a:avLst/>
              <a:gdLst>
                <a:gd name="T0" fmla="*/ 3 w 43"/>
                <a:gd name="T1" fmla="*/ 17 h 42"/>
                <a:gd name="T2" fmla="*/ 20 w 43"/>
                <a:gd name="T3" fmla="*/ 2 h 42"/>
                <a:gd name="T4" fmla="*/ 28 w 43"/>
                <a:gd name="T5" fmla="*/ 2 h 42"/>
                <a:gd name="T6" fmla="*/ 41 w 43"/>
                <a:gd name="T7" fmla="*/ 17 h 42"/>
                <a:gd name="T8" fmla="*/ 40 w 43"/>
                <a:gd name="T9" fmla="*/ 25 h 42"/>
                <a:gd name="T10" fmla="*/ 23 w 43"/>
                <a:gd name="T11" fmla="*/ 40 h 42"/>
                <a:gd name="T12" fmla="*/ 15 w 43"/>
                <a:gd name="T13" fmla="*/ 39 h 42"/>
                <a:gd name="T14" fmla="*/ 2 w 43"/>
                <a:gd name="T15" fmla="*/ 24 h 42"/>
                <a:gd name="T16" fmla="*/ 3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7"/>
                  </a:moveTo>
                  <a:cubicBezTo>
                    <a:pt x="20" y="2"/>
                    <a:pt x="20" y="2"/>
                    <a:pt x="20" y="2"/>
                  </a:cubicBezTo>
                  <a:cubicBezTo>
                    <a:pt x="23" y="0"/>
                    <a:pt x="26" y="0"/>
                    <a:pt x="28" y="2"/>
                  </a:cubicBezTo>
                  <a:cubicBezTo>
                    <a:pt x="41" y="17"/>
                    <a:pt x="41" y="17"/>
                    <a:pt x="41" y="17"/>
                  </a:cubicBezTo>
                  <a:cubicBezTo>
                    <a:pt x="43" y="20"/>
                    <a:pt x="43" y="23"/>
                    <a:pt x="40" y="25"/>
                  </a:cubicBezTo>
                  <a:cubicBezTo>
                    <a:pt x="23" y="40"/>
                    <a:pt x="23" y="40"/>
                    <a:pt x="23" y="40"/>
                  </a:cubicBezTo>
                  <a:cubicBezTo>
                    <a:pt x="21" y="42"/>
                    <a:pt x="17" y="42"/>
                    <a:pt x="15" y="39"/>
                  </a:cubicBezTo>
                  <a:cubicBezTo>
                    <a:pt x="2" y="24"/>
                    <a:pt x="2" y="24"/>
                    <a:pt x="2" y="24"/>
                  </a:cubicBezTo>
                  <a:cubicBezTo>
                    <a:pt x="0" y="22"/>
                    <a:pt x="1" y="18"/>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27" name="Freeform 129"/>
            <p:cNvSpPr>
              <a:spLocks/>
            </p:cNvSpPr>
            <p:nvPr/>
          </p:nvSpPr>
          <p:spPr bwMode="auto">
            <a:xfrm rot="16200000">
              <a:off x="1510836" y="4468078"/>
              <a:ext cx="69727" cy="69727"/>
            </a:xfrm>
            <a:custGeom>
              <a:avLst/>
              <a:gdLst>
                <a:gd name="T0" fmla="*/ 3 w 43"/>
                <a:gd name="T1" fmla="*/ 17 h 43"/>
                <a:gd name="T2" fmla="*/ 21 w 43"/>
                <a:gd name="T3" fmla="*/ 2 h 43"/>
                <a:gd name="T4" fmla="*/ 28 w 43"/>
                <a:gd name="T5" fmla="*/ 3 h 43"/>
                <a:gd name="T6" fmla="*/ 41 w 43"/>
                <a:gd name="T7" fmla="*/ 18 h 43"/>
                <a:gd name="T8" fmla="*/ 41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1" y="2"/>
                    <a:pt x="21" y="2"/>
                    <a:pt x="21" y="2"/>
                  </a:cubicBezTo>
                  <a:cubicBezTo>
                    <a:pt x="23" y="0"/>
                    <a:pt x="27" y="1"/>
                    <a:pt x="28" y="3"/>
                  </a:cubicBezTo>
                  <a:cubicBezTo>
                    <a:pt x="41" y="18"/>
                    <a:pt x="41" y="18"/>
                    <a:pt x="41" y="18"/>
                  </a:cubicBezTo>
                  <a:cubicBezTo>
                    <a:pt x="43" y="20"/>
                    <a:pt x="43" y="24"/>
                    <a:pt x="41" y="26"/>
                  </a:cubicBezTo>
                  <a:cubicBezTo>
                    <a:pt x="23" y="41"/>
                    <a:pt x="23" y="41"/>
                    <a:pt x="23" y="41"/>
                  </a:cubicBezTo>
                  <a:cubicBezTo>
                    <a:pt x="21" y="43"/>
                    <a:pt x="17" y="42"/>
                    <a:pt x="15" y="40"/>
                  </a:cubicBezTo>
                  <a:cubicBezTo>
                    <a:pt x="2" y="25"/>
                    <a:pt x="2" y="25"/>
                    <a:pt x="2" y="25"/>
                  </a:cubicBezTo>
                  <a:cubicBezTo>
                    <a:pt x="0" y="23"/>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28" name="Freeform 130"/>
            <p:cNvSpPr>
              <a:spLocks/>
            </p:cNvSpPr>
            <p:nvPr/>
          </p:nvSpPr>
          <p:spPr bwMode="auto">
            <a:xfrm rot="16200000">
              <a:off x="1557321" y="4522310"/>
              <a:ext cx="71019" cy="68436"/>
            </a:xfrm>
            <a:custGeom>
              <a:avLst/>
              <a:gdLst>
                <a:gd name="T0" fmla="*/ 2 w 43"/>
                <a:gd name="T1" fmla="*/ 17 h 42"/>
                <a:gd name="T2" fmla="*/ 20 w 43"/>
                <a:gd name="T3" fmla="*/ 2 h 42"/>
                <a:gd name="T4" fmla="*/ 28 w 43"/>
                <a:gd name="T5" fmla="*/ 3 h 42"/>
                <a:gd name="T6" fmla="*/ 41 w 43"/>
                <a:gd name="T7" fmla="*/ 18 h 42"/>
                <a:gd name="T8" fmla="*/ 40 w 43"/>
                <a:gd name="T9" fmla="*/ 25 h 42"/>
                <a:gd name="T10" fmla="*/ 22 w 43"/>
                <a:gd name="T11" fmla="*/ 40 h 42"/>
                <a:gd name="T12" fmla="*/ 15 w 43"/>
                <a:gd name="T13" fmla="*/ 40 h 42"/>
                <a:gd name="T14" fmla="*/ 2 w 43"/>
                <a:gd name="T15" fmla="*/ 25 h 42"/>
                <a:gd name="T16" fmla="*/ 2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2" y="17"/>
                  </a:moveTo>
                  <a:cubicBezTo>
                    <a:pt x="20" y="2"/>
                    <a:pt x="20" y="2"/>
                    <a:pt x="20" y="2"/>
                  </a:cubicBezTo>
                  <a:cubicBezTo>
                    <a:pt x="22" y="0"/>
                    <a:pt x="26" y="0"/>
                    <a:pt x="28" y="3"/>
                  </a:cubicBezTo>
                  <a:cubicBezTo>
                    <a:pt x="41" y="18"/>
                    <a:pt x="41" y="18"/>
                    <a:pt x="41" y="18"/>
                  </a:cubicBezTo>
                  <a:cubicBezTo>
                    <a:pt x="43" y="20"/>
                    <a:pt x="42" y="23"/>
                    <a:pt x="40" y="25"/>
                  </a:cubicBezTo>
                  <a:cubicBezTo>
                    <a:pt x="22" y="40"/>
                    <a:pt x="22" y="40"/>
                    <a:pt x="22" y="40"/>
                  </a:cubicBezTo>
                  <a:cubicBezTo>
                    <a:pt x="20" y="42"/>
                    <a:pt x="16" y="42"/>
                    <a:pt x="15" y="40"/>
                  </a:cubicBezTo>
                  <a:cubicBezTo>
                    <a:pt x="2" y="25"/>
                    <a:pt x="2" y="25"/>
                    <a:pt x="2" y="25"/>
                  </a:cubicBezTo>
                  <a:cubicBezTo>
                    <a:pt x="0" y="22"/>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29" name="Freeform 131"/>
            <p:cNvSpPr>
              <a:spLocks/>
            </p:cNvSpPr>
            <p:nvPr/>
          </p:nvSpPr>
          <p:spPr bwMode="auto">
            <a:xfrm rot="16200000">
              <a:off x="1603806" y="4577833"/>
              <a:ext cx="71019" cy="68436"/>
            </a:xfrm>
            <a:custGeom>
              <a:avLst/>
              <a:gdLst>
                <a:gd name="T0" fmla="*/ 3 w 43"/>
                <a:gd name="T1" fmla="*/ 16 h 42"/>
                <a:gd name="T2" fmla="*/ 20 w 43"/>
                <a:gd name="T3" fmla="*/ 2 h 42"/>
                <a:gd name="T4" fmla="*/ 28 w 43"/>
                <a:gd name="T5" fmla="*/ 2 h 42"/>
                <a:gd name="T6" fmla="*/ 41 w 43"/>
                <a:gd name="T7" fmla="*/ 17 h 42"/>
                <a:gd name="T8" fmla="*/ 40 w 43"/>
                <a:gd name="T9" fmla="*/ 25 h 42"/>
                <a:gd name="T10" fmla="*/ 23 w 43"/>
                <a:gd name="T11" fmla="*/ 40 h 42"/>
                <a:gd name="T12" fmla="*/ 15 w 43"/>
                <a:gd name="T13" fmla="*/ 39 h 42"/>
                <a:gd name="T14" fmla="*/ 2 w 43"/>
                <a:gd name="T15" fmla="*/ 24 h 42"/>
                <a:gd name="T16" fmla="*/ 3 w 43"/>
                <a:gd name="T1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6"/>
                  </a:moveTo>
                  <a:cubicBezTo>
                    <a:pt x="20" y="2"/>
                    <a:pt x="20" y="2"/>
                    <a:pt x="20" y="2"/>
                  </a:cubicBezTo>
                  <a:cubicBezTo>
                    <a:pt x="22" y="0"/>
                    <a:pt x="26" y="0"/>
                    <a:pt x="28" y="2"/>
                  </a:cubicBezTo>
                  <a:cubicBezTo>
                    <a:pt x="41" y="17"/>
                    <a:pt x="41" y="17"/>
                    <a:pt x="41" y="17"/>
                  </a:cubicBezTo>
                  <a:cubicBezTo>
                    <a:pt x="43" y="20"/>
                    <a:pt x="42" y="23"/>
                    <a:pt x="40" y="25"/>
                  </a:cubicBezTo>
                  <a:cubicBezTo>
                    <a:pt x="23" y="40"/>
                    <a:pt x="23" y="40"/>
                    <a:pt x="23" y="40"/>
                  </a:cubicBezTo>
                  <a:cubicBezTo>
                    <a:pt x="20" y="42"/>
                    <a:pt x="17" y="42"/>
                    <a:pt x="15" y="39"/>
                  </a:cubicBezTo>
                  <a:cubicBezTo>
                    <a:pt x="2" y="24"/>
                    <a:pt x="2" y="24"/>
                    <a:pt x="2" y="24"/>
                  </a:cubicBezTo>
                  <a:cubicBezTo>
                    <a:pt x="0" y="22"/>
                    <a:pt x="0" y="18"/>
                    <a:pt x="3" y="1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30" name="Freeform 132"/>
            <p:cNvSpPr>
              <a:spLocks/>
            </p:cNvSpPr>
            <p:nvPr/>
          </p:nvSpPr>
          <p:spPr bwMode="auto">
            <a:xfrm rot="16200000">
              <a:off x="1650937" y="4632711"/>
              <a:ext cx="71019" cy="69727"/>
            </a:xfrm>
            <a:custGeom>
              <a:avLst/>
              <a:gdLst>
                <a:gd name="T0" fmla="*/ 3 w 43"/>
                <a:gd name="T1" fmla="*/ 17 h 43"/>
                <a:gd name="T2" fmla="*/ 20 w 43"/>
                <a:gd name="T3" fmla="*/ 2 h 43"/>
                <a:gd name="T4" fmla="*/ 28 w 43"/>
                <a:gd name="T5" fmla="*/ 3 h 43"/>
                <a:gd name="T6" fmla="*/ 41 w 43"/>
                <a:gd name="T7" fmla="*/ 18 h 43"/>
                <a:gd name="T8" fmla="*/ 40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0" y="2"/>
                    <a:pt x="20" y="2"/>
                    <a:pt x="20" y="2"/>
                  </a:cubicBezTo>
                  <a:cubicBezTo>
                    <a:pt x="23" y="0"/>
                    <a:pt x="26" y="1"/>
                    <a:pt x="28" y="3"/>
                  </a:cubicBezTo>
                  <a:cubicBezTo>
                    <a:pt x="41" y="18"/>
                    <a:pt x="41" y="18"/>
                    <a:pt x="41" y="18"/>
                  </a:cubicBezTo>
                  <a:cubicBezTo>
                    <a:pt x="43" y="20"/>
                    <a:pt x="43" y="24"/>
                    <a:pt x="40" y="26"/>
                  </a:cubicBezTo>
                  <a:cubicBezTo>
                    <a:pt x="23" y="41"/>
                    <a:pt x="23" y="41"/>
                    <a:pt x="23" y="41"/>
                  </a:cubicBezTo>
                  <a:cubicBezTo>
                    <a:pt x="20" y="43"/>
                    <a:pt x="17" y="42"/>
                    <a:pt x="15" y="40"/>
                  </a:cubicBezTo>
                  <a:cubicBezTo>
                    <a:pt x="2" y="25"/>
                    <a:pt x="2" y="25"/>
                    <a:pt x="2" y="25"/>
                  </a:cubicBezTo>
                  <a:cubicBezTo>
                    <a:pt x="0" y="23"/>
                    <a:pt x="0"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31" name="Freeform 133"/>
            <p:cNvSpPr>
              <a:spLocks/>
            </p:cNvSpPr>
            <p:nvPr/>
          </p:nvSpPr>
          <p:spPr bwMode="auto">
            <a:xfrm rot="16200000">
              <a:off x="1697421" y="4688235"/>
              <a:ext cx="71019" cy="69727"/>
            </a:xfrm>
            <a:custGeom>
              <a:avLst/>
              <a:gdLst>
                <a:gd name="T0" fmla="*/ 3 w 43"/>
                <a:gd name="T1" fmla="*/ 17 h 42"/>
                <a:gd name="T2" fmla="*/ 21 w 43"/>
                <a:gd name="T3" fmla="*/ 2 h 42"/>
                <a:gd name="T4" fmla="*/ 28 w 43"/>
                <a:gd name="T5" fmla="*/ 2 h 42"/>
                <a:gd name="T6" fmla="*/ 41 w 43"/>
                <a:gd name="T7" fmla="*/ 18 h 42"/>
                <a:gd name="T8" fmla="*/ 41 w 43"/>
                <a:gd name="T9" fmla="*/ 25 h 42"/>
                <a:gd name="T10" fmla="*/ 23 w 43"/>
                <a:gd name="T11" fmla="*/ 40 h 42"/>
                <a:gd name="T12" fmla="*/ 15 w 43"/>
                <a:gd name="T13" fmla="*/ 40 h 42"/>
                <a:gd name="T14" fmla="*/ 2 w 43"/>
                <a:gd name="T15" fmla="*/ 25 h 42"/>
                <a:gd name="T16" fmla="*/ 3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7"/>
                  </a:moveTo>
                  <a:cubicBezTo>
                    <a:pt x="21" y="2"/>
                    <a:pt x="21" y="2"/>
                    <a:pt x="21" y="2"/>
                  </a:cubicBezTo>
                  <a:cubicBezTo>
                    <a:pt x="23" y="0"/>
                    <a:pt x="26" y="0"/>
                    <a:pt x="28" y="2"/>
                  </a:cubicBezTo>
                  <a:cubicBezTo>
                    <a:pt x="41" y="18"/>
                    <a:pt x="41" y="18"/>
                    <a:pt x="41" y="18"/>
                  </a:cubicBezTo>
                  <a:cubicBezTo>
                    <a:pt x="43" y="20"/>
                    <a:pt x="43" y="23"/>
                    <a:pt x="41" y="25"/>
                  </a:cubicBezTo>
                  <a:cubicBezTo>
                    <a:pt x="23" y="40"/>
                    <a:pt x="23" y="40"/>
                    <a:pt x="23" y="40"/>
                  </a:cubicBezTo>
                  <a:cubicBezTo>
                    <a:pt x="21" y="42"/>
                    <a:pt x="17" y="42"/>
                    <a:pt x="15" y="40"/>
                  </a:cubicBezTo>
                  <a:cubicBezTo>
                    <a:pt x="2" y="25"/>
                    <a:pt x="2" y="25"/>
                    <a:pt x="2" y="25"/>
                  </a:cubicBezTo>
                  <a:cubicBezTo>
                    <a:pt x="0" y="22"/>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32" name="Freeform 134"/>
            <p:cNvSpPr>
              <a:spLocks/>
            </p:cNvSpPr>
            <p:nvPr/>
          </p:nvSpPr>
          <p:spPr bwMode="auto">
            <a:xfrm rot="16200000">
              <a:off x="1745843" y="4743112"/>
              <a:ext cx="68436" cy="68436"/>
            </a:xfrm>
            <a:custGeom>
              <a:avLst/>
              <a:gdLst>
                <a:gd name="T0" fmla="*/ 2 w 42"/>
                <a:gd name="T1" fmla="*/ 16 h 42"/>
                <a:gd name="T2" fmla="*/ 20 w 42"/>
                <a:gd name="T3" fmla="*/ 1 h 42"/>
                <a:gd name="T4" fmla="*/ 28 w 42"/>
                <a:gd name="T5" fmla="*/ 2 h 42"/>
                <a:gd name="T6" fmla="*/ 40 w 42"/>
                <a:gd name="T7" fmla="*/ 17 h 42"/>
                <a:gd name="T8" fmla="*/ 40 w 42"/>
                <a:gd name="T9" fmla="*/ 25 h 42"/>
                <a:gd name="T10" fmla="*/ 22 w 42"/>
                <a:gd name="T11" fmla="*/ 40 h 42"/>
                <a:gd name="T12" fmla="*/ 14 w 42"/>
                <a:gd name="T13" fmla="*/ 39 h 42"/>
                <a:gd name="T14" fmla="*/ 2 w 42"/>
                <a:gd name="T15" fmla="*/ 24 h 42"/>
                <a:gd name="T16" fmla="*/ 2 w 42"/>
                <a:gd name="T17"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2" y="16"/>
                  </a:moveTo>
                  <a:cubicBezTo>
                    <a:pt x="20" y="1"/>
                    <a:pt x="20" y="1"/>
                    <a:pt x="20" y="1"/>
                  </a:cubicBezTo>
                  <a:cubicBezTo>
                    <a:pt x="22" y="0"/>
                    <a:pt x="26" y="0"/>
                    <a:pt x="28" y="2"/>
                  </a:cubicBezTo>
                  <a:cubicBezTo>
                    <a:pt x="40" y="17"/>
                    <a:pt x="40" y="17"/>
                    <a:pt x="40" y="17"/>
                  </a:cubicBezTo>
                  <a:cubicBezTo>
                    <a:pt x="42" y="20"/>
                    <a:pt x="42" y="23"/>
                    <a:pt x="40" y="25"/>
                  </a:cubicBezTo>
                  <a:cubicBezTo>
                    <a:pt x="22" y="40"/>
                    <a:pt x="22" y="40"/>
                    <a:pt x="22" y="40"/>
                  </a:cubicBezTo>
                  <a:cubicBezTo>
                    <a:pt x="20" y="42"/>
                    <a:pt x="16" y="42"/>
                    <a:pt x="14" y="39"/>
                  </a:cubicBezTo>
                  <a:cubicBezTo>
                    <a:pt x="2" y="24"/>
                    <a:pt x="2" y="24"/>
                    <a:pt x="2" y="24"/>
                  </a:cubicBezTo>
                  <a:cubicBezTo>
                    <a:pt x="0" y="22"/>
                    <a:pt x="0" y="18"/>
                    <a:pt x="2" y="1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33" name="Freeform 135"/>
            <p:cNvSpPr>
              <a:spLocks/>
            </p:cNvSpPr>
            <p:nvPr/>
          </p:nvSpPr>
          <p:spPr bwMode="auto">
            <a:xfrm rot="16200000">
              <a:off x="1791682" y="4796700"/>
              <a:ext cx="69727" cy="71019"/>
            </a:xfrm>
            <a:custGeom>
              <a:avLst/>
              <a:gdLst>
                <a:gd name="T0" fmla="*/ 2 w 43"/>
                <a:gd name="T1" fmla="*/ 17 h 43"/>
                <a:gd name="T2" fmla="*/ 20 w 43"/>
                <a:gd name="T3" fmla="*/ 2 h 43"/>
                <a:gd name="T4" fmla="*/ 28 w 43"/>
                <a:gd name="T5" fmla="*/ 3 h 43"/>
                <a:gd name="T6" fmla="*/ 41 w 43"/>
                <a:gd name="T7" fmla="*/ 18 h 43"/>
                <a:gd name="T8" fmla="*/ 40 w 43"/>
                <a:gd name="T9" fmla="*/ 26 h 43"/>
                <a:gd name="T10" fmla="*/ 22 w 43"/>
                <a:gd name="T11" fmla="*/ 41 h 43"/>
                <a:gd name="T12" fmla="*/ 15 w 43"/>
                <a:gd name="T13" fmla="*/ 40 h 43"/>
                <a:gd name="T14" fmla="*/ 2 w 43"/>
                <a:gd name="T15" fmla="*/ 25 h 43"/>
                <a:gd name="T16" fmla="*/ 2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2" y="17"/>
                  </a:moveTo>
                  <a:cubicBezTo>
                    <a:pt x="20" y="2"/>
                    <a:pt x="20" y="2"/>
                    <a:pt x="20" y="2"/>
                  </a:cubicBezTo>
                  <a:cubicBezTo>
                    <a:pt x="22" y="0"/>
                    <a:pt x="26" y="0"/>
                    <a:pt x="28" y="3"/>
                  </a:cubicBezTo>
                  <a:cubicBezTo>
                    <a:pt x="41" y="18"/>
                    <a:pt x="41" y="18"/>
                    <a:pt x="41" y="18"/>
                  </a:cubicBezTo>
                  <a:cubicBezTo>
                    <a:pt x="43" y="20"/>
                    <a:pt x="42" y="24"/>
                    <a:pt x="40" y="26"/>
                  </a:cubicBezTo>
                  <a:cubicBezTo>
                    <a:pt x="22" y="41"/>
                    <a:pt x="22" y="41"/>
                    <a:pt x="22" y="41"/>
                  </a:cubicBezTo>
                  <a:cubicBezTo>
                    <a:pt x="20" y="43"/>
                    <a:pt x="17" y="42"/>
                    <a:pt x="15" y="40"/>
                  </a:cubicBezTo>
                  <a:cubicBezTo>
                    <a:pt x="2" y="25"/>
                    <a:pt x="2" y="25"/>
                    <a:pt x="2" y="25"/>
                  </a:cubicBezTo>
                  <a:cubicBezTo>
                    <a:pt x="0" y="23"/>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34" name="Freeform 136"/>
            <p:cNvSpPr>
              <a:spLocks/>
            </p:cNvSpPr>
            <p:nvPr/>
          </p:nvSpPr>
          <p:spPr bwMode="auto">
            <a:xfrm rot="16200000">
              <a:off x="1838166" y="4853515"/>
              <a:ext cx="69727" cy="68436"/>
            </a:xfrm>
            <a:custGeom>
              <a:avLst/>
              <a:gdLst>
                <a:gd name="T0" fmla="*/ 3 w 43"/>
                <a:gd name="T1" fmla="*/ 17 h 42"/>
                <a:gd name="T2" fmla="*/ 20 w 43"/>
                <a:gd name="T3" fmla="*/ 2 h 42"/>
                <a:gd name="T4" fmla="*/ 28 w 43"/>
                <a:gd name="T5" fmla="*/ 2 h 42"/>
                <a:gd name="T6" fmla="*/ 41 w 43"/>
                <a:gd name="T7" fmla="*/ 18 h 42"/>
                <a:gd name="T8" fmla="*/ 40 w 43"/>
                <a:gd name="T9" fmla="*/ 25 h 42"/>
                <a:gd name="T10" fmla="*/ 23 w 43"/>
                <a:gd name="T11" fmla="*/ 40 h 42"/>
                <a:gd name="T12" fmla="*/ 15 w 43"/>
                <a:gd name="T13" fmla="*/ 40 h 42"/>
                <a:gd name="T14" fmla="*/ 2 w 43"/>
                <a:gd name="T15" fmla="*/ 25 h 42"/>
                <a:gd name="T16" fmla="*/ 3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3" y="17"/>
                  </a:moveTo>
                  <a:cubicBezTo>
                    <a:pt x="20" y="2"/>
                    <a:pt x="20" y="2"/>
                    <a:pt x="20" y="2"/>
                  </a:cubicBezTo>
                  <a:cubicBezTo>
                    <a:pt x="23" y="0"/>
                    <a:pt x="26" y="0"/>
                    <a:pt x="28" y="2"/>
                  </a:cubicBezTo>
                  <a:cubicBezTo>
                    <a:pt x="41" y="18"/>
                    <a:pt x="41" y="18"/>
                    <a:pt x="41" y="18"/>
                  </a:cubicBezTo>
                  <a:cubicBezTo>
                    <a:pt x="43" y="20"/>
                    <a:pt x="43" y="23"/>
                    <a:pt x="40" y="25"/>
                  </a:cubicBezTo>
                  <a:cubicBezTo>
                    <a:pt x="23" y="40"/>
                    <a:pt x="23" y="40"/>
                    <a:pt x="23" y="40"/>
                  </a:cubicBezTo>
                  <a:cubicBezTo>
                    <a:pt x="20" y="42"/>
                    <a:pt x="17" y="42"/>
                    <a:pt x="15" y="40"/>
                  </a:cubicBezTo>
                  <a:cubicBezTo>
                    <a:pt x="2" y="25"/>
                    <a:pt x="2" y="25"/>
                    <a:pt x="2" y="25"/>
                  </a:cubicBezTo>
                  <a:cubicBezTo>
                    <a:pt x="0" y="22"/>
                    <a:pt x="0"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35" name="Freeform 137"/>
            <p:cNvSpPr>
              <a:spLocks/>
            </p:cNvSpPr>
            <p:nvPr/>
          </p:nvSpPr>
          <p:spPr bwMode="auto">
            <a:xfrm rot="16200000">
              <a:off x="1885297" y="4908393"/>
              <a:ext cx="69727" cy="69727"/>
            </a:xfrm>
            <a:custGeom>
              <a:avLst/>
              <a:gdLst>
                <a:gd name="T0" fmla="*/ 3 w 43"/>
                <a:gd name="T1" fmla="*/ 17 h 43"/>
                <a:gd name="T2" fmla="*/ 21 w 43"/>
                <a:gd name="T3" fmla="*/ 2 h 43"/>
                <a:gd name="T4" fmla="*/ 28 w 43"/>
                <a:gd name="T5" fmla="*/ 3 h 43"/>
                <a:gd name="T6" fmla="*/ 41 w 43"/>
                <a:gd name="T7" fmla="*/ 18 h 43"/>
                <a:gd name="T8" fmla="*/ 41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1" y="2"/>
                    <a:pt x="21" y="2"/>
                    <a:pt x="21" y="2"/>
                  </a:cubicBezTo>
                  <a:cubicBezTo>
                    <a:pt x="23" y="0"/>
                    <a:pt x="26" y="1"/>
                    <a:pt x="28" y="3"/>
                  </a:cubicBezTo>
                  <a:cubicBezTo>
                    <a:pt x="41" y="18"/>
                    <a:pt x="41" y="18"/>
                    <a:pt x="41" y="18"/>
                  </a:cubicBezTo>
                  <a:cubicBezTo>
                    <a:pt x="43" y="21"/>
                    <a:pt x="43" y="24"/>
                    <a:pt x="41" y="26"/>
                  </a:cubicBezTo>
                  <a:cubicBezTo>
                    <a:pt x="23" y="41"/>
                    <a:pt x="23" y="41"/>
                    <a:pt x="23" y="41"/>
                  </a:cubicBezTo>
                  <a:cubicBezTo>
                    <a:pt x="21" y="43"/>
                    <a:pt x="17" y="43"/>
                    <a:pt x="15" y="40"/>
                  </a:cubicBezTo>
                  <a:cubicBezTo>
                    <a:pt x="2" y="25"/>
                    <a:pt x="2" y="25"/>
                    <a:pt x="2" y="25"/>
                  </a:cubicBezTo>
                  <a:cubicBezTo>
                    <a:pt x="0" y="23"/>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36" name="Freeform 138"/>
            <p:cNvSpPr>
              <a:spLocks/>
            </p:cNvSpPr>
            <p:nvPr/>
          </p:nvSpPr>
          <p:spPr bwMode="auto">
            <a:xfrm rot="16200000">
              <a:off x="1933074" y="4962624"/>
              <a:ext cx="68436" cy="71019"/>
            </a:xfrm>
            <a:custGeom>
              <a:avLst/>
              <a:gdLst>
                <a:gd name="T0" fmla="*/ 2 w 42"/>
                <a:gd name="T1" fmla="*/ 17 h 43"/>
                <a:gd name="T2" fmla="*/ 20 w 42"/>
                <a:gd name="T3" fmla="*/ 2 h 43"/>
                <a:gd name="T4" fmla="*/ 28 w 42"/>
                <a:gd name="T5" fmla="*/ 3 h 43"/>
                <a:gd name="T6" fmla="*/ 40 w 42"/>
                <a:gd name="T7" fmla="*/ 18 h 43"/>
                <a:gd name="T8" fmla="*/ 40 w 42"/>
                <a:gd name="T9" fmla="*/ 26 h 43"/>
                <a:gd name="T10" fmla="*/ 22 w 42"/>
                <a:gd name="T11" fmla="*/ 41 h 43"/>
                <a:gd name="T12" fmla="*/ 14 w 42"/>
                <a:gd name="T13" fmla="*/ 40 h 43"/>
                <a:gd name="T14" fmla="*/ 2 w 42"/>
                <a:gd name="T15" fmla="*/ 25 h 43"/>
                <a:gd name="T16" fmla="*/ 2 w 42"/>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2" y="17"/>
                  </a:moveTo>
                  <a:cubicBezTo>
                    <a:pt x="20" y="2"/>
                    <a:pt x="20" y="2"/>
                    <a:pt x="20" y="2"/>
                  </a:cubicBezTo>
                  <a:cubicBezTo>
                    <a:pt x="22" y="0"/>
                    <a:pt x="26" y="0"/>
                    <a:pt x="28" y="3"/>
                  </a:cubicBezTo>
                  <a:cubicBezTo>
                    <a:pt x="40" y="18"/>
                    <a:pt x="40" y="18"/>
                    <a:pt x="40" y="18"/>
                  </a:cubicBezTo>
                  <a:cubicBezTo>
                    <a:pt x="42" y="20"/>
                    <a:pt x="42" y="24"/>
                    <a:pt x="40" y="26"/>
                  </a:cubicBezTo>
                  <a:cubicBezTo>
                    <a:pt x="22" y="41"/>
                    <a:pt x="22" y="41"/>
                    <a:pt x="22" y="41"/>
                  </a:cubicBezTo>
                  <a:cubicBezTo>
                    <a:pt x="20" y="43"/>
                    <a:pt x="16" y="42"/>
                    <a:pt x="14" y="40"/>
                  </a:cubicBezTo>
                  <a:cubicBezTo>
                    <a:pt x="2" y="25"/>
                    <a:pt x="2" y="25"/>
                    <a:pt x="2" y="25"/>
                  </a:cubicBezTo>
                  <a:cubicBezTo>
                    <a:pt x="0" y="23"/>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37" name="Freeform 139"/>
            <p:cNvSpPr>
              <a:spLocks/>
            </p:cNvSpPr>
            <p:nvPr/>
          </p:nvSpPr>
          <p:spPr bwMode="auto">
            <a:xfrm rot="16200000">
              <a:off x="1978913" y="5018793"/>
              <a:ext cx="69727" cy="68436"/>
            </a:xfrm>
            <a:custGeom>
              <a:avLst/>
              <a:gdLst>
                <a:gd name="T0" fmla="*/ 2 w 43"/>
                <a:gd name="T1" fmla="*/ 17 h 42"/>
                <a:gd name="T2" fmla="*/ 20 w 43"/>
                <a:gd name="T3" fmla="*/ 2 h 42"/>
                <a:gd name="T4" fmla="*/ 28 w 43"/>
                <a:gd name="T5" fmla="*/ 2 h 42"/>
                <a:gd name="T6" fmla="*/ 41 w 43"/>
                <a:gd name="T7" fmla="*/ 18 h 42"/>
                <a:gd name="T8" fmla="*/ 40 w 43"/>
                <a:gd name="T9" fmla="*/ 25 h 42"/>
                <a:gd name="T10" fmla="*/ 22 w 43"/>
                <a:gd name="T11" fmla="*/ 40 h 42"/>
                <a:gd name="T12" fmla="*/ 15 w 43"/>
                <a:gd name="T13" fmla="*/ 40 h 42"/>
                <a:gd name="T14" fmla="*/ 2 w 43"/>
                <a:gd name="T15" fmla="*/ 24 h 42"/>
                <a:gd name="T16" fmla="*/ 2 w 43"/>
                <a:gd name="T17"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2">
                  <a:moveTo>
                    <a:pt x="2" y="17"/>
                  </a:moveTo>
                  <a:cubicBezTo>
                    <a:pt x="20" y="2"/>
                    <a:pt x="20" y="2"/>
                    <a:pt x="20" y="2"/>
                  </a:cubicBezTo>
                  <a:cubicBezTo>
                    <a:pt x="22" y="0"/>
                    <a:pt x="26" y="0"/>
                    <a:pt x="28" y="2"/>
                  </a:cubicBezTo>
                  <a:cubicBezTo>
                    <a:pt x="41" y="18"/>
                    <a:pt x="41" y="18"/>
                    <a:pt x="41" y="18"/>
                  </a:cubicBezTo>
                  <a:cubicBezTo>
                    <a:pt x="43" y="20"/>
                    <a:pt x="42" y="23"/>
                    <a:pt x="40" y="25"/>
                  </a:cubicBezTo>
                  <a:cubicBezTo>
                    <a:pt x="22" y="40"/>
                    <a:pt x="22" y="40"/>
                    <a:pt x="22" y="40"/>
                  </a:cubicBezTo>
                  <a:cubicBezTo>
                    <a:pt x="20" y="42"/>
                    <a:pt x="17" y="42"/>
                    <a:pt x="15" y="40"/>
                  </a:cubicBezTo>
                  <a:cubicBezTo>
                    <a:pt x="2" y="24"/>
                    <a:pt x="2" y="24"/>
                    <a:pt x="2" y="24"/>
                  </a:cubicBezTo>
                  <a:cubicBezTo>
                    <a:pt x="0" y="22"/>
                    <a:pt x="0" y="19"/>
                    <a:pt x="2"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38" name="Freeform 140"/>
            <p:cNvSpPr>
              <a:spLocks/>
            </p:cNvSpPr>
            <p:nvPr/>
          </p:nvSpPr>
          <p:spPr bwMode="auto">
            <a:xfrm rot="16200000">
              <a:off x="2025397" y="5073026"/>
              <a:ext cx="69727" cy="71019"/>
            </a:xfrm>
            <a:custGeom>
              <a:avLst/>
              <a:gdLst>
                <a:gd name="T0" fmla="*/ 3 w 43"/>
                <a:gd name="T1" fmla="*/ 17 h 43"/>
                <a:gd name="T2" fmla="*/ 20 w 43"/>
                <a:gd name="T3" fmla="*/ 2 h 43"/>
                <a:gd name="T4" fmla="*/ 28 w 43"/>
                <a:gd name="T5" fmla="*/ 3 h 43"/>
                <a:gd name="T6" fmla="*/ 41 w 43"/>
                <a:gd name="T7" fmla="*/ 18 h 43"/>
                <a:gd name="T8" fmla="*/ 40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0" y="2"/>
                    <a:pt x="20" y="2"/>
                    <a:pt x="20" y="2"/>
                  </a:cubicBezTo>
                  <a:cubicBezTo>
                    <a:pt x="23" y="0"/>
                    <a:pt x="26" y="1"/>
                    <a:pt x="28" y="3"/>
                  </a:cubicBezTo>
                  <a:cubicBezTo>
                    <a:pt x="41" y="18"/>
                    <a:pt x="41" y="18"/>
                    <a:pt x="41" y="18"/>
                  </a:cubicBezTo>
                  <a:cubicBezTo>
                    <a:pt x="43" y="20"/>
                    <a:pt x="43" y="24"/>
                    <a:pt x="40" y="26"/>
                  </a:cubicBezTo>
                  <a:cubicBezTo>
                    <a:pt x="23" y="41"/>
                    <a:pt x="23" y="41"/>
                    <a:pt x="23" y="41"/>
                  </a:cubicBezTo>
                  <a:cubicBezTo>
                    <a:pt x="20" y="43"/>
                    <a:pt x="17" y="43"/>
                    <a:pt x="15" y="40"/>
                  </a:cubicBezTo>
                  <a:cubicBezTo>
                    <a:pt x="2" y="25"/>
                    <a:pt x="2" y="25"/>
                    <a:pt x="2" y="25"/>
                  </a:cubicBezTo>
                  <a:cubicBezTo>
                    <a:pt x="0" y="23"/>
                    <a:pt x="0"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39" name="Freeform 141"/>
            <p:cNvSpPr>
              <a:spLocks/>
            </p:cNvSpPr>
            <p:nvPr/>
          </p:nvSpPr>
          <p:spPr bwMode="auto">
            <a:xfrm rot="16200000">
              <a:off x="2072528" y="5129196"/>
              <a:ext cx="69727" cy="69727"/>
            </a:xfrm>
            <a:custGeom>
              <a:avLst/>
              <a:gdLst>
                <a:gd name="T0" fmla="*/ 3 w 43"/>
                <a:gd name="T1" fmla="*/ 17 h 43"/>
                <a:gd name="T2" fmla="*/ 20 w 43"/>
                <a:gd name="T3" fmla="*/ 2 h 43"/>
                <a:gd name="T4" fmla="*/ 28 w 43"/>
                <a:gd name="T5" fmla="*/ 3 h 43"/>
                <a:gd name="T6" fmla="*/ 41 w 43"/>
                <a:gd name="T7" fmla="*/ 18 h 43"/>
                <a:gd name="T8" fmla="*/ 40 w 43"/>
                <a:gd name="T9" fmla="*/ 26 h 43"/>
                <a:gd name="T10" fmla="*/ 23 w 43"/>
                <a:gd name="T11" fmla="*/ 41 h 43"/>
                <a:gd name="T12" fmla="*/ 15 w 43"/>
                <a:gd name="T13" fmla="*/ 40 h 43"/>
                <a:gd name="T14" fmla="*/ 2 w 43"/>
                <a:gd name="T15" fmla="*/ 25 h 43"/>
                <a:gd name="T16" fmla="*/ 3 w 43"/>
                <a:gd name="T17" fmla="*/ 1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3">
                  <a:moveTo>
                    <a:pt x="3" y="17"/>
                  </a:moveTo>
                  <a:cubicBezTo>
                    <a:pt x="20" y="2"/>
                    <a:pt x="20" y="2"/>
                    <a:pt x="20" y="2"/>
                  </a:cubicBezTo>
                  <a:cubicBezTo>
                    <a:pt x="23" y="0"/>
                    <a:pt x="26" y="0"/>
                    <a:pt x="28" y="3"/>
                  </a:cubicBezTo>
                  <a:cubicBezTo>
                    <a:pt x="41" y="18"/>
                    <a:pt x="41" y="18"/>
                    <a:pt x="41" y="18"/>
                  </a:cubicBezTo>
                  <a:cubicBezTo>
                    <a:pt x="43" y="20"/>
                    <a:pt x="43" y="24"/>
                    <a:pt x="40" y="26"/>
                  </a:cubicBezTo>
                  <a:cubicBezTo>
                    <a:pt x="23" y="41"/>
                    <a:pt x="23" y="41"/>
                    <a:pt x="23" y="41"/>
                  </a:cubicBezTo>
                  <a:cubicBezTo>
                    <a:pt x="20" y="43"/>
                    <a:pt x="17" y="42"/>
                    <a:pt x="15" y="40"/>
                  </a:cubicBezTo>
                  <a:cubicBezTo>
                    <a:pt x="2" y="25"/>
                    <a:pt x="2" y="25"/>
                    <a:pt x="2" y="25"/>
                  </a:cubicBezTo>
                  <a:cubicBezTo>
                    <a:pt x="0" y="22"/>
                    <a:pt x="1" y="19"/>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40" name="Freeform 142"/>
            <p:cNvSpPr>
              <a:spLocks/>
            </p:cNvSpPr>
            <p:nvPr/>
          </p:nvSpPr>
          <p:spPr bwMode="auto">
            <a:xfrm rot="16200000">
              <a:off x="2120949" y="5186655"/>
              <a:ext cx="74892" cy="73600"/>
            </a:xfrm>
            <a:custGeom>
              <a:avLst/>
              <a:gdLst>
                <a:gd name="T0" fmla="*/ 3 w 46"/>
                <a:gd name="T1" fmla="*/ 19 h 45"/>
                <a:gd name="T2" fmla="*/ 23 w 46"/>
                <a:gd name="T3" fmla="*/ 2 h 45"/>
                <a:gd name="T4" fmla="*/ 31 w 46"/>
                <a:gd name="T5" fmla="*/ 3 h 45"/>
                <a:gd name="T6" fmla="*/ 44 w 46"/>
                <a:gd name="T7" fmla="*/ 18 h 45"/>
                <a:gd name="T8" fmla="*/ 43 w 46"/>
                <a:gd name="T9" fmla="*/ 25 h 45"/>
                <a:gd name="T10" fmla="*/ 23 w 46"/>
                <a:gd name="T11" fmla="*/ 43 h 45"/>
                <a:gd name="T12" fmla="*/ 15 w 46"/>
                <a:gd name="T13" fmla="*/ 42 h 45"/>
                <a:gd name="T14" fmla="*/ 2 w 46"/>
                <a:gd name="T15" fmla="*/ 27 h 45"/>
                <a:gd name="T16" fmla="*/ 3 w 46"/>
                <a:gd name="T1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 y="19"/>
                  </a:moveTo>
                  <a:cubicBezTo>
                    <a:pt x="23" y="2"/>
                    <a:pt x="23" y="2"/>
                    <a:pt x="23" y="2"/>
                  </a:cubicBezTo>
                  <a:cubicBezTo>
                    <a:pt x="26" y="0"/>
                    <a:pt x="29" y="0"/>
                    <a:pt x="31" y="3"/>
                  </a:cubicBezTo>
                  <a:cubicBezTo>
                    <a:pt x="44" y="18"/>
                    <a:pt x="44" y="18"/>
                    <a:pt x="44" y="18"/>
                  </a:cubicBezTo>
                  <a:cubicBezTo>
                    <a:pt x="46" y="20"/>
                    <a:pt x="46" y="24"/>
                    <a:pt x="43" y="25"/>
                  </a:cubicBezTo>
                  <a:cubicBezTo>
                    <a:pt x="23" y="43"/>
                    <a:pt x="23" y="43"/>
                    <a:pt x="23" y="43"/>
                  </a:cubicBezTo>
                  <a:cubicBezTo>
                    <a:pt x="21" y="45"/>
                    <a:pt x="17" y="44"/>
                    <a:pt x="15" y="42"/>
                  </a:cubicBezTo>
                  <a:cubicBezTo>
                    <a:pt x="2" y="27"/>
                    <a:pt x="2" y="27"/>
                    <a:pt x="2" y="27"/>
                  </a:cubicBezTo>
                  <a:cubicBezTo>
                    <a:pt x="0" y="25"/>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41" name="Freeform 143"/>
            <p:cNvSpPr>
              <a:spLocks/>
            </p:cNvSpPr>
            <p:nvPr/>
          </p:nvSpPr>
          <p:spPr bwMode="auto">
            <a:xfrm rot="16200000">
              <a:off x="1557967" y="4417073"/>
              <a:ext cx="83930" cy="82639"/>
            </a:xfrm>
            <a:custGeom>
              <a:avLst/>
              <a:gdLst>
                <a:gd name="T0" fmla="*/ 3 w 51"/>
                <a:gd name="T1" fmla="*/ 18 h 51"/>
                <a:gd name="T2" fmla="*/ 21 w 51"/>
                <a:gd name="T3" fmla="*/ 3 h 51"/>
                <a:gd name="T4" fmla="*/ 31 w 51"/>
                <a:gd name="T5" fmla="*/ 4 h 51"/>
                <a:gd name="T6" fmla="*/ 48 w 51"/>
                <a:gd name="T7" fmla="*/ 24 h 51"/>
                <a:gd name="T8" fmla="*/ 47 w 51"/>
                <a:gd name="T9" fmla="*/ 34 h 51"/>
                <a:gd name="T10" fmla="*/ 29 w 51"/>
                <a:gd name="T11" fmla="*/ 49 h 51"/>
                <a:gd name="T12" fmla="*/ 20 w 51"/>
                <a:gd name="T13" fmla="*/ 48 h 51"/>
                <a:gd name="T14" fmla="*/ 2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1" y="3"/>
                    <a:pt x="21" y="3"/>
                    <a:pt x="21" y="3"/>
                  </a:cubicBezTo>
                  <a:cubicBezTo>
                    <a:pt x="24" y="0"/>
                    <a:pt x="28" y="1"/>
                    <a:pt x="31" y="4"/>
                  </a:cubicBezTo>
                  <a:cubicBezTo>
                    <a:pt x="48" y="24"/>
                    <a:pt x="48" y="24"/>
                    <a:pt x="48" y="24"/>
                  </a:cubicBezTo>
                  <a:cubicBezTo>
                    <a:pt x="51" y="27"/>
                    <a:pt x="50" y="31"/>
                    <a:pt x="47" y="34"/>
                  </a:cubicBezTo>
                  <a:cubicBezTo>
                    <a:pt x="29" y="49"/>
                    <a:pt x="29" y="49"/>
                    <a:pt x="29" y="49"/>
                  </a:cubicBezTo>
                  <a:cubicBezTo>
                    <a:pt x="27" y="51"/>
                    <a:pt x="22" y="51"/>
                    <a:pt x="20"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42" name="Freeform 144"/>
            <p:cNvSpPr>
              <a:spLocks/>
            </p:cNvSpPr>
            <p:nvPr/>
          </p:nvSpPr>
          <p:spPr bwMode="auto">
            <a:xfrm rot="16200000">
              <a:off x="1608971" y="4478408"/>
              <a:ext cx="83930" cy="81348"/>
            </a:xfrm>
            <a:custGeom>
              <a:avLst/>
              <a:gdLst>
                <a:gd name="T0" fmla="*/ 4 w 51"/>
                <a:gd name="T1" fmla="*/ 17 h 50"/>
                <a:gd name="T2" fmla="*/ 22 w 51"/>
                <a:gd name="T3" fmla="*/ 2 h 50"/>
                <a:gd name="T4" fmla="*/ 31 w 51"/>
                <a:gd name="T5" fmla="*/ 3 h 50"/>
                <a:gd name="T6" fmla="*/ 49 w 51"/>
                <a:gd name="T7" fmla="*/ 23 h 50"/>
                <a:gd name="T8" fmla="*/ 48 w 51"/>
                <a:gd name="T9" fmla="*/ 33 h 50"/>
                <a:gd name="T10" fmla="*/ 30 w 51"/>
                <a:gd name="T11" fmla="*/ 48 h 50"/>
                <a:gd name="T12" fmla="*/ 20 w 51"/>
                <a:gd name="T13" fmla="*/ 47 h 50"/>
                <a:gd name="T14" fmla="*/ 3 w 51"/>
                <a:gd name="T15" fmla="*/ 27 h 50"/>
                <a:gd name="T16" fmla="*/ 4 w 51"/>
                <a:gd name="T17"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0">
                  <a:moveTo>
                    <a:pt x="4" y="17"/>
                  </a:moveTo>
                  <a:cubicBezTo>
                    <a:pt x="22" y="2"/>
                    <a:pt x="22" y="2"/>
                    <a:pt x="22" y="2"/>
                  </a:cubicBezTo>
                  <a:cubicBezTo>
                    <a:pt x="24" y="0"/>
                    <a:pt x="29" y="0"/>
                    <a:pt x="31" y="3"/>
                  </a:cubicBezTo>
                  <a:cubicBezTo>
                    <a:pt x="49" y="23"/>
                    <a:pt x="49" y="23"/>
                    <a:pt x="49" y="23"/>
                  </a:cubicBezTo>
                  <a:cubicBezTo>
                    <a:pt x="51" y="26"/>
                    <a:pt x="51" y="30"/>
                    <a:pt x="48" y="33"/>
                  </a:cubicBezTo>
                  <a:cubicBezTo>
                    <a:pt x="30" y="48"/>
                    <a:pt x="30" y="48"/>
                    <a:pt x="30" y="48"/>
                  </a:cubicBezTo>
                  <a:cubicBezTo>
                    <a:pt x="27" y="50"/>
                    <a:pt x="23" y="50"/>
                    <a:pt x="20" y="47"/>
                  </a:cubicBezTo>
                  <a:cubicBezTo>
                    <a:pt x="3" y="27"/>
                    <a:pt x="3" y="27"/>
                    <a:pt x="3" y="27"/>
                  </a:cubicBezTo>
                  <a:cubicBezTo>
                    <a:pt x="0" y="24"/>
                    <a:pt x="1" y="20"/>
                    <a:pt x="4"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43" name="Freeform 145"/>
            <p:cNvSpPr>
              <a:spLocks/>
            </p:cNvSpPr>
            <p:nvPr/>
          </p:nvSpPr>
          <p:spPr bwMode="auto">
            <a:xfrm rot="16200000">
              <a:off x="1661912" y="4536514"/>
              <a:ext cx="81348" cy="83930"/>
            </a:xfrm>
            <a:custGeom>
              <a:avLst/>
              <a:gdLst>
                <a:gd name="T0" fmla="*/ 3 w 50"/>
                <a:gd name="T1" fmla="*/ 17 h 51"/>
                <a:gd name="T2" fmla="*/ 21 w 50"/>
                <a:gd name="T3" fmla="*/ 2 h 51"/>
                <a:gd name="T4" fmla="*/ 30 w 50"/>
                <a:gd name="T5" fmla="*/ 3 h 51"/>
                <a:gd name="T6" fmla="*/ 48 w 50"/>
                <a:gd name="T7" fmla="*/ 23 h 51"/>
                <a:gd name="T8" fmla="*/ 47 w 50"/>
                <a:gd name="T9" fmla="*/ 33 h 51"/>
                <a:gd name="T10" fmla="*/ 29 w 50"/>
                <a:gd name="T11" fmla="*/ 48 h 51"/>
                <a:gd name="T12" fmla="*/ 20 w 50"/>
                <a:gd name="T13" fmla="*/ 47 h 51"/>
                <a:gd name="T14" fmla="*/ 2 w 50"/>
                <a:gd name="T15" fmla="*/ 27 h 51"/>
                <a:gd name="T16" fmla="*/ 3 w 50"/>
                <a:gd name="T1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7"/>
                  </a:moveTo>
                  <a:cubicBezTo>
                    <a:pt x="21" y="2"/>
                    <a:pt x="21" y="2"/>
                    <a:pt x="21" y="2"/>
                  </a:cubicBezTo>
                  <a:cubicBezTo>
                    <a:pt x="24" y="0"/>
                    <a:pt x="28" y="0"/>
                    <a:pt x="30" y="3"/>
                  </a:cubicBezTo>
                  <a:cubicBezTo>
                    <a:pt x="48" y="23"/>
                    <a:pt x="48" y="23"/>
                    <a:pt x="48" y="23"/>
                  </a:cubicBezTo>
                  <a:cubicBezTo>
                    <a:pt x="50" y="26"/>
                    <a:pt x="50" y="30"/>
                    <a:pt x="47" y="33"/>
                  </a:cubicBezTo>
                  <a:cubicBezTo>
                    <a:pt x="29" y="48"/>
                    <a:pt x="29" y="48"/>
                    <a:pt x="29" y="48"/>
                  </a:cubicBezTo>
                  <a:cubicBezTo>
                    <a:pt x="26" y="51"/>
                    <a:pt x="22" y="50"/>
                    <a:pt x="20" y="47"/>
                  </a:cubicBezTo>
                  <a:cubicBezTo>
                    <a:pt x="2" y="27"/>
                    <a:pt x="2" y="27"/>
                    <a:pt x="2" y="27"/>
                  </a:cubicBezTo>
                  <a:cubicBezTo>
                    <a:pt x="0" y="24"/>
                    <a:pt x="0" y="20"/>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44" name="Freeform 146"/>
            <p:cNvSpPr>
              <a:spLocks/>
            </p:cNvSpPr>
            <p:nvPr/>
          </p:nvSpPr>
          <p:spPr bwMode="auto">
            <a:xfrm rot="16200000">
              <a:off x="1711624" y="4596556"/>
              <a:ext cx="83930" cy="82639"/>
            </a:xfrm>
            <a:custGeom>
              <a:avLst/>
              <a:gdLst>
                <a:gd name="T0" fmla="*/ 3 w 51"/>
                <a:gd name="T1" fmla="*/ 17 h 51"/>
                <a:gd name="T2" fmla="*/ 21 w 51"/>
                <a:gd name="T3" fmla="*/ 2 h 51"/>
                <a:gd name="T4" fmla="*/ 31 w 51"/>
                <a:gd name="T5" fmla="*/ 3 h 51"/>
                <a:gd name="T6" fmla="*/ 48 w 51"/>
                <a:gd name="T7" fmla="*/ 24 h 51"/>
                <a:gd name="T8" fmla="*/ 48 w 51"/>
                <a:gd name="T9" fmla="*/ 33 h 51"/>
                <a:gd name="T10" fmla="*/ 29 w 51"/>
                <a:gd name="T11" fmla="*/ 48 h 51"/>
                <a:gd name="T12" fmla="*/ 20 w 51"/>
                <a:gd name="T13" fmla="*/ 47 h 51"/>
                <a:gd name="T14" fmla="*/ 2 w 51"/>
                <a:gd name="T15" fmla="*/ 27 h 51"/>
                <a:gd name="T16" fmla="*/ 3 w 51"/>
                <a:gd name="T17"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7"/>
                  </a:moveTo>
                  <a:cubicBezTo>
                    <a:pt x="21" y="2"/>
                    <a:pt x="21" y="2"/>
                    <a:pt x="21" y="2"/>
                  </a:cubicBezTo>
                  <a:cubicBezTo>
                    <a:pt x="24" y="0"/>
                    <a:pt x="28" y="0"/>
                    <a:pt x="31" y="3"/>
                  </a:cubicBezTo>
                  <a:cubicBezTo>
                    <a:pt x="48" y="24"/>
                    <a:pt x="48" y="24"/>
                    <a:pt x="48" y="24"/>
                  </a:cubicBezTo>
                  <a:cubicBezTo>
                    <a:pt x="51" y="26"/>
                    <a:pt x="50" y="31"/>
                    <a:pt x="48" y="33"/>
                  </a:cubicBezTo>
                  <a:cubicBezTo>
                    <a:pt x="29" y="48"/>
                    <a:pt x="29" y="48"/>
                    <a:pt x="29" y="48"/>
                  </a:cubicBezTo>
                  <a:cubicBezTo>
                    <a:pt x="27" y="51"/>
                    <a:pt x="22" y="50"/>
                    <a:pt x="20" y="47"/>
                  </a:cubicBezTo>
                  <a:cubicBezTo>
                    <a:pt x="2" y="27"/>
                    <a:pt x="2" y="27"/>
                    <a:pt x="2" y="27"/>
                  </a:cubicBezTo>
                  <a:cubicBezTo>
                    <a:pt x="0" y="24"/>
                    <a:pt x="1" y="20"/>
                    <a:pt x="3"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45" name="Freeform 147"/>
            <p:cNvSpPr>
              <a:spLocks/>
            </p:cNvSpPr>
            <p:nvPr/>
          </p:nvSpPr>
          <p:spPr bwMode="auto">
            <a:xfrm rot="16200000">
              <a:off x="1763275" y="4655954"/>
              <a:ext cx="81348" cy="82639"/>
            </a:xfrm>
            <a:custGeom>
              <a:avLst/>
              <a:gdLst>
                <a:gd name="T0" fmla="*/ 3 w 50"/>
                <a:gd name="T1" fmla="*/ 18 h 51"/>
                <a:gd name="T2" fmla="*/ 21 w 50"/>
                <a:gd name="T3" fmla="*/ 2 h 51"/>
                <a:gd name="T4" fmla="*/ 30 w 50"/>
                <a:gd name="T5" fmla="*/ 3 h 51"/>
                <a:gd name="T6" fmla="*/ 48 w 50"/>
                <a:gd name="T7" fmla="*/ 24 h 51"/>
                <a:gd name="T8" fmla="*/ 47 w 50"/>
                <a:gd name="T9" fmla="*/ 33 h 51"/>
                <a:gd name="T10" fmla="*/ 29 w 50"/>
                <a:gd name="T11" fmla="*/ 48 h 51"/>
                <a:gd name="T12" fmla="*/ 19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0" y="3"/>
                  </a:cubicBezTo>
                  <a:cubicBezTo>
                    <a:pt x="48" y="24"/>
                    <a:pt x="48" y="24"/>
                    <a:pt x="48" y="24"/>
                  </a:cubicBezTo>
                  <a:cubicBezTo>
                    <a:pt x="50" y="26"/>
                    <a:pt x="50" y="31"/>
                    <a:pt x="47" y="33"/>
                  </a:cubicBezTo>
                  <a:cubicBezTo>
                    <a:pt x="29" y="48"/>
                    <a:pt x="29" y="48"/>
                    <a:pt x="29" y="48"/>
                  </a:cubicBezTo>
                  <a:cubicBezTo>
                    <a:pt x="26" y="51"/>
                    <a:pt x="22" y="50"/>
                    <a:pt x="19"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46" name="Freeform 148"/>
            <p:cNvSpPr>
              <a:spLocks/>
            </p:cNvSpPr>
            <p:nvPr/>
          </p:nvSpPr>
          <p:spPr bwMode="auto">
            <a:xfrm rot="16200000">
              <a:off x="1813633" y="4716642"/>
              <a:ext cx="81348" cy="82639"/>
            </a:xfrm>
            <a:custGeom>
              <a:avLst/>
              <a:gdLst>
                <a:gd name="T0" fmla="*/ 3 w 50"/>
                <a:gd name="T1" fmla="*/ 18 h 51"/>
                <a:gd name="T2" fmla="*/ 21 w 50"/>
                <a:gd name="T3" fmla="*/ 2 h 51"/>
                <a:gd name="T4" fmla="*/ 30 w 50"/>
                <a:gd name="T5" fmla="*/ 3 h 51"/>
                <a:gd name="T6" fmla="*/ 48 w 50"/>
                <a:gd name="T7" fmla="*/ 24 h 51"/>
                <a:gd name="T8" fmla="*/ 47 w 50"/>
                <a:gd name="T9" fmla="*/ 33 h 51"/>
                <a:gd name="T10" fmla="*/ 29 w 50"/>
                <a:gd name="T11" fmla="*/ 48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0" y="3"/>
                  </a:cubicBezTo>
                  <a:cubicBezTo>
                    <a:pt x="48" y="24"/>
                    <a:pt x="48" y="24"/>
                    <a:pt x="48" y="24"/>
                  </a:cubicBezTo>
                  <a:cubicBezTo>
                    <a:pt x="50" y="26"/>
                    <a:pt x="50" y="31"/>
                    <a:pt x="47" y="33"/>
                  </a:cubicBezTo>
                  <a:cubicBezTo>
                    <a:pt x="29" y="48"/>
                    <a:pt x="29" y="48"/>
                    <a:pt x="29" y="48"/>
                  </a:cubicBezTo>
                  <a:cubicBezTo>
                    <a:pt x="26" y="51"/>
                    <a:pt x="22" y="50"/>
                    <a:pt x="20"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47" name="Freeform 149"/>
            <p:cNvSpPr>
              <a:spLocks/>
            </p:cNvSpPr>
            <p:nvPr/>
          </p:nvSpPr>
          <p:spPr bwMode="auto">
            <a:xfrm rot="16200000">
              <a:off x="1863991" y="4776039"/>
              <a:ext cx="82639" cy="83930"/>
            </a:xfrm>
            <a:custGeom>
              <a:avLst/>
              <a:gdLst>
                <a:gd name="T0" fmla="*/ 3 w 51"/>
                <a:gd name="T1" fmla="*/ 18 h 51"/>
                <a:gd name="T2" fmla="*/ 22 w 51"/>
                <a:gd name="T3" fmla="*/ 2 h 51"/>
                <a:gd name="T4" fmla="*/ 31 w 51"/>
                <a:gd name="T5" fmla="*/ 3 h 51"/>
                <a:gd name="T6" fmla="*/ 48 w 51"/>
                <a:gd name="T7" fmla="*/ 24 h 51"/>
                <a:gd name="T8" fmla="*/ 48 w 51"/>
                <a:gd name="T9" fmla="*/ 33 h 51"/>
                <a:gd name="T10" fmla="*/ 29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2"/>
                    <a:pt x="22" y="2"/>
                    <a:pt x="22" y="2"/>
                  </a:cubicBezTo>
                  <a:cubicBezTo>
                    <a:pt x="24" y="0"/>
                    <a:pt x="28" y="0"/>
                    <a:pt x="31" y="3"/>
                  </a:cubicBezTo>
                  <a:cubicBezTo>
                    <a:pt x="48" y="24"/>
                    <a:pt x="48" y="24"/>
                    <a:pt x="48" y="24"/>
                  </a:cubicBezTo>
                  <a:cubicBezTo>
                    <a:pt x="51" y="27"/>
                    <a:pt x="50" y="31"/>
                    <a:pt x="48" y="33"/>
                  </a:cubicBezTo>
                  <a:cubicBezTo>
                    <a:pt x="29" y="49"/>
                    <a:pt x="29" y="49"/>
                    <a:pt x="29" y="49"/>
                  </a:cubicBezTo>
                  <a:cubicBezTo>
                    <a:pt x="27" y="51"/>
                    <a:pt x="23" y="51"/>
                    <a:pt x="20" y="48"/>
                  </a:cubicBezTo>
                  <a:cubicBezTo>
                    <a:pt x="3" y="27"/>
                    <a:pt x="3" y="27"/>
                    <a:pt x="3" y="27"/>
                  </a:cubicBezTo>
                  <a:cubicBezTo>
                    <a:pt x="0" y="24"/>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48" name="Freeform 150"/>
            <p:cNvSpPr>
              <a:spLocks/>
            </p:cNvSpPr>
            <p:nvPr/>
          </p:nvSpPr>
          <p:spPr bwMode="auto">
            <a:xfrm rot="16200000">
              <a:off x="1914996" y="4834792"/>
              <a:ext cx="81348" cy="83930"/>
            </a:xfrm>
            <a:custGeom>
              <a:avLst/>
              <a:gdLst>
                <a:gd name="T0" fmla="*/ 3 w 50"/>
                <a:gd name="T1" fmla="*/ 18 h 51"/>
                <a:gd name="T2" fmla="*/ 21 w 50"/>
                <a:gd name="T3" fmla="*/ 2 h 51"/>
                <a:gd name="T4" fmla="*/ 30 w 50"/>
                <a:gd name="T5" fmla="*/ 3 h 51"/>
                <a:gd name="T6" fmla="*/ 48 w 50"/>
                <a:gd name="T7" fmla="*/ 24 h 51"/>
                <a:gd name="T8" fmla="*/ 47 w 50"/>
                <a:gd name="T9" fmla="*/ 33 h 51"/>
                <a:gd name="T10" fmla="*/ 29 w 50"/>
                <a:gd name="T11" fmla="*/ 49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0" y="3"/>
                  </a:cubicBezTo>
                  <a:cubicBezTo>
                    <a:pt x="48" y="24"/>
                    <a:pt x="48" y="24"/>
                    <a:pt x="48" y="24"/>
                  </a:cubicBezTo>
                  <a:cubicBezTo>
                    <a:pt x="50" y="27"/>
                    <a:pt x="50" y="31"/>
                    <a:pt x="47" y="33"/>
                  </a:cubicBezTo>
                  <a:cubicBezTo>
                    <a:pt x="29" y="49"/>
                    <a:pt x="29" y="49"/>
                    <a:pt x="29" y="49"/>
                  </a:cubicBezTo>
                  <a:cubicBezTo>
                    <a:pt x="26" y="51"/>
                    <a:pt x="22" y="51"/>
                    <a:pt x="20"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49" name="Freeform 151"/>
            <p:cNvSpPr>
              <a:spLocks/>
            </p:cNvSpPr>
            <p:nvPr/>
          </p:nvSpPr>
          <p:spPr bwMode="auto">
            <a:xfrm rot="16200000">
              <a:off x="1965355" y="4895480"/>
              <a:ext cx="81348" cy="83930"/>
            </a:xfrm>
            <a:custGeom>
              <a:avLst/>
              <a:gdLst>
                <a:gd name="T0" fmla="*/ 3 w 50"/>
                <a:gd name="T1" fmla="*/ 18 h 51"/>
                <a:gd name="T2" fmla="*/ 21 w 50"/>
                <a:gd name="T3" fmla="*/ 2 h 51"/>
                <a:gd name="T4" fmla="*/ 31 w 50"/>
                <a:gd name="T5" fmla="*/ 3 h 51"/>
                <a:gd name="T6" fmla="*/ 48 w 50"/>
                <a:gd name="T7" fmla="*/ 24 h 51"/>
                <a:gd name="T8" fmla="*/ 47 w 50"/>
                <a:gd name="T9" fmla="*/ 33 h 51"/>
                <a:gd name="T10" fmla="*/ 29 w 50"/>
                <a:gd name="T11" fmla="*/ 49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2"/>
                    <a:pt x="21" y="2"/>
                    <a:pt x="21" y="2"/>
                  </a:cubicBezTo>
                  <a:cubicBezTo>
                    <a:pt x="24" y="0"/>
                    <a:pt x="28" y="0"/>
                    <a:pt x="31" y="3"/>
                  </a:cubicBezTo>
                  <a:cubicBezTo>
                    <a:pt x="48" y="24"/>
                    <a:pt x="48" y="24"/>
                    <a:pt x="48" y="24"/>
                  </a:cubicBezTo>
                  <a:cubicBezTo>
                    <a:pt x="50" y="27"/>
                    <a:pt x="50" y="31"/>
                    <a:pt x="47" y="33"/>
                  </a:cubicBezTo>
                  <a:cubicBezTo>
                    <a:pt x="29" y="49"/>
                    <a:pt x="29" y="49"/>
                    <a:pt x="29" y="49"/>
                  </a:cubicBezTo>
                  <a:cubicBezTo>
                    <a:pt x="26" y="51"/>
                    <a:pt x="22" y="51"/>
                    <a:pt x="20" y="48"/>
                  </a:cubicBezTo>
                  <a:cubicBezTo>
                    <a:pt x="2" y="27"/>
                    <a:pt x="2" y="27"/>
                    <a:pt x="2" y="27"/>
                  </a:cubicBezTo>
                  <a:cubicBezTo>
                    <a:pt x="0" y="24"/>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50" name="Freeform 152"/>
            <p:cNvSpPr>
              <a:spLocks/>
            </p:cNvSpPr>
            <p:nvPr/>
          </p:nvSpPr>
          <p:spPr bwMode="auto">
            <a:xfrm rot="16200000">
              <a:off x="2015713" y="4956168"/>
              <a:ext cx="82639" cy="82639"/>
            </a:xfrm>
            <a:custGeom>
              <a:avLst/>
              <a:gdLst>
                <a:gd name="T0" fmla="*/ 3 w 51"/>
                <a:gd name="T1" fmla="*/ 18 h 51"/>
                <a:gd name="T2" fmla="*/ 22 w 51"/>
                <a:gd name="T3" fmla="*/ 3 h 51"/>
                <a:gd name="T4" fmla="*/ 31 w 51"/>
                <a:gd name="T5" fmla="*/ 3 h 51"/>
                <a:gd name="T6" fmla="*/ 48 w 51"/>
                <a:gd name="T7" fmla="*/ 24 h 51"/>
                <a:gd name="T8" fmla="*/ 48 w 51"/>
                <a:gd name="T9" fmla="*/ 33 h 51"/>
                <a:gd name="T10" fmla="*/ 30 w 51"/>
                <a:gd name="T11" fmla="*/ 49 h 51"/>
                <a:gd name="T12" fmla="*/ 20 w 51"/>
                <a:gd name="T13" fmla="*/ 48 h 51"/>
                <a:gd name="T14" fmla="*/ 3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3"/>
                    <a:pt x="22" y="3"/>
                    <a:pt x="22" y="3"/>
                  </a:cubicBezTo>
                  <a:cubicBezTo>
                    <a:pt x="24" y="0"/>
                    <a:pt x="29" y="1"/>
                    <a:pt x="31" y="3"/>
                  </a:cubicBezTo>
                  <a:cubicBezTo>
                    <a:pt x="48" y="24"/>
                    <a:pt x="48" y="24"/>
                    <a:pt x="48" y="24"/>
                  </a:cubicBezTo>
                  <a:cubicBezTo>
                    <a:pt x="51" y="27"/>
                    <a:pt x="50" y="31"/>
                    <a:pt x="48" y="33"/>
                  </a:cubicBezTo>
                  <a:cubicBezTo>
                    <a:pt x="30" y="49"/>
                    <a:pt x="30" y="49"/>
                    <a:pt x="30" y="49"/>
                  </a:cubicBezTo>
                  <a:cubicBezTo>
                    <a:pt x="27" y="51"/>
                    <a:pt x="23" y="51"/>
                    <a:pt x="20" y="48"/>
                  </a:cubicBezTo>
                  <a:cubicBezTo>
                    <a:pt x="3" y="27"/>
                    <a:pt x="3" y="27"/>
                    <a:pt x="3" y="27"/>
                  </a:cubicBezTo>
                  <a:cubicBezTo>
                    <a:pt x="0" y="25"/>
                    <a:pt x="1"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51" name="Freeform 153"/>
            <p:cNvSpPr>
              <a:spLocks/>
            </p:cNvSpPr>
            <p:nvPr/>
          </p:nvSpPr>
          <p:spPr bwMode="auto">
            <a:xfrm rot="16200000">
              <a:off x="2066072" y="5015565"/>
              <a:ext cx="82639" cy="82639"/>
            </a:xfrm>
            <a:custGeom>
              <a:avLst/>
              <a:gdLst>
                <a:gd name="T0" fmla="*/ 3 w 50"/>
                <a:gd name="T1" fmla="*/ 18 h 51"/>
                <a:gd name="T2" fmla="*/ 21 w 50"/>
                <a:gd name="T3" fmla="*/ 3 h 51"/>
                <a:gd name="T4" fmla="*/ 30 w 50"/>
                <a:gd name="T5" fmla="*/ 3 h 51"/>
                <a:gd name="T6" fmla="*/ 48 w 50"/>
                <a:gd name="T7" fmla="*/ 24 h 51"/>
                <a:gd name="T8" fmla="*/ 47 w 50"/>
                <a:gd name="T9" fmla="*/ 33 h 51"/>
                <a:gd name="T10" fmla="*/ 29 w 50"/>
                <a:gd name="T11" fmla="*/ 49 h 51"/>
                <a:gd name="T12" fmla="*/ 20 w 50"/>
                <a:gd name="T13" fmla="*/ 48 h 51"/>
                <a:gd name="T14" fmla="*/ 2 w 50"/>
                <a:gd name="T15" fmla="*/ 27 h 51"/>
                <a:gd name="T16" fmla="*/ 3 w 50"/>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1">
                  <a:moveTo>
                    <a:pt x="3" y="18"/>
                  </a:moveTo>
                  <a:cubicBezTo>
                    <a:pt x="21" y="3"/>
                    <a:pt x="21" y="3"/>
                    <a:pt x="21" y="3"/>
                  </a:cubicBezTo>
                  <a:cubicBezTo>
                    <a:pt x="24" y="0"/>
                    <a:pt x="28" y="1"/>
                    <a:pt x="30" y="3"/>
                  </a:cubicBezTo>
                  <a:cubicBezTo>
                    <a:pt x="48" y="24"/>
                    <a:pt x="48" y="24"/>
                    <a:pt x="48" y="24"/>
                  </a:cubicBezTo>
                  <a:cubicBezTo>
                    <a:pt x="50" y="27"/>
                    <a:pt x="50" y="31"/>
                    <a:pt x="47" y="33"/>
                  </a:cubicBezTo>
                  <a:cubicBezTo>
                    <a:pt x="29" y="49"/>
                    <a:pt x="29" y="49"/>
                    <a:pt x="29" y="49"/>
                  </a:cubicBezTo>
                  <a:cubicBezTo>
                    <a:pt x="26" y="51"/>
                    <a:pt x="22" y="51"/>
                    <a:pt x="20" y="48"/>
                  </a:cubicBezTo>
                  <a:cubicBezTo>
                    <a:pt x="2" y="27"/>
                    <a:pt x="2" y="27"/>
                    <a:pt x="2" y="27"/>
                  </a:cubicBezTo>
                  <a:cubicBezTo>
                    <a:pt x="0" y="25"/>
                    <a:pt x="0" y="20"/>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52" name="Freeform 154"/>
            <p:cNvSpPr>
              <a:spLocks/>
            </p:cNvSpPr>
            <p:nvPr/>
          </p:nvSpPr>
          <p:spPr bwMode="auto">
            <a:xfrm rot="16200000">
              <a:off x="2116430" y="5074963"/>
              <a:ext cx="82639" cy="82639"/>
            </a:xfrm>
            <a:custGeom>
              <a:avLst/>
              <a:gdLst>
                <a:gd name="T0" fmla="*/ 3 w 51"/>
                <a:gd name="T1" fmla="*/ 18 h 51"/>
                <a:gd name="T2" fmla="*/ 21 w 51"/>
                <a:gd name="T3" fmla="*/ 3 h 51"/>
                <a:gd name="T4" fmla="*/ 31 w 51"/>
                <a:gd name="T5" fmla="*/ 4 h 51"/>
                <a:gd name="T6" fmla="*/ 48 w 51"/>
                <a:gd name="T7" fmla="*/ 24 h 51"/>
                <a:gd name="T8" fmla="*/ 47 w 51"/>
                <a:gd name="T9" fmla="*/ 34 h 51"/>
                <a:gd name="T10" fmla="*/ 29 w 51"/>
                <a:gd name="T11" fmla="*/ 49 h 51"/>
                <a:gd name="T12" fmla="*/ 20 w 51"/>
                <a:gd name="T13" fmla="*/ 48 h 51"/>
                <a:gd name="T14" fmla="*/ 2 w 51"/>
                <a:gd name="T15" fmla="*/ 27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1" y="3"/>
                    <a:pt x="21" y="3"/>
                    <a:pt x="21" y="3"/>
                  </a:cubicBezTo>
                  <a:cubicBezTo>
                    <a:pt x="24" y="0"/>
                    <a:pt x="28" y="1"/>
                    <a:pt x="31" y="4"/>
                  </a:cubicBezTo>
                  <a:cubicBezTo>
                    <a:pt x="48" y="24"/>
                    <a:pt x="48" y="24"/>
                    <a:pt x="48" y="24"/>
                  </a:cubicBezTo>
                  <a:cubicBezTo>
                    <a:pt x="51" y="27"/>
                    <a:pt x="50" y="31"/>
                    <a:pt x="47" y="34"/>
                  </a:cubicBezTo>
                  <a:cubicBezTo>
                    <a:pt x="29" y="49"/>
                    <a:pt x="29" y="49"/>
                    <a:pt x="29" y="49"/>
                  </a:cubicBezTo>
                  <a:cubicBezTo>
                    <a:pt x="27" y="51"/>
                    <a:pt x="22" y="51"/>
                    <a:pt x="20" y="48"/>
                  </a:cubicBezTo>
                  <a:cubicBezTo>
                    <a:pt x="2" y="27"/>
                    <a:pt x="2" y="27"/>
                    <a:pt x="2" y="27"/>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53" name="Freeform 155"/>
            <p:cNvSpPr>
              <a:spLocks/>
            </p:cNvSpPr>
            <p:nvPr/>
          </p:nvSpPr>
          <p:spPr bwMode="auto">
            <a:xfrm rot="16200000">
              <a:off x="2168726" y="5136297"/>
              <a:ext cx="82639" cy="83930"/>
            </a:xfrm>
            <a:custGeom>
              <a:avLst/>
              <a:gdLst>
                <a:gd name="T0" fmla="*/ 3 w 51"/>
                <a:gd name="T1" fmla="*/ 18 h 51"/>
                <a:gd name="T2" fmla="*/ 22 w 51"/>
                <a:gd name="T3" fmla="*/ 3 h 51"/>
                <a:gd name="T4" fmla="*/ 31 w 51"/>
                <a:gd name="T5" fmla="*/ 3 h 51"/>
                <a:gd name="T6" fmla="*/ 49 w 51"/>
                <a:gd name="T7" fmla="*/ 24 h 51"/>
                <a:gd name="T8" fmla="*/ 48 w 51"/>
                <a:gd name="T9" fmla="*/ 33 h 51"/>
                <a:gd name="T10" fmla="*/ 29 w 51"/>
                <a:gd name="T11" fmla="*/ 49 h 51"/>
                <a:gd name="T12" fmla="*/ 20 w 51"/>
                <a:gd name="T13" fmla="*/ 48 h 51"/>
                <a:gd name="T14" fmla="*/ 3 w 51"/>
                <a:gd name="T15" fmla="*/ 28 h 51"/>
                <a:gd name="T16" fmla="*/ 3 w 51"/>
                <a:gd name="T17"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1">
                  <a:moveTo>
                    <a:pt x="3" y="18"/>
                  </a:moveTo>
                  <a:cubicBezTo>
                    <a:pt x="22" y="3"/>
                    <a:pt x="22" y="3"/>
                    <a:pt x="22" y="3"/>
                  </a:cubicBezTo>
                  <a:cubicBezTo>
                    <a:pt x="25" y="0"/>
                    <a:pt x="29" y="1"/>
                    <a:pt x="31" y="3"/>
                  </a:cubicBezTo>
                  <a:cubicBezTo>
                    <a:pt x="49" y="24"/>
                    <a:pt x="49" y="24"/>
                    <a:pt x="49" y="24"/>
                  </a:cubicBezTo>
                  <a:cubicBezTo>
                    <a:pt x="51" y="27"/>
                    <a:pt x="51" y="31"/>
                    <a:pt x="48" y="33"/>
                  </a:cubicBezTo>
                  <a:cubicBezTo>
                    <a:pt x="29" y="49"/>
                    <a:pt x="29" y="49"/>
                    <a:pt x="29" y="49"/>
                  </a:cubicBezTo>
                  <a:cubicBezTo>
                    <a:pt x="27" y="51"/>
                    <a:pt x="22" y="51"/>
                    <a:pt x="20" y="48"/>
                  </a:cubicBezTo>
                  <a:cubicBezTo>
                    <a:pt x="3" y="28"/>
                    <a:pt x="3" y="28"/>
                    <a:pt x="3" y="28"/>
                  </a:cubicBezTo>
                  <a:cubicBezTo>
                    <a:pt x="0" y="25"/>
                    <a:pt x="1"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54" name="Freeform 156"/>
            <p:cNvSpPr>
              <a:spLocks/>
            </p:cNvSpPr>
            <p:nvPr/>
          </p:nvSpPr>
          <p:spPr bwMode="auto">
            <a:xfrm rot="16200000">
              <a:off x="2196487" y="5055594"/>
              <a:ext cx="116212" cy="111048"/>
            </a:xfrm>
            <a:custGeom>
              <a:avLst/>
              <a:gdLst>
                <a:gd name="T0" fmla="*/ 3 w 71"/>
                <a:gd name="T1" fmla="*/ 35 h 68"/>
                <a:gd name="T2" fmla="*/ 41 w 71"/>
                <a:gd name="T3" fmla="*/ 3 h 68"/>
                <a:gd name="T4" fmla="*/ 52 w 71"/>
                <a:gd name="T5" fmla="*/ 4 h 68"/>
                <a:gd name="T6" fmla="*/ 68 w 71"/>
                <a:gd name="T7" fmla="*/ 23 h 68"/>
                <a:gd name="T8" fmla="*/ 67 w 71"/>
                <a:gd name="T9" fmla="*/ 34 h 68"/>
                <a:gd name="T10" fmla="*/ 29 w 71"/>
                <a:gd name="T11" fmla="*/ 66 h 68"/>
                <a:gd name="T12" fmla="*/ 19 w 71"/>
                <a:gd name="T13" fmla="*/ 65 h 68"/>
                <a:gd name="T14" fmla="*/ 2 w 71"/>
                <a:gd name="T15" fmla="*/ 45 h 68"/>
                <a:gd name="T16" fmla="*/ 3 w 71"/>
                <a:gd name="T17"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8">
                  <a:moveTo>
                    <a:pt x="3" y="35"/>
                  </a:moveTo>
                  <a:cubicBezTo>
                    <a:pt x="41" y="3"/>
                    <a:pt x="41" y="3"/>
                    <a:pt x="41" y="3"/>
                  </a:cubicBezTo>
                  <a:cubicBezTo>
                    <a:pt x="44" y="0"/>
                    <a:pt x="49" y="1"/>
                    <a:pt x="52" y="4"/>
                  </a:cubicBezTo>
                  <a:cubicBezTo>
                    <a:pt x="68" y="23"/>
                    <a:pt x="68" y="23"/>
                    <a:pt x="68" y="23"/>
                  </a:cubicBezTo>
                  <a:cubicBezTo>
                    <a:pt x="71" y="26"/>
                    <a:pt x="71" y="31"/>
                    <a:pt x="67" y="34"/>
                  </a:cubicBezTo>
                  <a:cubicBezTo>
                    <a:pt x="29" y="66"/>
                    <a:pt x="29" y="66"/>
                    <a:pt x="29" y="66"/>
                  </a:cubicBezTo>
                  <a:cubicBezTo>
                    <a:pt x="26" y="68"/>
                    <a:pt x="22" y="68"/>
                    <a:pt x="19" y="65"/>
                  </a:cubicBezTo>
                  <a:cubicBezTo>
                    <a:pt x="2" y="45"/>
                    <a:pt x="2" y="45"/>
                    <a:pt x="2" y="45"/>
                  </a:cubicBezTo>
                  <a:cubicBezTo>
                    <a:pt x="0" y="42"/>
                    <a:pt x="0" y="38"/>
                    <a:pt x="3" y="3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55" name="Freeform 157"/>
            <p:cNvSpPr>
              <a:spLocks/>
            </p:cNvSpPr>
            <p:nvPr/>
          </p:nvSpPr>
          <p:spPr bwMode="auto">
            <a:xfrm rot="16200000">
              <a:off x="2245554" y="4993614"/>
              <a:ext cx="127834" cy="122668"/>
            </a:xfrm>
            <a:custGeom>
              <a:avLst/>
              <a:gdLst>
                <a:gd name="T0" fmla="*/ 3 w 78"/>
                <a:gd name="T1" fmla="*/ 41 h 75"/>
                <a:gd name="T2" fmla="*/ 48 w 78"/>
                <a:gd name="T3" fmla="*/ 3 h 75"/>
                <a:gd name="T4" fmla="*/ 58 w 78"/>
                <a:gd name="T5" fmla="*/ 4 h 75"/>
                <a:gd name="T6" fmla="*/ 75 w 78"/>
                <a:gd name="T7" fmla="*/ 23 h 75"/>
                <a:gd name="T8" fmla="*/ 74 w 78"/>
                <a:gd name="T9" fmla="*/ 34 h 75"/>
                <a:gd name="T10" fmla="*/ 29 w 78"/>
                <a:gd name="T11" fmla="*/ 72 h 75"/>
                <a:gd name="T12" fmla="*/ 19 w 78"/>
                <a:gd name="T13" fmla="*/ 71 h 75"/>
                <a:gd name="T14" fmla="*/ 2 w 78"/>
                <a:gd name="T15" fmla="*/ 51 h 75"/>
                <a:gd name="T16" fmla="*/ 3 w 78"/>
                <a:gd name="T17" fmla="*/ 4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75">
                  <a:moveTo>
                    <a:pt x="3" y="41"/>
                  </a:moveTo>
                  <a:cubicBezTo>
                    <a:pt x="48" y="3"/>
                    <a:pt x="48" y="3"/>
                    <a:pt x="48" y="3"/>
                  </a:cubicBezTo>
                  <a:cubicBezTo>
                    <a:pt x="51" y="0"/>
                    <a:pt x="56" y="1"/>
                    <a:pt x="58" y="4"/>
                  </a:cubicBezTo>
                  <a:cubicBezTo>
                    <a:pt x="75" y="23"/>
                    <a:pt x="75" y="23"/>
                    <a:pt x="75" y="23"/>
                  </a:cubicBezTo>
                  <a:cubicBezTo>
                    <a:pt x="78" y="26"/>
                    <a:pt x="77" y="31"/>
                    <a:pt x="74" y="34"/>
                  </a:cubicBezTo>
                  <a:cubicBezTo>
                    <a:pt x="29" y="72"/>
                    <a:pt x="29" y="72"/>
                    <a:pt x="29" y="72"/>
                  </a:cubicBezTo>
                  <a:cubicBezTo>
                    <a:pt x="26" y="75"/>
                    <a:pt x="21" y="74"/>
                    <a:pt x="19" y="71"/>
                  </a:cubicBezTo>
                  <a:cubicBezTo>
                    <a:pt x="2" y="51"/>
                    <a:pt x="2" y="51"/>
                    <a:pt x="2" y="51"/>
                  </a:cubicBezTo>
                  <a:cubicBezTo>
                    <a:pt x="0" y="48"/>
                    <a:pt x="0" y="44"/>
                    <a:pt x="3" y="4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56" name="Freeform 158"/>
            <p:cNvSpPr>
              <a:spLocks/>
            </p:cNvSpPr>
            <p:nvPr/>
          </p:nvSpPr>
          <p:spPr bwMode="auto">
            <a:xfrm rot="16200000">
              <a:off x="2275898" y="4915494"/>
              <a:ext cx="160115" cy="148493"/>
            </a:xfrm>
            <a:custGeom>
              <a:avLst/>
              <a:gdLst>
                <a:gd name="T0" fmla="*/ 4 w 98"/>
                <a:gd name="T1" fmla="*/ 57 h 91"/>
                <a:gd name="T2" fmla="*/ 68 w 98"/>
                <a:gd name="T3" fmla="*/ 2 h 91"/>
                <a:gd name="T4" fmla="*/ 79 w 98"/>
                <a:gd name="T5" fmla="*/ 3 h 91"/>
                <a:gd name="T6" fmla="*/ 95 w 98"/>
                <a:gd name="T7" fmla="*/ 23 h 91"/>
                <a:gd name="T8" fmla="*/ 95 w 98"/>
                <a:gd name="T9" fmla="*/ 33 h 91"/>
                <a:gd name="T10" fmla="*/ 30 w 98"/>
                <a:gd name="T11" fmla="*/ 88 h 91"/>
                <a:gd name="T12" fmla="*/ 20 w 98"/>
                <a:gd name="T13" fmla="*/ 87 h 91"/>
                <a:gd name="T14" fmla="*/ 3 w 98"/>
                <a:gd name="T15" fmla="*/ 67 h 91"/>
                <a:gd name="T16" fmla="*/ 4 w 98"/>
                <a:gd name="T17" fmla="*/ 5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1">
                  <a:moveTo>
                    <a:pt x="4" y="57"/>
                  </a:moveTo>
                  <a:cubicBezTo>
                    <a:pt x="68" y="2"/>
                    <a:pt x="68" y="2"/>
                    <a:pt x="68" y="2"/>
                  </a:cubicBezTo>
                  <a:cubicBezTo>
                    <a:pt x="71" y="0"/>
                    <a:pt x="76" y="0"/>
                    <a:pt x="79" y="3"/>
                  </a:cubicBezTo>
                  <a:cubicBezTo>
                    <a:pt x="95" y="23"/>
                    <a:pt x="95" y="23"/>
                    <a:pt x="95" y="23"/>
                  </a:cubicBezTo>
                  <a:cubicBezTo>
                    <a:pt x="98" y="26"/>
                    <a:pt x="98" y="30"/>
                    <a:pt x="95" y="33"/>
                  </a:cubicBezTo>
                  <a:cubicBezTo>
                    <a:pt x="30" y="88"/>
                    <a:pt x="30" y="88"/>
                    <a:pt x="30" y="88"/>
                  </a:cubicBezTo>
                  <a:cubicBezTo>
                    <a:pt x="27" y="91"/>
                    <a:pt x="22" y="90"/>
                    <a:pt x="20" y="87"/>
                  </a:cubicBezTo>
                  <a:cubicBezTo>
                    <a:pt x="3" y="67"/>
                    <a:pt x="3" y="67"/>
                    <a:pt x="3" y="67"/>
                  </a:cubicBezTo>
                  <a:cubicBezTo>
                    <a:pt x="0" y="64"/>
                    <a:pt x="1" y="60"/>
                    <a:pt x="4" y="5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57" name="Freeform 159"/>
            <p:cNvSpPr>
              <a:spLocks/>
            </p:cNvSpPr>
            <p:nvPr/>
          </p:nvSpPr>
          <p:spPr bwMode="auto">
            <a:xfrm rot="16200000">
              <a:off x="2391465" y="4922596"/>
              <a:ext cx="98134" cy="95552"/>
            </a:xfrm>
            <a:custGeom>
              <a:avLst/>
              <a:gdLst>
                <a:gd name="T0" fmla="*/ 3 w 60"/>
                <a:gd name="T1" fmla="*/ 25 h 59"/>
                <a:gd name="T2" fmla="*/ 30 w 60"/>
                <a:gd name="T3" fmla="*/ 3 h 59"/>
                <a:gd name="T4" fmla="*/ 40 w 60"/>
                <a:gd name="T5" fmla="*/ 3 h 59"/>
                <a:gd name="T6" fmla="*/ 57 w 60"/>
                <a:gd name="T7" fmla="*/ 23 h 59"/>
                <a:gd name="T8" fmla="*/ 56 w 60"/>
                <a:gd name="T9" fmla="*/ 33 h 59"/>
                <a:gd name="T10" fmla="*/ 29 w 60"/>
                <a:gd name="T11" fmla="*/ 56 h 59"/>
                <a:gd name="T12" fmla="*/ 19 w 60"/>
                <a:gd name="T13" fmla="*/ 55 h 59"/>
                <a:gd name="T14" fmla="*/ 2 w 60"/>
                <a:gd name="T15" fmla="*/ 36 h 59"/>
                <a:gd name="T16" fmla="*/ 3 w 60"/>
                <a:gd name="T17"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9">
                  <a:moveTo>
                    <a:pt x="3" y="25"/>
                  </a:moveTo>
                  <a:cubicBezTo>
                    <a:pt x="30" y="3"/>
                    <a:pt x="30" y="3"/>
                    <a:pt x="30" y="3"/>
                  </a:cubicBezTo>
                  <a:cubicBezTo>
                    <a:pt x="33" y="0"/>
                    <a:pt x="38" y="0"/>
                    <a:pt x="40" y="3"/>
                  </a:cubicBezTo>
                  <a:cubicBezTo>
                    <a:pt x="57" y="23"/>
                    <a:pt x="57" y="23"/>
                    <a:pt x="57" y="23"/>
                  </a:cubicBezTo>
                  <a:cubicBezTo>
                    <a:pt x="60" y="26"/>
                    <a:pt x="59" y="31"/>
                    <a:pt x="56" y="33"/>
                  </a:cubicBezTo>
                  <a:cubicBezTo>
                    <a:pt x="29" y="56"/>
                    <a:pt x="29" y="56"/>
                    <a:pt x="29" y="56"/>
                  </a:cubicBezTo>
                  <a:cubicBezTo>
                    <a:pt x="26" y="59"/>
                    <a:pt x="22" y="58"/>
                    <a:pt x="19" y="55"/>
                  </a:cubicBezTo>
                  <a:cubicBezTo>
                    <a:pt x="2" y="36"/>
                    <a:pt x="2" y="36"/>
                    <a:pt x="2" y="36"/>
                  </a:cubicBezTo>
                  <a:cubicBezTo>
                    <a:pt x="0" y="33"/>
                    <a:pt x="0" y="28"/>
                    <a:pt x="3" y="2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58" name="Freeform 160"/>
            <p:cNvSpPr>
              <a:spLocks/>
            </p:cNvSpPr>
            <p:nvPr/>
          </p:nvSpPr>
          <p:spPr bwMode="auto">
            <a:xfrm rot="16200000">
              <a:off x="2152586" y="4996196"/>
              <a:ext cx="85222" cy="85222"/>
            </a:xfrm>
            <a:custGeom>
              <a:avLst/>
              <a:gdLst>
                <a:gd name="T0" fmla="*/ 3 w 52"/>
                <a:gd name="T1" fmla="*/ 19 h 52"/>
                <a:gd name="T2" fmla="*/ 22 w 52"/>
                <a:gd name="T3" fmla="*/ 2 h 52"/>
                <a:gd name="T4" fmla="*/ 32 w 52"/>
                <a:gd name="T5" fmla="*/ 3 h 52"/>
                <a:gd name="T6" fmla="*/ 49 w 52"/>
                <a:gd name="T7" fmla="*/ 23 h 52"/>
                <a:gd name="T8" fmla="*/ 48 w 52"/>
                <a:gd name="T9" fmla="*/ 33 h 52"/>
                <a:gd name="T10" fmla="*/ 29 w 52"/>
                <a:gd name="T11" fmla="*/ 49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2"/>
                    <a:pt x="22" y="2"/>
                    <a:pt x="22" y="2"/>
                  </a:cubicBezTo>
                  <a:cubicBezTo>
                    <a:pt x="25" y="0"/>
                    <a:pt x="30" y="0"/>
                    <a:pt x="32" y="3"/>
                  </a:cubicBezTo>
                  <a:cubicBezTo>
                    <a:pt x="49" y="23"/>
                    <a:pt x="49" y="23"/>
                    <a:pt x="49" y="23"/>
                  </a:cubicBezTo>
                  <a:cubicBezTo>
                    <a:pt x="52" y="26"/>
                    <a:pt x="51" y="30"/>
                    <a:pt x="48" y="33"/>
                  </a:cubicBezTo>
                  <a:cubicBezTo>
                    <a:pt x="29" y="49"/>
                    <a:pt x="29" y="49"/>
                    <a:pt x="29" y="49"/>
                  </a:cubicBezTo>
                  <a:cubicBezTo>
                    <a:pt x="26" y="52"/>
                    <a:pt x="21"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59" name="Freeform 161"/>
            <p:cNvSpPr>
              <a:spLocks/>
            </p:cNvSpPr>
            <p:nvPr/>
          </p:nvSpPr>
          <p:spPr bwMode="auto">
            <a:xfrm rot="16200000">
              <a:off x="2099644" y="4935509"/>
              <a:ext cx="85222" cy="85222"/>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60" name="Freeform 162"/>
            <p:cNvSpPr>
              <a:spLocks/>
            </p:cNvSpPr>
            <p:nvPr/>
          </p:nvSpPr>
          <p:spPr bwMode="auto">
            <a:xfrm rot="16200000">
              <a:off x="2049285" y="4874820"/>
              <a:ext cx="83930" cy="86513"/>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1"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61" name="Freeform 163"/>
            <p:cNvSpPr>
              <a:spLocks/>
            </p:cNvSpPr>
            <p:nvPr/>
          </p:nvSpPr>
          <p:spPr bwMode="auto">
            <a:xfrm rot="16200000">
              <a:off x="1996344" y="4815422"/>
              <a:ext cx="86513" cy="83930"/>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49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62" name="Freeform 164"/>
            <p:cNvSpPr>
              <a:spLocks/>
            </p:cNvSpPr>
            <p:nvPr/>
          </p:nvSpPr>
          <p:spPr bwMode="auto">
            <a:xfrm rot="16200000">
              <a:off x="1944695" y="4753442"/>
              <a:ext cx="85222" cy="85222"/>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63" name="Freeform 165"/>
            <p:cNvSpPr>
              <a:spLocks/>
            </p:cNvSpPr>
            <p:nvPr/>
          </p:nvSpPr>
          <p:spPr bwMode="auto">
            <a:xfrm rot="16200000">
              <a:off x="1893690" y="4692109"/>
              <a:ext cx="85222" cy="86513"/>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1"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64" name="Freeform 166"/>
            <p:cNvSpPr>
              <a:spLocks/>
            </p:cNvSpPr>
            <p:nvPr/>
          </p:nvSpPr>
          <p:spPr bwMode="auto">
            <a:xfrm rot="16200000">
              <a:off x="1841395" y="4632067"/>
              <a:ext cx="86513" cy="83930"/>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49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65" name="Freeform 167"/>
            <p:cNvSpPr>
              <a:spLocks/>
            </p:cNvSpPr>
            <p:nvPr/>
          </p:nvSpPr>
          <p:spPr bwMode="auto">
            <a:xfrm rot="16200000">
              <a:off x="1789746" y="4570086"/>
              <a:ext cx="85222" cy="85222"/>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66" name="Freeform 168"/>
            <p:cNvSpPr>
              <a:spLocks/>
            </p:cNvSpPr>
            <p:nvPr/>
          </p:nvSpPr>
          <p:spPr bwMode="auto">
            <a:xfrm rot="16200000">
              <a:off x="1738741" y="4508752"/>
              <a:ext cx="85222" cy="86513"/>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1"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67" name="Freeform 169"/>
            <p:cNvSpPr>
              <a:spLocks/>
            </p:cNvSpPr>
            <p:nvPr/>
          </p:nvSpPr>
          <p:spPr bwMode="auto">
            <a:xfrm rot="16200000">
              <a:off x="1686445" y="4448709"/>
              <a:ext cx="86513" cy="83930"/>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49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68" name="Freeform 170"/>
            <p:cNvSpPr>
              <a:spLocks/>
            </p:cNvSpPr>
            <p:nvPr/>
          </p:nvSpPr>
          <p:spPr bwMode="auto">
            <a:xfrm rot="16200000">
              <a:off x="1635442" y="4387374"/>
              <a:ext cx="83930" cy="85222"/>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69" name="Freeform 171"/>
            <p:cNvSpPr>
              <a:spLocks/>
            </p:cNvSpPr>
            <p:nvPr/>
          </p:nvSpPr>
          <p:spPr bwMode="auto">
            <a:xfrm rot="16200000">
              <a:off x="1583792" y="4326686"/>
              <a:ext cx="85222" cy="86513"/>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70" name="Freeform 172"/>
            <p:cNvSpPr>
              <a:spLocks/>
            </p:cNvSpPr>
            <p:nvPr/>
          </p:nvSpPr>
          <p:spPr bwMode="auto">
            <a:xfrm rot="16200000">
              <a:off x="2196487" y="4929052"/>
              <a:ext cx="85222" cy="85222"/>
            </a:xfrm>
            <a:custGeom>
              <a:avLst/>
              <a:gdLst>
                <a:gd name="T0" fmla="*/ 3 w 52"/>
                <a:gd name="T1" fmla="*/ 19 h 52"/>
                <a:gd name="T2" fmla="*/ 22 w 52"/>
                <a:gd name="T3" fmla="*/ 2 h 52"/>
                <a:gd name="T4" fmla="*/ 32 w 52"/>
                <a:gd name="T5" fmla="*/ 3 h 52"/>
                <a:gd name="T6" fmla="*/ 49 w 52"/>
                <a:gd name="T7" fmla="*/ 23 h 52"/>
                <a:gd name="T8" fmla="*/ 48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2"/>
                    <a:pt x="22" y="2"/>
                    <a:pt x="22" y="2"/>
                  </a:cubicBezTo>
                  <a:cubicBezTo>
                    <a:pt x="25" y="0"/>
                    <a:pt x="30" y="0"/>
                    <a:pt x="32" y="3"/>
                  </a:cubicBezTo>
                  <a:cubicBezTo>
                    <a:pt x="49" y="23"/>
                    <a:pt x="49" y="23"/>
                    <a:pt x="49" y="23"/>
                  </a:cubicBezTo>
                  <a:cubicBezTo>
                    <a:pt x="52" y="26"/>
                    <a:pt x="51" y="31"/>
                    <a:pt x="48" y="33"/>
                  </a:cubicBezTo>
                  <a:cubicBezTo>
                    <a:pt x="29" y="50"/>
                    <a:pt x="29" y="50"/>
                    <a:pt x="29" y="50"/>
                  </a:cubicBezTo>
                  <a:cubicBezTo>
                    <a:pt x="26" y="52"/>
                    <a:pt x="22"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71" name="Freeform 173"/>
            <p:cNvSpPr>
              <a:spLocks/>
            </p:cNvSpPr>
            <p:nvPr/>
          </p:nvSpPr>
          <p:spPr bwMode="auto">
            <a:xfrm rot="16200000">
              <a:off x="2144836" y="4868364"/>
              <a:ext cx="83930" cy="86513"/>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72" name="Freeform 174"/>
            <p:cNvSpPr>
              <a:spLocks/>
            </p:cNvSpPr>
            <p:nvPr/>
          </p:nvSpPr>
          <p:spPr bwMode="auto">
            <a:xfrm rot="16200000">
              <a:off x="2093188" y="4808966"/>
              <a:ext cx="85222" cy="85222"/>
            </a:xfrm>
            <a:custGeom>
              <a:avLst/>
              <a:gdLst>
                <a:gd name="T0" fmla="*/ 4 w 52"/>
                <a:gd name="T1" fmla="*/ 19 h 52"/>
                <a:gd name="T2" fmla="*/ 23 w 52"/>
                <a:gd name="T3" fmla="*/ 2 h 52"/>
                <a:gd name="T4" fmla="*/ 33 w 52"/>
                <a:gd name="T5" fmla="*/ 3 h 52"/>
                <a:gd name="T6" fmla="*/ 50 w 52"/>
                <a:gd name="T7" fmla="*/ 23 h 52"/>
                <a:gd name="T8" fmla="*/ 49 w 52"/>
                <a:gd name="T9" fmla="*/ 33 h 52"/>
                <a:gd name="T10" fmla="*/ 30 w 52"/>
                <a:gd name="T11" fmla="*/ 49 h 52"/>
                <a:gd name="T12" fmla="*/ 20 w 52"/>
                <a:gd name="T13" fmla="*/ 49 h 52"/>
                <a:gd name="T14" fmla="*/ 3 w 52"/>
                <a:gd name="T15" fmla="*/ 29 h 52"/>
                <a:gd name="T16" fmla="*/ 4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 y="19"/>
                  </a:moveTo>
                  <a:cubicBezTo>
                    <a:pt x="23" y="2"/>
                    <a:pt x="23" y="2"/>
                    <a:pt x="23" y="2"/>
                  </a:cubicBezTo>
                  <a:cubicBezTo>
                    <a:pt x="26" y="0"/>
                    <a:pt x="30" y="0"/>
                    <a:pt x="33" y="3"/>
                  </a:cubicBezTo>
                  <a:cubicBezTo>
                    <a:pt x="50" y="23"/>
                    <a:pt x="50" y="23"/>
                    <a:pt x="50" y="23"/>
                  </a:cubicBezTo>
                  <a:cubicBezTo>
                    <a:pt x="52"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73" name="Freeform 175"/>
            <p:cNvSpPr>
              <a:spLocks/>
            </p:cNvSpPr>
            <p:nvPr/>
          </p:nvSpPr>
          <p:spPr bwMode="auto">
            <a:xfrm rot="16200000">
              <a:off x="2042183" y="4746341"/>
              <a:ext cx="83930" cy="85222"/>
            </a:xfrm>
            <a:custGeom>
              <a:avLst/>
              <a:gdLst>
                <a:gd name="T0" fmla="*/ 3 w 52"/>
                <a:gd name="T1" fmla="*/ 19 h 52"/>
                <a:gd name="T2" fmla="*/ 22 w 52"/>
                <a:gd name="T3" fmla="*/ 2 h 52"/>
                <a:gd name="T4" fmla="*/ 32 w 52"/>
                <a:gd name="T5" fmla="*/ 3 h 52"/>
                <a:gd name="T6" fmla="*/ 49 w 52"/>
                <a:gd name="T7" fmla="*/ 23 h 52"/>
                <a:gd name="T8" fmla="*/ 48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2"/>
                    <a:pt x="22" y="2"/>
                    <a:pt x="22" y="2"/>
                  </a:cubicBezTo>
                  <a:cubicBezTo>
                    <a:pt x="25" y="0"/>
                    <a:pt x="30" y="0"/>
                    <a:pt x="32" y="3"/>
                  </a:cubicBezTo>
                  <a:cubicBezTo>
                    <a:pt x="49" y="23"/>
                    <a:pt x="49" y="23"/>
                    <a:pt x="49" y="23"/>
                  </a:cubicBezTo>
                  <a:cubicBezTo>
                    <a:pt x="52" y="26"/>
                    <a:pt x="51" y="31"/>
                    <a:pt x="48" y="33"/>
                  </a:cubicBezTo>
                  <a:cubicBezTo>
                    <a:pt x="29" y="50"/>
                    <a:pt x="29" y="50"/>
                    <a:pt x="29" y="50"/>
                  </a:cubicBezTo>
                  <a:cubicBezTo>
                    <a:pt x="26" y="52"/>
                    <a:pt x="21" y="52"/>
                    <a:pt x="19" y="49"/>
                  </a:cubicBezTo>
                  <a:cubicBezTo>
                    <a:pt x="2" y="29"/>
                    <a:pt x="2" y="29"/>
                    <a:pt x="2"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74" name="Freeform 176"/>
            <p:cNvSpPr>
              <a:spLocks/>
            </p:cNvSpPr>
            <p:nvPr/>
          </p:nvSpPr>
          <p:spPr bwMode="auto">
            <a:xfrm rot="16200000">
              <a:off x="1989242" y="4685653"/>
              <a:ext cx="85222" cy="86513"/>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75" name="Freeform 177"/>
            <p:cNvSpPr>
              <a:spLocks/>
            </p:cNvSpPr>
            <p:nvPr/>
          </p:nvSpPr>
          <p:spPr bwMode="auto">
            <a:xfrm rot="16200000">
              <a:off x="1938239" y="4625609"/>
              <a:ext cx="85222" cy="85222"/>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30 w 52"/>
                <a:gd name="T11" fmla="*/ 49 h 52"/>
                <a:gd name="T12" fmla="*/ 20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0"/>
                    <a:pt x="49" y="33"/>
                  </a:cubicBezTo>
                  <a:cubicBezTo>
                    <a:pt x="30" y="49"/>
                    <a:pt x="30" y="49"/>
                    <a:pt x="30" y="49"/>
                  </a:cubicBezTo>
                  <a:cubicBezTo>
                    <a:pt x="27" y="52"/>
                    <a:pt x="22" y="52"/>
                    <a:pt x="20" y="49"/>
                  </a:cubicBezTo>
                  <a:cubicBezTo>
                    <a:pt x="3" y="29"/>
                    <a:pt x="3" y="29"/>
                    <a:pt x="3" y="29"/>
                  </a:cubicBezTo>
                  <a:cubicBezTo>
                    <a:pt x="0" y="26"/>
                    <a:pt x="1"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76" name="Freeform 178"/>
            <p:cNvSpPr>
              <a:spLocks/>
            </p:cNvSpPr>
            <p:nvPr/>
          </p:nvSpPr>
          <p:spPr bwMode="auto">
            <a:xfrm rot="16200000">
              <a:off x="1885943" y="4564275"/>
              <a:ext cx="86513" cy="85222"/>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77" name="Freeform 179"/>
            <p:cNvSpPr>
              <a:spLocks/>
            </p:cNvSpPr>
            <p:nvPr/>
          </p:nvSpPr>
          <p:spPr bwMode="auto">
            <a:xfrm rot="16200000">
              <a:off x="1834293" y="4502296"/>
              <a:ext cx="85222" cy="86513"/>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78" name="Freeform 180"/>
            <p:cNvSpPr>
              <a:spLocks/>
            </p:cNvSpPr>
            <p:nvPr/>
          </p:nvSpPr>
          <p:spPr bwMode="auto">
            <a:xfrm rot="16200000">
              <a:off x="1783935" y="4442899"/>
              <a:ext cx="83930" cy="85222"/>
            </a:xfrm>
            <a:custGeom>
              <a:avLst/>
              <a:gdLst>
                <a:gd name="T0" fmla="*/ 4 w 52"/>
                <a:gd name="T1" fmla="*/ 19 h 52"/>
                <a:gd name="T2" fmla="*/ 23 w 52"/>
                <a:gd name="T3" fmla="*/ 2 h 52"/>
                <a:gd name="T4" fmla="*/ 33 w 52"/>
                <a:gd name="T5" fmla="*/ 3 h 52"/>
                <a:gd name="T6" fmla="*/ 50 w 52"/>
                <a:gd name="T7" fmla="*/ 23 h 52"/>
                <a:gd name="T8" fmla="*/ 49 w 52"/>
                <a:gd name="T9" fmla="*/ 33 h 52"/>
                <a:gd name="T10" fmla="*/ 30 w 52"/>
                <a:gd name="T11" fmla="*/ 49 h 52"/>
                <a:gd name="T12" fmla="*/ 20 w 52"/>
                <a:gd name="T13" fmla="*/ 49 h 52"/>
                <a:gd name="T14" fmla="*/ 3 w 52"/>
                <a:gd name="T15" fmla="*/ 29 h 52"/>
                <a:gd name="T16" fmla="*/ 4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 y="19"/>
                  </a:moveTo>
                  <a:cubicBezTo>
                    <a:pt x="23" y="2"/>
                    <a:pt x="23" y="2"/>
                    <a:pt x="23" y="2"/>
                  </a:cubicBezTo>
                  <a:cubicBezTo>
                    <a:pt x="26" y="0"/>
                    <a:pt x="30" y="0"/>
                    <a:pt x="33" y="3"/>
                  </a:cubicBezTo>
                  <a:cubicBezTo>
                    <a:pt x="50" y="23"/>
                    <a:pt x="50" y="23"/>
                    <a:pt x="50" y="23"/>
                  </a:cubicBezTo>
                  <a:cubicBezTo>
                    <a:pt x="52" y="26"/>
                    <a:pt x="52" y="30"/>
                    <a:pt x="49" y="33"/>
                  </a:cubicBezTo>
                  <a:cubicBezTo>
                    <a:pt x="30" y="49"/>
                    <a:pt x="30" y="49"/>
                    <a:pt x="30" y="49"/>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79" name="Freeform 181"/>
            <p:cNvSpPr>
              <a:spLocks/>
            </p:cNvSpPr>
            <p:nvPr/>
          </p:nvSpPr>
          <p:spPr bwMode="auto">
            <a:xfrm rot="16200000">
              <a:off x="1730349" y="4382855"/>
              <a:ext cx="86513" cy="83930"/>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80" name="Freeform 182"/>
            <p:cNvSpPr>
              <a:spLocks/>
            </p:cNvSpPr>
            <p:nvPr/>
          </p:nvSpPr>
          <p:spPr bwMode="auto">
            <a:xfrm rot="16200000">
              <a:off x="1679343" y="4320230"/>
              <a:ext cx="85222" cy="86513"/>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81" name="Freeform 183"/>
            <p:cNvSpPr>
              <a:spLocks/>
            </p:cNvSpPr>
            <p:nvPr/>
          </p:nvSpPr>
          <p:spPr bwMode="auto">
            <a:xfrm rot="16200000">
              <a:off x="2228123" y="4847059"/>
              <a:ext cx="85222" cy="86513"/>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82" name="Freeform 184"/>
            <p:cNvSpPr>
              <a:spLocks/>
            </p:cNvSpPr>
            <p:nvPr/>
          </p:nvSpPr>
          <p:spPr bwMode="auto">
            <a:xfrm rot="16200000">
              <a:off x="2177119" y="4787015"/>
              <a:ext cx="85222" cy="85222"/>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7" y="52"/>
                    <a:pt x="22" y="52"/>
                    <a:pt x="19" y="49"/>
                  </a:cubicBezTo>
                  <a:cubicBezTo>
                    <a:pt x="3" y="29"/>
                    <a:pt x="3" y="29"/>
                    <a:pt x="3"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83" name="Freeform 185"/>
            <p:cNvSpPr>
              <a:spLocks/>
            </p:cNvSpPr>
            <p:nvPr/>
          </p:nvSpPr>
          <p:spPr bwMode="auto">
            <a:xfrm rot="16200000">
              <a:off x="2123531" y="4725681"/>
              <a:ext cx="86513" cy="85222"/>
            </a:xfrm>
            <a:custGeom>
              <a:avLst/>
              <a:gdLst>
                <a:gd name="T0" fmla="*/ 4 w 53"/>
                <a:gd name="T1" fmla="*/ 19 h 52"/>
                <a:gd name="T2" fmla="*/ 23 w 53"/>
                <a:gd name="T3" fmla="*/ 3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3"/>
                    <a:pt x="23" y="3"/>
                    <a:pt x="23" y="3"/>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2"/>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84" name="Freeform 186"/>
            <p:cNvSpPr>
              <a:spLocks/>
            </p:cNvSpPr>
            <p:nvPr/>
          </p:nvSpPr>
          <p:spPr bwMode="auto">
            <a:xfrm rot="16200000">
              <a:off x="2073819" y="4664347"/>
              <a:ext cx="83930" cy="86513"/>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85" name="Freeform 187"/>
            <p:cNvSpPr>
              <a:spLocks/>
            </p:cNvSpPr>
            <p:nvPr/>
          </p:nvSpPr>
          <p:spPr bwMode="auto">
            <a:xfrm rot="16200000">
              <a:off x="2021524" y="4605595"/>
              <a:ext cx="85222" cy="83930"/>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3" y="29"/>
                    <a:pt x="3" y="29"/>
                    <a:pt x="3"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86" name="Freeform 188"/>
            <p:cNvSpPr>
              <a:spLocks/>
            </p:cNvSpPr>
            <p:nvPr/>
          </p:nvSpPr>
          <p:spPr bwMode="auto">
            <a:xfrm rot="16200000">
              <a:off x="1968583" y="4543616"/>
              <a:ext cx="86513" cy="85222"/>
            </a:xfrm>
            <a:custGeom>
              <a:avLst/>
              <a:gdLst>
                <a:gd name="T0" fmla="*/ 4 w 53"/>
                <a:gd name="T1" fmla="*/ 19 h 52"/>
                <a:gd name="T2" fmla="*/ 23 w 53"/>
                <a:gd name="T3" fmla="*/ 3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3"/>
                    <a:pt x="23" y="3"/>
                    <a:pt x="23" y="3"/>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2"/>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87" name="Freeform 189"/>
            <p:cNvSpPr>
              <a:spLocks/>
            </p:cNvSpPr>
            <p:nvPr/>
          </p:nvSpPr>
          <p:spPr bwMode="auto">
            <a:xfrm rot="16200000">
              <a:off x="1918224" y="4481636"/>
              <a:ext cx="85222" cy="86513"/>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88" name="Freeform 190"/>
            <p:cNvSpPr>
              <a:spLocks/>
            </p:cNvSpPr>
            <p:nvPr/>
          </p:nvSpPr>
          <p:spPr bwMode="auto">
            <a:xfrm rot="16200000">
              <a:off x="1866574" y="4422238"/>
              <a:ext cx="85222" cy="83930"/>
            </a:xfrm>
            <a:custGeom>
              <a:avLst/>
              <a:gdLst>
                <a:gd name="T0" fmla="*/ 3 w 52"/>
                <a:gd name="T1" fmla="*/ 19 h 52"/>
                <a:gd name="T2" fmla="*/ 23 w 52"/>
                <a:gd name="T3" fmla="*/ 2 h 52"/>
                <a:gd name="T4" fmla="*/ 33 w 52"/>
                <a:gd name="T5" fmla="*/ 3 h 52"/>
                <a:gd name="T6" fmla="*/ 50 w 52"/>
                <a:gd name="T7" fmla="*/ 23 h 52"/>
                <a:gd name="T8" fmla="*/ 49 w 52"/>
                <a:gd name="T9" fmla="*/ 33 h 52"/>
                <a:gd name="T10" fmla="*/ 29 w 52"/>
                <a:gd name="T11" fmla="*/ 50 h 52"/>
                <a:gd name="T12" fmla="*/ 19 w 52"/>
                <a:gd name="T13" fmla="*/ 49 h 52"/>
                <a:gd name="T14" fmla="*/ 3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3" y="2"/>
                    <a:pt x="23" y="2"/>
                    <a:pt x="23" y="2"/>
                  </a:cubicBezTo>
                  <a:cubicBezTo>
                    <a:pt x="26" y="0"/>
                    <a:pt x="30" y="0"/>
                    <a:pt x="33" y="3"/>
                  </a:cubicBezTo>
                  <a:cubicBezTo>
                    <a:pt x="50" y="23"/>
                    <a:pt x="50" y="23"/>
                    <a:pt x="50" y="23"/>
                  </a:cubicBezTo>
                  <a:cubicBezTo>
                    <a:pt x="52" y="26"/>
                    <a:pt x="52" y="31"/>
                    <a:pt x="49" y="33"/>
                  </a:cubicBezTo>
                  <a:cubicBezTo>
                    <a:pt x="29" y="50"/>
                    <a:pt x="29" y="50"/>
                    <a:pt x="29" y="50"/>
                  </a:cubicBezTo>
                  <a:cubicBezTo>
                    <a:pt x="26" y="52"/>
                    <a:pt x="22" y="52"/>
                    <a:pt x="19" y="49"/>
                  </a:cubicBezTo>
                  <a:cubicBezTo>
                    <a:pt x="3" y="29"/>
                    <a:pt x="3" y="29"/>
                    <a:pt x="3" y="29"/>
                  </a:cubicBezTo>
                  <a:cubicBezTo>
                    <a:pt x="0" y="26"/>
                    <a:pt x="0" y="21"/>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89" name="Freeform 191"/>
            <p:cNvSpPr>
              <a:spLocks/>
            </p:cNvSpPr>
            <p:nvPr/>
          </p:nvSpPr>
          <p:spPr bwMode="auto">
            <a:xfrm rot="16200000">
              <a:off x="1813633" y="4360258"/>
              <a:ext cx="86513" cy="85222"/>
            </a:xfrm>
            <a:custGeom>
              <a:avLst/>
              <a:gdLst>
                <a:gd name="T0" fmla="*/ 4 w 53"/>
                <a:gd name="T1" fmla="*/ 19 h 52"/>
                <a:gd name="T2" fmla="*/ 23 w 53"/>
                <a:gd name="T3" fmla="*/ 3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3"/>
                    <a:pt x="23" y="3"/>
                    <a:pt x="23" y="3"/>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2"/>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90" name="Freeform 192"/>
            <p:cNvSpPr>
              <a:spLocks/>
            </p:cNvSpPr>
            <p:nvPr/>
          </p:nvSpPr>
          <p:spPr bwMode="auto">
            <a:xfrm rot="16200000">
              <a:off x="1763275" y="4298279"/>
              <a:ext cx="85222" cy="86513"/>
            </a:xfrm>
            <a:custGeom>
              <a:avLst/>
              <a:gdLst>
                <a:gd name="T0" fmla="*/ 3 w 52"/>
                <a:gd name="T1" fmla="*/ 19 h 53"/>
                <a:gd name="T2" fmla="*/ 22 w 52"/>
                <a:gd name="T3" fmla="*/ 3 h 53"/>
                <a:gd name="T4" fmla="*/ 32 w 52"/>
                <a:gd name="T5" fmla="*/ 4 h 53"/>
                <a:gd name="T6" fmla="*/ 49 w 52"/>
                <a:gd name="T7" fmla="*/ 24 h 53"/>
                <a:gd name="T8" fmla="*/ 49 w 52"/>
                <a:gd name="T9" fmla="*/ 34 h 53"/>
                <a:gd name="T10" fmla="*/ 29 w 52"/>
                <a:gd name="T11" fmla="*/ 50 h 53"/>
                <a:gd name="T12" fmla="*/ 19 w 52"/>
                <a:gd name="T13" fmla="*/ 49 h 53"/>
                <a:gd name="T14" fmla="*/ 2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2" y="3"/>
                    <a:pt x="22" y="3"/>
                    <a:pt x="22" y="3"/>
                  </a:cubicBezTo>
                  <a:cubicBezTo>
                    <a:pt x="25" y="0"/>
                    <a:pt x="30" y="1"/>
                    <a:pt x="32" y="4"/>
                  </a:cubicBezTo>
                  <a:cubicBezTo>
                    <a:pt x="49" y="24"/>
                    <a:pt x="49" y="24"/>
                    <a:pt x="49" y="24"/>
                  </a:cubicBezTo>
                  <a:cubicBezTo>
                    <a:pt x="52" y="27"/>
                    <a:pt x="52" y="31"/>
                    <a:pt x="49" y="34"/>
                  </a:cubicBezTo>
                  <a:cubicBezTo>
                    <a:pt x="29" y="50"/>
                    <a:pt x="29" y="50"/>
                    <a:pt x="29" y="50"/>
                  </a:cubicBezTo>
                  <a:cubicBezTo>
                    <a:pt x="26" y="53"/>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91" name="Freeform 193"/>
            <p:cNvSpPr>
              <a:spLocks/>
            </p:cNvSpPr>
            <p:nvPr/>
          </p:nvSpPr>
          <p:spPr bwMode="auto">
            <a:xfrm rot="16200000">
              <a:off x="1687091" y="4214348"/>
              <a:ext cx="111048" cy="107174"/>
            </a:xfrm>
            <a:custGeom>
              <a:avLst/>
              <a:gdLst>
                <a:gd name="T0" fmla="*/ 3 w 68"/>
                <a:gd name="T1" fmla="*/ 33 h 66"/>
                <a:gd name="T2" fmla="*/ 39 w 68"/>
                <a:gd name="T3" fmla="*/ 3 h 66"/>
                <a:gd name="T4" fmla="*/ 49 w 68"/>
                <a:gd name="T5" fmla="*/ 4 h 66"/>
                <a:gd name="T6" fmla="*/ 66 w 68"/>
                <a:gd name="T7" fmla="*/ 23 h 66"/>
                <a:gd name="T8" fmla="*/ 65 w 68"/>
                <a:gd name="T9" fmla="*/ 34 h 66"/>
                <a:gd name="T10" fmla="*/ 30 w 68"/>
                <a:gd name="T11" fmla="*/ 63 h 66"/>
                <a:gd name="T12" fmla="*/ 19 w 68"/>
                <a:gd name="T13" fmla="*/ 63 h 66"/>
                <a:gd name="T14" fmla="*/ 3 w 68"/>
                <a:gd name="T15" fmla="*/ 43 h 66"/>
                <a:gd name="T16" fmla="*/ 3 w 68"/>
                <a:gd name="T17"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6">
                  <a:moveTo>
                    <a:pt x="3" y="33"/>
                  </a:moveTo>
                  <a:cubicBezTo>
                    <a:pt x="39" y="3"/>
                    <a:pt x="39" y="3"/>
                    <a:pt x="39" y="3"/>
                  </a:cubicBezTo>
                  <a:cubicBezTo>
                    <a:pt x="42" y="0"/>
                    <a:pt x="46" y="1"/>
                    <a:pt x="49" y="4"/>
                  </a:cubicBezTo>
                  <a:cubicBezTo>
                    <a:pt x="66" y="23"/>
                    <a:pt x="66" y="23"/>
                    <a:pt x="66" y="23"/>
                  </a:cubicBezTo>
                  <a:cubicBezTo>
                    <a:pt x="68" y="27"/>
                    <a:pt x="68" y="31"/>
                    <a:pt x="65" y="34"/>
                  </a:cubicBezTo>
                  <a:cubicBezTo>
                    <a:pt x="30" y="63"/>
                    <a:pt x="30" y="63"/>
                    <a:pt x="30" y="63"/>
                  </a:cubicBezTo>
                  <a:cubicBezTo>
                    <a:pt x="27" y="66"/>
                    <a:pt x="22" y="66"/>
                    <a:pt x="19" y="63"/>
                  </a:cubicBezTo>
                  <a:cubicBezTo>
                    <a:pt x="3" y="43"/>
                    <a:pt x="3" y="43"/>
                    <a:pt x="3" y="43"/>
                  </a:cubicBezTo>
                  <a:cubicBezTo>
                    <a:pt x="0" y="40"/>
                    <a:pt x="0" y="35"/>
                    <a:pt x="3" y="3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92" name="Freeform 194"/>
            <p:cNvSpPr>
              <a:spLocks/>
            </p:cNvSpPr>
            <p:nvPr/>
          </p:nvSpPr>
          <p:spPr bwMode="auto">
            <a:xfrm rot="16200000">
              <a:off x="2339169" y="4859971"/>
              <a:ext cx="86513" cy="85222"/>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93" name="Freeform 195"/>
            <p:cNvSpPr>
              <a:spLocks/>
            </p:cNvSpPr>
            <p:nvPr/>
          </p:nvSpPr>
          <p:spPr bwMode="auto">
            <a:xfrm rot="16200000">
              <a:off x="2287520" y="4799281"/>
              <a:ext cx="85222" cy="83930"/>
            </a:xfrm>
            <a:custGeom>
              <a:avLst/>
              <a:gdLst>
                <a:gd name="T0" fmla="*/ 3 w 52"/>
                <a:gd name="T1" fmla="*/ 19 h 52"/>
                <a:gd name="T2" fmla="*/ 22 w 52"/>
                <a:gd name="T3" fmla="*/ 3 h 52"/>
                <a:gd name="T4" fmla="*/ 32 w 52"/>
                <a:gd name="T5" fmla="*/ 3 h 52"/>
                <a:gd name="T6" fmla="*/ 49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3"/>
                    <a:pt x="22" y="3"/>
                    <a:pt x="22" y="3"/>
                  </a:cubicBezTo>
                  <a:cubicBezTo>
                    <a:pt x="25" y="0"/>
                    <a:pt x="30" y="0"/>
                    <a:pt x="32" y="3"/>
                  </a:cubicBezTo>
                  <a:cubicBezTo>
                    <a:pt x="49" y="23"/>
                    <a:pt x="49" y="23"/>
                    <a:pt x="49"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94" name="Freeform 196"/>
            <p:cNvSpPr>
              <a:spLocks/>
            </p:cNvSpPr>
            <p:nvPr/>
          </p:nvSpPr>
          <p:spPr bwMode="auto">
            <a:xfrm rot="16200000">
              <a:off x="2235870" y="4737303"/>
              <a:ext cx="85222" cy="86513"/>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30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30" y="50"/>
                    <a:pt x="30" y="50"/>
                    <a:pt x="30" y="50"/>
                  </a:cubicBezTo>
                  <a:cubicBezTo>
                    <a:pt x="27" y="53"/>
                    <a:pt x="22" y="52"/>
                    <a:pt x="20"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95" name="Freeform 197"/>
            <p:cNvSpPr>
              <a:spLocks/>
            </p:cNvSpPr>
            <p:nvPr/>
          </p:nvSpPr>
          <p:spPr bwMode="auto">
            <a:xfrm rot="16200000">
              <a:off x="2184220" y="4676614"/>
              <a:ext cx="86513" cy="85222"/>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96" name="Freeform 198"/>
            <p:cNvSpPr>
              <a:spLocks/>
            </p:cNvSpPr>
            <p:nvPr/>
          </p:nvSpPr>
          <p:spPr bwMode="auto">
            <a:xfrm rot="16200000">
              <a:off x="2133216" y="4616570"/>
              <a:ext cx="83930" cy="83930"/>
            </a:xfrm>
            <a:custGeom>
              <a:avLst/>
              <a:gdLst>
                <a:gd name="T0" fmla="*/ 3 w 52"/>
                <a:gd name="T1" fmla="*/ 19 h 52"/>
                <a:gd name="T2" fmla="*/ 22 w 52"/>
                <a:gd name="T3" fmla="*/ 3 h 52"/>
                <a:gd name="T4" fmla="*/ 32 w 52"/>
                <a:gd name="T5" fmla="*/ 3 h 52"/>
                <a:gd name="T6" fmla="*/ 49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3"/>
                    <a:pt x="22" y="3"/>
                    <a:pt x="22" y="3"/>
                  </a:cubicBezTo>
                  <a:cubicBezTo>
                    <a:pt x="25" y="0"/>
                    <a:pt x="30" y="0"/>
                    <a:pt x="32" y="3"/>
                  </a:cubicBezTo>
                  <a:cubicBezTo>
                    <a:pt x="49" y="23"/>
                    <a:pt x="49" y="23"/>
                    <a:pt x="49"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97" name="Freeform 199"/>
            <p:cNvSpPr>
              <a:spLocks/>
            </p:cNvSpPr>
            <p:nvPr/>
          </p:nvSpPr>
          <p:spPr bwMode="auto">
            <a:xfrm rot="16200000">
              <a:off x="2080921" y="4555236"/>
              <a:ext cx="85222" cy="86513"/>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20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7" y="53"/>
                    <a:pt x="22" y="52"/>
                    <a:pt x="20"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98" name="Freeform 200"/>
            <p:cNvSpPr>
              <a:spLocks/>
            </p:cNvSpPr>
            <p:nvPr/>
          </p:nvSpPr>
          <p:spPr bwMode="auto">
            <a:xfrm rot="16200000">
              <a:off x="2029271" y="4494548"/>
              <a:ext cx="86513" cy="85222"/>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1"/>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199" name="Freeform 201"/>
            <p:cNvSpPr>
              <a:spLocks/>
            </p:cNvSpPr>
            <p:nvPr/>
          </p:nvSpPr>
          <p:spPr bwMode="auto">
            <a:xfrm rot="16200000">
              <a:off x="1977622" y="4433859"/>
              <a:ext cx="85222" cy="83930"/>
            </a:xfrm>
            <a:custGeom>
              <a:avLst/>
              <a:gdLst>
                <a:gd name="T0" fmla="*/ 3 w 52"/>
                <a:gd name="T1" fmla="*/ 19 h 52"/>
                <a:gd name="T2" fmla="*/ 22 w 52"/>
                <a:gd name="T3" fmla="*/ 3 h 52"/>
                <a:gd name="T4" fmla="*/ 32 w 52"/>
                <a:gd name="T5" fmla="*/ 3 h 52"/>
                <a:gd name="T6" fmla="*/ 49 w 52"/>
                <a:gd name="T7" fmla="*/ 23 h 52"/>
                <a:gd name="T8" fmla="*/ 49 w 52"/>
                <a:gd name="T9" fmla="*/ 33 h 52"/>
                <a:gd name="T10" fmla="*/ 29 w 52"/>
                <a:gd name="T11" fmla="*/ 50 h 52"/>
                <a:gd name="T12" fmla="*/ 19 w 52"/>
                <a:gd name="T13" fmla="*/ 49 h 52"/>
                <a:gd name="T14" fmla="*/ 2 w 52"/>
                <a:gd name="T15" fmla="*/ 29 h 52"/>
                <a:gd name="T16" fmla="*/ 3 w 52"/>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3" y="19"/>
                  </a:moveTo>
                  <a:cubicBezTo>
                    <a:pt x="22" y="3"/>
                    <a:pt x="22" y="3"/>
                    <a:pt x="22" y="3"/>
                  </a:cubicBezTo>
                  <a:cubicBezTo>
                    <a:pt x="25" y="0"/>
                    <a:pt x="30" y="0"/>
                    <a:pt x="32" y="3"/>
                  </a:cubicBezTo>
                  <a:cubicBezTo>
                    <a:pt x="49" y="23"/>
                    <a:pt x="49" y="23"/>
                    <a:pt x="49" y="23"/>
                  </a:cubicBezTo>
                  <a:cubicBezTo>
                    <a:pt x="52" y="26"/>
                    <a:pt x="52" y="31"/>
                    <a:pt x="49" y="33"/>
                  </a:cubicBezTo>
                  <a:cubicBezTo>
                    <a:pt x="29" y="50"/>
                    <a:pt x="29" y="50"/>
                    <a:pt x="29" y="50"/>
                  </a:cubicBezTo>
                  <a:cubicBezTo>
                    <a:pt x="26" y="52"/>
                    <a:pt x="22" y="52"/>
                    <a:pt x="19" y="49"/>
                  </a:cubicBezTo>
                  <a:cubicBezTo>
                    <a:pt x="2" y="29"/>
                    <a:pt x="2" y="29"/>
                    <a:pt x="2"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00" name="Freeform 202"/>
            <p:cNvSpPr>
              <a:spLocks/>
            </p:cNvSpPr>
            <p:nvPr/>
          </p:nvSpPr>
          <p:spPr bwMode="auto">
            <a:xfrm rot="16200000">
              <a:off x="1925971" y="4371880"/>
              <a:ext cx="85222" cy="86513"/>
            </a:xfrm>
            <a:custGeom>
              <a:avLst/>
              <a:gdLst>
                <a:gd name="T0" fmla="*/ 3 w 52"/>
                <a:gd name="T1" fmla="*/ 19 h 53"/>
                <a:gd name="T2" fmla="*/ 23 w 52"/>
                <a:gd name="T3" fmla="*/ 3 h 53"/>
                <a:gd name="T4" fmla="*/ 33 w 52"/>
                <a:gd name="T5" fmla="*/ 4 h 53"/>
                <a:gd name="T6" fmla="*/ 50 w 52"/>
                <a:gd name="T7" fmla="*/ 24 h 53"/>
                <a:gd name="T8" fmla="*/ 49 w 52"/>
                <a:gd name="T9" fmla="*/ 34 h 53"/>
                <a:gd name="T10" fmla="*/ 29 w 52"/>
                <a:gd name="T11" fmla="*/ 50 h 53"/>
                <a:gd name="T12" fmla="*/ 19 w 52"/>
                <a:gd name="T13" fmla="*/ 49 h 53"/>
                <a:gd name="T14" fmla="*/ 3 w 52"/>
                <a:gd name="T15" fmla="*/ 29 h 53"/>
                <a:gd name="T16" fmla="*/ 3 w 52"/>
                <a:gd name="T17"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3">
                  <a:moveTo>
                    <a:pt x="3" y="19"/>
                  </a:moveTo>
                  <a:cubicBezTo>
                    <a:pt x="23" y="3"/>
                    <a:pt x="23" y="3"/>
                    <a:pt x="23" y="3"/>
                  </a:cubicBezTo>
                  <a:cubicBezTo>
                    <a:pt x="26" y="0"/>
                    <a:pt x="30" y="1"/>
                    <a:pt x="33" y="4"/>
                  </a:cubicBezTo>
                  <a:cubicBezTo>
                    <a:pt x="50" y="24"/>
                    <a:pt x="50" y="24"/>
                    <a:pt x="50" y="24"/>
                  </a:cubicBezTo>
                  <a:cubicBezTo>
                    <a:pt x="52" y="27"/>
                    <a:pt x="52" y="31"/>
                    <a:pt x="49" y="34"/>
                  </a:cubicBezTo>
                  <a:cubicBezTo>
                    <a:pt x="29" y="50"/>
                    <a:pt x="29" y="50"/>
                    <a:pt x="29" y="50"/>
                  </a:cubicBezTo>
                  <a:cubicBezTo>
                    <a:pt x="27" y="53"/>
                    <a:pt x="22" y="52"/>
                    <a:pt x="19" y="49"/>
                  </a:cubicBezTo>
                  <a:cubicBezTo>
                    <a:pt x="3" y="29"/>
                    <a:pt x="3" y="29"/>
                    <a:pt x="3" y="29"/>
                  </a:cubicBezTo>
                  <a:cubicBezTo>
                    <a:pt x="0" y="26"/>
                    <a:pt x="0" y="22"/>
                    <a:pt x="3"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01" name="Freeform 203"/>
            <p:cNvSpPr>
              <a:spLocks/>
            </p:cNvSpPr>
            <p:nvPr/>
          </p:nvSpPr>
          <p:spPr bwMode="auto">
            <a:xfrm rot="16200000">
              <a:off x="1874321" y="4311191"/>
              <a:ext cx="86513" cy="85222"/>
            </a:xfrm>
            <a:custGeom>
              <a:avLst/>
              <a:gdLst>
                <a:gd name="T0" fmla="*/ 4 w 53"/>
                <a:gd name="T1" fmla="*/ 19 h 52"/>
                <a:gd name="T2" fmla="*/ 23 w 53"/>
                <a:gd name="T3" fmla="*/ 2 h 52"/>
                <a:gd name="T4" fmla="*/ 33 w 53"/>
                <a:gd name="T5" fmla="*/ 3 h 52"/>
                <a:gd name="T6" fmla="*/ 50 w 53"/>
                <a:gd name="T7" fmla="*/ 23 h 52"/>
                <a:gd name="T8" fmla="*/ 49 w 53"/>
                <a:gd name="T9" fmla="*/ 33 h 52"/>
                <a:gd name="T10" fmla="*/ 30 w 53"/>
                <a:gd name="T11" fmla="*/ 50 h 52"/>
                <a:gd name="T12" fmla="*/ 20 w 53"/>
                <a:gd name="T13" fmla="*/ 49 h 52"/>
                <a:gd name="T14" fmla="*/ 3 w 53"/>
                <a:gd name="T15" fmla="*/ 29 h 52"/>
                <a:gd name="T16" fmla="*/ 4 w 53"/>
                <a:gd name="T17"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2">
                  <a:moveTo>
                    <a:pt x="4" y="19"/>
                  </a:moveTo>
                  <a:cubicBezTo>
                    <a:pt x="23" y="2"/>
                    <a:pt x="23" y="2"/>
                    <a:pt x="23" y="2"/>
                  </a:cubicBezTo>
                  <a:cubicBezTo>
                    <a:pt x="26" y="0"/>
                    <a:pt x="31" y="0"/>
                    <a:pt x="33" y="3"/>
                  </a:cubicBezTo>
                  <a:cubicBezTo>
                    <a:pt x="50" y="23"/>
                    <a:pt x="50" y="23"/>
                    <a:pt x="50" y="23"/>
                  </a:cubicBezTo>
                  <a:cubicBezTo>
                    <a:pt x="53" y="26"/>
                    <a:pt x="52" y="30"/>
                    <a:pt x="49" y="33"/>
                  </a:cubicBezTo>
                  <a:cubicBezTo>
                    <a:pt x="30" y="50"/>
                    <a:pt x="30" y="50"/>
                    <a:pt x="30" y="50"/>
                  </a:cubicBezTo>
                  <a:cubicBezTo>
                    <a:pt x="27" y="52"/>
                    <a:pt x="22" y="52"/>
                    <a:pt x="20" y="49"/>
                  </a:cubicBezTo>
                  <a:cubicBezTo>
                    <a:pt x="3" y="29"/>
                    <a:pt x="3" y="29"/>
                    <a:pt x="3" y="29"/>
                  </a:cubicBezTo>
                  <a:cubicBezTo>
                    <a:pt x="0" y="26"/>
                    <a:pt x="1" y="21"/>
                    <a:pt x="4" y="19"/>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02" name="Freeform 204"/>
            <p:cNvSpPr>
              <a:spLocks/>
            </p:cNvSpPr>
            <p:nvPr/>
          </p:nvSpPr>
          <p:spPr bwMode="auto">
            <a:xfrm rot="16200000">
              <a:off x="1798784" y="4226615"/>
              <a:ext cx="111048" cy="105881"/>
            </a:xfrm>
            <a:custGeom>
              <a:avLst/>
              <a:gdLst>
                <a:gd name="T0" fmla="*/ 3 w 68"/>
                <a:gd name="T1" fmla="*/ 32 h 65"/>
                <a:gd name="T2" fmla="*/ 38 w 68"/>
                <a:gd name="T3" fmla="*/ 2 h 65"/>
                <a:gd name="T4" fmla="*/ 48 w 68"/>
                <a:gd name="T5" fmla="*/ 3 h 65"/>
                <a:gd name="T6" fmla="*/ 65 w 68"/>
                <a:gd name="T7" fmla="*/ 23 h 65"/>
                <a:gd name="T8" fmla="*/ 64 w 68"/>
                <a:gd name="T9" fmla="*/ 33 h 65"/>
                <a:gd name="T10" fmla="*/ 29 w 68"/>
                <a:gd name="T11" fmla="*/ 63 h 65"/>
                <a:gd name="T12" fmla="*/ 19 w 68"/>
                <a:gd name="T13" fmla="*/ 62 h 65"/>
                <a:gd name="T14" fmla="*/ 2 w 68"/>
                <a:gd name="T15" fmla="*/ 42 h 65"/>
                <a:gd name="T16" fmla="*/ 3 w 68"/>
                <a:gd name="T17"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5">
                  <a:moveTo>
                    <a:pt x="3" y="32"/>
                  </a:moveTo>
                  <a:cubicBezTo>
                    <a:pt x="38" y="2"/>
                    <a:pt x="38" y="2"/>
                    <a:pt x="38" y="2"/>
                  </a:cubicBezTo>
                  <a:cubicBezTo>
                    <a:pt x="41" y="0"/>
                    <a:pt x="46" y="0"/>
                    <a:pt x="48" y="3"/>
                  </a:cubicBezTo>
                  <a:cubicBezTo>
                    <a:pt x="65" y="23"/>
                    <a:pt x="65" y="23"/>
                    <a:pt x="65" y="23"/>
                  </a:cubicBezTo>
                  <a:cubicBezTo>
                    <a:pt x="68" y="26"/>
                    <a:pt x="67" y="30"/>
                    <a:pt x="64" y="33"/>
                  </a:cubicBezTo>
                  <a:cubicBezTo>
                    <a:pt x="29" y="63"/>
                    <a:pt x="29" y="63"/>
                    <a:pt x="29" y="63"/>
                  </a:cubicBezTo>
                  <a:cubicBezTo>
                    <a:pt x="26" y="65"/>
                    <a:pt x="22" y="65"/>
                    <a:pt x="19" y="62"/>
                  </a:cubicBezTo>
                  <a:cubicBezTo>
                    <a:pt x="2" y="42"/>
                    <a:pt x="2" y="42"/>
                    <a:pt x="2" y="42"/>
                  </a:cubicBezTo>
                  <a:cubicBezTo>
                    <a:pt x="0" y="39"/>
                    <a:pt x="0" y="35"/>
                    <a:pt x="3" y="3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03" name="Freeform 206"/>
            <p:cNvSpPr>
              <a:spLocks/>
            </p:cNvSpPr>
            <p:nvPr/>
          </p:nvSpPr>
          <p:spPr bwMode="auto">
            <a:xfrm rot="16200000">
              <a:off x="1747780" y="4161407"/>
              <a:ext cx="83930" cy="85222"/>
            </a:xfrm>
            <a:custGeom>
              <a:avLst/>
              <a:gdLst>
                <a:gd name="T0" fmla="*/ 3 w 51"/>
                <a:gd name="T1" fmla="*/ 18 h 52"/>
                <a:gd name="T2" fmla="*/ 22 w 51"/>
                <a:gd name="T3" fmla="*/ 3 h 52"/>
                <a:gd name="T4" fmla="*/ 31 w 51"/>
                <a:gd name="T5" fmla="*/ 3 h 52"/>
                <a:gd name="T6" fmla="*/ 48 w 51"/>
                <a:gd name="T7" fmla="*/ 24 h 52"/>
                <a:gd name="T8" fmla="*/ 48 w 51"/>
                <a:gd name="T9" fmla="*/ 33 h 52"/>
                <a:gd name="T10" fmla="*/ 29 w 51"/>
                <a:gd name="T11" fmla="*/ 49 h 52"/>
                <a:gd name="T12" fmla="*/ 20 w 51"/>
                <a:gd name="T13" fmla="*/ 48 h 52"/>
                <a:gd name="T14" fmla="*/ 2 w 51"/>
                <a:gd name="T15" fmla="*/ 28 h 52"/>
                <a:gd name="T16" fmla="*/ 3 w 51"/>
                <a:gd name="T17"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2">
                  <a:moveTo>
                    <a:pt x="3" y="18"/>
                  </a:moveTo>
                  <a:cubicBezTo>
                    <a:pt x="22" y="3"/>
                    <a:pt x="22" y="3"/>
                    <a:pt x="22" y="3"/>
                  </a:cubicBezTo>
                  <a:cubicBezTo>
                    <a:pt x="24" y="0"/>
                    <a:pt x="29" y="1"/>
                    <a:pt x="31" y="3"/>
                  </a:cubicBezTo>
                  <a:cubicBezTo>
                    <a:pt x="48" y="24"/>
                    <a:pt x="48" y="24"/>
                    <a:pt x="48" y="24"/>
                  </a:cubicBezTo>
                  <a:cubicBezTo>
                    <a:pt x="51" y="27"/>
                    <a:pt x="51" y="31"/>
                    <a:pt x="48" y="33"/>
                  </a:cubicBezTo>
                  <a:cubicBezTo>
                    <a:pt x="29" y="49"/>
                    <a:pt x="29" y="49"/>
                    <a:pt x="29" y="49"/>
                  </a:cubicBezTo>
                  <a:cubicBezTo>
                    <a:pt x="26" y="52"/>
                    <a:pt x="22" y="51"/>
                    <a:pt x="20" y="48"/>
                  </a:cubicBezTo>
                  <a:cubicBezTo>
                    <a:pt x="2" y="28"/>
                    <a:pt x="2" y="28"/>
                    <a:pt x="2" y="28"/>
                  </a:cubicBezTo>
                  <a:cubicBezTo>
                    <a:pt x="0" y="25"/>
                    <a:pt x="0" y="21"/>
                    <a:pt x="3" y="1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04" name="Freeform 207"/>
            <p:cNvSpPr>
              <a:spLocks/>
            </p:cNvSpPr>
            <p:nvPr/>
          </p:nvSpPr>
          <p:spPr bwMode="auto">
            <a:xfrm rot="16200000">
              <a:off x="1988597" y="4184004"/>
              <a:ext cx="471304" cy="448062"/>
            </a:xfrm>
            <a:custGeom>
              <a:avLst/>
              <a:gdLst>
                <a:gd name="T0" fmla="*/ 3 w 289"/>
                <a:gd name="T1" fmla="*/ 168 h 274"/>
                <a:gd name="T2" fmla="*/ 197 w 289"/>
                <a:gd name="T3" fmla="*/ 3 h 274"/>
                <a:gd name="T4" fmla="*/ 207 w 289"/>
                <a:gd name="T5" fmla="*/ 4 h 274"/>
                <a:gd name="T6" fmla="*/ 286 w 289"/>
                <a:gd name="T7" fmla="*/ 97 h 274"/>
                <a:gd name="T8" fmla="*/ 286 w 289"/>
                <a:gd name="T9" fmla="*/ 107 h 274"/>
                <a:gd name="T10" fmla="*/ 92 w 289"/>
                <a:gd name="T11" fmla="*/ 272 h 274"/>
                <a:gd name="T12" fmla="*/ 82 w 289"/>
                <a:gd name="T13" fmla="*/ 271 h 274"/>
                <a:gd name="T14" fmla="*/ 3 w 289"/>
                <a:gd name="T15" fmla="*/ 177 h 274"/>
                <a:gd name="T16" fmla="*/ 3 w 289"/>
                <a:gd name="T17" fmla="*/ 16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274">
                  <a:moveTo>
                    <a:pt x="3" y="168"/>
                  </a:moveTo>
                  <a:cubicBezTo>
                    <a:pt x="197" y="3"/>
                    <a:pt x="197" y="3"/>
                    <a:pt x="197" y="3"/>
                  </a:cubicBezTo>
                  <a:cubicBezTo>
                    <a:pt x="200" y="0"/>
                    <a:pt x="205" y="1"/>
                    <a:pt x="207" y="4"/>
                  </a:cubicBezTo>
                  <a:cubicBezTo>
                    <a:pt x="286" y="97"/>
                    <a:pt x="286" y="97"/>
                    <a:pt x="286" y="97"/>
                  </a:cubicBezTo>
                  <a:cubicBezTo>
                    <a:pt x="289" y="100"/>
                    <a:pt x="289" y="104"/>
                    <a:pt x="286" y="107"/>
                  </a:cubicBezTo>
                  <a:cubicBezTo>
                    <a:pt x="92" y="272"/>
                    <a:pt x="92" y="272"/>
                    <a:pt x="92" y="272"/>
                  </a:cubicBezTo>
                  <a:cubicBezTo>
                    <a:pt x="89" y="274"/>
                    <a:pt x="84" y="274"/>
                    <a:pt x="82" y="271"/>
                  </a:cubicBezTo>
                  <a:cubicBezTo>
                    <a:pt x="3" y="177"/>
                    <a:pt x="3" y="177"/>
                    <a:pt x="3" y="177"/>
                  </a:cubicBezTo>
                  <a:cubicBezTo>
                    <a:pt x="0" y="175"/>
                    <a:pt x="0" y="170"/>
                    <a:pt x="3" y="16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05" name="Freeform 208"/>
            <p:cNvSpPr>
              <a:spLocks/>
            </p:cNvSpPr>
            <p:nvPr/>
          </p:nvSpPr>
          <p:spPr bwMode="auto">
            <a:xfrm rot="16200000">
              <a:off x="2317218" y="4312483"/>
              <a:ext cx="189813" cy="170445"/>
            </a:xfrm>
            <a:custGeom>
              <a:avLst/>
              <a:gdLst>
                <a:gd name="T0" fmla="*/ 0 w 116"/>
                <a:gd name="T1" fmla="*/ 82 h 104"/>
                <a:gd name="T2" fmla="*/ 97 w 116"/>
                <a:gd name="T3" fmla="*/ 0 h 104"/>
                <a:gd name="T4" fmla="*/ 99 w 116"/>
                <a:gd name="T5" fmla="*/ 0 h 104"/>
                <a:gd name="T6" fmla="*/ 115 w 116"/>
                <a:gd name="T7" fmla="*/ 20 h 104"/>
                <a:gd name="T8" fmla="*/ 115 w 116"/>
                <a:gd name="T9" fmla="*/ 22 h 104"/>
                <a:gd name="T10" fmla="*/ 19 w 116"/>
                <a:gd name="T11" fmla="*/ 104 h 104"/>
                <a:gd name="T12" fmla="*/ 17 w 116"/>
                <a:gd name="T13" fmla="*/ 104 h 104"/>
                <a:gd name="T14" fmla="*/ 0 w 116"/>
                <a:gd name="T15" fmla="*/ 84 h 104"/>
                <a:gd name="T16" fmla="*/ 0 w 116"/>
                <a:gd name="T1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4">
                  <a:moveTo>
                    <a:pt x="0" y="82"/>
                  </a:moveTo>
                  <a:cubicBezTo>
                    <a:pt x="97" y="0"/>
                    <a:pt x="97" y="0"/>
                    <a:pt x="97" y="0"/>
                  </a:cubicBezTo>
                  <a:cubicBezTo>
                    <a:pt x="97" y="0"/>
                    <a:pt x="98" y="0"/>
                    <a:pt x="99" y="0"/>
                  </a:cubicBezTo>
                  <a:cubicBezTo>
                    <a:pt x="115" y="20"/>
                    <a:pt x="115" y="20"/>
                    <a:pt x="115" y="20"/>
                  </a:cubicBezTo>
                  <a:cubicBezTo>
                    <a:pt x="116" y="20"/>
                    <a:pt x="116" y="21"/>
                    <a:pt x="115" y="22"/>
                  </a:cubicBezTo>
                  <a:cubicBezTo>
                    <a:pt x="19" y="104"/>
                    <a:pt x="19" y="104"/>
                    <a:pt x="19" y="104"/>
                  </a:cubicBezTo>
                  <a:cubicBezTo>
                    <a:pt x="18" y="104"/>
                    <a:pt x="17" y="104"/>
                    <a:pt x="17" y="104"/>
                  </a:cubicBezTo>
                  <a:cubicBezTo>
                    <a:pt x="0" y="84"/>
                    <a:pt x="0" y="84"/>
                    <a:pt x="0" y="84"/>
                  </a:cubicBezTo>
                  <a:cubicBezTo>
                    <a:pt x="0" y="84"/>
                    <a:pt x="0" y="83"/>
                    <a:pt x="0" y="8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06" name="Freeform 209"/>
            <p:cNvSpPr>
              <a:spLocks/>
            </p:cNvSpPr>
            <p:nvPr/>
          </p:nvSpPr>
          <p:spPr bwMode="auto">
            <a:xfrm rot="16200000">
              <a:off x="2170017" y="4139455"/>
              <a:ext cx="189813" cy="170445"/>
            </a:xfrm>
            <a:custGeom>
              <a:avLst/>
              <a:gdLst>
                <a:gd name="T0" fmla="*/ 0 w 116"/>
                <a:gd name="T1" fmla="*/ 82 h 104"/>
                <a:gd name="T2" fmla="*/ 97 w 116"/>
                <a:gd name="T3" fmla="*/ 0 h 104"/>
                <a:gd name="T4" fmla="*/ 99 w 116"/>
                <a:gd name="T5" fmla="*/ 1 h 104"/>
                <a:gd name="T6" fmla="*/ 115 w 116"/>
                <a:gd name="T7" fmla="*/ 20 h 104"/>
                <a:gd name="T8" fmla="*/ 115 w 116"/>
                <a:gd name="T9" fmla="*/ 22 h 104"/>
                <a:gd name="T10" fmla="*/ 19 w 116"/>
                <a:gd name="T11" fmla="*/ 104 h 104"/>
                <a:gd name="T12" fmla="*/ 17 w 116"/>
                <a:gd name="T13" fmla="*/ 104 h 104"/>
                <a:gd name="T14" fmla="*/ 0 w 116"/>
                <a:gd name="T15" fmla="*/ 84 h 104"/>
                <a:gd name="T16" fmla="*/ 0 w 116"/>
                <a:gd name="T1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04">
                  <a:moveTo>
                    <a:pt x="0" y="82"/>
                  </a:moveTo>
                  <a:cubicBezTo>
                    <a:pt x="97" y="0"/>
                    <a:pt x="97" y="0"/>
                    <a:pt x="97" y="0"/>
                  </a:cubicBezTo>
                  <a:cubicBezTo>
                    <a:pt x="97" y="0"/>
                    <a:pt x="98" y="0"/>
                    <a:pt x="99" y="1"/>
                  </a:cubicBezTo>
                  <a:cubicBezTo>
                    <a:pt x="115" y="20"/>
                    <a:pt x="115" y="20"/>
                    <a:pt x="115" y="20"/>
                  </a:cubicBezTo>
                  <a:cubicBezTo>
                    <a:pt x="116" y="21"/>
                    <a:pt x="116" y="21"/>
                    <a:pt x="115" y="22"/>
                  </a:cubicBezTo>
                  <a:cubicBezTo>
                    <a:pt x="19" y="104"/>
                    <a:pt x="19" y="104"/>
                    <a:pt x="19" y="104"/>
                  </a:cubicBezTo>
                  <a:cubicBezTo>
                    <a:pt x="18" y="104"/>
                    <a:pt x="17" y="104"/>
                    <a:pt x="17" y="104"/>
                  </a:cubicBezTo>
                  <a:cubicBezTo>
                    <a:pt x="0" y="84"/>
                    <a:pt x="0" y="84"/>
                    <a:pt x="0" y="84"/>
                  </a:cubicBezTo>
                  <a:cubicBezTo>
                    <a:pt x="0" y="84"/>
                    <a:pt x="0" y="83"/>
                    <a:pt x="0" y="8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07" name="Freeform 210"/>
            <p:cNvSpPr>
              <a:spLocks/>
            </p:cNvSpPr>
            <p:nvPr/>
          </p:nvSpPr>
          <p:spPr bwMode="auto">
            <a:xfrm rot="16200000">
              <a:off x="1090536" y="4402869"/>
              <a:ext cx="1133713" cy="969725"/>
            </a:xfrm>
            <a:custGeom>
              <a:avLst/>
              <a:gdLst>
                <a:gd name="T0" fmla="*/ 656 w 695"/>
                <a:gd name="T1" fmla="*/ 10 h 594"/>
                <a:gd name="T2" fmla="*/ 13 w 695"/>
                <a:gd name="T3" fmla="*/ 556 h 594"/>
                <a:gd name="T4" fmla="*/ 10 w 695"/>
                <a:gd name="T5" fmla="*/ 594 h 594"/>
                <a:gd name="T6" fmla="*/ 695 w 695"/>
                <a:gd name="T7" fmla="*/ 13 h 594"/>
                <a:gd name="T8" fmla="*/ 656 w 695"/>
                <a:gd name="T9" fmla="*/ 10 h 594"/>
              </a:gdLst>
              <a:ahLst/>
              <a:cxnLst>
                <a:cxn ang="0">
                  <a:pos x="T0" y="T1"/>
                </a:cxn>
                <a:cxn ang="0">
                  <a:pos x="T2" y="T3"/>
                </a:cxn>
                <a:cxn ang="0">
                  <a:pos x="T4" y="T5"/>
                </a:cxn>
                <a:cxn ang="0">
                  <a:pos x="T6" y="T7"/>
                </a:cxn>
                <a:cxn ang="0">
                  <a:pos x="T8" y="T9"/>
                </a:cxn>
              </a:cxnLst>
              <a:rect l="0" t="0" r="r" b="b"/>
              <a:pathLst>
                <a:path w="695" h="594">
                  <a:moveTo>
                    <a:pt x="656" y="10"/>
                  </a:moveTo>
                  <a:cubicBezTo>
                    <a:pt x="13" y="556"/>
                    <a:pt x="13" y="556"/>
                    <a:pt x="13" y="556"/>
                  </a:cubicBezTo>
                  <a:cubicBezTo>
                    <a:pt x="2" y="565"/>
                    <a:pt x="0" y="583"/>
                    <a:pt x="10" y="594"/>
                  </a:cubicBezTo>
                  <a:cubicBezTo>
                    <a:pt x="695" y="13"/>
                    <a:pt x="695" y="13"/>
                    <a:pt x="695" y="13"/>
                  </a:cubicBezTo>
                  <a:cubicBezTo>
                    <a:pt x="685" y="2"/>
                    <a:pt x="668" y="0"/>
                    <a:pt x="656" y="1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08" name="Freeform 211"/>
            <p:cNvSpPr>
              <a:spLocks/>
            </p:cNvSpPr>
            <p:nvPr/>
          </p:nvSpPr>
          <p:spPr bwMode="auto">
            <a:xfrm rot="16200000">
              <a:off x="2237807" y="3311122"/>
              <a:ext cx="889668" cy="899997"/>
            </a:xfrm>
            <a:custGeom>
              <a:avLst/>
              <a:gdLst>
                <a:gd name="T0" fmla="*/ 8 w 545"/>
                <a:gd name="T1" fmla="*/ 355 h 552"/>
                <a:gd name="T2" fmla="*/ 7 w 545"/>
                <a:gd name="T3" fmla="*/ 330 h 552"/>
                <a:gd name="T4" fmla="*/ 310 w 545"/>
                <a:gd name="T5" fmla="*/ 7 h 552"/>
                <a:gd name="T6" fmla="*/ 335 w 545"/>
                <a:gd name="T7" fmla="*/ 7 h 552"/>
                <a:gd name="T8" fmla="*/ 538 w 545"/>
                <a:gd name="T9" fmla="*/ 197 h 552"/>
                <a:gd name="T10" fmla="*/ 538 w 545"/>
                <a:gd name="T11" fmla="*/ 222 h 552"/>
                <a:gd name="T12" fmla="*/ 235 w 545"/>
                <a:gd name="T13" fmla="*/ 545 h 552"/>
                <a:gd name="T14" fmla="*/ 210 w 545"/>
                <a:gd name="T15" fmla="*/ 545 h 552"/>
                <a:gd name="T16" fmla="*/ 8 w 545"/>
                <a:gd name="T17" fmla="*/ 35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552">
                  <a:moveTo>
                    <a:pt x="8" y="355"/>
                  </a:moveTo>
                  <a:cubicBezTo>
                    <a:pt x="1" y="348"/>
                    <a:pt x="0" y="337"/>
                    <a:pt x="7" y="330"/>
                  </a:cubicBezTo>
                  <a:cubicBezTo>
                    <a:pt x="310" y="7"/>
                    <a:pt x="310" y="7"/>
                    <a:pt x="310" y="7"/>
                  </a:cubicBezTo>
                  <a:cubicBezTo>
                    <a:pt x="317" y="0"/>
                    <a:pt x="328" y="0"/>
                    <a:pt x="335" y="7"/>
                  </a:cubicBezTo>
                  <a:cubicBezTo>
                    <a:pt x="538" y="197"/>
                    <a:pt x="538" y="197"/>
                    <a:pt x="538" y="197"/>
                  </a:cubicBezTo>
                  <a:cubicBezTo>
                    <a:pt x="545" y="204"/>
                    <a:pt x="545" y="215"/>
                    <a:pt x="538" y="222"/>
                  </a:cubicBezTo>
                  <a:cubicBezTo>
                    <a:pt x="235" y="545"/>
                    <a:pt x="235" y="545"/>
                    <a:pt x="235" y="545"/>
                  </a:cubicBezTo>
                  <a:cubicBezTo>
                    <a:pt x="229" y="552"/>
                    <a:pt x="217" y="552"/>
                    <a:pt x="210" y="545"/>
                  </a:cubicBezTo>
                  <a:lnTo>
                    <a:pt x="8" y="355"/>
                  </a:lnTo>
                  <a:close/>
                </a:path>
              </a:pathLst>
            </a:custGeom>
            <a:solidFill>
              <a:srgbClr val="374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09" name="Freeform 212"/>
            <p:cNvSpPr>
              <a:spLocks/>
            </p:cNvSpPr>
            <p:nvPr/>
          </p:nvSpPr>
          <p:spPr bwMode="auto">
            <a:xfrm rot="16200000">
              <a:off x="2315281" y="3392470"/>
              <a:ext cx="684361" cy="689524"/>
            </a:xfrm>
            <a:custGeom>
              <a:avLst/>
              <a:gdLst>
                <a:gd name="T0" fmla="*/ 302 w 530"/>
                <a:gd name="T1" fmla="*/ 0 h 534"/>
                <a:gd name="T2" fmla="*/ 0 w 530"/>
                <a:gd name="T3" fmla="*/ 322 h 534"/>
                <a:gd name="T4" fmla="*/ 227 w 530"/>
                <a:gd name="T5" fmla="*/ 534 h 534"/>
                <a:gd name="T6" fmla="*/ 530 w 530"/>
                <a:gd name="T7" fmla="*/ 212 h 534"/>
                <a:gd name="T8" fmla="*/ 302 w 530"/>
                <a:gd name="T9" fmla="*/ 0 h 534"/>
              </a:gdLst>
              <a:ahLst/>
              <a:cxnLst>
                <a:cxn ang="0">
                  <a:pos x="T0" y="T1"/>
                </a:cxn>
                <a:cxn ang="0">
                  <a:pos x="T2" y="T3"/>
                </a:cxn>
                <a:cxn ang="0">
                  <a:pos x="T4" y="T5"/>
                </a:cxn>
                <a:cxn ang="0">
                  <a:pos x="T6" y="T7"/>
                </a:cxn>
                <a:cxn ang="0">
                  <a:pos x="T8" y="T9"/>
                </a:cxn>
              </a:cxnLst>
              <a:rect l="0" t="0" r="r" b="b"/>
              <a:pathLst>
                <a:path w="530" h="534">
                  <a:moveTo>
                    <a:pt x="302" y="0"/>
                  </a:moveTo>
                  <a:lnTo>
                    <a:pt x="0" y="322"/>
                  </a:lnTo>
                  <a:lnTo>
                    <a:pt x="227" y="534"/>
                  </a:lnTo>
                  <a:lnTo>
                    <a:pt x="530" y="212"/>
                  </a:lnTo>
                  <a:lnTo>
                    <a:pt x="302" y="0"/>
                  </a:lnTo>
                  <a:close/>
                </a:path>
              </a:pathLst>
            </a:custGeom>
            <a:solidFill>
              <a:srgbClr val="2D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10" name="Freeform 213"/>
            <p:cNvSpPr>
              <a:spLocks/>
            </p:cNvSpPr>
            <p:nvPr/>
          </p:nvSpPr>
          <p:spPr bwMode="auto">
            <a:xfrm rot="16200000">
              <a:off x="2876973" y="3939959"/>
              <a:ext cx="90386" cy="90386"/>
            </a:xfrm>
            <a:custGeom>
              <a:avLst/>
              <a:gdLst>
                <a:gd name="T0" fmla="*/ 44 w 55"/>
                <a:gd name="T1" fmla="*/ 9 h 55"/>
                <a:gd name="T2" fmla="*/ 9 w 55"/>
                <a:gd name="T3" fmla="*/ 10 h 55"/>
                <a:gd name="T4" fmla="*/ 10 w 55"/>
                <a:gd name="T5" fmla="*/ 45 h 55"/>
                <a:gd name="T6" fmla="*/ 46 w 55"/>
                <a:gd name="T7" fmla="*/ 44 h 55"/>
                <a:gd name="T8" fmla="*/ 44 w 55"/>
                <a:gd name="T9" fmla="*/ 9 h 55"/>
              </a:gdLst>
              <a:ahLst/>
              <a:cxnLst>
                <a:cxn ang="0">
                  <a:pos x="T0" y="T1"/>
                </a:cxn>
                <a:cxn ang="0">
                  <a:pos x="T2" y="T3"/>
                </a:cxn>
                <a:cxn ang="0">
                  <a:pos x="T4" y="T5"/>
                </a:cxn>
                <a:cxn ang="0">
                  <a:pos x="T6" y="T7"/>
                </a:cxn>
                <a:cxn ang="0">
                  <a:pos x="T8" y="T9"/>
                </a:cxn>
              </a:cxnLst>
              <a:rect l="0" t="0" r="r" b="b"/>
              <a:pathLst>
                <a:path w="55" h="55">
                  <a:moveTo>
                    <a:pt x="44" y="9"/>
                  </a:moveTo>
                  <a:cubicBezTo>
                    <a:pt x="34" y="0"/>
                    <a:pt x="19" y="0"/>
                    <a:pt x="9" y="10"/>
                  </a:cubicBezTo>
                  <a:cubicBezTo>
                    <a:pt x="0" y="20"/>
                    <a:pt x="0" y="36"/>
                    <a:pt x="10" y="45"/>
                  </a:cubicBezTo>
                  <a:cubicBezTo>
                    <a:pt x="20" y="55"/>
                    <a:pt x="36" y="54"/>
                    <a:pt x="46" y="44"/>
                  </a:cubicBezTo>
                  <a:cubicBezTo>
                    <a:pt x="55" y="34"/>
                    <a:pt x="55" y="18"/>
                    <a:pt x="44" y="9"/>
                  </a:cubicBezTo>
                  <a:close/>
                </a:path>
              </a:pathLst>
            </a:custGeom>
            <a:solidFill>
              <a:srgbClr val="1C2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11" name="Freeform 214"/>
            <p:cNvSpPr>
              <a:spLocks/>
            </p:cNvSpPr>
            <p:nvPr/>
          </p:nvSpPr>
          <p:spPr bwMode="auto">
            <a:xfrm rot="16200000">
              <a:off x="2900216" y="3965783"/>
              <a:ext cx="41320" cy="38737"/>
            </a:xfrm>
            <a:custGeom>
              <a:avLst/>
              <a:gdLst>
                <a:gd name="T0" fmla="*/ 20 w 25"/>
                <a:gd name="T1" fmla="*/ 4 h 24"/>
                <a:gd name="T2" fmla="*/ 4 w 25"/>
                <a:gd name="T3" fmla="*/ 5 h 24"/>
                <a:gd name="T4" fmla="*/ 5 w 25"/>
                <a:gd name="T5" fmla="*/ 20 h 24"/>
                <a:gd name="T6" fmla="*/ 20 w 25"/>
                <a:gd name="T7" fmla="*/ 20 h 24"/>
                <a:gd name="T8" fmla="*/ 20 w 25"/>
                <a:gd name="T9" fmla="*/ 4 h 24"/>
              </a:gdLst>
              <a:ahLst/>
              <a:cxnLst>
                <a:cxn ang="0">
                  <a:pos x="T0" y="T1"/>
                </a:cxn>
                <a:cxn ang="0">
                  <a:pos x="T2" y="T3"/>
                </a:cxn>
                <a:cxn ang="0">
                  <a:pos x="T4" y="T5"/>
                </a:cxn>
                <a:cxn ang="0">
                  <a:pos x="T6" y="T7"/>
                </a:cxn>
                <a:cxn ang="0">
                  <a:pos x="T8" y="T9"/>
                </a:cxn>
              </a:cxnLst>
              <a:rect l="0" t="0" r="r" b="b"/>
              <a:pathLst>
                <a:path w="25" h="24">
                  <a:moveTo>
                    <a:pt x="20" y="4"/>
                  </a:moveTo>
                  <a:cubicBezTo>
                    <a:pt x="16" y="0"/>
                    <a:pt x="9" y="0"/>
                    <a:pt x="4" y="5"/>
                  </a:cubicBezTo>
                  <a:cubicBezTo>
                    <a:pt x="0" y="9"/>
                    <a:pt x="0" y="16"/>
                    <a:pt x="5" y="20"/>
                  </a:cubicBezTo>
                  <a:cubicBezTo>
                    <a:pt x="9" y="24"/>
                    <a:pt x="16" y="24"/>
                    <a:pt x="20" y="20"/>
                  </a:cubicBezTo>
                  <a:cubicBezTo>
                    <a:pt x="25" y="15"/>
                    <a:pt x="24" y="8"/>
                    <a:pt x="20" y="4"/>
                  </a:cubicBezTo>
                  <a:close/>
                </a:path>
              </a:pathLst>
            </a:custGeom>
            <a:solidFill>
              <a:srgbClr val="122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12" name="Freeform 215"/>
            <p:cNvSpPr>
              <a:spLocks/>
            </p:cNvSpPr>
            <p:nvPr/>
          </p:nvSpPr>
          <p:spPr bwMode="auto">
            <a:xfrm rot="16200000">
              <a:off x="2852439" y="4009685"/>
              <a:ext cx="46484" cy="49067"/>
            </a:xfrm>
            <a:custGeom>
              <a:avLst/>
              <a:gdLst>
                <a:gd name="T0" fmla="*/ 28 w 29"/>
                <a:gd name="T1" fmla="*/ 8 h 30"/>
                <a:gd name="T2" fmla="*/ 28 w 29"/>
                <a:gd name="T3" fmla="*/ 12 h 30"/>
                <a:gd name="T4" fmla="*/ 12 w 29"/>
                <a:gd name="T5" fmla="*/ 28 h 30"/>
                <a:gd name="T6" fmla="*/ 8 w 29"/>
                <a:gd name="T7" fmla="*/ 29 h 30"/>
                <a:gd name="T8" fmla="*/ 1 w 29"/>
                <a:gd name="T9" fmla="*/ 21 h 30"/>
                <a:gd name="T10" fmla="*/ 1 w 29"/>
                <a:gd name="T11" fmla="*/ 18 h 30"/>
                <a:gd name="T12" fmla="*/ 16 w 29"/>
                <a:gd name="T13" fmla="*/ 1 h 30"/>
                <a:gd name="T14" fmla="*/ 20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2" y="28"/>
                    <a:pt x="12" y="28"/>
                    <a:pt x="12" y="28"/>
                  </a:cubicBezTo>
                  <a:cubicBezTo>
                    <a:pt x="11" y="30"/>
                    <a:pt x="10" y="30"/>
                    <a:pt x="8" y="29"/>
                  </a:cubicBezTo>
                  <a:cubicBezTo>
                    <a:pt x="1" y="21"/>
                    <a:pt x="1" y="21"/>
                    <a:pt x="1" y="21"/>
                  </a:cubicBezTo>
                  <a:cubicBezTo>
                    <a:pt x="0" y="20"/>
                    <a:pt x="0" y="19"/>
                    <a:pt x="1" y="18"/>
                  </a:cubicBezTo>
                  <a:cubicBezTo>
                    <a:pt x="16" y="1"/>
                    <a:pt x="16" y="1"/>
                    <a:pt x="16" y="1"/>
                  </a:cubicBezTo>
                  <a:cubicBezTo>
                    <a:pt x="17"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13" name="Freeform 216"/>
            <p:cNvSpPr>
              <a:spLocks/>
            </p:cNvSpPr>
            <p:nvPr/>
          </p:nvSpPr>
          <p:spPr bwMode="auto">
            <a:xfrm rot="16200000">
              <a:off x="2829197" y="4034218"/>
              <a:ext cx="46484" cy="49067"/>
            </a:xfrm>
            <a:custGeom>
              <a:avLst/>
              <a:gdLst>
                <a:gd name="T0" fmla="*/ 28 w 29"/>
                <a:gd name="T1" fmla="*/ 8 h 30"/>
                <a:gd name="T2" fmla="*/ 28 w 29"/>
                <a:gd name="T3" fmla="*/ 12 h 30"/>
                <a:gd name="T4" fmla="*/ 13 w 29"/>
                <a:gd name="T5" fmla="*/ 29 h 30"/>
                <a:gd name="T6" fmla="*/ 9 w 29"/>
                <a:gd name="T7" fmla="*/ 29 h 30"/>
                <a:gd name="T8" fmla="*/ 1 w 29"/>
                <a:gd name="T9" fmla="*/ 22 h 30"/>
                <a:gd name="T10" fmla="*/ 1 w 29"/>
                <a:gd name="T11" fmla="*/ 18 h 30"/>
                <a:gd name="T12" fmla="*/ 16 w 29"/>
                <a:gd name="T13" fmla="*/ 1 h 30"/>
                <a:gd name="T14" fmla="*/ 20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3" y="29"/>
                    <a:pt x="13" y="29"/>
                    <a:pt x="13" y="29"/>
                  </a:cubicBezTo>
                  <a:cubicBezTo>
                    <a:pt x="12" y="30"/>
                    <a:pt x="10" y="30"/>
                    <a:pt x="9" y="29"/>
                  </a:cubicBezTo>
                  <a:cubicBezTo>
                    <a:pt x="1" y="22"/>
                    <a:pt x="1" y="22"/>
                    <a:pt x="1" y="22"/>
                  </a:cubicBezTo>
                  <a:cubicBezTo>
                    <a:pt x="0" y="21"/>
                    <a:pt x="0" y="19"/>
                    <a:pt x="1" y="18"/>
                  </a:cubicBezTo>
                  <a:cubicBezTo>
                    <a:pt x="16" y="1"/>
                    <a:pt x="16" y="1"/>
                    <a:pt x="16" y="1"/>
                  </a:cubicBezTo>
                  <a:cubicBezTo>
                    <a:pt x="18"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14" name="Freeform 217"/>
            <p:cNvSpPr>
              <a:spLocks/>
            </p:cNvSpPr>
            <p:nvPr/>
          </p:nvSpPr>
          <p:spPr bwMode="auto">
            <a:xfrm rot="16200000">
              <a:off x="2804664" y="4057462"/>
              <a:ext cx="49067" cy="49067"/>
            </a:xfrm>
            <a:custGeom>
              <a:avLst/>
              <a:gdLst>
                <a:gd name="T0" fmla="*/ 28 w 30"/>
                <a:gd name="T1" fmla="*/ 9 h 30"/>
                <a:gd name="T2" fmla="*/ 29 w 30"/>
                <a:gd name="T3" fmla="*/ 12 h 30"/>
                <a:gd name="T4" fmla="*/ 13 w 30"/>
                <a:gd name="T5" fmla="*/ 29 h 30"/>
                <a:gd name="T6" fmla="*/ 9 w 30"/>
                <a:gd name="T7" fmla="*/ 29 h 30"/>
                <a:gd name="T8" fmla="*/ 1 w 30"/>
                <a:gd name="T9" fmla="*/ 22 h 30"/>
                <a:gd name="T10" fmla="*/ 1 w 30"/>
                <a:gd name="T11" fmla="*/ 18 h 30"/>
                <a:gd name="T12" fmla="*/ 17 w 30"/>
                <a:gd name="T13" fmla="*/ 2 h 30"/>
                <a:gd name="T14" fmla="*/ 21 w 30"/>
                <a:gd name="T15" fmla="*/ 1 h 30"/>
                <a:gd name="T16" fmla="*/ 28 w 30"/>
                <a:gd name="T17"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0">
                  <a:moveTo>
                    <a:pt x="28" y="9"/>
                  </a:moveTo>
                  <a:cubicBezTo>
                    <a:pt x="29" y="10"/>
                    <a:pt x="30" y="11"/>
                    <a:pt x="29" y="12"/>
                  </a:cubicBezTo>
                  <a:cubicBezTo>
                    <a:pt x="13" y="29"/>
                    <a:pt x="13" y="29"/>
                    <a:pt x="13" y="29"/>
                  </a:cubicBezTo>
                  <a:cubicBezTo>
                    <a:pt x="12" y="30"/>
                    <a:pt x="10" y="30"/>
                    <a:pt x="9" y="29"/>
                  </a:cubicBezTo>
                  <a:cubicBezTo>
                    <a:pt x="1" y="22"/>
                    <a:pt x="1" y="22"/>
                    <a:pt x="1" y="22"/>
                  </a:cubicBezTo>
                  <a:cubicBezTo>
                    <a:pt x="0" y="21"/>
                    <a:pt x="0" y="19"/>
                    <a:pt x="1" y="18"/>
                  </a:cubicBezTo>
                  <a:cubicBezTo>
                    <a:pt x="17" y="2"/>
                    <a:pt x="17" y="2"/>
                    <a:pt x="17" y="2"/>
                  </a:cubicBezTo>
                  <a:cubicBezTo>
                    <a:pt x="18" y="0"/>
                    <a:pt x="20" y="0"/>
                    <a:pt x="21" y="1"/>
                  </a:cubicBezTo>
                  <a:lnTo>
                    <a:pt x="28" y="9"/>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15" name="Freeform 218"/>
            <p:cNvSpPr>
              <a:spLocks/>
            </p:cNvSpPr>
            <p:nvPr/>
          </p:nvSpPr>
          <p:spPr bwMode="auto">
            <a:xfrm rot="16200000">
              <a:off x="2784003" y="4081996"/>
              <a:ext cx="47776" cy="47776"/>
            </a:xfrm>
            <a:custGeom>
              <a:avLst/>
              <a:gdLst>
                <a:gd name="T0" fmla="*/ 28 w 29"/>
                <a:gd name="T1" fmla="*/ 8 h 29"/>
                <a:gd name="T2" fmla="*/ 28 w 29"/>
                <a:gd name="T3" fmla="*/ 12 h 29"/>
                <a:gd name="T4" fmla="*/ 12 w 29"/>
                <a:gd name="T5" fmla="*/ 28 h 29"/>
                <a:gd name="T6" fmla="*/ 9 w 29"/>
                <a:gd name="T7" fmla="*/ 28 h 29"/>
                <a:gd name="T8" fmla="*/ 1 w 29"/>
                <a:gd name="T9" fmla="*/ 21 h 29"/>
                <a:gd name="T10" fmla="*/ 1 w 29"/>
                <a:gd name="T11" fmla="*/ 17 h 29"/>
                <a:gd name="T12" fmla="*/ 16 w 29"/>
                <a:gd name="T13" fmla="*/ 1 h 29"/>
                <a:gd name="T14" fmla="*/ 20 w 29"/>
                <a:gd name="T15" fmla="*/ 1 h 29"/>
                <a:gd name="T16" fmla="*/ 28 w 29"/>
                <a:gd name="T1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8" y="8"/>
                  </a:moveTo>
                  <a:cubicBezTo>
                    <a:pt x="29" y="9"/>
                    <a:pt x="29" y="11"/>
                    <a:pt x="28" y="12"/>
                  </a:cubicBezTo>
                  <a:cubicBezTo>
                    <a:pt x="12" y="28"/>
                    <a:pt x="12" y="28"/>
                    <a:pt x="12" y="28"/>
                  </a:cubicBezTo>
                  <a:cubicBezTo>
                    <a:pt x="11" y="29"/>
                    <a:pt x="10" y="29"/>
                    <a:pt x="9" y="28"/>
                  </a:cubicBezTo>
                  <a:cubicBezTo>
                    <a:pt x="1" y="21"/>
                    <a:pt x="1" y="21"/>
                    <a:pt x="1" y="21"/>
                  </a:cubicBezTo>
                  <a:cubicBezTo>
                    <a:pt x="0" y="20"/>
                    <a:pt x="0" y="18"/>
                    <a:pt x="1" y="17"/>
                  </a:cubicBezTo>
                  <a:cubicBezTo>
                    <a:pt x="16" y="1"/>
                    <a:pt x="16" y="1"/>
                    <a:pt x="16" y="1"/>
                  </a:cubicBezTo>
                  <a:cubicBezTo>
                    <a:pt x="17"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16" name="Freeform 219"/>
            <p:cNvSpPr>
              <a:spLocks/>
            </p:cNvSpPr>
            <p:nvPr/>
          </p:nvSpPr>
          <p:spPr bwMode="auto">
            <a:xfrm rot="16200000">
              <a:off x="3013200" y="3838595"/>
              <a:ext cx="47776" cy="49067"/>
            </a:xfrm>
            <a:custGeom>
              <a:avLst/>
              <a:gdLst>
                <a:gd name="T0" fmla="*/ 28 w 29"/>
                <a:gd name="T1" fmla="*/ 8 h 30"/>
                <a:gd name="T2" fmla="*/ 28 w 29"/>
                <a:gd name="T3" fmla="*/ 12 h 30"/>
                <a:gd name="T4" fmla="*/ 13 w 29"/>
                <a:gd name="T5" fmla="*/ 29 h 30"/>
                <a:gd name="T6" fmla="*/ 9 w 29"/>
                <a:gd name="T7" fmla="*/ 29 h 30"/>
                <a:gd name="T8" fmla="*/ 1 w 29"/>
                <a:gd name="T9" fmla="*/ 21 h 30"/>
                <a:gd name="T10" fmla="*/ 1 w 29"/>
                <a:gd name="T11" fmla="*/ 18 h 30"/>
                <a:gd name="T12" fmla="*/ 17 w 29"/>
                <a:gd name="T13" fmla="*/ 1 h 30"/>
                <a:gd name="T14" fmla="*/ 20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3" y="29"/>
                    <a:pt x="13" y="29"/>
                    <a:pt x="13" y="29"/>
                  </a:cubicBezTo>
                  <a:cubicBezTo>
                    <a:pt x="12" y="30"/>
                    <a:pt x="10" y="30"/>
                    <a:pt x="9" y="29"/>
                  </a:cubicBezTo>
                  <a:cubicBezTo>
                    <a:pt x="1" y="21"/>
                    <a:pt x="1" y="21"/>
                    <a:pt x="1" y="21"/>
                  </a:cubicBezTo>
                  <a:cubicBezTo>
                    <a:pt x="0" y="20"/>
                    <a:pt x="0" y="19"/>
                    <a:pt x="1" y="18"/>
                  </a:cubicBezTo>
                  <a:cubicBezTo>
                    <a:pt x="17" y="1"/>
                    <a:pt x="17" y="1"/>
                    <a:pt x="17" y="1"/>
                  </a:cubicBezTo>
                  <a:cubicBezTo>
                    <a:pt x="18"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17" name="Freeform 220"/>
            <p:cNvSpPr>
              <a:spLocks/>
            </p:cNvSpPr>
            <p:nvPr/>
          </p:nvSpPr>
          <p:spPr bwMode="auto">
            <a:xfrm rot="16200000">
              <a:off x="2990603" y="3861193"/>
              <a:ext cx="46484" cy="49067"/>
            </a:xfrm>
            <a:custGeom>
              <a:avLst/>
              <a:gdLst>
                <a:gd name="T0" fmla="*/ 28 w 29"/>
                <a:gd name="T1" fmla="*/ 9 h 30"/>
                <a:gd name="T2" fmla="*/ 28 w 29"/>
                <a:gd name="T3" fmla="*/ 12 h 30"/>
                <a:gd name="T4" fmla="*/ 12 w 29"/>
                <a:gd name="T5" fmla="*/ 29 h 30"/>
                <a:gd name="T6" fmla="*/ 8 w 29"/>
                <a:gd name="T7" fmla="*/ 29 h 30"/>
                <a:gd name="T8" fmla="*/ 1 w 29"/>
                <a:gd name="T9" fmla="*/ 22 h 30"/>
                <a:gd name="T10" fmla="*/ 1 w 29"/>
                <a:gd name="T11" fmla="*/ 18 h 30"/>
                <a:gd name="T12" fmla="*/ 16 w 29"/>
                <a:gd name="T13" fmla="*/ 1 h 30"/>
                <a:gd name="T14" fmla="*/ 20 w 29"/>
                <a:gd name="T15" fmla="*/ 1 h 30"/>
                <a:gd name="T16" fmla="*/ 28 w 29"/>
                <a:gd name="T17"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9"/>
                  </a:moveTo>
                  <a:cubicBezTo>
                    <a:pt x="29" y="10"/>
                    <a:pt x="29" y="11"/>
                    <a:pt x="28" y="12"/>
                  </a:cubicBezTo>
                  <a:cubicBezTo>
                    <a:pt x="12" y="29"/>
                    <a:pt x="12" y="29"/>
                    <a:pt x="12" y="29"/>
                  </a:cubicBezTo>
                  <a:cubicBezTo>
                    <a:pt x="11" y="30"/>
                    <a:pt x="9" y="30"/>
                    <a:pt x="8" y="29"/>
                  </a:cubicBezTo>
                  <a:cubicBezTo>
                    <a:pt x="1" y="22"/>
                    <a:pt x="1" y="22"/>
                    <a:pt x="1" y="22"/>
                  </a:cubicBezTo>
                  <a:cubicBezTo>
                    <a:pt x="0" y="21"/>
                    <a:pt x="0" y="19"/>
                    <a:pt x="1" y="18"/>
                  </a:cubicBezTo>
                  <a:cubicBezTo>
                    <a:pt x="16" y="1"/>
                    <a:pt x="16" y="1"/>
                    <a:pt x="16" y="1"/>
                  </a:cubicBezTo>
                  <a:cubicBezTo>
                    <a:pt x="17" y="0"/>
                    <a:pt x="19" y="0"/>
                    <a:pt x="20" y="1"/>
                  </a:cubicBezTo>
                  <a:lnTo>
                    <a:pt x="28" y="9"/>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18" name="Freeform 221"/>
            <p:cNvSpPr>
              <a:spLocks/>
            </p:cNvSpPr>
            <p:nvPr/>
          </p:nvSpPr>
          <p:spPr bwMode="auto">
            <a:xfrm rot="16200000">
              <a:off x="2968652" y="3887018"/>
              <a:ext cx="46484" cy="46484"/>
            </a:xfrm>
            <a:custGeom>
              <a:avLst/>
              <a:gdLst>
                <a:gd name="T0" fmla="*/ 28 w 29"/>
                <a:gd name="T1" fmla="*/ 8 h 29"/>
                <a:gd name="T2" fmla="*/ 28 w 29"/>
                <a:gd name="T3" fmla="*/ 12 h 29"/>
                <a:gd name="T4" fmla="*/ 13 w 29"/>
                <a:gd name="T5" fmla="*/ 28 h 29"/>
                <a:gd name="T6" fmla="*/ 9 w 29"/>
                <a:gd name="T7" fmla="*/ 28 h 29"/>
                <a:gd name="T8" fmla="*/ 1 w 29"/>
                <a:gd name="T9" fmla="*/ 21 h 29"/>
                <a:gd name="T10" fmla="*/ 1 w 29"/>
                <a:gd name="T11" fmla="*/ 17 h 29"/>
                <a:gd name="T12" fmla="*/ 16 w 29"/>
                <a:gd name="T13" fmla="*/ 1 h 29"/>
                <a:gd name="T14" fmla="*/ 20 w 29"/>
                <a:gd name="T15" fmla="*/ 1 h 29"/>
                <a:gd name="T16" fmla="*/ 28 w 29"/>
                <a:gd name="T1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9">
                  <a:moveTo>
                    <a:pt x="28" y="8"/>
                  </a:moveTo>
                  <a:cubicBezTo>
                    <a:pt x="29" y="9"/>
                    <a:pt x="29" y="11"/>
                    <a:pt x="28" y="12"/>
                  </a:cubicBezTo>
                  <a:cubicBezTo>
                    <a:pt x="13" y="28"/>
                    <a:pt x="13" y="28"/>
                    <a:pt x="13" y="28"/>
                  </a:cubicBezTo>
                  <a:cubicBezTo>
                    <a:pt x="12" y="29"/>
                    <a:pt x="10" y="29"/>
                    <a:pt x="9" y="28"/>
                  </a:cubicBezTo>
                  <a:cubicBezTo>
                    <a:pt x="1" y="21"/>
                    <a:pt x="1" y="21"/>
                    <a:pt x="1" y="21"/>
                  </a:cubicBezTo>
                  <a:cubicBezTo>
                    <a:pt x="0" y="20"/>
                    <a:pt x="0" y="18"/>
                    <a:pt x="1" y="17"/>
                  </a:cubicBezTo>
                  <a:cubicBezTo>
                    <a:pt x="16" y="1"/>
                    <a:pt x="16" y="1"/>
                    <a:pt x="16" y="1"/>
                  </a:cubicBezTo>
                  <a:cubicBezTo>
                    <a:pt x="17" y="0"/>
                    <a:pt x="19" y="0"/>
                    <a:pt x="20"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19" name="Freeform 222"/>
            <p:cNvSpPr>
              <a:spLocks/>
            </p:cNvSpPr>
            <p:nvPr/>
          </p:nvSpPr>
          <p:spPr bwMode="auto">
            <a:xfrm rot="16200000">
              <a:off x="2946056" y="3909614"/>
              <a:ext cx="47776" cy="49067"/>
            </a:xfrm>
            <a:custGeom>
              <a:avLst/>
              <a:gdLst>
                <a:gd name="T0" fmla="*/ 28 w 29"/>
                <a:gd name="T1" fmla="*/ 8 h 30"/>
                <a:gd name="T2" fmla="*/ 28 w 29"/>
                <a:gd name="T3" fmla="*/ 12 h 30"/>
                <a:gd name="T4" fmla="*/ 13 w 29"/>
                <a:gd name="T5" fmla="*/ 28 h 30"/>
                <a:gd name="T6" fmla="*/ 9 w 29"/>
                <a:gd name="T7" fmla="*/ 29 h 30"/>
                <a:gd name="T8" fmla="*/ 1 w 29"/>
                <a:gd name="T9" fmla="*/ 21 h 30"/>
                <a:gd name="T10" fmla="*/ 1 w 29"/>
                <a:gd name="T11" fmla="*/ 17 h 30"/>
                <a:gd name="T12" fmla="*/ 17 w 29"/>
                <a:gd name="T13" fmla="*/ 1 h 30"/>
                <a:gd name="T14" fmla="*/ 21 w 29"/>
                <a:gd name="T15" fmla="*/ 1 h 30"/>
                <a:gd name="T16" fmla="*/ 28 w 29"/>
                <a:gd name="T1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8" y="8"/>
                  </a:moveTo>
                  <a:cubicBezTo>
                    <a:pt x="29" y="9"/>
                    <a:pt x="29" y="11"/>
                    <a:pt x="28" y="12"/>
                  </a:cubicBezTo>
                  <a:cubicBezTo>
                    <a:pt x="13" y="28"/>
                    <a:pt x="13" y="28"/>
                    <a:pt x="13" y="28"/>
                  </a:cubicBezTo>
                  <a:cubicBezTo>
                    <a:pt x="12" y="30"/>
                    <a:pt x="10" y="30"/>
                    <a:pt x="9" y="29"/>
                  </a:cubicBezTo>
                  <a:cubicBezTo>
                    <a:pt x="1" y="21"/>
                    <a:pt x="1" y="21"/>
                    <a:pt x="1" y="21"/>
                  </a:cubicBezTo>
                  <a:cubicBezTo>
                    <a:pt x="0" y="20"/>
                    <a:pt x="0" y="19"/>
                    <a:pt x="1" y="17"/>
                  </a:cubicBezTo>
                  <a:cubicBezTo>
                    <a:pt x="17" y="1"/>
                    <a:pt x="17" y="1"/>
                    <a:pt x="17" y="1"/>
                  </a:cubicBezTo>
                  <a:cubicBezTo>
                    <a:pt x="18" y="0"/>
                    <a:pt x="19" y="0"/>
                    <a:pt x="21" y="1"/>
                  </a:cubicBezTo>
                  <a:lnTo>
                    <a:pt x="28" y="8"/>
                  </a:lnTo>
                  <a:close/>
                </a:path>
              </a:pathLst>
            </a:custGeom>
            <a:solidFill>
              <a:srgbClr val="1D2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20" name="Freeform 223"/>
            <p:cNvSpPr>
              <a:spLocks/>
            </p:cNvSpPr>
            <p:nvPr/>
          </p:nvSpPr>
          <p:spPr bwMode="auto">
            <a:xfrm rot="16200000">
              <a:off x="3172023" y="4901290"/>
              <a:ext cx="174318" cy="358966"/>
            </a:xfrm>
            <a:custGeom>
              <a:avLst/>
              <a:gdLst>
                <a:gd name="T0" fmla="*/ 12 w 107"/>
                <a:gd name="T1" fmla="*/ 7 h 220"/>
                <a:gd name="T2" fmla="*/ 72 w 107"/>
                <a:gd name="T3" fmla="*/ 43 h 220"/>
                <a:gd name="T4" fmla="*/ 100 w 107"/>
                <a:gd name="T5" fmla="*/ 157 h 220"/>
                <a:gd name="T6" fmla="*/ 65 w 107"/>
                <a:gd name="T7" fmla="*/ 217 h 220"/>
                <a:gd name="T8" fmla="*/ 52 w 107"/>
                <a:gd name="T9" fmla="*/ 220 h 220"/>
                <a:gd name="T10" fmla="*/ 0 w 107"/>
                <a:gd name="T11" fmla="*/ 10 h 220"/>
                <a:gd name="T12" fmla="*/ 12 w 107"/>
                <a:gd name="T13" fmla="*/ 7 h 220"/>
              </a:gdLst>
              <a:ahLst/>
              <a:cxnLst>
                <a:cxn ang="0">
                  <a:pos x="T0" y="T1"/>
                </a:cxn>
                <a:cxn ang="0">
                  <a:pos x="T2" y="T3"/>
                </a:cxn>
                <a:cxn ang="0">
                  <a:pos x="T4" y="T5"/>
                </a:cxn>
                <a:cxn ang="0">
                  <a:pos x="T6" y="T7"/>
                </a:cxn>
                <a:cxn ang="0">
                  <a:pos x="T8" y="T9"/>
                </a:cxn>
                <a:cxn ang="0">
                  <a:pos x="T10" y="T11"/>
                </a:cxn>
                <a:cxn ang="0">
                  <a:pos x="T12" y="T13"/>
                </a:cxn>
              </a:cxnLst>
              <a:rect l="0" t="0" r="r" b="b"/>
              <a:pathLst>
                <a:path w="107" h="220">
                  <a:moveTo>
                    <a:pt x="12" y="7"/>
                  </a:moveTo>
                  <a:cubicBezTo>
                    <a:pt x="39" y="0"/>
                    <a:pt x="65" y="16"/>
                    <a:pt x="72" y="43"/>
                  </a:cubicBezTo>
                  <a:cubicBezTo>
                    <a:pt x="100" y="157"/>
                    <a:pt x="100" y="157"/>
                    <a:pt x="100" y="157"/>
                  </a:cubicBezTo>
                  <a:cubicBezTo>
                    <a:pt x="107" y="183"/>
                    <a:pt x="91" y="210"/>
                    <a:pt x="65" y="217"/>
                  </a:cubicBezTo>
                  <a:cubicBezTo>
                    <a:pt x="52" y="220"/>
                    <a:pt x="52" y="220"/>
                    <a:pt x="52" y="220"/>
                  </a:cubicBezTo>
                  <a:cubicBezTo>
                    <a:pt x="0" y="10"/>
                    <a:pt x="0" y="10"/>
                    <a:pt x="0" y="10"/>
                  </a:cubicBezTo>
                  <a:lnTo>
                    <a:pt x="1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21" name="Freeform 224"/>
            <p:cNvSpPr>
              <a:spLocks/>
            </p:cNvSpPr>
            <p:nvPr/>
          </p:nvSpPr>
          <p:spPr bwMode="auto">
            <a:xfrm rot="16200000">
              <a:off x="3186872" y="4991032"/>
              <a:ext cx="174318" cy="357676"/>
            </a:xfrm>
            <a:custGeom>
              <a:avLst/>
              <a:gdLst>
                <a:gd name="T0" fmla="*/ 42 w 107"/>
                <a:gd name="T1" fmla="*/ 3 h 219"/>
                <a:gd name="T2" fmla="*/ 55 w 107"/>
                <a:gd name="T3" fmla="*/ 0 h 219"/>
                <a:gd name="T4" fmla="*/ 107 w 107"/>
                <a:gd name="T5" fmla="*/ 210 h 219"/>
                <a:gd name="T6" fmla="*/ 94 w 107"/>
                <a:gd name="T7" fmla="*/ 213 h 219"/>
                <a:gd name="T8" fmla="*/ 35 w 107"/>
                <a:gd name="T9" fmla="*/ 177 h 219"/>
                <a:gd name="T10" fmla="*/ 6 w 107"/>
                <a:gd name="T11" fmla="*/ 63 h 219"/>
                <a:gd name="T12" fmla="*/ 42 w 107"/>
                <a:gd name="T13" fmla="*/ 3 h 219"/>
              </a:gdLst>
              <a:ahLst/>
              <a:cxnLst>
                <a:cxn ang="0">
                  <a:pos x="T0" y="T1"/>
                </a:cxn>
                <a:cxn ang="0">
                  <a:pos x="T2" y="T3"/>
                </a:cxn>
                <a:cxn ang="0">
                  <a:pos x="T4" y="T5"/>
                </a:cxn>
                <a:cxn ang="0">
                  <a:pos x="T6" y="T7"/>
                </a:cxn>
                <a:cxn ang="0">
                  <a:pos x="T8" y="T9"/>
                </a:cxn>
                <a:cxn ang="0">
                  <a:pos x="T10" y="T11"/>
                </a:cxn>
                <a:cxn ang="0">
                  <a:pos x="T12" y="T13"/>
                </a:cxn>
              </a:cxnLst>
              <a:rect l="0" t="0" r="r" b="b"/>
              <a:pathLst>
                <a:path w="107" h="219">
                  <a:moveTo>
                    <a:pt x="42" y="3"/>
                  </a:moveTo>
                  <a:cubicBezTo>
                    <a:pt x="55" y="0"/>
                    <a:pt x="55" y="0"/>
                    <a:pt x="55" y="0"/>
                  </a:cubicBezTo>
                  <a:cubicBezTo>
                    <a:pt x="107" y="210"/>
                    <a:pt x="107" y="210"/>
                    <a:pt x="107" y="210"/>
                  </a:cubicBezTo>
                  <a:cubicBezTo>
                    <a:pt x="94" y="213"/>
                    <a:pt x="94" y="213"/>
                    <a:pt x="94" y="213"/>
                  </a:cubicBezTo>
                  <a:cubicBezTo>
                    <a:pt x="68" y="219"/>
                    <a:pt x="41" y="203"/>
                    <a:pt x="35" y="177"/>
                  </a:cubicBezTo>
                  <a:cubicBezTo>
                    <a:pt x="6" y="63"/>
                    <a:pt x="6" y="63"/>
                    <a:pt x="6" y="63"/>
                  </a:cubicBezTo>
                  <a:cubicBezTo>
                    <a:pt x="0" y="36"/>
                    <a:pt x="16" y="10"/>
                    <a:pt x="42"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22" name="Freeform 225"/>
            <p:cNvSpPr>
              <a:spLocks/>
            </p:cNvSpPr>
            <p:nvPr/>
          </p:nvSpPr>
          <p:spPr bwMode="auto">
            <a:xfrm rot="16200000">
              <a:off x="3164921" y="5098205"/>
              <a:ext cx="41320" cy="72309"/>
            </a:xfrm>
            <a:custGeom>
              <a:avLst/>
              <a:gdLst>
                <a:gd name="T0" fmla="*/ 20 w 25"/>
                <a:gd name="T1" fmla="*/ 14 h 44"/>
                <a:gd name="T2" fmla="*/ 23 w 25"/>
                <a:gd name="T3" fmla="*/ 24 h 44"/>
                <a:gd name="T4" fmla="*/ 11 w 25"/>
                <a:gd name="T5" fmla="*/ 44 h 44"/>
                <a:gd name="T6" fmla="*/ 0 w 25"/>
                <a:gd name="T7" fmla="*/ 2 h 44"/>
                <a:gd name="T8" fmla="*/ 20 w 25"/>
                <a:gd name="T9" fmla="*/ 14 h 44"/>
              </a:gdLst>
              <a:ahLst/>
              <a:cxnLst>
                <a:cxn ang="0">
                  <a:pos x="T0" y="T1"/>
                </a:cxn>
                <a:cxn ang="0">
                  <a:pos x="T2" y="T3"/>
                </a:cxn>
                <a:cxn ang="0">
                  <a:pos x="T4" y="T5"/>
                </a:cxn>
                <a:cxn ang="0">
                  <a:pos x="T6" y="T7"/>
                </a:cxn>
                <a:cxn ang="0">
                  <a:pos x="T8" y="T9"/>
                </a:cxn>
              </a:cxnLst>
              <a:rect l="0" t="0" r="r" b="b"/>
              <a:pathLst>
                <a:path w="25" h="44">
                  <a:moveTo>
                    <a:pt x="20" y="14"/>
                  </a:moveTo>
                  <a:cubicBezTo>
                    <a:pt x="23" y="24"/>
                    <a:pt x="23" y="24"/>
                    <a:pt x="23" y="24"/>
                  </a:cubicBezTo>
                  <a:cubicBezTo>
                    <a:pt x="25" y="33"/>
                    <a:pt x="20" y="42"/>
                    <a:pt x="11" y="44"/>
                  </a:cubicBezTo>
                  <a:cubicBezTo>
                    <a:pt x="0" y="2"/>
                    <a:pt x="0" y="2"/>
                    <a:pt x="0" y="2"/>
                  </a:cubicBezTo>
                  <a:cubicBezTo>
                    <a:pt x="9" y="0"/>
                    <a:pt x="18" y="5"/>
                    <a:pt x="20" y="14"/>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23" name="Freeform 226"/>
            <p:cNvSpPr>
              <a:spLocks/>
            </p:cNvSpPr>
            <p:nvPr/>
          </p:nvSpPr>
          <p:spPr bwMode="auto">
            <a:xfrm rot="16200000">
              <a:off x="3168149" y="5122093"/>
              <a:ext cx="41320" cy="71019"/>
            </a:xfrm>
            <a:custGeom>
              <a:avLst/>
              <a:gdLst>
                <a:gd name="T0" fmla="*/ 14 w 25"/>
                <a:gd name="T1" fmla="*/ 0 h 44"/>
                <a:gd name="T2" fmla="*/ 14 w 25"/>
                <a:gd name="T3" fmla="*/ 0 h 44"/>
                <a:gd name="T4" fmla="*/ 25 w 25"/>
                <a:gd name="T5" fmla="*/ 42 h 44"/>
                <a:gd name="T6" fmla="*/ 5 w 25"/>
                <a:gd name="T7" fmla="*/ 30 h 44"/>
                <a:gd name="T8" fmla="*/ 2 w 25"/>
                <a:gd name="T9" fmla="*/ 20 h 44"/>
                <a:gd name="T10" fmla="*/ 14 w 25"/>
                <a:gd name="T11" fmla="*/ 0 h 44"/>
              </a:gdLst>
              <a:ahLst/>
              <a:cxnLst>
                <a:cxn ang="0">
                  <a:pos x="T0" y="T1"/>
                </a:cxn>
                <a:cxn ang="0">
                  <a:pos x="T2" y="T3"/>
                </a:cxn>
                <a:cxn ang="0">
                  <a:pos x="T4" y="T5"/>
                </a:cxn>
                <a:cxn ang="0">
                  <a:pos x="T6" y="T7"/>
                </a:cxn>
                <a:cxn ang="0">
                  <a:pos x="T8" y="T9"/>
                </a:cxn>
                <a:cxn ang="0">
                  <a:pos x="T10" y="T11"/>
                </a:cxn>
              </a:cxnLst>
              <a:rect l="0" t="0" r="r" b="b"/>
              <a:pathLst>
                <a:path w="25" h="44">
                  <a:moveTo>
                    <a:pt x="14" y="0"/>
                  </a:moveTo>
                  <a:cubicBezTo>
                    <a:pt x="14" y="0"/>
                    <a:pt x="14" y="0"/>
                    <a:pt x="14" y="0"/>
                  </a:cubicBezTo>
                  <a:cubicBezTo>
                    <a:pt x="25" y="42"/>
                    <a:pt x="25" y="42"/>
                    <a:pt x="25" y="42"/>
                  </a:cubicBezTo>
                  <a:cubicBezTo>
                    <a:pt x="16" y="44"/>
                    <a:pt x="7" y="39"/>
                    <a:pt x="5" y="30"/>
                  </a:cubicBezTo>
                  <a:cubicBezTo>
                    <a:pt x="2" y="20"/>
                    <a:pt x="2" y="20"/>
                    <a:pt x="2" y="20"/>
                  </a:cubicBezTo>
                  <a:cubicBezTo>
                    <a:pt x="0" y="11"/>
                    <a:pt x="6" y="2"/>
                    <a:pt x="14" y="0"/>
                  </a:cubicBezTo>
                  <a:close/>
                </a:path>
              </a:pathLst>
            </a:custGeom>
            <a:solidFill>
              <a:srgbClr val="0E30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24" name="Freeform 227"/>
            <p:cNvSpPr>
              <a:spLocks/>
            </p:cNvSpPr>
            <p:nvPr/>
          </p:nvSpPr>
          <p:spPr bwMode="auto">
            <a:xfrm rot="16200000">
              <a:off x="3161048" y="6349421"/>
              <a:ext cx="178192" cy="142037"/>
            </a:xfrm>
            <a:custGeom>
              <a:avLst/>
              <a:gdLst>
                <a:gd name="T0" fmla="*/ 111 w 138"/>
                <a:gd name="T1" fmla="*/ 110 h 110"/>
                <a:gd name="T2" fmla="*/ 0 w 138"/>
                <a:gd name="T3" fmla="*/ 43 h 110"/>
                <a:gd name="T4" fmla="*/ 25 w 138"/>
                <a:gd name="T5" fmla="*/ 0 h 110"/>
                <a:gd name="T6" fmla="*/ 138 w 138"/>
                <a:gd name="T7" fmla="*/ 67 h 110"/>
                <a:gd name="T8" fmla="*/ 111 w 138"/>
                <a:gd name="T9" fmla="*/ 110 h 110"/>
              </a:gdLst>
              <a:ahLst/>
              <a:cxnLst>
                <a:cxn ang="0">
                  <a:pos x="T0" y="T1"/>
                </a:cxn>
                <a:cxn ang="0">
                  <a:pos x="T2" y="T3"/>
                </a:cxn>
                <a:cxn ang="0">
                  <a:pos x="T4" y="T5"/>
                </a:cxn>
                <a:cxn ang="0">
                  <a:pos x="T6" y="T7"/>
                </a:cxn>
                <a:cxn ang="0">
                  <a:pos x="T8" y="T9"/>
                </a:cxn>
              </a:cxnLst>
              <a:rect l="0" t="0" r="r" b="b"/>
              <a:pathLst>
                <a:path w="138" h="110">
                  <a:moveTo>
                    <a:pt x="111" y="110"/>
                  </a:moveTo>
                  <a:lnTo>
                    <a:pt x="0" y="43"/>
                  </a:lnTo>
                  <a:lnTo>
                    <a:pt x="25" y="0"/>
                  </a:lnTo>
                  <a:lnTo>
                    <a:pt x="138" y="67"/>
                  </a:lnTo>
                  <a:lnTo>
                    <a:pt x="111" y="110"/>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25" name="Freeform 228"/>
            <p:cNvSpPr>
              <a:spLocks/>
            </p:cNvSpPr>
            <p:nvPr/>
          </p:nvSpPr>
          <p:spPr bwMode="auto">
            <a:xfrm rot="16200000">
              <a:off x="3545191" y="5734143"/>
              <a:ext cx="738592" cy="1375176"/>
            </a:xfrm>
            <a:custGeom>
              <a:avLst/>
              <a:gdLst>
                <a:gd name="T0" fmla="*/ 449 w 452"/>
                <a:gd name="T1" fmla="*/ 518 h 843"/>
                <a:gd name="T2" fmla="*/ 221 w 452"/>
                <a:gd name="T3" fmla="*/ 512 h 843"/>
                <a:gd name="T4" fmla="*/ 267 w 452"/>
                <a:gd name="T5" fmla="*/ 57 h 843"/>
                <a:gd name="T6" fmla="*/ 166 w 452"/>
                <a:gd name="T7" fmla="*/ 0 h 843"/>
                <a:gd name="T8" fmla="*/ 10 w 452"/>
                <a:gd name="T9" fmla="*/ 398 h 843"/>
                <a:gd name="T10" fmla="*/ 90 w 452"/>
                <a:gd name="T11" fmla="*/ 699 h 843"/>
                <a:gd name="T12" fmla="*/ 368 w 452"/>
                <a:gd name="T13" fmla="*/ 822 h 843"/>
                <a:gd name="T14" fmla="*/ 449 w 452"/>
                <a:gd name="T15" fmla="*/ 518 h 8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843">
                  <a:moveTo>
                    <a:pt x="449" y="518"/>
                  </a:moveTo>
                  <a:cubicBezTo>
                    <a:pt x="449" y="518"/>
                    <a:pt x="306" y="550"/>
                    <a:pt x="221" y="512"/>
                  </a:cubicBezTo>
                  <a:cubicBezTo>
                    <a:pt x="137" y="474"/>
                    <a:pt x="162" y="222"/>
                    <a:pt x="267" y="57"/>
                  </a:cubicBezTo>
                  <a:cubicBezTo>
                    <a:pt x="209" y="22"/>
                    <a:pt x="166" y="0"/>
                    <a:pt x="166" y="0"/>
                  </a:cubicBezTo>
                  <a:cubicBezTo>
                    <a:pt x="166" y="0"/>
                    <a:pt x="0" y="266"/>
                    <a:pt x="10" y="398"/>
                  </a:cubicBezTo>
                  <a:cubicBezTo>
                    <a:pt x="21" y="531"/>
                    <a:pt x="90" y="699"/>
                    <a:pt x="90" y="699"/>
                  </a:cubicBezTo>
                  <a:cubicBezTo>
                    <a:pt x="90" y="699"/>
                    <a:pt x="285" y="800"/>
                    <a:pt x="368" y="822"/>
                  </a:cubicBezTo>
                  <a:cubicBezTo>
                    <a:pt x="452" y="843"/>
                    <a:pt x="449" y="518"/>
                    <a:pt x="449" y="518"/>
                  </a:cubicBezTo>
                  <a:close/>
                </a:path>
              </a:pathLst>
            </a:custGeom>
            <a:solidFill>
              <a:schemeClr val="accent6"/>
            </a:solidFill>
            <a:ln>
              <a:noFill/>
            </a:ln>
            <a:extLst/>
          </p:spPr>
          <p:txBody>
            <a:bodyPr vert="horz" wrap="square" lIns="91299" tIns="45649" rIns="91299" bIns="45649" numCol="1" anchor="t" anchorCtr="0" compatLnSpc="1">
              <a:prstTxWarp prst="textNoShape">
                <a:avLst/>
              </a:prstTxWarp>
            </a:bodyPr>
            <a:lstStyle/>
            <a:p>
              <a:endParaRPr lang="en-US" sz="1798" kern="0">
                <a:solidFill>
                  <a:srgbClr val="9EACB4"/>
                </a:solidFill>
                <a:latin typeface="Questrial"/>
              </a:endParaRPr>
            </a:p>
          </p:txBody>
        </p:sp>
        <p:sp>
          <p:nvSpPr>
            <p:cNvPr id="226" name="Freeform 229"/>
            <p:cNvSpPr>
              <a:spLocks/>
            </p:cNvSpPr>
            <p:nvPr/>
          </p:nvSpPr>
          <p:spPr bwMode="auto">
            <a:xfrm rot="16200000">
              <a:off x="3558104" y="5771589"/>
              <a:ext cx="688234" cy="1350643"/>
            </a:xfrm>
            <a:custGeom>
              <a:avLst/>
              <a:gdLst>
                <a:gd name="T0" fmla="*/ 154 w 421"/>
                <a:gd name="T1" fmla="*/ 652 h 828"/>
                <a:gd name="T2" fmla="*/ 74 w 421"/>
                <a:gd name="T3" fmla="*/ 351 h 828"/>
                <a:gd name="T4" fmla="*/ 194 w 421"/>
                <a:gd name="T5" fmla="*/ 15 h 828"/>
                <a:gd name="T6" fmla="*/ 166 w 421"/>
                <a:gd name="T7" fmla="*/ 0 h 828"/>
                <a:gd name="T8" fmla="*/ 10 w 421"/>
                <a:gd name="T9" fmla="*/ 398 h 828"/>
                <a:gd name="T10" fmla="*/ 90 w 421"/>
                <a:gd name="T11" fmla="*/ 699 h 828"/>
                <a:gd name="T12" fmla="*/ 368 w 421"/>
                <a:gd name="T13" fmla="*/ 822 h 828"/>
                <a:gd name="T14" fmla="*/ 421 w 421"/>
                <a:gd name="T15" fmla="*/ 771 h 828"/>
                <a:gd name="T16" fmla="*/ 154 w 421"/>
                <a:gd name="T17" fmla="*/ 652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828">
                  <a:moveTo>
                    <a:pt x="154" y="652"/>
                  </a:moveTo>
                  <a:cubicBezTo>
                    <a:pt x="154" y="652"/>
                    <a:pt x="85" y="484"/>
                    <a:pt x="74" y="351"/>
                  </a:cubicBezTo>
                  <a:cubicBezTo>
                    <a:pt x="67" y="259"/>
                    <a:pt x="146" y="101"/>
                    <a:pt x="194" y="15"/>
                  </a:cubicBezTo>
                  <a:cubicBezTo>
                    <a:pt x="176" y="6"/>
                    <a:pt x="166" y="0"/>
                    <a:pt x="166" y="0"/>
                  </a:cubicBezTo>
                  <a:cubicBezTo>
                    <a:pt x="166" y="0"/>
                    <a:pt x="0" y="266"/>
                    <a:pt x="10" y="398"/>
                  </a:cubicBezTo>
                  <a:cubicBezTo>
                    <a:pt x="21" y="531"/>
                    <a:pt x="90" y="699"/>
                    <a:pt x="90" y="699"/>
                  </a:cubicBezTo>
                  <a:cubicBezTo>
                    <a:pt x="90" y="699"/>
                    <a:pt x="285" y="800"/>
                    <a:pt x="368" y="822"/>
                  </a:cubicBezTo>
                  <a:cubicBezTo>
                    <a:pt x="392" y="828"/>
                    <a:pt x="409" y="806"/>
                    <a:pt x="421" y="771"/>
                  </a:cubicBezTo>
                  <a:cubicBezTo>
                    <a:pt x="332" y="745"/>
                    <a:pt x="154" y="652"/>
                    <a:pt x="154" y="652"/>
                  </a:cubicBezTo>
                  <a:close/>
                </a:path>
              </a:pathLst>
            </a:custGeom>
            <a:solidFill>
              <a:schemeClr val="accent6">
                <a:lumMod val="75000"/>
              </a:schemeClr>
            </a:solidFill>
            <a:ln>
              <a:noFill/>
            </a:ln>
            <a:extLst/>
          </p:spPr>
          <p:txBody>
            <a:bodyPr vert="horz" wrap="square" lIns="91299" tIns="45649" rIns="91299" bIns="45649" numCol="1" anchor="t" anchorCtr="0" compatLnSpc="1">
              <a:prstTxWarp prst="textNoShape">
                <a:avLst/>
              </a:prstTxWarp>
            </a:bodyPr>
            <a:lstStyle/>
            <a:p>
              <a:endParaRPr lang="en-US" sz="1798"/>
            </a:p>
          </p:txBody>
        </p:sp>
        <p:sp>
          <p:nvSpPr>
            <p:cNvPr id="227" name="Freeform 230"/>
            <p:cNvSpPr>
              <a:spLocks/>
            </p:cNvSpPr>
            <p:nvPr/>
          </p:nvSpPr>
          <p:spPr bwMode="auto">
            <a:xfrm rot="16200000">
              <a:off x="3565208" y="5011691"/>
              <a:ext cx="169153" cy="71019"/>
            </a:xfrm>
            <a:custGeom>
              <a:avLst/>
              <a:gdLst>
                <a:gd name="T0" fmla="*/ 0 w 131"/>
                <a:gd name="T1" fmla="*/ 51 h 55"/>
                <a:gd name="T2" fmla="*/ 130 w 131"/>
                <a:gd name="T3" fmla="*/ 55 h 55"/>
                <a:gd name="T4" fmla="*/ 131 w 131"/>
                <a:gd name="T5" fmla="*/ 4 h 55"/>
                <a:gd name="T6" fmla="*/ 1 w 131"/>
                <a:gd name="T7" fmla="*/ 0 h 55"/>
                <a:gd name="T8" fmla="*/ 0 w 131"/>
                <a:gd name="T9" fmla="*/ 51 h 55"/>
              </a:gdLst>
              <a:ahLst/>
              <a:cxnLst>
                <a:cxn ang="0">
                  <a:pos x="T0" y="T1"/>
                </a:cxn>
                <a:cxn ang="0">
                  <a:pos x="T2" y="T3"/>
                </a:cxn>
                <a:cxn ang="0">
                  <a:pos x="T4" y="T5"/>
                </a:cxn>
                <a:cxn ang="0">
                  <a:pos x="T6" y="T7"/>
                </a:cxn>
                <a:cxn ang="0">
                  <a:pos x="T8" y="T9"/>
                </a:cxn>
              </a:cxnLst>
              <a:rect l="0" t="0" r="r" b="b"/>
              <a:pathLst>
                <a:path w="131" h="55">
                  <a:moveTo>
                    <a:pt x="0" y="51"/>
                  </a:moveTo>
                  <a:lnTo>
                    <a:pt x="130" y="55"/>
                  </a:lnTo>
                  <a:lnTo>
                    <a:pt x="131" y="4"/>
                  </a:lnTo>
                  <a:lnTo>
                    <a:pt x="1" y="0"/>
                  </a:lnTo>
                  <a:lnTo>
                    <a:pt x="0" y="51"/>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28" name="Freeform 231"/>
            <p:cNvSpPr>
              <a:spLocks/>
            </p:cNvSpPr>
            <p:nvPr/>
          </p:nvSpPr>
          <p:spPr bwMode="auto">
            <a:xfrm rot="16200000">
              <a:off x="3615566" y="5001361"/>
              <a:ext cx="1138879" cy="1035578"/>
            </a:xfrm>
            <a:custGeom>
              <a:avLst/>
              <a:gdLst>
                <a:gd name="T0" fmla="*/ 179 w 698"/>
                <a:gd name="T1" fmla="*/ 288 h 635"/>
                <a:gd name="T2" fmla="*/ 373 w 698"/>
                <a:gd name="T3" fmla="*/ 407 h 635"/>
                <a:gd name="T4" fmla="*/ 582 w 698"/>
                <a:gd name="T5" fmla="*/ 0 h 635"/>
                <a:gd name="T6" fmla="*/ 698 w 698"/>
                <a:gd name="T7" fmla="*/ 7 h 635"/>
                <a:gd name="T8" fmla="*/ 612 w 698"/>
                <a:gd name="T9" fmla="*/ 426 h 635"/>
                <a:gd name="T10" fmla="*/ 382 w 698"/>
                <a:gd name="T11" fmla="*/ 635 h 635"/>
                <a:gd name="T12" fmla="*/ 82 w 698"/>
                <a:gd name="T13" fmla="*/ 587 h 635"/>
                <a:gd name="T14" fmla="*/ 179 w 698"/>
                <a:gd name="T15" fmla="*/ 288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8" h="635">
                  <a:moveTo>
                    <a:pt x="179" y="288"/>
                  </a:moveTo>
                  <a:cubicBezTo>
                    <a:pt x="179" y="288"/>
                    <a:pt x="282" y="393"/>
                    <a:pt x="373" y="407"/>
                  </a:cubicBezTo>
                  <a:cubicBezTo>
                    <a:pt x="465" y="421"/>
                    <a:pt x="581" y="195"/>
                    <a:pt x="582" y="0"/>
                  </a:cubicBezTo>
                  <a:cubicBezTo>
                    <a:pt x="650" y="2"/>
                    <a:pt x="698" y="7"/>
                    <a:pt x="698" y="7"/>
                  </a:cubicBezTo>
                  <a:cubicBezTo>
                    <a:pt x="698" y="7"/>
                    <a:pt x="694" y="320"/>
                    <a:pt x="612" y="426"/>
                  </a:cubicBezTo>
                  <a:cubicBezTo>
                    <a:pt x="531" y="531"/>
                    <a:pt x="382" y="635"/>
                    <a:pt x="382" y="635"/>
                  </a:cubicBezTo>
                  <a:cubicBezTo>
                    <a:pt x="382" y="635"/>
                    <a:pt x="164" y="614"/>
                    <a:pt x="82" y="587"/>
                  </a:cubicBezTo>
                  <a:cubicBezTo>
                    <a:pt x="0" y="559"/>
                    <a:pt x="179" y="288"/>
                    <a:pt x="179" y="288"/>
                  </a:cubicBezTo>
                  <a:close/>
                </a:path>
              </a:pathLst>
            </a:custGeom>
            <a:solidFill>
              <a:schemeClr val="accent6"/>
            </a:solidFill>
            <a:ln>
              <a:noFill/>
            </a:ln>
            <a:extLst/>
          </p:spPr>
          <p:txBody>
            <a:bodyPr vert="horz" wrap="square" lIns="91299" tIns="45649" rIns="91299" bIns="45649" numCol="1" anchor="t" anchorCtr="0" compatLnSpc="1">
              <a:prstTxWarp prst="textNoShape">
                <a:avLst/>
              </a:prstTxWarp>
            </a:bodyPr>
            <a:lstStyle/>
            <a:p>
              <a:endParaRPr lang="en-US" sz="1798" kern="0">
                <a:solidFill>
                  <a:srgbClr val="9EACB4"/>
                </a:solidFill>
                <a:latin typeface="Questrial"/>
              </a:endParaRPr>
            </a:p>
          </p:txBody>
        </p:sp>
        <p:sp>
          <p:nvSpPr>
            <p:cNvPr id="229" name="Freeform 232"/>
            <p:cNvSpPr>
              <a:spLocks/>
            </p:cNvSpPr>
            <p:nvPr/>
          </p:nvSpPr>
          <p:spPr bwMode="auto">
            <a:xfrm rot="16200000">
              <a:off x="3665278" y="4958105"/>
              <a:ext cx="1045908" cy="1029122"/>
            </a:xfrm>
            <a:custGeom>
              <a:avLst/>
              <a:gdLst>
                <a:gd name="T0" fmla="*/ 297 w 641"/>
                <a:gd name="T1" fmla="*/ 557 h 631"/>
                <a:gd name="T2" fmla="*/ 527 w 641"/>
                <a:gd name="T3" fmla="*/ 348 h 631"/>
                <a:gd name="T4" fmla="*/ 610 w 641"/>
                <a:gd name="T5" fmla="*/ 0 h 631"/>
                <a:gd name="T6" fmla="*/ 641 w 641"/>
                <a:gd name="T7" fmla="*/ 3 h 631"/>
                <a:gd name="T8" fmla="*/ 555 w 641"/>
                <a:gd name="T9" fmla="*/ 422 h 631"/>
                <a:gd name="T10" fmla="*/ 325 w 641"/>
                <a:gd name="T11" fmla="*/ 631 h 631"/>
                <a:gd name="T12" fmla="*/ 25 w 641"/>
                <a:gd name="T13" fmla="*/ 583 h 631"/>
                <a:gd name="T14" fmla="*/ 8 w 641"/>
                <a:gd name="T15" fmla="*/ 512 h 631"/>
                <a:gd name="T16" fmla="*/ 297 w 641"/>
                <a:gd name="T17" fmla="*/ 5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31">
                  <a:moveTo>
                    <a:pt x="297" y="557"/>
                  </a:moveTo>
                  <a:cubicBezTo>
                    <a:pt x="297" y="557"/>
                    <a:pt x="446" y="453"/>
                    <a:pt x="527" y="348"/>
                  </a:cubicBezTo>
                  <a:cubicBezTo>
                    <a:pt x="584" y="274"/>
                    <a:pt x="603" y="99"/>
                    <a:pt x="610" y="0"/>
                  </a:cubicBezTo>
                  <a:cubicBezTo>
                    <a:pt x="630" y="2"/>
                    <a:pt x="641" y="3"/>
                    <a:pt x="641" y="3"/>
                  </a:cubicBezTo>
                  <a:cubicBezTo>
                    <a:pt x="641" y="3"/>
                    <a:pt x="637" y="316"/>
                    <a:pt x="555" y="422"/>
                  </a:cubicBezTo>
                  <a:cubicBezTo>
                    <a:pt x="474" y="527"/>
                    <a:pt x="325" y="631"/>
                    <a:pt x="325" y="631"/>
                  </a:cubicBezTo>
                  <a:cubicBezTo>
                    <a:pt x="325" y="631"/>
                    <a:pt x="107" y="610"/>
                    <a:pt x="25" y="583"/>
                  </a:cubicBezTo>
                  <a:cubicBezTo>
                    <a:pt x="2" y="575"/>
                    <a:pt x="0" y="547"/>
                    <a:pt x="8" y="512"/>
                  </a:cubicBezTo>
                  <a:cubicBezTo>
                    <a:pt x="97" y="538"/>
                    <a:pt x="297" y="557"/>
                    <a:pt x="297" y="557"/>
                  </a:cubicBezTo>
                  <a:close/>
                </a:path>
              </a:pathLst>
            </a:custGeom>
            <a:solidFill>
              <a:schemeClr val="accent6">
                <a:lumMod val="75000"/>
              </a:schemeClr>
            </a:solidFill>
            <a:ln>
              <a:noFill/>
            </a:ln>
            <a:extLst/>
          </p:spPr>
          <p:txBody>
            <a:bodyPr vert="horz" wrap="square" lIns="91299" tIns="45649" rIns="91299" bIns="45649" numCol="1" anchor="t" anchorCtr="0" compatLnSpc="1">
              <a:prstTxWarp prst="textNoShape">
                <a:avLst/>
              </a:prstTxWarp>
            </a:bodyPr>
            <a:lstStyle/>
            <a:p>
              <a:endParaRPr lang="en-US" sz="1798"/>
            </a:p>
          </p:txBody>
        </p:sp>
        <p:sp>
          <p:nvSpPr>
            <p:cNvPr id="230" name="Freeform 233"/>
            <p:cNvSpPr>
              <a:spLocks/>
            </p:cNvSpPr>
            <p:nvPr/>
          </p:nvSpPr>
          <p:spPr bwMode="auto">
            <a:xfrm rot="16200000">
              <a:off x="3230774" y="4829627"/>
              <a:ext cx="303443" cy="471304"/>
            </a:xfrm>
            <a:custGeom>
              <a:avLst/>
              <a:gdLst>
                <a:gd name="T0" fmla="*/ 129 w 186"/>
                <a:gd name="T1" fmla="*/ 289 h 289"/>
                <a:gd name="T2" fmla="*/ 175 w 186"/>
                <a:gd name="T3" fmla="*/ 156 h 289"/>
                <a:gd name="T4" fmla="*/ 156 w 186"/>
                <a:gd name="T5" fmla="*/ 85 h 289"/>
                <a:gd name="T6" fmla="*/ 118 w 186"/>
                <a:gd name="T7" fmla="*/ 17 h 289"/>
                <a:gd name="T8" fmla="*/ 115 w 186"/>
                <a:gd name="T9" fmla="*/ 22 h 289"/>
                <a:gd name="T10" fmla="*/ 100 w 186"/>
                <a:gd name="T11" fmla="*/ 3 h 289"/>
                <a:gd name="T12" fmla="*/ 92 w 186"/>
                <a:gd name="T13" fmla="*/ 24 h 289"/>
                <a:gd name="T14" fmla="*/ 70 w 186"/>
                <a:gd name="T15" fmla="*/ 2 h 289"/>
                <a:gd name="T16" fmla="*/ 62 w 186"/>
                <a:gd name="T17" fmla="*/ 34 h 289"/>
                <a:gd name="T18" fmla="*/ 39 w 186"/>
                <a:gd name="T19" fmla="*/ 14 h 289"/>
                <a:gd name="T20" fmla="*/ 31 w 186"/>
                <a:gd name="T21" fmla="*/ 49 h 289"/>
                <a:gd name="T22" fmla="*/ 53 w 186"/>
                <a:gd name="T23" fmla="*/ 143 h 289"/>
                <a:gd name="T24" fmla="*/ 25 w 186"/>
                <a:gd name="T25" fmla="*/ 71 h 289"/>
                <a:gd name="T26" fmla="*/ 10 w 186"/>
                <a:gd name="T27" fmla="*/ 99 h 289"/>
                <a:gd name="T28" fmla="*/ 24 w 186"/>
                <a:gd name="T29" fmla="*/ 201 h 289"/>
                <a:gd name="T30" fmla="*/ 63 w 186"/>
                <a:gd name="T31" fmla="*/ 287 h 289"/>
                <a:gd name="T32" fmla="*/ 129 w 186"/>
                <a:gd name="T33"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289">
                  <a:moveTo>
                    <a:pt x="129" y="289"/>
                  </a:moveTo>
                  <a:cubicBezTo>
                    <a:pt x="129" y="289"/>
                    <a:pt x="165" y="194"/>
                    <a:pt x="175" y="156"/>
                  </a:cubicBezTo>
                  <a:cubicBezTo>
                    <a:pt x="186" y="118"/>
                    <a:pt x="171" y="117"/>
                    <a:pt x="156" y="85"/>
                  </a:cubicBezTo>
                  <a:cubicBezTo>
                    <a:pt x="142" y="53"/>
                    <a:pt x="133" y="21"/>
                    <a:pt x="118" y="17"/>
                  </a:cubicBezTo>
                  <a:cubicBezTo>
                    <a:pt x="115" y="22"/>
                    <a:pt x="115" y="22"/>
                    <a:pt x="115" y="22"/>
                  </a:cubicBezTo>
                  <a:cubicBezTo>
                    <a:pt x="115" y="22"/>
                    <a:pt x="112" y="5"/>
                    <a:pt x="100" y="3"/>
                  </a:cubicBezTo>
                  <a:cubicBezTo>
                    <a:pt x="88" y="0"/>
                    <a:pt x="91" y="15"/>
                    <a:pt x="92" y="24"/>
                  </a:cubicBezTo>
                  <a:cubicBezTo>
                    <a:pt x="88" y="5"/>
                    <a:pt x="80" y="0"/>
                    <a:pt x="70" y="2"/>
                  </a:cubicBezTo>
                  <a:cubicBezTo>
                    <a:pt x="61" y="4"/>
                    <a:pt x="60" y="19"/>
                    <a:pt x="62" y="34"/>
                  </a:cubicBezTo>
                  <a:cubicBezTo>
                    <a:pt x="58" y="18"/>
                    <a:pt x="47" y="13"/>
                    <a:pt x="39" y="14"/>
                  </a:cubicBezTo>
                  <a:cubicBezTo>
                    <a:pt x="31" y="14"/>
                    <a:pt x="21" y="26"/>
                    <a:pt x="31" y="49"/>
                  </a:cubicBezTo>
                  <a:cubicBezTo>
                    <a:pt x="41" y="73"/>
                    <a:pt x="53" y="143"/>
                    <a:pt x="53" y="143"/>
                  </a:cubicBezTo>
                  <a:cubicBezTo>
                    <a:pt x="53" y="143"/>
                    <a:pt x="26" y="76"/>
                    <a:pt x="25" y="71"/>
                  </a:cubicBezTo>
                  <a:cubicBezTo>
                    <a:pt x="24" y="66"/>
                    <a:pt x="0" y="67"/>
                    <a:pt x="10" y="99"/>
                  </a:cubicBezTo>
                  <a:cubicBezTo>
                    <a:pt x="20" y="130"/>
                    <a:pt x="19" y="169"/>
                    <a:pt x="24" y="201"/>
                  </a:cubicBezTo>
                  <a:cubicBezTo>
                    <a:pt x="30" y="232"/>
                    <a:pt x="45" y="278"/>
                    <a:pt x="63" y="287"/>
                  </a:cubicBezTo>
                  <a:cubicBezTo>
                    <a:pt x="116" y="289"/>
                    <a:pt x="129" y="289"/>
                    <a:pt x="129" y="289"/>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31" name="Freeform 234"/>
            <p:cNvSpPr>
              <a:spLocks/>
            </p:cNvSpPr>
            <p:nvPr/>
          </p:nvSpPr>
          <p:spPr bwMode="auto">
            <a:xfrm rot="16200000">
              <a:off x="2847920" y="6047915"/>
              <a:ext cx="379626" cy="432567"/>
            </a:xfrm>
            <a:custGeom>
              <a:avLst/>
              <a:gdLst>
                <a:gd name="T0" fmla="*/ 0 w 233"/>
                <a:gd name="T1" fmla="*/ 229 h 265"/>
                <a:gd name="T2" fmla="*/ 33 w 233"/>
                <a:gd name="T3" fmla="*/ 92 h 265"/>
                <a:gd name="T4" fmla="*/ 88 w 233"/>
                <a:gd name="T5" fmla="*/ 43 h 265"/>
                <a:gd name="T6" fmla="*/ 157 w 233"/>
                <a:gd name="T7" fmla="*/ 7 h 265"/>
                <a:gd name="T8" fmla="*/ 156 w 233"/>
                <a:gd name="T9" fmla="*/ 12 h 265"/>
                <a:gd name="T10" fmla="*/ 180 w 233"/>
                <a:gd name="T11" fmla="*/ 4 h 265"/>
                <a:gd name="T12" fmla="*/ 175 w 233"/>
                <a:gd name="T13" fmla="*/ 26 h 265"/>
                <a:gd name="T14" fmla="*/ 205 w 233"/>
                <a:gd name="T15" fmla="*/ 19 h 265"/>
                <a:gd name="T16" fmla="*/ 195 w 233"/>
                <a:gd name="T17" fmla="*/ 51 h 265"/>
                <a:gd name="T18" fmla="*/ 225 w 233"/>
                <a:gd name="T19" fmla="*/ 47 h 265"/>
                <a:gd name="T20" fmla="*/ 212 w 233"/>
                <a:gd name="T21" fmla="*/ 81 h 265"/>
                <a:gd name="T22" fmla="*/ 143 w 233"/>
                <a:gd name="T23" fmla="*/ 147 h 265"/>
                <a:gd name="T24" fmla="*/ 206 w 233"/>
                <a:gd name="T25" fmla="*/ 102 h 265"/>
                <a:gd name="T26" fmla="*/ 203 w 233"/>
                <a:gd name="T27" fmla="*/ 134 h 265"/>
                <a:gd name="T28" fmla="*/ 136 w 233"/>
                <a:gd name="T29" fmla="*/ 212 h 265"/>
                <a:gd name="T30" fmla="*/ 57 w 233"/>
                <a:gd name="T31" fmla="*/ 263 h 265"/>
                <a:gd name="T32" fmla="*/ 0 w 233"/>
                <a:gd name="T33" fmla="*/ 22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65">
                  <a:moveTo>
                    <a:pt x="0" y="229"/>
                  </a:moveTo>
                  <a:cubicBezTo>
                    <a:pt x="0" y="229"/>
                    <a:pt x="21" y="130"/>
                    <a:pt x="33" y="92"/>
                  </a:cubicBezTo>
                  <a:cubicBezTo>
                    <a:pt x="45" y="54"/>
                    <a:pt x="58" y="62"/>
                    <a:pt x="88" y="43"/>
                  </a:cubicBezTo>
                  <a:cubicBezTo>
                    <a:pt x="118" y="23"/>
                    <a:pt x="143" y="2"/>
                    <a:pt x="157" y="7"/>
                  </a:cubicBezTo>
                  <a:cubicBezTo>
                    <a:pt x="156" y="12"/>
                    <a:pt x="156" y="12"/>
                    <a:pt x="156" y="12"/>
                  </a:cubicBezTo>
                  <a:cubicBezTo>
                    <a:pt x="156" y="12"/>
                    <a:pt x="169" y="0"/>
                    <a:pt x="180" y="4"/>
                  </a:cubicBezTo>
                  <a:cubicBezTo>
                    <a:pt x="191" y="9"/>
                    <a:pt x="181" y="20"/>
                    <a:pt x="175" y="26"/>
                  </a:cubicBezTo>
                  <a:cubicBezTo>
                    <a:pt x="189" y="13"/>
                    <a:pt x="198" y="12"/>
                    <a:pt x="205" y="19"/>
                  </a:cubicBezTo>
                  <a:cubicBezTo>
                    <a:pt x="212" y="26"/>
                    <a:pt x="205" y="40"/>
                    <a:pt x="195" y="51"/>
                  </a:cubicBezTo>
                  <a:cubicBezTo>
                    <a:pt x="207" y="40"/>
                    <a:pt x="219" y="42"/>
                    <a:pt x="225" y="47"/>
                  </a:cubicBezTo>
                  <a:cubicBezTo>
                    <a:pt x="232" y="52"/>
                    <a:pt x="233" y="66"/>
                    <a:pt x="212" y="81"/>
                  </a:cubicBezTo>
                  <a:cubicBezTo>
                    <a:pt x="191" y="95"/>
                    <a:pt x="143" y="147"/>
                    <a:pt x="143" y="147"/>
                  </a:cubicBezTo>
                  <a:cubicBezTo>
                    <a:pt x="143" y="147"/>
                    <a:pt x="202" y="106"/>
                    <a:pt x="206" y="102"/>
                  </a:cubicBezTo>
                  <a:cubicBezTo>
                    <a:pt x="209" y="99"/>
                    <a:pt x="229" y="113"/>
                    <a:pt x="203" y="134"/>
                  </a:cubicBezTo>
                  <a:cubicBezTo>
                    <a:pt x="178" y="155"/>
                    <a:pt x="157" y="188"/>
                    <a:pt x="136" y="212"/>
                  </a:cubicBezTo>
                  <a:cubicBezTo>
                    <a:pt x="114" y="235"/>
                    <a:pt x="76" y="265"/>
                    <a:pt x="57" y="263"/>
                  </a:cubicBezTo>
                  <a:cubicBezTo>
                    <a:pt x="11" y="236"/>
                    <a:pt x="0" y="229"/>
                    <a:pt x="0" y="229"/>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32" name="Freeform 235"/>
            <p:cNvSpPr>
              <a:spLocks/>
            </p:cNvSpPr>
            <p:nvPr/>
          </p:nvSpPr>
          <p:spPr bwMode="auto">
            <a:xfrm rot="16200000">
              <a:off x="3674317" y="5745764"/>
              <a:ext cx="807028" cy="439023"/>
            </a:xfrm>
            <a:custGeom>
              <a:avLst/>
              <a:gdLst>
                <a:gd name="T0" fmla="*/ 455 w 495"/>
                <a:gd name="T1" fmla="*/ 91 h 269"/>
                <a:gd name="T2" fmla="*/ 398 w 495"/>
                <a:gd name="T3" fmla="*/ 45 h 269"/>
                <a:gd name="T4" fmla="*/ 125 w 495"/>
                <a:gd name="T5" fmla="*/ 4 h 269"/>
                <a:gd name="T6" fmla="*/ 62 w 495"/>
                <a:gd name="T7" fmla="*/ 33 h 269"/>
                <a:gd name="T8" fmla="*/ 8 w 495"/>
                <a:gd name="T9" fmla="*/ 155 h 269"/>
                <a:gd name="T10" fmla="*/ 38 w 495"/>
                <a:gd name="T11" fmla="*/ 205 h 269"/>
                <a:gd name="T12" fmla="*/ 181 w 495"/>
                <a:gd name="T13" fmla="*/ 248 h 269"/>
                <a:gd name="T14" fmla="*/ 275 w 495"/>
                <a:gd name="T15" fmla="*/ 263 h 269"/>
                <a:gd name="T16" fmla="*/ 452 w 495"/>
                <a:gd name="T17" fmla="*/ 268 h 269"/>
                <a:gd name="T18" fmla="*/ 490 w 495"/>
                <a:gd name="T19" fmla="*/ 231 h 269"/>
                <a:gd name="T20" fmla="*/ 455 w 495"/>
                <a:gd name="T21" fmla="*/ 9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5" h="269">
                  <a:moveTo>
                    <a:pt x="455" y="91"/>
                  </a:moveTo>
                  <a:cubicBezTo>
                    <a:pt x="449" y="70"/>
                    <a:pt x="424" y="49"/>
                    <a:pt x="398" y="45"/>
                  </a:cubicBezTo>
                  <a:cubicBezTo>
                    <a:pt x="125" y="4"/>
                    <a:pt x="125" y="4"/>
                    <a:pt x="125" y="4"/>
                  </a:cubicBezTo>
                  <a:cubicBezTo>
                    <a:pt x="99" y="0"/>
                    <a:pt x="71" y="13"/>
                    <a:pt x="62" y="33"/>
                  </a:cubicBezTo>
                  <a:cubicBezTo>
                    <a:pt x="8" y="155"/>
                    <a:pt x="8" y="155"/>
                    <a:pt x="8" y="155"/>
                  </a:cubicBezTo>
                  <a:cubicBezTo>
                    <a:pt x="0" y="175"/>
                    <a:pt x="13" y="197"/>
                    <a:pt x="38" y="205"/>
                  </a:cubicBezTo>
                  <a:cubicBezTo>
                    <a:pt x="181" y="248"/>
                    <a:pt x="181" y="248"/>
                    <a:pt x="181" y="248"/>
                  </a:cubicBezTo>
                  <a:cubicBezTo>
                    <a:pt x="206" y="255"/>
                    <a:pt x="248" y="262"/>
                    <a:pt x="275" y="263"/>
                  </a:cubicBezTo>
                  <a:cubicBezTo>
                    <a:pt x="452" y="268"/>
                    <a:pt x="452" y="268"/>
                    <a:pt x="452" y="268"/>
                  </a:cubicBezTo>
                  <a:cubicBezTo>
                    <a:pt x="478" y="269"/>
                    <a:pt x="495" y="252"/>
                    <a:pt x="490" y="231"/>
                  </a:cubicBezTo>
                  <a:lnTo>
                    <a:pt x="455" y="91"/>
                  </a:lnTo>
                  <a:close/>
                </a:path>
              </a:pathLst>
            </a:custGeom>
            <a:solidFill>
              <a:schemeClr val="accent6"/>
            </a:solidFill>
            <a:ln>
              <a:noFill/>
            </a:ln>
            <a:extLst/>
          </p:spPr>
          <p:txBody>
            <a:bodyPr vert="horz" wrap="square" lIns="91299" tIns="45649" rIns="91299" bIns="45649" numCol="1" anchor="t" anchorCtr="0" compatLnSpc="1">
              <a:prstTxWarp prst="textNoShape">
                <a:avLst/>
              </a:prstTxWarp>
            </a:bodyPr>
            <a:lstStyle/>
            <a:p>
              <a:endParaRPr lang="en-US" sz="1798" kern="0">
                <a:solidFill>
                  <a:srgbClr val="9EACB4"/>
                </a:solidFill>
                <a:latin typeface="Questrial"/>
              </a:endParaRPr>
            </a:p>
          </p:txBody>
        </p:sp>
        <p:sp>
          <p:nvSpPr>
            <p:cNvPr id="233" name="Freeform 236"/>
            <p:cNvSpPr>
              <a:spLocks/>
            </p:cNvSpPr>
            <p:nvPr/>
          </p:nvSpPr>
          <p:spPr bwMode="auto">
            <a:xfrm rot="16200000">
              <a:off x="3997774" y="5622451"/>
              <a:ext cx="732136" cy="786369"/>
            </a:xfrm>
            <a:custGeom>
              <a:avLst/>
              <a:gdLst>
                <a:gd name="T0" fmla="*/ 430 w 449"/>
                <a:gd name="T1" fmla="*/ 272 h 482"/>
                <a:gd name="T2" fmla="*/ 259 w 449"/>
                <a:gd name="T3" fmla="*/ 17 h 482"/>
                <a:gd name="T4" fmla="*/ 19 w 449"/>
                <a:gd name="T5" fmla="*/ 209 h 482"/>
                <a:gd name="T6" fmla="*/ 190 w 449"/>
                <a:gd name="T7" fmla="*/ 464 h 482"/>
                <a:gd name="T8" fmla="*/ 430 w 449"/>
                <a:gd name="T9" fmla="*/ 272 h 482"/>
              </a:gdLst>
              <a:ahLst/>
              <a:cxnLst>
                <a:cxn ang="0">
                  <a:pos x="T0" y="T1"/>
                </a:cxn>
                <a:cxn ang="0">
                  <a:pos x="T2" y="T3"/>
                </a:cxn>
                <a:cxn ang="0">
                  <a:pos x="T4" y="T5"/>
                </a:cxn>
                <a:cxn ang="0">
                  <a:pos x="T6" y="T7"/>
                </a:cxn>
                <a:cxn ang="0">
                  <a:pos x="T8" y="T9"/>
                </a:cxn>
              </a:cxnLst>
              <a:rect l="0" t="0" r="r" b="b"/>
              <a:pathLst>
                <a:path w="449" h="482">
                  <a:moveTo>
                    <a:pt x="430" y="272"/>
                  </a:moveTo>
                  <a:cubicBezTo>
                    <a:pt x="449" y="148"/>
                    <a:pt x="372" y="34"/>
                    <a:pt x="259" y="17"/>
                  </a:cubicBezTo>
                  <a:cubicBezTo>
                    <a:pt x="145" y="0"/>
                    <a:pt x="38" y="86"/>
                    <a:pt x="19" y="209"/>
                  </a:cubicBezTo>
                  <a:cubicBezTo>
                    <a:pt x="0" y="333"/>
                    <a:pt x="77" y="447"/>
                    <a:pt x="190" y="464"/>
                  </a:cubicBezTo>
                  <a:cubicBezTo>
                    <a:pt x="304" y="482"/>
                    <a:pt x="411" y="396"/>
                    <a:pt x="430" y="272"/>
                  </a:cubicBezTo>
                  <a:close/>
                </a:path>
              </a:pathLst>
            </a:custGeom>
            <a:solidFill>
              <a:srgbClr val="4A4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34" name="Freeform 237"/>
            <p:cNvSpPr>
              <a:spLocks/>
            </p:cNvSpPr>
            <p:nvPr/>
          </p:nvSpPr>
          <p:spPr bwMode="auto">
            <a:xfrm rot="16200000">
              <a:off x="4068792" y="5719294"/>
              <a:ext cx="564274" cy="760544"/>
            </a:xfrm>
            <a:custGeom>
              <a:avLst/>
              <a:gdLst>
                <a:gd name="T0" fmla="*/ 122 w 346"/>
                <a:gd name="T1" fmla="*/ 248 h 466"/>
                <a:gd name="T2" fmla="*/ 346 w 346"/>
                <a:gd name="T3" fmla="*/ 54 h 466"/>
                <a:gd name="T4" fmla="*/ 259 w 346"/>
                <a:gd name="T5" fmla="*/ 17 h 466"/>
                <a:gd name="T6" fmla="*/ 19 w 346"/>
                <a:gd name="T7" fmla="*/ 209 h 466"/>
                <a:gd name="T8" fmla="*/ 190 w 346"/>
                <a:gd name="T9" fmla="*/ 464 h 466"/>
                <a:gd name="T10" fmla="*/ 206 w 346"/>
                <a:gd name="T11" fmla="*/ 466 h 466"/>
                <a:gd name="T12" fmla="*/ 122 w 346"/>
                <a:gd name="T13" fmla="*/ 248 h 466"/>
              </a:gdLst>
              <a:ahLst/>
              <a:cxnLst>
                <a:cxn ang="0">
                  <a:pos x="T0" y="T1"/>
                </a:cxn>
                <a:cxn ang="0">
                  <a:pos x="T2" y="T3"/>
                </a:cxn>
                <a:cxn ang="0">
                  <a:pos x="T4" y="T5"/>
                </a:cxn>
                <a:cxn ang="0">
                  <a:pos x="T6" y="T7"/>
                </a:cxn>
                <a:cxn ang="0">
                  <a:pos x="T8" y="T9"/>
                </a:cxn>
                <a:cxn ang="0">
                  <a:pos x="T10" y="T11"/>
                </a:cxn>
                <a:cxn ang="0">
                  <a:pos x="T12" y="T13"/>
                </a:cxn>
              </a:cxnLst>
              <a:rect l="0" t="0" r="r" b="b"/>
              <a:pathLst>
                <a:path w="346" h="466">
                  <a:moveTo>
                    <a:pt x="122" y="248"/>
                  </a:moveTo>
                  <a:cubicBezTo>
                    <a:pt x="140" y="130"/>
                    <a:pt x="238" y="46"/>
                    <a:pt x="346" y="54"/>
                  </a:cubicBezTo>
                  <a:cubicBezTo>
                    <a:pt x="321" y="35"/>
                    <a:pt x="291" y="22"/>
                    <a:pt x="259" y="17"/>
                  </a:cubicBezTo>
                  <a:cubicBezTo>
                    <a:pt x="145" y="0"/>
                    <a:pt x="38" y="86"/>
                    <a:pt x="19" y="209"/>
                  </a:cubicBezTo>
                  <a:cubicBezTo>
                    <a:pt x="0" y="333"/>
                    <a:pt x="77" y="447"/>
                    <a:pt x="190" y="464"/>
                  </a:cubicBezTo>
                  <a:cubicBezTo>
                    <a:pt x="196" y="465"/>
                    <a:pt x="201" y="466"/>
                    <a:pt x="206" y="466"/>
                  </a:cubicBezTo>
                  <a:cubicBezTo>
                    <a:pt x="144" y="419"/>
                    <a:pt x="109" y="336"/>
                    <a:pt x="122" y="248"/>
                  </a:cubicBezTo>
                  <a:close/>
                </a:path>
              </a:pathLst>
            </a:custGeom>
            <a:solidFill>
              <a:srgbClr val="3335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35" name="Freeform 238"/>
            <p:cNvSpPr>
              <a:spLocks/>
            </p:cNvSpPr>
            <p:nvPr/>
          </p:nvSpPr>
          <p:spPr bwMode="auto">
            <a:xfrm rot="16200000">
              <a:off x="100796" y="4247275"/>
              <a:ext cx="582352" cy="582352"/>
            </a:xfrm>
            <a:custGeom>
              <a:avLst/>
              <a:gdLst>
                <a:gd name="T0" fmla="*/ 114 w 357"/>
                <a:gd name="T1" fmla="*/ 322 h 357"/>
                <a:gd name="T2" fmla="*/ 36 w 357"/>
                <a:gd name="T3" fmla="*/ 114 h 357"/>
                <a:gd name="T4" fmla="*/ 243 w 357"/>
                <a:gd name="T5" fmla="*/ 36 h 357"/>
                <a:gd name="T6" fmla="*/ 321 w 357"/>
                <a:gd name="T7" fmla="*/ 243 h 357"/>
                <a:gd name="T8" fmla="*/ 114 w 357"/>
                <a:gd name="T9" fmla="*/ 322 h 357"/>
              </a:gdLst>
              <a:ahLst/>
              <a:cxnLst>
                <a:cxn ang="0">
                  <a:pos x="T0" y="T1"/>
                </a:cxn>
                <a:cxn ang="0">
                  <a:pos x="T2" y="T3"/>
                </a:cxn>
                <a:cxn ang="0">
                  <a:pos x="T4" y="T5"/>
                </a:cxn>
                <a:cxn ang="0">
                  <a:pos x="T6" y="T7"/>
                </a:cxn>
                <a:cxn ang="0">
                  <a:pos x="T8" y="T9"/>
                </a:cxn>
              </a:cxnLst>
              <a:rect l="0" t="0" r="r" b="b"/>
              <a:pathLst>
                <a:path w="357" h="357">
                  <a:moveTo>
                    <a:pt x="114" y="322"/>
                  </a:moveTo>
                  <a:cubicBezTo>
                    <a:pt x="35" y="286"/>
                    <a:pt x="0" y="193"/>
                    <a:pt x="36" y="114"/>
                  </a:cubicBezTo>
                  <a:cubicBezTo>
                    <a:pt x="71" y="35"/>
                    <a:pt x="164" y="0"/>
                    <a:pt x="243" y="36"/>
                  </a:cubicBezTo>
                  <a:cubicBezTo>
                    <a:pt x="322" y="72"/>
                    <a:pt x="357" y="164"/>
                    <a:pt x="321" y="243"/>
                  </a:cubicBezTo>
                  <a:cubicBezTo>
                    <a:pt x="286" y="322"/>
                    <a:pt x="193" y="357"/>
                    <a:pt x="114" y="32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36" name="Freeform 239"/>
            <p:cNvSpPr>
              <a:spLocks/>
            </p:cNvSpPr>
            <p:nvPr/>
          </p:nvSpPr>
          <p:spPr bwMode="auto">
            <a:xfrm rot="16200000">
              <a:off x="503664" y="4617861"/>
              <a:ext cx="103300" cy="108465"/>
            </a:xfrm>
            <a:custGeom>
              <a:avLst/>
              <a:gdLst>
                <a:gd name="T0" fmla="*/ 7 w 63"/>
                <a:gd name="T1" fmla="*/ 63 h 67"/>
                <a:gd name="T2" fmla="*/ 1 w 63"/>
                <a:gd name="T3" fmla="*/ 52 h 67"/>
                <a:gd name="T4" fmla="*/ 4 w 63"/>
                <a:gd name="T5" fmla="*/ 39 h 67"/>
                <a:gd name="T6" fmla="*/ 37 w 63"/>
                <a:gd name="T7" fmla="*/ 0 h 67"/>
                <a:gd name="T8" fmla="*/ 63 w 63"/>
                <a:gd name="T9" fmla="*/ 22 h 67"/>
                <a:gd name="T10" fmla="*/ 31 w 63"/>
                <a:gd name="T11" fmla="*/ 61 h 67"/>
                <a:gd name="T12" fmla="*/ 19 w 63"/>
                <a:gd name="T13" fmla="*/ 67 h 67"/>
                <a:gd name="T14" fmla="*/ 7 w 63"/>
                <a:gd name="T15" fmla="*/ 6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7">
                  <a:moveTo>
                    <a:pt x="7" y="63"/>
                  </a:moveTo>
                  <a:cubicBezTo>
                    <a:pt x="3" y="60"/>
                    <a:pt x="1" y="56"/>
                    <a:pt x="1" y="52"/>
                  </a:cubicBezTo>
                  <a:cubicBezTo>
                    <a:pt x="0" y="47"/>
                    <a:pt x="2" y="43"/>
                    <a:pt x="4" y="39"/>
                  </a:cubicBezTo>
                  <a:cubicBezTo>
                    <a:pt x="37" y="0"/>
                    <a:pt x="37" y="0"/>
                    <a:pt x="37" y="0"/>
                  </a:cubicBezTo>
                  <a:cubicBezTo>
                    <a:pt x="63" y="22"/>
                    <a:pt x="63" y="22"/>
                    <a:pt x="63" y="22"/>
                  </a:cubicBezTo>
                  <a:cubicBezTo>
                    <a:pt x="31" y="61"/>
                    <a:pt x="31" y="61"/>
                    <a:pt x="31" y="61"/>
                  </a:cubicBezTo>
                  <a:cubicBezTo>
                    <a:pt x="28" y="64"/>
                    <a:pt x="24" y="66"/>
                    <a:pt x="19" y="67"/>
                  </a:cubicBezTo>
                  <a:cubicBezTo>
                    <a:pt x="14" y="67"/>
                    <a:pt x="10" y="66"/>
                    <a:pt x="7"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37" name="Freeform 240"/>
            <p:cNvSpPr>
              <a:spLocks/>
            </p:cNvSpPr>
            <p:nvPr/>
          </p:nvSpPr>
          <p:spPr bwMode="auto">
            <a:xfrm rot="16200000">
              <a:off x="499145" y="4622381"/>
              <a:ext cx="61980" cy="58106"/>
            </a:xfrm>
            <a:custGeom>
              <a:avLst/>
              <a:gdLst>
                <a:gd name="T0" fmla="*/ 38 w 38"/>
                <a:gd name="T1" fmla="*/ 22 h 36"/>
                <a:gd name="T2" fmla="*/ 12 w 38"/>
                <a:gd name="T3" fmla="*/ 0 h 36"/>
                <a:gd name="T4" fmla="*/ 0 w 38"/>
                <a:gd name="T5" fmla="*/ 15 h 36"/>
                <a:gd name="T6" fmla="*/ 26 w 38"/>
                <a:gd name="T7" fmla="*/ 36 h 36"/>
                <a:gd name="T8" fmla="*/ 38 w 38"/>
                <a:gd name="T9" fmla="*/ 22 h 36"/>
              </a:gdLst>
              <a:ahLst/>
              <a:cxnLst>
                <a:cxn ang="0">
                  <a:pos x="T0" y="T1"/>
                </a:cxn>
                <a:cxn ang="0">
                  <a:pos x="T2" y="T3"/>
                </a:cxn>
                <a:cxn ang="0">
                  <a:pos x="T4" y="T5"/>
                </a:cxn>
                <a:cxn ang="0">
                  <a:pos x="T6" y="T7"/>
                </a:cxn>
                <a:cxn ang="0">
                  <a:pos x="T8" y="T9"/>
                </a:cxn>
              </a:cxnLst>
              <a:rect l="0" t="0" r="r" b="b"/>
              <a:pathLst>
                <a:path w="38" h="36">
                  <a:moveTo>
                    <a:pt x="38" y="22"/>
                  </a:moveTo>
                  <a:cubicBezTo>
                    <a:pt x="12" y="0"/>
                    <a:pt x="12" y="0"/>
                    <a:pt x="12" y="0"/>
                  </a:cubicBezTo>
                  <a:cubicBezTo>
                    <a:pt x="0" y="15"/>
                    <a:pt x="0" y="15"/>
                    <a:pt x="0" y="15"/>
                  </a:cubicBezTo>
                  <a:cubicBezTo>
                    <a:pt x="7" y="23"/>
                    <a:pt x="16" y="30"/>
                    <a:pt x="26" y="36"/>
                  </a:cubicBezTo>
                  <a:lnTo>
                    <a:pt x="38" y="22"/>
                  </a:lnTo>
                  <a:close/>
                </a:path>
              </a:pathLst>
            </a:custGeom>
            <a:solidFill>
              <a:srgbClr val="E0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38" name="Freeform 241"/>
            <p:cNvSpPr>
              <a:spLocks/>
            </p:cNvSpPr>
            <p:nvPr/>
          </p:nvSpPr>
          <p:spPr bwMode="auto">
            <a:xfrm rot="16200000">
              <a:off x="195058" y="4341535"/>
              <a:ext cx="393830" cy="393830"/>
            </a:xfrm>
            <a:custGeom>
              <a:avLst/>
              <a:gdLst>
                <a:gd name="T0" fmla="*/ 77 w 241"/>
                <a:gd name="T1" fmla="*/ 217 h 241"/>
                <a:gd name="T2" fmla="*/ 24 w 241"/>
                <a:gd name="T3" fmla="*/ 77 h 241"/>
                <a:gd name="T4" fmla="*/ 164 w 241"/>
                <a:gd name="T5" fmla="*/ 24 h 241"/>
                <a:gd name="T6" fmla="*/ 217 w 241"/>
                <a:gd name="T7" fmla="*/ 164 h 241"/>
                <a:gd name="T8" fmla="*/ 77 w 241"/>
                <a:gd name="T9" fmla="*/ 217 h 241"/>
              </a:gdLst>
              <a:ahLst/>
              <a:cxnLst>
                <a:cxn ang="0">
                  <a:pos x="T0" y="T1"/>
                </a:cxn>
                <a:cxn ang="0">
                  <a:pos x="T2" y="T3"/>
                </a:cxn>
                <a:cxn ang="0">
                  <a:pos x="T4" y="T5"/>
                </a:cxn>
                <a:cxn ang="0">
                  <a:pos x="T6" y="T7"/>
                </a:cxn>
                <a:cxn ang="0">
                  <a:pos x="T8" y="T9"/>
                </a:cxn>
              </a:cxnLst>
              <a:rect l="0" t="0" r="r" b="b"/>
              <a:pathLst>
                <a:path w="241" h="241">
                  <a:moveTo>
                    <a:pt x="77" y="217"/>
                  </a:moveTo>
                  <a:cubicBezTo>
                    <a:pt x="24" y="193"/>
                    <a:pt x="0" y="131"/>
                    <a:pt x="24" y="77"/>
                  </a:cubicBezTo>
                  <a:cubicBezTo>
                    <a:pt x="48" y="24"/>
                    <a:pt x="111" y="0"/>
                    <a:pt x="164" y="24"/>
                  </a:cubicBezTo>
                  <a:cubicBezTo>
                    <a:pt x="217" y="48"/>
                    <a:pt x="241" y="111"/>
                    <a:pt x="217" y="164"/>
                  </a:cubicBezTo>
                  <a:cubicBezTo>
                    <a:pt x="193" y="218"/>
                    <a:pt x="130" y="241"/>
                    <a:pt x="77"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39" name="Freeform 242"/>
            <p:cNvSpPr>
              <a:spLocks/>
            </p:cNvSpPr>
            <p:nvPr/>
          </p:nvSpPr>
          <p:spPr bwMode="auto">
            <a:xfrm rot="16200000">
              <a:off x="226047" y="4372525"/>
              <a:ext cx="331851" cy="331851"/>
            </a:xfrm>
            <a:custGeom>
              <a:avLst/>
              <a:gdLst>
                <a:gd name="T0" fmla="*/ 65 w 203"/>
                <a:gd name="T1" fmla="*/ 183 h 203"/>
                <a:gd name="T2" fmla="*/ 20 w 203"/>
                <a:gd name="T3" fmla="*/ 65 h 203"/>
                <a:gd name="T4" fmla="*/ 138 w 203"/>
                <a:gd name="T5" fmla="*/ 21 h 203"/>
                <a:gd name="T6" fmla="*/ 183 w 203"/>
                <a:gd name="T7" fmla="*/ 138 h 203"/>
                <a:gd name="T8" fmla="*/ 65 w 203"/>
                <a:gd name="T9" fmla="*/ 183 h 203"/>
              </a:gdLst>
              <a:ahLst/>
              <a:cxnLst>
                <a:cxn ang="0">
                  <a:pos x="T0" y="T1"/>
                </a:cxn>
                <a:cxn ang="0">
                  <a:pos x="T2" y="T3"/>
                </a:cxn>
                <a:cxn ang="0">
                  <a:pos x="T4" y="T5"/>
                </a:cxn>
                <a:cxn ang="0">
                  <a:pos x="T6" y="T7"/>
                </a:cxn>
                <a:cxn ang="0">
                  <a:pos x="T8" y="T9"/>
                </a:cxn>
              </a:cxnLst>
              <a:rect l="0" t="0" r="r" b="b"/>
              <a:pathLst>
                <a:path w="203" h="203">
                  <a:moveTo>
                    <a:pt x="65" y="183"/>
                  </a:moveTo>
                  <a:cubicBezTo>
                    <a:pt x="20" y="163"/>
                    <a:pt x="0" y="110"/>
                    <a:pt x="20" y="65"/>
                  </a:cubicBezTo>
                  <a:cubicBezTo>
                    <a:pt x="41" y="20"/>
                    <a:pt x="93" y="0"/>
                    <a:pt x="138" y="21"/>
                  </a:cubicBezTo>
                  <a:cubicBezTo>
                    <a:pt x="183" y="41"/>
                    <a:pt x="203" y="94"/>
                    <a:pt x="183" y="138"/>
                  </a:cubicBezTo>
                  <a:cubicBezTo>
                    <a:pt x="162" y="183"/>
                    <a:pt x="110" y="203"/>
                    <a:pt x="65" y="183"/>
                  </a:cubicBezTo>
                  <a:close/>
                </a:path>
              </a:pathLst>
            </a:custGeom>
            <a:solidFill>
              <a:srgbClr val="8D4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40" name="Freeform 243"/>
            <p:cNvSpPr>
              <a:spLocks/>
            </p:cNvSpPr>
            <p:nvPr/>
          </p:nvSpPr>
          <p:spPr bwMode="auto">
            <a:xfrm rot="16200000">
              <a:off x="265430" y="4346055"/>
              <a:ext cx="244045" cy="296986"/>
            </a:xfrm>
            <a:custGeom>
              <a:avLst/>
              <a:gdLst>
                <a:gd name="T0" fmla="*/ 51 w 149"/>
                <a:gd name="T1" fmla="*/ 25 h 182"/>
                <a:gd name="T2" fmla="*/ 95 w 149"/>
                <a:gd name="T3" fmla="*/ 143 h 182"/>
                <a:gd name="T4" fmla="*/ 62 w 149"/>
                <a:gd name="T5" fmla="*/ 182 h 182"/>
                <a:gd name="T6" fmla="*/ 129 w 149"/>
                <a:gd name="T7" fmla="*/ 130 h 182"/>
                <a:gd name="T8" fmla="*/ 84 w 149"/>
                <a:gd name="T9" fmla="*/ 13 h 182"/>
                <a:gd name="T10" fmla="*/ 0 w 149"/>
                <a:gd name="T11" fmla="*/ 19 h 182"/>
                <a:gd name="T12" fmla="*/ 51 w 149"/>
                <a:gd name="T13" fmla="*/ 25 h 182"/>
              </a:gdLst>
              <a:ahLst/>
              <a:cxnLst>
                <a:cxn ang="0">
                  <a:pos x="T0" y="T1"/>
                </a:cxn>
                <a:cxn ang="0">
                  <a:pos x="T2" y="T3"/>
                </a:cxn>
                <a:cxn ang="0">
                  <a:pos x="T4" y="T5"/>
                </a:cxn>
                <a:cxn ang="0">
                  <a:pos x="T6" y="T7"/>
                </a:cxn>
                <a:cxn ang="0">
                  <a:pos x="T8" y="T9"/>
                </a:cxn>
                <a:cxn ang="0">
                  <a:pos x="T10" y="T11"/>
                </a:cxn>
                <a:cxn ang="0">
                  <a:pos x="T12" y="T13"/>
                </a:cxn>
              </a:cxnLst>
              <a:rect l="0" t="0" r="r" b="b"/>
              <a:pathLst>
                <a:path w="149" h="182">
                  <a:moveTo>
                    <a:pt x="51" y="25"/>
                  </a:moveTo>
                  <a:cubicBezTo>
                    <a:pt x="95" y="46"/>
                    <a:pt x="115" y="98"/>
                    <a:pt x="95" y="143"/>
                  </a:cubicBezTo>
                  <a:cubicBezTo>
                    <a:pt x="88" y="160"/>
                    <a:pt x="76" y="173"/>
                    <a:pt x="62" y="182"/>
                  </a:cubicBezTo>
                  <a:cubicBezTo>
                    <a:pt x="90" y="177"/>
                    <a:pt x="116" y="159"/>
                    <a:pt x="129" y="130"/>
                  </a:cubicBezTo>
                  <a:cubicBezTo>
                    <a:pt x="149" y="86"/>
                    <a:pt x="129" y="33"/>
                    <a:pt x="84" y="13"/>
                  </a:cubicBezTo>
                  <a:cubicBezTo>
                    <a:pt x="56" y="0"/>
                    <a:pt x="24" y="3"/>
                    <a:pt x="0" y="19"/>
                  </a:cubicBezTo>
                  <a:cubicBezTo>
                    <a:pt x="17" y="16"/>
                    <a:pt x="34" y="18"/>
                    <a:pt x="51" y="25"/>
                  </a:cubicBezTo>
                  <a:close/>
                </a:path>
              </a:pathLst>
            </a:custGeom>
            <a:solidFill>
              <a:srgbClr val="512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41" name="Freeform 244"/>
            <p:cNvSpPr>
              <a:spLocks/>
            </p:cNvSpPr>
            <p:nvPr/>
          </p:nvSpPr>
          <p:spPr bwMode="auto">
            <a:xfrm rot="16200000">
              <a:off x="1497923" y="6230627"/>
              <a:ext cx="582352" cy="582352"/>
            </a:xfrm>
            <a:custGeom>
              <a:avLst/>
              <a:gdLst>
                <a:gd name="T0" fmla="*/ 114 w 357"/>
                <a:gd name="T1" fmla="*/ 322 h 357"/>
                <a:gd name="T2" fmla="*/ 36 w 357"/>
                <a:gd name="T3" fmla="*/ 114 h 357"/>
                <a:gd name="T4" fmla="*/ 243 w 357"/>
                <a:gd name="T5" fmla="*/ 36 h 357"/>
                <a:gd name="T6" fmla="*/ 322 w 357"/>
                <a:gd name="T7" fmla="*/ 243 h 357"/>
                <a:gd name="T8" fmla="*/ 114 w 357"/>
                <a:gd name="T9" fmla="*/ 322 h 357"/>
              </a:gdLst>
              <a:ahLst/>
              <a:cxnLst>
                <a:cxn ang="0">
                  <a:pos x="T0" y="T1"/>
                </a:cxn>
                <a:cxn ang="0">
                  <a:pos x="T2" y="T3"/>
                </a:cxn>
                <a:cxn ang="0">
                  <a:pos x="T4" y="T5"/>
                </a:cxn>
                <a:cxn ang="0">
                  <a:pos x="T6" y="T7"/>
                </a:cxn>
                <a:cxn ang="0">
                  <a:pos x="T8" y="T9"/>
                </a:cxn>
              </a:cxnLst>
              <a:rect l="0" t="0" r="r" b="b"/>
              <a:pathLst>
                <a:path w="357" h="357">
                  <a:moveTo>
                    <a:pt x="114" y="322"/>
                  </a:moveTo>
                  <a:cubicBezTo>
                    <a:pt x="35" y="286"/>
                    <a:pt x="0" y="193"/>
                    <a:pt x="36" y="114"/>
                  </a:cubicBezTo>
                  <a:cubicBezTo>
                    <a:pt x="72" y="35"/>
                    <a:pt x="165" y="0"/>
                    <a:pt x="243" y="36"/>
                  </a:cubicBezTo>
                  <a:cubicBezTo>
                    <a:pt x="322" y="72"/>
                    <a:pt x="357" y="165"/>
                    <a:pt x="322" y="243"/>
                  </a:cubicBezTo>
                  <a:cubicBezTo>
                    <a:pt x="286" y="322"/>
                    <a:pt x="193" y="357"/>
                    <a:pt x="114" y="322"/>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42" name="Freeform 245"/>
            <p:cNvSpPr>
              <a:spLocks/>
            </p:cNvSpPr>
            <p:nvPr/>
          </p:nvSpPr>
          <p:spPr bwMode="auto">
            <a:xfrm rot="16200000">
              <a:off x="1901438" y="6600569"/>
              <a:ext cx="102009" cy="108465"/>
            </a:xfrm>
            <a:custGeom>
              <a:avLst/>
              <a:gdLst>
                <a:gd name="T0" fmla="*/ 6 w 62"/>
                <a:gd name="T1" fmla="*/ 63 h 67"/>
                <a:gd name="T2" fmla="*/ 0 w 62"/>
                <a:gd name="T3" fmla="*/ 52 h 67"/>
                <a:gd name="T4" fmla="*/ 4 w 62"/>
                <a:gd name="T5" fmla="*/ 39 h 67"/>
                <a:gd name="T6" fmla="*/ 36 w 62"/>
                <a:gd name="T7" fmla="*/ 0 h 67"/>
                <a:gd name="T8" fmla="*/ 62 w 62"/>
                <a:gd name="T9" fmla="*/ 22 h 67"/>
                <a:gd name="T10" fmla="*/ 30 w 62"/>
                <a:gd name="T11" fmla="*/ 61 h 67"/>
                <a:gd name="T12" fmla="*/ 18 w 62"/>
                <a:gd name="T13" fmla="*/ 67 h 67"/>
                <a:gd name="T14" fmla="*/ 6 w 62"/>
                <a:gd name="T15" fmla="*/ 6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7">
                  <a:moveTo>
                    <a:pt x="6" y="63"/>
                  </a:moveTo>
                  <a:cubicBezTo>
                    <a:pt x="3" y="60"/>
                    <a:pt x="0" y="56"/>
                    <a:pt x="0" y="52"/>
                  </a:cubicBezTo>
                  <a:cubicBezTo>
                    <a:pt x="0" y="47"/>
                    <a:pt x="1" y="43"/>
                    <a:pt x="4" y="39"/>
                  </a:cubicBezTo>
                  <a:cubicBezTo>
                    <a:pt x="36" y="0"/>
                    <a:pt x="36" y="0"/>
                    <a:pt x="36" y="0"/>
                  </a:cubicBezTo>
                  <a:cubicBezTo>
                    <a:pt x="62" y="22"/>
                    <a:pt x="62" y="22"/>
                    <a:pt x="62" y="22"/>
                  </a:cubicBezTo>
                  <a:cubicBezTo>
                    <a:pt x="30" y="61"/>
                    <a:pt x="30" y="61"/>
                    <a:pt x="30" y="61"/>
                  </a:cubicBezTo>
                  <a:cubicBezTo>
                    <a:pt x="27" y="64"/>
                    <a:pt x="23" y="67"/>
                    <a:pt x="18" y="67"/>
                  </a:cubicBezTo>
                  <a:cubicBezTo>
                    <a:pt x="14" y="67"/>
                    <a:pt x="9" y="66"/>
                    <a:pt x="6"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43" name="Freeform 246"/>
            <p:cNvSpPr>
              <a:spLocks/>
            </p:cNvSpPr>
            <p:nvPr/>
          </p:nvSpPr>
          <p:spPr bwMode="auto">
            <a:xfrm rot="16200000">
              <a:off x="1896272" y="6605734"/>
              <a:ext cx="61980" cy="58106"/>
            </a:xfrm>
            <a:custGeom>
              <a:avLst/>
              <a:gdLst>
                <a:gd name="T0" fmla="*/ 38 w 38"/>
                <a:gd name="T1" fmla="*/ 22 h 36"/>
                <a:gd name="T2" fmla="*/ 12 w 38"/>
                <a:gd name="T3" fmla="*/ 0 h 36"/>
                <a:gd name="T4" fmla="*/ 0 w 38"/>
                <a:gd name="T5" fmla="*/ 15 h 36"/>
                <a:gd name="T6" fmla="*/ 26 w 38"/>
                <a:gd name="T7" fmla="*/ 36 h 36"/>
                <a:gd name="T8" fmla="*/ 38 w 38"/>
                <a:gd name="T9" fmla="*/ 22 h 36"/>
              </a:gdLst>
              <a:ahLst/>
              <a:cxnLst>
                <a:cxn ang="0">
                  <a:pos x="T0" y="T1"/>
                </a:cxn>
                <a:cxn ang="0">
                  <a:pos x="T2" y="T3"/>
                </a:cxn>
                <a:cxn ang="0">
                  <a:pos x="T4" y="T5"/>
                </a:cxn>
                <a:cxn ang="0">
                  <a:pos x="T6" y="T7"/>
                </a:cxn>
                <a:cxn ang="0">
                  <a:pos x="T8" y="T9"/>
                </a:cxn>
              </a:cxnLst>
              <a:rect l="0" t="0" r="r" b="b"/>
              <a:pathLst>
                <a:path w="38" h="36">
                  <a:moveTo>
                    <a:pt x="38" y="22"/>
                  </a:moveTo>
                  <a:cubicBezTo>
                    <a:pt x="12" y="0"/>
                    <a:pt x="12" y="0"/>
                    <a:pt x="12" y="0"/>
                  </a:cubicBezTo>
                  <a:cubicBezTo>
                    <a:pt x="0" y="15"/>
                    <a:pt x="0" y="15"/>
                    <a:pt x="0" y="15"/>
                  </a:cubicBezTo>
                  <a:cubicBezTo>
                    <a:pt x="8" y="23"/>
                    <a:pt x="16" y="30"/>
                    <a:pt x="26" y="36"/>
                  </a:cubicBezTo>
                  <a:lnTo>
                    <a:pt x="38" y="22"/>
                  </a:lnTo>
                  <a:close/>
                </a:path>
              </a:pathLst>
            </a:custGeom>
            <a:solidFill>
              <a:srgbClr val="E0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44" name="Freeform 247"/>
            <p:cNvSpPr>
              <a:spLocks/>
            </p:cNvSpPr>
            <p:nvPr/>
          </p:nvSpPr>
          <p:spPr bwMode="auto">
            <a:xfrm rot="16200000">
              <a:off x="1592185" y="6323596"/>
              <a:ext cx="395121" cy="395121"/>
            </a:xfrm>
            <a:custGeom>
              <a:avLst/>
              <a:gdLst>
                <a:gd name="T0" fmla="*/ 77 w 242"/>
                <a:gd name="T1" fmla="*/ 217 h 242"/>
                <a:gd name="T2" fmla="*/ 24 w 242"/>
                <a:gd name="T3" fmla="*/ 77 h 242"/>
                <a:gd name="T4" fmla="*/ 165 w 242"/>
                <a:gd name="T5" fmla="*/ 24 h 242"/>
                <a:gd name="T6" fmla="*/ 217 w 242"/>
                <a:gd name="T7" fmla="*/ 165 h 242"/>
                <a:gd name="T8" fmla="*/ 77 w 242"/>
                <a:gd name="T9" fmla="*/ 217 h 242"/>
              </a:gdLst>
              <a:ahLst/>
              <a:cxnLst>
                <a:cxn ang="0">
                  <a:pos x="T0" y="T1"/>
                </a:cxn>
                <a:cxn ang="0">
                  <a:pos x="T2" y="T3"/>
                </a:cxn>
                <a:cxn ang="0">
                  <a:pos x="T4" y="T5"/>
                </a:cxn>
                <a:cxn ang="0">
                  <a:pos x="T6" y="T7"/>
                </a:cxn>
                <a:cxn ang="0">
                  <a:pos x="T8" y="T9"/>
                </a:cxn>
              </a:cxnLst>
              <a:rect l="0" t="0" r="r" b="b"/>
              <a:pathLst>
                <a:path w="242" h="242">
                  <a:moveTo>
                    <a:pt x="77" y="217"/>
                  </a:moveTo>
                  <a:cubicBezTo>
                    <a:pt x="24" y="193"/>
                    <a:pt x="0" y="131"/>
                    <a:pt x="24" y="77"/>
                  </a:cubicBezTo>
                  <a:cubicBezTo>
                    <a:pt x="48" y="24"/>
                    <a:pt x="111" y="0"/>
                    <a:pt x="165" y="24"/>
                  </a:cubicBezTo>
                  <a:cubicBezTo>
                    <a:pt x="218" y="48"/>
                    <a:pt x="242" y="111"/>
                    <a:pt x="217" y="165"/>
                  </a:cubicBezTo>
                  <a:cubicBezTo>
                    <a:pt x="193" y="218"/>
                    <a:pt x="131" y="242"/>
                    <a:pt x="77"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45" name="Freeform 248"/>
            <p:cNvSpPr>
              <a:spLocks/>
            </p:cNvSpPr>
            <p:nvPr/>
          </p:nvSpPr>
          <p:spPr bwMode="auto">
            <a:xfrm rot="16200000">
              <a:off x="1625111" y="6356523"/>
              <a:ext cx="330559" cy="329268"/>
            </a:xfrm>
            <a:custGeom>
              <a:avLst/>
              <a:gdLst>
                <a:gd name="T0" fmla="*/ 64 w 202"/>
                <a:gd name="T1" fmla="*/ 182 h 202"/>
                <a:gd name="T2" fmla="*/ 20 w 202"/>
                <a:gd name="T3" fmla="*/ 64 h 202"/>
                <a:gd name="T4" fmla="*/ 138 w 202"/>
                <a:gd name="T5" fmla="*/ 20 h 202"/>
                <a:gd name="T6" fmla="*/ 182 w 202"/>
                <a:gd name="T7" fmla="*/ 138 h 202"/>
                <a:gd name="T8" fmla="*/ 64 w 202"/>
                <a:gd name="T9" fmla="*/ 182 h 202"/>
              </a:gdLst>
              <a:ahLst/>
              <a:cxnLst>
                <a:cxn ang="0">
                  <a:pos x="T0" y="T1"/>
                </a:cxn>
                <a:cxn ang="0">
                  <a:pos x="T2" y="T3"/>
                </a:cxn>
                <a:cxn ang="0">
                  <a:pos x="T4" y="T5"/>
                </a:cxn>
                <a:cxn ang="0">
                  <a:pos x="T6" y="T7"/>
                </a:cxn>
                <a:cxn ang="0">
                  <a:pos x="T8" y="T9"/>
                </a:cxn>
              </a:cxnLst>
              <a:rect l="0" t="0" r="r" b="b"/>
              <a:pathLst>
                <a:path w="202" h="202">
                  <a:moveTo>
                    <a:pt x="64" y="182"/>
                  </a:moveTo>
                  <a:cubicBezTo>
                    <a:pt x="19" y="162"/>
                    <a:pt x="0" y="109"/>
                    <a:pt x="20" y="64"/>
                  </a:cubicBezTo>
                  <a:cubicBezTo>
                    <a:pt x="40" y="19"/>
                    <a:pt x="93" y="0"/>
                    <a:pt x="138" y="20"/>
                  </a:cubicBezTo>
                  <a:cubicBezTo>
                    <a:pt x="182" y="40"/>
                    <a:pt x="202" y="93"/>
                    <a:pt x="182" y="138"/>
                  </a:cubicBezTo>
                  <a:cubicBezTo>
                    <a:pt x="162" y="182"/>
                    <a:pt x="109" y="202"/>
                    <a:pt x="64" y="182"/>
                  </a:cubicBezTo>
                  <a:close/>
                </a:path>
              </a:pathLst>
            </a:custGeom>
            <a:solidFill>
              <a:srgbClr val="8D4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46" name="Freeform 249"/>
            <p:cNvSpPr>
              <a:spLocks/>
            </p:cNvSpPr>
            <p:nvPr/>
          </p:nvSpPr>
          <p:spPr bwMode="auto">
            <a:xfrm rot="16200000">
              <a:off x="1662557" y="6329407"/>
              <a:ext cx="244045" cy="296986"/>
            </a:xfrm>
            <a:custGeom>
              <a:avLst/>
              <a:gdLst>
                <a:gd name="T0" fmla="*/ 51 w 149"/>
                <a:gd name="T1" fmla="*/ 26 h 182"/>
                <a:gd name="T2" fmla="*/ 95 w 149"/>
                <a:gd name="T3" fmla="*/ 143 h 182"/>
                <a:gd name="T4" fmla="*/ 62 w 149"/>
                <a:gd name="T5" fmla="*/ 182 h 182"/>
                <a:gd name="T6" fmla="*/ 129 w 149"/>
                <a:gd name="T7" fmla="*/ 131 h 182"/>
                <a:gd name="T8" fmla="*/ 85 w 149"/>
                <a:gd name="T9" fmla="*/ 13 h 182"/>
                <a:gd name="T10" fmla="*/ 0 w 149"/>
                <a:gd name="T11" fmla="*/ 19 h 182"/>
                <a:gd name="T12" fmla="*/ 51 w 149"/>
                <a:gd name="T13" fmla="*/ 26 h 182"/>
              </a:gdLst>
              <a:ahLst/>
              <a:cxnLst>
                <a:cxn ang="0">
                  <a:pos x="T0" y="T1"/>
                </a:cxn>
                <a:cxn ang="0">
                  <a:pos x="T2" y="T3"/>
                </a:cxn>
                <a:cxn ang="0">
                  <a:pos x="T4" y="T5"/>
                </a:cxn>
                <a:cxn ang="0">
                  <a:pos x="T6" y="T7"/>
                </a:cxn>
                <a:cxn ang="0">
                  <a:pos x="T8" y="T9"/>
                </a:cxn>
                <a:cxn ang="0">
                  <a:pos x="T10" y="T11"/>
                </a:cxn>
                <a:cxn ang="0">
                  <a:pos x="T12" y="T13"/>
                </a:cxn>
              </a:cxnLst>
              <a:rect l="0" t="0" r="r" b="b"/>
              <a:pathLst>
                <a:path w="149" h="182">
                  <a:moveTo>
                    <a:pt x="51" y="26"/>
                  </a:moveTo>
                  <a:cubicBezTo>
                    <a:pt x="96" y="46"/>
                    <a:pt x="116" y="98"/>
                    <a:pt x="95" y="143"/>
                  </a:cubicBezTo>
                  <a:cubicBezTo>
                    <a:pt x="88" y="160"/>
                    <a:pt x="76" y="173"/>
                    <a:pt x="62" y="182"/>
                  </a:cubicBezTo>
                  <a:cubicBezTo>
                    <a:pt x="90" y="177"/>
                    <a:pt x="116" y="159"/>
                    <a:pt x="129" y="131"/>
                  </a:cubicBezTo>
                  <a:cubicBezTo>
                    <a:pt x="149" y="86"/>
                    <a:pt x="129" y="33"/>
                    <a:pt x="85" y="13"/>
                  </a:cubicBezTo>
                  <a:cubicBezTo>
                    <a:pt x="56" y="0"/>
                    <a:pt x="25" y="3"/>
                    <a:pt x="0" y="19"/>
                  </a:cubicBezTo>
                  <a:cubicBezTo>
                    <a:pt x="17" y="16"/>
                    <a:pt x="34" y="18"/>
                    <a:pt x="51" y="26"/>
                  </a:cubicBezTo>
                  <a:close/>
                </a:path>
              </a:pathLst>
            </a:custGeom>
            <a:solidFill>
              <a:srgbClr val="512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47" name="Freeform 250"/>
            <p:cNvSpPr>
              <a:spLocks/>
            </p:cNvSpPr>
            <p:nvPr/>
          </p:nvSpPr>
          <p:spPr bwMode="auto">
            <a:xfrm rot="16200000">
              <a:off x="364856" y="3736587"/>
              <a:ext cx="643040" cy="445479"/>
            </a:xfrm>
            <a:custGeom>
              <a:avLst/>
              <a:gdLst>
                <a:gd name="T0" fmla="*/ 0 w 498"/>
                <a:gd name="T1" fmla="*/ 0 h 345"/>
                <a:gd name="T2" fmla="*/ 498 w 498"/>
                <a:gd name="T3" fmla="*/ 0 h 345"/>
                <a:gd name="T4" fmla="*/ 498 w 498"/>
                <a:gd name="T5" fmla="*/ 345 h 345"/>
                <a:gd name="T6" fmla="*/ 0 w 498"/>
                <a:gd name="T7" fmla="*/ 343 h 345"/>
                <a:gd name="T8" fmla="*/ 0 w 498"/>
                <a:gd name="T9" fmla="*/ 0 h 345"/>
              </a:gdLst>
              <a:ahLst/>
              <a:cxnLst>
                <a:cxn ang="0">
                  <a:pos x="T0" y="T1"/>
                </a:cxn>
                <a:cxn ang="0">
                  <a:pos x="T2" y="T3"/>
                </a:cxn>
                <a:cxn ang="0">
                  <a:pos x="T4" y="T5"/>
                </a:cxn>
                <a:cxn ang="0">
                  <a:pos x="T6" y="T7"/>
                </a:cxn>
                <a:cxn ang="0">
                  <a:pos x="T8" y="T9"/>
                </a:cxn>
              </a:cxnLst>
              <a:rect l="0" t="0" r="r" b="b"/>
              <a:pathLst>
                <a:path w="498" h="345">
                  <a:moveTo>
                    <a:pt x="0" y="0"/>
                  </a:moveTo>
                  <a:lnTo>
                    <a:pt x="498" y="0"/>
                  </a:lnTo>
                  <a:lnTo>
                    <a:pt x="498" y="345"/>
                  </a:lnTo>
                  <a:lnTo>
                    <a:pt x="0" y="3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48" name="Freeform 251"/>
            <p:cNvSpPr>
              <a:spLocks/>
            </p:cNvSpPr>
            <p:nvPr/>
          </p:nvSpPr>
          <p:spPr bwMode="auto">
            <a:xfrm rot="16200000">
              <a:off x="364856" y="3736587"/>
              <a:ext cx="643040" cy="445479"/>
            </a:xfrm>
            <a:custGeom>
              <a:avLst/>
              <a:gdLst>
                <a:gd name="T0" fmla="*/ 0 w 498"/>
                <a:gd name="T1" fmla="*/ 0 h 345"/>
                <a:gd name="T2" fmla="*/ 498 w 498"/>
                <a:gd name="T3" fmla="*/ 0 h 345"/>
                <a:gd name="T4" fmla="*/ 498 w 498"/>
                <a:gd name="T5" fmla="*/ 345 h 345"/>
                <a:gd name="T6" fmla="*/ 0 w 498"/>
                <a:gd name="T7" fmla="*/ 343 h 345"/>
                <a:gd name="T8" fmla="*/ 0 w 498"/>
                <a:gd name="T9" fmla="*/ 0 h 345"/>
              </a:gdLst>
              <a:ahLst/>
              <a:cxnLst>
                <a:cxn ang="0">
                  <a:pos x="T0" y="T1"/>
                </a:cxn>
                <a:cxn ang="0">
                  <a:pos x="T2" y="T3"/>
                </a:cxn>
                <a:cxn ang="0">
                  <a:pos x="T4" y="T5"/>
                </a:cxn>
                <a:cxn ang="0">
                  <a:pos x="T6" y="T7"/>
                </a:cxn>
                <a:cxn ang="0">
                  <a:pos x="T8" y="T9"/>
                </a:cxn>
              </a:cxnLst>
              <a:rect l="0" t="0" r="r" b="b"/>
              <a:pathLst>
                <a:path w="498" h="345">
                  <a:moveTo>
                    <a:pt x="0" y="0"/>
                  </a:moveTo>
                  <a:lnTo>
                    <a:pt x="498" y="0"/>
                  </a:lnTo>
                  <a:lnTo>
                    <a:pt x="498" y="345"/>
                  </a:lnTo>
                  <a:lnTo>
                    <a:pt x="0" y="34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49" name="Rectangle 252"/>
            <p:cNvSpPr>
              <a:spLocks noChangeArrowheads="1"/>
            </p:cNvSpPr>
            <p:nvPr/>
          </p:nvSpPr>
          <p:spPr bwMode="auto">
            <a:xfrm rot="16200000">
              <a:off x="818083" y="4185940"/>
              <a:ext cx="55523" cy="54232"/>
            </a:xfrm>
            <a:prstGeom prst="rect">
              <a:avLst/>
            </a:prstGeom>
            <a:solidFill>
              <a:srgbClr val="DBA4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50" name="Rectangle 253"/>
            <p:cNvSpPr>
              <a:spLocks noChangeArrowheads="1"/>
            </p:cNvSpPr>
            <p:nvPr/>
          </p:nvSpPr>
          <p:spPr bwMode="auto">
            <a:xfrm rot="16200000">
              <a:off x="818083" y="4104593"/>
              <a:ext cx="55523" cy="54232"/>
            </a:xfrm>
            <a:prstGeom prst="rect">
              <a:avLst/>
            </a:prstGeom>
            <a:solidFill>
              <a:srgbClr val="CA6B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51" name="Rectangle 254"/>
            <p:cNvSpPr>
              <a:spLocks noChangeArrowheads="1"/>
            </p:cNvSpPr>
            <p:nvPr/>
          </p:nvSpPr>
          <p:spPr bwMode="auto">
            <a:xfrm rot="16200000">
              <a:off x="818083" y="4021952"/>
              <a:ext cx="55523" cy="54232"/>
            </a:xfrm>
            <a:prstGeom prst="rect">
              <a:avLst/>
            </a:prstGeom>
            <a:solidFill>
              <a:srgbClr val="DD5E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52" name="Rectangle 255"/>
            <p:cNvSpPr>
              <a:spLocks noChangeArrowheads="1"/>
            </p:cNvSpPr>
            <p:nvPr/>
          </p:nvSpPr>
          <p:spPr bwMode="auto">
            <a:xfrm rot="16200000">
              <a:off x="818083" y="3940604"/>
              <a:ext cx="55523" cy="54232"/>
            </a:xfrm>
            <a:prstGeom prst="rect">
              <a:avLst/>
            </a:prstGeom>
            <a:solidFill>
              <a:srgbClr val="E6C6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53" name="Rectangle 256"/>
            <p:cNvSpPr>
              <a:spLocks noChangeArrowheads="1"/>
            </p:cNvSpPr>
            <p:nvPr/>
          </p:nvSpPr>
          <p:spPr bwMode="auto">
            <a:xfrm rot="16200000">
              <a:off x="818083" y="3859256"/>
              <a:ext cx="55523" cy="54232"/>
            </a:xfrm>
            <a:prstGeom prst="rect">
              <a:avLst/>
            </a:prstGeom>
            <a:solidFill>
              <a:srgbClr val="F9B6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54" name="Freeform 257"/>
            <p:cNvSpPr>
              <a:spLocks/>
            </p:cNvSpPr>
            <p:nvPr/>
          </p:nvSpPr>
          <p:spPr bwMode="auto">
            <a:xfrm rot="16200000">
              <a:off x="818729" y="3777261"/>
              <a:ext cx="55523" cy="55523"/>
            </a:xfrm>
            <a:custGeom>
              <a:avLst/>
              <a:gdLst>
                <a:gd name="T0" fmla="*/ 43 w 43"/>
                <a:gd name="T1" fmla="*/ 0 h 43"/>
                <a:gd name="T2" fmla="*/ 43 w 43"/>
                <a:gd name="T3" fmla="*/ 43 h 43"/>
                <a:gd name="T4" fmla="*/ 0 w 43"/>
                <a:gd name="T5" fmla="*/ 42 h 43"/>
                <a:gd name="T6" fmla="*/ 0 w 43"/>
                <a:gd name="T7" fmla="*/ 0 h 43"/>
                <a:gd name="T8" fmla="*/ 43 w 43"/>
                <a:gd name="T9" fmla="*/ 0 h 43"/>
              </a:gdLst>
              <a:ahLst/>
              <a:cxnLst>
                <a:cxn ang="0">
                  <a:pos x="T0" y="T1"/>
                </a:cxn>
                <a:cxn ang="0">
                  <a:pos x="T2" y="T3"/>
                </a:cxn>
                <a:cxn ang="0">
                  <a:pos x="T4" y="T5"/>
                </a:cxn>
                <a:cxn ang="0">
                  <a:pos x="T6" y="T7"/>
                </a:cxn>
                <a:cxn ang="0">
                  <a:pos x="T8" y="T9"/>
                </a:cxn>
              </a:cxnLst>
              <a:rect l="0" t="0" r="r" b="b"/>
              <a:pathLst>
                <a:path w="43" h="43">
                  <a:moveTo>
                    <a:pt x="43" y="0"/>
                  </a:moveTo>
                  <a:lnTo>
                    <a:pt x="43" y="43"/>
                  </a:lnTo>
                  <a:lnTo>
                    <a:pt x="0" y="42"/>
                  </a:lnTo>
                  <a:lnTo>
                    <a:pt x="0" y="0"/>
                  </a:lnTo>
                  <a:lnTo>
                    <a:pt x="43" y="0"/>
                  </a:lnTo>
                  <a:close/>
                </a:path>
              </a:pathLst>
            </a:custGeom>
            <a:solidFill>
              <a:srgbClr val="A6B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55" name="Rectangle 258"/>
            <p:cNvSpPr>
              <a:spLocks noChangeArrowheads="1"/>
            </p:cNvSpPr>
            <p:nvPr/>
          </p:nvSpPr>
          <p:spPr bwMode="auto">
            <a:xfrm rot="16200000">
              <a:off x="818729" y="3695914"/>
              <a:ext cx="55523" cy="55523"/>
            </a:xfrm>
            <a:prstGeom prst="rect">
              <a:avLst/>
            </a:prstGeom>
            <a:solidFill>
              <a:srgbClr val="630E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56" name="Freeform 259"/>
            <p:cNvSpPr>
              <a:spLocks/>
            </p:cNvSpPr>
            <p:nvPr/>
          </p:nvSpPr>
          <p:spPr bwMode="auto">
            <a:xfrm rot="16200000">
              <a:off x="738027" y="4185940"/>
              <a:ext cx="55523" cy="54232"/>
            </a:xfrm>
            <a:custGeom>
              <a:avLst/>
              <a:gdLst>
                <a:gd name="T0" fmla="*/ 43 w 43"/>
                <a:gd name="T1" fmla="*/ 0 h 42"/>
                <a:gd name="T2" fmla="*/ 43 w 43"/>
                <a:gd name="T3" fmla="*/ 42 h 42"/>
                <a:gd name="T4" fmla="*/ 0 w 43"/>
                <a:gd name="T5" fmla="*/ 42 h 42"/>
                <a:gd name="T6" fmla="*/ 1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1" y="0"/>
                  </a:lnTo>
                  <a:lnTo>
                    <a:pt x="43" y="0"/>
                  </a:lnTo>
                  <a:close/>
                </a:path>
              </a:pathLst>
            </a:custGeom>
            <a:solidFill>
              <a:srgbClr val="A13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57" name="Freeform 260"/>
            <p:cNvSpPr>
              <a:spLocks/>
            </p:cNvSpPr>
            <p:nvPr/>
          </p:nvSpPr>
          <p:spPr bwMode="auto">
            <a:xfrm rot="16200000">
              <a:off x="738027" y="4104593"/>
              <a:ext cx="55523" cy="54232"/>
            </a:xfrm>
            <a:custGeom>
              <a:avLst/>
              <a:gdLst>
                <a:gd name="T0" fmla="*/ 43 w 43"/>
                <a:gd name="T1" fmla="*/ 0 h 42"/>
                <a:gd name="T2" fmla="*/ 43 w 43"/>
                <a:gd name="T3" fmla="*/ 42 h 42"/>
                <a:gd name="T4" fmla="*/ 0 w 43"/>
                <a:gd name="T5" fmla="*/ 42 h 42"/>
                <a:gd name="T6" fmla="*/ 2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2" y="0"/>
                  </a:lnTo>
                  <a:lnTo>
                    <a:pt x="43" y="0"/>
                  </a:lnTo>
                  <a:close/>
                </a:path>
              </a:pathLst>
            </a:custGeom>
            <a:solidFill>
              <a:srgbClr val="A6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58" name="Freeform 261"/>
            <p:cNvSpPr>
              <a:spLocks/>
            </p:cNvSpPr>
            <p:nvPr/>
          </p:nvSpPr>
          <p:spPr bwMode="auto">
            <a:xfrm rot="16200000">
              <a:off x="738027" y="4021952"/>
              <a:ext cx="55523" cy="54232"/>
            </a:xfrm>
            <a:custGeom>
              <a:avLst/>
              <a:gdLst>
                <a:gd name="T0" fmla="*/ 43 w 43"/>
                <a:gd name="T1" fmla="*/ 0 h 42"/>
                <a:gd name="T2" fmla="*/ 43 w 43"/>
                <a:gd name="T3" fmla="*/ 42 h 42"/>
                <a:gd name="T4" fmla="*/ 0 w 43"/>
                <a:gd name="T5" fmla="*/ 42 h 42"/>
                <a:gd name="T6" fmla="*/ 1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1" y="0"/>
                  </a:lnTo>
                  <a:lnTo>
                    <a:pt x="43" y="0"/>
                  </a:lnTo>
                  <a:close/>
                </a:path>
              </a:pathLst>
            </a:custGeom>
            <a:solidFill>
              <a:srgbClr val="BD00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59" name="Freeform 262"/>
            <p:cNvSpPr>
              <a:spLocks/>
            </p:cNvSpPr>
            <p:nvPr/>
          </p:nvSpPr>
          <p:spPr bwMode="auto">
            <a:xfrm rot="16200000">
              <a:off x="738027" y="3940604"/>
              <a:ext cx="55523" cy="54232"/>
            </a:xfrm>
            <a:custGeom>
              <a:avLst/>
              <a:gdLst>
                <a:gd name="T0" fmla="*/ 43 w 43"/>
                <a:gd name="T1" fmla="*/ 0 h 42"/>
                <a:gd name="T2" fmla="*/ 43 w 43"/>
                <a:gd name="T3" fmla="*/ 42 h 42"/>
                <a:gd name="T4" fmla="*/ 0 w 43"/>
                <a:gd name="T5" fmla="*/ 42 h 42"/>
                <a:gd name="T6" fmla="*/ 1 w 43"/>
                <a:gd name="T7" fmla="*/ 0 h 42"/>
                <a:gd name="T8" fmla="*/ 43 w 43"/>
                <a:gd name="T9" fmla="*/ 0 h 42"/>
              </a:gdLst>
              <a:ahLst/>
              <a:cxnLst>
                <a:cxn ang="0">
                  <a:pos x="T0" y="T1"/>
                </a:cxn>
                <a:cxn ang="0">
                  <a:pos x="T2" y="T3"/>
                </a:cxn>
                <a:cxn ang="0">
                  <a:pos x="T4" y="T5"/>
                </a:cxn>
                <a:cxn ang="0">
                  <a:pos x="T6" y="T7"/>
                </a:cxn>
                <a:cxn ang="0">
                  <a:pos x="T8" y="T9"/>
                </a:cxn>
              </a:cxnLst>
              <a:rect l="0" t="0" r="r" b="b"/>
              <a:pathLst>
                <a:path w="43" h="42">
                  <a:moveTo>
                    <a:pt x="43" y="0"/>
                  </a:moveTo>
                  <a:lnTo>
                    <a:pt x="43" y="42"/>
                  </a:lnTo>
                  <a:lnTo>
                    <a:pt x="0" y="42"/>
                  </a:lnTo>
                  <a:lnTo>
                    <a:pt x="1" y="0"/>
                  </a:lnTo>
                  <a:lnTo>
                    <a:pt x="43" y="0"/>
                  </a:lnTo>
                  <a:close/>
                </a:path>
              </a:pathLst>
            </a:custGeom>
            <a:solidFill>
              <a:srgbClr val="D00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60" name="Freeform 263"/>
            <p:cNvSpPr>
              <a:spLocks/>
            </p:cNvSpPr>
            <p:nvPr/>
          </p:nvSpPr>
          <p:spPr bwMode="auto">
            <a:xfrm rot="16200000">
              <a:off x="738672" y="3858609"/>
              <a:ext cx="55523" cy="55523"/>
            </a:xfrm>
            <a:custGeom>
              <a:avLst/>
              <a:gdLst>
                <a:gd name="T0" fmla="*/ 43 w 43"/>
                <a:gd name="T1" fmla="*/ 0 h 43"/>
                <a:gd name="T2" fmla="*/ 43 w 43"/>
                <a:gd name="T3" fmla="*/ 43 h 43"/>
                <a:gd name="T4" fmla="*/ 0 w 43"/>
                <a:gd name="T5" fmla="*/ 43 h 43"/>
                <a:gd name="T6" fmla="*/ 1 w 43"/>
                <a:gd name="T7" fmla="*/ 0 h 43"/>
                <a:gd name="T8" fmla="*/ 43 w 43"/>
                <a:gd name="T9" fmla="*/ 0 h 43"/>
              </a:gdLst>
              <a:ahLst/>
              <a:cxnLst>
                <a:cxn ang="0">
                  <a:pos x="T0" y="T1"/>
                </a:cxn>
                <a:cxn ang="0">
                  <a:pos x="T2" y="T3"/>
                </a:cxn>
                <a:cxn ang="0">
                  <a:pos x="T4" y="T5"/>
                </a:cxn>
                <a:cxn ang="0">
                  <a:pos x="T6" y="T7"/>
                </a:cxn>
                <a:cxn ang="0">
                  <a:pos x="T8" y="T9"/>
                </a:cxn>
              </a:cxnLst>
              <a:rect l="0" t="0" r="r" b="b"/>
              <a:pathLst>
                <a:path w="43" h="43">
                  <a:moveTo>
                    <a:pt x="43" y="0"/>
                  </a:moveTo>
                  <a:lnTo>
                    <a:pt x="43" y="43"/>
                  </a:lnTo>
                  <a:lnTo>
                    <a:pt x="0" y="43"/>
                  </a:lnTo>
                  <a:lnTo>
                    <a:pt x="1" y="0"/>
                  </a:lnTo>
                  <a:lnTo>
                    <a:pt x="43" y="0"/>
                  </a:lnTo>
                  <a:close/>
                </a:path>
              </a:pathLst>
            </a:custGeom>
            <a:solidFill>
              <a:srgbClr val="190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61" name="Rectangle 264"/>
            <p:cNvSpPr>
              <a:spLocks noChangeArrowheads="1"/>
            </p:cNvSpPr>
            <p:nvPr/>
          </p:nvSpPr>
          <p:spPr bwMode="auto">
            <a:xfrm rot="16200000">
              <a:off x="738672" y="3777261"/>
              <a:ext cx="55523" cy="55523"/>
            </a:xfrm>
            <a:prstGeom prst="rect">
              <a:avLst/>
            </a:prstGeom>
            <a:solidFill>
              <a:srgbClr val="5536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62" name="Rectangle 265"/>
            <p:cNvSpPr>
              <a:spLocks noChangeArrowheads="1"/>
            </p:cNvSpPr>
            <p:nvPr/>
          </p:nvSpPr>
          <p:spPr bwMode="auto">
            <a:xfrm rot="16200000">
              <a:off x="738672" y="3695914"/>
              <a:ext cx="55523" cy="55523"/>
            </a:xfrm>
            <a:prstGeom prst="rect">
              <a:avLst/>
            </a:prstGeom>
            <a:solidFill>
              <a:srgbClr val="4626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63" name="Rectangle 266"/>
            <p:cNvSpPr>
              <a:spLocks noChangeArrowheads="1"/>
            </p:cNvSpPr>
            <p:nvPr/>
          </p:nvSpPr>
          <p:spPr bwMode="auto">
            <a:xfrm rot="16200000">
              <a:off x="658614" y="4185294"/>
              <a:ext cx="54232" cy="54232"/>
            </a:xfrm>
            <a:prstGeom prst="rect">
              <a:avLst/>
            </a:prstGeom>
            <a:solidFill>
              <a:srgbClr val="8B2A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64" name="Rectangle 267"/>
            <p:cNvSpPr>
              <a:spLocks noChangeArrowheads="1"/>
            </p:cNvSpPr>
            <p:nvPr/>
          </p:nvSpPr>
          <p:spPr bwMode="auto">
            <a:xfrm rot="16200000">
              <a:off x="659260" y="4103301"/>
              <a:ext cx="52941" cy="54232"/>
            </a:xfrm>
            <a:prstGeom prst="rect">
              <a:avLst/>
            </a:prstGeom>
            <a:solidFill>
              <a:srgbClr val="C166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65" name="Freeform 268"/>
            <p:cNvSpPr>
              <a:spLocks/>
            </p:cNvSpPr>
            <p:nvPr/>
          </p:nvSpPr>
          <p:spPr bwMode="auto">
            <a:xfrm rot="16200000">
              <a:off x="659260" y="4020661"/>
              <a:ext cx="54232" cy="55523"/>
            </a:xfrm>
            <a:custGeom>
              <a:avLst/>
              <a:gdLst>
                <a:gd name="T0" fmla="*/ 42 w 42"/>
                <a:gd name="T1" fmla="*/ 0 h 43"/>
                <a:gd name="T2" fmla="*/ 42 w 42"/>
                <a:gd name="T3" fmla="*/ 43 h 43"/>
                <a:gd name="T4" fmla="*/ 0 w 42"/>
                <a:gd name="T5" fmla="*/ 42 h 43"/>
                <a:gd name="T6" fmla="*/ 0 w 42"/>
                <a:gd name="T7" fmla="*/ 0 h 43"/>
                <a:gd name="T8" fmla="*/ 42 w 42"/>
                <a:gd name="T9" fmla="*/ 0 h 43"/>
              </a:gdLst>
              <a:ahLst/>
              <a:cxnLst>
                <a:cxn ang="0">
                  <a:pos x="T0" y="T1"/>
                </a:cxn>
                <a:cxn ang="0">
                  <a:pos x="T2" y="T3"/>
                </a:cxn>
                <a:cxn ang="0">
                  <a:pos x="T4" y="T5"/>
                </a:cxn>
                <a:cxn ang="0">
                  <a:pos x="T6" y="T7"/>
                </a:cxn>
                <a:cxn ang="0">
                  <a:pos x="T8" y="T9"/>
                </a:cxn>
              </a:cxnLst>
              <a:rect l="0" t="0" r="r" b="b"/>
              <a:pathLst>
                <a:path w="42" h="43">
                  <a:moveTo>
                    <a:pt x="42" y="0"/>
                  </a:moveTo>
                  <a:lnTo>
                    <a:pt x="42" y="43"/>
                  </a:lnTo>
                  <a:lnTo>
                    <a:pt x="0" y="42"/>
                  </a:lnTo>
                  <a:lnTo>
                    <a:pt x="0" y="0"/>
                  </a:lnTo>
                  <a:lnTo>
                    <a:pt x="42" y="0"/>
                  </a:lnTo>
                  <a:close/>
                </a:path>
              </a:pathLst>
            </a:custGeom>
            <a:solidFill>
              <a:srgbClr val="F60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66" name="Rectangle 269"/>
            <p:cNvSpPr>
              <a:spLocks noChangeArrowheads="1"/>
            </p:cNvSpPr>
            <p:nvPr/>
          </p:nvSpPr>
          <p:spPr bwMode="auto">
            <a:xfrm rot="16200000">
              <a:off x="659260" y="3939312"/>
              <a:ext cx="54232" cy="55523"/>
            </a:xfrm>
            <a:prstGeom prst="rect">
              <a:avLst/>
            </a:prstGeom>
            <a:solidFill>
              <a:srgbClr val="EA1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67" name="Rectangle 270"/>
            <p:cNvSpPr>
              <a:spLocks noChangeArrowheads="1"/>
            </p:cNvSpPr>
            <p:nvPr/>
          </p:nvSpPr>
          <p:spPr bwMode="auto">
            <a:xfrm rot="16200000">
              <a:off x="659260" y="3857965"/>
              <a:ext cx="54232" cy="55523"/>
            </a:xfrm>
            <a:prstGeom prst="rect">
              <a:avLst/>
            </a:prstGeom>
            <a:solidFill>
              <a:srgbClr val="F69E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68" name="Rectangle 271"/>
            <p:cNvSpPr>
              <a:spLocks noChangeArrowheads="1"/>
            </p:cNvSpPr>
            <p:nvPr/>
          </p:nvSpPr>
          <p:spPr bwMode="auto">
            <a:xfrm rot="16200000">
              <a:off x="659260" y="3776616"/>
              <a:ext cx="54232" cy="55523"/>
            </a:xfrm>
            <a:prstGeom prst="rect">
              <a:avLst/>
            </a:prstGeom>
            <a:solidFill>
              <a:srgbClr val="315E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69" name="Rectangle 272"/>
            <p:cNvSpPr>
              <a:spLocks noChangeArrowheads="1"/>
            </p:cNvSpPr>
            <p:nvPr/>
          </p:nvSpPr>
          <p:spPr bwMode="auto">
            <a:xfrm rot="16200000">
              <a:off x="659906" y="3694622"/>
              <a:ext cx="52941" cy="55523"/>
            </a:xfrm>
            <a:prstGeom prst="rect">
              <a:avLst/>
            </a:prstGeom>
            <a:solidFill>
              <a:srgbClr val="4A81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70" name="Freeform 273"/>
            <p:cNvSpPr>
              <a:spLocks/>
            </p:cNvSpPr>
            <p:nvPr/>
          </p:nvSpPr>
          <p:spPr bwMode="auto">
            <a:xfrm rot="16200000">
              <a:off x="579203" y="4184649"/>
              <a:ext cx="54232" cy="55523"/>
            </a:xfrm>
            <a:custGeom>
              <a:avLst/>
              <a:gdLst>
                <a:gd name="T0" fmla="*/ 42 w 42"/>
                <a:gd name="T1" fmla="*/ 0 h 43"/>
                <a:gd name="T2" fmla="*/ 42 w 42"/>
                <a:gd name="T3" fmla="*/ 43 h 43"/>
                <a:gd name="T4" fmla="*/ 0 w 42"/>
                <a:gd name="T5" fmla="*/ 42 h 43"/>
                <a:gd name="T6" fmla="*/ 0 w 42"/>
                <a:gd name="T7" fmla="*/ 0 h 43"/>
                <a:gd name="T8" fmla="*/ 42 w 42"/>
                <a:gd name="T9" fmla="*/ 0 h 43"/>
              </a:gdLst>
              <a:ahLst/>
              <a:cxnLst>
                <a:cxn ang="0">
                  <a:pos x="T0" y="T1"/>
                </a:cxn>
                <a:cxn ang="0">
                  <a:pos x="T2" y="T3"/>
                </a:cxn>
                <a:cxn ang="0">
                  <a:pos x="T4" y="T5"/>
                </a:cxn>
                <a:cxn ang="0">
                  <a:pos x="T6" y="T7"/>
                </a:cxn>
                <a:cxn ang="0">
                  <a:pos x="T8" y="T9"/>
                </a:cxn>
              </a:cxnLst>
              <a:rect l="0" t="0" r="r" b="b"/>
              <a:pathLst>
                <a:path w="42" h="43">
                  <a:moveTo>
                    <a:pt x="42" y="0"/>
                  </a:moveTo>
                  <a:lnTo>
                    <a:pt x="42" y="43"/>
                  </a:lnTo>
                  <a:lnTo>
                    <a:pt x="0" y="42"/>
                  </a:lnTo>
                  <a:lnTo>
                    <a:pt x="0" y="0"/>
                  </a:lnTo>
                  <a:lnTo>
                    <a:pt x="42" y="0"/>
                  </a:lnTo>
                  <a:close/>
                </a:path>
              </a:pathLst>
            </a:custGeom>
            <a:solidFill>
              <a:srgbClr val="071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71" name="Rectangle 274"/>
            <p:cNvSpPr>
              <a:spLocks noChangeArrowheads="1"/>
            </p:cNvSpPr>
            <p:nvPr/>
          </p:nvSpPr>
          <p:spPr bwMode="auto">
            <a:xfrm rot="16200000">
              <a:off x="579849" y="4102655"/>
              <a:ext cx="52941" cy="55523"/>
            </a:xfrm>
            <a:prstGeom prst="rect">
              <a:avLst/>
            </a:prstGeom>
            <a:solidFill>
              <a:srgbClr val="2A43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72" name="Rectangle 275"/>
            <p:cNvSpPr>
              <a:spLocks noChangeArrowheads="1"/>
            </p:cNvSpPr>
            <p:nvPr/>
          </p:nvSpPr>
          <p:spPr bwMode="auto">
            <a:xfrm rot="16200000">
              <a:off x="579203" y="4020661"/>
              <a:ext cx="54232" cy="55523"/>
            </a:xfrm>
            <a:prstGeom prst="rect">
              <a:avLst/>
            </a:prstGeom>
            <a:solidFill>
              <a:srgbClr val="3F54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73" name="Rectangle 276"/>
            <p:cNvSpPr>
              <a:spLocks noChangeArrowheads="1"/>
            </p:cNvSpPr>
            <p:nvPr/>
          </p:nvSpPr>
          <p:spPr bwMode="auto">
            <a:xfrm rot="16200000">
              <a:off x="579203" y="3939312"/>
              <a:ext cx="54232" cy="55523"/>
            </a:xfrm>
            <a:prstGeom prst="rect">
              <a:avLst/>
            </a:prstGeom>
            <a:solidFill>
              <a:srgbClr val="1D25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74" name="Rectangle 277"/>
            <p:cNvSpPr>
              <a:spLocks noChangeArrowheads="1"/>
            </p:cNvSpPr>
            <p:nvPr/>
          </p:nvSpPr>
          <p:spPr bwMode="auto">
            <a:xfrm rot="16200000">
              <a:off x="579203" y="3857965"/>
              <a:ext cx="54232" cy="55523"/>
            </a:xfrm>
            <a:prstGeom prst="rect">
              <a:avLst/>
            </a:prstGeom>
            <a:solidFill>
              <a:srgbClr val="1D3C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75" name="Rectangle 278"/>
            <p:cNvSpPr>
              <a:spLocks noChangeArrowheads="1"/>
            </p:cNvSpPr>
            <p:nvPr/>
          </p:nvSpPr>
          <p:spPr bwMode="auto">
            <a:xfrm rot="16200000">
              <a:off x="579203" y="3776616"/>
              <a:ext cx="54232" cy="55523"/>
            </a:xfrm>
            <a:prstGeom prst="rect">
              <a:avLst/>
            </a:prstGeom>
            <a:solidFill>
              <a:srgbClr val="2760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76" name="Rectangle 279"/>
            <p:cNvSpPr>
              <a:spLocks noChangeArrowheads="1"/>
            </p:cNvSpPr>
            <p:nvPr/>
          </p:nvSpPr>
          <p:spPr bwMode="auto">
            <a:xfrm rot="16200000">
              <a:off x="579849" y="3694622"/>
              <a:ext cx="52941" cy="55523"/>
            </a:xfrm>
            <a:prstGeom prst="rect">
              <a:avLst/>
            </a:prstGeom>
            <a:solidFill>
              <a:srgbClr val="3E7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77" name="Rectangle 280"/>
            <p:cNvSpPr>
              <a:spLocks noChangeArrowheads="1"/>
            </p:cNvSpPr>
            <p:nvPr/>
          </p:nvSpPr>
          <p:spPr bwMode="auto">
            <a:xfrm rot="16200000">
              <a:off x="499145" y="4184649"/>
              <a:ext cx="54232" cy="55523"/>
            </a:xfrm>
            <a:prstGeom prst="rect">
              <a:avLst/>
            </a:prstGeom>
            <a:solidFill>
              <a:srgbClr val="3F8C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78" name="Rectangle 281"/>
            <p:cNvSpPr>
              <a:spLocks noChangeArrowheads="1"/>
            </p:cNvSpPr>
            <p:nvPr/>
          </p:nvSpPr>
          <p:spPr bwMode="auto">
            <a:xfrm rot="16200000">
              <a:off x="499791" y="4102655"/>
              <a:ext cx="52941" cy="55523"/>
            </a:xfrm>
            <a:prstGeom prst="rect">
              <a:avLst/>
            </a:prstGeom>
            <a:solidFill>
              <a:srgbClr val="4AA3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79" name="Rectangle 282"/>
            <p:cNvSpPr>
              <a:spLocks noChangeArrowheads="1"/>
            </p:cNvSpPr>
            <p:nvPr/>
          </p:nvSpPr>
          <p:spPr bwMode="auto">
            <a:xfrm rot="16200000">
              <a:off x="499145" y="4020661"/>
              <a:ext cx="54232" cy="55523"/>
            </a:xfrm>
            <a:prstGeom prst="rect">
              <a:avLst/>
            </a:prstGeom>
            <a:solidFill>
              <a:srgbClr val="59B8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80" name="Rectangle 283"/>
            <p:cNvSpPr>
              <a:spLocks noChangeArrowheads="1"/>
            </p:cNvSpPr>
            <p:nvPr/>
          </p:nvSpPr>
          <p:spPr bwMode="auto">
            <a:xfrm rot="16200000">
              <a:off x="499145" y="3939312"/>
              <a:ext cx="54232" cy="55523"/>
            </a:xfrm>
            <a:prstGeom prst="rect">
              <a:avLst/>
            </a:prstGeom>
            <a:solidFill>
              <a:srgbClr val="6DC8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81" name="Rectangle 284"/>
            <p:cNvSpPr>
              <a:spLocks noChangeArrowheads="1"/>
            </p:cNvSpPr>
            <p:nvPr/>
          </p:nvSpPr>
          <p:spPr bwMode="auto">
            <a:xfrm rot="16200000">
              <a:off x="499145" y="3857965"/>
              <a:ext cx="54232" cy="55523"/>
            </a:xfrm>
            <a:prstGeom prst="rect">
              <a:avLst/>
            </a:prstGeom>
            <a:solidFill>
              <a:srgbClr val="7CC8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82" name="Freeform 285"/>
            <p:cNvSpPr>
              <a:spLocks/>
            </p:cNvSpPr>
            <p:nvPr/>
          </p:nvSpPr>
          <p:spPr bwMode="auto">
            <a:xfrm rot="16200000">
              <a:off x="499145" y="3776616"/>
              <a:ext cx="54232" cy="55523"/>
            </a:xfrm>
            <a:custGeom>
              <a:avLst/>
              <a:gdLst>
                <a:gd name="T0" fmla="*/ 42 w 42"/>
                <a:gd name="T1" fmla="*/ 2 h 43"/>
                <a:gd name="T2" fmla="*/ 42 w 42"/>
                <a:gd name="T3" fmla="*/ 43 h 43"/>
                <a:gd name="T4" fmla="*/ 0 w 42"/>
                <a:gd name="T5" fmla="*/ 43 h 43"/>
                <a:gd name="T6" fmla="*/ 0 w 42"/>
                <a:gd name="T7" fmla="*/ 0 h 43"/>
                <a:gd name="T8" fmla="*/ 42 w 42"/>
                <a:gd name="T9" fmla="*/ 2 h 43"/>
              </a:gdLst>
              <a:ahLst/>
              <a:cxnLst>
                <a:cxn ang="0">
                  <a:pos x="T0" y="T1"/>
                </a:cxn>
                <a:cxn ang="0">
                  <a:pos x="T2" y="T3"/>
                </a:cxn>
                <a:cxn ang="0">
                  <a:pos x="T4" y="T5"/>
                </a:cxn>
                <a:cxn ang="0">
                  <a:pos x="T6" y="T7"/>
                </a:cxn>
                <a:cxn ang="0">
                  <a:pos x="T8" y="T9"/>
                </a:cxn>
              </a:cxnLst>
              <a:rect l="0" t="0" r="r" b="b"/>
              <a:pathLst>
                <a:path w="42" h="43">
                  <a:moveTo>
                    <a:pt x="42" y="2"/>
                  </a:moveTo>
                  <a:lnTo>
                    <a:pt x="42" y="43"/>
                  </a:lnTo>
                  <a:lnTo>
                    <a:pt x="0" y="43"/>
                  </a:lnTo>
                  <a:lnTo>
                    <a:pt x="0" y="0"/>
                  </a:lnTo>
                  <a:lnTo>
                    <a:pt x="42" y="2"/>
                  </a:lnTo>
                  <a:close/>
                </a:path>
              </a:pathLst>
            </a:custGeom>
            <a:solidFill>
              <a:srgbClr val="ADD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83" name="Rectangle 286"/>
            <p:cNvSpPr>
              <a:spLocks noChangeArrowheads="1"/>
            </p:cNvSpPr>
            <p:nvPr/>
          </p:nvSpPr>
          <p:spPr bwMode="auto">
            <a:xfrm rot="16200000">
              <a:off x="501082" y="3695914"/>
              <a:ext cx="52941" cy="52941"/>
            </a:xfrm>
            <a:prstGeom prst="rect">
              <a:avLst/>
            </a:prstGeom>
            <a:solidFill>
              <a:srgbClr val="CEE3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84" name="Freeform 287"/>
            <p:cNvSpPr>
              <a:spLocks/>
            </p:cNvSpPr>
            <p:nvPr/>
          </p:nvSpPr>
          <p:spPr bwMode="auto">
            <a:xfrm rot="16200000">
              <a:off x="73680" y="3484149"/>
              <a:ext cx="751505" cy="697272"/>
            </a:xfrm>
            <a:custGeom>
              <a:avLst/>
              <a:gdLst>
                <a:gd name="T0" fmla="*/ 0 w 582"/>
                <a:gd name="T1" fmla="*/ 283 h 540"/>
                <a:gd name="T2" fmla="*/ 182 w 582"/>
                <a:gd name="T3" fmla="*/ 0 h 540"/>
                <a:gd name="T4" fmla="*/ 582 w 582"/>
                <a:gd name="T5" fmla="*/ 257 h 540"/>
                <a:gd name="T6" fmla="*/ 400 w 582"/>
                <a:gd name="T7" fmla="*/ 540 h 540"/>
                <a:gd name="T8" fmla="*/ 0 w 582"/>
                <a:gd name="T9" fmla="*/ 283 h 540"/>
              </a:gdLst>
              <a:ahLst/>
              <a:cxnLst>
                <a:cxn ang="0">
                  <a:pos x="T0" y="T1"/>
                </a:cxn>
                <a:cxn ang="0">
                  <a:pos x="T2" y="T3"/>
                </a:cxn>
                <a:cxn ang="0">
                  <a:pos x="T4" y="T5"/>
                </a:cxn>
                <a:cxn ang="0">
                  <a:pos x="T6" y="T7"/>
                </a:cxn>
                <a:cxn ang="0">
                  <a:pos x="T8" y="T9"/>
                </a:cxn>
              </a:cxnLst>
              <a:rect l="0" t="0" r="r" b="b"/>
              <a:pathLst>
                <a:path w="582" h="540">
                  <a:moveTo>
                    <a:pt x="0" y="283"/>
                  </a:moveTo>
                  <a:lnTo>
                    <a:pt x="182" y="0"/>
                  </a:lnTo>
                  <a:lnTo>
                    <a:pt x="582" y="257"/>
                  </a:lnTo>
                  <a:lnTo>
                    <a:pt x="400" y="540"/>
                  </a:lnTo>
                  <a:lnTo>
                    <a:pt x="0" y="2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85" name="Freeform 288"/>
            <p:cNvSpPr>
              <a:spLocks/>
            </p:cNvSpPr>
            <p:nvPr/>
          </p:nvSpPr>
          <p:spPr bwMode="auto">
            <a:xfrm rot="16200000">
              <a:off x="73680" y="3484149"/>
              <a:ext cx="751505" cy="697272"/>
            </a:xfrm>
            <a:custGeom>
              <a:avLst/>
              <a:gdLst>
                <a:gd name="T0" fmla="*/ 0 w 582"/>
                <a:gd name="T1" fmla="*/ 283 h 540"/>
                <a:gd name="T2" fmla="*/ 182 w 582"/>
                <a:gd name="T3" fmla="*/ 0 h 540"/>
                <a:gd name="T4" fmla="*/ 582 w 582"/>
                <a:gd name="T5" fmla="*/ 257 h 540"/>
                <a:gd name="T6" fmla="*/ 400 w 582"/>
                <a:gd name="T7" fmla="*/ 540 h 540"/>
                <a:gd name="T8" fmla="*/ 0 w 582"/>
                <a:gd name="T9" fmla="*/ 283 h 540"/>
              </a:gdLst>
              <a:ahLst/>
              <a:cxnLst>
                <a:cxn ang="0">
                  <a:pos x="T0" y="T1"/>
                </a:cxn>
                <a:cxn ang="0">
                  <a:pos x="T2" y="T3"/>
                </a:cxn>
                <a:cxn ang="0">
                  <a:pos x="T4" y="T5"/>
                </a:cxn>
                <a:cxn ang="0">
                  <a:pos x="T6" y="T7"/>
                </a:cxn>
                <a:cxn ang="0">
                  <a:pos x="T8" y="T9"/>
                </a:cxn>
              </a:cxnLst>
              <a:rect l="0" t="0" r="r" b="b"/>
              <a:pathLst>
                <a:path w="582" h="540">
                  <a:moveTo>
                    <a:pt x="0" y="283"/>
                  </a:moveTo>
                  <a:lnTo>
                    <a:pt x="182" y="0"/>
                  </a:lnTo>
                  <a:lnTo>
                    <a:pt x="582" y="257"/>
                  </a:lnTo>
                  <a:lnTo>
                    <a:pt x="400" y="540"/>
                  </a:lnTo>
                  <a:lnTo>
                    <a:pt x="0" y="2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86" name="Freeform 289"/>
            <p:cNvSpPr>
              <a:spLocks/>
            </p:cNvSpPr>
            <p:nvPr/>
          </p:nvSpPr>
          <p:spPr bwMode="auto">
            <a:xfrm rot="16200000">
              <a:off x="405531" y="3597778"/>
              <a:ext cx="198851" cy="302151"/>
            </a:xfrm>
            <a:custGeom>
              <a:avLst/>
              <a:gdLst>
                <a:gd name="T0" fmla="*/ 0 w 154"/>
                <a:gd name="T1" fmla="*/ 229 h 234"/>
                <a:gd name="T2" fmla="*/ 147 w 154"/>
                <a:gd name="T3" fmla="*/ 0 h 234"/>
                <a:gd name="T4" fmla="*/ 154 w 154"/>
                <a:gd name="T5" fmla="*/ 5 h 234"/>
                <a:gd name="T6" fmla="*/ 7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7" y="0"/>
                  </a:lnTo>
                  <a:lnTo>
                    <a:pt x="154" y="5"/>
                  </a:lnTo>
                  <a:lnTo>
                    <a:pt x="7"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87" name="Freeform 290"/>
            <p:cNvSpPr>
              <a:spLocks/>
            </p:cNvSpPr>
            <p:nvPr/>
          </p:nvSpPr>
          <p:spPr bwMode="auto">
            <a:xfrm rot="16200000">
              <a:off x="414569" y="3582283"/>
              <a:ext cx="198851" cy="302151"/>
            </a:xfrm>
            <a:custGeom>
              <a:avLst/>
              <a:gdLst>
                <a:gd name="T0" fmla="*/ 0 w 154"/>
                <a:gd name="T1" fmla="*/ 231 h 234"/>
                <a:gd name="T2" fmla="*/ 147 w 154"/>
                <a:gd name="T3" fmla="*/ 0 h 234"/>
                <a:gd name="T4" fmla="*/ 154 w 154"/>
                <a:gd name="T5" fmla="*/ 6 h 234"/>
                <a:gd name="T6" fmla="*/ 7 w 154"/>
                <a:gd name="T7" fmla="*/ 234 h 234"/>
                <a:gd name="T8" fmla="*/ 0 w 154"/>
                <a:gd name="T9" fmla="*/ 231 h 234"/>
              </a:gdLst>
              <a:ahLst/>
              <a:cxnLst>
                <a:cxn ang="0">
                  <a:pos x="T0" y="T1"/>
                </a:cxn>
                <a:cxn ang="0">
                  <a:pos x="T2" y="T3"/>
                </a:cxn>
                <a:cxn ang="0">
                  <a:pos x="T4" y="T5"/>
                </a:cxn>
                <a:cxn ang="0">
                  <a:pos x="T6" y="T7"/>
                </a:cxn>
                <a:cxn ang="0">
                  <a:pos x="T8" y="T9"/>
                </a:cxn>
              </a:cxnLst>
              <a:rect l="0" t="0" r="r" b="b"/>
              <a:pathLst>
                <a:path w="154" h="234">
                  <a:moveTo>
                    <a:pt x="0" y="231"/>
                  </a:moveTo>
                  <a:lnTo>
                    <a:pt x="147" y="0"/>
                  </a:lnTo>
                  <a:lnTo>
                    <a:pt x="154" y="6"/>
                  </a:lnTo>
                  <a:lnTo>
                    <a:pt x="7" y="234"/>
                  </a:lnTo>
                  <a:lnTo>
                    <a:pt x="0" y="23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88" name="Freeform 291"/>
            <p:cNvSpPr>
              <a:spLocks/>
            </p:cNvSpPr>
            <p:nvPr/>
          </p:nvSpPr>
          <p:spPr bwMode="auto">
            <a:xfrm rot="16200000">
              <a:off x="426190" y="3565497"/>
              <a:ext cx="198851" cy="302151"/>
            </a:xfrm>
            <a:custGeom>
              <a:avLst/>
              <a:gdLst>
                <a:gd name="T0" fmla="*/ 0 w 154"/>
                <a:gd name="T1" fmla="*/ 229 h 234"/>
                <a:gd name="T2" fmla="*/ 146 w 154"/>
                <a:gd name="T3" fmla="*/ 0 h 234"/>
                <a:gd name="T4" fmla="*/ 154 w 154"/>
                <a:gd name="T5" fmla="*/ 4 h 234"/>
                <a:gd name="T6" fmla="*/ 6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6" y="0"/>
                  </a:lnTo>
                  <a:lnTo>
                    <a:pt x="154" y="4"/>
                  </a:lnTo>
                  <a:lnTo>
                    <a:pt x="6"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89" name="Freeform 292"/>
            <p:cNvSpPr>
              <a:spLocks/>
            </p:cNvSpPr>
            <p:nvPr/>
          </p:nvSpPr>
          <p:spPr bwMode="auto">
            <a:xfrm rot="16200000">
              <a:off x="436520" y="3551294"/>
              <a:ext cx="198851" cy="302151"/>
            </a:xfrm>
            <a:custGeom>
              <a:avLst/>
              <a:gdLst>
                <a:gd name="T0" fmla="*/ 0 w 154"/>
                <a:gd name="T1" fmla="*/ 229 h 234"/>
                <a:gd name="T2" fmla="*/ 148 w 154"/>
                <a:gd name="T3" fmla="*/ 0 h 234"/>
                <a:gd name="T4" fmla="*/ 154 w 154"/>
                <a:gd name="T5" fmla="*/ 4 h 234"/>
                <a:gd name="T6" fmla="*/ 8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8" y="0"/>
                  </a:lnTo>
                  <a:lnTo>
                    <a:pt x="154" y="4"/>
                  </a:lnTo>
                  <a:lnTo>
                    <a:pt x="8"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90" name="Freeform 293"/>
            <p:cNvSpPr>
              <a:spLocks/>
            </p:cNvSpPr>
            <p:nvPr/>
          </p:nvSpPr>
          <p:spPr bwMode="auto">
            <a:xfrm rot="16200000">
              <a:off x="445559" y="3534508"/>
              <a:ext cx="198851" cy="302151"/>
            </a:xfrm>
            <a:custGeom>
              <a:avLst/>
              <a:gdLst>
                <a:gd name="T0" fmla="*/ 0 w 154"/>
                <a:gd name="T1" fmla="*/ 229 h 234"/>
                <a:gd name="T2" fmla="*/ 148 w 154"/>
                <a:gd name="T3" fmla="*/ 0 h 234"/>
                <a:gd name="T4" fmla="*/ 154 w 154"/>
                <a:gd name="T5" fmla="*/ 6 h 234"/>
                <a:gd name="T6" fmla="*/ 7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8" y="0"/>
                  </a:lnTo>
                  <a:lnTo>
                    <a:pt x="154" y="6"/>
                  </a:lnTo>
                  <a:lnTo>
                    <a:pt x="7"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91" name="Freeform 294"/>
            <p:cNvSpPr>
              <a:spLocks/>
            </p:cNvSpPr>
            <p:nvPr/>
          </p:nvSpPr>
          <p:spPr bwMode="auto">
            <a:xfrm rot="16200000">
              <a:off x="455889" y="3517721"/>
              <a:ext cx="198851" cy="302151"/>
            </a:xfrm>
            <a:custGeom>
              <a:avLst/>
              <a:gdLst>
                <a:gd name="T0" fmla="*/ 0 w 154"/>
                <a:gd name="T1" fmla="*/ 230 h 234"/>
                <a:gd name="T2" fmla="*/ 146 w 154"/>
                <a:gd name="T3" fmla="*/ 0 h 234"/>
                <a:gd name="T4" fmla="*/ 154 w 154"/>
                <a:gd name="T5" fmla="*/ 5 h 234"/>
                <a:gd name="T6" fmla="*/ 6 w 154"/>
                <a:gd name="T7" fmla="*/ 234 h 234"/>
                <a:gd name="T8" fmla="*/ 0 w 154"/>
                <a:gd name="T9" fmla="*/ 230 h 234"/>
              </a:gdLst>
              <a:ahLst/>
              <a:cxnLst>
                <a:cxn ang="0">
                  <a:pos x="T0" y="T1"/>
                </a:cxn>
                <a:cxn ang="0">
                  <a:pos x="T2" y="T3"/>
                </a:cxn>
                <a:cxn ang="0">
                  <a:pos x="T4" y="T5"/>
                </a:cxn>
                <a:cxn ang="0">
                  <a:pos x="T6" y="T7"/>
                </a:cxn>
                <a:cxn ang="0">
                  <a:pos x="T8" y="T9"/>
                </a:cxn>
              </a:cxnLst>
              <a:rect l="0" t="0" r="r" b="b"/>
              <a:pathLst>
                <a:path w="154" h="234">
                  <a:moveTo>
                    <a:pt x="0" y="230"/>
                  </a:moveTo>
                  <a:lnTo>
                    <a:pt x="146" y="0"/>
                  </a:lnTo>
                  <a:lnTo>
                    <a:pt x="154" y="5"/>
                  </a:lnTo>
                  <a:lnTo>
                    <a:pt x="6" y="234"/>
                  </a:lnTo>
                  <a:lnTo>
                    <a:pt x="0" y="23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92" name="Freeform 295"/>
            <p:cNvSpPr>
              <a:spLocks/>
            </p:cNvSpPr>
            <p:nvPr/>
          </p:nvSpPr>
          <p:spPr bwMode="auto">
            <a:xfrm rot="16200000">
              <a:off x="467509" y="3502227"/>
              <a:ext cx="198851" cy="302151"/>
            </a:xfrm>
            <a:custGeom>
              <a:avLst/>
              <a:gdLst>
                <a:gd name="T0" fmla="*/ 0 w 154"/>
                <a:gd name="T1" fmla="*/ 229 h 234"/>
                <a:gd name="T2" fmla="*/ 147 w 154"/>
                <a:gd name="T3" fmla="*/ 0 h 234"/>
                <a:gd name="T4" fmla="*/ 154 w 154"/>
                <a:gd name="T5" fmla="*/ 4 h 234"/>
                <a:gd name="T6" fmla="*/ 6 w 154"/>
                <a:gd name="T7" fmla="*/ 234 h 234"/>
                <a:gd name="T8" fmla="*/ 0 w 154"/>
                <a:gd name="T9" fmla="*/ 229 h 234"/>
              </a:gdLst>
              <a:ahLst/>
              <a:cxnLst>
                <a:cxn ang="0">
                  <a:pos x="T0" y="T1"/>
                </a:cxn>
                <a:cxn ang="0">
                  <a:pos x="T2" y="T3"/>
                </a:cxn>
                <a:cxn ang="0">
                  <a:pos x="T4" y="T5"/>
                </a:cxn>
                <a:cxn ang="0">
                  <a:pos x="T6" y="T7"/>
                </a:cxn>
                <a:cxn ang="0">
                  <a:pos x="T8" y="T9"/>
                </a:cxn>
              </a:cxnLst>
              <a:rect l="0" t="0" r="r" b="b"/>
              <a:pathLst>
                <a:path w="154" h="234">
                  <a:moveTo>
                    <a:pt x="0" y="229"/>
                  </a:moveTo>
                  <a:lnTo>
                    <a:pt x="147" y="0"/>
                  </a:lnTo>
                  <a:lnTo>
                    <a:pt x="154" y="4"/>
                  </a:lnTo>
                  <a:lnTo>
                    <a:pt x="6" y="234"/>
                  </a:lnTo>
                  <a:lnTo>
                    <a:pt x="0" y="22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93" name="Freeform 296"/>
            <p:cNvSpPr>
              <a:spLocks/>
            </p:cNvSpPr>
            <p:nvPr/>
          </p:nvSpPr>
          <p:spPr bwMode="auto">
            <a:xfrm rot="16200000">
              <a:off x="663134" y="3673317"/>
              <a:ext cx="52941" cy="74892"/>
            </a:xfrm>
            <a:custGeom>
              <a:avLst/>
              <a:gdLst>
                <a:gd name="T0" fmla="*/ 0 w 41"/>
                <a:gd name="T1" fmla="*/ 53 h 58"/>
                <a:gd name="T2" fmla="*/ 34 w 41"/>
                <a:gd name="T3" fmla="*/ 0 h 58"/>
                <a:gd name="T4" fmla="*/ 41 w 41"/>
                <a:gd name="T5" fmla="*/ 5 h 58"/>
                <a:gd name="T6" fmla="*/ 7 w 41"/>
                <a:gd name="T7" fmla="*/ 58 h 58"/>
                <a:gd name="T8" fmla="*/ 0 w 41"/>
                <a:gd name="T9" fmla="*/ 53 h 58"/>
              </a:gdLst>
              <a:ahLst/>
              <a:cxnLst>
                <a:cxn ang="0">
                  <a:pos x="T0" y="T1"/>
                </a:cxn>
                <a:cxn ang="0">
                  <a:pos x="T2" y="T3"/>
                </a:cxn>
                <a:cxn ang="0">
                  <a:pos x="T4" y="T5"/>
                </a:cxn>
                <a:cxn ang="0">
                  <a:pos x="T6" y="T7"/>
                </a:cxn>
                <a:cxn ang="0">
                  <a:pos x="T8" y="T9"/>
                </a:cxn>
              </a:cxnLst>
              <a:rect l="0" t="0" r="r" b="b"/>
              <a:pathLst>
                <a:path w="41" h="58">
                  <a:moveTo>
                    <a:pt x="0" y="53"/>
                  </a:moveTo>
                  <a:lnTo>
                    <a:pt x="34" y="0"/>
                  </a:lnTo>
                  <a:lnTo>
                    <a:pt x="41" y="5"/>
                  </a:lnTo>
                  <a:lnTo>
                    <a:pt x="7" y="58"/>
                  </a:lnTo>
                  <a:lnTo>
                    <a:pt x="0" y="5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94" name="Freeform 297"/>
            <p:cNvSpPr>
              <a:spLocks/>
            </p:cNvSpPr>
            <p:nvPr/>
          </p:nvSpPr>
          <p:spPr bwMode="auto">
            <a:xfrm rot="16200000">
              <a:off x="237669" y="3797921"/>
              <a:ext cx="173027" cy="173027"/>
            </a:xfrm>
            <a:custGeom>
              <a:avLst/>
              <a:gdLst>
                <a:gd name="T0" fmla="*/ 100 w 106"/>
                <a:gd name="T1" fmla="*/ 43 h 106"/>
                <a:gd name="T2" fmla="*/ 43 w 106"/>
                <a:gd name="T3" fmla="*/ 6 h 106"/>
                <a:gd name="T4" fmla="*/ 6 w 106"/>
                <a:gd name="T5" fmla="*/ 64 h 106"/>
                <a:gd name="T6" fmla="*/ 64 w 106"/>
                <a:gd name="T7" fmla="*/ 100 h 106"/>
                <a:gd name="T8" fmla="*/ 100 w 106"/>
                <a:gd name="T9" fmla="*/ 43 h 106"/>
              </a:gdLst>
              <a:ahLst/>
              <a:cxnLst>
                <a:cxn ang="0">
                  <a:pos x="T0" y="T1"/>
                </a:cxn>
                <a:cxn ang="0">
                  <a:pos x="T2" y="T3"/>
                </a:cxn>
                <a:cxn ang="0">
                  <a:pos x="T4" y="T5"/>
                </a:cxn>
                <a:cxn ang="0">
                  <a:pos x="T6" y="T7"/>
                </a:cxn>
                <a:cxn ang="0">
                  <a:pos x="T8" y="T9"/>
                </a:cxn>
              </a:cxnLst>
              <a:rect l="0" t="0" r="r" b="b"/>
              <a:pathLst>
                <a:path w="106" h="106">
                  <a:moveTo>
                    <a:pt x="100" y="43"/>
                  </a:moveTo>
                  <a:cubicBezTo>
                    <a:pt x="95" y="17"/>
                    <a:pt x="69" y="0"/>
                    <a:pt x="43" y="6"/>
                  </a:cubicBezTo>
                  <a:cubicBezTo>
                    <a:pt x="17" y="12"/>
                    <a:pt x="0" y="38"/>
                    <a:pt x="6" y="64"/>
                  </a:cubicBezTo>
                  <a:cubicBezTo>
                    <a:pt x="12" y="90"/>
                    <a:pt x="38" y="106"/>
                    <a:pt x="64" y="100"/>
                  </a:cubicBezTo>
                  <a:cubicBezTo>
                    <a:pt x="90" y="95"/>
                    <a:pt x="106" y="69"/>
                    <a:pt x="100" y="43"/>
                  </a:cubicBezTo>
                </a:path>
              </a:pathLst>
            </a:custGeom>
            <a:solidFill>
              <a:srgbClr val="39B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95" name="Freeform 298"/>
            <p:cNvSpPr>
              <a:spLocks/>
            </p:cNvSpPr>
            <p:nvPr/>
          </p:nvSpPr>
          <p:spPr bwMode="auto">
            <a:xfrm rot="16200000">
              <a:off x="315144" y="3879270"/>
              <a:ext cx="173027" cy="173027"/>
            </a:xfrm>
            <a:custGeom>
              <a:avLst/>
              <a:gdLst>
                <a:gd name="T0" fmla="*/ 100 w 106"/>
                <a:gd name="T1" fmla="*/ 43 h 106"/>
                <a:gd name="T2" fmla="*/ 43 w 106"/>
                <a:gd name="T3" fmla="*/ 6 h 106"/>
                <a:gd name="T4" fmla="*/ 6 w 106"/>
                <a:gd name="T5" fmla="*/ 64 h 106"/>
                <a:gd name="T6" fmla="*/ 64 w 106"/>
                <a:gd name="T7" fmla="*/ 101 h 106"/>
                <a:gd name="T8" fmla="*/ 100 w 106"/>
                <a:gd name="T9" fmla="*/ 43 h 106"/>
              </a:gdLst>
              <a:ahLst/>
              <a:cxnLst>
                <a:cxn ang="0">
                  <a:pos x="T0" y="T1"/>
                </a:cxn>
                <a:cxn ang="0">
                  <a:pos x="T2" y="T3"/>
                </a:cxn>
                <a:cxn ang="0">
                  <a:pos x="T4" y="T5"/>
                </a:cxn>
                <a:cxn ang="0">
                  <a:pos x="T6" y="T7"/>
                </a:cxn>
                <a:cxn ang="0">
                  <a:pos x="T8" y="T9"/>
                </a:cxn>
              </a:cxnLst>
              <a:rect l="0" t="0" r="r" b="b"/>
              <a:pathLst>
                <a:path w="106" h="106">
                  <a:moveTo>
                    <a:pt x="100" y="43"/>
                  </a:moveTo>
                  <a:cubicBezTo>
                    <a:pt x="95" y="17"/>
                    <a:pt x="69" y="0"/>
                    <a:pt x="43" y="6"/>
                  </a:cubicBezTo>
                  <a:cubicBezTo>
                    <a:pt x="17" y="12"/>
                    <a:pt x="0" y="38"/>
                    <a:pt x="6" y="64"/>
                  </a:cubicBezTo>
                  <a:cubicBezTo>
                    <a:pt x="12" y="90"/>
                    <a:pt x="38" y="106"/>
                    <a:pt x="64" y="101"/>
                  </a:cubicBezTo>
                  <a:cubicBezTo>
                    <a:pt x="90" y="95"/>
                    <a:pt x="106" y="69"/>
                    <a:pt x="100" y="43"/>
                  </a:cubicBezTo>
                </a:path>
              </a:pathLst>
            </a:custGeom>
            <a:solidFill>
              <a:srgbClr val="EE2A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96" name="Freeform 299"/>
            <p:cNvSpPr>
              <a:spLocks/>
            </p:cNvSpPr>
            <p:nvPr/>
          </p:nvSpPr>
          <p:spPr bwMode="auto">
            <a:xfrm rot="16200000">
              <a:off x="322245" y="3904449"/>
              <a:ext cx="59397" cy="58106"/>
            </a:xfrm>
            <a:custGeom>
              <a:avLst/>
              <a:gdLst>
                <a:gd name="T0" fmla="*/ 0 w 36"/>
                <a:gd name="T1" fmla="*/ 0 h 36"/>
                <a:gd name="T2" fmla="*/ 1 w 36"/>
                <a:gd name="T3" fmla="*/ 12 h 36"/>
                <a:gd name="T4" fmla="*/ 14 w 36"/>
                <a:gd name="T5" fmla="*/ 36 h 36"/>
                <a:gd name="T6" fmla="*/ 36 w 36"/>
                <a:gd name="T7" fmla="*/ 19 h 36"/>
                <a:gd name="T8" fmla="*/ 0 w 36"/>
                <a:gd name="T9" fmla="*/ 0 h 36"/>
              </a:gdLst>
              <a:ahLst/>
              <a:cxnLst>
                <a:cxn ang="0">
                  <a:pos x="T0" y="T1"/>
                </a:cxn>
                <a:cxn ang="0">
                  <a:pos x="T2" y="T3"/>
                </a:cxn>
                <a:cxn ang="0">
                  <a:pos x="T4" y="T5"/>
                </a:cxn>
                <a:cxn ang="0">
                  <a:pos x="T6" y="T7"/>
                </a:cxn>
                <a:cxn ang="0">
                  <a:pos x="T8" y="T9"/>
                </a:cxn>
              </a:cxnLst>
              <a:rect l="0" t="0" r="r" b="b"/>
              <a:pathLst>
                <a:path w="36" h="36">
                  <a:moveTo>
                    <a:pt x="0" y="0"/>
                  </a:moveTo>
                  <a:cubicBezTo>
                    <a:pt x="0" y="4"/>
                    <a:pt x="0" y="8"/>
                    <a:pt x="1" y="12"/>
                  </a:cubicBezTo>
                  <a:cubicBezTo>
                    <a:pt x="3" y="21"/>
                    <a:pt x="8" y="29"/>
                    <a:pt x="14" y="36"/>
                  </a:cubicBezTo>
                  <a:cubicBezTo>
                    <a:pt x="20" y="28"/>
                    <a:pt x="27" y="22"/>
                    <a:pt x="36" y="19"/>
                  </a:cubicBezTo>
                  <a:cubicBezTo>
                    <a:pt x="28" y="8"/>
                    <a:pt x="14" y="1"/>
                    <a:pt x="0" y="0"/>
                  </a:cubicBezTo>
                </a:path>
              </a:pathLst>
            </a:custGeom>
            <a:solidFill>
              <a:srgbClr val="E02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97" name="Freeform 300"/>
            <p:cNvSpPr>
              <a:spLocks/>
            </p:cNvSpPr>
            <p:nvPr/>
          </p:nvSpPr>
          <p:spPr bwMode="auto">
            <a:xfrm rot="16200000">
              <a:off x="340968" y="3788883"/>
              <a:ext cx="173027" cy="173027"/>
            </a:xfrm>
            <a:custGeom>
              <a:avLst/>
              <a:gdLst>
                <a:gd name="T0" fmla="*/ 100 w 106"/>
                <a:gd name="T1" fmla="*/ 42 h 106"/>
                <a:gd name="T2" fmla="*/ 42 w 106"/>
                <a:gd name="T3" fmla="*/ 6 h 106"/>
                <a:gd name="T4" fmla="*/ 6 w 106"/>
                <a:gd name="T5" fmla="*/ 63 h 106"/>
                <a:gd name="T6" fmla="*/ 63 w 106"/>
                <a:gd name="T7" fmla="*/ 100 h 106"/>
                <a:gd name="T8" fmla="*/ 100 w 106"/>
                <a:gd name="T9" fmla="*/ 42 h 106"/>
              </a:gdLst>
              <a:ahLst/>
              <a:cxnLst>
                <a:cxn ang="0">
                  <a:pos x="T0" y="T1"/>
                </a:cxn>
                <a:cxn ang="0">
                  <a:pos x="T2" y="T3"/>
                </a:cxn>
                <a:cxn ang="0">
                  <a:pos x="T4" y="T5"/>
                </a:cxn>
                <a:cxn ang="0">
                  <a:pos x="T6" y="T7"/>
                </a:cxn>
                <a:cxn ang="0">
                  <a:pos x="T8" y="T9"/>
                </a:cxn>
              </a:cxnLst>
              <a:rect l="0" t="0" r="r" b="b"/>
              <a:pathLst>
                <a:path w="106" h="106">
                  <a:moveTo>
                    <a:pt x="100" y="42"/>
                  </a:moveTo>
                  <a:cubicBezTo>
                    <a:pt x="94" y="16"/>
                    <a:pt x="68" y="0"/>
                    <a:pt x="42" y="6"/>
                  </a:cubicBezTo>
                  <a:cubicBezTo>
                    <a:pt x="16" y="11"/>
                    <a:pt x="0" y="37"/>
                    <a:pt x="6" y="63"/>
                  </a:cubicBezTo>
                  <a:cubicBezTo>
                    <a:pt x="11" y="89"/>
                    <a:pt x="37" y="106"/>
                    <a:pt x="63" y="100"/>
                  </a:cubicBezTo>
                  <a:cubicBezTo>
                    <a:pt x="89" y="94"/>
                    <a:pt x="106" y="68"/>
                    <a:pt x="100" y="42"/>
                  </a:cubicBezTo>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98" name="Freeform 301"/>
            <p:cNvSpPr>
              <a:spLocks/>
            </p:cNvSpPr>
            <p:nvPr/>
          </p:nvSpPr>
          <p:spPr bwMode="auto">
            <a:xfrm rot="16200000">
              <a:off x="442976" y="395157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8F2C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299" name="Freeform 302"/>
            <p:cNvSpPr>
              <a:spLocks/>
            </p:cNvSpPr>
            <p:nvPr/>
          </p:nvSpPr>
          <p:spPr bwMode="auto">
            <a:xfrm rot="16200000">
              <a:off x="387453" y="3871523"/>
              <a:ext cx="69727" cy="103300"/>
            </a:xfrm>
            <a:custGeom>
              <a:avLst/>
              <a:gdLst>
                <a:gd name="T0" fmla="*/ 17 w 43"/>
                <a:gd name="T1" fmla="*/ 0 h 64"/>
                <a:gd name="T2" fmla="*/ 4 w 43"/>
                <a:gd name="T3" fmla="*/ 45 h 64"/>
                <a:gd name="T4" fmla="*/ 4 w 43"/>
                <a:gd name="T5" fmla="*/ 45 h 64"/>
                <a:gd name="T6" fmla="*/ 4 w 43"/>
                <a:gd name="T7" fmla="*/ 45 h 64"/>
                <a:gd name="T8" fmla="*/ 13 w 43"/>
                <a:gd name="T9" fmla="*/ 64 h 64"/>
                <a:gd name="T10" fmla="*/ 43 w 43"/>
                <a:gd name="T11" fmla="*/ 21 h 64"/>
                <a:gd name="T12" fmla="*/ 11 w 43"/>
                <a:gd name="T13" fmla="*/ 7 h 64"/>
                <a:gd name="T14" fmla="*/ 17 w 43"/>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4">
                  <a:moveTo>
                    <a:pt x="17" y="0"/>
                  </a:moveTo>
                  <a:cubicBezTo>
                    <a:pt x="5" y="12"/>
                    <a:pt x="0" y="28"/>
                    <a:pt x="4" y="45"/>
                  </a:cubicBezTo>
                  <a:cubicBezTo>
                    <a:pt x="4" y="45"/>
                    <a:pt x="4" y="45"/>
                    <a:pt x="4" y="45"/>
                  </a:cubicBezTo>
                  <a:cubicBezTo>
                    <a:pt x="4" y="45"/>
                    <a:pt x="4" y="45"/>
                    <a:pt x="4" y="45"/>
                  </a:cubicBezTo>
                  <a:cubicBezTo>
                    <a:pt x="5" y="52"/>
                    <a:pt x="8" y="59"/>
                    <a:pt x="13" y="64"/>
                  </a:cubicBezTo>
                  <a:cubicBezTo>
                    <a:pt x="31" y="57"/>
                    <a:pt x="43" y="40"/>
                    <a:pt x="43" y="21"/>
                  </a:cubicBezTo>
                  <a:cubicBezTo>
                    <a:pt x="31" y="20"/>
                    <a:pt x="20" y="15"/>
                    <a:pt x="11" y="7"/>
                  </a:cubicBezTo>
                  <a:cubicBezTo>
                    <a:pt x="13" y="4"/>
                    <a:pt x="15" y="2"/>
                    <a:pt x="17" y="0"/>
                  </a:cubicBezTo>
                </a:path>
              </a:pathLst>
            </a:custGeom>
            <a:solidFill>
              <a:srgbClr val="5352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00" name="Freeform 303"/>
            <p:cNvSpPr>
              <a:spLocks noEditPoints="1"/>
            </p:cNvSpPr>
            <p:nvPr/>
          </p:nvSpPr>
          <p:spPr bwMode="auto">
            <a:xfrm rot="16200000">
              <a:off x="338386" y="3884435"/>
              <a:ext cx="20660" cy="2583"/>
            </a:xfrm>
            <a:custGeom>
              <a:avLst/>
              <a:gdLst>
                <a:gd name="T0" fmla="*/ 0 w 13"/>
                <a:gd name="T1" fmla="*/ 2 h 2"/>
                <a:gd name="T2" fmla="*/ 0 w 13"/>
                <a:gd name="T3" fmla="*/ 2 h 2"/>
                <a:gd name="T4" fmla="*/ 0 w 13"/>
                <a:gd name="T5" fmla="*/ 2 h 2"/>
                <a:gd name="T6" fmla="*/ 13 w 13"/>
                <a:gd name="T7" fmla="*/ 0 h 2"/>
                <a:gd name="T8" fmla="*/ 2 w 13"/>
                <a:gd name="T9" fmla="*/ 2 h 2"/>
                <a:gd name="T10" fmla="*/ 0 w 13"/>
                <a:gd name="T11" fmla="*/ 2 h 2"/>
                <a:gd name="T12" fmla="*/ 2 w 13"/>
                <a:gd name="T13" fmla="*/ 2 h 2"/>
                <a:gd name="T14" fmla="*/ 13 w 13"/>
                <a:gd name="T15" fmla="*/ 0 h 2"/>
                <a:gd name="T16" fmla="*/ 13 w 1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
                  <a:moveTo>
                    <a:pt x="0" y="2"/>
                  </a:moveTo>
                  <a:cubicBezTo>
                    <a:pt x="0" y="2"/>
                    <a:pt x="0" y="2"/>
                    <a:pt x="0" y="2"/>
                  </a:cubicBezTo>
                  <a:cubicBezTo>
                    <a:pt x="0" y="2"/>
                    <a:pt x="0" y="2"/>
                    <a:pt x="0" y="2"/>
                  </a:cubicBezTo>
                  <a:moveTo>
                    <a:pt x="13" y="0"/>
                  </a:moveTo>
                  <a:cubicBezTo>
                    <a:pt x="9" y="0"/>
                    <a:pt x="6" y="1"/>
                    <a:pt x="2" y="2"/>
                  </a:cubicBezTo>
                  <a:cubicBezTo>
                    <a:pt x="2" y="2"/>
                    <a:pt x="1" y="2"/>
                    <a:pt x="0" y="2"/>
                  </a:cubicBezTo>
                  <a:cubicBezTo>
                    <a:pt x="1" y="2"/>
                    <a:pt x="2" y="2"/>
                    <a:pt x="2" y="2"/>
                  </a:cubicBezTo>
                  <a:cubicBezTo>
                    <a:pt x="6" y="1"/>
                    <a:pt x="9" y="0"/>
                    <a:pt x="13" y="0"/>
                  </a:cubicBezTo>
                  <a:cubicBezTo>
                    <a:pt x="13" y="0"/>
                    <a:pt x="13" y="0"/>
                    <a:pt x="13" y="0"/>
                  </a:cubicBezTo>
                </a:path>
              </a:pathLst>
            </a:custGeom>
            <a:solidFill>
              <a:srgbClr val="258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01" name="Freeform 304"/>
            <p:cNvSpPr>
              <a:spLocks/>
            </p:cNvSpPr>
            <p:nvPr/>
          </p:nvSpPr>
          <p:spPr bwMode="auto">
            <a:xfrm rot="16200000">
              <a:off x="320309" y="3846988"/>
              <a:ext cx="111048" cy="56814"/>
            </a:xfrm>
            <a:custGeom>
              <a:avLst/>
              <a:gdLst>
                <a:gd name="T0" fmla="*/ 34 w 68"/>
                <a:gd name="T1" fmla="*/ 0 h 35"/>
                <a:gd name="T2" fmla="*/ 23 w 68"/>
                <a:gd name="T3" fmla="*/ 2 h 35"/>
                <a:gd name="T4" fmla="*/ 21 w 68"/>
                <a:gd name="T5" fmla="*/ 2 h 35"/>
                <a:gd name="T6" fmla="*/ 21 w 68"/>
                <a:gd name="T7" fmla="*/ 2 h 35"/>
                <a:gd name="T8" fmla="*/ 21 w 68"/>
                <a:gd name="T9" fmla="*/ 2 h 35"/>
                <a:gd name="T10" fmla="*/ 0 w 68"/>
                <a:gd name="T11" fmla="*/ 14 h 35"/>
                <a:gd name="T12" fmla="*/ 16 w 68"/>
                <a:gd name="T13" fmla="*/ 4 h 35"/>
                <a:gd name="T14" fmla="*/ 25 w 68"/>
                <a:gd name="T15" fmla="*/ 23 h 35"/>
                <a:gd name="T16" fmla="*/ 26 w 68"/>
                <a:gd name="T17" fmla="*/ 35 h 35"/>
                <a:gd name="T18" fmla="*/ 28 w 68"/>
                <a:gd name="T19" fmla="*/ 35 h 35"/>
                <a:gd name="T20" fmla="*/ 39 w 68"/>
                <a:gd name="T21" fmla="*/ 33 h 35"/>
                <a:gd name="T22" fmla="*/ 68 w 68"/>
                <a:gd name="T23" fmla="*/ 14 h 35"/>
                <a:gd name="T24" fmla="*/ 34 w 6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35">
                  <a:moveTo>
                    <a:pt x="34" y="0"/>
                  </a:moveTo>
                  <a:cubicBezTo>
                    <a:pt x="30" y="0"/>
                    <a:pt x="27" y="1"/>
                    <a:pt x="23" y="2"/>
                  </a:cubicBezTo>
                  <a:cubicBezTo>
                    <a:pt x="23" y="2"/>
                    <a:pt x="22" y="2"/>
                    <a:pt x="21" y="2"/>
                  </a:cubicBezTo>
                  <a:cubicBezTo>
                    <a:pt x="21" y="2"/>
                    <a:pt x="21" y="2"/>
                    <a:pt x="21" y="2"/>
                  </a:cubicBezTo>
                  <a:cubicBezTo>
                    <a:pt x="21" y="2"/>
                    <a:pt x="21" y="2"/>
                    <a:pt x="21" y="2"/>
                  </a:cubicBezTo>
                  <a:cubicBezTo>
                    <a:pt x="13" y="4"/>
                    <a:pt x="6" y="9"/>
                    <a:pt x="0" y="14"/>
                  </a:cubicBezTo>
                  <a:cubicBezTo>
                    <a:pt x="4" y="10"/>
                    <a:pt x="10" y="6"/>
                    <a:pt x="16" y="4"/>
                  </a:cubicBezTo>
                  <a:cubicBezTo>
                    <a:pt x="21" y="9"/>
                    <a:pt x="24" y="16"/>
                    <a:pt x="25" y="23"/>
                  </a:cubicBezTo>
                  <a:cubicBezTo>
                    <a:pt x="26" y="27"/>
                    <a:pt x="27" y="31"/>
                    <a:pt x="26" y="35"/>
                  </a:cubicBezTo>
                  <a:cubicBezTo>
                    <a:pt x="27" y="35"/>
                    <a:pt x="28" y="35"/>
                    <a:pt x="28" y="35"/>
                  </a:cubicBezTo>
                  <a:cubicBezTo>
                    <a:pt x="32" y="35"/>
                    <a:pt x="35" y="34"/>
                    <a:pt x="39" y="33"/>
                  </a:cubicBezTo>
                  <a:cubicBezTo>
                    <a:pt x="51" y="31"/>
                    <a:pt x="61" y="24"/>
                    <a:pt x="68" y="14"/>
                  </a:cubicBezTo>
                  <a:cubicBezTo>
                    <a:pt x="59" y="6"/>
                    <a:pt x="47" y="0"/>
                    <a:pt x="34" y="0"/>
                  </a:cubicBezTo>
                </a:path>
              </a:pathLst>
            </a:custGeom>
            <a:solidFill>
              <a:srgbClr val="1F8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02" name="Freeform 305"/>
            <p:cNvSpPr>
              <a:spLocks/>
            </p:cNvSpPr>
            <p:nvPr/>
          </p:nvSpPr>
          <p:spPr bwMode="auto">
            <a:xfrm rot="16200000">
              <a:off x="352590" y="3888309"/>
              <a:ext cx="52941" cy="50358"/>
            </a:xfrm>
            <a:custGeom>
              <a:avLst/>
              <a:gdLst>
                <a:gd name="T0" fmla="*/ 22 w 33"/>
                <a:gd name="T1" fmla="*/ 0 h 31"/>
                <a:gd name="T2" fmla="*/ 6 w 33"/>
                <a:gd name="T3" fmla="*/ 10 h 31"/>
                <a:gd name="T4" fmla="*/ 0 w 33"/>
                <a:gd name="T5" fmla="*/ 17 h 31"/>
                <a:gd name="T6" fmla="*/ 32 w 33"/>
                <a:gd name="T7" fmla="*/ 31 h 31"/>
                <a:gd name="T8" fmla="*/ 31 w 33"/>
                <a:gd name="T9" fmla="*/ 19 h 31"/>
                <a:gd name="T10" fmla="*/ 22 w 33"/>
                <a:gd name="T11" fmla="*/ 0 h 31"/>
              </a:gdLst>
              <a:ahLst/>
              <a:cxnLst>
                <a:cxn ang="0">
                  <a:pos x="T0" y="T1"/>
                </a:cxn>
                <a:cxn ang="0">
                  <a:pos x="T2" y="T3"/>
                </a:cxn>
                <a:cxn ang="0">
                  <a:pos x="T4" y="T5"/>
                </a:cxn>
                <a:cxn ang="0">
                  <a:pos x="T6" y="T7"/>
                </a:cxn>
                <a:cxn ang="0">
                  <a:pos x="T8" y="T9"/>
                </a:cxn>
                <a:cxn ang="0">
                  <a:pos x="T10" y="T11"/>
                </a:cxn>
              </a:cxnLst>
              <a:rect l="0" t="0" r="r" b="b"/>
              <a:pathLst>
                <a:path w="33" h="31">
                  <a:moveTo>
                    <a:pt x="22" y="0"/>
                  </a:moveTo>
                  <a:cubicBezTo>
                    <a:pt x="16" y="2"/>
                    <a:pt x="10" y="6"/>
                    <a:pt x="6" y="10"/>
                  </a:cubicBezTo>
                  <a:cubicBezTo>
                    <a:pt x="4" y="12"/>
                    <a:pt x="2" y="14"/>
                    <a:pt x="0" y="17"/>
                  </a:cubicBezTo>
                  <a:cubicBezTo>
                    <a:pt x="9" y="25"/>
                    <a:pt x="20" y="30"/>
                    <a:pt x="32" y="31"/>
                  </a:cubicBezTo>
                  <a:cubicBezTo>
                    <a:pt x="33" y="27"/>
                    <a:pt x="32" y="23"/>
                    <a:pt x="31" y="19"/>
                  </a:cubicBezTo>
                  <a:cubicBezTo>
                    <a:pt x="30" y="12"/>
                    <a:pt x="27" y="5"/>
                    <a:pt x="22" y="0"/>
                  </a:cubicBezTo>
                </a:path>
              </a:pathLst>
            </a:custGeom>
            <a:solidFill>
              <a:srgbClr val="2C6B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03" name="Freeform 306"/>
            <p:cNvSpPr>
              <a:spLocks/>
            </p:cNvSpPr>
            <p:nvPr/>
          </p:nvSpPr>
          <p:spPr bwMode="auto">
            <a:xfrm rot="16200000">
              <a:off x="1652873" y="5482996"/>
              <a:ext cx="448062" cy="520372"/>
            </a:xfrm>
            <a:custGeom>
              <a:avLst/>
              <a:gdLst>
                <a:gd name="T0" fmla="*/ 273 w 275"/>
                <a:gd name="T1" fmla="*/ 234 h 319"/>
                <a:gd name="T2" fmla="*/ 271 w 275"/>
                <a:gd name="T3" fmla="*/ 244 h 319"/>
                <a:gd name="T4" fmla="*/ 149 w 275"/>
                <a:gd name="T5" fmla="*/ 317 h 319"/>
                <a:gd name="T6" fmla="*/ 140 w 275"/>
                <a:gd name="T7" fmla="*/ 314 h 319"/>
                <a:gd name="T8" fmla="*/ 2 w 275"/>
                <a:gd name="T9" fmla="*/ 84 h 319"/>
                <a:gd name="T10" fmla="*/ 4 w 275"/>
                <a:gd name="T11" fmla="*/ 75 h 319"/>
                <a:gd name="T12" fmla="*/ 126 w 275"/>
                <a:gd name="T13" fmla="*/ 2 h 319"/>
                <a:gd name="T14" fmla="*/ 135 w 275"/>
                <a:gd name="T15" fmla="*/ 4 h 319"/>
                <a:gd name="T16" fmla="*/ 273 w 275"/>
                <a:gd name="T17" fmla="*/ 23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319">
                  <a:moveTo>
                    <a:pt x="273" y="234"/>
                  </a:moveTo>
                  <a:cubicBezTo>
                    <a:pt x="275" y="238"/>
                    <a:pt x="274" y="242"/>
                    <a:pt x="271" y="244"/>
                  </a:cubicBezTo>
                  <a:cubicBezTo>
                    <a:pt x="149" y="317"/>
                    <a:pt x="149" y="317"/>
                    <a:pt x="149" y="317"/>
                  </a:cubicBezTo>
                  <a:cubicBezTo>
                    <a:pt x="146" y="319"/>
                    <a:pt x="142" y="318"/>
                    <a:pt x="140" y="314"/>
                  </a:cubicBezTo>
                  <a:cubicBezTo>
                    <a:pt x="2" y="84"/>
                    <a:pt x="2" y="84"/>
                    <a:pt x="2" y="84"/>
                  </a:cubicBezTo>
                  <a:cubicBezTo>
                    <a:pt x="0" y="81"/>
                    <a:pt x="1" y="77"/>
                    <a:pt x="4" y="75"/>
                  </a:cubicBezTo>
                  <a:cubicBezTo>
                    <a:pt x="126" y="2"/>
                    <a:pt x="126" y="2"/>
                    <a:pt x="126" y="2"/>
                  </a:cubicBezTo>
                  <a:cubicBezTo>
                    <a:pt x="129" y="0"/>
                    <a:pt x="133" y="1"/>
                    <a:pt x="135" y="4"/>
                  </a:cubicBezTo>
                  <a:lnTo>
                    <a:pt x="273"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04" name="Freeform 307"/>
            <p:cNvSpPr>
              <a:spLocks/>
            </p:cNvSpPr>
            <p:nvPr/>
          </p:nvSpPr>
          <p:spPr bwMode="auto">
            <a:xfrm rot="16200000">
              <a:off x="1680635" y="5526252"/>
              <a:ext cx="391247" cy="433858"/>
            </a:xfrm>
            <a:custGeom>
              <a:avLst/>
              <a:gdLst>
                <a:gd name="T0" fmla="*/ 303 w 303"/>
                <a:gd name="T1" fmla="*/ 240 h 336"/>
                <a:gd name="T2" fmla="*/ 144 w 303"/>
                <a:gd name="T3" fmla="*/ 336 h 336"/>
                <a:gd name="T4" fmla="*/ 0 w 303"/>
                <a:gd name="T5" fmla="*/ 95 h 336"/>
                <a:gd name="T6" fmla="*/ 158 w 303"/>
                <a:gd name="T7" fmla="*/ 0 h 336"/>
                <a:gd name="T8" fmla="*/ 303 w 303"/>
                <a:gd name="T9" fmla="*/ 240 h 336"/>
              </a:gdLst>
              <a:ahLst/>
              <a:cxnLst>
                <a:cxn ang="0">
                  <a:pos x="T0" y="T1"/>
                </a:cxn>
                <a:cxn ang="0">
                  <a:pos x="T2" y="T3"/>
                </a:cxn>
                <a:cxn ang="0">
                  <a:pos x="T4" y="T5"/>
                </a:cxn>
                <a:cxn ang="0">
                  <a:pos x="T6" y="T7"/>
                </a:cxn>
                <a:cxn ang="0">
                  <a:pos x="T8" y="T9"/>
                </a:cxn>
              </a:cxnLst>
              <a:rect l="0" t="0" r="r" b="b"/>
              <a:pathLst>
                <a:path w="303" h="336">
                  <a:moveTo>
                    <a:pt x="303" y="240"/>
                  </a:moveTo>
                  <a:lnTo>
                    <a:pt x="144" y="336"/>
                  </a:lnTo>
                  <a:lnTo>
                    <a:pt x="0" y="95"/>
                  </a:lnTo>
                  <a:lnTo>
                    <a:pt x="158" y="0"/>
                  </a:lnTo>
                  <a:lnTo>
                    <a:pt x="303" y="240"/>
                  </a:ln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05" name="Freeform 308"/>
            <p:cNvSpPr>
              <a:spLocks/>
            </p:cNvSpPr>
            <p:nvPr/>
          </p:nvSpPr>
          <p:spPr bwMode="auto">
            <a:xfrm rot="16200000">
              <a:off x="2033790" y="5622451"/>
              <a:ext cx="34864" cy="32281"/>
            </a:xfrm>
            <a:custGeom>
              <a:avLst/>
              <a:gdLst>
                <a:gd name="T0" fmla="*/ 18 w 21"/>
                <a:gd name="T1" fmla="*/ 6 h 20"/>
                <a:gd name="T2" fmla="*/ 6 w 21"/>
                <a:gd name="T3" fmla="*/ 3 h 20"/>
                <a:gd name="T4" fmla="*/ 3 w 21"/>
                <a:gd name="T5" fmla="*/ 15 h 20"/>
                <a:gd name="T6" fmla="*/ 15 w 21"/>
                <a:gd name="T7" fmla="*/ 18 h 20"/>
                <a:gd name="T8" fmla="*/ 18 w 21"/>
                <a:gd name="T9" fmla="*/ 6 h 20"/>
              </a:gdLst>
              <a:ahLst/>
              <a:cxnLst>
                <a:cxn ang="0">
                  <a:pos x="T0" y="T1"/>
                </a:cxn>
                <a:cxn ang="0">
                  <a:pos x="T2" y="T3"/>
                </a:cxn>
                <a:cxn ang="0">
                  <a:pos x="T4" y="T5"/>
                </a:cxn>
                <a:cxn ang="0">
                  <a:pos x="T6" y="T7"/>
                </a:cxn>
                <a:cxn ang="0">
                  <a:pos x="T8" y="T9"/>
                </a:cxn>
              </a:cxnLst>
              <a:rect l="0" t="0" r="r" b="b"/>
              <a:pathLst>
                <a:path w="21" h="20">
                  <a:moveTo>
                    <a:pt x="18" y="6"/>
                  </a:moveTo>
                  <a:cubicBezTo>
                    <a:pt x="16" y="1"/>
                    <a:pt x="10" y="0"/>
                    <a:pt x="6" y="3"/>
                  </a:cubicBezTo>
                  <a:cubicBezTo>
                    <a:pt x="2" y="5"/>
                    <a:pt x="0" y="11"/>
                    <a:pt x="3" y="15"/>
                  </a:cubicBezTo>
                  <a:cubicBezTo>
                    <a:pt x="6" y="19"/>
                    <a:pt x="11" y="20"/>
                    <a:pt x="15" y="18"/>
                  </a:cubicBezTo>
                  <a:cubicBezTo>
                    <a:pt x="20" y="15"/>
                    <a:pt x="21" y="10"/>
                    <a:pt x="18" y="6"/>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06" name="Freeform 309"/>
            <p:cNvSpPr>
              <a:spLocks/>
            </p:cNvSpPr>
            <p:nvPr/>
          </p:nvSpPr>
          <p:spPr bwMode="auto">
            <a:xfrm rot="16200000">
              <a:off x="1692255" y="5841317"/>
              <a:ext cx="14203" cy="15495"/>
            </a:xfrm>
            <a:custGeom>
              <a:avLst/>
              <a:gdLst>
                <a:gd name="T0" fmla="*/ 8 w 9"/>
                <a:gd name="T1" fmla="*/ 3 h 9"/>
                <a:gd name="T2" fmla="*/ 2 w 9"/>
                <a:gd name="T3" fmla="*/ 1 h 9"/>
                <a:gd name="T4" fmla="*/ 1 w 9"/>
                <a:gd name="T5" fmla="*/ 7 h 9"/>
                <a:gd name="T6" fmla="*/ 7 w 9"/>
                <a:gd name="T7" fmla="*/ 8 h 9"/>
                <a:gd name="T8" fmla="*/ 8 w 9"/>
                <a:gd name="T9" fmla="*/ 3 h 9"/>
              </a:gdLst>
              <a:ahLst/>
              <a:cxnLst>
                <a:cxn ang="0">
                  <a:pos x="T0" y="T1"/>
                </a:cxn>
                <a:cxn ang="0">
                  <a:pos x="T2" y="T3"/>
                </a:cxn>
                <a:cxn ang="0">
                  <a:pos x="T4" y="T5"/>
                </a:cxn>
                <a:cxn ang="0">
                  <a:pos x="T6" y="T7"/>
                </a:cxn>
                <a:cxn ang="0">
                  <a:pos x="T8" y="T9"/>
                </a:cxn>
              </a:cxnLst>
              <a:rect l="0" t="0" r="r" b="b"/>
              <a:pathLst>
                <a:path w="9" h="9">
                  <a:moveTo>
                    <a:pt x="8" y="3"/>
                  </a:moveTo>
                  <a:cubicBezTo>
                    <a:pt x="7" y="1"/>
                    <a:pt x="4" y="0"/>
                    <a:pt x="2" y="1"/>
                  </a:cubicBezTo>
                  <a:cubicBezTo>
                    <a:pt x="1" y="2"/>
                    <a:pt x="0" y="5"/>
                    <a:pt x="1" y="7"/>
                  </a:cubicBezTo>
                  <a:cubicBezTo>
                    <a:pt x="2" y="9"/>
                    <a:pt x="5" y="9"/>
                    <a:pt x="7" y="8"/>
                  </a:cubicBezTo>
                  <a:cubicBezTo>
                    <a:pt x="9" y="7"/>
                    <a:pt x="9" y="5"/>
                    <a:pt x="8" y="3"/>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07" name="Freeform 310"/>
            <p:cNvSpPr>
              <a:spLocks/>
            </p:cNvSpPr>
            <p:nvPr/>
          </p:nvSpPr>
          <p:spPr bwMode="auto">
            <a:xfrm rot="16200000">
              <a:off x="626979" y="4977473"/>
              <a:ext cx="493256" cy="321521"/>
            </a:xfrm>
            <a:custGeom>
              <a:avLst/>
              <a:gdLst>
                <a:gd name="T0" fmla="*/ 272 w 302"/>
                <a:gd name="T1" fmla="*/ 0 h 197"/>
                <a:gd name="T2" fmla="*/ 280 w 302"/>
                <a:gd name="T3" fmla="*/ 6 h 197"/>
                <a:gd name="T4" fmla="*/ 302 w 302"/>
                <a:gd name="T5" fmla="*/ 146 h 197"/>
                <a:gd name="T6" fmla="*/ 296 w 302"/>
                <a:gd name="T7" fmla="*/ 154 h 197"/>
                <a:gd name="T8" fmla="*/ 31 w 302"/>
                <a:gd name="T9" fmla="*/ 196 h 197"/>
                <a:gd name="T10" fmla="*/ 23 w 302"/>
                <a:gd name="T11" fmla="*/ 190 h 197"/>
                <a:gd name="T12" fmla="*/ 1 w 302"/>
                <a:gd name="T13" fmla="*/ 50 h 197"/>
                <a:gd name="T14" fmla="*/ 7 w 302"/>
                <a:gd name="T15" fmla="*/ 42 h 197"/>
                <a:gd name="T16" fmla="*/ 272 w 302"/>
                <a:gd name="T1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197">
                  <a:moveTo>
                    <a:pt x="272" y="0"/>
                  </a:moveTo>
                  <a:cubicBezTo>
                    <a:pt x="276" y="0"/>
                    <a:pt x="279" y="2"/>
                    <a:pt x="280" y="6"/>
                  </a:cubicBezTo>
                  <a:cubicBezTo>
                    <a:pt x="302" y="146"/>
                    <a:pt x="302" y="146"/>
                    <a:pt x="302" y="146"/>
                  </a:cubicBezTo>
                  <a:cubicBezTo>
                    <a:pt x="302" y="150"/>
                    <a:pt x="300" y="154"/>
                    <a:pt x="296" y="154"/>
                  </a:cubicBezTo>
                  <a:cubicBezTo>
                    <a:pt x="31" y="196"/>
                    <a:pt x="31" y="196"/>
                    <a:pt x="31" y="196"/>
                  </a:cubicBezTo>
                  <a:cubicBezTo>
                    <a:pt x="27" y="197"/>
                    <a:pt x="23" y="194"/>
                    <a:pt x="23" y="190"/>
                  </a:cubicBezTo>
                  <a:cubicBezTo>
                    <a:pt x="1" y="50"/>
                    <a:pt x="1" y="50"/>
                    <a:pt x="1" y="50"/>
                  </a:cubicBezTo>
                  <a:cubicBezTo>
                    <a:pt x="0" y="46"/>
                    <a:pt x="3" y="43"/>
                    <a:pt x="7" y="42"/>
                  </a:cubicBezTo>
                  <a:lnTo>
                    <a:pt x="2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08" name="Freeform 311"/>
            <p:cNvSpPr>
              <a:spLocks/>
            </p:cNvSpPr>
            <p:nvPr/>
          </p:nvSpPr>
          <p:spPr bwMode="auto">
            <a:xfrm rot="16200000">
              <a:off x="676046" y="4991677"/>
              <a:ext cx="395121" cy="293112"/>
            </a:xfrm>
            <a:custGeom>
              <a:avLst/>
              <a:gdLst>
                <a:gd name="T0" fmla="*/ 277 w 306"/>
                <a:gd name="T1" fmla="*/ 0 h 227"/>
                <a:gd name="T2" fmla="*/ 306 w 306"/>
                <a:gd name="T3" fmla="*/ 182 h 227"/>
                <a:gd name="T4" fmla="*/ 29 w 306"/>
                <a:gd name="T5" fmla="*/ 227 h 227"/>
                <a:gd name="T6" fmla="*/ 0 w 306"/>
                <a:gd name="T7" fmla="*/ 43 h 227"/>
                <a:gd name="T8" fmla="*/ 277 w 306"/>
                <a:gd name="T9" fmla="*/ 0 h 227"/>
              </a:gdLst>
              <a:ahLst/>
              <a:cxnLst>
                <a:cxn ang="0">
                  <a:pos x="T0" y="T1"/>
                </a:cxn>
                <a:cxn ang="0">
                  <a:pos x="T2" y="T3"/>
                </a:cxn>
                <a:cxn ang="0">
                  <a:pos x="T4" y="T5"/>
                </a:cxn>
                <a:cxn ang="0">
                  <a:pos x="T6" y="T7"/>
                </a:cxn>
                <a:cxn ang="0">
                  <a:pos x="T8" y="T9"/>
                </a:cxn>
              </a:cxnLst>
              <a:rect l="0" t="0" r="r" b="b"/>
              <a:pathLst>
                <a:path w="306" h="227">
                  <a:moveTo>
                    <a:pt x="277" y="0"/>
                  </a:moveTo>
                  <a:lnTo>
                    <a:pt x="306" y="182"/>
                  </a:lnTo>
                  <a:lnTo>
                    <a:pt x="29" y="227"/>
                  </a:lnTo>
                  <a:lnTo>
                    <a:pt x="0" y="43"/>
                  </a:lnTo>
                  <a:lnTo>
                    <a:pt x="277" y="0"/>
                  </a:ln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09" name="Freeform 312"/>
            <p:cNvSpPr>
              <a:spLocks/>
            </p:cNvSpPr>
            <p:nvPr/>
          </p:nvSpPr>
          <p:spPr bwMode="auto">
            <a:xfrm rot="16200000">
              <a:off x="825185" y="4921304"/>
              <a:ext cx="30989" cy="30989"/>
            </a:xfrm>
            <a:custGeom>
              <a:avLst/>
              <a:gdLst>
                <a:gd name="T0" fmla="*/ 8 w 19"/>
                <a:gd name="T1" fmla="*/ 1 h 19"/>
                <a:gd name="T2" fmla="*/ 1 w 19"/>
                <a:gd name="T3" fmla="*/ 11 h 19"/>
                <a:gd name="T4" fmla="*/ 11 w 19"/>
                <a:gd name="T5" fmla="*/ 19 h 19"/>
                <a:gd name="T6" fmla="*/ 18 w 19"/>
                <a:gd name="T7" fmla="*/ 8 h 19"/>
                <a:gd name="T8" fmla="*/ 8 w 19"/>
                <a:gd name="T9" fmla="*/ 1 h 19"/>
              </a:gdLst>
              <a:ahLst/>
              <a:cxnLst>
                <a:cxn ang="0">
                  <a:pos x="T0" y="T1"/>
                </a:cxn>
                <a:cxn ang="0">
                  <a:pos x="T2" y="T3"/>
                </a:cxn>
                <a:cxn ang="0">
                  <a:pos x="T4" y="T5"/>
                </a:cxn>
                <a:cxn ang="0">
                  <a:pos x="T6" y="T7"/>
                </a:cxn>
                <a:cxn ang="0">
                  <a:pos x="T8" y="T9"/>
                </a:cxn>
              </a:cxnLst>
              <a:rect l="0" t="0" r="r" b="b"/>
              <a:pathLst>
                <a:path w="19" h="19">
                  <a:moveTo>
                    <a:pt x="8" y="1"/>
                  </a:moveTo>
                  <a:cubicBezTo>
                    <a:pt x="3" y="2"/>
                    <a:pt x="0" y="6"/>
                    <a:pt x="1" y="11"/>
                  </a:cubicBezTo>
                  <a:cubicBezTo>
                    <a:pt x="1" y="16"/>
                    <a:pt x="6" y="19"/>
                    <a:pt x="11" y="19"/>
                  </a:cubicBezTo>
                  <a:cubicBezTo>
                    <a:pt x="16" y="18"/>
                    <a:pt x="19" y="13"/>
                    <a:pt x="18" y="8"/>
                  </a:cubicBezTo>
                  <a:cubicBezTo>
                    <a:pt x="18" y="4"/>
                    <a:pt x="13" y="0"/>
                    <a:pt x="8" y="1"/>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10" name="Freeform 313"/>
            <p:cNvSpPr>
              <a:spLocks/>
            </p:cNvSpPr>
            <p:nvPr/>
          </p:nvSpPr>
          <p:spPr bwMode="auto">
            <a:xfrm rot="16200000">
              <a:off x="897494" y="5334503"/>
              <a:ext cx="14203" cy="14203"/>
            </a:xfrm>
            <a:custGeom>
              <a:avLst/>
              <a:gdLst>
                <a:gd name="T0" fmla="*/ 4 w 9"/>
                <a:gd name="T1" fmla="*/ 1 h 9"/>
                <a:gd name="T2" fmla="*/ 0 w 9"/>
                <a:gd name="T3" fmla="*/ 5 h 9"/>
                <a:gd name="T4" fmla="*/ 5 w 9"/>
                <a:gd name="T5" fmla="*/ 9 h 9"/>
                <a:gd name="T6" fmla="*/ 8 w 9"/>
                <a:gd name="T7" fmla="*/ 4 h 9"/>
                <a:gd name="T8" fmla="*/ 4 w 9"/>
                <a:gd name="T9" fmla="*/ 1 h 9"/>
              </a:gdLst>
              <a:ahLst/>
              <a:cxnLst>
                <a:cxn ang="0">
                  <a:pos x="T0" y="T1"/>
                </a:cxn>
                <a:cxn ang="0">
                  <a:pos x="T2" y="T3"/>
                </a:cxn>
                <a:cxn ang="0">
                  <a:pos x="T4" y="T5"/>
                </a:cxn>
                <a:cxn ang="0">
                  <a:pos x="T6" y="T7"/>
                </a:cxn>
                <a:cxn ang="0">
                  <a:pos x="T8" y="T9"/>
                </a:cxn>
              </a:cxnLst>
              <a:rect l="0" t="0" r="r" b="b"/>
              <a:pathLst>
                <a:path w="9" h="9">
                  <a:moveTo>
                    <a:pt x="4" y="1"/>
                  </a:moveTo>
                  <a:cubicBezTo>
                    <a:pt x="2" y="1"/>
                    <a:pt x="0" y="3"/>
                    <a:pt x="0" y="5"/>
                  </a:cubicBezTo>
                  <a:cubicBezTo>
                    <a:pt x="1" y="8"/>
                    <a:pt x="3" y="9"/>
                    <a:pt x="5" y="9"/>
                  </a:cubicBezTo>
                  <a:cubicBezTo>
                    <a:pt x="7" y="9"/>
                    <a:pt x="9" y="6"/>
                    <a:pt x="8" y="4"/>
                  </a:cubicBezTo>
                  <a:cubicBezTo>
                    <a:pt x="8" y="2"/>
                    <a:pt x="6" y="0"/>
                    <a:pt x="4" y="1"/>
                  </a:cubicBezTo>
                  <a:close/>
                </a:path>
              </a:pathLst>
            </a:custGeom>
            <a:solidFill>
              <a:srgbClr val="003E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11" name="Freeform 314"/>
            <p:cNvSpPr>
              <a:spLocks/>
            </p:cNvSpPr>
            <p:nvPr/>
          </p:nvSpPr>
          <p:spPr bwMode="auto">
            <a:xfrm rot="16200000">
              <a:off x="845845" y="3130348"/>
              <a:ext cx="883212" cy="692107"/>
            </a:xfrm>
            <a:custGeom>
              <a:avLst/>
              <a:gdLst>
                <a:gd name="T0" fmla="*/ 0 w 541"/>
                <a:gd name="T1" fmla="*/ 27 h 424"/>
                <a:gd name="T2" fmla="*/ 0 w 541"/>
                <a:gd name="T3" fmla="*/ 397 h 424"/>
                <a:gd name="T4" fmla="*/ 27 w 541"/>
                <a:gd name="T5" fmla="*/ 424 h 424"/>
                <a:gd name="T6" fmla="*/ 514 w 541"/>
                <a:gd name="T7" fmla="*/ 424 h 424"/>
                <a:gd name="T8" fmla="*/ 541 w 541"/>
                <a:gd name="T9" fmla="*/ 397 h 424"/>
                <a:gd name="T10" fmla="*/ 541 w 541"/>
                <a:gd name="T11" fmla="*/ 27 h 424"/>
                <a:gd name="T12" fmla="*/ 514 w 541"/>
                <a:gd name="T13" fmla="*/ 0 h 424"/>
                <a:gd name="T14" fmla="*/ 27 w 541"/>
                <a:gd name="T15" fmla="*/ 0 h 424"/>
                <a:gd name="T16" fmla="*/ 0 w 541"/>
                <a:gd name="T17" fmla="*/ 27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1" h="424">
                  <a:moveTo>
                    <a:pt x="0" y="27"/>
                  </a:moveTo>
                  <a:cubicBezTo>
                    <a:pt x="0" y="397"/>
                    <a:pt x="0" y="397"/>
                    <a:pt x="0" y="397"/>
                  </a:cubicBezTo>
                  <a:cubicBezTo>
                    <a:pt x="0" y="412"/>
                    <a:pt x="12" y="424"/>
                    <a:pt x="27" y="424"/>
                  </a:cubicBezTo>
                  <a:cubicBezTo>
                    <a:pt x="514" y="424"/>
                    <a:pt x="514" y="424"/>
                    <a:pt x="514" y="424"/>
                  </a:cubicBezTo>
                  <a:cubicBezTo>
                    <a:pt x="529" y="424"/>
                    <a:pt x="541" y="412"/>
                    <a:pt x="541" y="397"/>
                  </a:cubicBezTo>
                  <a:cubicBezTo>
                    <a:pt x="541" y="27"/>
                    <a:pt x="541" y="27"/>
                    <a:pt x="541" y="27"/>
                  </a:cubicBezTo>
                  <a:cubicBezTo>
                    <a:pt x="541" y="12"/>
                    <a:pt x="529" y="0"/>
                    <a:pt x="514" y="0"/>
                  </a:cubicBezTo>
                  <a:cubicBezTo>
                    <a:pt x="27" y="0"/>
                    <a:pt x="27" y="0"/>
                    <a:pt x="27" y="0"/>
                  </a:cubicBezTo>
                  <a:cubicBezTo>
                    <a:pt x="12" y="0"/>
                    <a:pt x="0" y="12"/>
                    <a:pt x="0" y="27"/>
                  </a:cubicBezTo>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12" name="Freeform 315"/>
            <p:cNvSpPr>
              <a:spLocks/>
            </p:cNvSpPr>
            <p:nvPr/>
          </p:nvSpPr>
          <p:spPr bwMode="auto">
            <a:xfrm rot="16200000">
              <a:off x="909115" y="3357607"/>
              <a:ext cx="592682" cy="528119"/>
            </a:xfrm>
            <a:custGeom>
              <a:avLst/>
              <a:gdLst>
                <a:gd name="T0" fmla="*/ 363 w 363"/>
                <a:gd name="T1" fmla="*/ 0 h 324"/>
                <a:gd name="T2" fmla="*/ 27 w 363"/>
                <a:gd name="T3" fmla="*/ 0 h 324"/>
                <a:gd name="T4" fmla="*/ 0 w 363"/>
                <a:gd name="T5" fmla="*/ 27 h 324"/>
                <a:gd name="T6" fmla="*/ 0 w 363"/>
                <a:gd name="T7" fmla="*/ 324 h 324"/>
                <a:gd name="T8" fmla="*/ 363 w 363"/>
                <a:gd name="T9" fmla="*/ 0 h 324"/>
              </a:gdLst>
              <a:ahLst/>
              <a:cxnLst>
                <a:cxn ang="0">
                  <a:pos x="T0" y="T1"/>
                </a:cxn>
                <a:cxn ang="0">
                  <a:pos x="T2" y="T3"/>
                </a:cxn>
                <a:cxn ang="0">
                  <a:pos x="T4" y="T5"/>
                </a:cxn>
                <a:cxn ang="0">
                  <a:pos x="T6" y="T7"/>
                </a:cxn>
                <a:cxn ang="0">
                  <a:pos x="T8" y="T9"/>
                </a:cxn>
              </a:cxnLst>
              <a:rect l="0" t="0" r="r" b="b"/>
              <a:pathLst>
                <a:path w="363" h="324">
                  <a:moveTo>
                    <a:pt x="363" y="0"/>
                  </a:moveTo>
                  <a:cubicBezTo>
                    <a:pt x="27" y="0"/>
                    <a:pt x="27" y="0"/>
                    <a:pt x="27" y="0"/>
                  </a:cubicBezTo>
                  <a:cubicBezTo>
                    <a:pt x="12" y="0"/>
                    <a:pt x="0" y="12"/>
                    <a:pt x="0" y="27"/>
                  </a:cubicBezTo>
                  <a:cubicBezTo>
                    <a:pt x="0" y="324"/>
                    <a:pt x="0" y="324"/>
                    <a:pt x="0" y="324"/>
                  </a:cubicBezTo>
                  <a:cubicBezTo>
                    <a:pt x="363" y="0"/>
                    <a:pt x="363" y="0"/>
                    <a:pt x="363" y="0"/>
                  </a:cubicBezTo>
                </a:path>
              </a:pathLst>
            </a:custGeom>
            <a:solidFill>
              <a:srgbClr val="F9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13" name="Oval 316"/>
            <p:cNvSpPr>
              <a:spLocks noChangeArrowheads="1"/>
            </p:cNvSpPr>
            <p:nvPr/>
          </p:nvSpPr>
          <p:spPr bwMode="auto">
            <a:xfrm rot="16200000">
              <a:off x="1269373" y="3056747"/>
              <a:ext cx="36155" cy="36155"/>
            </a:xfrm>
            <a:prstGeom prst="ellipse">
              <a:avLst/>
            </a:prstGeom>
            <a:solidFill>
              <a:srgbClr val="2C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14" name="Oval 317"/>
            <p:cNvSpPr>
              <a:spLocks noChangeArrowheads="1"/>
            </p:cNvSpPr>
            <p:nvPr/>
          </p:nvSpPr>
          <p:spPr bwMode="auto">
            <a:xfrm rot="16200000">
              <a:off x="1276475" y="3855381"/>
              <a:ext cx="20660" cy="19369"/>
            </a:xfrm>
            <a:prstGeom prst="ellipse">
              <a:avLst/>
            </a:prstGeom>
            <a:solidFill>
              <a:srgbClr val="2C4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15" name="Rectangle 318"/>
            <p:cNvSpPr>
              <a:spLocks noChangeArrowheads="1"/>
            </p:cNvSpPr>
            <p:nvPr/>
          </p:nvSpPr>
          <p:spPr bwMode="auto">
            <a:xfrm rot="16200000">
              <a:off x="931712" y="3209759"/>
              <a:ext cx="711476" cy="534576"/>
            </a:xfrm>
            <a:prstGeom prst="rect">
              <a:avLst/>
            </a:prstGeom>
            <a:solidFill>
              <a:srgbClr val="003E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16" name="Freeform 319"/>
            <p:cNvSpPr>
              <a:spLocks/>
            </p:cNvSpPr>
            <p:nvPr/>
          </p:nvSpPr>
          <p:spPr bwMode="auto">
            <a:xfrm rot="16200000">
              <a:off x="1667723" y="3857965"/>
              <a:ext cx="1735434" cy="912911"/>
            </a:xfrm>
            <a:custGeom>
              <a:avLst/>
              <a:gdLst>
                <a:gd name="T0" fmla="*/ 14 w 1063"/>
                <a:gd name="T1" fmla="*/ 221 h 559"/>
                <a:gd name="T2" fmla="*/ 0 w 1063"/>
                <a:gd name="T3" fmla="*/ 324 h 559"/>
                <a:gd name="T4" fmla="*/ 15 w 1063"/>
                <a:gd name="T5" fmla="*/ 408 h 559"/>
                <a:gd name="T6" fmla="*/ 77 w 1063"/>
                <a:gd name="T7" fmla="*/ 466 h 559"/>
                <a:gd name="T8" fmla="*/ 219 w 1063"/>
                <a:gd name="T9" fmla="*/ 511 h 559"/>
                <a:gd name="T10" fmla="*/ 323 w 1063"/>
                <a:gd name="T11" fmla="*/ 551 h 559"/>
                <a:gd name="T12" fmla="*/ 356 w 1063"/>
                <a:gd name="T13" fmla="*/ 559 h 559"/>
                <a:gd name="T14" fmla="*/ 397 w 1063"/>
                <a:gd name="T15" fmla="*/ 546 h 559"/>
                <a:gd name="T16" fmla="*/ 450 w 1063"/>
                <a:gd name="T17" fmla="*/ 489 h 559"/>
                <a:gd name="T18" fmla="*/ 497 w 1063"/>
                <a:gd name="T19" fmla="*/ 405 h 559"/>
                <a:gd name="T20" fmla="*/ 593 w 1063"/>
                <a:gd name="T21" fmla="*/ 240 h 559"/>
                <a:gd name="T22" fmla="*/ 654 w 1063"/>
                <a:gd name="T23" fmla="*/ 172 h 559"/>
                <a:gd name="T24" fmla="*/ 718 w 1063"/>
                <a:gd name="T25" fmla="*/ 143 h 559"/>
                <a:gd name="T26" fmla="*/ 772 w 1063"/>
                <a:gd name="T27" fmla="*/ 120 h 559"/>
                <a:gd name="T28" fmla="*/ 847 w 1063"/>
                <a:gd name="T29" fmla="*/ 47 h 559"/>
                <a:gd name="T30" fmla="*/ 886 w 1063"/>
                <a:gd name="T31" fmla="*/ 17 h 559"/>
                <a:gd name="T32" fmla="*/ 930 w 1063"/>
                <a:gd name="T33" fmla="*/ 4 h 559"/>
                <a:gd name="T34" fmla="*/ 968 w 1063"/>
                <a:gd name="T35" fmla="*/ 13 h 559"/>
                <a:gd name="T36" fmla="*/ 1039 w 1063"/>
                <a:gd name="T37" fmla="*/ 67 h 559"/>
                <a:gd name="T38" fmla="*/ 1059 w 1063"/>
                <a:gd name="T39" fmla="*/ 127 h 559"/>
                <a:gd name="T40" fmla="*/ 1037 w 1063"/>
                <a:gd name="T41" fmla="*/ 199 h 559"/>
                <a:gd name="T42" fmla="*/ 1040 w 1063"/>
                <a:gd name="T43" fmla="*/ 201 h 559"/>
                <a:gd name="T44" fmla="*/ 1063 w 1063"/>
                <a:gd name="T45" fmla="*/ 127 h 559"/>
                <a:gd name="T46" fmla="*/ 1042 w 1063"/>
                <a:gd name="T47" fmla="*/ 64 h 559"/>
                <a:gd name="T48" fmla="*/ 969 w 1063"/>
                <a:gd name="T49" fmla="*/ 9 h 559"/>
                <a:gd name="T50" fmla="*/ 930 w 1063"/>
                <a:gd name="T51" fmla="*/ 0 h 559"/>
                <a:gd name="T52" fmla="*/ 870 w 1063"/>
                <a:gd name="T53" fmla="*/ 22 h 559"/>
                <a:gd name="T54" fmla="*/ 794 w 1063"/>
                <a:gd name="T55" fmla="*/ 95 h 559"/>
                <a:gd name="T56" fmla="*/ 757 w 1063"/>
                <a:gd name="T57" fmla="*/ 126 h 559"/>
                <a:gd name="T58" fmla="*/ 717 w 1063"/>
                <a:gd name="T59" fmla="*/ 139 h 559"/>
                <a:gd name="T60" fmla="*/ 652 w 1063"/>
                <a:gd name="T61" fmla="*/ 169 h 559"/>
                <a:gd name="T62" fmla="*/ 562 w 1063"/>
                <a:gd name="T63" fmla="*/ 280 h 559"/>
                <a:gd name="T64" fmla="*/ 494 w 1063"/>
                <a:gd name="T65" fmla="*/ 404 h 559"/>
                <a:gd name="T66" fmla="*/ 430 w 1063"/>
                <a:gd name="T67" fmla="*/ 509 h 559"/>
                <a:gd name="T68" fmla="*/ 394 w 1063"/>
                <a:gd name="T69" fmla="*/ 543 h 559"/>
                <a:gd name="T70" fmla="*/ 356 w 1063"/>
                <a:gd name="T71" fmla="*/ 555 h 559"/>
                <a:gd name="T72" fmla="*/ 325 w 1063"/>
                <a:gd name="T73" fmla="*/ 547 h 559"/>
                <a:gd name="T74" fmla="*/ 220 w 1063"/>
                <a:gd name="T75" fmla="*/ 507 h 559"/>
                <a:gd name="T76" fmla="*/ 79 w 1063"/>
                <a:gd name="T77" fmla="*/ 462 h 559"/>
                <a:gd name="T78" fmla="*/ 19 w 1063"/>
                <a:gd name="T79" fmla="*/ 406 h 559"/>
                <a:gd name="T80" fmla="*/ 4 w 1063"/>
                <a:gd name="T81" fmla="*/ 324 h 559"/>
                <a:gd name="T82" fmla="*/ 11 w 1063"/>
                <a:gd name="T83" fmla="*/ 253 h 559"/>
                <a:gd name="T84" fmla="*/ 16 w 1063"/>
                <a:gd name="T85" fmla="*/ 230 h 559"/>
                <a:gd name="T86" fmla="*/ 17 w 1063"/>
                <a:gd name="T87" fmla="*/ 224 h 559"/>
                <a:gd name="T88" fmla="*/ 18 w 1063"/>
                <a:gd name="T89" fmla="*/ 222 h 559"/>
                <a:gd name="T90" fmla="*/ 14 w 1063"/>
                <a:gd name="T91" fmla="*/ 22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3" h="559">
                  <a:moveTo>
                    <a:pt x="14" y="221"/>
                  </a:moveTo>
                  <a:cubicBezTo>
                    <a:pt x="14" y="221"/>
                    <a:pt x="0" y="270"/>
                    <a:pt x="0" y="324"/>
                  </a:cubicBezTo>
                  <a:cubicBezTo>
                    <a:pt x="0" y="353"/>
                    <a:pt x="3" y="382"/>
                    <a:pt x="15" y="408"/>
                  </a:cubicBezTo>
                  <a:cubicBezTo>
                    <a:pt x="27" y="434"/>
                    <a:pt x="46" y="455"/>
                    <a:pt x="77" y="466"/>
                  </a:cubicBezTo>
                  <a:cubicBezTo>
                    <a:pt x="138" y="487"/>
                    <a:pt x="181" y="499"/>
                    <a:pt x="219" y="511"/>
                  </a:cubicBezTo>
                  <a:cubicBezTo>
                    <a:pt x="256" y="523"/>
                    <a:pt x="287" y="533"/>
                    <a:pt x="323" y="551"/>
                  </a:cubicBezTo>
                  <a:cubicBezTo>
                    <a:pt x="334" y="557"/>
                    <a:pt x="345" y="559"/>
                    <a:pt x="356" y="559"/>
                  </a:cubicBezTo>
                  <a:cubicBezTo>
                    <a:pt x="370" y="559"/>
                    <a:pt x="384" y="554"/>
                    <a:pt x="397" y="546"/>
                  </a:cubicBezTo>
                  <a:cubicBezTo>
                    <a:pt x="416" y="534"/>
                    <a:pt x="433" y="513"/>
                    <a:pt x="450" y="489"/>
                  </a:cubicBezTo>
                  <a:cubicBezTo>
                    <a:pt x="467" y="464"/>
                    <a:pt x="482" y="435"/>
                    <a:pt x="497" y="405"/>
                  </a:cubicBezTo>
                  <a:cubicBezTo>
                    <a:pt x="521" y="359"/>
                    <a:pt x="555" y="294"/>
                    <a:pt x="593" y="240"/>
                  </a:cubicBezTo>
                  <a:cubicBezTo>
                    <a:pt x="613" y="213"/>
                    <a:pt x="633" y="190"/>
                    <a:pt x="654" y="172"/>
                  </a:cubicBezTo>
                  <a:cubicBezTo>
                    <a:pt x="675" y="155"/>
                    <a:pt x="697" y="144"/>
                    <a:pt x="718" y="143"/>
                  </a:cubicBezTo>
                  <a:cubicBezTo>
                    <a:pt x="737" y="143"/>
                    <a:pt x="755" y="133"/>
                    <a:pt x="772" y="120"/>
                  </a:cubicBezTo>
                  <a:cubicBezTo>
                    <a:pt x="797" y="100"/>
                    <a:pt x="821" y="71"/>
                    <a:pt x="847" y="47"/>
                  </a:cubicBezTo>
                  <a:cubicBezTo>
                    <a:pt x="860" y="35"/>
                    <a:pt x="873" y="24"/>
                    <a:pt x="886" y="17"/>
                  </a:cubicBezTo>
                  <a:cubicBezTo>
                    <a:pt x="900" y="9"/>
                    <a:pt x="915" y="4"/>
                    <a:pt x="930" y="4"/>
                  </a:cubicBezTo>
                  <a:cubicBezTo>
                    <a:pt x="942" y="4"/>
                    <a:pt x="954" y="7"/>
                    <a:pt x="968" y="13"/>
                  </a:cubicBezTo>
                  <a:cubicBezTo>
                    <a:pt x="1001" y="29"/>
                    <a:pt x="1024" y="47"/>
                    <a:pt x="1039" y="67"/>
                  </a:cubicBezTo>
                  <a:cubicBezTo>
                    <a:pt x="1053" y="86"/>
                    <a:pt x="1059" y="107"/>
                    <a:pt x="1059" y="127"/>
                  </a:cubicBezTo>
                  <a:cubicBezTo>
                    <a:pt x="1059" y="152"/>
                    <a:pt x="1051" y="176"/>
                    <a:pt x="1037" y="199"/>
                  </a:cubicBezTo>
                  <a:cubicBezTo>
                    <a:pt x="1040" y="201"/>
                    <a:pt x="1040" y="201"/>
                    <a:pt x="1040" y="201"/>
                  </a:cubicBezTo>
                  <a:cubicBezTo>
                    <a:pt x="1054" y="178"/>
                    <a:pt x="1063" y="153"/>
                    <a:pt x="1063" y="127"/>
                  </a:cubicBezTo>
                  <a:cubicBezTo>
                    <a:pt x="1063" y="106"/>
                    <a:pt x="1057" y="84"/>
                    <a:pt x="1042" y="64"/>
                  </a:cubicBezTo>
                  <a:cubicBezTo>
                    <a:pt x="1027" y="44"/>
                    <a:pt x="1004" y="25"/>
                    <a:pt x="969" y="9"/>
                  </a:cubicBezTo>
                  <a:cubicBezTo>
                    <a:pt x="955" y="3"/>
                    <a:pt x="942" y="0"/>
                    <a:pt x="930" y="0"/>
                  </a:cubicBezTo>
                  <a:cubicBezTo>
                    <a:pt x="908" y="0"/>
                    <a:pt x="889" y="9"/>
                    <a:pt x="870" y="22"/>
                  </a:cubicBezTo>
                  <a:cubicBezTo>
                    <a:pt x="843" y="41"/>
                    <a:pt x="819" y="70"/>
                    <a:pt x="794" y="95"/>
                  </a:cubicBezTo>
                  <a:cubicBezTo>
                    <a:pt x="782" y="107"/>
                    <a:pt x="769" y="118"/>
                    <a:pt x="757" y="126"/>
                  </a:cubicBezTo>
                  <a:cubicBezTo>
                    <a:pt x="744" y="134"/>
                    <a:pt x="731" y="139"/>
                    <a:pt x="717" y="139"/>
                  </a:cubicBezTo>
                  <a:cubicBezTo>
                    <a:pt x="695" y="140"/>
                    <a:pt x="673" y="151"/>
                    <a:pt x="652" y="169"/>
                  </a:cubicBezTo>
                  <a:cubicBezTo>
                    <a:pt x="620" y="196"/>
                    <a:pt x="589" y="237"/>
                    <a:pt x="562" y="280"/>
                  </a:cubicBezTo>
                  <a:cubicBezTo>
                    <a:pt x="535" y="323"/>
                    <a:pt x="511" y="368"/>
                    <a:pt x="494" y="404"/>
                  </a:cubicBezTo>
                  <a:cubicBezTo>
                    <a:pt x="474" y="443"/>
                    <a:pt x="453" y="481"/>
                    <a:pt x="430" y="509"/>
                  </a:cubicBezTo>
                  <a:cubicBezTo>
                    <a:pt x="418" y="523"/>
                    <a:pt x="407" y="535"/>
                    <a:pt x="394" y="543"/>
                  </a:cubicBezTo>
                  <a:cubicBezTo>
                    <a:pt x="382" y="551"/>
                    <a:pt x="369" y="555"/>
                    <a:pt x="356" y="555"/>
                  </a:cubicBezTo>
                  <a:cubicBezTo>
                    <a:pt x="346" y="555"/>
                    <a:pt x="335" y="553"/>
                    <a:pt x="325" y="547"/>
                  </a:cubicBezTo>
                  <a:cubicBezTo>
                    <a:pt x="289" y="529"/>
                    <a:pt x="258" y="519"/>
                    <a:pt x="220" y="507"/>
                  </a:cubicBezTo>
                  <a:cubicBezTo>
                    <a:pt x="182" y="495"/>
                    <a:pt x="139" y="483"/>
                    <a:pt x="79" y="462"/>
                  </a:cubicBezTo>
                  <a:cubicBezTo>
                    <a:pt x="49" y="452"/>
                    <a:pt x="30" y="431"/>
                    <a:pt x="19" y="406"/>
                  </a:cubicBezTo>
                  <a:cubicBezTo>
                    <a:pt x="8" y="382"/>
                    <a:pt x="4" y="352"/>
                    <a:pt x="4" y="324"/>
                  </a:cubicBezTo>
                  <a:cubicBezTo>
                    <a:pt x="4" y="297"/>
                    <a:pt x="7" y="272"/>
                    <a:pt x="11" y="253"/>
                  </a:cubicBezTo>
                  <a:cubicBezTo>
                    <a:pt x="13" y="243"/>
                    <a:pt x="14" y="236"/>
                    <a:pt x="16" y="230"/>
                  </a:cubicBezTo>
                  <a:cubicBezTo>
                    <a:pt x="16" y="228"/>
                    <a:pt x="17" y="225"/>
                    <a:pt x="17" y="224"/>
                  </a:cubicBezTo>
                  <a:cubicBezTo>
                    <a:pt x="18" y="223"/>
                    <a:pt x="18" y="222"/>
                    <a:pt x="18" y="222"/>
                  </a:cubicBezTo>
                  <a:lnTo>
                    <a:pt x="14" y="221"/>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17" name="Freeform 320"/>
            <p:cNvSpPr>
              <a:spLocks/>
            </p:cNvSpPr>
            <p:nvPr/>
          </p:nvSpPr>
          <p:spPr bwMode="auto">
            <a:xfrm rot="16200000">
              <a:off x="3273385" y="4295050"/>
              <a:ext cx="180775" cy="118795"/>
            </a:xfrm>
            <a:custGeom>
              <a:avLst/>
              <a:gdLst>
                <a:gd name="T0" fmla="*/ 140 w 140"/>
                <a:gd name="T1" fmla="*/ 47 h 92"/>
                <a:gd name="T2" fmla="*/ 18 w 140"/>
                <a:gd name="T3" fmla="*/ 92 h 92"/>
                <a:gd name="T4" fmla="*/ 0 w 140"/>
                <a:gd name="T5" fmla="*/ 44 h 92"/>
                <a:gd name="T6" fmla="*/ 123 w 140"/>
                <a:gd name="T7" fmla="*/ 0 h 92"/>
                <a:gd name="T8" fmla="*/ 140 w 140"/>
                <a:gd name="T9" fmla="*/ 47 h 92"/>
              </a:gdLst>
              <a:ahLst/>
              <a:cxnLst>
                <a:cxn ang="0">
                  <a:pos x="T0" y="T1"/>
                </a:cxn>
                <a:cxn ang="0">
                  <a:pos x="T2" y="T3"/>
                </a:cxn>
                <a:cxn ang="0">
                  <a:pos x="T4" y="T5"/>
                </a:cxn>
                <a:cxn ang="0">
                  <a:pos x="T6" y="T7"/>
                </a:cxn>
                <a:cxn ang="0">
                  <a:pos x="T8" y="T9"/>
                </a:cxn>
              </a:cxnLst>
              <a:rect l="0" t="0" r="r" b="b"/>
              <a:pathLst>
                <a:path w="140" h="92">
                  <a:moveTo>
                    <a:pt x="140" y="47"/>
                  </a:moveTo>
                  <a:lnTo>
                    <a:pt x="18" y="92"/>
                  </a:lnTo>
                  <a:lnTo>
                    <a:pt x="0" y="44"/>
                  </a:lnTo>
                  <a:lnTo>
                    <a:pt x="123" y="0"/>
                  </a:lnTo>
                  <a:lnTo>
                    <a:pt x="140" y="47"/>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18" name="Freeform 321"/>
            <p:cNvSpPr>
              <a:spLocks/>
            </p:cNvSpPr>
            <p:nvPr/>
          </p:nvSpPr>
          <p:spPr bwMode="auto">
            <a:xfrm rot="16200000">
              <a:off x="3114562" y="3309830"/>
              <a:ext cx="1363555" cy="883211"/>
            </a:xfrm>
            <a:custGeom>
              <a:avLst/>
              <a:gdLst>
                <a:gd name="T0" fmla="*/ 581 w 835"/>
                <a:gd name="T1" fmla="*/ 148 h 541"/>
                <a:gd name="T2" fmla="*/ 433 w 835"/>
                <a:gd name="T3" fmla="*/ 321 h 541"/>
                <a:gd name="T4" fmla="*/ 108 w 835"/>
                <a:gd name="T5" fmla="*/ 0 h 541"/>
                <a:gd name="T6" fmla="*/ 0 w 835"/>
                <a:gd name="T7" fmla="*/ 43 h 541"/>
                <a:gd name="T8" fmla="*/ 212 w 835"/>
                <a:gd name="T9" fmla="*/ 414 h 541"/>
                <a:gd name="T10" fmla="*/ 496 w 835"/>
                <a:gd name="T11" fmla="*/ 541 h 541"/>
                <a:gd name="T12" fmla="*/ 766 w 835"/>
                <a:gd name="T13" fmla="*/ 401 h 541"/>
                <a:gd name="T14" fmla="*/ 581 w 835"/>
                <a:gd name="T15" fmla="*/ 148 h 5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541">
                  <a:moveTo>
                    <a:pt x="581" y="148"/>
                  </a:moveTo>
                  <a:cubicBezTo>
                    <a:pt x="581" y="148"/>
                    <a:pt x="516" y="279"/>
                    <a:pt x="433" y="321"/>
                  </a:cubicBezTo>
                  <a:cubicBezTo>
                    <a:pt x="351" y="363"/>
                    <a:pt x="170" y="185"/>
                    <a:pt x="108" y="0"/>
                  </a:cubicBezTo>
                  <a:cubicBezTo>
                    <a:pt x="44" y="23"/>
                    <a:pt x="0" y="43"/>
                    <a:pt x="0" y="43"/>
                  </a:cubicBezTo>
                  <a:cubicBezTo>
                    <a:pt x="0" y="43"/>
                    <a:pt x="102" y="339"/>
                    <a:pt x="212" y="414"/>
                  </a:cubicBezTo>
                  <a:cubicBezTo>
                    <a:pt x="322" y="489"/>
                    <a:pt x="496" y="541"/>
                    <a:pt x="496" y="541"/>
                  </a:cubicBezTo>
                  <a:cubicBezTo>
                    <a:pt x="496" y="541"/>
                    <a:pt x="697" y="453"/>
                    <a:pt x="766" y="401"/>
                  </a:cubicBezTo>
                  <a:cubicBezTo>
                    <a:pt x="835" y="350"/>
                    <a:pt x="581" y="148"/>
                    <a:pt x="581" y="148"/>
                  </a:cubicBezTo>
                  <a:close/>
                </a:path>
              </a:pathLst>
            </a:custGeom>
            <a:solidFill>
              <a:srgbClr val="9EACB4"/>
            </a:solidFill>
            <a:ln>
              <a:noFill/>
            </a:ln>
            <a:extLst/>
          </p:spPr>
          <p:txBody>
            <a:bodyPr vert="horz" wrap="square" lIns="91299" tIns="45649" rIns="91299" bIns="45649" numCol="1" anchor="t" anchorCtr="0" compatLnSpc="1">
              <a:prstTxWarp prst="textNoShape">
                <a:avLst/>
              </a:prstTxWarp>
            </a:bodyPr>
            <a:lstStyle/>
            <a:p>
              <a:endParaRPr lang="en-US" sz="1798" kern="0">
                <a:solidFill>
                  <a:srgbClr val="9EACB4"/>
                </a:solidFill>
                <a:latin typeface="Questrial"/>
              </a:endParaRPr>
            </a:p>
          </p:txBody>
        </p:sp>
        <p:sp>
          <p:nvSpPr>
            <p:cNvPr id="319" name="Freeform 322"/>
            <p:cNvSpPr>
              <a:spLocks/>
            </p:cNvSpPr>
            <p:nvPr/>
          </p:nvSpPr>
          <p:spPr bwMode="auto">
            <a:xfrm rot="16200000">
              <a:off x="3180415" y="3375684"/>
              <a:ext cx="1283498" cy="831561"/>
            </a:xfrm>
            <a:custGeom>
              <a:avLst/>
              <a:gdLst>
                <a:gd name="T0" fmla="*/ 499 w 786"/>
                <a:gd name="T1" fmla="*/ 431 h 510"/>
                <a:gd name="T2" fmla="*/ 216 w 786"/>
                <a:gd name="T3" fmla="*/ 304 h 510"/>
                <a:gd name="T4" fmla="*/ 29 w 786"/>
                <a:gd name="T5" fmla="*/ 0 h 510"/>
                <a:gd name="T6" fmla="*/ 0 w 786"/>
                <a:gd name="T7" fmla="*/ 12 h 510"/>
                <a:gd name="T8" fmla="*/ 212 w 786"/>
                <a:gd name="T9" fmla="*/ 383 h 510"/>
                <a:gd name="T10" fmla="*/ 496 w 786"/>
                <a:gd name="T11" fmla="*/ 510 h 510"/>
                <a:gd name="T12" fmla="*/ 766 w 786"/>
                <a:gd name="T13" fmla="*/ 370 h 510"/>
                <a:gd name="T14" fmla="*/ 760 w 786"/>
                <a:gd name="T15" fmla="*/ 298 h 510"/>
                <a:gd name="T16" fmla="*/ 499 w 786"/>
                <a:gd name="T17" fmla="*/ 43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6" h="510">
                  <a:moveTo>
                    <a:pt x="499" y="431"/>
                  </a:moveTo>
                  <a:cubicBezTo>
                    <a:pt x="499" y="431"/>
                    <a:pt x="326" y="379"/>
                    <a:pt x="216" y="304"/>
                  </a:cubicBezTo>
                  <a:cubicBezTo>
                    <a:pt x="139" y="252"/>
                    <a:pt x="66" y="92"/>
                    <a:pt x="29" y="0"/>
                  </a:cubicBezTo>
                  <a:cubicBezTo>
                    <a:pt x="11" y="7"/>
                    <a:pt x="0" y="12"/>
                    <a:pt x="0" y="12"/>
                  </a:cubicBezTo>
                  <a:cubicBezTo>
                    <a:pt x="0" y="12"/>
                    <a:pt x="102" y="308"/>
                    <a:pt x="212" y="383"/>
                  </a:cubicBezTo>
                  <a:cubicBezTo>
                    <a:pt x="322" y="458"/>
                    <a:pt x="496" y="510"/>
                    <a:pt x="496" y="510"/>
                  </a:cubicBezTo>
                  <a:cubicBezTo>
                    <a:pt x="496" y="510"/>
                    <a:pt x="697" y="422"/>
                    <a:pt x="766" y="370"/>
                  </a:cubicBezTo>
                  <a:cubicBezTo>
                    <a:pt x="786" y="356"/>
                    <a:pt x="779" y="329"/>
                    <a:pt x="760" y="298"/>
                  </a:cubicBezTo>
                  <a:cubicBezTo>
                    <a:pt x="684" y="350"/>
                    <a:pt x="499" y="431"/>
                    <a:pt x="499" y="431"/>
                  </a:cubicBezTo>
                  <a:close/>
                </a:path>
              </a:pathLst>
            </a:custGeom>
            <a:solidFill>
              <a:srgbClr val="7B8E99"/>
            </a:solidFill>
            <a:ln>
              <a:noFill/>
            </a:ln>
            <a:extLst/>
          </p:spPr>
          <p:txBody>
            <a:bodyPr vert="horz" wrap="square" lIns="91299" tIns="45649" rIns="91299" bIns="45649" numCol="1" anchor="t" anchorCtr="0" compatLnSpc="1">
              <a:prstTxWarp prst="textNoShape">
                <a:avLst/>
              </a:prstTxWarp>
            </a:bodyPr>
            <a:lstStyle/>
            <a:p>
              <a:endParaRPr lang="en-US" sz="1798"/>
            </a:p>
          </p:txBody>
        </p:sp>
        <p:sp>
          <p:nvSpPr>
            <p:cNvPr id="320" name="Freeform 323"/>
            <p:cNvSpPr>
              <a:spLocks/>
            </p:cNvSpPr>
            <p:nvPr/>
          </p:nvSpPr>
          <p:spPr bwMode="auto">
            <a:xfrm rot="16200000">
              <a:off x="2215856" y="3112270"/>
              <a:ext cx="429984" cy="386082"/>
            </a:xfrm>
            <a:custGeom>
              <a:avLst/>
              <a:gdLst>
                <a:gd name="T0" fmla="*/ 264 w 264"/>
                <a:gd name="T1" fmla="*/ 185 h 237"/>
                <a:gd name="T2" fmla="*/ 204 w 264"/>
                <a:gd name="T3" fmla="*/ 124 h 237"/>
                <a:gd name="T4" fmla="*/ 153 w 264"/>
                <a:gd name="T5" fmla="*/ 30 h 237"/>
                <a:gd name="T6" fmla="*/ 71 w 264"/>
                <a:gd name="T7" fmla="*/ 4 h 237"/>
                <a:gd name="T8" fmla="*/ 49 w 264"/>
                <a:gd name="T9" fmla="*/ 11 h 237"/>
                <a:gd name="T10" fmla="*/ 7 w 264"/>
                <a:gd name="T11" fmla="*/ 58 h 237"/>
                <a:gd name="T12" fmla="*/ 2 w 264"/>
                <a:gd name="T13" fmla="*/ 72 h 237"/>
                <a:gd name="T14" fmla="*/ 9 w 264"/>
                <a:gd name="T15" fmla="*/ 92 h 237"/>
                <a:gd name="T16" fmla="*/ 22 w 264"/>
                <a:gd name="T17" fmla="*/ 87 h 237"/>
                <a:gd name="T18" fmla="*/ 22 w 264"/>
                <a:gd name="T19" fmla="*/ 73 h 237"/>
                <a:gd name="T20" fmla="*/ 58 w 264"/>
                <a:gd name="T21" fmla="*/ 41 h 237"/>
                <a:gd name="T22" fmla="*/ 105 w 264"/>
                <a:gd name="T23" fmla="*/ 75 h 237"/>
                <a:gd name="T24" fmla="*/ 117 w 264"/>
                <a:gd name="T25" fmla="*/ 109 h 237"/>
                <a:gd name="T26" fmla="*/ 135 w 264"/>
                <a:gd name="T27" fmla="*/ 196 h 237"/>
                <a:gd name="T28" fmla="*/ 213 w 264"/>
                <a:gd name="T29" fmla="*/ 237 h 237"/>
                <a:gd name="T30" fmla="*/ 264 w 264"/>
                <a:gd name="T31" fmla="*/ 18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 h="237">
                  <a:moveTo>
                    <a:pt x="264" y="185"/>
                  </a:moveTo>
                  <a:cubicBezTo>
                    <a:pt x="204" y="124"/>
                    <a:pt x="204" y="124"/>
                    <a:pt x="204" y="124"/>
                  </a:cubicBezTo>
                  <a:cubicBezTo>
                    <a:pt x="153" y="30"/>
                    <a:pt x="153" y="30"/>
                    <a:pt x="153" y="30"/>
                  </a:cubicBezTo>
                  <a:cubicBezTo>
                    <a:pt x="153" y="30"/>
                    <a:pt x="84" y="7"/>
                    <a:pt x="71" y="4"/>
                  </a:cubicBezTo>
                  <a:cubicBezTo>
                    <a:pt x="57" y="0"/>
                    <a:pt x="54" y="5"/>
                    <a:pt x="49" y="11"/>
                  </a:cubicBezTo>
                  <a:cubicBezTo>
                    <a:pt x="43" y="17"/>
                    <a:pt x="12" y="53"/>
                    <a:pt x="7" y="58"/>
                  </a:cubicBezTo>
                  <a:cubicBezTo>
                    <a:pt x="3" y="63"/>
                    <a:pt x="0" y="67"/>
                    <a:pt x="2" y="72"/>
                  </a:cubicBezTo>
                  <a:cubicBezTo>
                    <a:pt x="4" y="78"/>
                    <a:pt x="8" y="89"/>
                    <a:pt x="9" y="92"/>
                  </a:cubicBezTo>
                  <a:cubicBezTo>
                    <a:pt x="10" y="94"/>
                    <a:pt x="22" y="100"/>
                    <a:pt x="22" y="87"/>
                  </a:cubicBezTo>
                  <a:cubicBezTo>
                    <a:pt x="22" y="73"/>
                    <a:pt x="22" y="73"/>
                    <a:pt x="22" y="73"/>
                  </a:cubicBezTo>
                  <a:cubicBezTo>
                    <a:pt x="58" y="41"/>
                    <a:pt x="58" y="41"/>
                    <a:pt x="58" y="41"/>
                  </a:cubicBezTo>
                  <a:cubicBezTo>
                    <a:pt x="105" y="75"/>
                    <a:pt x="105" y="75"/>
                    <a:pt x="105" y="75"/>
                  </a:cubicBezTo>
                  <a:cubicBezTo>
                    <a:pt x="117" y="109"/>
                    <a:pt x="117" y="109"/>
                    <a:pt x="117" y="109"/>
                  </a:cubicBezTo>
                  <a:cubicBezTo>
                    <a:pt x="135" y="196"/>
                    <a:pt x="135" y="196"/>
                    <a:pt x="135" y="196"/>
                  </a:cubicBezTo>
                  <a:cubicBezTo>
                    <a:pt x="213" y="237"/>
                    <a:pt x="213" y="237"/>
                    <a:pt x="213" y="237"/>
                  </a:cubicBezTo>
                  <a:lnTo>
                    <a:pt x="264" y="185"/>
                  </a:ln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21" name="Freeform 324"/>
            <p:cNvSpPr>
              <a:spLocks/>
            </p:cNvSpPr>
            <p:nvPr/>
          </p:nvSpPr>
          <p:spPr bwMode="auto">
            <a:xfrm rot="16200000">
              <a:off x="2241681" y="3294336"/>
              <a:ext cx="204017" cy="162697"/>
            </a:xfrm>
            <a:custGeom>
              <a:avLst/>
              <a:gdLst>
                <a:gd name="T0" fmla="*/ 125 w 125"/>
                <a:gd name="T1" fmla="*/ 34 h 100"/>
                <a:gd name="T2" fmla="*/ 70 w 125"/>
                <a:gd name="T3" fmla="*/ 4 h 100"/>
                <a:gd name="T4" fmla="*/ 48 w 125"/>
                <a:gd name="T5" fmla="*/ 11 h 100"/>
                <a:gd name="T6" fmla="*/ 7 w 125"/>
                <a:gd name="T7" fmla="*/ 58 h 100"/>
                <a:gd name="T8" fmla="*/ 2 w 125"/>
                <a:gd name="T9" fmla="*/ 73 h 100"/>
                <a:gd name="T10" fmla="*/ 8 w 125"/>
                <a:gd name="T11" fmla="*/ 92 h 100"/>
                <a:gd name="T12" fmla="*/ 22 w 125"/>
                <a:gd name="T13" fmla="*/ 87 h 100"/>
                <a:gd name="T14" fmla="*/ 21 w 125"/>
                <a:gd name="T15" fmla="*/ 73 h 100"/>
                <a:gd name="T16" fmla="*/ 58 w 125"/>
                <a:gd name="T17" fmla="*/ 42 h 100"/>
                <a:gd name="T18" fmla="*/ 105 w 125"/>
                <a:gd name="T19" fmla="*/ 7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00">
                  <a:moveTo>
                    <a:pt x="125" y="34"/>
                  </a:moveTo>
                  <a:cubicBezTo>
                    <a:pt x="125" y="34"/>
                    <a:pt x="83" y="8"/>
                    <a:pt x="70" y="4"/>
                  </a:cubicBezTo>
                  <a:cubicBezTo>
                    <a:pt x="57" y="0"/>
                    <a:pt x="54" y="5"/>
                    <a:pt x="48" y="11"/>
                  </a:cubicBezTo>
                  <a:cubicBezTo>
                    <a:pt x="43" y="17"/>
                    <a:pt x="11" y="54"/>
                    <a:pt x="7" y="58"/>
                  </a:cubicBezTo>
                  <a:cubicBezTo>
                    <a:pt x="2" y="63"/>
                    <a:pt x="0" y="67"/>
                    <a:pt x="2" y="73"/>
                  </a:cubicBezTo>
                  <a:cubicBezTo>
                    <a:pt x="4" y="78"/>
                    <a:pt x="7" y="89"/>
                    <a:pt x="8" y="92"/>
                  </a:cubicBezTo>
                  <a:cubicBezTo>
                    <a:pt x="9" y="95"/>
                    <a:pt x="22" y="100"/>
                    <a:pt x="22" y="87"/>
                  </a:cubicBezTo>
                  <a:cubicBezTo>
                    <a:pt x="21" y="74"/>
                    <a:pt x="21" y="73"/>
                    <a:pt x="21" y="73"/>
                  </a:cubicBezTo>
                  <a:cubicBezTo>
                    <a:pt x="58" y="42"/>
                    <a:pt x="58" y="42"/>
                    <a:pt x="58" y="42"/>
                  </a:cubicBezTo>
                  <a:cubicBezTo>
                    <a:pt x="105" y="75"/>
                    <a:pt x="105" y="75"/>
                    <a:pt x="105" y="75"/>
                  </a:cubicBezTo>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22" name="Freeform 325"/>
            <p:cNvSpPr>
              <a:spLocks noEditPoints="1"/>
            </p:cNvSpPr>
            <p:nvPr/>
          </p:nvSpPr>
          <p:spPr bwMode="auto">
            <a:xfrm rot="16200000">
              <a:off x="2211337" y="3240748"/>
              <a:ext cx="207890" cy="382209"/>
            </a:xfrm>
            <a:custGeom>
              <a:avLst/>
              <a:gdLst>
                <a:gd name="T0" fmla="*/ 121 w 127"/>
                <a:gd name="T1" fmla="*/ 10 h 234"/>
                <a:gd name="T2" fmla="*/ 107 w 127"/>
                <a:gd name="T3" fmla="*/ 3 h 234"/>
                <a:gd name="T4" fmla="*/ 101 w 127"/>
                <a:gd name="T5" fmla="*/ 0 h 234"/>
                <a:gd name="T6" fmla="*/ 0 w 127"/>
                <a:gd name="T7" fmla="*/ 203 h 234"/>
                <a:gd name="T8" fmla="*/ 0 w 127"/>
                <a:gd name="T9" fmla="*/ 203 h 234"/>
                <a:gd name="T10" fmla="*/ 1 w 127"/>
                <a:gd name="T11" fmla="*/ 219 h 234"/>
                <a:gd name="T12" fmla="*/ 1 w 127"/>
                <a:gd name="T13" fmla="*/ 234 h 234"/>
                <a:gd name="T14" fmla="*/ 13 w 127"/>
                <a:gd name="T15" fmla="*/ 225 h 234"/>
                <a:gd name="T16" fmla="*/ 13 w 127"/>
                <a:gd name="T17" fmla="*/ 225 h 234"/>
                <a:gd name="T18" fmla="*/ 26 w 127"/>
                <a:gd name="T19" fmla="*/ 216 h 234"/>
                <a:gd name="T20" fmla="*/ 26 w 127"/>
                <a:gd name="T21" fmla="*/ 216 h 234"/>
                <a:gd name="T22" fmla="*/ 127 w 127"/>
                <a:gd name="T23" fmla="*/ 13 h 234"/>
                <a:gd name="T24" fmla="*/ 121 w 127"/>
                <a:gd name="T25" fmla="*/ 10 h 234"/>
                <a:gd name="T26" fmla="*/ 25 w 127"/>
                <a:gd name="T27" fmla="*/ 204 h 234"/>
                <a:gd name="T28" fmla="*/ 24 w 127"/>
                <a:gd name="T29" fmla="*/ 213 h 234"/>
                <a:gd name="T30" fmla="*/ 25 w 127"/>
                <a:gd name="T31" fmla="*/ 204 h 234"/>
                <a:gd name="T32" fmla="*/ 24 w 127"/>
                <a:gd name="T33" fmla="*/ 214 h 234"/>
                <a:gd name="T34" fmla="*/ 24 w 127"/>
                <a:gd name="T35" fmla="*/ 21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7" h="234">
                  <a:moveTo>
                    <a:pt x="121" y="10"/>
                  </a:moveTo>
                  <a:cubicBezTo>
                    <a:pt x="107" y="3"/>
                    <a:pt x="107" y="3"/>
                    <a:pt x="107" y="3"/>
                  </a:cubicBezTo>
                  <a:cubicBezTo>
                    <a:pt x="101" y="0"/>
                    <a:pt x="101" y="0"/>
                    <a:pt x="101" y="0"/>
                  </a:cubicBezTo>
                  <a:cubicBezTo>
                    <a:pt x="0" y="203"/>
                    <a:pt x="0" y="203"/>
                    <a:pt x="0" y="203"/>
                  </a:cubicBezTo>
                  <a:cubicBezTo>
                    <a:pt x="0" y="203"/>
                    <a:pt x="0" y="203"/>
                    <a:pt x="0" y="203"/>
                  </a:cubicBezTo>
                  <a:cubicBezTo>
                    <a:pt x="1" y="219"/>
                    <a:pt x="1" y="219"/>
                    <a:pt x="1" y="219"/>
                  </a:cubicBezTo>
                  <a:cubicBezTo>
                    <a:pt x="1" y="234"/>
                    <a:pt x="1" y="234"/>
                    <a:pt x="1" y="234"/>
                  </a:cubicBezTo>
                  <a:cubicBezTo>
                    <a:pt x="13" y="225"/>
                    <a:pt x="13" y="225"/>
                    <a:pt x="13" y="225"/>
                  </a:cubicBezTo>
                  <a:cubicBezTo>
                    <a:pt x="13" y="225"/>
                    <a:pt x="13" y="225"/>
                    <a:pt x="13" y="225"/>
                  </a:cubicBezTo>
                  <a:cubicBezTo>
                    <a:pt x="26" y="216"/>
                    <a:pt x="26" y="216"/>
                    <a:pt x="26" y="216"/>
                  </a:cubicBezTo>
                  <a:cubicBezTo>
                    <a:pt x="26" y="216"/>
                    <a:pt x="26" y="216"/>
                    <a:pt x="26" y="216"/>
                  </a:cubicBezTo>
                  <a:cubicBezTo>
                    <a:pt x="127" y="13"/>
                    <a:pt x="127" y="13"/>
                    <a:pt x="127" y="13"/>
                  </a:cubicBezTo>
                  <a:lnTo>
                    <a:pt x="121" y="10"/>
                  </a:lnTo>
                  <a:close/>
                  <a:moveTo>
                    <a:pt x="25" y="204"/>
                  </a:moveTo>
                  <a:cubicBezTo>
                    <a:pt x="23" y="207"/>
                    <a:pt x="23" y="210"/>
                    <a:pt x="24" y="213"/>
                  </a:cubicBezTo>
                  <a:cubicBezTo>
                    <a:pt x="23" y="210"/>
                    <a:pt x="23" y="207"/>
                    <a:pt x="25" y="204"/>
                  </a:cubicBezTo>
                  <a:close/>
                  <a:moveTo>
                    <a:pt x="24" y="214"/>
                  </a:moveTo>
                  <a:cubicBezTo>
                    <a:pt x="24" y="214"/>
                    <a:pt x="24" y="214"/>
                    <a:pt x="24" y="214"/>
                  </a:cubicBezTo>
                </a:path>
              </a:pathLst>
            </a:custGeom>
            <a:solidFill>
              <a:srgbClr val="122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23" name="Freeform 326"/>
            <p:cNvSpPr>
              <a:spLocks/>
            </p:cNvSpPr>
            <p:nvPr/>
          </p:nvSpPr>
          <p:spPr bwMode="auto">
            <a:xfrm rot="16200000">
              <a:off x="2099644" y="3324035"/>
              <a:ext cx="51650" cy="41320"/>
            </a:xfrm>
            <a:custGeom>
              <a:avLst/>
              <a:gdLst>
                <a:gd name="T0" fmla="*/ 33 w 40"/>
                <a:gd name="T1" fmla="*/ 13 h 32"/>
                <a:gd name="T2" fmla="*/ 15 w 40"/>
                <a:gd name="T3" fmla="*/ 4 h 32"/>
                <a:gd name="T4" fmla="*/ 8 w 40"/>
                <a:gd name="T5" fmla="*/ 0 h 32"/>
                <a:gd name="T6" fmla="*/ 0 w 40"/>
                <a:gd name="T7" fmla="*/ 15 h 32"/>
                <a:gd name="T8" fmla="*/ 8 w 40"/>
                <a:gd name="T9" fmla="*/ 19 h 32"/>
                <a:gd name="T10" fmla="*/ 25 w 40"/>
                <a:gd name="T11" fmla="*/ 28 h 32"/>
                <a:gd name="T12" fmla="*/ 33 w 40"/>
                <a:gd name="T13" fmla="*/ 32 h 32"/>
                <a:gd name="T14" fmla="*/ 40 w 40"/>
                <a:gd name="T15" fmla="*/ 17 h 32"/>
                <a:gd name="T16" fmla="*/ 33 w 40"/>
                <a:gd name="T17"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2">
                  <a:moveTo>
                    <a:pt x="33" y="13"/>
                  </a:moveTo>
                  <a:lnTo>
                    <a:pt x="15" y="4"/>
                  </a:lnTo>
                  <a:lnTo>
                    <a:pt x="8" y="0"/>
                  </a:lnTo>
                  <a:lnTo>
                    <a:pt x="0" y="15"/>
                  </a:lnTo>
                  <a:lnTo>
                    <a:pt x="8" y="19"/>
                  </a:lnTo>
                  <a:lnTo>
                    <a:pt x="25" y="28"/>
                  </a:lnTo>
                  <a:lnTo>
                    <a:pt x="33" y="32"/>
                  </a:lnTo>
                  <a:lnTo>
                    <a:pt x="40" y="17"/>
                  </a:lnTo>
                  <a:lnTo>
                    <a:pt x="33" y="13"/>
                  </a:lnTo>
                  <a:close/>
                </a:path>
              </a:pathLst>
            </a:custGeom>
            <a:solidFill>
              <a:srgbClr val="1223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24" name="Freeform 327"/>
            <p:cNvSpPr>
              <a:spLocks/>
            </p:cNvSpPr>
            <p:nvPr/>
          </p:nvSpPr>
          <p:spPr bwMode="auto">
            <a:xfrm rot="16200000">
              <a:off x="2333359" y="3277550"/>
              <a:ext cx="210473" cy="236298"/>
            </a:xfrm>
            <a:custGeom>
              <a:avLst/>
              <a:gdLst>
                <a:gd name="T0" fmla="*/ 123 w 129"/>
                <a:gd name="T1" fmla="*/ 145 h 145"/>
                <a:gd name="T2" fmla="*/ 67 w 129"/>
                <a:gd name="T3" fmla="*/ 104 h 145"/>
                <a:gd name="T4" fmla="*/ 10 w 129"/>
                <a:gd name="T5" fmla="*/ 31 h 145"/>
                <a:gd name="T6" fmla="*/ 10 w 129"/>
                <a:gd name="T7" fmla="*/ 7 h 145"/>
                <a:gd name="T8" fmla="*/ 40 w 129"/>
                <a:gd name="T9" fmla="*/ 21 h 145"/>
                <a:gd name="T10" fmla="*/ 111 w 129"/>
                <a:gd name="T11" fmla="*/ 62 h 145"/>
                <a:gd name="T12" fmla="*/ 123 w 129"/>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29" h="145">
                  <a:moveTo>
                    <a:pt x="123" y="145"/>
                  </a:moveTo>
                  <a:cubicBezTo>
                    <a:pt x="123" y="145"/>
                    <a:pt x="85" y="128"/>
                    <a:pt x="67" y="104"/>
                  </a:cubicBezTo>
                  <a:cubicBezTo>
                    <a:pt x="48" y="81"/>
                    <a:pt x="10" y="31"/>
                    <a:pt x="10" y="31"/>
                  </a:cubicBezTo>
                  <a:cubicBezTo>
                    <a:pt x="10" y="31"/>
                    <a:pt x="0" y="14"/>
                    <a:pt x="10" y="7"/>
                  </a:cubicBezTo>
                  <a:cubicBezTo>
                    <a:pt x="20" y="0"/>
                    <a:pt x="40" y="21"/>
                    <a:pt x="40" y="21"/>
                  </a:cubicBezTo>
                  <a:cubicBezTo>
                    <a:pt x="40" y="21"/>
                    <a:pt x="72" y="70"/>
                    <a:pt x="111" y="62"/>
                  </a:cubicBezTo>
                  <a:cubicBezTo>
                    <a:pt x="129" y="71"/>
                    <a:pt x="123" y="145"/>
                    <a:pt x="123" y="145"/>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25" name="Freeform 328"/>
            <p:cNvSpPr>
              <a:spLocks/>
            </p:cNvSpPr>
            <p:nvPr/>
          </p:nvSpPr>
          <p:spPr bwMode="auto">
            <a:xfrm rot="16200000">
              <a:off x="2464420" y="3093548"/>
              <a:ext cx="160115" cy="171736"/>
            </a:xfrm>
            <a:custGeom>
              <a:avLst/>
              <a:gdLst>
                <a:gd name="T0" fmla="*/ 39 w 124"/>
                <a:gd name="T1" fmla="*/ 133 h 133"/>
                <a:gd name="T2" fmla="*/ 124 w 124"/>
                <a:gd name="T3" fmla="*/ 35 h 133"/>
                <a:gd name="T4" fmla="*/ 86 w 124"/>
                <a:gd name="T5" fmla="*/ 0 h 133"/>
                <a:gd name="T6" fmla="*/ 0 w 124"/>
                <a:gd name="T7" fmla="*/ 100 h 133"/>
                <a:gd name="T8" fmla="*/ 39 w 124"/>
                <a:gd name="T9" fmla="*/ 133 h 133"/>
              </a:gdLst>
              <a:ahLst/>
              <a:cxnLst>
                <a:cxn ang="0">
                  <a:pos x="T0" y="T1"/>
                </a:cxn>
                <a:cxn ang="0">
                  <a:pos x="T2" y="T3"/>
                </a:cxn>
                <a:cxn ang="0">
                  <a:pos x="T4" y="T5"/>
                </a:cxn>
                <a:cxn ang="0">
                  <a:pos x="T6" y="T7"/>
                </a:cxn>
                <a:cxn ang="0">
                  <a:pos x="T8" y="T9"/>
                </a:cxn>
              </a:cxnLst>
              <a:rect l="0" t="0" r="r" b="b"/>
              <a:pathLst>
                <a:path w="124" h="133">
                  <a:moveTo>
                    <a:pt x="39" y="133"/>
                  </a:moveTo>
                  <a:lnTo>
                    <a:pt x="124" y="35"/>
                  </a:lnTo>
                  <a:lnTo>
                    <a:pt x="86" y="0"/>
                  </a:lnTo>
                  <a:lnTo>
                    <a:pt x="0" y="100"/>
                  </a:lnTo>
                  <a:lnTo>
                    <a:pt x="39" y="133"/>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26" name="Freeform 329"/>
            <p:cNvSpPr>
              <a:spLocks/>
            </p:cNvSpPr>
            <p:nvPr/>
          </p:nvSpPr>
          <p:spPr bwMode="auto">
            <a:xfrm rot="16200000">
              <a:off x="2878264" y="2208398"/>
              <a:ext cx="670155" cy="1452650"/>
            </a:xfrm>
            <a:custGeom>
              <a:avLst/>
              <a:gdLst>
                <a:gd name="T0" fmla="*/ 0 w 410"/>
                <a:gd name="T1" fmla="*/ 581 h 890"/>
                <a:gd name="T2" fmla="*/ 214 w 410"/>
                <a:gd name="T3" fmla="*/ 504 h 890"/>
                <a:gd name="T4" fmla="*/ 28 w 410"/>
                <a:gd name="T5" fmla="*/ 86 h 890"/>
                <a:gd name="T6" fmla="*/ 107 w 410"/>
                <a:gd name="T7" fmla="*/ 0 h 890"/>
                <a:gd name="T8" fmla="*/ 379 w 410"/>
                <a:gd name="T9" fmla="*/ 330 h 890"/>
                <a:gd name="T10" fmla="*/ 397 w 410"/>
                <a:gd name="T11" fmla="*/ 640 h 890"/>
                <a:gd name="T12" fmla="*/ 171 w 410"/>
                <a:gd name="T13" fmla="*/ 844 h 890"/>
                <a:gd name="T14" fmla="*/ 0 w 410"/>
                <a:gd name="T15" fmla="*/ 581 h 8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890">
                  <a:moveTo>
                    <a:pt x="0" y="581"/>
                  </a:moveTo>
                  <a:cubicBezTo>
                    <a:pt x="0" y="581"/>
                    <a:pt x="145" y="566"/>
                    <a:pt x="214" y="504"/>
                  </a:cubicBezTo>
                  <a:cubicBezTo>
                    <a:pt x="282" y="442"/>
                    <a:pt x="179" y="209"/>
                    <a:pt x="28" y="86"/>
                  </a:cubicBezTo>
                  <a:cubicBezTo>
                    <a:pt x="72" y="34"/>
                    <a:pt x="107" y="0"/>
                    <a:pt x="107" y="0"/>
                  </a:cubicBezTo>
                  <a:cubicBezTo>
                    <a:pt x="107" y="0"/>
                    <a:pt x="348" y="200"/>
                    <a:pt x="379" y="330"/>
                  </a:cubicBezTo>
                  <a:cubicBezTo>
                    <a:pt x="410" y="459"/>
                    <a:pt x="397" y="640"/>
                    <a:pt x="397" y="640"/>
                  </a:cubicBezTo>
                  <a:cubicBezTo>
                    <a:pt x="397" y="640"/>
                    <a:pt x="243" y="797"/>
                    <a:pt x="171" y="844"/>
                  </a:cubicBezTo>
                  <a:cubicBezTo>
                    <a:pt x="98" y="890"/>
                    <a:pt x="0" y="581"/>
                    <a:pt x="0" y="581"/>
                  </a:cubicBezTo>
                  <a:close/>
                </a:path>
              </a:pathLst>
            </a:custGeom>
            <a:solidFill>
              <a:srgbClr val="9EACB4"/>
            </a:solidFill>
            <a:ln>
              <a:noFill/>
            </a:ln>
            <a:extLst/>
          </p:spPr>
          <p:txBody>
            <a:bodyPr vert="horz" wrap="square" lIns="91299" tIns="45649" rIns="91299" bIns="45649" numCol="1" anchor="t" anchorCtr="0" compatLnSpc="1">
              <a:prstTxWarp prst="textNoShape">
                <a:avLst/>
              </a:prstTxWarp>
            </a:bodyPr>
            <a:lstStyle/>
            <a:p>
              <a:endParaRPr lang="en-US" sz="1798" kern="0">
                <a:solidFill>
                  <a:srgbClr val="9EACB4"/>
                </a:solidFill>
                <a:latin typeface="Questrial"/>
              </a:endParaRPr>
            </a:p>
          </p:txBody>
        </p:sp>
        <p:sp>
          <p:nvSpPr>
            <p:cNvPr id="327" name="Freeform 330"/>
            <p:cNvSpPr>
              <a:spLocks/>
            </p:cNvSpPr>
            <p:nvPr/>
          </p:nvSpPr>
          <p:spPr bwMode="auto">
            <a:xfrm rot="16200000">
              <a:off x="2920875" y="2165787"/>
              <a:ext cx="530702" cy="1398418"/>
            </a:xfrm>
            <a:custGeom>
              <a:avLst/>
              <a:gdLst>
                <a:gd name="T0" fmla="*/ 237 w 325"/>
                <a:gd name="T1" fmla="*/ 615 h 857"/>
                <a:gd name="T2" fmla="*/ 218 w 325"/>
                <a:gd name="T3" fmla="*/ 305 h 857"/>
                <a:gd name="T4" fmla="*/ 0 w 325"/>
                <a:gd name="T5" fmla="*/ 23 h 857"/>
                <a:gd name="T6" fmla="*/ 22 w 325"/>
                <a:gd name="T7" fmla="*/ 0 h 857"/>
                <a:gd name="T8" fmla="*/ 294 w 325"/>
                <a:gd name="T9" fmla="*/ 330 h 857"/>
                <a:gd name="T10" fmla="*/ 312 w 325"/>
                <a:gd name="T11" fmla="*/ 640 h 857"/>
                <a:gd name="T12" fmla="*/ 86 w 325"/>
                <a:gd name="T13" fmla="*/ 844 h 857"/>
                <a:gd name="T14" fmla="*/ 20 w 325"/>
                <a:gd name="T15" fmla="*/ 812 h 857"/>
                <a:gd name="T16" fmla="*/ 237 w 325"/>
                <a:gd name="T17" fmla="*/ 615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857">
                  <a:moveTo>
                    <a:pt x="237" y="615"/>
                  </a:moveTo>
                  <a:cubicBezTo>
                    <a:pt x="237" y="615"/>
                    <a:pt x="249" y="435"/>
                    <a:pt x="218" y="305"/>
                  </a:cubicBezTo>
                  <a:cubicBezTo>
                    <a:pt x="197" y="215"/>
                    <a:pt x="73" y="90"/>
                    <a:pt x="0" y="23"/>
                  </a:cubicBezTo>
                  <a:cubicBezTo>
                    <a:pt x="13" y="8"/>
                    <a:pt x="22" y="0"/>
                    <a:pt x="22" y="0"/>
                  </a:cubicBezTo>
                  <a:cubicBezTo>
                    <a:pt x="22" y="0"/>
                    <a:pt x="263" y="200"/>
                    <a:pt x="294" y="330"/>
                  </a:cubicBezTo>
                  <a:cubicBezTo>
                    <a:pt x="325" y="459"/>
                    <a:pt x="312" y="640"/>
                    <a:pt x="312" y="640"/>
                  </a:cubicBezTo>
                  <a:cubicBezTo>
                    <a:pt x="312" y="640"/>
                    <a:pt x="158" y="797"/>
                    <a:pt x="86" y="844"/>
                  </a:cubicBezTo>
                  <a:cubicBezTo>
                    <a:pt x="65" y="857"/>
                    <a:pt x="42" y="841"/>
                    <a:pt x="20" y="812"/>
                  </a:cubicBezTo>
                  <a:cubicBezTo>
                    <a:pt x="96" y="759"/>
                    <a:pt x="237" y="615"/>
                    <a:pt x="237" y="615"/>
                  </a:cubicBezTo>
                  <a:close/>
                </a:path>
              </a:pathLst>
            </a:custGeom>
            <a:solidFill>
              <a:srgbClr val="7B8E99"/>
            </a:solidFill>
            <a:ln>
              <a:noFill/>
            </a:ln>
            <a:extLst/>
          </p:spPr>
          <p:txBody>
            <a:bodyPr vert="horz" wrap="square" lIns="91299" tIns="45649" rIns="91299" bIns="45649" numCol="1" anchor="t" anchorCtr="0" compatLnSpc="1">
              <a:prstTxWarp prst="textNoShape">
                <a:avLst/>
              </a:prstTxWarp>
            </a:bodyPr>
            <a:lstStyle/>
            <a:p>
              <a:endParaRPr lang="en-US" sz="1798"/>
            </a:p>
          </p:txBody>
        </p:sp>
        <p:sp>
          <p:nvSpPr>
            <p:cNvPr id="328" name="Freeform 331"/>
            <p:cNvSpPr>
              <a:spLocks/>
            </p:cNvSpPr>
            <p:nvPr/>
          </p:nvSpPr>
          <p:spPr bwMode="auto">
            <a:xfrm rot="16200000">
              <a:off x="2966070" y="4203372"/>
              <a:ext cx="299569" cy="477760"/>
            </a:xfrm>
            <a:custGeom>
              <a:avLst/>
              <a:gdLst>
                <a:gd name="T0" fmla="*/ 107 w 183"/>
                <a:gd name="T1" fmla="*/ 293 h 293"/>
                <a:gd name="T2" fmla="*/ 21 w 183"/>
                <a:gd name="T3" fmla="*/ 181 h 293"/>
                <a:gd name="T4" fmla="*/ 17 w 183"/>
                <a:gd name="T5" fmla="*/ 107 h 293"/>
                <a:gd name="T6" fmla="*/ 33 w 183"/>
                <a:gd name="T7" fmla="*/ 31 h 293"/>
                <a:gd name="T8" fmla="*/ 36 w 183"/>
                <a:gd name="T9" fmla="*/ 35 h 293"/>
                <a:gd name="T10" fmla="*/ 45 w 183"/>
                <a:gd name="T11" fmla="*/ 11 h 293"/>
                <a:gd name="T12" fmla="*/ 59 w 183"/>
                <a:gd name="T13" fmla="*/ 30 h 293"/>
                <a:gd name="T14" fmla="*/ 73 w 183"/>
                <a:gd name="T15" fmla="*/ 1 h 293"/>
                <a:gd name="T16" fmla="*/ 91 w 183"/>
                <a:gd name="T17" fmla="*/ 30 h 293"/>
                <a:gd name="T18" fmla="*/ 107 w 183"/>
                <a:gd name="T19" fmla="*/ 3 h 293"/>
                <a:gd name="T20" fmla="*/ 125 w 183"/>
                <a:gd name="T21" fmla="*/ 35 h 293"/>
                <a:gd name="T22" fmla="*/ 133 w 183"/>
                <a:gd name="T23" fmla="*/ 130 h 293"/>
                <a:gd name="T24" fmla="*/ 138 w 183"/>
                <a:gd name="T25" fmla="*/ 53 h 293"/>
                <a:gd name="T26" fmla="*/ 161 w 183"/>
                <a:gd name="T27" fmla="*/ 75 h 293"/>
                <a:gd name="T28" fmla="*/ 179 w 183"/>
                <a:gd name="T29" fmla="*/ 176 h 293"/>
                <a:gd name="T30" fmla="*/ 169 w 183"/>
                <a:gd name="T31" fmla="*/ 270 h 293"/>
                <a:gd name="T32" fmla="*/ 107 w 183"/>
                <a:gd name="T33"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293">
                  <a:moveTo>
                    <a:pt x="107" y="293"/>
                  </a:moveTo>
                  <a:cubicBezTo>
                    <a:pt x="107" y="293"/>
                    <a:pt x="43" y="214"/>
                    <a:pt x="21" y="181"/>
                  </a:cubicBezTo>
                  <a:cubicBezTo>
                    <a:pt x="0" y="148"/>
                    <a:pt x="14" y="142"/>
                    <a:pt x="17" y="107"/>
                  </a:cubicBezTo>
                  <a:cubicBezTo>
                    <a:pt x="21" y="72"/>
                    <a:pt x="20" y="39"/>
                    <a:pt x="33" y="31"/>
                  </a:cubicBezTo>
                  <a:cubicBezTo>
                    <a:pt x="36" y="35"/>
                    <a:pt x="36" y="35"/>
                    <a:pt x="36" y="35"/>
                  </a:cubicBezTo>
                  <a:cubicBezTo>
                    <a:pt x="36" y="35"/>
                    <a:pt x="35" y="17"/>
                    <a:pt x="45" y="11"/>
                  </a:cubicBezTo>
                  <a:cubicBezTo>
                    <a:pt x="56" y="6"/>
                    <a:pt x="58" y="21"/>
                    <a:pt x="59" y="30"/>
                  </a:cubicBezTo>
                  <a:cubicBezTo>
                    <a:pt x="58" y="10"/>
                    <a:pt x="63" y="2"/>
                    <a:pt x="73" y="1"/>
                  </a:cubicBezTo>
                  <a:cubicBezTo>
                    <a:pt x="83" y="0"/>
                    <a:pt x="89" y="15"/>
                    <a:pt x="91" y="30"/>
                  </a:cubicBezTo>
                  <a:cubicBezTo>
                    <a:pt x="90" y="13"/>
                    <a:pt x="99" y="5"/>
                    <a:pt x="107" y="3"/>
                  </a:cubicBezTo>
                  <a:cubicBezTo>
                    <a:pt x="114" y="1"/>
                    <a:pt x="127" y="9"/>
                    <a:pt x="125" y="35"/>
                  </a:cubicBezTo>
                  <a:cubicBezTo>
                    <a:pt x="123" y="60"/>
                    <a:pt x="133" y="130"/>
                    <a:pt x="133" y="130"/>
                  </a:cubicBezTo>
                  <a:cubicBezTo>
                    <a:pt x="133" y="130"/>
                    <a:pt x="138" y="58"/>
                    <a:pt x="138" y="53"/>
                  </a:cubicBezTo>
                  <a:cubicBezTo>
                    <a:pt x="137" y="48"/>
                    <a:pt x="160" y="42"/>
                    <a:pt x="161" y="75"/>
                  </a:cubicBezTo>
                  <a:cubicBezTo>
                    <a:pt x="161" y="108"/>
                    <a:pt x="174" y="145"/>
                    <a:pt x="179" y="176"/>
                  </a:cubicBezTo>
                  <a:cubicBezTo>
                    <a:pt x="183" y="208"/>
                    <a:pt x="183" y="256"/>
                    <a:pt x="169" y="270"/>
                  </a:cubicBezTo>
                  <a:cubicBezTo>
                    <a:pt x="119" y="288"/>
                    <a:pt x="107" y="293"/>
                    <a:pt x="107" y="293"/>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29" name="Freeform 332"/>
            <p:cNvSpPr>
              <a:spLocks/>
            </p:cNvSpPr>
            <p:nvPr/>
          </p:nvSpPr>
          <p:spPr bwMode="auto">
            <a:xfrm rot="16200000">
              <a:off x="3181707" y="3043834"/>
              <a:ext cx="738592" cy="679194"/>
            </a:xfrm>
            <a:custGeom>
              <a:avLst/>
              <a:gdLst>
                <a:gd name="T0" fmla="*/ 301 w 452"/>
                <a:gd name="T1" fmla="*/ 9 h 416"/>
                <a:gd name="T2" fmla="*/ 230 w 452"/>
                <a:gd name="T3" fmla="*/ 25 h 416"/>
                <a:gd name="T4" fmla="*/ 27 w 452"/>
                <a:gd name="T5" fmla="*/ 211 h 416"/>
                <a:gd name="T6" fmla="*/ 9 w 452"/>
                <a:gd name="T7" fmla="*/ 278 h 416"/>
                <a:gd name="T8" fmla="*/ 69 w 452"/>
                <a:gd name="T9" fmla="*/ 394 h 416"/>
                <a:gd name="T10" fmla="*/ 126 w 452"/>
                <a:gd name="T11" fmla="*/ 402 h 416"/>
                <a:gd name="T12" fmla="*/ 248 w 452"/>
                <a:gd name="T13" fmla="*/ 317 h 416"/>
                <a:gd name="T14" fmla="*/ 319 w 452"/>
                <a:gd name="T15" fmla="*/ 254 h 416"/>
                <a:gd name="T16" fmla="*/ 435 w 452"/>
                <a:gd name="T17" fmla="*/ 119 h 416"/>
                <a:gd name="T18" fmla="*/ 430 w 452"/>
                <a:gd name="T19" fmla="*/ 67 h 416"/>
                <a:gd name="T20" fmla="*/ 301 w 452"/>
                <a:gd name="T21" fmla="*/ 9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416">
                  <a:moveTo>
                    <a:pt x="301" y="9"/>
                  </a:moveTo>
                  <a:cubicBezTo>
                    <a:pt x="282" y="0"/>
                    <a:pt x="250" y="8"/>
                    <a:pt x="230" y="25"/>
                  </a:cubicBezTo>
                  <a:cubicBezTo>
                    <a:pt x="27" y="211"/>
                    <a:pt x="27" y="211"/>
                    <a:pt x="27" y="211"/>
                  </a:cubicBezTo>
                  <a:cubicBezTo>
                    <a:pt x="8" y="229"/>
                    <a:pt x="0" y="259"/>
                    <a:pt x="9" y="278"/>
                  </a:cubicBezTo>
                  <a:cubicBezTo>
                    <a:pt x="69" y="394"/>
                    <a:pt x="69" y="394"/>
                    <a:pt x="69" y="394"/>
                  </a:cubicBezTo>
                  <a:cubicBezTo>
                    <a:pt x="79" y="413"/>
                    <a:pt x="104" y="416"/>
                    <a:pt x="126" y="402"/>
                  </a:cubicBezTo>
                  <a:cubicBezTo>
                    <a:pt x="248" y="317"/>
                    <a:pt x="248" y="317"/>
                    <a:pt x="248" y="317"/>
                  </a:cubicBezTo>
                  <a:cubicBezTo>
                    <a:pt x="270" y="302"/>
                    <a:pt x="302" y="273"/>
                    <a:pt x="319" y="254"/>
                  </a:cubicBezTo>
                  <a:cubicBezTo>
                    <a:pt x="435" y="119"/>
                    <a:pt x="435" y="119"/>
                    <a:pt x="435" y="119"/>
                  </a:cubicBezTo>
                  <a:cubicBezTo>
                    <a:pt x="452" y="100"/>
                    <a:pt x="450" y="76"/>
                    <a:pt x="430" y="67"/>
                  </a:cubicBezTo>
                  <a:lnTo>
                    <a:pt x="301" y="9"/>
                  </a:lnTo>
                  <a:close/>
                </a:path>
              </a:pathLst>
            </a:custGeom>
            <a:solidFill>
              <a:srgbClr val="9EACB4"/>
            </a:solidFill>
            <a:ln>
              <a:noFill/>
            </a:ln>
            <a:extLst/>
          </p:spPr>
          <p:txBody>
            <a:bodyPr vert="horz" wrap="square" lIns="91299" tIns="45649" rIns="91299" bIns="45649" numCol="1" anchor="t" anchorCtr="0" compatLnSpc="1">
              <a:prstTxWarp prst="textNoShape">
                <a:avLst/>
              </a:prstTxWarp>
            </a:bodyPr>
            <a:lstStyle/>
            <a:p>
              <a:endParaRPr lang="en-US" sz="1798" kern="0">
                <a:solidFill>
                  <a:srgbClr val="9EACB4"/>
                </a:solidFill>
                <a:latin typeface="Questrial"/>
              </a:endParaRPr>
            </a:p>
          </p:txBody>
        </p:sp>
        <p:sp>
          <p:nvSpPr>
            <p:cNvPr id="330" name="Freeform 333"/>
            <p:cNvSpPr>
              <a:spLocks/>
            </p:cNvSpPr>
            <p:nvPr/>
          </p:nvSpPr>
          <p:spPr bwMode="auto">
            <a:xfrm rot="16200000">
              <a:off x="3359253" y="2832716"/>
              <a:ext cx="776039" cy="797989"/>
            </a:xfrm>
            <a:custGeom>
              <a:avLst/>
              <a:gdLst>
                <a:gd name="T0" fmla="*/ 391 w 476"/>
                <a:gd name="T1" fmla="*/ 104 h 489"/>
                <a:gd name="T2" fmla="*/ 85 w 476"/>
                <a:gd name="T3" fmla="*/ 77 h 489"/>
                <a:gd name="T4" fmla="*/ 84 w 476"/>
                <a:gd name="T5" fmla="*/ 385 h 489"/>
                <a:gd name="T6" fmla="*/ 390 w 476"/>
                <a:gd name="T7" fmla="*/ 411 h 489"/>
                <a:gd name="T8" fmla="*/ 391 w 476"/>
                <a:gd name="T9" fmla="*/ 104 h 489"/>
              </a:gdLst>
              <a:ahLst/>
              <a:cxnLst>
                <a:cxn ang="0">
                  <a:pos x="T0" y="T1"/>
                </a:cxn>
                <a:cxn ang="0">
                  <a:pos x="T2" y="T3"/>
                </a:cxn>
                <a:cxn ang="0">
                  <a:pos x="T4" y="T5"/>
                </a:cxn>
                <a:cxn ang="0">
                  <a:pos x="T6" y="T7"/>
                </a:cxn>
                <a:cxn ang="0">
                  <a:pos x="T8" y="T9"/>
                </a:cxn>
              </a:cxnLst>
              <a:rect l="0" t="0" r="r" b="b"/>
              <a:pathLst>
                <a:path w="476" h="489">
                  <a:moveTo>
                    <a:pt x="391" y="104"/>
                  </a:moveTo>
                  <a:cubicBezTo>
                    <a:pt x="307" y="11"/>
                    <a:pt x="170" y="0"/>
                    <a:pt x="85" y="77"/>
                  </a:cubicBezTo>
                  <a:cubicBezTo>
                    <a:pt x="0" y="155"/>
                    <a:pt x="0" y="292"/>
                    <a:pt x="84" y="385"/>
                  </a:cubicBezTo>
                  <a:cubicBezTo>
                    <a:pt x="169" y="477"/>
                    <a:pt x="306" y="489"/>
                    <a:pt x="390" y="411"/>
                  </a:cubicBezTo>
                  <a:cubicBezTo>
                    <a:pt x="475" y="334"/>
                    <a:pt x="476" y="196"/>
                    <a:pt x="391" y="104"/>
                  </a:cubicBezTo>
                  <a:close/>
                </a:path>
              </a:pathLst>
            </a:custGeom>
            <a:solidFill>
              <a:srgbClr val="264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31" name="Freeform 334"/>
            <p:cNvSpPr>
              <a:spLocks/>
            </p:cNvSpPr>
            <p:nvPr/>
          </p:nvSpPr>
          <p:spPr bwMode="auto">
            <a:xfrm rot="16200000">
              <a:off x="3445766" y="2919229"/>
              <a:ext cx="655952" cy="745049"/>
            </a:xfrm>
            <a:custGeom>
              <a:avLst/>
              <a:gdLst>
                <a:gd name="T0" fmla="*/ 179 w 402"/>
                <a:gd name="T1" fmla="*/ 296 h 457"/>
                <a:gd name="T2" fmla="*/ 168 w 402"/>
                <a:gd name="T3" fmla="*/ 0 h 457"/>
                <a:gd name="T4" fmla="*/ 85 w 402"/>
                <a:gd name="T5" fmla="*/ 45 h 457"/>
                <a:gd name="T6" fmla="*/ 84 w 402"/>
                <a:gd name="T7" fmla="*/ 353 h 457"/>
                <a:gd name="T8" fmla="*/ 390 w 402"/>
                <a:gd name="T9" fmla="*/ 379 h 457"/>
                <a:gd name="T10" fmla="*/ 402 w 402"/>
                <a:gd name="T11" fmla="*/ 368 h 457"/>
                <a:gd name="T12" fmla="*/ 179 w 402"/>
                <a:gd name="T13" fmla="*/ 296 h 457"/>
              </a:gdLst>
              <a:ahLst/>
              <a:cxnLst>
                <a:cxn ang="0">
                  <a:pos x="T0" y="T1"/>
                </a:cxn>
                <a:cxn ang="0">
                  <a:pos x="T2" y="T3"/>
                </a:cxn>
                <a:cxn ang="0">
                  <a:pos x="T4" y="T5"/>
                </a:cxn>
                <a:cxn ang="0">
                  <a:pos x="T6" y="T7"/>
                </a:cxn>
                <a:cxn ang="0">
                  <a:pos x="T8" y="T9"/>
                </a:cxn>
                <a:cxn ang="0">
                  <a:pos x="T10" y="T11"/>
                </a:cxn>
                <a:cxn ang="0">
                  <a:pos x="T12" y="T13"/>
                </a:cxn>
              </a:cxnLst>
              <a:rect l="0" t="0" r="r" b="b"/>
              <a:pathLst>
                <a:path w="402" h="457">
                  <a:moveTo>
                    <a:pt x="179" y="296"/>
                  </a:moveTo>
                  <a:cubicBezTo>
                    <a:pt x="99" y="209"/>
                    <a:pt x="95" y="79"/>
                    <a:pt x="168" y="0"/>
                  </a:cubicBezTo>
                  <a:cubicBezTo>
                    <a:pt x="138" y="8"/>
                    <a:pt x="109" y="23"/>
                    <a:pt x="85" y="45"/>
                  </a:cubicBezTo>
                  <a:cubicBezTo>
                    <a:pt x="0" y="123"/>
                    <a:pt x="0" y="260"/>
                    <a:pt x="84" y="353"/>
                  </a:cubicBezTo>
                  <a:cubicBezTo>
                    <a:pt x="169" y="445"/>
                    <a:pt x="306" y="457"/>
                    <a:pt x="390" y="379"/>
                  </a:cubicBezTo>
                  <a:cubicBezTo>
                    <a:pt x="395" y="376"/>
                    <a:pt x="398" y="372"/>
                    <a:pt x="402" y="368"/>
                  </a:cubicBezTo>
                  <a:cubicBezTo>
                    <a:pt x="326" y="387"/>
                    <a:pt x="239" y="362"/>
                    <a:pt x="179" y="296"/>
                  </a:cubicBezTo>
                  <a:close/>
                </a:path>
              </a:pathLst>
            </a:custGeom>
            <a:solidFill>
              <a:srgbClr val="0725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32" name="Freeform 335"/>
            <p:cNvSpPr>
              <a:spLocks/>
            </p:cNvSpPr>
            <p:nvPr/>
          </p:nvSpPr>
          <p:spPr bwMode="auto">
            <a:xfrm rot="16200000">
              <a:off x="1873030" y="3279487"/>
              <a:ext cx="125251" cy="180775"/>
            </a:xfrm>
            <a:custGeom>
              <a:avLst/>
              <a:gdLst>
                <a:gd name="T0" fmla="*/ 97 w 97"/>
                <a:gd name="T1" fmla="*/ 19 h 140"/>
                <a:gd name="T2" fmla="*/ 47 w 97"/>
                <a:gd name="T3" fmla="*/ 140 h 140"/>
                <a:gd name="T4" fmla="*/ 0 w 97"/>
                <a:gd name="T5" fmla="*/ 122 h 140"/>
                <a:gd name="T6" fmla="*/ 51 w 97"/>
                <a:gd name="T7" fmla="*/ 0 h 140"/>
                <a:gd name="T8" fmla="*/ 97 w 97"/>
                <a:gd name="T9" fmla="*/ 19 h 140"/>
              </a:gdLst>
              <a:ahLst/>
              <a:cxnLst>
                <a:cxn ang="0">
                  <a:pos x="T0" y="T1"/>
                </a:cxn>
                <a:cxn ang="0">
                  <a:pos x="T2" y="T3"/>
                </a:cxn>
                <a:cxn ang="0">
                  <a:pos x="T4" y="T5"/>
                </a:cxn>
                <a:cxn ang="0">
                  <a:pos x="T6" y="T7"/>
                </a:cxn>
                <a:cxn ang="0">
                  <a:pos x="T8" y="T9"/>
                </a:cxn>
              </a:cxnLst>
              <a:rect l="0" t="0" r="r" b="b"/>
              <a:pathLst>
                <a:path w="97" h="140">
                  <a:moveTo>
                    <a:pt x="97" y="19"/>
                  </a:moveTo>
                  <a:lnTo>
                    <a:pt x="47" y="140"/>
                  </a:lnTo>
                  <a:lnTo>
                    <a:pt x="0" y="122"/>
                  </a:lnTo>
                  <a:lnTo>
                    <a:pt x="51" y="0"/>
                  </a:lnTo>
                  <a:lnTo>
                    <a:pt x="97" y="19"/>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33" name="Freeform 336"/>
            <p:cNvSpPr>
              <a:spLocks/>
            </p:cNvSpPr>
            <p:nvPr/>
          </p:nvSpPr>
          <p:spPr bwMode="auto">
            <a:xfrm rot="16200000">
              <a:off x="1159616" y="2296204"/>
              <a:ext cx="1289954" cy="871590"/>
            </a:xfrm>
            <a:custGeom>
              <a:avLst/>
              <a:gdLst>
                <a:gd name="T0" fmla="*/ 469 w 790"/>
                <a:gd name="T1" fmla="*/ 51 h 534"/>
                <a:gd name="T2" fmla="*/ 497 w 790"/>
                <a:gd name="T3" fmla="*/ 277 h 534"/>
                <a:gd name="T4" fmla="*/ 41 w 790"/>
                <a:gd name="T5" fmla="*/ 300 h 534"/>
                <a:gd name="T6" fmla="*/ 0 w 790"/>
                <a:gd name="T7" fmla="*/ 409 h 534"/>
                <a:gd name="T8" fmla="*/ 417 w 790"/>
                <a:gd name="T9" fmla="*/ 503 h 534"/>
                <a:gd name="T10" fmla="*/ 702 w 790"/>
                <a:gd name="T11" fmla="*/ 379 h 534"/>
                <a:gd name="T12" fmla="*/ 781 w 790"/>
                <a:gd name="T13" fmla="*/ 85 h 534"/>
                <a:gd name="T14" fmla="*/ 469 w 790"/>
                <a:gd name="T15" fmla="*/ 51 h 5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0" h="534">
                  <a:moveTo>
                    <a:pt x="469" y="51"/>
                  </a:moveTo>
                  <a:cubicBezTo>
                    <a:pt x="469" y="51"/>
                    <a:pt x="522" y="188"/>
                    <a:pt x="497" y="277"/>
                  </a:cubicBezTo>
                  <a:cubicBezTo>
                    <a:pt x="473" y="366"/>
                    <a:pt x="219" y="379"/>
                    <a:pt x="41" y="300"/>
                  </a:cubicBezTo>
                  <a:cubicBezTo>
                    <a:pt x="15" y="363"/>
                    <a:pt x="0" y="409"/>
                    <a:pt x="0" y="409"/>
                  </a:cubicBezTo>
                  <a:cubicBezTo>
                    <a:pt x="0" y="409"/>
                    <a:pt x="287" y="534"/>
                    <a:pt x="417" y="503"/>
                  </a:cubicBezTo>
                  <a:cubicBezTo>
                    <a:pt x="546" y="472"/>
                    <a:pt x="702" y="379"/>
                    <a:pt x="702" y="379"/>
                  </a:cubicBezTo>
                  <a:cubicBezTo>
                    <a:pt x="702" y="379"/>
                    <a:pt x="773" y="171"/>
                    <a:pt x="781" y="85"/>
                  </a:cubicBezTo>
                  <a:cubicBezTo>
                    <a:pt x="790" y="0"/>
                    <a:pt x="469" y="51"/>
                    <a:pt x="469" y="51"/>
                  </a:cubicBezTo>
                  <a:close/>
                </a:path>
              </a:pathLst>
            </a:custGeom>
            <a:solidFill>
              <a:schemeClr val="tx2"/>
            </a:solidFill>
            <a:ln>
              <a:noFill/>
            </a:ln>
            <a:extLst/>
          </p:spPr>
          <p:txBody>
            <a:bodyPr vert="horz" wrap="square" lIns="91299" tIns="45649" rIns="91299" bIns="45649" numCol="1" anchor="t" anchorCtr="0" compatLnSpc="1">
              <a:prstTxWarp prst="textNoShape">
                <a:avLst/>
              </a:prstTxWarp>
            </a:bodyPr>
            <a:lstStyle/>
            <a:p>
              <a:endParaRPr lang="en-US" sz="1798" kern="0">
                <a:solidFill>
                  <a:srgbClr val="9EACB4"/>
                </a:solidFill>
                <a:latin typeface="Questrial"/>
              </a:endParaRPr>
            </a:p>
          </p:txBody>
        </p:sp>
        <p:sp>
          <p:nvSpPr>
            <p:cNvPr id="334" name="Freeform 337"/>
            <p:cNvSpPr>
              <a:spLocks/>
            </p:cNvSpPr>
            <p:nvPr/>
          </p:nvSpPr>
          <p:spPr bwMode="auto">
            <a:xfrm rot="16200000">
              <a:off x="1198355" y="2334941"/>
              <a:ext cx="1279624" cy="804445"/>
            </a:xfrm>
            <a:custGeom>
              <a:avLst/>
              <a:gdLst>
                <a:gd name="T0" fmla="*/ 646 w 784"/>
                <a:gd name="T1" fmla="*/ 282 h 493"/>
                <a:gd name="T2" fmla="*/ 361 w 784"/>
                <a:gd name="T3" fmla="*/ 406 h 493"/>
                <a:gd name="T4" fmla="*/ 10 w 784"/>
                <a:gd name="T5" fmla="*/ 338 h 493"/>
                <a:gd name="T6" fmla="*/ 0 w 784"/>
                <a:gd name="T7" fmla="*/ 368 h 493"/>
                <a:gd name="T8" fmla="*/ 417 w 784"/>
                <a:gd name="T9" fmla="*/ 462 h 493"/>
                <a:gd name="T10" fmla="*/ 702 w 784"/>
                <a:gd name="T11" fmla="*/ 338 h 493"/>
                <a:gd name="T12" fmla="*/ 781 w 784"/>
                <a:gd name="T13" fmla="*/ 44 h 493"/>
                <a:gd name="T14" fmla="*/ 724 w 784"/>
                <a:gd name="T15" fmla="*/ 0 h 493"/>
                <a:gd name="T16" fmla="*/ 646 w 784"/>
                <a:gd name="T17" fmla="*/ 28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4" h="493">
                  <a:moveTo>
                    <a:pt x="646" y="282"/>
                  </a:moveTo>
                  <a:cubicBezTo>
                    <a:pt x="646" y="282"/>
                    <a:pt x="490" y="375"/>
                    <a:pt x="361" y="406"/>
                  </a:cubicBezTo>
                  <a:cubicBezTo>
                    <a:pt x="270" y="427"/>
                    <a:pt x="103" y="373"/>
                    <a:pt x="10" y="338"/>
                  </a:cubicBezTo>
                  <a:cubicBezTo>
                    <a:pt x="3" y="357"/>
                    <a:pt x="0" y="368"/>
                    <a:pt x="0" y="368"/>
                  </a:cubicBezTo>
                  <a:cubicBezTo>
                    <a:pt x="0" y="368"/>
                    <a:pt x="287" y="493"/>
                    <a:pt x="417" y="462"/>
                  </a:cubicBezTo>
                  <a:cubicBezTo>
                    <a:pt x="546" y="431"/>
                    <a:pt x="702" y="338"/>
                    <a:pt x="702" y="338"/>
                  </a:cubicBezTo>
                  <a:cubicBezTo>
                    <a:pt x="702" y="338"/>
                    <a:pt x="773" y="130"/>
                    <a:pt x="781" y="44"/>
                  </a:cubicBezTo>
                  <a:cubicBezTo>
                    <a:pt x="784" y="20"/>
                    <a:pt x="760" y="7"/>
                    <a:pt x="724" y="0"/>
                  </a:cubicBezTo>
                  <a:cubicBezTo>
                    <a:pt x="711" y="92"/>
                    <a:pt x="646" y="282"/>
                    <a:pt x="646" y="282"/>
                  </a:cubicBezTo>
                  <a:close/>
                </a:path>
              </a:pathLst>
            </a:custGeom>
            <a:solidFill>
              <a:schemeClr val="tx2">
                <a:lumMod val="75000"/>
              </a:schemeClr>
            </a:solidFill>
            <a:ln>
              <a:noFill/>
            </a:ln>
            <a:extLst/>
          </p:spPr>
          <p:txBody>
            <a:bodyPr vert="horz" wrap="square" lIns="91299" tIns="45649" rIns="91299" bIns="45649" numCol="1" anchor="t" anchorCtr="0" compatLnSpc="1">
              <a:prstTxWarp prst="textNoShape">
                <a:avLst/>
              </a:prstTxWarp>
            </a:bodyPr>
            <a:lstStyle/>
            <a:p>
              <a:endParaRPr lang="en-US" sz="1798"/>
            </a:p>
          </p:txBody>
        </p:sp>
        <p:sp>
          <p:nvSpPr>
            <p:cNvPr id="335" name="Freeform 338"/>
            <p:cNvSpPr>
              <a:spLocks/>
            </p:cNvSpPr>
            <p:nvPr/>
          </p:nvSpPr>
          <p:spPr bwMode="auto">
            <a:xfrm rot="16200000">
              <a:off x="475903" y="3093548"/>
              <a:ext cx="83930" cy="175609"/>
            </a:xfrm>
            <a:custGeom>
              <a:avLst/>
              <a:gdLst>
                <a:gd name="T0" fmla="*/ 65 w 65"/>
                <a:gd name="T1" fmla="*/ 129 h 136"/>
                <a:gd name="T2" fmla="*/ 50 w 65"/>
                <a:gd name="T3" fmla="*/ 0 h 136"/>
                <a:gd name="T4" fmla="*/ 0 w 65"/>
                <a:gd name="T5" fmla="*/ 5 h 136"/>
                <a:gd name="T6" fmla="*/ 15 w 65"/>
                <a:gd name="T7" fmla="*/ 136 h 136"/>
                <a:gd name="T8" fmla="*/ 65 w 65"/>
                <a:gd name="T9" fmla="*/ 129 h 136"/>
              </a:gdLst>
              <a:ahLst/>
              <a:cxnLst>
                <a:cxn ang="0">
                  <a:pos x="T0" y="T1"/>
                </a:cxn>
                <a:cxn ang="0">
                  <a:pos x="T2" y="T3"/>
                </a:cxn>
                <a:cxn ang="0">
                  <a:pos x="T4" y="T5"/>
                </a:cxn>
                <a:cxn ang="0">
                  <a:pos x="T6" y="T7"/>
                </a:cxn>
                <a:cxn ang="0">
                  <a:pos x="T8" y="T9"/>
                </a:cxn>
              </a:cxnLst>
              <a:rect l="0" t="0" r="r" b="b"/>
              <a:pathLst>
                <a:path w="65" h="136">
                  <a:moveTo>
                    <a:pt x="65" y="129"/>
                  </a:moveTo>
                  <a:lnTo>
                    <a:pt x="50" y="0"/>
                  </a:lnTo>
                  <a:lnTo>
                    <a:pt x="0" y="5"/>
                  </a:lnTo>
                  <a:lnTo>
                    <a:pt x="15" y="136"/>
                  </a:lnTo>
                  <a:lnTo>
                    <a:pt x="65" y="129"/>
                  </a:lnTo>
                  <a:close/>
                </a:path>
              </a:pathLst>
            </a:custGeom>
            <a:solidFill>
              <a:srgbClr val="F9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36" name="Freeform 339"/>
            <p:cNvSpPr>
              <a:spLocks/>
            </p:cNvSpPr>
            <p:nvPr/>
          </p:nvSpPr>
          <p:spPr bwMode="auto">
            <a:xfrm rot="16200000">
              <a:off x="321599" y="2081856"/>
              <a:ext cx="1110471" cy="1058820"/>
            </a:xfrm>
            <a:custGeom>
              <a:avLst/>
              <a:gdLst>
                <a:gd name="T0" fmla="*/ 356 w 680"/>
                <a:gd name="T1" fmla="*/ 513 h 649"/>
                <a:gd name="T2" fmla="*/ 444 w 680"/>
                <a:gd name="T3" fmla="*/ 303 h 649"/>
                <a:gd name="T4" fmla="*/ 10 w 680"/>
                <a:gd name="T5" fmla="*/ 158 h 649"/>
                <a:gd name="T6" fmla="*/ 0 w 680"/>
                <a:gd name="T7" fmla="*/ 42 h 649"/>
                <a:gd name="T8" fmla="*/ 427 w 680"/>
                <a:gd name="T9" fmla="*/ 64 h 649"/>
                <a:gd name="T10" fmla="*/ 668 w 680"/>
                <a:gd name="T11" fmla="*/ 260 h 649"/>
                <a:gd name="T12" fmla="*/ 665 w 680"/>
                <a:gd name="T13" fmla="*/ 564 h 649"/>
                <a:gd name="T14" fmla="*/ 356 w 680"/>
                <a:gd name="T15" fmla="*/ 513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0" h="649">
                  <a:moveTo>
                    <a:pt x="356" y="513"/>
                  </a:moveTo>
                  <a:cubicBezTo>
                    <a:pt x="356" y="513"/>
                    <a:pt x="443" y="395"/>
                    <a:pt x="444" y="303"/>
                  </a:cubicBezTo>
                  <a:cubicBezTo>
                    <a:pt x="444" y="211"/>
                    <a:pt x="203" y="130"/>
                    <a:pt x="10" y="158"/>
                  </a:cubicBezTo>
                  <a:cubicBezTo>
                    <a:pt x="2" y="91"/>
                    <a:pt x="0" y="42"/>
                    <a:pt x="0" y="42"/>
                  </a:cubicBezTo>
                  <a:cubicBezTo>
                    <a:pt x="0" y="42"/>
                    <a:pt x="310" y="0"/>
                    <a:pt x="427" y="64"/>
                  </a:cubicBezTo>
                  <a:cubicBezTo>
                    <a:pt x="543" y="129"/>
                    <a:pt x="668" y="260"/>
                    <a:pt x="668" y="260"/>
                  </a:cubicBezTo>
                  <a:cubicBezTo>
                    <a:pt x="668" y="260"/>
                    <a:pt x="680" y="479"/>
                    <a:pt x="665" y="564"/>
                  </a:cubicBezTo>
                  <a:cubicBezTo>
                    <a:pt x="651" y="649"/>
                    <a:pt x="356" y="513"/>
                    <a:pt x="356" y="513"/>
                  </a:cubicBezTo>
                  <a:close/>
                </a:path>
              </a:pathLst>
            </a:custGeom>
            <a:solidFill>
              <a:schemeClr val="tx2"/>
            </a:solidFill>
            <a:ln>
              <a:noFill/>
            </a:ln>
            <a:extLst/>
          </p:spPr>
          <p:txBody>
            <a:bodyPr vert="horz" wrap="square" lIns="91299" tIns="45649" rIns="91299" bIns="45649" numCol="1" anchor="t" anchorCtr="0" compatLnSpc="1">
              <a:prstTxWarp prst="textNoShape">
                <a:avLst/>
              </a:prstTxWarp>
            </a:bodyPr>
            <a:lstStyle/>
            <a:p>
              <a:endParaRPr lang="en-US" sz="1798" kern="0">
                <a:solidFill>
                  <a:srgbClr val="9EACB4"/>
                </a:solidFill>
                <a:latin typeface="Questrial"/>
              </a:endParaRPr>
            </a:p>
          </p:txBody>
        </p:sp>
        <p:sp>
          <p:nvSpPr>
            <p:cNvPr id="337" name="Freeform 340"/>
            <p:cNvSpPr>
              <a:spLocks/>
            </p:cNvSpPr>
            <p:nvPr/>
          </p:nvSpPr>
          <p:spPr bwMode="auto">
            <a:xfrm rot="16200000">
              <a:off x="277697" y="2125759"/>
              <a:ext cx="1110471" cy="971017"/>
            </a:xfrm>
            <a:custGeom>
              <a:avLst/>
              <a:gdLst>
                <a:gd name="T0" fmla="*/ 599 w 680"/>
                <a:gd name="T1" fmla="*/ 299 h 595"/>
                <a:gd name="T2" fmla="*/ 358 w 680"/>
                <a:gd name="T3" fmla="*/ 103 h 595"/>
                <a:gd name="T4" fmla="*/ 2 w 680"/>
                <a:gd name="T5" fmla="*/ 74 h 595"/>
                <a:gd name="T6" fmla="*/ 0 w 680"/>
                <a:gd name="T7" fmla="*/ 42 h 595"/>
                <a:gd name="T8" fmla="*/ 427 w 680"/>
                <a:gd name="T9" fmla="*/ 64 h 595"/>
                <a:gd name="T10" fmla="*/ 668 w 680"/>
                <a:gd name="T11" fmla="*/ 260 h 595"/>
                <a:gd name="T12" fmla="*/ 665 w 680"/>
                <a:gd name="T13" fmla="*/ 564 h 595"/>
                <a:gd name="T14" fmla="*/ 598 w 680"/>
                <a:gd name="T15" fmla="*/ 591 h 595"/>
                <a:gd name="T16" fmla="*/ 599 w 680"/>
                <a:gd name="T17" fmla="*/ 29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 h="595">
                  <a:moveTo>
                    <a:pt x="599" y="299"/>
                  </a:moveTo>
                  <a:cubicBezTo>
                    <a:pt x="599" y="299"/>
                    <a:pt x="474" y="167"/>
                    <a:pt x="358" y="103"/>
                  </a:cubicBezTo>
                  <a:cubicBezTo>
                    <a:pt x="276" y="58"/>
                    <a:pt x="100" y="65"/>
                    <a:pt x="2" y="74"/>
                  </a:cubicBezTo>
                  <a:cubicBezTo>
                    <a:pt x="0" y="54"/>
                    <a:pt x="0" y="42"/>
                    <a:pt x="0" y="42"/>
                  </a:cubicBezTo>
                  <a:cubicBezTo>
                    <a:pt x="0" y="42"/>
                    <a:pt x="310" y="0"/>
                    <a:pt x="427" y="64"/>
                  </a:cubicBezTo>
                  <a:cubicBezTo>
                    <a:pt x="543" y="129"/>
                    <a:pt x="668" y="260"/>
                    <a:pt x="668" y="260"/>
                  </a:cubicBezTo>
                  <a:cubicBezTo>
                    <a:pt x="668" y="260"/>
                    <a:pt x="680" y="479"/>
                    <a:pt x="665" y="564"/>
                  </a:cubicBezTo>
                  <a:cubicBezTo>
                    <a:pt x="661" y="588"/>
                    <a:pt x="634" y="595"/>
                    <a:pt x="598" y="591"/>
                  </a:cubicBezTo>
                  <a:cubicBezTo>
                    <a:pt x="610" y="499"/>
                    <a:pt x="599" y="299"/>
                    <a:pt x="599" y="299"/>
                  </a:cubicBezTo>
                  <a:close/>
                </a:path>
              </a:pathLst>
            </a:custGeom>
            <a:solidFill>
              <a:schemeClr val="tx2">
                <a:lumMod val="75000"/>
              </a:schemeClr>
            </a:solidFill>
            <a:ln>
              <a:noFill/>
            </a:ln>
            <a:extLst/>
          </p:spPr>
          <p:txBody>
            <a:bodyPr vert="horz" wrap="square" lIns="91299" tIns="45649" rIns="91299" bIns="45649" numCol="1" anchor="t" anchorCtr="0" compatLnSpc="1">
              <a:prstTxWarp prst="textNoShape">
                <a:avLst/>
              </a:prstTxWarp>
            </a:bodyPr>
            <a:lstStyle/>
            <a:p>
              <a:endParaRPr lang="en-US" sz="1798"/>
            </a:p>
          </p:txBody>
        </p:sp>
        <p:sp>
          <p:nvSpPr>
            <p:cNvPr id="338" name="Freeform 341"/>
            <p:cNvSpPr>
              <a:spLocks/>
            </p:cNvSpPr>
            <p:nvPr/>
          </p:nvSpPr>
          <p:spPr bwMode="auto">
            <a:xfrm rot="16200000">
              <a:off x="354526" y="3283360"/>
              <a:ext cx="468721" cy="312482"/>
            </a:xfrm>
            <a:custGeom>
              <a:avLst/>
              <a:gdLst>
                <a:gd name="T0" fmla="*/ 280 w 287"/>
                <a:gd name="T1" fmla="*/ 31 h 192"/>
                <a:gd name="T2" fmla="*/ 141 w 287"/>
                <a:gd name="T3" fmla="*/ 5 h 192"/>
                <a:gd name="T4" fmla="*/ 74 w 287"/>
                <a:gd name="T5" fmla="*/ 34 h 192"/>
                <a:gd name="T6" fmla="*/ 12 w 287"/>
                <a:gd name="T7" fmla="*/ 83 h 192"/>
                <a:gd name="T8" fmla="*/ 17 w 287"/>
                <a:gd name="T9" fmla="*/ 84 h 192"/>
                <a:gd name="T10" fmla="*/ 1 w 287"/>
                <a:gd name="T11" fmla="*/ 103 h 192"/>
                <a:gd name="T12" fmla="*/ 23 w 287"/>
                <a:gd name="T13" fmla="*/ 107 h 192"/>
                <a:gd name="T14" fmla="*/ 4 w 287"/>
                <a:gd name="T15" fmla="*/ 132 h 192"/>
                <a:gd name="T16" fmla="*/ 37 w 287"/>
                <a:gd name="T17" fmla="*/ 135 h 192"/>
                <a:gd name="T18" fmla="*/ 21 w 287"/>
                <a:gd name="T19" fmla="*/ 161 h 192"/>
                <a:gd name="T20" fmla="*/ 57 w 287"/>
                <a:gd name="T21" fmla="*/ 163 h 192"/>
                <a:gd name="T22" fmla="*/ 146 w 287"/>
                <a:gd name="T23" fmla="*/ 127 h 192"/>
                <a:gd name="T24" fmla="*/ 79 w 287"/>
                <a:gd name="T25" fmla="*/ 166 h 192"/>
                <a:gd name="T26" fmla="*/ 109 w 287"/>
                <a:gd name="T27" fmla="*/ 177 h 192"/>
                <a:gd name="T28" fmla="*/ 208 w 287"/>
                <a:gd name="T29" fmla="*/ 147 h 192"/>
                <a:gd name="T30" fmla="*/ 287 w 287"/>
                <a:gd name="T31" fmla="*/ 96 h 192"/>
                <a:gd name="T32" fmla="*/ 280 w 287"/>
                <a:gd name="T33" fmla="*/ 3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7" h="192">
                  <a:moveTo>
                    <a:pt x="280" y="31"/>
                  </a:moveTo>
                  <a:cubicBezTo>
                    <a:pt x="280" y="31"/>
                    <a:pt x="180" y="9"/>
                    <a:pt x="141" y="5"/>
                  </a:cubicBezTo>
                  <a:cubicBezTo>
                    <a:pt x="101" y="0"/>
                    <a:pt x="103" y="15"/>
                    <a:pt x="74" y="34"/>
                  </a:cubicBezTo>
                  <a:cubicBezTo>
                    <a:pt x="44" y="53"/>
                    <a:pt x="14" y="67"/>
                    <a:pt x="12" y="83"/>
                  </a:cubicBezTo>
                  <a:cubicBezTo>
                    <a:pt x="17" y="84"/>
                    <a:pt x="17" y="84"/>
                    <a:pt x="17" y="84"/>
                  </a:cubicBezTo>
                  <a:cubicBezTo>
                    <a:pt x="17" y="84"/>
                    <a:pt x="1" y="90"/>
                    <a:pt x="1" y="103"/>
                  </a:cubicBezTo>
                  <a:cubicBezTo>
                    <a:pt x="0" y="115"/>
                    <a:pt x="14" y="109"/>
                    <a:pt x="23" y="107"/>
                  </a:cubicBezTo>
                  <a:cubicBezTo>
                    <a:pt x="5" y="114"/>
                    <a:pt x="1" y="123"/>
                    <a:pt x="4" y="132"/>
                  </a:cubicBezTo>
                  <a:cubicBezTo>
                    <a:pt x="7" y="141"/>
                    <a:pt x="23" y="140"/>
                    <a:pt x="37" y="135"/>
                  </a:cubicBezTo>
                  <a:cubicBezTo>
                    <a:pt x="22" y="141"/>
                    <a:pt x="19" y="153"/>
                    <a:pt x="21" y="161"/>
                  </a:cubicBezTo>
                  <a:cubicBezTo>
                    <a:pt x="22" y="169"/>
                    <a:pt x="35" y="177"/>
                    <a:pt x="57" y="163"/>
                  </a:cubicBezTo>
                  <a:cubicBezTo>
                    <a:pt x="79" y="150"/>
                    <a:pt x="146" y="127"/>
                    <a:pt x="146" y="127"/>
                  </a:cubicBezTo>
                  <a:cubicBezTo>
                    <a:pt x="146" y="127"/>
                    <a:pt x="84" y="164"/>
                    <a:pt x="79" y="166"/>
                  </a:cubicBezTo>
                  <a:cubicBezTo>
                    <a:pt x="75" y="168"/>
                    <a:pt x="79" y="192"/>
                    <a:pt x="109" y="177"/>
                  </a:cubicBezTo>
                  <a:cubicBezTo>
                    <a:pt x="139" y="162"/>
                    <a:pt x="178" y="158"/>
                    <a:pt x="208" y="147"/>
                  </a:cubicBezTo>
                  <a:cubicBezTo>
                    <a:pt x="238" y="137"/>
                    <a:pt x="281" y="115"/>
                    <a:pt x="287" y="96"/>
                  </a:cubicBezTo>
                  <a:cubicBezTo>
                    <a:pt x="281" y="43"/>
                    <a:pt x="280" y="31"/>
                    <a:pt x="280" y="31"/>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39" name="Freeform 342"/>
            <p:cNvSpPr>
              <a:spLocks/>
            </p:cNvSpPr>
            <p:nvPr/>
          </p:nvSpPr>
          <p:spPr bwMode="auto">
            <a:xfrm rot="16200000">
              <a:off x="1578627" y="3434435"/>
              <a:ext cx="454518" cy="339598"/>
            </a:xfrm>
            <a:custGeom>
              <a:avLst/>
              <a:gdLst>
                <a:gd name="T0" fmla="*/ 253 w 278"/>
                <a:gd name="T1" fmla="*/ 208 h 208"/>
                <a:gd name="T2" fmla="*/ 112 w 278"/>
                <a:gd name="T3" fmla="*/ 196 h 208"/>
                <a:gd name="T4" fmla="*/ 55 w 278"/>
                <a:gd name="T5" fmla="*/ 149 h 208"/>
                <a:gd name="T6" fmla="*/ 9 w 278"/>
                <a:gd name="T7" fmla="*/ 86 h 208"/>
                <a:gd name="T8" fmla="*/ 14 w 278"/>
                <a:gd name="T9" fmla="*/ 86 h 208"/>
                <a:gd name="T10" fmla="*/ 3 w 278"/>
                <a:gd name="T11" fmla="*/ 64 h 208"/>
                <a:gd name="T12" fmla="*/ 26 w 278"/>
                <a:gd name="T13" fmla="*/ 66 h 208"/>
                <a:gd name="T14" fmla="*/ 14 w 278"/>
                <a:gd name="T15" fmla="*/ 37 h 208"/>
                <a:gd name="T16" fmla="*/ 47 w 278"/>
                <a:gd name="T17" fmla="*/ 43 h 208"/>
                <a:gd name="T18" fmla="*/ 39 w 278"/>
                <a:gd name="T19" fmla="*/ 13 h 208"/>
                <a:gd name="T20" fmla="*/ 74 w 278"/>
                <a:gd name="T21" fmla="*/ 21 h 208"/>
                <a:gd name="T22" fmla="*/ 150 w 278"/>
                <a:gd name="T23" fmla="*/ 79 h 208"/>
                <a:gd name="T24" fmla="*/ 96 w 278"/>
                <a:gd name="T25" fmla="*/ 24 h 208"/>
                <a:gd name="T26" fmla="*/ 128 w 278"/>
                <a:gd name="T27" fmla="*/ 22 h 208"/>
                <a:gd name="T28" fmla="*/ 215 w 278"/>
                <a:gd name="T29" fmla="*/ 77 h 208"/>
                <a:gd name="T30" fmla="*/ 278 w 278"/>
                <a:gd name="T31" fmla="*/ 147 h 208"/>
                <a:gd name="T32" fmla="*/ 253 w 278"/>
                <a:gd name="T3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208">
                  <a:moveTo>
                    <a:pt x="253" y="208"/>
                  </a:moveTo>
                  <a:cubicBezTo>
                    <a:pt x="253" y="208"/>
                    <a:pt x="151" y="202"/>
                    <a:pt x="112" y="196"/>
                  </a:cubicBezTo>
                  <a:cubicBezTo>
                    <a:pt x="73" y="190"/>
                    <a:pt x="79" y="176"/>
                    <a:pt x="55" y="149"/>
                  </a:cubicBezTo>
                  <a:cubicBezTo>
                    <a:pt x="32" y="123"/>
                    <a:pt x="7" y="102"/>
                    <a:pt x="9" y="86"/>
                  </a:cubicBezTo>
                  <a:cubicBezTo>
                    <a:pt x="14" y="86"/>
                    <a:pt x="14" y="86"/>
                    <a:pt x="14" y="86"/>
                  </a:cubicBezTo>
                  <a:cubicBezTo>
                    <a:pt x="14" y="86"/>
                    <a:pt x="0" y="76"/>
                    <a:pt x="3" y="64"/>
                  </a:cubicBezTo>
                  <a:cubicBezTo>
                    <a:pt x="6" y="52"/>
                    <a:pt x="19" y="61"/>
                    <a:pt x="26" y="66"/>
                  </a:cubicBezTo>
                  <a:cubicBezTo>
                    <a:pt x="11" y="54"/>
                    <a:pt x="9" y="45"/>
                    <a:pt x="14" y="37"/>
                  </a:cubicBezTo>
                  <a:cubicBezTo>
                    <a:pt x="20" y="29"/>
                    <a:pt x="35" y="35"/>
                    <a:pt x="47" y="43"/>
                  </a:cubicBezTo>
                  <a:cubicBezTo>
                    <a:pt x="34" y="33"/>
                    <a:pt x="35" y="20"/>
                    <a:pt x="39" y="13"/>
                  </a:cubicBezTo>
                  <a:cubicBezTo>
                    <a:pt x="42" y="6"/>
                    <a:pt x="57" y="2"/>
                    <a:pt x="74" y="21"/>
                  </a:cubicBezTo>
                  <a:cubicBezTo>
                    <a:pt x="92" y="40"/>
                    <a:pt x="150" y="79"/>
                    <a:pt x="150" y="79"/>
                  </a:cubicBezTo>
                  <a:cubicBezTo>
                    <a:pt x="150" y="79"/>
                    <a:pt x="101" y="28"/>
                    <a:pt x="96" y="24"/>
                  </a:cubicBezTo>
                  <a:cubicBezTo>
                    <a:pt x="92" y="21"/>
                    <a:pt x="103" y="0"/>
                    <a:pt x="128" y="22"/>
                  </a:cubicBezTo>
                  <a:cubicBezTo>
                    <a:pt x="152" y="44"/>
                    <a:pt x="189" y="59"/>
                    <a:pt x="215" y="77"/>
                  </a:cubicBezTo>
                  <a:cubicBezTo>
                    <a:pt x="241" y="95"/>
                    <a:pt x="276" y="128"/>
                    <a:pt x="278" y="147"/>
                  </a:cubicBezTo>
                  <a:cubicBezTo>
                    <a:pt x="258" y="197"/>
                    <a:pt x="253" y="208"/>
                    <a:pt x="253" y="208"/>
                  </a:cubicBezTo>
                  <a:close/>
                </a:path>
              </a:pathLst>
            </a:custGeom>
            <a:solidFill>
              <a:srgbClr val="E7B2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40" name="Freeform 343"/>
            <p:cNvSpPr>
              <a:spLocks/>
            </p:cNvSpPr>
            <p:nvPr/>
          </p:nvSpPr>
          <p:spPr bwMode="auto">
            <a:xfrm rot="16200000">
              <a:off x="1151870" y="2192903"/>
              <a:ext cx="378335" cy="819941"/>
            </a:xfrm>
            <a:custGeom>
              <a:avLst/>
              <a:gdLst>
                <a:gd name="T0" fmla="*/ 36 w 232"/>
                <a:gd name="T1" fmla="*/ 65 h 502"/>
                <a:gd name="T2" fmla="*/ 0 w 232"/>
                <a:gd name="T3" fmla="*/ 128 h 502"/>
                <a:gd name="T4" fmla="*/ 0 w 232"/>
                <a:gd name="T5" fmla="*/ 403 h 502"/>
                <a:gd name="T6" fmla="*/ 37 w 232"/>
                <a:gd name="T7" fmla="*/ 461 h 502"/>
                <a:gd name="T8" fmla="*/ 164 w 232"/>
                <a:gd name="T9" fmla="*/ 496 h 502"/>
                <a:gd name="T10" fmla="*/ 207 w 232"/>
                <a:gd name="T11" fmla="*/ 459 h 502"/>
                <a:gd name="T12" fmla="*/ 228 w 232"/>
                <a:gd name="T13" fmla="*/ 311 h 502"/>
                <a:gd name="T14" fmla="*/ 229 w 232"/>
                <a:gd name="T15" fmla="*/ 217 h 502"/>
                <a:gd name="T16" fmla="*/ 208 w 232"/>
                <a:gd name="T17" fmla="*/ 41 h 502"/>
                <a:gd name="T18" fmla="*/ 166 w 232"/>
                <a:gd name="T19" fmla="*/ 9 h 502"/>
                <a:gd name="T20" fmla="*/ 36 w 232"/>
                <a:gd name="T21" fmla="*/ 6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502">
                  <a:moveTo>
                    <a:pt x="36" y="65"/>
                  </a:moveTo>
                  <a:cubicBezTo>
                    <a:pt x="16" y="73"/>
                    <a:pt x="0" y="102"/>
                    <a:pt x="0" y="128"/>
                  </a:cubicBezTo>
                  <a:cubicBezTo>
                    <a:pt x="0" y="403"/>
                    <a:pt x="0" y="403"/>
                    <a:pt x="0" y="403"/>
                  </a:cubicBezTo>
                  <a:cubicBezTo>
                    <a:pt x="0" y="430"/>
                    <a:pt x="16" y="456"/>
                    <a:pt x="37" y="461"/>
                  </a:cubicBezTo>
                  <a:cubicBezTo>
                    <a:pt x="164" y="496"/>
                    <a:pt x="164" y="496"/>
                    <a:pt x="164" y="496"/>
                  </a:cubicBezTo>
                  <a:cubicBezTo>
                    <a:pt x="184" y="502"/>
                    <a:pt x="204" y="485"/>
                    <a:pt x="207" y="459"/>
                  </a:cubicBezTo>
                  <a:cubicBezTo>
                    <a:pt x="228" y="311"/>
                    <a:pt x="228" y="311"/>
                    <a:pt x="228" y="311"/>
                  </a:cubicBezTo>
                  <a:cubicBezTo>
                    <a:pt x="231" y="285"/>
                    <a:pt x="232" y="243"/>
                    <a:pt x="229" y="217"/>
                  </a:cubicBezTo>
                  <a:cubicBezTo>
                    <a:pt x="208" y="41"/>
                    <a:pt x="208" y="41"/>
                    <a:pt x="208" y="41"/>
                  </a:cubicBezTo>
                  <a:cubicBezTo>
                    <a:pt x="205" y="15"/>
                    <a:pt x="186" y="0"/>
                    <a:pt x="166" y="9"/>
                  </a:cubicBezTo>
                  <a:lnTo>
                    <a:pt x="36" y="65"/>
                  </a:lnTo>
                  <a:close/>
                </a:path>
              </a:pathLst>
            </a:custGeom>
            <a:solidFill>
              <a:schemeClr val="tx2"/>
            </a:solidFill>
            <a:ln>
              <a:noFill/>
            </a:ln>
            <a:extLst/>
          </p:spPr>
          <p:txBody>
            <a:bodyPr vert="horz" wrap="square" lIns="91299" tIns="45649" rIns="91299" bIns="45649" numCol="1" anchor="t" anchorCtr="0" compatLnSpc="1">
              <a:prstTxWarp prst="textNoShape">
                <a:avLst/>
              </a:prstTxWarp>
            </a:bodyPr>
            <a:lstStyle/>
            <a:p>
              <a:endParaRPr lang="en-US" sz="1798" kern="0">
                <a:solidFill>
                  <a:srgbClr val="9EACB4"/>
                </a:solidFill>
                <a:latin typeface="Questrial"/>
              </a:endParaRPr>
            </a:p>
          </p:txBody>
        </p:sp>
        <p:sp>
          <p:nvSpPr>
            <p:cNvPr id="341" name="Oval 344"/>
            <p:cNvSpPr>
              <a:spLocks noChangeArrowheads="1"/>
            </p:cNvSpPr>
            <p:nvPr/>
          </p:nvSpPr>
          <p:spPr bwMode="auto">
            <a:xfrm rot="16200000">
              <a:off x="998212" y="1990178"/>
              <a:ext cx="738592" cy="679194"/>
            </a:xfrm>
            <a:prstGeom prst="ellipse">
              <a:avLst/>
            </a:prstGeom>
            <a:solidFill>
              <a:srgbClr val="A08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42" name="Freeform 345"/>
            <p:cNvSpPr>
              <a:spLocks/>
            </p:cNvSpPr>
            <p:nvPr/>
          </p:nvSpPr>
          <p:spPr bwMode="auto">
            <a:xfrm rot="16200000">
              <a:off x="1093118" y="2085086"/>
              <a:ext cx="738592" cy="489382"/>
            </a:xfrm>
            <a:custGeom>
              <a:avLst/>
              <a:gdLst>
                <a:gd name="T0" fmla="*/ 249 w 453"/>
                <a:gd name="T1" fmla="*/ 192 h 300"/>
                <a:gd name="T2" fmla="*/ 24 w 453"/>
                <a:gd name="T3" fmla="*/ 0 h 300"/>
                <a:gd name="T4" fmla="*/ 0 w 453"/>
                <a:gd name="T5" fmla="*/ 92 h 300"/>
                <a:gd name="T6" fmla="*/ 227 w 453"/>
                <a:gd name="T7" fmla="*/ 300 h 300"/>
                <a:gd name="T8" fmla="*/ 453 w 453"/>
                <a:gd name="T9" fmla="*/ 92 h 300"/>
                <a:gd name="T10" fmla="*/ 452 w 453"/>
                <a:gd name="T11" fmla="*/ 76 h 300"/>
                <a:gd name="T12" fmla="*/ 249 w 453"/>
                <a:gd name="T13" fmla="*/ 192 h 300"/>
              </a:gdLst>
              <a:ahLst/>
              <a:cxnLst>
                <a:cxn ang="0">
                  <a:pos x="T0" y="T1"/>
                </a:cxn>
                <a:cxn ang="0">
                  <a:pos x="T2" y="T3"/>
                </a:cxn>
                <a:cxn ang="0">
                  <a:pos x="T4" y="T5"/>
                </a:cxn>
                <a:cxn ang="0">
                  <a:pos x="T6" y="T7"/>
                </a:cxn>
                <a:cxn ang="0">
                  <a:pos x="T8" y="T9"/>
                </a:cxn>
                <a:cxn ang="0">
                  <a:pos x="T10" y="T11"/>
                </a:cxn>
                <a:cxn ang="0">
                  <a:pos x="T12" y="T13"/>
                </a:cxn>
              </a:cxnLst>
              <a:rect l="0" t="0" r="r" b="b"/>
              <a:pathLst>
                <a:path w="453" h="300">
                  <a:moveTo>
                    <a:pt x="249" y="192"/>
                  </a:moveTo>
                  <a:cubicBezTo>
                    <a:pt x="130" y="192"/>
                    <a:pt x="33" y="108"/>
                    <a:pt x="24" y="0"/>
                  </a:cubicBezTo>
                  <a:cubicBezTo>
                    <a:pt x="9" y="28"/>
                    <a:pt x="0" y="59"/>
                    <a:pt x="0" y="92"/>
                  </a:cubicBezTo>
                  <a:cubicBezTo>
                    <a:pt x="0" y="207"/>
                    <a:pt x="102" y="300"/>
                    <a:pt x="227" y="300"/>
                  </a:cubicBezTo>
                  <a:cubicBezTo>
                    <a:pt x="352" y="300"/>
                    <a:pt x="453" y="207"/>
                    <a:pt x="453" y="92"/>
                  </a:cubicBezTo>
                  <a:cubicBezTo>
                    <a:pt x="453" y="87"/>
                    <a:pt x="453" y="81"/>
                    <a:pt x="452" y="76"/>
                  </a:cubicBezTo>
                  <a:cubicBezTo>
                    <a:pt x="416" y="145"/>
                    <a:pt x="338" y="192"/>
                    <a:pt x="249" y="192"/>
                  </a:cubicBezTo>
                  <a:close/>
                </a:path>
              </a:pathLst>
            </a:custGeom>
            <a:solidFill>
              <a:srgbClr val="907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43" name="Freeform 346"/>
            <p:cNvSpPr>
              <a:spLocks/>
            </p:cNvSpPr>
            <p:nvPr/>
          </p:nvSpPr>
          <p:spPr bwMode="auto">
            <a:xfrm rot="16200000">
              <a:off x="513349" y="4716642"/>
              <a:ext cx="355093" cy="302151"/>
            </a:xfrm>
            <a:custGeom>
              <a:avLst/>
              <a:gdLst>
                <a:gd name="T0" fmla="*/ 0 w 218"/>
                <a:gd name="T1" fmla="*/ 5 h 185"/>
                <a:gd name="T2" fmla="*/ 216 w 218"/>
                <a:gd name="T3" fmla="*/ 185 h 185"/>
                <a:gd name="T4" fmla="*/ 213 w 218"/>
                <a:gd name="T5" fmla="*/ 174 h 185"/>
                <a:gd name="T6" fmla="*/ 4 w 218"/>
                <a:gd name="T7" fmla="*/ 0 h 185"/>
                <a:gd name="T8" fmla="*/ 0 w 218"/>
                <a:gd name="T9" fmla="*/ 5 h 185"/>
              </a:gdLst>
              <a:ahLst/>
              <a:cxnLst>
                <a:cxn ang="0">
                  <a:pos x="T0" y="T1"/>
                </a:cxn>
                <a:cxn ang="0">
                  <a:pos x="T2" y="T3"/>
                </a:cxn>
                <a:cxn ang="0">
                  <a:pos x="T4" y="T5"/>
                </a:cxn>
                <a:cxn ang="0">
                  <a:pos x="T6" y="T7"/>
                </a:cxn>
                <a:cxn ang="0">
                  <a:pos x="T8" y="T9"/>
                </a:cxn>
              </a:cxnLst>
              <a:rect l="0" t="0" r="r" b="b"/>
              <a:pathLst>
                <a:path w="218" h="185">
                  <a:moveTo>
                    <a:pt x="0" y="5"/>
                  </a:moveTo>
                  <a:cubicBezTo>
                    <a:pt x="216" y="185"/>
                    <a:pt x="216" y="185"/>
                    <a:pt x="216" y="185"/>
                  </a:cubicBezTo>
                  <a:cubicBezTo>
                    <a:pt x="218" y="182"/>
                    <a:pt x="216" y="178"/>
                    <a:pt x="213" y="174"/>
                  </a:cubicBezTo>
                  <a:cubicBezTo>
                    <a:pt x="4" y="0"/>
                    <a:pt x="4" y="0"/>
                    <a:pt x="4" y="0"/>
                  </a:cubicBezTo>
                  <a:lnTo>
                    <a:pt x="0" y="5"/>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44" name="Freeform 347"/>
            <p:cNvSpPr>
              <a:spLocks/>
            </p:cNvSpPr>
            <p:nvPr/>
          </p:nvSpPr>
          <p:spPr bwMode="auto">
            <a:xfrm rot="16200000">
              <a:off x="492689" y="4701148"/>
              <a:ext cx="365423" cy="309899"/>
            </a:xfrm>
            <a:custGeom>
              <a:avLst/>
              <a:gdLst>
                <a:gd name="T0" fmla="*/ 10 w 224"/>
                <a:gd name="T1" fmla="*/ 0 h 190"/>
                <a:gd name="T2" fmla="*/ 0 w 224"/>
                <a:gd name="T3" fmla="*/ 12 h 190"/>
                <a:gd name="T4" fmla="*/ 209 w 224"/>
                <a:gd name="T5" fmla="*/ 186 h 190"/>
                <a:gd name="T6" fmla="*/ 209 w 224"/>
                <a:gd name="T7" fmla="*/ 186 h 190"/>
                <a:gd name="T8" fmla="*/ 209 w 224"/>
                <a:gd name="T9" fmla="*/ 186 h 190"/>
                <a:gd name="T10" fmla="*/ 222 w 224"/>
                <a:gd name="T11" fmla="*/ 187 h 190"/>
                <a:gd name="T12" fmla="*/ 219 w 224"/>
                <a:gd name="T13" fmla="*/ 174 h 190"/>
                <a:gd name="T14" fmla="*/ 219 w 224"/>
                <a:gd name="T15" fmla="*/ 175 h 190"/>
                <a:gd name="T16" fmla="*/ 219 w 224"/>
                <a:gd name="T17" fmla="*/ 174 h 190"/>
                <a:gd name="T18" fmla="*/ 219 w 224"/>
                <a:gd name="T19" fmla="*/ 174 h 190"/>
                <a:gd name="T20" fmla="*/ 10 w 224"/>
                <a:gd name="T2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90">
                  <a:moveTo>
                    <a:pt x="10" y="0"/>
                  </a:moveTo>
                  <a:cubicBezTo>
                    <a:pt x="0" y="12"/>
                    <a:pt x="0" y="12"/>
                    <a:pt x="0" y="12"/>
                  </a:cubicBezTo>
                  <a:cubicBezTo>
                    <a:pt x="209" y="186"/>
                    <a:pt x="209" y="186"/>
                    <a:pt x="209" y="186"/>
                  </a:cubicBezTo>
                  <a:cubicBezTo>
                    <a:pt x="209" y="186"/>
                    <a:pt x="209" y="186"/>
                    <a:pt x="209" y="186"/>
                  </a:cubicBezTo>
                  <a:cubicBezTo>
                    <a:pt x="209" y="186"/>
                    <a:pt x="209" y="186"/>
                    <a:pt x="209" y="186"/>
                  </a:cubicBezTo>
                  <a:cubicBezTo>
                    <a:pt x="213" y="189"/>
                    <a:pt x="219" y="190"/>
                    <a:pt x="222" y="187"/>
                  </a:cubicBezTo>
                  <a:cubicBezTo>
                    <a:pt x="224" y="184"/>
                    <a:pt x="223" y="179"/>
                    <a:pt x="219" y="174"/>
                  </a:cubicBezTo>
                  <a:cubicBezTo>
                    <a:pt x="219" y="175"/>
                    <a:pt x="219" y="175"/>
                    <a:pt x="219" y="175"/>
                  </a:cubicBezTo>
                  <a:cubicBezTo>
                    <a:pt x="219" y="174"/>
                    <a:pt x="219" y="174"/>
                    <a:pt x="219" y="174"/>
                  </a:cubicBezTo>
                  <a:cubicBezTo>
                    <a:pt x="219" y="174"/>
                    <a:pt x="219" y="174"/>
                    <a:pt x="219" y="174"/>
                  </a:cubicBezTo>
                  <a:lnTo>
                    <a:pt x="10" y="0"/>
                  </a:lnTo>
                  <a:close/>
                </a:path>
              </a:pathLst>
            </a:custGeom>
            <a:solidFill>
              <a:srgbClr val="F5E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45" name="Freeform 348"/>
            <p:cNvSpPr>
              <a:spLocks/>
            </p:cNvSpPr>
            <p:nvPr/>
          </p:nvSpPr>
          <p:spPr bwMode="auto">
            <a:xfrm rot="16200000">
              <a:off x="481068" y="4692109"/>
              <a:ext cx="360257" cy="299568"/>
            </a:xfrm>
            <a:custGeom>
              <a:avLst/>
              <a:gdLst>
                <a:gd name="T0" fmla="*/ 209 w 221"/>
                <a:gd name="T1" fmla="*/ 179 h 183"/>
                <a:gd name="T2" fmla="*/ 221 w 221"/>
                <a:gd name="T3" fmla="*/ 181 h 183"/>
                <a:gd name="T4" fmla="*/ 4 w 221"/>
                <a:gd name="T5" fmla="*/ 0 h 183"/>
                <a:gd name="T6" fmla="*/ 0 w 221"/>
                <a:gd name="T7" fmla="*/ 5 h 183"/>
                <a:gd name="T8" fmla="*/ 209 w 221"/>
                <a:gd name="T9" fmla="*/ 179 h 183"/>
              </a:gdLst>
              <a:ahLst/>
              <a:cxnLst>
                <a:cxn ang="0">
                  <a:pos x="T0" y="T1"/>
                </a:cxn>
                <a:cxn ang="0">
                  <a:pos x="T2" y="T3"/>
                </a:cxn>
                <a:cxn ang="0">
                  <a:pos x="T4" y="T5"/>
                </a:cxn>
                <a:cxn ang="0">
                  <a:pos x="T6" y="T7"/>
                </a:cxn>
                <a:cxn ang="0">
                  <a:pos x="T8" y="T9"/>
                </a:cxn>
              </a:cxnLst>
              <a:rect l="0" t="0" r="r" b="b"/>
              <a:pathLst>
                <a:path w="221" h="183">
                  <a:moveTo>
                    <a:pt x="209" y="179"/>
                  </a:moveTo>
                  <a:cubicBezTo>
                    <a:pt x="213" y="182"/>
                    <a:pt x="218" y="183"/>
                    <a:pt x="221" y="181"/>
                  </a:cubicBezTo>
                  <a:cubicBezTo>
                    <a:pt x="4" y="0"/>
                    <a:pt x="4" y="0"/>
                    <a:pt x="4" y="0"/>
                  </a:cubicBezTo>
                  <a:cubicBezTo>
                    <a:pt x="0" y="5"/>
                    <a:pt x="0" y="5"/>
                    <a:pt x="0" y="5"/>
                  </a:cubicBezTo>
                  <a:lnTo>
                    <a:pt x="209" y="179"/>
                  </a:lnTo>
                  <a:close/>
                </a:path>
              </a:pathLst>
            </a:custGeom>
            <a:solidFill>
              <a:srgbClr val="F9A8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46" name="Freeform 349"/>
            <p:cNvSpPr>
              <a:spLocks/>
            </p:cNvSpPr>
            <p:nvPr/>
          </p:nvSpPr>
          <p:spPr bwMode="auto">
            <a:xfrm rot="16200000">
              <a:off x="801943" y="4646270"/>
              <a:ext cx="54232" cy="49067"/>
            </a:xfrm>
            <a:custGeom>
              <a:avLst/>
              <a:gdLst>
                <a:gd name="T0" fmla="*/ 22 w 33"/>
                <a:gd name="T1" fmla="*/ 2 h 30"/>
                <a:gd name="T2" fmla="*/ 10 w 33"/>
                <a:gd name="T3" fmla="*/ 0 h 30"/>
                <a:gd name="T4" fmla="*/ 10 w 33"/>
                <a:gd name="T5" fmla="*/ 0 h 30"/>
                <a:gd name="T6" fmla="*/ 10 w 33"/>
                <a:gd name="T7" fmla="*/ 1 h 30"/>
                <a:gd name="T8" fmla="*/ 10 w 33"/>
                <a:gd name="T9" fmla="*/ 0 h 30"/>
                <a:gd name="T10" fmla="*/ 13 w 33"/>
                <a:gd name="T11" fmla="*/ 13 h 30"/>
                <a:gd name="T12" fmla="*/ 0 w 33"/>
                <a:gd name="T13" fmla="*/ 12 h 30"/>
                <a:gd name="T14" fmla="*/ 0 w 33"/>
                <a:gd name="T15" fmla="*/ 12 h 30"/>
                <a:gd name="T16" fmla="*/ 0 w 33"/>
                <a:gd name="T17" fmla="*/ 12 h 30"/>
                <a:gd name="T18" fmla="*/ 3 w 33"/>
                <a:gd name="T19" fmla="*/ 24 h 30"/>
                <a:gd name="T20" fmla="*/ 33 w 33"/>
                <a:gd name="T21" fmla="*/ 30 h 30"/>
                <a:gd name="T22" fmla="*/ 22 w 33"/>
                <a:gd name="T23"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0">
                  <a:moveTo>
                    <a:pt x="22" y="2"/>
                  </a:moveTo>
                  <a:cubicBezTo>
                    <a:pt x="19" y="4"/>
                    <a:pt x="14" y="3"/>
                    <a:pt x="10" y="0"/>
                  </a:cubicBezTo>
                  <a:cubicBezTo>
                    <a:pt x="10" y="0"/>
                    <a:pt x="10" y="0"/>
                    <a:pt x="10" y="0"/>
                  </a:cubicBezTo>
                  <a:cubicBezTo>
                    <a:pt x="10" y="1"/>
                    <a:pt x="10" y="1"/>
                    <a:pt x="10" y="1"/>
                  </a:cubicBezTo>
                  <a:cubicBezTo>
                    <a:pt x="10" y="0"/>
                    <a:pt x="10" y="0"/>
                    <a:pt x="10" y="0"/>
                  </a:cubicBezTo>
                  <a:cubicBezTo>
                    <a:pt x="14" y="5"/>
                    <a:pt x="15" y="10"/>
                    <a:pt x="13" y="13"/>
                  </a:cubicBezTo>
                  <a:cubicBezTo>
                    <a:pt x="10" y="16"/>
                    <a:pt x="4" y="15"/>
                    <a:pt x="0" y="12"/>
                  </a:cubicBezTo>
                  <a:cubicBezTo>
                    <a:pt x="0" y="12"/>
                    <a:pt x="0" y="12"/>
                    <a:pt x="0" y="12"/>
                  </a:cubicBezTo>
                  <a:cubicBezTo>
                    <a:pt x="0" y="12"/>
                    <a:pt x="0" y="12"/>
                    <a:pt x="0" y="12"/>
                  </a:cubicBezTo>
                  <a:cubicBezTo>
                    <a:pt x="3" y="16"/>
                    <a:pt x="5" y="20"/>
                    <a:pt x="3" y="24"/>
                  </a:cubicBezTo>
                  <a:cubicBezTo>
                    <a:pt x="33" y="30"/>
                    <a:pt x="33" y="30"/>
                    <a:pt x="33" y="30"/>
                  </a:cubicBezTo>
                  <a:lnTo>
                    <a:pt x="22" y="2"/>
                  </a:lnTo>
                  <a:close/>
                </a:path>
              </a:pathLst>
            </a:custGeom>
            <a:solidFill>
              <a:srgbClr val="F0B1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47" name="Freeform 350"/>
            <p:cNvSpPr>
              <a:spLocks/>
            </p:cNvSpPr>
            <p:nvPr/>
          </p:nvSpPr>
          <p:spPr bwMode="auto">
            <a:xfrm rot="16200000">
              <a:off x="829704" y="4644331"/>
              <a:ext cx="24533" cy="23242"/>
            </a:xfrm>
            <a:custGeom>
              <a:avLst/>
              <a:gdLst>
                <a:gd name="T0" fmla="*/ 0 w 15"/>
                <a:gd name="T1" fmla="*/ 11 h 14"/>
                <a:gd name="T2" fmla="*/ 15 w 15"/>
                <a:gd name="T3" fmla="*/ 14 h 14"/>
                <a:gd name="T4" fmla="*/ 9 w 15"/>
                <a:gd name="T5" fmla="*/ 0 h 14"/>
                <a:gd name="T6" fmla="*/ 4 w 15"/>
                <a:gd name="T7" fmla="*/ 5 h 14"/>
                <a:gd name="T8" fmla="*/ 0 w 15"/>
                <a:gd name="T9" fmla="*/ 11 h 14"/>
              </a:gdLst>
              <a:ahLst/>
              <a:cxnLst>
                <a:cxn ang="0">
                  <a:pos x="T0" y="T1"/>
                </a:cxn>
                <a:cxn ang="0">
                  <a:pos x="T2" y="T3"/>
                </a:cxn>
                <a:cxn ang="0">
                  <a:pos x="T4" y="T5"/>
                </a:cxn>
                <a:cxn ang="0">
                  <a:pos x="T6" y="T7"/>
                </a:cxn>
                <a:cxn ang="0">
                  <a:pos x="T8" y="T9"/>
                </a:cxn>
              </a:cxnLst>
              <a:rect l="0" t="0" r="r" b="b"/>
              <a:pathLst>
                <a:path w="15" h="14">
                  <a:moveTo>
                    <a:pt x="0" y="11"/>
                  </a:moveTo>
                  <a:cubicBezTo>
                    <a:pt x="15" y="14"/>
                    <a:pt x="15" y="14"/>
                    <a:pt x="15" y="14"/>
                  </a:cubicBezTo>
                  <a:cubicBezTo>
                    <a:pt x="9" y="0"/>
                    <a:pt x="9" y="0"/>
                    <a:pt x="9" y="0"/>
                  </a:cubicBezTo>
                  <a:cubicBezTo>
                    <a:pt x="7" y="2"/>
                    <a:pt x="5" y="3"/>
                    <a:pt x="4" y="5"/>
                  </a:cubicBezTo>
                  <a:cubicBezTo>
                    <a:pt x="2" y="7"/>
                    <a:pt x="1" y="9"/>
                    <a:pt x="0" y="11"/>
                  </a:cubicBezTo>
                  <a:close/>
                </a:path>
              </a:pathLst>
            </a:custGeom>
            <a:solidFill>
              <a:srgbClr val="1037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48" name="Freeform 351"/>
            <p:cNvSpPr>
              <a:spLocks/>
            </p:cNvSpPr>
            <p:nvPr/>
          </p:nvSpPr>
          <p:spPr bwMode="auto">
            <a:xfrm rot="16200000">
              <a:off x="524326" y="5040099"/>
              <a:ext cx="23242" cy="20660"/>
            </a:xfrm>
            <a:custGeom>
              <a:avLst/>
              <a:gdLst>
                <a:gd name="T0" fmla="*/ 13 w 18"/>
                <a:gd name="T1" fmla="*/ 16 h 16"/>
                <a:gd name="T2" fmla="*/ 18 w 18"/>
                <a:gd name="T3" fmla="*/ 11 h 16"/>
                <a:gd name="T4" fmla="*/ 5 w 18"/>
                <a:gd name="T5" fmla="*/ 0 h 16"/>
                <a:gd name="T6" fmla="*/ 0 w 18"/>
                <a:gd name="T7" fmla="*/ 6 h 16"/>
                <a:gd name="T8" fmla="*/ 13 w 18"/>
                <a:gd name="T9" fmla="*/ 16 h 16"/>
              </a:gdLst>
              <a:ahLst/>
              <a:cxnLst>
                <a:cxn ang="0">
                  <a:pos x="T0" y="T1"/>
                </a:cxn>
                <a:cxn ang="0">
                  <a:pos x="T2" y="T3"/>
                </a:cxn>
                <a:cxn ang="0">
                  <a:pos x="T4" y="T5"/>
                </a:cxn>
                <a:cxn ang="0">
                  <a:pos x="T6" y="T7"/>
                </a:cxn>
                <a:cxn ang="0">
                  <a:pos x="T8" y="T9"/>
                </a:cxn>
              </a:cxnLst>
              <a:rect l="0" t="0" r="r" b="b"/>
              <a:pathLst>
                <a:path w="18" h="16">
                  <a:moveTo>
                    <a:pt x="13" y="16"/>
                  </a:moveTo>
                  <a:lnTo>
                    <a:pt x="18" y="11"/>
                  </a:lnTo>
                  <a:lnTo>
                    <a:pt x="5" y="0"/>
                  </a:lnTo>
                  <a:lnTo>
                    <a:pt x="0" y="6"/>
                  </a:lnTo>
                  <a:lnTo>
                    <a:pt x="13" y="16"/>
                  </a:lnTo>
                  <a:close/>
                </a:path>
              </a:pathLst>
            </a:custGeom>
            <a:solidFill>
              <a:srgbClr val="C62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49" name="Freeform 352"/>
            <p:cNvSpPr>
              <a:spLocks/>
            </p:cNvSpPr>
            <p:nvPr/>
          </p:nvSpPr>
          <p:spPr bwMode="auto">
            <a:xfrm rot="16200000">
              <a:off x="506892" y="5022666"/>
              <a:ext cx="33572" cy="32281"/>
            </a:xfrm>
            <a:custGeom>
              <a:avLst/>
              <a:gdLst>
                <a:gd name="T0" fmla="*/ 13 w 26"/>
                <a:gd name="T1" fmla="*/ 25 h 25"/>
                <a:gd name="T2" fmla="*/ 26 w 26"/>
                <a:gd name="T3" fmla="*/ 10 h 25"/>
                <a:gd name="T4" fmla="*/ 13 w 26"/>
                <a:gd name="T5" fmla="*/ 0 h 25"/>
                <a:gd name="T6" fmla="*/ 0 w 26"/>
                <a:gd name="T7" fmla="*/ 14 h 25"/>
                <a:gd name="T8" fmla="*/ 13 w 26"/>
                <a:gd name="T9" fmla="*/ 25 h 25"/>
              </a:gdLst>
              <a:ahLst/>
              <a:cxnLst>
                <a:cxn ang="0">
                  <a:pos x="T0" y="T1"/>
                </a:cxn>
                <a:cxn ang="0">
                  <a:pos x="T2" y="T3"/>
                </a:cxn>
                <a:cxn ang="0">
                  <a:pos x="T4" y="T5"/>
                </a:cxn>
                <a:cxn ang="0">
                  <a:pos x="T6" y="T7"/>
                </a:cxn>
                <a:cxn ang="0">
                  <a:pos x="T8" y="T9"/>
                </a:cxn>
              </a:cxnLst>
              <a:rect l="0" t="0" r="r" b="b"/>
              <a:pathLst>
                <a:path w="26" h="25">
                  <a:moveTo>
                    <a:pt x="13" y="25"/>
                  </a:moveTo>
                  <a:lnTo>
                    <a:pt x="26" y="10"/>
                  </a:lnTo>
                  <a:lnTo>
                    <a:pt x="13" y="0"/>
                  </a:lnTo>
                  <a:lnTo>
                    <a:pt x="0" y="14"/>
                  </a:lnTo>
                  <a:lnTo>
                    <a:pt x="13" y="25"/>
                  </a:lnTo>
                  <a:close/>
                </a:path>
              </a:pathLst>
            </a:custGeom>
            <a:solidFill>
              <a:srgbClr val="F85A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50" name="Freeform 353"/>
            <p:cNvSpPr>
              <a:spLocks/>
            </p:cNvSpPr>
            <p:nvPr/>
          </p:nvSpPr>
          <p:spPr bwMode="auto">
            <a:xfrm rot="16200000">
              <a:off x="497854" y="5016210"/>
              <a:ext cx="23242" cy="21951"/>
            </a:xfrm>
            <a:custGeom>
              <a:avLst/>
              <a:gdLst>
                <a:gd name="T0" fmla="*/ 13 w 18"/>
                <a:gd name="T1" fmla="*/ 17 h 17"/>
                <a:gd name="T2" fmla="*/ 18 w 18"/>
                <a:gd name="T3" fmla="*/ 10 h 17"/>
                <a:gd name="T4" fmla="*/ 5 w 18"/>
                <a:gd name="T5" fmla="*/ 0 h 17"/>
                <a:gd name="T6" fmla="*/ 0 w 18"/>
                <a:gd name="T7" fmla="*/ 7 h 17"/>
                <a:gd name="T8" fmla="*/ 13 w 18"/>
                <a:gd name="T9" fmla="*/ 17 h 17"/>
              </a:gdLst>
              <a:ahLst/>
              <a:cxnLst>
                <a:cxn ang="0">
                  <a:pos x="T0" y="T1"/>
                </a:cxn>
                <a:cxn ang="0">
                  <a:pos x="T2" y="T3"/>
                </a:cxn>
                <a:cxn ang="0">
                  <a:pos x="T4" y="T5"/>
                </a:cxn>
                <a:cxn ang="0">
                  <a:pos x="T6" y="T7"/>
                </a:cxn>
                <a:cxn ang="0">
                  <a:pos x="T8" y="T9"/>
                </a:cxn>
              </a:cxnLst>
              <a:rect l="0" t="0" r="r" b="b"/>
              <a:pathLst>
                <a:path w="18" h="17">
                  <a:moveTo>
                    <a:pt x="13" y="17"/>
                  </a:moveTo>
                  <a:lnTo>
                    <a:pt x="18" y="10"/>
                  </a:lnTo>
                  <a:lnTo>
                    <a:pt x="5" y="0"/>
                  </a:lnTo>
                  <a:lnTo>
                    <a:pt x="0" y="7"/>
                  </a:lnTo>
                  <a:lnTo>
                    <a:pt x="13" y="17"/>
                  </a:lnTo>
                  <a:close/>
                </a:path>
              </a:pathLst>
            </a:custGeom>
            <a:solidFill>
              <a:srgbClr val="C62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51" name="Freeform 354"/>
            <p:cNvSpPr>
              <a:spLocks noEditPoints="1"/>
            </p:cNvSpPr>
            <p:nvPr/>
          </p:nvSpPr>
          <p:spPr bwMode="auto">
            <a:xfrm rot="16200000">
              <a:off x="705745" y="4334433"/>
              <a:ext cx="555236" cy="63270"/>
            </a:xfrm>
            <a:custGeom>
              <a:avLst/>
              <a:gdLst>
                <a:gd name="T0" fmla="*/ 0 w 340"/>
                <a:gd name="T1" fmla="*/ 0 h 39"/>
                <a:gd name="T2" fmla="*/ 0 w 340"/>
                <a:gd name="T3" fmla="*/ 39 h 39"/>
                <a:gd name="T4" fmla="*/ 340 w 340"/>
                <a:gd name="T5" fmla="*/ 39 h 39"/>
                <a:gd name="T6" fmla="*/ 340 w 340"/>
                <a:gd name="T7" fmla="*/ 0 h 39"/>
                <a:gd name="T8" fmla="*/ 0 w 340"/>
                <a:gd name="T9" fmla="*/ 0 h 39"/>
                <a:gd name="T10" fmla="*/ 9 w 340"/>
                <a:gd name="T11" fmla="*/ 26 h 39"/>
                <a:gd name="T12" fmla="*/ 5 w 340"/>
                <a:gd name="T13" fmla="*/ 22 h 39"/>
                <a:gd name="T14" fmla="*/ 9 w 340"/>
                <a:gd name="T15" fmla="*/ 18 h 39"/>
                <a:gd name="T16" fmla="*/ 13 w 340"/>
                <a:gd name="T17" fmla="*/ 22 h 39"/>
                <a:gd name="T18" fmla="*/ 9 w 340"/>
                <a:gd name="T19"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9">
                  <a:moveTo>
                    <a:pt x="0" y="0"/>
                  </a:moveTo>
                  <a:cubicBezTo>
                    <a:pt x="0" y="39"/>
                    <a:pt x="0" y="39"/>
                    <a:pt x="0" y="39"/>
                  </a:cubicBezTo>
                  <a:cubicBezTo>
                    <a:pt x="340" y="39"/>
                    <a:pt x="340" y="39"/>
                    <a:pt x="340" y="39"/>
                  </a:cubicBezTo>
                  <a:cubicBezTo>
                    <a:pt x="340" y="0"/>
                    <a:pt x="340" y="0"/>
                    <a:pt x="340" y="0"/>
                  </a:cubicBezTo>
                  <a:lnTo>
                    <a:pt x="0" y="0"/>
                  </a:lnTo>
                  <a:close/>
                  <a:moveTo>
                    <a:pt x="9" y="26"/>
                  </a:moveTo>
                  <a:cubicBezTo>
                    <a:pt x="7" y="26"/>
                    <a:pt x="5" y="24"/>
                    <a:pt x="5" y="22"/>
                  </a:cubicBezTo>
                  <a:cubicBezTo>
                    <a:pt x="5" y="20"/>
                    <a:pt x="7" y="18"/>
                    <a:pt x="9" y="18"/>
                  </a:cubicBezTo>
                  <a:cubicBezTo>
                    <a:pt x="11" y="18"/>
                    <a:pt x="13" y="20"/>
                    <a:pt x="13" y="22"/>
                  </a:cubicBezTo>
                  <a:cubicBezTo>
                    <a:pt x="13" y="24"/>
                    <a:pt x="11" y="26"/>
                    <a:pt x="9" y="26"/>
                  </a:cubicBezTo>
                  <a:close/>
                </a:path>
              </a:pathLst>
            </a:custGeom>
            <a:solidFill>
              <a:srgbClr val="F5E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52" name="Rectangle 355"/>
            <p:cNvSpPr>
              <a:spLocks noChangeArrowheads="1"/>
            </p:cNvSpPr>
            <p:nvPr/>
          </p:nvSpPr>
          <p:spPr bwMode="auto">
            <a:xfrm rot="16200000">
              <a:off x="682502" y="4357675"/>
              <a:ext cx="555236" cy="16786"/>
            </a:xfrm>
            <a:prstGeom prst="rect">
              <a:avLst/>
            </a:prstGeom>
            <a:solidFill>
              <a:srgbClr val="FFD4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53" name="Rectangle 356"/>
            <p:cNvSpPr>
              <a:spLocks noChangeArrowheads="1"/>
            </p:cNvSpPr>
            <p:nvPr/>
          </p:nvSpPr>
          <p:spPr bwMode="auto">
            <a:xfrm rot="16200000">
              <a:off x="732216" y="4360904"/>
              <a:ext cx="555236" cy="10330"/>
            </a:xfrm>
            <a:prstGeom prst="rect">
              <a:avLst/>
            </a:prstGeom>
            <a:solidFill>
              <a:srgbClr val="FFD4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54" name="Rectangle 357"/>
            <p:cNvSpPr>
              <a:spLocks noChangeArrowheads="1"/>
            </p:cNvSpPr>
            <p:nvPr/>
          </p:nvSpPr>
          <p:spPr bwMode="auto">
            <a:xfrm rot="16200000">
              <a:off x="956247" y="4630128"/>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55" name="Rectangle 358"/>
            <p:cNvSpPr>
              <a:spLocks noChangeArrowheads="1"/>
            </p:cNvSpPr>
            <p:nvPr/>
          </p:nvSpPr>
          <p:spPr bwMode="auto">
            <a:xfrm rot="16200000">
              <a:off x="956247" y="4612051"/>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56" name="Rectangle 359"/>
            <p:cNvSpPr>
              <a:spLocks noChangeArrowheads="1"/>
            </p:cNvSpPr>
            <p:nvPr/>
          </p:nvSpPr>
          <p:spPr bwMode="auto">
            <a:xfrm rot="16200000">
              <a:off x="956247" y="4593973"/>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57" name="Rectangle 360"/>
            <p:cNvSpPr>
              <a:spLocks noChangeArrowheads="1"/>
            </p:cNvSpPr>
            <p:nvPr/>
          </p:nvSpPr>
          <p:spPr bwMode="auto">
            <a:xfrm rot="16200000">
              <a:off x="956247" y="4575897"/>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58" name="Rectangle 361"/>
            <p:cNvSpPr>
              <a:spLocks noChangeArrowheads="1"/>
            </p:cNvSpPr>
            <p:nvPr/>
          </p:nvSpPr>
          <p:spPr bwMode="auto">
            <a:xfrm rot="16200000">
              <a:off x="956247" y="4557819"/>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59" name="Rectangle 362"/>
            <p:cNvSpPr>
              <a:spLocks noChangeArrowheads="1"/>
            </p:cNvSpPr>
            <p:nvPr/>
          </p:nvSpPr>
          <p:spPr bwMode="auto">
            <a:xfrm rot="16200000">
              <a:off x="956247" y="4539742"/>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60" name="Rectangle 363"/>
            <p:cNvSpPr>
              <a:spLocks noChangeArrowheads="1"/>
            </p:cNvSpPr>
            <p:nvPr/>
          </p:nvSpPr>
          <p:spPr bwMode="auto">
            <a:xfrm rot="16200000">
              <a:off x="956247" y="4521664"/>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61" name="Rectangle 364"/>
            <p:cNvSpPr>
              <a:spLocks noChangeArrowheads="1"/>
            </p:cNvSpPr>
            <p:nvPr/>
          </p:nvSpPr>
          <p:spPr bwMode="auto">
            <a:xfrm rot="16200000">
              <a:off x="956247" y="4503587"/>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62" name="Rectangle 365"/>
            <p:cNvSpPr>
              <a:spLocks noChangeArrowheads="1"/>
            </p:cNvSpPr>
            <p:nvPr/>
          </p:nvSpPr>
          <p:spPr bwMode="auto">
            <a:xfrm rot="16200000">
              <a:off x="955601" y="4486155"/>
              <a:ext cx="2583"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63" name="Rectangle 366"/>
            <p:cNvSpPr>
              <a:spLocks noChangeArrowheads="1"/>
            </p:cNvSpPr>
            <p:nvPr/>
          </p:nvSpPr>
          <p:spPr bwMode="auto">
            <a:xfrm rot="16200000">
              <a:off x="956247" y="4468723"/>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64" name="Rectangle 367"/>
            <p:cNvSpPr>
              <a:spLocks noChangeArrowheads="1"/>
            </p:cNvSpPr>
            <p:nvPr/>
          </p:nvSpPr>
          <p:spPr bwMode="auto">
            <a:xfrm rot="16200000">
              <a:off x="956247" y="4450646"/>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65" name="Rectangle 368"/>
            <p:cNvSpPr>
              <a:spLocks noChangeArrowheads="1"/>
            </p:cNvSpPr>
            <p:nvPr/>
          </p:nvSpPr>
          <p:spPr bwMode="auto">
            <a:xfrm rot="16200000">
              <a:off x="956247" y="4432568"/>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66" name="Rectangle 369"/>
            <p:cNvSpPr>
              <a:spLocks noChangeArrowheads="1"/>
            </p:cNvSpPr>
            <p:nvPr/>
          </p:nvSpPr>
          <p:spPr bwMode="auto">
            <a:xfrm rot="16200000">
              <a:off x="956247" y="4414491"/>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67" name="Rectangle 370"/>
            <p:cNvSpPr>
              <a:spLocks noChangeArrowheads="1"/>
            </p:cNvSpPr>
            <p:nvPr/>
          </p:nvSpPr>
          <p:spPr bwMode="auto">
            <a:xfrm rot="16200000">
              <a:off x="956247" y="4396413"/>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68" name="Rectangle 371"/>
            <p:cNvSpPr>
              <a:spLocks noChangeArrowheads="1"/>
            </p:cNvSpPr>
            <p:nvPr/>
          </p:nvSpPr>
          <p:spPr bwMode="auto">
            <a:xfrm rot="16200000">
              <a:off x="956247" y="4378336"/>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69" name="Rectangle 372"/>
            <p:cNvSpPr>
              <a:spLocks noChangeArrowheads="1"/>
            </p:cNvSpPr>
            <p:nvPr/>
          </p:nvSpPr>
          <p:spPr bwMode="auto">
            <a:xfrm rot="16200000">
              <a:off x="956247" y="4361550"/>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70" name="Rectangle 373"/>
            <p:cNvSpPr>
              <a:spLocks noChangeArrowheads="1"/>
            </p:cNvSpPr>
            <p:nvPr/>
          </p:nvSpPr>
          <p:spPr bwMode="auto">
            <a:xfrm rot="16200000">
              <a:off x="955601" y="4344118"/>
              <a:ext cx="2583"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71" name="Rectangle 374"/>
            <p:cNvSpPr>
              <a:spLocks noChangeArrowheads="1"/>
            </p:cNvSpPr>
            <p:nvPr/>
          </p:nvSpPr>
          <p:spPr bwMode="auto">
            <a:xfrm rot="16200000">
              <a:off x="955601" y="4326041"/>
              <a:ext cx="2583"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72" name="Rectangle 375"/>
            <p:cNvSpPr>
              <a:spLocks noChangeArrowheads="1"/>
            </p:cNvSpPr>
            <p:nvPr/>
          </p:nvSpPr>
          <p:spPr bwMode="auto">
            <a:xfrm rot="16200000">
              <a:off x="955601" y="4307963"/>
              <a:ext cx="2583"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73" name="Rectangle 376"/>
            <p:cNvSpPr>
              <a:spLocks noChangeArrowheads="1"/>
            </p:cNvSpPr>
            <p:nvPr/>
          </p:nvSpPr>
          <p:spPr bwMode="auto">
            <a:xfrm rot="16200000">
              <a:off x="956247" y="4290531"/>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74" name="Rectangle 377"/>
            <p:cNvSpPr>
              <a:spLocks noChangeArrowheads="1"/>
            </p:cNvSpPr>
            <p:nvPr/>
          </p:nvSpPr>
          <p:spPr bwMode="auto">
            <a:xfrm rot="16200000">
              <a:off x="956247" y="4272455"/>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75" name="Rectangle 378"/>
            <p:cNvSpPr>
              <a:spLocks noChangeArrowheads="1"/>
            </p:cNvSpPr>
            <p:nvPr/>
          </p:nvSpPr>
          <p:spPr bwMode="auto">
            <a:xfrm rot="16200000">
              <a:off x="956247" y="4254377"/>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76" name="Rectangle 379"/>
            <p:cNvSpPr>
              <a:spLocks noChangeArrowheads="1"/>
            </p:cNvSpPr>
            <p:nvPr/>
          </p:nvSpPr>
          <p:spPr bwMode="auto">
            <a:xfrm rot="16200000">
              <a:off x="956247" y="4236299"/>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77" name="Rectangle 380"/>
            <p:cNvSpPr>
              <a:spLocks noChangeArrowheads="1"/>
            </p:cNvSpPr>
            <p:nvPr/>
          </p:nvSpPr>
          <p:spPr bwMode="auto">
            <a:xfrm rot="16200000">
              <a:off x="956247" y="4218221"/>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78" name="Rectangle 381"/>
            <p:cNvSpPr>
              <a:spLocks noChangeArrowheads="1"/>
            </p:cNvSpPr>
            <p:nvPr/>
          </p:nvSpPr>
          <p:spPr bwMode="auto">
            <a:xfrm rot="16200000">
              <a:off x="956247" y="4200144"/>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79" name="Rectangle 382"/>
            <p:cNvSpPr>
              <a:spLocks noChangeArrowheads="1"/>
            </p:cNvSpPr>
            <p:nvPr/>
          </p:nvSpPr>
          <p:spPr bwMode="auto">
            <a:xfrm rot="16200000">
              <a:off x="956247" y="4182066"/>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80" name="Rectangle 383"/>
            <p:cNvSpPr>
              <a:spLocks noChangeArrowheads="1"/>
            </p:cNvSpPr>
            <p:nvPr/>
          </p:nvSpPr>
          <p:spPr bwMode="auto">
            <a:xfrm rot="16200000">
              <a:off x="956247" y="4163989"/>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81" name="Rectangle 384"/>
            <p:cNvSpPr>
              <a:spLocks noChangeArrowheads="1"/>
            </p:cNvSpPr>
            <p:nvPr/>
          </p:nvSpPr>
          <p:spPr bwMode="auto">
            <a:xfrm rot="16200000">
              <a:off x="955601" y="4146557"/>
              <a:ext cx="2583"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82" name="Rectangle 385"/>
            <p:cNvSpPr>
              <a:spLocks noChangeArrowheads="1"/>
            </p:cNvSpPr>
            <p:nvPr/>
          </p:nvSpPr>
          <p:spPr bwMode="auto">
            <a:xfrm rot="16200000">
              <a:off x="955601" y="4128480"/>
              <a:ext cx="2583"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83" name="Rectangle 386"/>
            <p:cNvSpPr>
              <a:spLocks noChangeArrowheads="1"/>
            </p:cNvSpPr>
            <p:nvPr/>
          </p:nvSpPr>
          <p:spPr bwMode="auto">
            <a:xfrm rot="16200000">
              <a:off x="956247" y="4111049"/>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84" name="Rectangle 387"/>
            <p:cNvSpPr>
              <a:spLocks noChangeArrowheads="1"/>
            </p:cNvSpPr>
            <p:nvPr/>
          </p:nvSpPr>
          <p:spPr bwMode="auto">
            <a:xfrm rot="16200000">
              <a:off x="956247" y="4092971"/>
              <a:ext cx="1291" cy="10330"/>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85" name="Rectangle 388"/>
            <p:cNvSpPr>
              <a:spLocks noChangeArrowheads="1"/>
            </p:cNvSpPr>
            <p:nvPr/>
          </p:nvSpPr>
          <p:spPr bwMode="auto">
            <a:xfrm rot="16200000">
              <a:off x="954310" y="4621736"/>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86" name="Rectangle 389"/>
            <p:cNvSpPr>
              <a:spLocks noChangeArrowheads="1"/>
            </p:cNvSpPr>
            <p:nvPr/>
          </p:nvSpPr>
          <p:spPr bwMode="auto">
            <a:xfrm rot="16200000">
              <a:off x="954310" y="4603658"/>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87" name="Rectangle 390"/>
            <p:cNvSpPr>
              <a:spLocks noChangeArrowheads="1"/>
            </p:cNvSpPr>
            <p:nvPr/>
          </p:nvSpPr>
          <p:spPr bwMode="auto">
            <a:xfrm rot="16200000">
              <a:off x="953019" y="4586872"/>
              <a:ext cx="1291" cy="3874"/>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88" name="Rectangle 391"/>
            <p:cNvSpPr>
              <a:spLocks noChangeArrowheads="1"/>
            </p:cNvSpPr>
            <p:nvPr/>
          </p:nvSpPr>
          <p:spPr bwMode="auto">
            <a:xfrm rot="16200000">
              <a:off x="954310" y="4567503"/>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89" name="Rectangle 392"/>
            <p:cNvSpPr>
              <a:spLocks noChangeArrowheads="1"/>
            </p:cNvSpPr>
            <p:nvPr/>
          </p:nvSpPr>
          <p:spPr bwMode="auto">
            <a:xfrm rot="16200000">
              <a:off x="954310" y="4550717"/>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90" name="Rectangle 393"/>
            <p:cNvSpPr>
              <a:spLocks noChangeArrowheads="1"/>
            </p:cNvSpPr>
            <p:nvPr/>
          </p:nvSpPr>
          <p:spPr bwMode="auto">
            <a:xfrm rot="16200000">
              <a:off x="954310" y="4533931"/>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91" name="Rectangle 394"/>
            <p:cNvSpPr>
              <a:spLocks noChangeArrowheads="1"/>
            </p:cNvSpPr>
            <p:nvPr/>
          </p:nvSpPr>
          <p:spPr bwMode="auto">
            <a:xfrm rot="16200000">
              <a:off x="954310" y="4515853"/>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92" name="Rectangle 395"/>
            <p:cNvSpPr>
              <a:spLocks noChangeArrowheads="1"/>
            </p:cNvSpPr>
            <p:nvPr/>
          </p:nvSpPr>
          <p:spPr bwMode="auto">
            <a:xfrm rot="16200000">
              <a:off x="954310" y="4497776"/>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93" name="Rectangle 396"/>
            <p:cNvSpPr>
              <a:spLocks noChangeArrowheads="1"/>
            </p:cNvSpPr>
            <p:nvPr/>
          </p:nvSpPr>
          <p:spPr bwMode="auto">
            <a:xfrm rot="16200000">
              <a:off x="954310" y="4479698"/>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94" name="Rectangle 397"/>
            <p:cNvSpPr>
              <a:spLocks noChangeArrowheads="1"/>
            </p:cNvSpPr>
            <p:nvPr/>
          </p:nvSpPr>
          <p:spPr bwMode="auto">
            <a:xfrm rot="16200000">
              <a:off x="954310" y="4461622"/>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95" name="Rectangle 398"/>
            <p:cNvSpPr>
              <a:spLocks noChangeArrowheads="1"/>
            </p:cNvSpPr>
            <p:nvPr/>
          </p:nvSpPr>
          <p:spPr bwMode="auto">
            <a:xfrm rot="16200000">
              <a:off x="954310" y="4443543"/>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96" name="Rectangle 399"/>
            <p:cNvSpPr>
              <a:spLocks noChangeArrowheads="1"/>
            </p:cNvSpPr>
            <p:nvPr/>
          </p:nvSpPr>
          <p:spPr bwMode="auto">
            <a:xfrm rot="16200000">
              <a:off x="953664" y="4426111"/>
              <a:ext cx="2583"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97" name="Rectangle 400"/>
            <p:cNvSpPr>
              <a:spLocks noChangeArrowheads="1"/>
            </p:cNvSpPr>
            <p:nvPr/>
          </p:nvSpPr>
          <p:spPr bwMode="auto">
            <a:xfrm rot="16200000">
              <a:off x="953664" y="4408034"/>
              <a:ext cx="2583"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98" name="Rectangle 401"/>
            <p:cNvSpPr>
              <a:spLocks noChangeArrowheads="1"/>
            </p:cNvSpPr>
            <p:nvPr/>
          </p:nvSpPr>
          <p:spPr bwMode="auto">
            <a:xfrm rot="16200000">
              <a:off x="953664" y="4389957"/>
              <a:ext cx="2583"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399" name="Rectangle 402"/>
            <p:cNvSpPr>
              <a:spLocks noChangeArrowheads="1"/>
            </p:cNvSpPr>
            <p:nvPr/>
          </p:nvSpPr>
          <p:spPr bwMode="auto">
            <a:xfrm rot="16200000">
              <a:off x="954310" y="4372525"/>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00" name="Rectangle 403"/>
            <p:cNvSpPr>
              <a:spLocks noChangeArrowheads="1"/>
            </p:cNvSpPr>
            <p:nvPr/>
          </p:nvSpPr>
          <p:spPr bwMode="auto">
            <a:xfrm rot="16200000">
              <a:off x="954310" y="4354447"/>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01" name="Rectangle 404"/>
            <p:cNvSpPr>
              <a:spLocks noChangeArrowheads="1"/>
            </p:cNvSpPr>
            <p:nvPr/>
          </p:nvSpPr>
          <p:spPr bwMode="auto">
            <a:xfrm rot="16200000">
              <a:off x="954310" y="4336370"/>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02" name="Rectangle 405"/>
            <p:cNvSpPr>
              <a:spLocks noChangeArrowheads="1"/>
            </p:cNvSpPr>
            <p:nvPr/>
          </p:nvSpPr>
          <p:spPr bwMode="auto">
            <a:xfrm rot="16200000">
              <a:off x="954310" y="4318293"/>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03" name="Rectangle 407"/>
            <p:cNvSpPr>
              <a:spLocks noChangeArrowheads="1"/>
            </p:cNvSpPr>
            <p:nvPr/>
          </p:nvSpPr>
          <p:spPr bwMode="auto">
            <a:xfrm rot="16200000">
              <a:off x="954310" y="4300216"/>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04" name="Rectangle 408"/>
            <p:cNvSpPr>
              <a:spLocks noChangeArrowheads="1"/>
            </p:cNvSpPr>
            <p:nvPr/>
          </p:nvSpPr>
          <p:spPr bwMode="auto">
            <a:xfrm rot="16200000">
              <a:off x="954310" y="4282138"/>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05" name="Rectangle 409"/>
            <p:cNvSpPr>
              <a:spLocks noChangeArrowheads="1"/>
            </p:cNvSpPr>
            <p:nvPr/>
          </p:nvSpPr>
          <p:spPr bwMode="auto">
            <a:xfrm rot="16200000">
              <a:off x="954310" y="4264061"/>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06" name="Rectangle 410"/>
            <p:cNvSpPr>
              <a:spLocks noChangeArrowheads="1"/>
            </p:cNvSpPr>
            <p:nvPr/>
          </p:nvSpPr>
          <p:spPr bwMode="auto">
            <a:xfrm rot="16200000">
              <a:off x="954310" y="4245983"/>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07" name="Rectangle 411"/>
            <p:cNvSpPr>
              <a:spLocks noChangeArrowheads="1"/>
            </p:cNvSpPr>
            <p:nvPr/>
          </p:nvSpPr>
          <p:spPr bwMode="auto">
            <a:xfrm rot="16200000">
              <a:off x="954310" y="4229196"/>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08" name="Rectangle 412"/>
            <p:cNvSpPr>
              <a:spLocks noChangeArrowheads="1"/>
            </p:cNvSpPr>
            <p:nvPr/>
          </p:nvSpPr>
          <p:spPr bwMode="auto">
            <a:xfrm rot="16200000">
              <a:off x="954310" y="4211120"/>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09" name="Rectangle 413"/>
            <p:cNvSpPr>
              <a:spLocks noChangeArrowheads="1"/>
            </p:cNvSpPr>
            <p:nvPr/>
          </p:nvSpPr>
          <p:spPr bwMode="auto">
            <a:xfrm rot="16200000">
              <a:off x="954310" y="4193042"/>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10" name="Rectangle 414"/>
            <p:cNvSpPr>
              <a:spLocks noChangeArrowheads="1"/>
            </p:cNvSpPr>
            <p:nvPr/>
          </p:nvSpPr>
          <p:spPr bwMode="auto">
            <a:xfrm rot="16200000">
              <a:off x="954310" y="4174965"/>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11" name="Rectangle 415"/>
            <p:cNvSpPr>
              <a:spLocks noChangeArrowheads="1"/>
            </p:cNvSpPr>
            <p:nvPr/>
          </p:nvSpPr>
          <p:spPr bwMode="auto">
            <a:xfrm rot="16200000">
              <a:off x="954310" y="4156887"/>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12" name="Rectangle 416"/>
            <p:cNvSpPr>
              <a:spLocks noChangeArrowheads="1"/>
            </p:cNvSpPr>
            <p:nvPr/>
          </p:nvSpPr>
          <p:spPr bwMode="auto">
            <a:xfrm rot="16200000">
              <a:off x="954310" y="4138810"/>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13" name="Rectangle 417"/>
            <p:cNvSpPr>
              <a:spLocks noChangeArrowheads="1"/>
            </p:cNvSpPr>
            <p:nvPr/>
          </p:nvSpPr>
          <p:spPr bwMode="auto">
            <a:xfrm rot="16200000">
              <a:off x="954310" y="4120732"/>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14" name="Rectangle 418"/>
            <p:cNvSpPr>
              <a:spLocks noChangeArrowheads="1"/>
            </p:cNvSpPr>
            <p:nvPr/>
          </p:nvSpPr>
          <p:spPr bwMode="auto">
            <a:xfrm rot="16200000">
              <a:off x="954310" y="4102656"/>
              <a:ext cx="1291" cy="6456"/>
            </a:xfrm>
            <a:prstGeom prst="rect">
              <a:avLst/>
            </a:prstGeom>
            <a:solidFill>
              <a:srgbClr val="353F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15" name="Freeform 419"/>
            <p:cNvSpPr>
              <a:spLocks/>
            </p:cNvSpPr>
            <p:nvPr/>
          </p:nvSpPr>
          <p:spPr bwMode="auto">
            <a:xfrm rot="16200000">
              <a:off x="1900146" y="5909752"/>
              <a:ext cx="595264" cy="260831"/>
            </a:xfrm>
            <a:custGeom>
              <a:avLst/>
              <a:gdLst>
                <a:gd name="T0" fmla="*/ 356 w 365"/>
                <a:gd name="T1" fmla="*/ 159 h 160"/>
                <a:gd name="T2" fmla="*/ 353 w 365"/>
                <a:gd name="T3" fmla="*/ 158 h 160"/>
                <a:gd name="T4" fmla="*/ 306 w 365"/>
                <a:gd name="T5" fmla="*/ 114 h 160"/>
                <a:gd name="T6" fmla="*/ 276 w 365"/>
                <a:gd name="T7" fmla="*/ 92 h 160"/>
                <a:gd name="T8" fmla="*/ 241 w 365"/>
                <a:gd name="T9" fmla="*/ 78 h 160"/>
                <a:gd name="T10" fmla="*/ 0 w 365"/>
                <a:gd name="T11" fmla="*/ 13 h 160"/>
                <a:gd name="T12" fmla="*/ 3 w 365"/>
                <a:gd name="T13" fmla="*/ 0 h 160"/>
                <a:gd name="T14" fmla="*/ 245 w 365"/>
                <a:gd name="T15" fmla="*/ 65 h 160"/>
                <a:gd name="T16" fmla="*/ 282 w 365"/>
                <a:gd name="T17" fmla="*/ 80 h 160"/>
                <a:gd name="T18" fmla="*/ 315 w 365"/>
                <a:gd name="T19" fmla="*/ 104 h 160"/>
                <a:gd name="T20" fmla="*/ 362 w 365"/>
                <a:gd name="T21" fmla="*/ 148 h 160"/>
                <a:gd name="T22" fmla="*/ 362 w 365"/>
                <a:gd name="T23" fmla="*/ 158 h 160"/>
                <a:gd name="T24" fmla="*/ 356 w 365"/>
                <a:gd name="T25" fmla="*/ 15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 h="160">
                  <a:moveTo>
                    <a:pt x="356" y="159"/>
                  </a:moveTo>
                  <a:cubicBezTo>
                    <a:pt x="355" y="159"/>
                    <a:pt x="354" y="159"/>
                    <a:pt x="353" y="158"/>
                  </a:cubicBezTo>
                  <a:cubicBezTo>
                    <a:pt x="306" y="114"/>
                    <a:pt x="306" y="114"/>
                    <a:pt x="306" y="114"/>
                  </a:cubicBezTo>
                  <a:cubicBezTo>
                    <a:pt x="297" y="105"/>
                    <a:pt x="287" y="98"/>
                    <a:pt x="276" y="92"/>
                  </a:cubicBezTo>
                  <a:cubicBezTo>
                    <a:pt x="265" y="86"/>
                    <a:pt x="253" y="81"/>
                    <a:pt x="241" y="78"/>
                  </a:cubicBezTo>
                  <a:cubicBezTo>
                    <a:pt x="0" y="13"/>
                    <a:pt x="0" y="13"/>
                    <a:pt x="0" y="13"/>
                  </a:cubicBezTo>
                  <a:cubicBezTo>
                    <a:pt x="3" y="0"/>
                    <a:pt x="3" y="0"/>
                    <a:pt x="3" y="0"/>
                  </a:cubicBezTo>
                  <a:cubicBezTo>
                    <a:pt x="245" y="65"/>
                    <a:pt x="245" y="65"/>
                    <a:pt x="245" y="65"/>
                  </a:cubicBezTo>
                  <a:cubicBezTo>
                    <a:pt x="258" y="68"/>
                    <a:pt x="271" y="73"/>
                    <a:pt x="282" y="80"/>
                  </a:cubicBezTo>
                  <a:cubicBezTo>
                    <a:pt x="294" y="86"/>
                    <a:pt x="305" y="94"/>
                    <a:pt x="315" y="104"/>
                  </a:cubicBezTo>
                  <a:cubicBezTo>
                    <a:pt x="362" y="148"/>
                    <a:pt x="362" y="148"/>
                    <a:pt x="362" y="148"/>
                  </a:cubicBezTo>
                  <a:cubicBezTo>
                    <a:pt x="365" y="151"/>
                    <a:pt x="365" y="155"/>
                    <a:pt x="362" y="158"/>
                  </a:cubicBezTo>
                  <a:cubicBezTo>
                    <a:pt x="361" y="159"/>
                    <a:pt x="358" y="160"/>
                    <a:pt x="356" y="159"/>
                  </a:cubicBezTo>
                  <a:close/>
                </a:path>
              </a:pathLst>
            </a:custGeom>
            <a:solidFill>
              <a:srgbClr val="50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16" name="Freeform 420"/>
            <p:cNvSpPr>
              <a:spLocks/>
            </p:cNvSpPr>
            <p:nvPr/>
          </p:nvSpPr>
          <p:spPr bwMode="auto">
            <a:xfrm rot="16200000">
              <a:off x="1860118" y="5993683"/>
              <a:ext cx="637875" cy="135581"/>
            </a:xfrm>
            <a:custGeom>
              <a:avLst/>
              <a:gdLst>
                <a:gd name="T0" fmla="*/ 6 w 391"/>
                <a:gd name="T1" fmla="*/ 32 h 83"/>
                <a:gd name="T2" fmla="*/ 9 w 391"/>
                <a:gd name="T3" fmla="*/ 32 h 83"/>
                <a:gd name="T4" fmla="*/ 72 w 391"/>
                <a:gd name="T5" fmla="*/ 17 h 83"/>
                <a:gd name="T6" fmla="*/ 109 w 391"/>
                <a:gd name="T7" fmla="*/ 13 h 83"/>
                <a:gd name="T8" fmla="*/ 146 w 391"/>
                <a:gd name="T9" fmla="*/ 18 h 83"/>
                <a:gd name="T10" fmla="*/ 388 w 391"/>
                <a:gd name="T11" fmla="*/ 83 h 83"/>
                <a:gd name="T12" fmla="*/ 391 w 391"/>
                <a:gd name="T13" fmla="*/ 70 h 83"/>
                <a:gd name="T14" fmla="*/ 149 w 391"/>
                <a:gd name="T15" fmla="*/ 5 h 83"/>
                <a:gd name="T16" fmla="*/ 109 w 391"/>
                <a:gd name="T17" fmla="*/ 0 h 83"/>
                <a:gd name="T18" fmla="*/ 69 w 391"/>
                <a:gd name="T19" fmla="*/ 4 h 83"/>
                <a:gd name="T20" fmla="*/ 6 w 391"/>
                <a:gd name="T21" fmla="*/ 19 h 83"/>
                <a:gd name="T22" fmla="*/ 1 w 391"/>
                <a:gd name="T23" fmla="*/ 27 h 83"/>
                <a:gd name="T24" fmla="*/ 6 w 391"/>
                <a:gd name="T25" fmla="*/ 3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83">
                  <a:moveTo>
                    <a:pt x="6" y="32"/>
                  </a:moveTo>
                  <a:cubicBezTo>
                    <a:pt x="7" y="32"/>
                    <a:pt x="8" y="32"/>
                    <a:pt x="9" y="32"/>
                  </a:cubicBezTo>
                  <a:cubicBezTo>
                    <a:pt x="72" y="17"/>
                    <a:pt x="72" y="17"/>
                    <a:pt x="72" y="17"/>
                  </a:cubicBezTo>
                  <a:cubicBezTo>
                    <a:pt x="84" y="14"/>
                    <a:pt x="97" y="13"/>
                    <a:pt x="109" y="13"/>
                  </a:cubicBezTo>
                  <a:cubicBezTo>
                    <a:pt x="122" y="13"/>
                    <a:pt x="134" y="15"/>
                    <a:pt x="146" y="18"/>
                  </a:cubicBezTo>
                  <a:cubicBezTo>
                    <a:pt x="388" y="83"/>
                    <a:pt x="388" y="83"/>
                    <a:pt x="388" y="83"/>
                  </a:cubicBezTo>
                  <a:cubicBezTo>
                    <a:pt x="391" y="70"/>
                    <a:pt x="391" y="70"/>
                    <a:pt x="391" y="70"/>
                  </a:cubicBezTo>
                  <a:cubicBezTo>
                    <a:pt x="149" y="5"/>
                    <a:pt x="149" y="5"/>
                    <a:pt x="149" y="5"/>
                  </a:cubicBezTo>
                  <a:cubicBezTo>
                    <a:pt x="136" y="2"/>
                    <a:pt x="123" y="0"/>
                    <a:pt x="109" y="0"/>
                  </a:cubicBezTo>
                  <a:cubicBezTo>
                    <a:pt x="96" y="0"/>
                    <a:pt x="82" y="1"/>
                    <a:pt x="69" y="4"/>
                  </a:cubicBezTo>
                  <a:cubicBezTo>
                    <a:pt x="6" y="19"/>
                    <a:pt x="6" y="19"/>
                    <a:pt x="6" y="19"/>
                  </a:cubicBezTo>
                  <a:cubicBezTo>
                    <a:pt x="3" y="20"/>
                    <a:pt x="0" y="24"/>
                    <a:pt x="1" y="27"/>
                  </a:cubicBezTo>
                  <a:cubicBezTo>
                    <a:pt x="2" y="30"/>
                    <a:pt x="4" y="32"/>
                    <a:pt x="6" y="32"/>
                  </a:cubicBezTo>
                  <a:close/>
                </a:path>
              </a:pathLst>
            </a:custGeom>
            <a:solidFill>
              <a:srgbClr val="506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17" name="Freeform 421"/>
            <p:cNvSpPr>
              <a:spLocks/>
            </p:cNvSpPr>
            <p:nvPr/>
          </p:nvSpPr>
          <p:spPr bwMode="auto">
            <a:xfrm rot="16200000">
              <a:off x="2088668" y="6002723"/>
              <a:ext cx="105882" cy="71019"/>
            </a:xfrm>
            <a:custGeom>
              <a:avLst/>
              <a:gdLst>
                <a:gd name="T0" fmla="*/ 13 w 65"/>
                <a:gd name="T1" fmla="*/ 30 h 43"/>
                <a:gd name="T2" fmla="*/ 13 w 65"/>
                <a:gd name="T3" fmla="*/ 30 h 43"/>
                <a:gd name="T4" fmla="*/ 35 w 65"/>
                <a:gd name="T5" fmla="*/ 18 h 43"/>
                <a:gd name="T6" fmla="*/ 48 w 65"/>
                <a:gd name="T7" fmla="*/ 40 h 43"/>
                <a:gd name="T8" fmla="*/ 61 w 65"/>
                <a:gd name="T9" fmla="*/ 43 h 43"/>
                <a:gd name="T10" fmla="*/ 38 w 65"/>
                <a:gd name="T11" fmla="*/ 5 h 43"/>
                <a:gd name="T12" fmla="*/ 0 w 65"/>
                <a:gd name="T13" fmla="*/ 27 h 43"/>
                <a:gd name="T14" fmla="*/ 13 w 65"/>
                <a:gd name="T15" fmla="*/ 3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43">
                  <a:moveTo>
                    <a:pt x="13" y="30"/>
                  </a:moveTo>
                  <a:cubicBezTo>
                    <a:pt x="13" y="30"/>
                    <a:pt x="13" y="30"/>
                    <a:pt x="13" y="30"/>
                  </a:cubicBezTo>
                  <a:cubicBezTo>
                    <a:pt x="16" y="21"/>
                    <a:pt x="25" y="15"/>
                    <a:pt x="35" y="18"/>
                  </a:cubicBezTo>
                  <a:cubicBezTo>
                    <a:pt x="44" y="20"/>
                    <a:pt x="50" y="30"/>
                    <a:pt x="48" y="40"/>
                  </a:cubicBezTo>
                  <a:cubicBezTo>
                    <a:pt x="61" y="43"/>
                    <a:pt x="61" y="43"/>
                    <a:pt x="61" y="43"/>
                  </a:cubicBezTo>
                  <a:cubicBezTo>
                    <a:pt x="65" y="26"/>
                    <a:pt x="55" y="9"/>
                    <a:pt x="38" y="5"/>
                  </a:cubicBezTo>
                  <a:cubicBezTo>
                    <a:pt x="22" y="0"/>
                    <a:pt x="5" y="10"/>
                    <a:pt x="0" y="27"/>
                  </a:cubicBezTo>
                  <a:lnTo>
                    <a:pt x="13" y="30"/>
                  </a:lnTo>
                  <a:close/>
                </a:path>
              </a:pathLst>
            </a:custGeom>
            <a:solidFill>
              <a:srgbClr val="203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18" name="Freeform 422"/>
            <p:cNvSpPr>
              <a:spLocks/>
            </p:cNvSpPr>
            <p:nvPr/>
          </p:nvSpPr>
          <p:spPr bwMode="auto">
            <a:xfrm rot="16200000">
              <a:off x="1986660" y="6098275"/>
              <a:ext cx="256957" cy="209181"/>
            </a:xfrm>
            <a:custGeom>
              <a:avLst/>
              <a:gdLst>
                <a:gd name="T0" fmla="*/ 142 w 158"/>
                <a:gd name="T1" fmla="*/ 106 h 128"/>
                <a:gd name="T2" fmla="*/ 110 w 158"/>
                <a:gd name="T3" fmla="*/ 125 h 128"/>
                <a:gd name="T4" fmla="*/ 22 w 158"/>
                <a:gd name="T5" fmla="*/ 101 h 128"/>
                <a:gd name="T6" fmla="*/ 4 w 158"/>
                <a:gd name="T7" fmla="*/ 70 h 128"/>
                <a:gd name="T8" fmla="*/ 17 w 158"/>
                <a:gd name="T9" fmla="*/ 23 h 128"/>
                <a:gd name="T10" fmla="*/ 48 w 158"/>
                <a:gd name="T11" fmla="*/ 4 h 128"/>
                <a:gd name="T12" fmla="*/ 136 w 158"/>
                <a:gd name="T13" fmla="*/ 27 h 128"/>
                <a:gd name="T14" fmla="*/ 154 w 158"/>
                <a:gd name="T15" fmla="*/ 59 h 128"/>
                <a:gd name="T16" fmla="*/ 142 w 158"/>
                <a:gd name="T1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28">
                  <a:moveTo>
                    <a:pt x="142" y="106"/>
                  </a:moveTo>
                  <a:cubicBezTo>
                    <a:pt x="138" y="120"/>
                    <a:pt x="124" y="128"/>
                    <a:pt x="110" y="125"/>
                  </a:cubicBezTo>
                  <a:cubicBezTo>
                    <a:pt x="22" y="101"/>
                    <a:pt x="22" y="101"/>
                    <a:pt x="22" y="101"/>
                  </a:cubicBezTo>
                  <a:cubicBezTo>
                    <a:pt x="9" y="98"/>
                    <a:pt x="0" y="83"/>
                    <a:pt x="4" y="70"/>
                  </a:cubicBezTo>
                  <a:cubicBezTo>
                    <a:pt x="17" y="23"/>
                    <a:pt x="17" y="23"/>
                    <a:pt x="17" y="23"/>
                  </a:cubicBezTo>
                  <a:cubicBezTo>
                    <a:pt x="20" y="9"/>
                    <a:pt x="35" y="0"/>
                    <a:pt x="48" y="4"/>
                  </a:cubicBezTo>
                  <a:cubicBezTo>
                    <a:pt x="136" y="27"/>
                    <a:pt x="136" y="27"/>
                    <a:pt x="136" y="27"/>
                  </a:cubicBezTo>
                  <a:cubicBezTo>
                    <a:pt x="150" y="31"/>
                    <a:pt x="158" y="45"/>
                    <a:pt x="154" y="59"/>
                  </a:cubicBezTo>
                  <a:lnTo>
                    <a:pt x="142" y="106"/>
                  </a:lnTo>
                  <a:close/>
                </a:path>
              </a:pathLst>
            </a:custGeom>
            <a:solidFill>
              <a:srgbClr val="E1EF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19" name="Freeform 423"/>
            <p:cNvSpPr>
              <a:spLocks/>
            </p:cNvSpPr>
            <p:nvPr/>
          </p:nvSpPr>
          <p:spPr bwMode="auto">
            <a:xfrm rot="16200000">
              <a:off x="2049285" y="6060183"/>
              <a:ext cx="156240" cy="184648"/>
            </a:xfrm>
            <a:custGeom>
              <a:avLst/>
              <a:gdLst>
                <a:gd name="T0" fmla="*/ 74 w 96"/>
                <a:gd name="T1" fmla="*/ 12 h 113"/>
                <a:gd name="T2" fmla="*/ 26 w 96"/>
                <a:gd name="T3" fmla="*/ 0 h 113"/>
                <a:gd name="T4" fmla="*/ 0 w 96"/>
                <a:gd name="T5" fmla="*/ 97 h 113"/>
                <a:gd name="T6" fmla="*/ 48 w 96"/>
                <a:gd name="T7" fmla="*/ 110 h 113"/>
                <a:gd name="T8" fmla="*/ 80 w 96"/>
                <a:gd name="T9" fmla="*/ 91 h 113"/>
                <a:gd name="T10" fmla="*/ 92 w 96"/>
                <a:gd name="T11" fmla="*/ 44 h 113"/>
                <a:gd name="T12" fmla="*/ 74 w 96"/>
                <a:gd name="T13" fmla="*/ 12 h 113"/>
              </a:gdLst>
              <a:ahLst/>
              <a:cxnLst>
                <a:cxn ang="0">
                  <a:pos x="T0" y="T1"/>
                </a:cxn>
                <a:cxn ang="0">
                  <a:pos x="T2" y="T3"/>
                </a:cxn>
                <a:cxn ang="0">
                  <a:pos x="T4" y="T5"/>
                </a:cxn>
                <a:cxn ang="0">
                  <a:pos x="T6" y="T7"/>
                </a:cxn>
                <a:cxn ang="0">
                  <a:pos x="T8" y="T9"/>
                </a:cxn>
                <a:cxn ang="0">
                  <a:pos x="T10" y="T11"/>
                </a:cxn>
                <a:cxn ang="0">
                  <a:pos x="T12" y="T13"/>
                </a:cxn>
              </a:cxnLst>
              <a:rect l="0" t="0" r="r" b="b"/>
              <a:pathLst>
                <a:path w="96" h="113">
                  <a:moveTo>
                    <a:pt x="74" y="12"/>
                  </a:moveTo>
                  <a:cubicBezTo>
                    <a:pt x="26" y="0"/>
                    <a:pt x="26" y="0"/>
                    <a:pt x="26" y="0"/>
                  </a:cubicBezTo>
                  <a:cubicBezTo>
                    <a:pt x="0" y="97"/>
                    <a:pt x="0" y="97"/>
                    <a:pt x="0" y="97"/>
                  </a:cubicBezTo>
                  <a:cubicBezTo>
                    <a:pt x="48" y="110"/>
                    <a:pt x="48" y="110"/>
                    <a:pt x="48" y="110"/>
                  </a:cubicBezTo>
                  <a:cubicBezTo>
                    <a:pt x="62" y="113"/>
                    <a:pt x="76" y="105"/>
                    <a:pt x="80" y="91"/>
                  </a:cubicBezTo>
                  <a:cubicBezTo>
                    <a:pt x="92" y="44"/>
                    <a:pt x="92" y="44"/>
                    <a:pt x="92" y="44"/>
                  </a:cubicBezTo>
                  <a:cubicBezTo>
                    <a:pt x="96" y="30"/>
                    <a:pt x="88" y="16"/>
                    <a:pt x="74" y="12"/>
                  </a:cubicBezTo>
                  <a:close/>
                </a:path>
              </a:pathLst>
            </a:custGeom>
            <a:solidFill>
              <a:srgbClr val="CEE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20" name="Freeform 424"/>
            <p:cNvSpPr>
              <a:spLocks/>
            </p:cNvSpPr>
            <p:nvPr/>
          </p:nvSpPr>
          <p:spPr bwMode="auto">
            <a:xfrm rot="16200000">
              <a:off x="2072528" y="5774817"/>
              <a:ext cx="258248" cy="209181"/>
            </a:xfrm>
            <a:custGeom>
              <a:avLst/>
              <a:gdLst>
                <a:gd name="T0" fmla="*/ 141 w 158"/>
                <a:gd name="T1" fmla="*/ 106 h 128"/>
                <a:gd name="T2" fmla="*/ 110 w 158"/>
                <a:gd name="T3" fmla="*/ 124 h 128"/>
                <a:gd name="T4" fmla="*/ 22 w 158"/>
                <a:gd name="T5" fmla="*/ 101 h 128"/>
                <a:gd name="T6" fmla="*/ 4 w 158"/>
                <a:gd name="T7" fmla="*/ 69 h 128"/>
                <a:gd name="T8" fmla="*/ 16 w 158"/>
                <a:gd name="T9" fmla="*/ 22 h 128"/>
                <a:gd name="T10" fmla="*/ 48 w 158"/>
                <a:gd name="T11" fmla="*/ 4 h 128"/>
                <a:gd name="T12" fmla="*/ 136 w 158"/>
                <a:gd name="T13" fmla="*/ 27 h 128"/>
                <a:gd name="T14" fmla="*/ 154 w 158"/>
                <a:gd name="T15" fmla="*/ 59 h 128"/>
                <a:gd name="T16" fmla="*/ 141 w 158"/>
                <a:gd name="T17"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28">
                  <a:moveTo>
                    <a:pt x="141" y="106"/>
                  </a:moveTo>
                  <a:cubicBezTo>
                    <a:pt x="138" y="120"/>
                    <a:pt x="123" y="128"/>
                    <a:pt x="110" y="124"/>
                  </a:cubicBezTo>
                  <a:cubicBezTo>
                    <a:pt x="22" y="101"/>
                    <a:pt x="22" y="101"/>
                    <a:pt x="22" y="101"/>
                  </a:cubicBezTo>
                  <a:cubicBezTo>
                    <a:pt x="8" y="97"/>
                    <a:pt x="0" y="83"/>
                    <a:pt x="4" y="69"/>
                  </a:cubicBezTo>
                  <a:cubicBezTo>
                    <a:pt x="16" y="22"/>
                    <a:pt x="16" y="22"/>
                    <a:pt x="16" y="22"/>
                  </a:cubicBezTo>
                  <a:cubicBezTo>
                    <a:pt x="20" y="9"/>
                    <a:pt x="34" y="0"/>
                    <a:pt x="48" y="4"/>
                  </a:cubicBezTo>
                  <a:cubicBezTo>
                    <a:pt x="136" y="27"/>
                    <a:pt x="136" y="27"/>
                    <a:pt x="136" y="27"/>
                  </a:cubicBezTo>
                  <a:cubicBezTo>
                    <a:pt x="149" y="31"/>
                    <a:pt x="158" y="45"/>
                    <a:pt x="154" y="59"/>
                  </a:cubicBezTo>
                  <a:lnTo>
                    <a:pt x="141" y="106"/>
                  </a:lnTo>
                  <a:close/>
                </a:path>
              </a:pathLst>
            </a:custGeom>
            <a:solidFill>
              <a:srgbClr val="E1EF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21" name="Freeform 425"/>
            <p:cNvSpPr>
              <a:spLocks/>
            </p:cNvSpPr>
            <p:nvPr/>
          </p:nvSpPr>
          <p:spPr bwMode="auto">
            <a:xfrm rot="16200000">
              <a:off x="2133861" y="5736726"/>
              <a:ext cx="158823" cy="185939"/>
            </a:xfrm>
            <a:custGeom>
              <a:avLst/>
              <a:gdLst>
                <a:gd name="T0" fmla="*/ 75 w 97"/>
                <a:gd name="T1" fmla="*/ 13 h 114"/>
                <a:gd name="T2" fmla="*/ 26 w 97"/>
                <a:gd name="T3" fmla="*/ 0 h 114"/>
                <a:gd name="T4" fmla="*/ 0 w 97"/>
                <a:gd name="T5" fmla="*/ 98 h 114"/>
                <a:gd name="T6" fmla="*/ 49 w 97"/>
                <a:gd name="T7" fmla="*/ 110 h 114"/>
                <a:gd name="T8" fmla="*/ 80 w 97"/>
                <a:gd name="T9" fmla="*/ 92 h 114"/>
                <a:gd name="T10" fmla="*/ 93 w 97"/>
                <a:gd name="T11" fmla="*/ 45 h 114"/>
                <a:gd name="T12" fmla="*/ 75 w 97"/>
                <a:gd name="T13" fmla="*/ 13 h 114"/>
              </a:gdLst>
              <a:ahLst/>
              <a:cxnLst>
                <a:cxn ang="0">
                  <a:pos x="T0" y="T1"/>
                </a:cxn>
                <a:cxn ang="0">
                  <a:pos x="T2" y="T3"/>
                </a:cxn>
                <a:cxn ang="0">
                  <a:pos x="T4" y="T5"/>
                </a:cxn>
                <a:cxn ang="0">
                  <a:pos x="T6" y="T7"/>
                </a:cxn>
                <a:cxn ang="0">
                  <a:pos x="T8" y="T9"/>
                </a:cxn>
                <a:cxn ang="0">
                  <a:pos x="T10" y="T11"/>
                </a:cxn>
                <a:cxn ang="0">
                  <a:pos x="T12" y="T13"/>
                </a:cxn>
              </a:cxnLst>
              <a:rect l="0" t="0" r="r" b="b"/>
              <a:pathLst>
                <a:path w="97" h="114">
                  <a:moveTo>
                    <a:pt x="75" y="13"/>
                  </a:moveTo>
                  <a:cubicBezTo>
                    <a:pt x="26" y="0"/>
                    <a:pt x="26" y="0"/>
                    <a:pt x="26" y="0"/>
                  </a:cubicBezTo>
                  <a:cubicBezTo>
                    <a:pt x="0" y="98"/>
                    <a:pt x="0" y="98"/>
                    <a:pt x="0" y="98"/>
                  </a:cubicBezTo>
                  <a:cubicBezTo>
                    <a:pt x="49" y="110"/>
                    <a:pt x="49" y="110"/>
                    <a:pt x="49" y="110"/>
                  </a:cubicBezTo>
                  <a:cubicBezTo>
                    <a:pt x="62" y="114"/>
                    <a:pt x="77" y="106"/>
                    <a:pt x="80" y="92"/>
                  </a:cubicBezTo>
                  <a:cubicBezTo>
                    <a:pt x="93" y="45"/>
                    <a:pt x="93" y="45"/>
                    <a:pt x="93" y="45"/>
                  </a:cubicBezTo>
                  <a:cubicBezTo>
                    <a:pt x="97" y="31"/>
                    <a:pt x="88" y="17"/>
                    <a:pt x="75" y="13"/>
                  </a:cubicBezTo>
                  <a:close/>
                </a:path>
              </a:pathLst>
            </a:custGeom>
            <a:solidFill>
              <a:srgbClr val="CEE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22" name="Freeform 426"/>
            <p:cNvSpPr>
              <a:spLocks noEditPoints="1"/>
            </p:cNvSpPr>
            <p:nvPr/>
          </p:nvSpPr>
          <p:spPr bwMode="auto">
            <a:xfrm rot="16200000">
              <a:off x="1961481" y="6071805"/>
              <a:ext cx="308608" cy="259540"/>
            </a:xfrm>
            <a:custGeom>
              <a:avLst/>
              <a:gdLst>
                <a:gd name="T0" fmla="*/ 161 w 189"/>
                <a:gd name="T1" fmla="*/ 31 h 159"/>
                <a:gd name="T2" fmla="*/ 60 w 189"/>
                <a:gd name="T3" fmla="*/ 5 h 159"/>
                <a:gd name="T4" fmla="*/ 20 w 189"/>
                <a:gd name="T5" fmla="*/ 28 h 159"/>
                <a:gd name="T6" fmla="*/ 4 w 189"/>
                <a:gd name="T7" fmla="*/ 87 h 159"/>
                <a:gd name="T8" fmla="*/ 28 w 189"/>
                <a:gd name="T9" fmla="*/ 128 h 159"/>
                <a:gd name="T10" fmla="*/ 128 w 189"/>
                <a:gd name="T11" fmla="*/ 154 h 159"/>
                <a:gd name="T12" fmla="*/ 168 w 189"/>
                <a:gd name="T13" fmla="*/ 131 h 159"/>
                <a:gd name="T14" fmla="*/ 184 w 189"/>
                <a:gd name="T15" fmla="*/ 72 h 159"/>
                <a:gd name="T16" fmla="*/ 161 w 189"/>
                <a:gd name="T17" fmla="*/ 31 h 159"/>
                <a:gd name="T18" fmla="*/ 157 w 189"/>
                <a:gd name="T19" fmla="*/ 121 h 159"/>
                <a:gd name="T20" fmla="*/ 125 w 189"/>
                <a:gd name="T21" fmla="*/ 140 h 159"/>
                <a:gd name="T22" fmla="*/ 37 w 189"/>
                <a:gd name="T23" fmla="*/ 116 h 159"/>
                <a:gd name="T24" fmla="*/ 19 w 189"/>
                <a:gd name="T25" fmla="*/ 85 h 159"/>
                <a:gd name="T26" fmla="*/ 32 w 189"/>
                <a:gd name="T27" fmla="*/ 38 h 159"/>
                <a:gd name="T28" fmla="*/ 63 w 189"/>
                <a:gd name="T29" fmla="*/ 19 h 159"/>
                <a:gd name="T30" fmla="*/ 151 w 189"/>
                <a:gd name="T31" fmla="*/ 42 h 159"/>
                <a:gd name="T32" fmla="*/ 169 w 189"/>
                <a:gd name="T33" fmla="*/ 74 h 159"/>
                <a:gd name="T34" fmla="*/ 157 w 189"/>
                <a:gd name="T35"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59">
                  <a:moveTo>
                    <a:pt x="161" y="31"/>
                  </a:moveTo>
                  <a:cubicBezTo>
                    <a:pt x="60" y="5"/>
                    <a:pt x="60" y="5"/>
                    <a:pt x="60" y="5"/>
                  </a:cubicBezTo>
                  <a:cubicBezTo>
                    <a:pt x="43" y="0"/>
                    <a:pt x="25" y="10"/>
                    <a:pt x="20" y="28"/>
                  </a:cubicBezTo>
                  <a:cubicBezTo>
                    <a:pt x="4" y="87"/>
                    <a:pt x="4" y="87"/>
                    <a:pt x="4" y="87"/>
                  </a:cubicBezTo>
                  <a:cubicBezTo>
                    <a:pt x="0" y="105"/>
                    <a:pt x="10" y="123"/>
                    <a:pt x="28" y="128"/>
                  </a:cubicBezTo>
                  <a:cubicBezTo>
                    <a:pt x="128" y="154"/>
                    <a:pt x="128" y="154"/>
                    <a:pt x="128" y="154"/>
                  </a:cubicBezTo>
                  <a:cubicBezTo>
                    <a:pt x="145" y="159"/>
                    <a:pt x="163" y="148"/>
                    <a:pt x="168" y="131"/>
                  </a:cubicBezTo>
                  <a:cubicBezTo>
                    <a:pt x="184" y="72"/>
                    <a:pt x="184" y="72"/>
                    <a:pt x="184" y="72"/>
                  </a:cubicBezTo>
                  <a:cubicBezTo>
                    <a:pt x="189" y="54"/>
                    <a:pt x="178" y="36"/>
                    <a:pt x="161" y="31"/>
                  </a:cubicBezTo>
                  <a:close/>
                  <a:moveTo>
                    <a:pt x="157" y="121"/>
                  </a:moveTo>
                  <a:cubicBezTo>
                    <a:pt x="153" y="135"/>
                    <a:pt x="139" y="143"/>
                    <a:pt x="125" y="140"/>
                  </a:cubicBezTo>
                  <a:cubicBezTo>
                    <a:pt x="37" y="116"/>
                    <a:pt x="37" y="116"/>
                    <a:pt x="37" y="116"/>
                  </a:cubicBezTo>
                  <a:cubicBezTo>
                    <a:pt x="24" y="113"/>
                    <a:pt x="15" y="98"/>
                    <a:pt x="19" y="85"/>
                  </a:cubicBezTo>
                  <a:cubicBezTo>
                    <a:pt x="32" y="38"/>
                    <a:pt x="32" y="38"/>
                    <a:pt x="32" y="38"/>
                  </a:cubicBezTo>
                  <a:cubicBezTo>
                    <a:pt x="35" y="24"/>
                    <a:pt x="50" y="15"/>
                    <a:pt x="63" y="19"/>
                  </a:cubicBezTo>
                  <a:cubicBezTo>
                    <a:pt x="151" y="42"/>
                    <a:pt x="151" y="42"/>
                    <a:pt x="151" y="42"/>
                  </a:cubicBezTo>
                  <a:cubicBezTo>
                    <a:pt x="165" y="46"/>
                    <a:pt x="173" y="60"/>
                    <a:pt x="169" y="74"/>
                  </a:cubicBezTo>
                  <a:lnTo>
                    <a:pt x="157" y="121"/>
                  </a:lnTo>
                  <a:close/>
                </a:path>
              </a:pathLst>
            </a:custGeom>
            <a:solidFill>
              <a:srgbClr val="2A44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23" name="Freeform 427"/>
            <p:cNvSpPr>
              <a:spLocks noEditPoints="1"/>
            </p:cNvSpPr>
            <p:nvPr/>
          </p:nvSpPr>
          <p:spPr bwMode="auto">
            <a:xfrm rot="16200000">
              <a:off x="2047994" y="5750284"/>
              <a:ext cx="308608" cy="259540"/>
            </a:xfrm>
            <a:custGeom>
              <a:avLst/>
              <a:gdLst>
                <a:gd name="T0" fmla="*/ 161 w 189"/>
                <a:gd name="T1" fmla="*/ 31 h 159"/>
                <a:gd name="T2" fmla="*/ 61 w 189"/>
                <a:gd name="T3" fmla="*/ 4 h 159"/>
                <a:gd name="T4" fmla="*/ 21 w 189"/>
                <a:gd name="T5" fmla="*/ 28 h 159"/>
                <a:gd name="T6" fmla="*/ 5 w 189"/>
                <a:gd name="T7" fmla="*/ 87 h 159"/>
                <a:gd name="T8" fmla="*/ 28 w 189"/>
                <a:gd name="T9" fmla="*/ 127 h 159"/>
                <a:gd name="T10" fmla="*/ 129 w 189"/>
                <a:gd name="T11" fmla="*/ 154 h 159"/>
                <a:gd name="T12" fmla="*/ 169 w 189"/>
                <a:gd name="T13" fmla="*/ 131 h 159"/>
                <a:gd name="T14" fmla="*/ 185 w 189"/>
                <a:gd name="T15" fmla="*/ 71 h 159"/>
                <a:gd name="T16" fmla="*/ 161 w 189"/>
                <a:gd name="T17" fmla="*/ 31 h 159"/>
                <a:gd name="T18" fmla="*/ 157 w 189"/>
                <a:gd name="T19" fmla="*/ 121 h 159"/>
                <a:gd name="T20" fmla="*/ 126 w 189"/>
                <a:gd name="T21" fmla="*/ 139 h 159"/>
                <a:gd name="T22" fmla="*/ 38 w 189"/>
                <a:gd name="T23" fmla="*/ 116 h 159"/>
                <a:gd name="T24" fmla="*/ 20 w 189"/>
                <a:gd name="T25" fmla="*/ 84 h 159"/>
                <a:gd name="T26" fmla="*/ 32 w 189"/>
                <a:gd name="T27" fmla="*/ 37 h 159"/>
                <a:gd name="T28" fmla="*/ 64 w 189"/>
                <a:gd name="T29" fmla="*/ 19 h 159"/>
                <a:gd name="T30" fmla="*/ 152 w 189"/>
                <a:gd name="T31" fmla="*/ 42 h 159"/>
                <a:gd name="T32" fmla="*/ 170 w 189"/>
                <a:gd name="T33" fmla="*/ 74 h 159"/>
                <a:gd name="T34" fmla="*/ 157 w 189"/>
                <a:gd name="T35"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59">
                  <a:moveTo>
                    <a:pt x="161" y="31"/>
                  </a:moveTo>
                  <a:cubicBezTo>
                    <a:pt x="61" y="4"/>
                    <a:pt x="61" y="4"/>
                    <a:pt x="61" y="4"/>
                  </a:cubicBezTo>
                  <a:cubicBezTo>
                    <a:pt x="44" y="0"/>
                    <a:pt x="26" y="10"/>
                    <a:pt x="21" y="28"/>
                  </a:cubicBezTo>
                  <a:cubicBezTo>
                    <a:pt x="5" y="87"/>
                    <a:pt x="5" y="87"/>
                    <a:pt x="5" y="87"/>
                  </a:cubicBezTo>
                  <a:cubicBezTo>
                    <a:pt x="0" y="104"/>
                    <a:pt x="11" y="123"/>
                    <a:pt x="28" y="127"/>
                  </a:cubicBezTo>
                  <a:cubicBezTo>
                    <a:pt x="129" y="154"/>
                    <a:pt x="129" y="154"/>
                    <a:pt x="129" y="154"/>
                  </a:cubicBezTo>
                  <a:cubicBezTo>
                    <a:pt x="146" y="159"/>
                    <a:pt x="164" y="148"/>
                    <a:pt x="169" y="131"/>
                  </a:cubicBezTo>
                  <a:cubicBezTo>
                    <a:pt x="185" y="71"/>
                    <a:pt x="185" y="71"/>
                    <a:pt x="185" y="71"/>
                  </a:cubicBezTo>
                  <a:cubicBezTo>
                    <a:pt x="189" y="54"/>
                    <a:pt x="179" y="36"/>
                    <a:pt x="161" y="31"/>
                  </a:cubicBezTo>
                  <a:close/>
                  <a:moveTo>
                    <a:pt x="157" y="121"/>
                  </a:moveTo>
                  <a:cubicBezTo>
                    <a:pt x="154" y="135"/>
                    <a:pt x="139" y="143"/>
                    <a:pt x="126" y="139"/>
                  </a:cubicBezTo>
                  <a:cubicBezTo>
                    <a:pt x="38" y="116"/>
                    <a:pt x="38" y="116"/>
                    <a:pt x="38" y="116"/>
                  </a:cubicBezTo>
                  <a:cubicBezTo>
                    <a:pt x="24" y="112"/>
                    <a:pt x="16" y="98"/>
                    <a:pt x="20" y="84"/>
                  </a:cubicBezTo>
                  <a:cubicBezTo>
                    <a:pt x="32" y="37"/>
                    <a:pt x="32" y="37"/>
                    <a:pt x="32" y="37"/>
                  </a:cubicBezTo>
                  <a:cubicBezTo>
                    <a:pt x="36" y="24"/>
                    <a:pt x="50" y="15"/>
                    <a:pt x="64" y="19"/>
                  </a:cubicBezTo>
                  <a:cubicBezTo>
                    <a:pt x="152" y="42"/>
                    <a:pt x="152" y="42"/>
                    <a:pt x="152" y="42"/>
                  </a:cubicBezTo>
                  <a:cubicBezTo>
                    <a:pt x="165" y="46"/>
                    <a:pt x="174" y="60"/>
                    <a:pt x="170" y="74"/>
                  </a:cubicBezTo>
                  <a:lnTo>
                    <a:pt x="157" y="121"/>
                  </a:lnTo>
                  <a:close/>
                </a:path>
              </a:pathLst>
            </a:custGeom>
            <a:solidFill>
              <a:srgbClr val="2A44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24" name="Freeform 428"/>
            <p:cNvSpPr>
              <a:spLocks/>
            </p:cNvSpPr>
            <p:nvPr/>
          </p:nvSpPr>
          <p:spPr bwMode="auto">
            <a:xfrm rot="16200000">
              <a:off x="686376" y="5788377"/>
              <a:ext cx="856095" cy="767000"/>
            </a:xfrm>
            <a:custGeom>
              <a:avLst/>
              <a:gdLst>
                <a:gd name="T0" fmla="*/ 0 w 663"/>
                <a:gd name="T1" fmla="*/ 341 h 594"/>
                <a:gd name="T2" fmla="*/ 180 w 663"/>
                <a:gd name="T3" fmla="*/ 0 h 594"/>
                <a:gd name="T4" fmla="*/ 663 w 663"/>
                <a:gd name="T5" fmla="*/ 253 h 594"/>
                <a:gd name="T6" fmla="*/ 483 w 663"/>
                <a:gd name="T7" fmla="*/ 594 h 594"/>
                <a:gd name="T8" fmla="*/ 0 w 663"/>
                <a:gd name="T9" fmla="*/ 341 h 594"/>
              </a:gdLst>
              <a:ahLst/>
              <a:cxnLst>
                <a:cxn ang="0">
                  <a:pos x="T0" y="T1"/>
                </a:cxn>
                <a:cxn ang="0">
                  <a:pos x="T2" y="T3"/>
                </a:cxn>
                <a:cxn ang="0">
                  <a:pos x="T4" y="T5"/>
                </a:cxn>
                <a:cxn ang="0">
                  <a:pos x="T6" y="T7"/>
                </a:cxn>
                <a:cxn ang="0">
                  <a:pos x="T8" y="T9"/>
                </a:cxn>
              </a:cxnLst>
              <a:rect l="0" t="0" r="r" b="b"/>
              <a:pathLst>
                <a:path w="663" h="594">
                  <a:moveTo>
                    <a:pt x="0" y="341"/>
                  </a:moveTo>
                  <a:lnTo>
                    <a:pt x="180" y="0"/>
                  </a:lnTo>
                  <a:lnTo>
                    <a:pt x="663" y="253"/>
                  </a:lnTo>
                  <a:lnTo>
                    <a:pt x="483" y="594"/>
                  </a:lnTo>
                  <a:lnTo>
                    <a:pt x="0" y="341"/>
                  </a:lnTo>
                  <a:close/>
                </a:path>
              </a:pathLst>
            </a:custGeom>
            <a:solidFill>
              <a:srgbClr val="E073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25" name="Freeform 429"/>
            <p:cNvSpPr>
              <a:spLocks/>
            </p:cNvSpPr>
            <p:nvPr/>
          </p:nvSpPr>
          <p:spPr bwMode="auto">
            <a:xfrm rot="16200000">
              <a:off x="1029202" y="6118289"/>
              <a:ext cx="634001" cy="349927"/>
            </a:xfrm>
            <a:custGeom>
              <a:avLst/>
              <a:gdLst>
                <a:gd name="T0" fmla="*/ 8 w 491"/>
                <a:gd name="T1" fmla="*/ 0 h 271"/>
                <a:gd name="T2" fmla="*/ 0 w 491"/>
                <a:gd name="T3" fmla="*/ 19 h 271"/>
                <a:gd name="T4" fmla="*/ 482 w 491"/>
                <a:gd name="T5" fmla="*/ 271 h 271"/>
                <a:gd name="T6" fmla="*/ 491 w 491"/>
                <a:gd name="T7" fmla="*/ 253 h 271"/>
                <a:gd name="T8" fmla="*/ 8 w 491"/>
                <a:gd name="T9" fmla="*/ 0 h 271"/>
              </a:gdLst>
              <a:ahLst/>
              <a:cxnLst>
                <a:cxn ang="0">
                  <a:pos x="T0" y="T1"/>
                </a:cxn>
                <a:cxn ang="0">
                  <a:pos x="T2" y="T3"/>
                </a:cxn>
                <a:cxn ang="0">
                  <a:pos x="T4" y="T5"/>
                </a:cxn>
                <a:cxn ang="0">
                  <a:pos x="T6" y="T7"/>
                </a:cxn>
                <a:cxn ang="0">
                  <a:pos x="T8" y="T9"/>
                </a:cxn>
              </a:cxnLst>
              <a:rect l="0" t="0" r="r" b="b"/>
              <a:pathLst>
                <a:path w="491" h="271">
                  <a:moveTo>
                    <a:pt x="8" y="0"/>
                  </a:moveTo>
                  <a:lnTo>
                    <a:pt x="0" y="19"/>
                  </a:lnTo>
                  <a:lnTo>
                    <a:pt x="482" y="271"/>
                  </a:lnTo>
                  <a:lnTo>
                    <a:pt x="491" y="253"/>
                  </a:lnTo>
                  <a:lnTo>
                    <a:pt x="8" y="0"/>
                  </a:lnTo>
                  <a:close/>
                </a:path>
              </a:pathLst>
            </a:custGeom>
            <a:solidFill>
              <a:srgbClr val="C556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26" name="Freeform 430"/>
            <p:cNvSpPr>
              <a:spLocks/>
            </p:cNvSpPr>
            <p:nvPr/>
          </p:nvSpPr>
          <p:spPr bwMode="auto">
            <a:xfrm rot="16200000">
              <a:off x="725760" y="5822594"/>
              <a:ext cx="776039" cy="698563"/>
            </a:xfrm>
            <a:custGeom>
              <a:avLst/>
              <a:gdLst>
                <a:gd name="T0" fmla="*/ 3 w 601"/>
                <a:gd name="T1" fmla="*/ 311 h 541"/>
                <a:gd name="T2" fmla="*/ 6 w 601"/>
                <a:gd name="T3" fmla="*/ 313 h 541"/>
                <a:gd name="T4" fmla="*/ 165 w 601"/>
                <a:gd name="T5" fmla="*/ 9 h 541"/>
                <a:gd name="T6" fmla="*/ 594 w 601"/>
                <a:gd name="T7" fmla="*/ 232 h 541"/>
                <a:gd name="T8" fmla="*/ 436 w 601"/>
                <a:gd name="T9" fmla="*/ 534 h 541"/>
                <a:gd name="T10" fmla="*/ 5 w 601"/>
                <a:gd name="T11" fmla="*/ 309 h 541"/>
                <a:gd name="T12" fmla="*/ 3 w 601"/>
                <a:gd name="T13" fmla="*/ 311 h 541"/>
                <a:gd name="T14" fmla="*/ 6 w 601"/>
                <a:gd name="T15" fmla="*/ 313 h 541"/>
                <a:gd name="T16" fmla="*/ 3 w 601"/>
                <a:gd name="T17" fmla="*/ 311 h 541"/>
                <a:gd name="T18" fmla="*/ 2 w 601"/>
                <a:gd name="T19" fmla="*/ 314 h 541"/>
                <a:gd name="T20" fmla="*/ 438 w 601"/>
                <a:gd name="T21" fmla="*/ 541 h 541"/>
                <a:gd name="T22" fmla="*/ 601 w 601"/>
                <a:gd name="T23" fmla="*/ 229 h 541"/>
                <a:gd name="T24" fmla="*/ 163 w 601"/>
                <a:gd name="T25" fmla="*/ 0 h 541"/>
                <a:gd name="T26" fmla="*/ 0 w 601"/>
                <a:gd name="T27" fmla="*/ 313 h 541"/>
                <a:gd name="T28" fmla="*/ 2 w 601"/>
                <a:gd name="T29" fmla="*/ 314 h 541"/>
                <a:gd name="T30" fmla="*/ 3 w 601"/>
                <a:gd name="T31" fmla="*/ 31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1" h="541">
                  <a:moveTo>
                    <a:pt x="3" y="311"/>
                  </a:moveTo>
                  <a:lnTo>
                    <a:pt x="6" y="313"/>
                  </a:lnTo>
                  <a:lnTo>
                    <a:pt x="165" y="9"/>
                  </a:lnTo>
                  <a:lnTo>
                    <a:pt x="594" y="232"/>
                  </a:lnTo>
                  <a:lnTo>
                    <a:pt x="436" y="534"/>
                  </a:lnTo>
                  <a:lnTo>
                    <a:pt x="5" y="309"/>
                  </a:lnTo>
                  <a:lnTo>
                    <a:pt x="3" y="311"/>
                  </a:lnTo>
                  <a:lnTo>
                    <a:pt x="6" y="313"/>
                  </a:lnTo>
                  <a:lnTo>
                    <a:pt x="3" y="311"/>
                  </a:lnTo>
                  <a:lnTo>
                    <a:pt x="2" y="314"/>
                  </a:lnTo>
                  <a:lnTo>
                    <a:pt x="438" y="541"/>
                  </a:lnTo>
                  <a:lnTo>
                    <a:pt x="601" y="229"/>
                  </a:lnTo>
                  <a:lnTo>
                    <a:pt x="163" y="0"/>
                  </a:lnTo>
                  <a:lnTo>
                    <a:pt x="0" y="313"/>
                  </a:lnTo>
                  <a:lnTo>
                    <a:pt x="2" y="314"/>
                  </a:lnTo>
                  <a:lnTo>
                    <a:pt x="3" y="3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27" name="Freeform 431"/>
            <p:cNvSpPr>
              <a:spLocks/>
            </p:cNvSpPr>
            <p:nvPr/>
          </p:nvSpPr>
          <p:spPr bwMode="auto">
            <a:xfrm rot="16200000">
              <a:off x="1105385" y="5918146"/>
              <a:ext cx="153659" cy="246628"/>
            </a:xfrm>
            <a:custGeom>
              <a:avLst/>
              <a:gdLst>
                <a:gd name="T0" fmla="*/ 119 w 119"/>
                <a:gd name="T1" fmla="*/ 14 h 191"/>
                <a:gd name="T2" fmla="*/ 27 w 119"/>
                <a:gd name="T3" fmla="*/ 191 h 191"/>
                <a:gd name="T4" fmla="*/ 0 w 119"/>
                <a:gd name="T5" fmla="*/ 177 h 191"/>
                <a:gd name="T6" fmla="*/ 94 w 119"/>
                <a:gd name="T7" fmla="*/ 0 h 191"/>
                <a:gd name="T8" fmla="*/ 119 w 119"/>
                <a:gd name="T9" fmla="*/ 14 h 191"/>
              </a:gdLst>
              <a:ahLst/>
              <a:cxnLst>
                <a:cxn ang="0">
                  <a:pos x="T0" y="T1"/>
                </a:cxn>
                <a:cxn ang="0">
                  <a:pos x="T2" y="T3"/>
                </a:cxn>
                <a:cxn ang="0">
                  <a:pos x="T4" y="T5"/>
                </a:cxn>
                <a:cxn ang="0">
                  <a:pos x="T6" y="T7"/>
                </a:cxn>
                <a:cxn ang="0">
                  <a:pos x="T8" y="T9"/>
                </a:cxn>
              </a:cxnLst>
              <a:rect l="0" t="0" r="r" b="b"/>
              <a:pathLst>
                <a:path w="119" h="191">
                  <a:moveTo>
                    <a:pt x="119" y="14"/>
                  </a:moveTo>
                  <a:lnTo>
                    <a:pt x="27" y="191"/>
                  </a:lnTo>
                  <a:lnTo>
                    <a:pt x="0" y="177"/>
                  </a:lnTo>
                  <a:lnTo>
                    <a:pt x="94" y="0"/>
                  </a:lnTo>
                  <a:lnTo>
                    <a:pt x="119" y="14"/>
                  </a:ln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28" name="Freeform 432"/>
            <p:cNvSpPr>
              <a:spLocks/>
            </p:cNvSpPr>
            <p:nvPr/>
          </p:nvSpPr>
          <p:spPr bwMode="auto">
            <a:xfrm rot="16200000">
              <a:off x="1133794" y="5861332"/>
              <a:ext cx="153659" cy="249210"/>
            </a:xfrm>
            <a:custGeom>
              <a:avLst/>
              <a:gdLst>
                <a:gd name="T0" fmla="*/ 119 w 119"/>
                <a:gd name="T1" fmla="*/ 14 h 193"/>
                <a:gd name="T2" fmla="*/ 26 w 119"/>
                <a:gd name="T3" fmla="*/ 193 h 193"/>
                <a:gd name="T4" fmla="*/ 0 w 119"/>
                <a:gd name="T5" fmla="*/ 179 h 193"/>
                <a:gd name="T6" fmla="*/ 93 w 119"/>
                <a:gd name="T7" fmla="*/ 0 h 193"/>
                <a:gd name="T8" fmla="*/ 119 w 119"/>
                <a:gd name="T9" fmla="*/ 14 h 193"/>
              </a:gdLst>
              <a:ahLst/>
              <a:cxnLst>
                <a:cxn ang="0">
                  <a:pos x="T0" y="T1"/>
                </a:cxn>
                <a:cxn ang="0">
                  <a:pos x="T2" y="T3"/>
                </a:cxn>
                <a:cxn ang="0">
                  <a:pos x="T4" y="T5"/>
                </a:cxn>
                <a:cxn ang="0">
                  <a:pos x="T6" y="T7"/>
                </a:cxn>
                <a:cxn ang="0">
                  <a:pos x="T8" y="T9"/>
                </a:cxn>
              </a:cxnLst>
              <a:rect l="0" t="0" r="r" b="b"/>
              <a:pathLst>
                <a:path w="119" h="193">
                  <a:moveTo>
                    <a:pt x="119" y="14"/>
                  </a:moveTo>
                  <a:lnTo>
                    <a:pt x="26" y="193"/>
                  </a:lnTo>
                  <a:lnTo>
                    <a:pt x="0" y="179"/>
                  </a:lnTo>
                  <a:lnTo>
                    <a:pt x="93" y="0"/>
                  </a:lnTo>
                  <a:lnTo>
                    <a:pt x="119" y="14"/>
                  </a:ln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29" name="Freeform 433"/>
            <p:cNvSpPr>
              <a:spLocks/>
            </p:cNvSpPr>
            <p:nvPr/>
          </p:nvSpPr>
          <p:spPr bwMode="auto">
            <a:xfrm rot="16200000">
              <a:off x="773535" y="5337086"/>
              <a:ext cx="697273" cy="826397"/>
            </a:xfrm>
            <a:custGeom>
              <a:avLst/>
              <a:gdLst>
                <a:gd name="T0" fmla="*/ 0 w 540"/>
                <a:gd name="T1" fmla="*/ 123 h 640"/>
                <a:gd name="T2" fmla="*/ 366 w 540"/>
                <a:gd name="T3" fmla="*/ 0 h 640"/>
                <a:gd name="T4" fmla="*/ 540 w 540"/>
                <a:gd name="T5" fmla="*/ 516 h 640"/>
                <a:gd name="T6" fmla="*/ 175 w 540"/>
                <a:gd name="T7" fmla="*/ 640 h 640"/>
                <a:gd name="T8" fmla="*/ 0 w 540"/>
                <a:gd name="T9" fmla="*/ 123 h 640"/>
              </a:gdLst>
              <a:ahLst/>
              <a:cxnLst>
                <a:cxn ang="0">
                  <a:pos x="T0" y="T1"/>
                </a:cxn>
                <a:cxn ang="0">
                  <a:pos x="T2" y="T3"/>
                </a:cxn>
                <a:cxn ang="0">
                  <a:pos x="T4" y="T5"/>
                </a:cxn>
                <a:cxn ang="0">
                  <a:pos x="T6" y="T7"/>
                </a:cxn>
                <a:cxn ang="0">
                  <a:pos x="T8" y="T9"/>
                </a:cxn>
              </a:cxnLst>
              <a:rect l="0" t="0" r="r" b="b"/>
              <a:pathLst>
                <a:path w="540" h="640">
                  <a:moveTo>
                    <a:pt x="0" y="123"/>
                  </a:moveTo>
                  <a:lnTo>
                    <a:pt x="366" y="0"/>
                  </a:lnTo>
                  <a:lnTo>
                    <a:pt x="540" y="516"/>
                  </a:lnTo>
                  <a:lnTo>
                    <a:pt x="175" y="640"/>
                  </a:lnTo>
                  <a:lnTo>
                    <a:pt x="0" y="123"/>
                  </a:lnTo>
                  <a:close/>
                </a:path>
              </a:pathLst>
            </a:custGeom>
            <a:solidFill>
              <a:srgbClr val="60A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30" name="Freeform 434"/>
            <p:cNvSpPr>
              <a:spLocks/>
            </p:cNvSpPr>
            <p:nvPr/>
          </p:nvSpPr>
          <p:spPr bwMode="auto">
            <a:xfrm rot="16200000">
              <a:off x="1080852" y="5659897"/>
              <a:ext cx="249210" cy="675321"/>
            </a:xfrm>
            <a:custGeom>
              <a:avLst/>
              <a:gdLst>
                <a:gd name="T0" fmla="*/ 18 w 193"/>
                <a:gd name="T1" fmla="*/ 0 h 523"/>
                <a:gd name="T2" fmla="*/ 0 w 193"/>
                <a:gd name="T3" fmla="*/ 8 h 523"/>
                <a:gd name="T4" fmla="*/ 174 w 193"/>
                <a:gd name="T5" fmla="*/ 523 h 523"/>
                <a:gd name="T6" fmla="*/ 193 w 193"/>
                <a:gd name="T7" fmla="*/ 517 h 523"/>
                <a:gd name="T8" fmla="*/ 18 w 193"/>
                <a:gd name="T9" fmla="*/ 0 h 523"/>
              </a:gdLst>
              <a:ahLst/>
              <a:cxnLst>
                <a:cxn ang="0">
                  <a:pos x="T0" y="T1"/>
                </a:cxn>
                <a:cxn ang="0">
                  <a:pos x="T2" y="T3"/>
                </a:cxn>
                <a:cxn ang="0">
                  <a:pos x="T4" y="T5"/>
                </a:cxn>
                <a:cxn ang="0">
                  <a:pos x="T6" y="T7"/>
                </a:cxn>
                <a:cxn ang="0">
                  <a:pos x="T8" y="T9"/>
                </a:cxn>
              </a:cxnLst>
              <a:rect l="0" t="0" r="r" b="b"/>
              <a:pathLst>
                <a:path w="193" h="523">
                  <a:moveTo>
                    <a:pt x="18" y="0"/>
                  </a:moveTo>
                  <a:lnTo>
                    <a:pt x="0" y="8"/>
                  </a:lnTo>
                  <a:lnTo>
                    <a:pt x="174" y="523"/>
                  </a:lnTo>
                  <a:lnTo>
                    <a:pt x="193" y="517"/>
                  </a:lnTo>
                  <a:lnTo>
                    <a:pt x="18" y="0"/>
                  </a:lnTo>
                  <a:close/>
                </a:path>
              </a:pathLst>
            </a:custGeom>
            <a:solidFill>
              <a:srgbClr val="448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31" name="Freeform 435"/>
            <p:cNvSpPr>
              <a:spLocks/>
            </p:cNvSpPr>
            <p:nvPr/>
          </p:nvSpPr>
          <p:spPr bwMode="auto">
            <a:xfrm rot="16200000">
              <a:off x="803234" y="5374531"/>
              <a:ext cx="636583" cy="752796"/>
            </a:xfrm>
            <a:custGeom>
              <a:avLst/>
              <a:gdLst>
                <a:gd name="T0" fmla="*/ 4 w 493"/>
                <a:gd name="T1" fmla="*/ 117 h 583"/>
                <a:gd name="T2" fmla="*/ 5 w 493"/>
                <a:gd name="T3" fmla="*/ 119 h 583"/>
                <a:gd name="T4" fmla="*/ 330 w 493"/>
                <a:gd name="T5" fmla="*/ 8 h 583"/>
                <a:gd name="T6" fmla="*/ 486 w 493"/>
                <a:gd name="T7" fmla="*/ 465 h 583"/>
                <a:gd name="T8" fmla="*/ 165 w 493"/>
                <a:gd name="T9" fmla="*/ 575 h 583"/>
                <a:gd name="T10" fmla="*/ 8 w 493"/>
                <a:gd name="T11" fmla="*/ 115 h 583"/>
                <a:gd name="T12" fmla="*/ 4 w 493"/>
                <a:gd name="T13" fmla="*/ 117 h 583"/>
                <a:gd name="T14" fmla="*/ 5 w 493"/>
                <a:gd name="T15" fmla="*/ 119 h 583"/>
                <a:gd name="T16" fmla="*/ 4 w 493"/>
                <a:gd name="T17" fmla="*/ 117 h 583"/>
                <a:gd name="T18" fmla="*/ 1 w 493"/>
                <a:gd name="T19" fmla="*/ 117 h 583"/>
                <a:gd name="T20" fmla="*/ 161 w 493"/>
                <a:gd name="T21" fmla="*/ 583 h 583"/>
                <a:gd name="T22" fmla="*/ 493 w 493"/>
                <a:gd name="T23" fmla="*/ 469 h 583"/>
                <a:gd name="T24" fmla="*/ 334 w 493"/>
                <a:gd name="T25" fmla="*/ 0 h 583"/>
                <a:gd name="T26" fmla="*/ 0 w 493"/>
                <a:gd name="T27" fmla="*/ 114 h 583"/>
                <a:gd name="T28" fmla="*/ 1 w 493"/>
                <a:gd name="T29" fmla="*/ 117 h 583"/>
                <a:gd name="T30" fmla="*/ 4 w 493"/>
                <a:gd name="T31" fmla="*/ 117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3" h="583">
                  <a:moveTo>
                    <a:pt x="4" y="117"/>
                  </a:moveTo>
                  <a:lnTo>
                    <a:pt x="5" y="119"/>
                  </a:lnTo>
                  <a:lnTo>
                    <a:pt x="330" y="8"/>
                  </a:lnTo>
                  <a:lnTo>
                    <a:pt x="486" y="465"/>
                  </a:lnTo>
                  <a:lnTo>
                    <a:pt x="165" y="575"/>
                  </a:lnTo>
                  <a:lnTo>
                    <a:pt x="8" y="115"/>
                  </a:lnTo>
                  <a:lnTo>
                    <a:pt x="4" y="117"/>
                  </a:lnTo>
                  <a:lnTo>
                    <a:pt x="5" y="119"/>
                  </a:lnTo>
                  <a:lnTo>
                    <a:pt x="4" y="117"/>
                  </a:lnTo>
                  <a:lnTo>
                    <a:pt x="1" y="117"/>
                  </a:lnTo>
                  <a:lnTo>
                    <a:pt x="161" y="583"/>
                  </a:lnTo>
                  <a:lnTo>
                    <a:pt x="493" y="469"/>
                  </a:lnTo>
                  <a:lnTo>
                    <a:pt x="334" y="0"/>
                  </a:lnTo>
                  <a:lnTo>
                    <a:pt x="0" y="114"/>
                  </a:lnTo>
                  <a:lnTo>
                    <a:pt x="1" y="117"/>
                  </a:lnTo>
                  <a:lnTo>
                    <a:pt x="4"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32" name="Freeform 436"/>
            <p:cNvSpPr>
              <a:spLocks/>
            </p:cNvSpPr>
            <p:nvPr/>
          </p:nvSpPr>
          <p:spPr bwMode="auto">
            <a:xfrm rot="16200000">
              <a:off x="1132502" y="5641820"/>
              <a:ext cx="258248" cy="118795"/>
            </a:xfrm>
            <a:custGeom>
              <a:avLst/>
              <a:gdLst>
                <a:gd name="T0" fmla="*/ 200 w 200"/>
                <a:gd name="T1" fmla="*/ 28 h 92"/>
                <a:gd name="T2" fmla="*/ 10 w 200"/>
                <a:gd name="T3" fmla="*/ 92 h 92"/>
                <a:gd name="T4" fmla="*/ 0 w 200"/>
                <a:gd name="T5" fmla="*/ 63 h 92"/>
                <a:gd name="T6" fmla="*/ 189 w 200"/>
                <a:gd name="T7" fmla="*/ 0 h 92"/>
                <a:gd name="T8" fmla="*/ 200 w 200"/>
                <a:gd name="T9" fmla="*/ 28 h 92"/>
              </a:gdLst>
              <a:ahLst/>
              <a:cxnLst>
                <a:cxn ang="0">
                  <a:pos x="T0" y="T1"/>
                </a:cxn>
                <a:cxn ang="0">
                  <a:pos x="T2" y="T3"/>
                </a:cxn>
                <a:cxn ang="0">
                  <a:pos x="T4" y="T5"/>
                </a:cxn>
                <a:cxn ang="0">
                  <a:pos x="T6" y="T7"/>
                </a:cxn>
                <a:cxn ang="0">
                  <a:pos x="T8" y="T9"/>
                </a:cxn>
              </a:cxnLst>
              <a:rect l="0" t="0" r="r" b="b"/>
              <a:pathLst>
                <a:path w="200" h="92">
                  <a:moveTo>
                    <a:pt x="200" y="28"/>
                  </a:moveTo>
                  <a:lnTo>
                    <a:pt x="10" y="92"/>
                  </a:lnTo>
                  <a:lnTo>
                    <a:pt x="0" y="63"/>
                  </a:lnTo>
                  <a:lnTo>
                    <a:pt x="189" y="0"/>
                  </a:lnTo>
                  <a:lnTo>
                    <a:pt x="200" y="28"/>
                  </a:lnTo>
                  <a:close/>
                </a:path>
              </a:pathLst>
            </a:custGeom>
            <a:solidFill>
              <a:srgbClr val="70C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sp>
          <p:nvSpPr>
            <p:cNvPr id="433" name="Freeform 437"/>
            <p:cNvSpPr>
              <a:spLocks/>
            </p:cNvSpPr>
            <p:nvPr/>
          </p:nvSpPr>
          <p:spPr bwMode="auto">
            <a:xfrm rot="16200000">
              <a:off x="1189962" y="5621805"/>
              <a:ext cx="258248" cy="120086"/>
            </a:xfrm>
            <a:custGeom>
              <a:avLst/>
              <a:gdLst>
                <a:gd name="T0" fmla="*/ 200 w 200"/>
                <a:gd name="T1" fmla="*/ 29 h 93"/>
                <a:gd name="T2" fmla="*/ 10 w 200"/>
                <a:gd name="T3" fmla="*/ 93 h 93"/>
                <a:gd name="T4" fmla="*/ 0 w 200"/>
                <a:gd name="T5" fmla="*/ 65 h 93"/>
                <a:gd name="T6" fmla="*/ 190 w 200"/>
                <a:gd name="T7" fmla="*/ 0 h 93"/>
                <a:gd name="T8" fmla="*/ 200 w 200"/>
                <a:gd name="T9" fmla="*/ 29 h 93"/>
              </a:gdLst>
              <a:ahLst/>
              <a:cxnLst>
                <a:cxn ang="0">
                  <a:pos x="T0" y="T1"/>
                </a:cxn>
                <a:cxn ang="0">
                  <a:pos x="T2" y="T3"/>
                </a:cxn>
                <a:cxn ang="0">
                  <a:pos x="T4" y="T5"/>
                </a:cxn>
                <a:cxn ang="0">
                  <a:pos x="T6" y="T7"/>
                </a:cxn>
                <a:cxn ang="0">
                  <a:pos x="T8" y="T9"/>
                </a:cxn>
              </a:cxnLst>
              <a:rect l="0" t="0" r="r" b="b"/>
              <a:pathLst>
                <a:path w="200" h="93">
                  <a:moveTo>
                    <a:pt x="200" y="29"/>
                  </a:moveTo>
                  <a:lnTo>
                    <a:pt x="10" y="93"/>
                  </a:lnTo>
                  <a:lnTo>
                    <a:pt x="0" y="65"/>
                  </a:lnTo>
                  <a:lnTo>
                    <a:pt x="190" y="0"/>
                  </a:lnTo>
                  <a:lnTo>
                    <a:pt x="200" y="29"/>
                  </a:lnTo>
                  <a:close/>
                </a:path>
              </a:pathLst>
            </a:custGeom>
            <a:solidFill>
              <a:srgbClr val="70C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299" tIns="45649" rIns="91299" bIns="45649" numCol="1" anchor="t" anchorCtr="0" compatLnSpc="1">
              <a:prstTxWarp prst="textNoShape">
                <a:avLst/>
              </a:prstTxWarp>
            </a:bodyPr>
            <a:lstStyle/>
            <a:p>
              <a:endParaRPr lang="en-US" sz="1798"/>
            </a:p>
          </p:txBody>
        </p:sp>
      </p:grpSp>
      <p:sp>
        <p:nvSpPr>
          <p:cNvPr id="434" name="Rectangle 433"/>
          <p:cNvSpPr/>
          <p:nvPr/>
        </p:nvSpPr>
        <p:spPr>
          <a:xfrm>
            <a:off x="6096001" y="3168019"/>
            <a:ext cx="5486400" cy="1754326"/>
          </a:xfrm>
          <a:prstGeom prst="rect">
            <a:avLst/>
          </a:prstGeom>
        </p:spPr>
        <p:txBody>
          <a:bodyPr wrap="square">
            <a:spAutoFit/>
          </a:bodyPr>
          <a:lstStyle/>
          <a:p>
            <a:pPr algn="just"/>
            <a:r>
              <a:rPr lang="en-US" b="0" i="0" dirty="0" smtClean="0">
                <a:solidFill>
                  <a:srgbClr val="000000"/>
                </a:solidFill>
                <a:effectLst/>
                <a:latin typeface="Raleway" panose="020B0503030101060003" pitchFamily="34" charset="0"/>
              </a:rPr>
              <a:t>But I must explain to you how all this mistaken idea of denouncing pleasure and praising pain was born and I will give you a complete account of the system, and expound the actual teachings of the great explorer of the truth, the master-builder of human happiness.</a:t>
            </a:r>
            <a:endParaRPr lang="en-US" b="0" i="0" dirty="0">
              <a:solidFill>
                <a:srgbClr val="000000"/>
              </a:solidFill>
              <a:effectLst/>
              <a:latin typeface="Raleway" panose="020B0503030101060003" pitchFamily="34" charset="0"/>
            </a:endParaRPr>
          </a:p>
        </p:txBody>
      </p:sp>
      <p:sp>
        <p:nvSpPr>
          <p:cNvPr id="435" name="Rectangle 434"/>
          <p:cNvSpPr/>
          <p:nvPr/>
        </p:nvSpPr>
        <p:spPr>
          <a:xfrm>
            <a:off x="6096001" y="1945060"/>
            <a:ext cx="4041506" cy="1077218"/>
          </a:xfrm>
          <a:prstGeom prst="rect">
            <a:avLst/>
          </a:prstGeom>
        </p:spPr>
        <p:txBody>
          <a:bodyPr wrap="square">
            <a:spAutoFit/>
          </a:bodyPr>
          <a:lstStyle/>
          <a:p>
            <a:r>
              <a:rPr lang="en-US" sz="3200" b="1" i="0" dirty="0" smtClean="0">
                <a:solidFill>
                  <a:srgbClr val="1E2136"/>
                </a:solidFill>
                <a:effectLst/>
                <a:latin typeface="Raleway ExtraBold" panose="020B0903030101060003" pitchFamily="34" charset="0"/>
              </a:rPr>
              <a:t>1914 translation by H. Rackham</a:t>
            </a:r>
            <a:endParaRPr lang="en-US" sz="3200" b="1" i="0" dirty="0" smtClean="0">
              <a:solidFill>
                <a:srgbClr val="1E2136"/>
              </a:solidFill>
              <a:effectLst/>
              <a:latin typeface="Raleway ExtraBold" panose="020B0903030101060003" pitchFamily="34" charset="0"/>
            </a:endParaRPr>
          </a:p>
        </p:txBody>
      </p:sp>
      <p:sp>
        <p:nvSpPr>
          <p:cNvPr id="438" name="Right Triangle 437"/>
          <p:cNvSpPr/>
          <p:nvPr/>
        </p:nvSpPr>
        <p:spPr>
          <a:xfrm rot="10800000">
            <a:off x="11551920" y="0"/>
            <a:ext cx="640080" cy="640080"/>
          </a:xfrm>
          <a:prstGeom prst="rtTriangle">
            <a:avLst/>
          </a:prstGeom>
          <a:solidFill>
            <a:srgbClr val="1E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0061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7048" r="27048"/>
          <a:stretch>
            <a:fillRect/>
          </a:stretch>
        </p:blipFill>
        <p:spPr/>
      </p:pic>
      <p:sp>
        <p:nvSpPr>
          <p:cNvPr id="6" name="Rectangle 5"/>
          <p:cNvSpPr/>
          <p:nvPr/>
        </p:nvSpPr>
        <p:spPr>
          <a:xfrm>
            <a:off x="994125" y="3167743"/>
            <a:ext cx="4615543" cy="1754326"/>
          </a:xfrm>
          <a:prstGeom prst="rect">
            <a:avLst/>
          </a:prstGeom>
        </p:spPr>
        <p:txBody>
          <a:bodyPr wrap="square">
            <a:spAutoFit/>
          </a:bodyPr>
          <a:lstStyle/>
          <a:p>
            <a:pPr algn="just"/>
            <a:r>
              <a:rPr lang="en-US" b="0" i="0" dirty="0" smtClean="0">
                <a:solidFill>
                  <a:srgbClr val="000000"/>
                </a:solidFill>
                <a:effectLst/>
                <a:latin typeface="Raleway" panose="020B0503030101060003" pitchFamily="34" charset="0"/>
              </a:rPr>
              <a:t>On the other hand, we denounce with righteous indignation and dislike men who are so beguiled and demoralized by the charms of pleasure of the moment, so blinded by desire, that they cannot foresee the pain.</a:t>
            </a:r>
            <a:endParaRPr lang="en-US" b="0" i="0" dirty="0">
              <a:solidFill>
                <a:srgbClr val="000000"/>
              </a:solidFill>
              <a:effectLst/>
              <a:latin typeface="Raleway" panose="020B0503030101060003" pitchFamily="34" charset="0"/>
            </a:endParaRPr>
          </a:p>
        </p:txBody>
      </p:sp>
      <p:sp>
        <p:nvSpPr>
          <p:cNvPr id="7" name="Rectangle 6"/>
          <p:cNvSpPr/>
          <p:nvPr/>
        </p:nvSpPr>
        <p:spPr>
          <a:xfrm>
            <a:off x="994125" y="1948811"/>
            <a:ext cx="4143929" cy="1077218"/>
          </a:xfrm>
          <a:prstGeom prst="rect">
            <a:avLst/>
          </a:prstGeom>
        </p:spPr>
        <p:txBody>
          <a:bodyPr wrap="square">
            <a:spAutoFit/>
          </a:bodyPr>
          <a:lstStyle/>
          <a:p>
            <a:r>
              <a:rPr lang="en-US" sz="3200" b="1" i="0" dirty="0" smtClean="0">
                <a:solidFill>
                  <a:srgbClr val="1E2136"/>
                </a:solidFill>
                <a:effectLst/>
                <a:latin typeface="Raleway ExtraBold" panose="020B0903030101060003" pitchFamily="34" charset="0"/>
              </a:rPr>
              <a:t>1914 TRANSLATION BY H. RACKHAM</a:t>
            </a:r>
            <a:endParaRPr lang="en-US" sz="3200" b="1" i="0" dirty="0" smtClean="0">
              <a:solidFill>
                <a:srgbClr val="1E2136"/>
              </a:solidFill>
              <a:effectLst/>
              <a:latin typeface="Raleway ExtraBold" panose="020B0903030101060003" pitchFamily="34" charset="0"/>
            </a:endParaRPr>
          </a:p>
        </p:txBody>
      </p:sp>
      <p:sp>
        <p:nvSpPr>
          <p:cNvPr id="9" name="Right Triangle 8"/>
          <p:cNvSpPr/>
          <p:nvPr/>
        </p:nvSpPr>
        <p:spPr>
          <a:xfrm rot="5400000">
            <a:off x="0" y="0"/>
            <a:ext cx="640080" cy="640080"/>
          </a:xfrm>
          <a:prstGeom prst="rtTriangle">
            <a:avLst/>
          </a:prstGeom>
          <a:solidFill>
            <a:srgbClr val="1E2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92509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301</Words>
  <Application>Microsoft Office PowerPoint</Application>
  <PresentationFormat>Widescreen</PresentationFormat>
  <Paragraphs>23</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Arial</vt:lpstr>
      <vt:lpstr>Calibri</vt:lpstr>
      <vt:lpstr>Calibri Light</vt:lpstr>
      <vt:lpstr>Lato Heavy</vt:lpstr>
      <vt:lpstr>Nexa Bold</vt:lpstr>
      <vt:lpstr>Questrial</vt:lpstr>
      <vt:lpstr>Raleway</vt:lpstr>
      <vt:lpstr>Raleway Black</vt:lpstr>
      <vt:lpstr>Raleway ExtraBold</vt:lpstr>
      <vt:lpstr>Roboto</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Moorche</dc:creator>
  <cp:lastModifiedBy>Moorche</cp:lastModifiedBy>
  <cp:revision>26</cp:revision>
  <dcterms:created xsi:type="dcterms:W3CDTF">2019-05-25T14:47:57Z</dcterms:created>
  <dcterms:modified xsi:type="dcterms:W3CDTF">2019-05-25T16:05:39Z</dcterms:modified>
</cp:coreProperties>
</file>