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FDA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76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684" y="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4" d="100"/>
          <a:sy n="74" d="100"/>
        </p:scale>
        <p:origin x="352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5C-4492-8D87-A0407926CFD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5C-4492-8D87-A0407926CFD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5C-4492-8D87-A0407926CF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2098189024"/>
        <c:axId val="-2098185584"/>
      </c:barChart>
      <c:catAx>
        <c:axId val="-2098189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Montserrat" charset="0"/>
                <a:ea typeface="Montserrat" charset="0"/>
                <a:cs typeface="Montserrat" charset="0"/>
              </a:defRPr>
            </a:pPr>
            <a:endParaRPr lang="en-US"/>
          </a:p>
        </c:txPr>
        <c:crossAx val="-2098185584"/>
        <c:crosses val="autoZero"/>
        <c:auto val="1"/>
        <c:lblAlgn val="ctr"/>
        <c:lblOffset val="100"/>
        <c:noMultiLvlLbl val="0"/>
      </c:catAx>
      <c:valAx>
        <c:axId val="-20981855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Montserrat" charset="0"/>
                <a:ea typeface="Montserrat" charset="0"/>
                <a:cs typeface="Montserrat" charset="0"/>
              </a:defRPr>
            </a:pPr>
            <a:endParaRPr lang="en-US"/>
          </a:p>
        </c:txPr>
        <c:crossAx val="-2098189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Montserrat" charset="0"/>
              <a:ea typeface="Montserrat" charset="0"/>
              <a:cs typeface="Montserrat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Montserrat" charset="0"/>
          <a:ea typeface="Montserrat" charset="0"/>
          <a:cs typeface="Montserrat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5C-4492-8D87-A0407926CFD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5C-4492-8D87-A0407926CFD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5C-4492-8D87-A0407926CF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34065840"/>
        <c:axId val="-2034081920"/>
      </c:areaChart>
      <c:catAx>
        <c:axId val="-203406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Montserrat" charset="0"/>
                <a:ea typeface="Montserrat" charset="0"/>
                <a:cs typeface="Montserrat" charset="0"/>
              </a:defRPr>
            </a:pPr>
            <a:endParaRPr lang="en-US"/>
          </a:p>
        </c:txPr>
        <c:crossAx val="-2034081920"/>
        <c:crosses val="autoZero"/>
        <c:auto val="1"/>
        <c:lblAlgn val="ctr"/>
        <c:lblOffset val="100"/>
        <c:noMultiLvlLbl val="0"/>
      </c:catAx>
      <c:valAx>
        <c:axId val="-2034081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Montserrat" charset="0"/>
                <a:ea typeface="Montserrat" charset="0"/>
                <a:cs typeface="Montserrat" charset="0"/>
              </a:defRPr>
            </a:pPr>
            <a:endParaRPr lang="en-US"/>
          </a:p>
        </c:txPr>
        <c:crossAx val="-203406584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Montserrat" charset="0"/>
              <a:ea typeface="Montserrat" charset="0"/>
              <a:cs typeface="Montserrat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Montserrat" charset="0"/>
          <a:ea typeface="Montserrat" charset="0"/>
          <a:cs typeface="Montserrat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A3C09-60EA-5747-A5FC-92F329F323FD}" type="datetimeFigureOut">
              <a:t>10/8/2019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929019-0AF0-C04E-A907-66E0C37754F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588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29019-0AF0-C04E-A907-66E0C37754F4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192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977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438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10/8/2019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349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9948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D775ED12-297A-451F-9E21-A36C561CF1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53412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CCAA0868-CD3E-4FF6-9CC9-6ACE01B33C6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3335" y="1257300"/>
            <a:ext cx="4343400" cy="43434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03736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95E08631-C111-48BA-B5D3-ADAF96218A2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15065" y="1992084"/>
            <a:ext cx="7576456" cy="287382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4954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01B42AD8-2D97-4318-A9EB-405BDE5B4DC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83385" y="0"/>
            <a:ext cx="3608615" cy="645255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890726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1FA73D2B-B688-46C6-BE38-C1B38F8B897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151414" y="0"/>
            <a:ext cx="3657600" cy="486591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014427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427F8493-D1F8-4631-A7C9-CC3B40D3FCB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710542" y="947057"/>
            <a:ext cx="2911929" cy="496388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539618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1663FDE6-08DC-4564-A798-2A5DE322647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992085"/>
            <a:ext cx="4327071" cy="287382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61259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3306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C92902CD-469C-42C5-9954-09A6D0584C1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74371" y="1959429"/>
            <a:ext cx="8643258" cy="289015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055482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5A29EEFC-DB8A-466F-A53E-BC0E7C16BEC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85784" y="394139"/>
            <a:ext cx="9421408" cy="606972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93718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9DA5991-ADAF-4C42-BE52-F8A8958D7E8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65274" y="0"/>
            <a:ext cx="2939141" cy="2939143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66C87F6-E3B9-4A2C-B4D4-DDB8249F82F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26429" y="0"/>
            <a:ext cx="2939141" cy="2939143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566C87F6-E3B9-4A2C-B4D4-DDB8249F82F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87584" y="1953699"/>
            <a:ext cx="2939141" cy="2939143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6716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69DA5991-ADAF-4C42-BE52-F8A8958D7E8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626482" y="2207623"/>
            <a:ext cx="1881488" cy="1782487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69DA5991-ADAF-4C42-BE52-F8A8958D7E8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954046" y="2207623"/>
            <a:ext cx="1881488" cy="1782487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69DA5991-ADAF-4C42-BE52-F8A8958D7E8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64737" y="2207623"/>
            <a:ext cx="1881488" cy="1782487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69DA5991-ADAF-4C42-BE52-F8A8958D7E8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692301" y="2207623"/>
            <a:ext cx="1881488" cy="1782487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967575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70D0499F-B064-420C-B828-14CB18A56DB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5431970" cy="386079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175831F8-31F8-499A-8DE8-1ED042994C0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431970" y="3077738"/>
            <a:ext cx="3380015" cy="338001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7581102-5040-455C-BB94-C2F70DC0019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811985" y="3077738"/>
            <a:ext cx="3380015" cy="338001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79647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133DCB6E-7594-4383-99A2-B0526B173C7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694341" y="-2"/>
            <a:ext cx="4497659" cy="322364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133DCB6E-7594-4383-99A2-B0526B173C7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694341" y="3223647"/>
            <a:ext cx="4497659" cy="322364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133DCB6E-7594-4383-99A2-B0526B173C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196682" y="-2"/>
            <a:ext cx="4497659" cy="322364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133DCB6E-7594-4383-99A2-B0526B173C7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196682" y="3223647"/>
            <a:ext cx="4497659" cy="322364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903578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EC72DAC2-4A9D-464D-B112-BF75FB17A06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101443" y="0"/>
            <a:ext cx="6090557" cy="215486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EC72DAC2-4A9D-464D-B112-BF75FB17A06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01443" y="2154864"/>
            <a:ext cx="6090557" cy="215486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EC72DAC2-4A9D-464D-B112-BF75FB17A06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01443" y="4309728"/>
            <a:ext cx="6090557" cy="215486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49180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EC72DAC2-4A9D-464D-B112-BF75FB17A06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557657" y="0"/>
            <a:ext cx="2634343" cy="215486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EC72DAC2-4A9D-464D-B112-BF75FB17A06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23314" y="2154864"/>
            <a:ext cx="2634343" cy="215486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EC72DAC2-4A9D-464D-B112-BF75FB17A06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557657" y="4309728"/>
            <a:ext cx="2634343" cy="215486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EC72DAC2-4A9D-464D-B112-BF75FB17A06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288971" y="0"/>
            <a:ext cx="2634343" cy="215486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EC72DAC2-4A9D-464D-B112-BF75FB17A06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88971" y="4309728"/>
            <a:ext cx="2634343" cy="215486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10136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9406EACD-9B79-4C19-8C12-AC7923B68B3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347623" y="415158"/>
            <a:ext cx="3513084" cy="606725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084CC1AE-7F4F-4E7F-922C-6E539F5473D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50150" y="380184"/>
            <a:ext cx="3513086" cy="234205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84CC1AE-7F4F-4E7F-922C-6E539F5473D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250150" y="3082743"/>
            <a:ext cx="3513086" cy="339966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55997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EC72DAC2-4A9D-464D-B112-BF75FB17A06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634343" y="2154864"/>
            <a:ext cx="2634343" cy="215486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EC72DAC2-4A9D-464D-B112-BF75FB17A06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2634343" cy="215486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EC72DAC2-4A9D-464D-B112-BF75FB17A06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4309728"/>
            <a:ext cx="2634343" cy="215486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3037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2176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4440995C-38C7-41B8-AA13-9F09D6A3F87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433995" y="3393439"/>
            <a:ext cx="2029211" cy="3073161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8516C132-F56A-42DC-AFC8-97319559D53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030238" y="3393439"/>
            <a:ext cx="2029211" cy="3073161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E6D8A5CC-D472-4898-B78B-DA209899D59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696744" y="3393439"/>
            <a:ext cx="2029211" cy="3073161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862159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41">
            <a:extLst>
              <a:ext uri="{FF2B5EF4-FFF2-40B4-BE49-F238E27FC236}">
                <a16:creationId xmlns:a16="http://schemas.microsoft.com/office/drawing/2014/main" id="{D8452D7D-3F94-4BCE-909D-16E05C150431}"/>
              </a:ext>
            </a:extLst>
          </p:cNvPr>
          <p:cNvGrpSpPr/>
          <p:nvPr userDrawn="1"/>
        </p:nvGrpSpPr>
        <p:grpSpPr>
          <a:xfrm>
            <a:off x="-425303" y="625787"/>
            <a:ext cx="8576930" cy="7382798"/>
            <a:chOff x="7383210" y="5703006"/>
            <a:chExt cx="9596909" cy="8260768"/>
          </a:xfrm>
          <a:effectLst/>
        </p:grpSpPr>
        <p:pic>
          <p:nvPicPr>
            <p:cNvPr id="5" name="Shape 689">
              <a:extLst>
                <a:ext uri="{FF2B5EF4-FFF2-40B4-BE49-F238E27FC236}">
                  <a16:creationId xmlns:a16="http://schemas.microsoft.com/office/drawing/2014/main" id="{BF5A948E-1E87-4AF1-86DA-CA990189BB6C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 l="4792" r="4791"/>
            <a:stretch/>
          </p:blipFill>
          <p:spPr>
            <a:xfrm>
              <a:off x="7383210" y="5703006"/>
              <a:ext cx="9596909" cy="826076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Shape 690">
              <a:extLst>
                <a:ext uri="{FF2B5EF4-FFF2-40B4-BE49-F238E27FC236}">
                  <a16:creationId xmlns:a16="http://schemas.microsoft.com/office/drawing/2014/main" id="{6DDEBD45-6529-4649-AAD0-B25BE960C9CC}"/>
                </a:ext>
              </a:extLst>
            </p:cNvPr>
            <p:cNvSpPr/>
            <p:nvPr/>
          </p:nvSpPr>
          <p:spPr>
            <a:xfrm>
              <a:off x="8625361" y="7230249"/>
              <a:ext cx="7034732" cy="4356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360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</p:grp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B15BA5BE-59A4-45FA-8737-CF3C6D3E495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63564" y="1990712"/>
            <a:ext cx="6308331" cy="389368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774330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7" descr="iPhone6_mockup_front_white.png">
            <a:extLst>
              <a:ext uri="{FF2B5EF4-FFF2-40B4-BE49-F238E27FC236}">
                <a16:creationId xmlns:a16="http://schemas.microsoft.com/office/drawing/2014/main" id="{56DFDBE0-31A2-4CDD-B0C3-05266B954D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71" y="1555449"/>
            <a:ext cx="3335851" cy="5217886"/>
          </a:xfrm>
          <a:prstGeom prst="rect">
            <a:avLst/>
          </a:prstGeom>
        </p:spPr>
      </p:pic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4440995C-38C7-41B8-AA13-9F09D6A3F87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145954" y="2372556"/>
            <a:ext cx="2029211" cy="358367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pic>
        <p:nvPicPr>
          <p:cNvPr id="9" name="Picture 87" descr="iPhone6_mockup_front_white.png">
            <a:extLst>
              <a:ext uri="{FF2B5EF4-FFF2-40B4-BE49-F238E27FC236}">
                <a16:creationId xmlns:a16="http://schemas.microsoft.com/office/drawing/2014/main" id="{56DFDBE0-31A2-4CDD-B0C3-05266B954D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372" y="3858382"/>
            <a:ext cx="3335851" cy="5217886"/>
          </a:xfrm>
          <a:prstGeom prst="rect">
            <a:avLst/>
          </a:prstGeom>
        </p:spPr>
      </p:pic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0995C-38C7-41B8-AA13-9F09D6A3F87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41555" y="4675489"/>
            <a:ext cx="2029211" cy="358367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352147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41">
            <a:extLst>
              <a:ext uri="{FF2B5EF4-FFF2-40B4-BE49-F238E27FC236}">
                <a16:creationId xmlns:a16="http://schemas.microsoft.com/office/drawing/2014/main" id="{D8452D7D-3F94-4BCE-909D-16E05C150431}"/>
              </a:ext>
            </a:extLst>
          </p:cNvPr>
          <p:cNvGrpSpPr/>
          <p:nvPr userDrawn="1"/>
        </p:nvGrpSpPr>
        <p:grpSpPr>
          <a:xfrm>
            <a:off x="5590681" y="952273"/>
            <a:ext cx="6239356" cy="5370676"/>
            <a:chOff x="7383210" y="5703006"/>
            <a:chExt cx="9596909" cy="8260768"/>
          </a:xfrm>
          <a:effectLst/>
        </p:grpSpPr>
        <p:pic>
          <p:nvPicPr>
            <p:cNvPr id="5" name="Shape 689">
              <a:extLst>
                <a:ext uri="{FF2B5EF4-FFF2-40B4-BE49-F238E27FC236}">
                  <a16:creationId xmlns:a16="http://schemas.microsoft.com/office/drawing/2014/main" id="{BF5A948E-1E87-4AF1-86DA-CA990189BB6C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 l="4792" r="4791"/>
            <a:stretch/>
          </p:blipFill>
          <p:spPr>
            <a:xfrm>
              <a:off x="7383210" y="5703006"/>
              <a:ext cx="9596909" cy="826076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Shape 690">
              <a:extLst>
                <a:ext uri="{FF2B5EF4-FFF2-40B4-BE49-F238E27FC236}">
                  <a16:creationId xmlns:a16="http://schemas.microsoft.com/office/drawing/2014/main" id="{6DDEBD45-6529-4649-AAD0-B25BE960C9CC}"/>
                </a:ext>
              </a:extLst>
            </p:cNvPr>
            <p:cNvSpPr/>
            <p:nvPr/>
          </p:nvSpPr>
          <p:spPr>
            <a:xfrm>
              <a:off x="8625361" y="7230249"/>
              <a:ext cx="7034732" cy="4356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360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</p:grp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38B8907A-85B2-4045-9C43-090AAFAF3D6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98256" y="1926359"/>
            <a:ext cx="4573576" cy="285133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02114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41">
            <a:extLst>
              <a:ext uri="{FF2B5EF4-FFF2-40B4-BE49-F238E27FC236}">
                <a16:creationId xmlns:a16="http://schemas.microsoft.com/office/drawing/2014/main" id="{D8452D7D-3F94-4BCE-909D-16E05C150431}"/>
              </a:ext>
            </a:extLst>
          </p:cNvPr>
          <p:cNvGrpSpPr/>
          <p:nvPr userDrawn="1"/>
        </p:nvGrpSpPr>
        <p:grpSpPr>
          <a:xfrm>
            <a:off x="3030361" y="2209573"/>
            <a:ext cx="6239356" cy="5370676"/>
            <a:chOff x="7383210" y="5703006"/>
            <a:chExt cx="9596909" cy="8260768"/>
          </a:xfrm>
          <a:effectLst/>
        </p:grpSpPr>
        <p:pic>
          <p:nvPicPr>
            <p:cNvPr id="4" name="Shape 689">
              <a:extLst>
                <a:ext uri="{FF2B5EF4-FFF2-40B4-BE49-F238E27FC236}">
                  <a16:creationId xmlns:a16="http://schemas.microsoft.com/office/drawing/2014/main" id="{BF5A948E-1E87-4AF1-86DA-CA990189BB6C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 l="4792" r="4791"/>
            <a:stretch/>
          </p:blipFill>
          <p:spPr>
            <a:xfrm>
              <a:off x="7383210" y="5703006"/>
              <a:ext cx="9596909" cy="826076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Shape 690">
              <a:extLst>
                <a:ext uri="{FF2B5EF4-FFF2-40B4-BE49-F238E27FC236}">
                  <a16:creationId xmlns:a16="http://schemas.microsoft.com/office/drawing/2014/main" id="{6DDEBD45-6529-4649-AAD0-B25BE960C9CC}"/>
                </a:ext>
              </a:extLst>
            </p:cNvPr>
            <p:cNvSpPr/>
            <p:nvPr/>
          </p:nvSpPr>
          <p:spPr>
            <a:xfrm>
              <a:off x="8625361" y="7230249"/>
              <a:ext cx="7034732" cy="4356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360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</p:grp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38B8907A-85B2-4045-9C43-090AAFAF3D6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37936" y="3183659"/>
            <a:ext cx="4573576" cy="285133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pic>
        <p:nvPicPr>
          <p:cNvPr id="7" name="Picture 87" descr="iPhone6_mockup_front_white.png">
            <a:extLst>
              <a:ext uri="{FF2B5EF4-FFF2-40B4-BE49-F238E27FC236}">
                <a16:creationId xmlns:a16="http://schemas.microsoft.com/office/drawing/2014/main" id="{56DFDBE0-31A2-4CDD-B0C3-05266B954D5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047" y="2800228"/>
            <a:ext cx="2506490" cy="3920612"/>
          </a:xfrm>
          <a:prstGeom prst="rect">
            <a:avLst/>
          </a:prstGeom>
        </p:spPr>
      </p:pic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440995C-38C7-41B8-AA13-9F09D6A3F87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32801" y="3414185"/>
            <a:ext cx="1524708" cy="269269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pic>
        <p:nvPicPr>
          <p:cNvPr id="9" name="Picture 87" descr="iPhone6_mockup_front_white.png">
            <a:extLst>
              <a:ext uri="{FF2B5EF4-FFF2-40B4-BE49-F238E27FC236}">
                <a16:creationId xmlns:a16="http://schemas.microsoft.com/office/drawing/2014/main" id="{56DFDBE0-31A2-4CDD-B0C3-05266B954D5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4007" y="2800228"/>
            <a:ext cx="2506490" cy="3920612"/>
          </a:xfrm>
          <a:prstGeom prst="rect">
            <a:avLst/>
          </a:prstGeom>
        </p:spPr>
      </p:pic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0995C-38C7-41B8-AA13-9F09D6A3F87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856761" y="3414185"/>
            <a:ext cx="1524708" cy="269269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961326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378168E7-B0E8-4E55-88F3-2E093EDBFF7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236685" y="0"/>
            <a:ext cx="5718629" cy="643530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49595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0B74F0F-C4F1-4A7C-A076-79F5388AE06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625140"/>
            <a:ext cx="5943600" cy="5607721"/>
          </a:xfrm>
          <a:custGeom>
            <a:avLst/>
            <a:gdLst>
              <a:gd name="connsiteX0" fmla="*/ 2119935 w 5943600"/>
              <a:gd name="connsiteY0" fmla="*/ 2716240 h 5607721"/>
              <a:gd name="connsiteX1" fmla="*/ 5228032 w 5943600"/>
              <a:gd name="connsiteY1" fmla="*/ 2716240 h 5607721"/>
              <a:gd name="connsiteX2" fmla="*/ 5228032 w 5943600"/>
              <a:gd name="connsiteY2" fmla="*/ 5607721 h 5607721"/>
              <a:gd name="connsiteX3" fmla="*/ 2119935 w 5943600"/>
              <a:gd name="connsiteY3" fmla="*/ 5607721 h 5607721"/>
              <a:gd name="connsiteX4" fmla="*/ 2119935 w 5943600"/>
              <a:gd name="connsiteY4" fmla="*/ 0 h 5607721"/>
              <a:gd name="connsiteX5" fmla="*/ 5943600 w 5943600"/>
              <a:gd name="connsiteY5" fmla="*/ 0 h 5607721"/>
              <a:gd name="connsiteX6" fmla="*/ 5943600 w 5943600"/>
              <a:gd name="connsiteY6" fmla="*/ 2540998 h 5607721"/>
              <a:gd name="connsiteX7" fmla="*/ 2119935 w 5943600"/>
              <a:gd name="connsiteY7" fmla="*/ 2540998 h 5607721"/>
              <a:gd name="connsiteX8" fmla="*/ 0 w 5943600"/>
              <a:gd name="connsiteY8" fmla="*/ 0 h 5607721"/>
              <a:gd name="connsiteX9" fmla="*/ 1942258 w 5943600"/>
              <a:gd name="connsiteY9" fmla="*/ 0 h 5607721"/>
              <a:gd name="connsiteX10" fmla="*/ 1942258 w 5943600"/>
              <a:gd name="connsiteY10" fmla="*/ 5096601 h 5607721"/>
              <a:gd name="connsiteX11" fmla="*/ 0 w 5943600"/>
              <a:gd name="connsiteY11" fmla="*/ 5096601 h 5607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43600" h="5607721">
                <a:moveTo>
                  <a:pt x="2119935" y="2716240"/>
                </a:moveTo>
                <a:lnTo>
                  <a:pt x="5228032" y="2716240"/>
                </a:lnTo>
                <a:lnTo>
                  <a:pt x="5228032" y="5607721"/>
                </a:lnTo>
                <a:lnTo>
                  <a:pt x="2119935" y="5607721"/>
                </a:lnTo>
                <a:close/>
                <a:moveTo>
                  <a:pt x="2119935" y="0"/>
                </a:moveTo>
                <a:lnTo>
                  <a:pt x="5943600" y="0"/>
                </a:lnTo>
                <a:lnTo>
                  <a:pt x="5943600" y="2540998"/>
                </a:lnTo>
                <a:lnTo>
                  <a:pt x="2119935" y="2540998"/>
                </a:lnTo>
                <a:close/>
                <a:moveTo>
                  <a:pt x="0" y="0"/>
                </a:moveTo>
                <a:lnTo>
                  <a:pt x="1942258" y="0"/>
                </a:lnTo>
                <a:lnTo>
                  <a:pt x="1942258" y="5096601"/>
                </a:lnTo>
                <a:lnTo>
                  <a:pt x="0" y="5096601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245789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76A80FAA-4235-4D22-BA5D-06D4C326AB3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1257300"/>
            <a:ext cx="4343399" cy="43434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2429461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486048F1-9733-4CA9-86B1-307F29B979B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918858" y="0"/>
            <a:ext cx="2498272" cy="515982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0C11B25A-5CF9-45AA-8F31-C6B06FC796C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167993" y="996043"/>
            <a:ext cx="4294414" cy="534638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793547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9ABF4D91-2010-45C3-B142-DC61492FC8F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498271" y="0"/>
            <a:ext cx="3597729" cy="591094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6D6212AF-BE54-46F2-B4C6-2AEB4B0FA04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53843" y="0"/>
            <a:ext cx="3597729" cy="32004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93243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0248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E04CFDBC-4EF5-4043-B927-0FC7A062A9F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858641" y="2101167"/>
            <a:ext cx="3946078" cy="244387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0204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73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015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58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738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06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02BB18-621E-4A9F-AB85-FAF0229B9EFC}"/>
              </a:ext>
            </a:extLst>
          </p:cNvPr>
          <p:cNvSpPr/>
          <p:nvPr userDrawn="1"/>
        </p:nvSpPr>
        <p:spPr>
          <a:xfrm>
            <a:off x="2164976" y="6460435"/>
            <a:ext cx="10027024" cy="3975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B3D41ED-BDC3-46F5-8F03-1B44EE22C779}"/>
              </a:ext>
            </a:extLst>
          </p:cNvPr>
          <p:cNvSpPr/>
          <p:nvPr userDrawn="1"/>
        </p:nvSpPr>
        <p:spPr>
          <a:xfrm>
            <a:off x="0" y="6460435"/>
            <a:ext cx="510988" cy="3975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992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  <p:sldLayoutId id="2147483775" r:id="rId15"/>
    <p:sldLayoutId id="2147483776" r:id="rId16"/>
    <p:sldLayoutId id="2147483777" r:id="rId17"/>
    <p:sldLayoutId id="2147483778" r:id="rId18"/>
    <p:sldLayoutId id="2147483779" r:id="rId19"/>
    <p:sldLayoutId id="2147483780" r:id="rId20"/>
    <p:sldLayoutId id="2147483781" r:id="rId21"/>
    <p:sldLayoutId id="2147483782" r:id="rId22"/>
    <p:sldLayoutId id="2147483783" r:id="rId23"/>
    <p:sldLayoutId id="2147483784" r:id="rId24"/>
    <p:sldLayoutId id="2147483785" r:id="rId25"/>
    <p:sldLayoutId id="2147483786" r:id="rId26"/>
    <p:sldLayoutId id="2147483787" r:id="rId27"/>
    <p:sldLayoutId id="2147483788" r:id="rId28"/>
    <p:sldLayoutId id="2147483789" r:id="rId29"/>
    <p:sldLayoutId id="2147483790" r:id="rId30"/>
    <p:sldLayoutId id="2147483791" r:id="rId31"/>
    <p:sldLayoutId id="2147483792" r:id="rId32"/>
    <p:sldLayoutId id="2147483793" r:id="rId33"/>
    <p:sldLayoutId id="2147483794" r:id="rId34"/>
    <p:sldLayoutId id="2147483651" r:id="rId35"/>
    <p:sldLayoutId id="2147483654" r:id="rId36"/>
    <p:sldLayoutId id="2147483658" r:id="rId37"/>
    <p:sldLayoutId id="2147483661" r:id="rId38"/>
    <p:sldLayoutId id="2147483665" r:id="rId39"/>
    <p:sldLayoutId id="2147483669" r:id="rId40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2048" y="1956816"/>
            <a:ext cx="49879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>
                <a:solidFill>
                  <a:srgbClr val="FFC000"/>
                </a:solidFill>
                <a:latin typeface="Montserrat" charset="0"/>
                <a:ea typeface="Montserrat" charset="0"/>
                <a:cs typeface="Montserrat" charset="0"/>
              </a:rPr>
              <a:t>Pitch Deck</a:t>
            </a:r>
            <a:r>
              <a:rPr lang="en-US" sz="6600" dirty="0">
                <a:solidFill>
                  <a:srgbClr val="FFC000"/>
                </a:solidFill>
                <a:latin typeface="Montserrat" charset="0"/>
                <a:ea typeface="Montserrat" charset="0"/>
                <a:cs typeface="Montserrat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61578" y="3348276"/>
            <a:ext cx="32688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>
                <a:latin typeface="Montserrat" charset="0"/>
                <a:ea typeface="Montserrat" charset="0"/>
                <a:cs typeface="Montserrat" charset="0"/>
              </a:rPr>
              <a:t>PowerPoint</a:t>
            </a:r>
          </a:p>
          <a:p>
            <a:r>
              <a:rPr lang="en-US" sz="3600" dirty="0">
                <a:latin typeface="Montserrat" charset="0"/>
                <a:ea typeface="Montserrat" charset="0"/>
                <a:cs typeface="Montserrat" charset="0"/>
              </a:rPr>
              <a:t>Presentation.</a:t>
            </a:r>
          </a:p>
        </p:txBody>
      </p:sp>
    </p:spTree>
    <p:extLst>
      <p:ext uri="{BB962C8B-B14F-4D97-AF65-F5344CB8AC3E}">
        <p14:creationId xmlns:p14="http://schemas.microsoft.com/office/powerpoint/2010/main" val="1674145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637809" y="2074825"/>
            <a:ext cx="2789417" cy="30016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27227" y="742642"/>
            <a:ext cx="5337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chemeClr val="accent1"/>
                </a:solidFill>
                <a:latin typeface="Montserrat" charset="0"/>
                <a:ea typeface="Montserrat" charset="0"/>
                <a:cs typeface="Montserrat" charset="0"/>
              </a:rPr>
              <a:t>Our</a:t>
            </a:r>
            <a:r>
              <a:rPr lang="en-US" sz="3600" b="1">
                <a:latin typeface="Montserrat" charset="0"/>
                <a:ea typeface="Montserrat" charset="0"/>
                <a:cs typeface="Montserrat" charset="0"/>
              </a:rPr>
              <a:t> Services.</a:t>
            </a:r>
            <a:endParaRPr lang="en-US" sz="360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3" name="Freeform 93"/>
          <p:cNvSpPr>
            <a:spLocks noChangeArrowheads="1"/>
          </p:cNvSpPr>
          <p:nvPr/>
        </p:nvSpPr>
        <p:spPr bwMode="auto">
          <a:xfrm>
            <a:off x="9308482" y="2587883"/>
            <a:ext cx="531912" cy="519612"/>
          </a:xfrm>
          <a:custGeom>
            <a:avLst/>
            <a:gdLst>
              <a:gd name="T0" fmla="*/ 42547 w 634"/>
              <a:gd name="T1" fmla="*/ 196214 h 619"/>
              <a:gd name="T2" fmla="*/ 42547 w 634"/>
              <a:gd name="T3" fmla="*/ 196214 h 619"/>
              <a:gd name="T4" fmla="*/ 74637 w 634"/>
              <a:gd name="T5" fmla="*/ 222904 h 619"/>
              <a:gd name="T6" fmla="*/ 100958 w 634"/>
              <a:gd name="T7" fmla="*/ 196214 h 619"/>
              <a:gd name="T8" fmla="*/ 74637 w 634"/>
              <a:gd name="T9" fmla="*/ 169883 h 619"/>
              <a:gd name="T10" fmla="*/ 42547 w 634"/>
              <a:gd name="T11" fmla="*/ 196214 h 619"/>
              <a:gd name="T12" fmla="*/ 74637 w 634"/>
              <a:gd name="T13" fmla="*/ 180343 h 619"/>
              <a:gd name="T14" fmla="*/ 74637 w 634"/>
              <a:gd name="T15" fmla="*/ 180343 h 619"/>
              <a:gd name="T16" fmla="*/ 85093 w 634"/>
              <a:gd name="T17" fmla="*/ 196214 h 619"/>
              <a:gd name="T18" fmla="*/ 74637 w 634"/>
              <a:gd name="T19" fmla="*/ 212444 h 619"/>
              <a:gd name="T20" fmla="*/ 58411 w 634"/>
              <a:gd name="T21" fmla="*/ 196214 h 619"/>
              <a:gd name="T22" fmla="*/ 74637 w 634"/>
              <a:gd name="T23" fmla="*/ 180343 h 619"/>
              <a:gd name="T24" fmla="*/ 58411 w 634"/>
              <a:gd name="T25" fmla="*/ 154013 h 619"/>
              <a:gd name="T26" fmla="*/ 58411 w 634"/>
              <a:gd name="T27" fmla="*/ 154013 h 619"/>
              <a:gd name="T28" fmla="*/ 42547 w 634"/>
              <a:gd name="T29" fmla="*/ 137782 h 619"/>
              <a:gd name="T30" fmla="*/ 207325 w 634"/>
              <a:gd name="T31" fmla="*/ 127322 h 619"/>
              <a:gd name="T32" fmla="*/ 228237 w 634"/>
              <a:gd name="T33" fmla="*/ 31740 h 619"/>
              <a:gd name="T34" fmla="*/ 223190 w 634"/>
              <a:gd name="T35" fmla="*/ 26330 h 619"/>
              <a:gd name="T36" fmla="*/ 42547 w 634"/>
              <a:gd name="T37" fmla="*/ 26330 h 619"/>
              <a:gd name="T38" fmla="*/ 42547 w 634"/>
              <a:gd name="T39" fmla="*/ 10460 h 619"/>
              <a:gd name="T40" fmla="*/ 53364 w 634"/>
              <a:gd name="T41" fmla="*/ 10460 h 619"/>
              <a:gd name="T42" fmla="*/ 58411 w 634"/>
              <a:gd name="T43" fmla="*/ 5050 h 619"/>
              <a:gd name="T44" fmla="*/ 53364 w 634"/>
              <a:gd name="T45" fmla="*/ 0 h 619"/>
              <a:gd name="T46" fmla="*/ 10817 w 634"/>
              <a:gd name="T47" fmla="*/ 0 h 619"/>
              <a:gd name="T48" fmla="*/ 0 w 634"/>
              <a:gd name="T49" fmla="*/ 5050 h 619"/>
              <a:gd name="T50" fmla="*/ 10817 w 634"/>
              <a:gd name="T51" fmla="*/ 10460 h 619"/>
              <a:gd name="T52" fmla="*/ 32090 w 634"/>
              <a:gd name="T53" fmla="*/ 10460 h 619"/>
              <a:gd name="T54" fmla="*/ 32090 w 634"/>
              <a:gd name="T55" fmla="*/ 137782 h 619"/>
              <a:gd name="T56" fmla="*/ 58411 w 634"/>
              <a:gd name="T57" fmla="*/ 169883 h 619"/>
              <a:gd name="T58" fmla="*/ 74637 w 634"/>
              <a:gd name="T59" fmla="*/ 169883 h 619"/>
              <a:gd name="T60" fmla="*/ 159370 w 634"/>
              <a:gd name="T61" fmla="*/ 169883 h 619"/>
              <a:gd name="T62" fmla="*/ 223190 w 634"/>
              <a:gd name="T63" fmla="*/ 169883 h 619"/>
              <a:gd name="T64" fmla="*/ 223190 w 634"/>
              <a:gd name="T65" fmla="*/ 154013 h 619"/>
              <a:gd name="T66" fmla="*/ 58411 w 634"/>
              <a:gd name="T67" fmla="*/ 154013 h 619"/>
              <a:gd name="T68" fmla="*/ 42547 w 634"/>
              <a:gd name="T69" fmla="*/ 42561 h 619"/>
              <a:gd name="T70" fmla="*/ 42547 w 634"/>
              <a:gd name="T71" fmla="*/ 42561 h 619"/>
              <a:gd name="T72" fmla="*/ 212373 w 634"/>
              <a:gd name="T73" fmla="*/ 42561 h 619"/>
              <a:gd name="T74" fmla="*/ 196508 w 634"/>
              <a:gd name="T75" fmla="*/ 111452 h 619"/>
              <a:gd name="T76" fmla="*/ 42547 w 634"/>
              <a:gd name="T77" fmla="*/ 127322 h 619"/>
              <a:gd name="T78" fmla="*/ 42547 w 634"/>
              <a:gd name="T79" fmla="*/ 42561 h 619"/>
              <a:gd name="T80" fmla="*/ 127640 w 634"/>
              <a:gd name="T81" fmla="*/ 196214 h 619"/>
              <a:gd name="T82" fmla="*/ 127640 w 634"/>
              <a:gd name="T83" fmla="*/ 196214 h 619"/>
              <a:gd name="T84" fmla="*/ 159370 w 634"/>
              <a:gd name="T85" fmla="*/ 222904 h 619"/>
              <a:gd name="T86" fmla="*/ 186051 w 634"/>
              <a:gd name="T87" fmla="*/ 196214 h 619"/>
              <a:gd name="T88" fmla="*/ 159370 w 634"/>
              <a:gd name="T89" fmla="*/ 169883 h 619"/>
              <a:gd name="T90" fmla="*/ 127640 w 634"/>
              <a:gd name="T91" fmla="*/ 196214 h 619"/>
              <a:gd name="T92" fmla="*/ 159370 w 634"/>
              <a:gd name="T93" fmla="*/ 180343 h 619"/>
              <a:gd name="T94" fmla="*/ 159370 w 634"/>
              <a:gd name="T95" fmla="*/ 180343 h 619"/>
              <a:gd name="T96" fmla="*/ 169826 w 634"/>
              <a:gd name="T97" fmla="*/ 196214 h 619"/>
              <a:gd name="T98" fmla="*/ 159370 w 634"/>
              <a:gd name="T99" fmla="*/ 212444 h 619"/>
              <a:gd name="T100" fmla="*/ 143505 w 634"/>
              <a:gd name="T101" fmla="*/ 196214 h 619"/>
              <a:gd name="T102" fmla="*/ 159370 w 634"/>
              <a:gd name="T103" fmla="*/ 180343 h 61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634" h="619">
                <a:moveTo>
                  <a:pt x="118" y="544"/>
                </a:moveTo>
                <a:lnTo>
                  <a:pt x="118" y="544"/>
                </a:lnTo>
                <a:cubicBezTo>
                  <a:pt x="118" y="589"/>
                  <a:pt x="162" y="618"/>
                  <a:pt x="207" y="618"/>
                </a:cubicBezTo>
                <a:cubicBezTo>
                  <a:pt x="251" y="618"/>
                  <a:pt x="280" y="589"/>
                  <a:pt x="280" y="544"/>
                </a:cubicBezTo>
                <a:cubicBezTo>
                  <a:pt x="280" y="500"/>
                  <a:pt x="251" y="471"/>
                  <a:pt x="207" y="471"/>
                </a:cubicBezTo>
                <a:cubicBezTo>
                  <a:pt x="162" y="471"/>
                  <a:pt x="118" y="500"/>
                  <a:pt x="118" y="544"/>
                </a:cubicBezTo>
                <a:close/>
                <a:moveTo>
                  <a:pt x="207" y="500"/>
                </a:moveTo>
                <a:lnTo>
                  <a:pt x="207" y="500"/>
                </a:lnTo>
                <a:cubicBezTo>
                  <a:pt x="221" y="500"/>
                  <a:pt x="236" y="530"/>
                  <a:pt x="236" y="544"/>
                </a:cubicBezTo>
                <a:cubicBezTo>
                  <a:pt x="236" y="559"/>
                  <a:pt x="221" y="589"/>
                  <a:pt x="207" y="589"/>
                </a:cubicBezTo>
                <a:cubicBezTo>
                  <a:pt x="177" y="589"/>
                  <a:pt x="162" y="559"/>
                  <a:pt x="162" y="544"/>
                </a:cubicBezTo>
                <a:cubicBezTo>
                  <a:pt x="162" y="530"/>
                  <a:pt x="177" y="500"/>
                  <a:pt x="207" y="500"/>
                </a:cubicBezTo>
                <a:close/>
                <a:moveTo>
                  <a:pt x="162" y="427"/>
                </a:moveTo>
                <a:lnTo>
                  <a:pt x="162" y="427"/>
                </a:lnTo>
                <a:cubicBezTo>
                  <a:pt x="148" y="427"/>
                  <a:pt x="118" y="412"/>
                  <a:pt x="118" y="382"/>
                </a:cubicBezTo>
                <a:cubicBezTo>
                  <a:pt x="575" y="353"/>
                  <a:pt x="575" y="353"/>
                  <a:pt x="575" y="353"/>
                </a:cubicBezTo>
                <a:cubicBezTo>
                  <a:pt x="575" y="353"/>
                  <a:pt x="633" y="103"/>
                  <a:pt x="633" y="88"/>
                </a:cubicBezTo>
                <a:lnTo>
                  <a:pt x="619" y="73"/>
                </a:lnTo>
                <a:cubicBezTo>
                  <a:pt x="118" y="73"/>
                  <a:pt x="118" y="73"/>
                  <a:pt x="118" y="73"/>
                </a:cubicBezTo>
                <a:cubicBezTo>
                  <a:pt x="118" y="29"/>
                  <a:pt x="118" y="29"/>
                  <a:pt x="118" y="29"/>
                </a:cubicBezTo>
                <a:cubicBezTo>
                  <a:pt x="148" y="29"/>
                  <a:pt x="148" y="29"/>
                  <a:pt x="148" y="29"/>
                </a:cubicBezTo>
                <a:cubicBezTo>
                  <a:pt x="148" y="29"/>
                  <a:pt x="162" y="29"/>
                  <a:pt x="162" y="14"/>
                </a:cubicBezTo>
                <a:cubicBezTo>
                  <a:pt x="162" y="0"/>
                  <a:pt x="148" y="0"/>
                  <a:pt x="148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15" y="0"/>
                  <a:pt x="0" y="0"/>
                  <a:pt x="0" y="14"/>
                </a:cubicBezTo>
                <a:cubicBezTo>
                  <a:pt x="0" y="29"/>
                  <a:pt x="15" y="29"/>
                  <a:pt x="30" y="29"/>
                </a:cubicBezTo>
                <a:cubicBezTo>
                  <a:pt x="89" y="29"/>
                  <a:pt x="89" y="29"/>
                  <a:pt x="89" y="29"/>
                </a:cubicBezTo>
                <a:cubicBezTo>
                  <a:pt x="89" y="382"/>
                  <a:pt x="89" y="382"/>
                  <a:pt x="89" y="382"/>
                </a:cubicBezTo>
                <a:cubicBezTo>
                  <a:pt x="89" y="427"/>
                  <a:pt x="118" y="471"/>
                  <a:pt x="162" y="471"/>
                </a:cubicBezTo>
                <a:cubicBezTo>
                  <a:pt x="207" y="471"/>
                  <a:pt x="207" y="471"/>
                  <a:pt x="207" y="471"/>
                </a:cubicBezTo>
                <a:cubicBezTo>
                  <a:pt x="442" y="471"/>
                  <a:pt x="442" y="471"/>
                  <a:pt x="442" y="471"/>
                </a:cubicBezTo>
                <a:cubicBezTo>
                  <a:pt x="619" y="471"/>
                  <a:pt x="619" y="471"/>
                  <a:pt x="619" y="471"/>
                </a:cubicBezTo>
                <a:cubicBezTo>
                  <a:pt x="619" y="471"/>
                  <a:pt x="619" y="441"/>
                  <a:pt x="619" y="427"/>
                </a:cubicBezTo>
                <a:lnTo>
                  <a:pt x="162" y="427"/>
                </a:lnTo>
                <a:close/>
                <a:moveTo>
                  <a:pt x="118" y="118"/>
                </a:moveTo>
                <a:lnTo>
                  <a:pt x="118" y="118"/>
                </a:lnTo>
                <a:cubicBezTo>
                  <a:pt x="589" y="118"/>
                  <a:pt x="589" y="118"/>
                  <a:pt x="589" y="118"/>
                </a:cubicBezTo>
                <a:cubicBezTo>
                  <a:pt x="545" y="309"/>
                  <a:pt x="545" y="309"/>
                  <a:pt x="545" y="309"/>
                </a:cubicBezTo>
                <a:cubicBezTo>
                  <a:pt x="118" y="353"/>
                  <a:pt x="118" y="353"/>
                  <a:pt x="118" y="353"/>
                </a:cubicBezTo>
                <a:lnTo>
                  <a:pt x="118" y="118"/>
                </a:lnTo>
                <a:close/>
                <a:moveTo>
                  <a:pt x="354" y="544"/>
                </a:moveTo>
                <a:lnTo>
                  <a:pt x="354" y="544"/>
                </a:lnTo>
                <a:cubicBezTo>
                  <a:pt x="354" y="589"/>
                  <a:pt x="398" y="618"/>
                  <a:pt x="442" y="618"/>
                </a:cubicBezTo>
                <a:cubicBezTo>
                  <a:pt x="486" y="618"/>
                  <a:pt x="516" y="589"/>
                  <a:pt x="516" y="544"/>
                </a:cubicBezTo>
                <a:cubicBezTo>
                  <a:pt x="516" y="500"/>
                  <a:pt x="486" y="471"/>
                  <a:pt x="442" y="471"/>
                </a:cubicBezTo>
                <a:cubicBezTo>
                  <a:pt x="398" y="471"/>
                  <a:pt x="354" y="500"/>
                  <a:pt x="354" y="544"/>
                </a:cubicBezTo>
                <a:close/>
                <a:moveTo>
                  <a:pt x="442" y="500"/>
                </a:moveTo>
                <a:lnTo>
                  <a:pt x="442" y="500"/>
                </a:lnTo>
                <a:cubicBezTo>
                  <a:pt x="457" y="500"/>
                  <a:pt x="471" y="530"/>
                  <a:pt x="471" y="544"/>
                </a:cubicBezTo>
                <a:cubicBezTo>
                  <a:pt x="471" y="559"/>
                  <a:pt x="457" y="589"/>
                  <a:pt x="442" y="589"/>
                </a:cubicBezTo>
                <a:cubicBezTo>
                  <a:pt x="412" y="589"/>
                  <a:pt x="398" y="559"/>
                  <a:pt x="398" y="544"/>
                </a:cubicBezTo>
                <a:cubicBezTo>
                  <a:pt x="398" y="530"/>
                  <a:pt x="412" y="500"/>
                  <a:pt x="442" y="5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reeform 134"/>
          <p:cNvSpPr>
            <a:spLocks noChangeArrowheads="1"/>
          </p:cNvSpPr>
          <p:nvPr/>
        </p:nvSpPr>
        <p:spPr bwMode="auto">
          <a:xfrm>
            <a:off x="3697340" y="2581733"/>
            <a:ext cx="531910" cy="531910"/>
          </a:xfrm>
          <a:custGeom>
            <a:avLst/>
            <a:gdLst>
              <a:gd name="T0" fmla="*/ 212011 w 634"/>
              <a:gd name="T1" fmla="*/ 105984 h 634"/>
              <a:gd name="T2" fmla="*/ 111414 w 634"/>
              <a:gd name="T3" fmla="*/ 0 h 634"/>
              <a:gd name="T4" fmla="*/ 15865 w 634"/>
              <a:gd name="T5" fmla="*/ 105984 h 634"/>
              <a:gd name="T6" fmla="*/ 0 w 634"/>
              <a:gd name="T7" fmla="*/ 169790 h 634"/>
              <a:gd name="T8" fmla="*/ 58411 w 634"/>
              <a:gd name="T9" fmla="*/ 201874 h 634"/>
              <a:gd name="T10" fmla="*/ 84732 w 634"/>
              <a:gd name="T11" fmla="*/ 127253 h 634"/>
              <a:gd name="T12" fmla="*/ 26321 w 634"/>
              <a:gd name="T13" fmla="*/ 100937 h 634"/>
              <a:gd name="T14" fmla="*/ 196146 w 634"/>
              <a:gd name="T15" fmla="*/ 100937 h 634"/>
              <a:gd name="T16" fmla="*/ 143144 w 634"/>
              <a:gd name="T17" fmla="*/ 127253 h 634"/>
              <a:gd name="T18" fmla="*/ 169825 w 634"/>
              <a:gd name="T19" fmla="*/ 201874 h 634"/>
              <a:gd name="T20" fmla="*/ 185690 w 634"/>
              <a:gd name="T21" fmla="*/ 222782 h 634"/>
              <a:gd name="T22" fmla="*/ 196146 w 634"/>
              <a:gd name="T23" fmla="*/ 222782 h 634"/>
              <a:gd name="T24" fmla="*/ 228236 w 634"/>
              <a:gd name="T25" fmla="*/ 169790 h 634"/>
              <a:gd name="T26" fmla="*/ 212011 w 634"/>
              <a:gd name="T27" fmla="*/ 105984 h 634"/>
              <a:gd name="T28" fmla="*/ 47594 w 634"/>
              <a:gd name="T29" fmla="*/ 116798 h 634"/>
              <a:gd name="T30" fmla="*/ 68868 w 634"/>
              <a:gd name="T31" fmla="*/ 127253 h 634"/>
              <a:gd name="T32" fmla="*/ 58411 w 634"/>
              <a:gd name="T33" fmla="*/ 185652 h 634"/>
              <a:gd name="T34" fmla="*/ 42186 w 634"/>
              <a:gd name="T35" fmla="*/ 148521 h 634"/>
              <a:gd name="T36" fmla="*/ 31730 w 634"/>
              <a:gd name="T37" fmla="*/ 116798 h 634"/>
              <a:gd name="T38" fmla="*/ 26321 w 634"/>
              <a:gd name="T39" fmla="*/ 148521 h 634"/>
              <a:gd name="T40" fmla="*/ 26321 w 634"/>
              <a:gd name="T41" fmla="*/ 185652 h 634"/>
              <a:gd name="T42" fmla="*/ 15865 w 634"/>
              <a:gd name="T43" fmla="*/ 127253 h 634"/>
              <a:gd name="T44" fmla="*/ 31730 w 634"/>
              <a:gd name="T45" fmla="*/ 116798 h 634"/>
              <a:gd name="T46" fmla="*/ 174873 w 634"/>
              <a:gd name="T47" fmla="*/ 185652 h 634"/>
              <a:gd name="T48" fmla="*/ 153600 w 634"/>
              <a:gd name="T49" fmla="*/ 169790 h 634"/>
              <a:gd name="T50" fmla="*/ 169825 w 634"/>
              <a:gd name="T51" fmla="*/ 116798 h 634"/>
              <a:gd name="T52" fmla="*/ 185690 w 634"/>
              <a:gd name="T53" fmla="*/ 148521 h 634"/>
              <a:gd name="T54" fmla="*/ 212011 w 634"/>
              <a:gd name="T55" fmla="*/ 169790 h 634"/>
              <a:gd name="T56" fmla="*/ 196146 w 634"/>
              <a:gd name="T57" fmla="*/ 185652 h 634"/>
              <a:gd name="T58" fmla="*/ 196146 w 634"/>
              <a:gd name="T59" fmla="*/ 148521 h 634"/>
              <a:gd name="T60" fmla="*/ 196146 w 634"/>
              <a:gd name="T61" fmla="*/ 116798 h 634"/>
              <a:gd name="T62" fmla="*/ 212011 w 634"/>
              <a:gd name="T63" fmla="*/ 169790 h 63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634" h="634">
                <a:moveTo>
                  <a:pt x="588" y="294"/>
                </a:moveTo>
                <a:lnTo>
                  <a:pt x="588" y="294"/>
                </a:lnTo>
                <a:cubicBezTo>
                  <a:pt x="588" y="280"/>
                  <a:pt x="588" y="280"/>
                  <a:pt x="588" y="265"/>
                </a:cubicBezTo>
                <a:cubicBezTo>
                  <a:pt x="588" y="118"/>
                  <a:pt x="471" y="0"/>
                  <a:pt x="309" y="0"/>
                </a:cubicBezTo>
                <a:cubicBezTo>
                  <a:pt x="162" y="0"/>
                  <a:pt x="44" y="118"/>
                  <a:pt x="44" y="265"/>
                </a:cubicBezTo>
                <a:cubicBezTo>
                  <a:pt x="44" y="280"/>
                  <a:pt x="44" y="280"/>
                  <a:pt x="44" y="294"/>
                </a:cubicBezTo>
                <a:cubicBezTo>
                  <a:pt x="14" y="309"/>
                  <a:pt x="0" y="324"/>
                  <a:pt x="0" y="353"/>
                </a:cubicBezTo>
                <a:cubicBezTo>
                  <a:pt x="0" y="471"/>
                  <a:pt x="0" y="471"/>
                  <a:pt x="0" y="471"/>
                </a:cubicBezTo>
                <a:cubicBezTo>
                  <a:pt x="0" y="515"/>
                  <a:pt x="29" y="560"/>
                  <a:pt x="73" y="560"/>
                </a:cubicBezTo>
                <a:lnTo>
                  <a:pt x="162" y="560"/>
                </a:lnTo>
                <a:cubicBezTo>
                  <a:pt x="206" y="560"/>
                  <a:pt x="235" y="515"/>
                  <a:pt x="235" y="471"/>
                </a:cubicBezTo>
                <a:cubicBezTo>
                  <a:pt x="235" y="353"/>
                  <a:pt x="235" y="353"/>
                  <a:pt x="235" y="353"/>
                </a:cubicBezTo>
                <a:cubicBezTo>
                  <a:pt x="235" y="309"/>
                  <a:pt x="206" y="280"/>
                  <a:pt x="162" y="280"/>
                </a:cubicBezTo>
                <a:cubicBezTo>
                  <a:pt x="162" y="280"/>
                  <a:pt x="88" y="280"/>
                  <a:pt x="73" y="280"/>
                </a:cubicBezTo>
                <a:cubicBezTo>
                  <a:pt x="73" y="147"/>
                  <a:pt x="176" y="44"/>
                  <a:pt x="309" y="44"/>
                </a:cubicBezTo>
                <a:cubicBezTo>
                  <a:pt x="442" y="44"/>
                  <a:pt x="544" y="133"/>
                  <a:pt x="544" y="280"/>
                </a:cubicBezTo>
                <a:lnTo>
                  <a:pt x="471" y="280"/>
                </a:lnTo>
                <a:cubicBezTo>
                  <a:pt x="426" y="280"/>
                  <a:pt x="397" y="309"/>
                  <a:pt x="397" y="353"/>
                </a:cubicBezTo>
                <a:cubicBezTo>
                  <a:pt x="397" y="471"/>
                  <a:pt x="397" y="471"/>
                  <a:pt x="397" y="471"/>
                </a:cubicBezTo>
                <a:cubicBezTo>
                  <a:pt x="397" y="515"/>
                  <a:pt x="426" y="560"/>
                  <a:pt x="471" y="560"/>
                </a:cubicBezTo>
                <a:lnTo>
                  <a:pt x="515" y="560"/>
                </a:lnTo>
                <a:cubicBezTo>
                  <a:pt x="515" y="618"/>
                  <a:pt x="515" y="618"/>
                  <a:pt x="515" y="618"/>
                </a:cubicBezTo>
                <a:cubicBezTo>
                  <a:pt x="515" y="618"/>
                  <a:pt x="515" y="633"/>
                  <a:pt x="530" y="633"/>
                </a:cubicBezTo>
                <a:cubicBezTo>
                  <a:pt x="544" y="633"/>
                  <a:pt x="544" y="618"/>
                  <a:pt x="544" y="618"/>
                </a:cubicBezTo>
                <a:cubicBezTo>
                  <a:pt x="544" y="560"/>
                  <a:pt x="544" y="560"/>
                  <a:pt x="544" y="560"/>
                </a:cubicBezTo>
                <a:cubicBezTo>
                  <a:pt x="588" y="560"/>
                  <a:pt x="633" y="515"/>
                  <a:pt x="633" y="471"/>
                </a:cubicBezTo>
                <a:cubicBezTo>
                  <a:pt x="633" y="353"/>
                  <a:pt x="633" y="353"/>
                  <a:pt x="633" y="353"/>
                </a:cubicBezTo>
                <a:cubicBezTo>
                  <a:pt x="633" y="324"/>
                  <a:pt x="618" y="309"/>
                  <a:pt x="588" y="294"/>
                </a:cubicBezTo>
                <a:close/>
                <a:moveTo>
                  <a:pt x="132" y="324"/>
                </a:moveTo>
                <a:lnTo>
                  <a:pt x="132" y="324"/>
                </a:lnTo>
                <a:cubicBezTo>
                  <a:pt x="162" y="324"/>
                  <a:pt x="162" y="324"/>
                  <a:pt x="162" y="324"/>
                </a:cubicBezTo>
                <a:cubicBezTo>
                  <a:pt x="176" y="324"/>
                  <a:pt x="191" y="339"/>
                  <a:pt x="191" y="353"/>
                </a:cubicBezTo>
                <a:cubicBezTo>
                  <a:pt x="191" y="471"/>
                  <a:pt x="191" y="471"/>
                  <a:pt x="191" y="471"/>
                </a:cubicBezTo>
                <a:cubicBezTo>
                  <a:pt x="191" y="501"/>
                  <a:pt x="176" y="515"/>
                  <a:pt x="162" y="515"/>
                </a:cubicBezTo>
                <a:cubicBezTo>
                  <a:pt x="147" y="515"/>
                  <a:pt x="147" y="515"/>
                  <a:pt x="147" y="515"/>
                </a:cubicBezTo>
                <a:cubicBezTo>
                  <a:pt x="132" y="486"/>
                  <a:pt x="117" y="442"/>
                  <a:pt x="117" y="412"/>
                </a:cubicBezTo>
                <a:cubicBezTo>
                  <a:pt x="117" y="383"/>
                  <a:pt x="117" y="353"/>
                  <a:pt x="132" y="324"/>
                </a:cubicBezTo>
                <a:close/>
                <a:moveTo>
                  <a:pt x="88" y="324"/>
                </a:moveTo>
                <a:lnTo>
                  <a:pt x="88" y="324"/>
                </a:lnTo>
                <a:cubicBezTo>
                  <a:pt x="88" y="353"/>
                  <a:pt x="73" y="383"/>
                  <a:pt x="73" y="412"/>
                </a:cubicBezTo>
                <a:cubicBezTo>
                  <a:pt x="73" y="442"/>
                  <a:pt x="88" y="486"/>
                  <a:pt x="103" y="515"/>
                </a:cubicBezTo>
                <a:cubicBezTo>
                  <a:pt x="73" y="515"/>
                  <a:pt x="73" y="515"/>
                  <a:pt x="73" y="515"/>
                </a:cubicBezTo>
                <a:cubicBezTo>
                  <a:pt x="59" y="515"/>
                  <a:pt x="44" y="501"/>
                  <a:pt x="44" y="471"/>
                </a:cubicBezTo>
                <a:cubicBezTo>
                  <a:pt x="44" y="353"/>
                  <a:pt x="44" y="353"/>
                  <a:pt x="44" y="353"/>
                </a:cubicBezTo>
                <a:cubicBezTo>
                  <a:pt x="44" y="339"/>
                  <a:pt x="59" y="324"/>
                  <a:pt x="73" y="324"/>
                </a:cubicBezTo>
                <a:lnTo>
                  <a:pt x="88" y="324"/>
                </a:lnTo>
                <a:close/>
                <a:moveTo>
                  <a:pt x="485" y="515"/>
                </a:moveTo>
                <a:lnTo>
                  <a:pt x="485" y="515"/>
                </a:lnTo>
                <a:cubicBezTo>
                  <a:pt x="471" y="515"/>
                  <a:pt x="471" y="515"/>
                  <a:pt x="471" y="515"/>
                </a:cubicBezTo>
                <a:cubicBezTo>
                  <a:pt x="456" y="515"/>
                  <a:pt x="426" y="501"/>
                  <a:pt x="426" y="471"/>
                </a:cubicBezTo>
                <a:cubicBezTo>
                  <a:pt x="426" y="353"/>
                  <a:pt x="426" y="353"/>
                  <a:pt x="426" y="353"/>
                </a:cubicBezTo>
                <a:cubicBezTo>
                  <a:pt x="426" y="339"/>
                  <a:pt x="456" y="324"/>
                  <a:pt x="471" y="324"/>
                </a:cubicBezTo>
                <a:cubicBezTo>
                  <a:pt x="500" y="324"/>
                  <a:pt x="500" y="324"/>
                  <a:pt x="500" y="324"/>
                </a:cubicBezTo>
                <a:cubicBezTo>
                  <a:pt x="500" y="353"/>
                  <a:pt x="515" y="383"/>
                  <a:pt x="515" y="412"/>
                </a:cubicBezTo>
                <a:cubicBezTo>
                  <a:pt x="515" y="442"/>
                  <a:pt x="500" y="486"/>
                  <a:pt x="485" y="515"/>
                </a:cubicBezTo>
                <a:close/>
                <a:moveTo>
                  <a:pt x="588" y="471"/>
                </a:moveTo>
                <a:lnTo>
                  <a:pt x="588" y="471"/>
                </a:lnTo>
                <a:cubicBezTo>
                  <a:pt x="588" y="501"/>
                  <a:pt x="574" y="515"/>
                  <a:pt x="544" y="515"/>
                </a:cubicBezTo>
                <a:cubicBezTo>
                  <a:pt x="530" y="515"/>
                  <a:pt x="530" y="515"/>
                  <a:pt x="530" y="515"/>
                </a:cubicBezTo>
                <a:cubicBezTo>
                  <a:pt x="544" y="486"/>
                  <a:pt x="544" y="442"/>
                  <a:pt x="544" y="412"/>
                </a:cubicBezTo>
                <a:cubicBezTo>
                  <a:pt x="544" y="383"/>
                  <a:pt x="544" y="353"/>
                  <a:pt x="530" y="324"/>
                </a:cubicBezTo>
                <a:cubicBezTo>
                  <a:pt x="544" y="324"/>
                  <a:pt x="544" y="324"/>
                  <a:pt x="544" y="324"/>
                </a:cubicBezTo>
                <a:cubicBezTo>
                  <a:pt x="574" y="324"/>
                  <a:pt x="588" y="339"/>
                  <a:pt x="588" y="353"/>
                </a:cubicBezTo>
                <a:lnTo>
                  <a:pt x="588" y="47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137"/>
          <p:cNvSpPr>
            <a:spLocks noChangeArrowheads="1"/>
          </p:cNvSpPr>
          <p:nvPr/>
        </p:nvSpPr>
        <p:spPr bwMode="auto">
          <a:xfrm>
            <a:off x="6540804" y="2618629"/>
            <a:ext cx="531910" cy="458118"/>
          </a:xfrm>
          <a:custGeom>
            <a:avLst/>
            <a:gdLst>
              <a:gd name="T0" fmla="*/ 79684 w 634"/>
              <a:gd name="T1" fmla="*/ 85082 h 546"/>
              <a:gd name="T2" fmla="*/ 79684 w 634"/>
              <a:gd name="T3" fmla="*/ 85082 h 546"/>
              <a:gd name="T4" fmla="*/ 37138 w 634"/>
              <a:gd name="T5" fmla="*/ 85082 h 546"/>
              <a:gd name="T6" fmla="*/ 26321 w 634"/>
              <a:gd name="T7" fmla="*/ 90130 h 546"/>
              <a:gd name="T8" fmla="*/ 37138 w 634"/>
              <a:gd name="T9" fmla="*/ 100945 h 546"/>
              <a:gd name="T10" fmla="*/ 79684 w 634"/>
              <a:gd name="T11" fmla="*/ 100945 h 546"/>
              <a:gd name="T12" fmla="*/ 84732 w 634"/>
              <a:gd name="T13" fmla="*/ 90130 h 546"/>
              <a:gd name="T14" fmla="*/ 79684 w 634"/>
              <a:gd name="T15" fmla="*/ 85082 h 546"/>
              <a:gd name="T16" fmla="*/ 79684 w 634"/>
              <a:gd name="T17" fmla="*/ 143486 h 546"/>
              <a:gd name="T18" fmla="*/ 79684 w 634"/>
              <a:gd name="T19" fmla="*/ 143486 h 546"/>
              <a:gd name="T20" fmla="*/ 37138 w 634"/>
              <a:gd name="T21" fmla="*/ 143486 h 546"/>
              <a:gd name="T22" fmla="*/ 26321 w 634"/>
              <a:gd name="T23" fmla="*/ 148534 h 546"/>
              <a:gd name="T24" fmla="*/ 37138 w 634"/>
              <a:gd name="T25" fmla="*/ 153941 h 546"/>
              <a:gd name="T26" fmla="*/ 79684 w 634"/>
              <a:gd name="T27" fmla="*/ 153941 h 546"/>
              <a:gd name="T28" fmla="*/ 84732 w 634"/>
              <a:gd name="T29" fmla="*/ 148534 h 546"/>
              <a:gd name="T30" fmla="*/ 79684 w 634"/>
              <a:gd name="T31" fmla="*/ 143486 h 546"/>
              <a:gd name="T32" fmla="*/ 79684 w 634"/>
              <a:gd name="T33" fmla="*/ 111400 h 546"/>
              <a:gd name="T34" fmla="*/ 79684 w 634"/>
              <a:gd name="T35" fmla="*/ 111400 h 546"/>
              <a:gd name="T36" fmla="*/ 37138 w 634"/>
              <a:gd name="T37" fmla="*/ 111400 h 546"/>
              <a:gd name="T38" fmla="*/ 26321 w 634"/>
              <a:gd name="T39" fmla="*/ 122216 h 546"/>
              <a:gd name="T40" fmla="*/ 37138 w 634"/>
              <a:gd name="T41" fmla="*/ 127623 h 546"/>
              <a:gd name="T42" fmla="*/ 79684 w 634"/>
              <a:gd name="T43" fmla="*/ 127623 h 546"/>
              <a:gd name="T44" fmla="*/ 84732 w 634"/>
              <a:gd name="T45" fmla="*/ 122216 h 546"/>
              <a:gd name="T46" fmla="*/ 79684 w 634"/>
              <a:gd name="T47" fmla="*/ 111400 h 546"/>
              <a:gd name="T48" fmla="*/ 148552 w 634"/>
              <a:gd name="T49" fmla="*/ 79675 h 546"/>
              <a:gd name="T50" fmla="*/ 148552 w 634"/>
              <a:gd name="T51" fmla="*/ 79675 h 546"/>
              <a:gd name="T52" fmla="*/ 106006 w 634"/>
              <a:gd name="T53" fmla="*/ 122216 h 546"/>
              <a:gd name="T54" fmla="*/ 148552 w 634"/>
              <a:gd name="T55" fmla="*/ 164757 h 546"/>
              <a:gd name="T56" fmla="*/ 191098 w 634"/>
              <a:gd name="T57" fmla="*/ 122216 h 546"/>
              <a:gd name="T58" fmla="*/ 148552 w 634"/>
              <a:gd name="T59" fmla="*/ 79675 h 546"/>
              <a:gd name="T60" fmla="*/ 148552 w 634"/>
              <a:gd name="T61" fmla="*/ 148534 h 546"/>
              <a:gd name="T62" fmla="*/ 148552 w 634"/>
              <a:gd name="T63" fmla="*/ 148534 h 546"/>
              <a:gd name="T64" fmla="*/ 121870 w 634"/>
              <a:gd name="T65" fmla="*/ 122216 h 546"/>
              <a:gd name="T66" fmla="*/ 148552 w 634"/>
              <a:gd name="T67" fmla="*/ 90130 h 546"/>
              <a:gd name="T68" fmla="*/ 174873 w 634"/>
              <a:gd name="T69" fmla="*/ 122216 h 546"/>
              <a:gd name="T70" fmla="*/ 148552 w 634"/>
              <a:gd name="T71" fmla="*/ 148534 h 546"/>
              <a:gd name="T72" fmla="*/ 196146 w 634"/>
              <a:gd name="T73" fmla="*/ 42541 h 546"/>
              <a:gd name="T74" fmla="*/ 196146 w 634"/>
              <a:gd name="T75" fmla="*/ 42541 h 546"/>
              <a:gd name="T76" fmla="*/ 185690 w 634"/>
              <a:gd name="T77" fmla="*/ 42541 h 546"/>
              <a:gd name="T78" fmla="*/ 106006 w 634"/>
              <a:gd name="T79" fmla="*/ 0 h 546"/>
              <a:gd name="T80" fmla="*/ 100597 w 634"/>
              <a:gd name="T81" fmla="*/ 5408 h 546"/>
              <a:gd name="T82" fmla="*/ 100597 w 634"/>
              <a:gd name="T83" fmla="*/ 10816 h 546"/>
              <a:gd name="T84" fmla="*/ 153600 w 634"/>
              <a:gd name="T85" fmla="*/ 42541 h 546"/>
              <a:gd name="T86" fmla="*/ 26321 w 634"/>
              <a:gd name="T87" fmla="*/ 42541 h 546"/>
              <a:gd name="T88" fmla="*/ 0 w 634"/>
              <a:gd name="T89" fmla="*/ 68859 h 546"/>
              <a:gd name="T90" fmla="*/ 0 w 634"/>
              <a:gd name="T91" fmla="*/ 169804 h 546"/>
              <a:gd name="T92" fmla="*/ 26321 w 634"/>
              <a:gd name="T93" fmla="*/ 196482 h 546"/>
              <a:gd name="T94" fmla="*/ 196146 w 634"/>
              <a:gd name="T95" fmla="*/ 196482 h 546"/>
              <a:gd name="T96" fmla="*/ 228236 w 634"/>
              <a:gd name="T97" fmla="*/ 169804 h 546"/>
              <a:gd name="T98" fmla="*/ 228236 w 634"/>
              <a:gd name="T99" fmla="*/ 68859 h 546"/>
              <a:gd name="T100" fmla="*/ 196146 w 634"/>
              <a:gd name="T101" fmla="*/ 42541 h 546"/>
              <a:gd name="T102" fmla="*/ 212011 w 634"/>
              <a:gd name="T103" fmla="*/ 169804 h 546"/>
              <a:gd name="T104" fmla="*/ 212011 w 634"/>
              <a:gd name="T105" fmla="*/ 169804 h 546"/>
              <a:gd name="T106" fmla="*/ 196146 w 634"/>
              <a:gd name="T107" fmla="*/ 186027 h 546"/>
              <a:gd name="T108" fmla="*/ 26321 w 634"/>
              <a:gd name="T109" fmla="*/ 186027 h 546"/>
              <a:gd name="T110" fmla="*/ 15865 w 634"/>
              <a:gd name="T111" fmla="*/ 169804 h 546"/>
              <a:gd name="T112" fmla="*/ 15865 w 634"/>
              <a:gd name="T113" fmla="*/ 68859 h 546"/>
              <a:gd name="T114" fmla="*/ 26321 w 634"/>
              <a:gd name="T115" fmla="*/ 58404 h 546"/>
              <a:gd name="T116" fmla="*/ 196146 w 634"/>
              <a:gd name="T117" fmla="*/ 58404 h 546"/>
              <a:gd name="T118" fmla="*/ 212011 w 634"/>
              <a:gd name="T119" fmla="*/ 68859 h 546"/>
              <a:gd name="T120" fmla="*/ 212011 w 634"/>
              <a:gd name="T121" fmla="*/ 169804 h 54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634" h="546">
                <a:moveTo>
                  <a:pt x="221" y="236"/>
                </a:moveTo>
                <a:lnTo>
                  <a:pt x="221" y="236"/>
                </a:lnTo>
                <a:cubicBezTo>
                  <a:pt x="103" y="236"/>
                  <a:pt x="103" y="236"/>
                  <a:pt x="103" y="236"/>
                </a:cubicBezTo>
                <a:cubicBezTo>
                  <a:pt x="88" y="236"/>
                  <a:pt x="73" y="250"/>
                  <a:pt x="73" y="250"/>
                </a:cubicBezTo>
                <a:cubicBezTo>
                  <a:pt x="73" y="265"/>
                  <a:pt x="88" y="280"/>
                  <a:pt x="103" y="280"/>
                </a:cubicBezTo>
                <a:cubicBezTo>
                  <a:pt x="221" y="280"/>
                  <a:pt x="221" y="280"/>
                  <a:pt x="221" y="280"/>
                </a:cubicBezTo>
                <a:cubicBezTo>
                  <a:pt x="221" y="280"/>
                  <a:pt x="235" y="265"/>
                  <a:pt x="235" y="250"/>
                </a:cubicBezTo>
                <a:lnTo>
                  <a:pt x="221" y="236"/>
                </a:lnTo>
                <a:close/>
                <a:moveTo>
                  <a:pt x="221" y="398"/>
                </a:moveTo>
                <a:lnTo>
                  <a:pt x="221" y="398"/>
                </a:lnTo>
                <a:cubicBezTo>
                  <a:pt x="103" y="398"/>
                  <a:pt x="103" y="398"/>
                  <a:pt x="103" y="398"/>
                </a:cubicBezTo>
                <a:cubicBezTo>
                  <a:pt x="88" y="398"/>
                  <a:pt x="73" y="398"/>
                  <a:pt x="73" y="412"/>
                </a:cubicBezTo>
                <a:cubicBezTo>
                  <a:pt x="73" y="427"/>
                  <a:pt x="88" y="427"/>
                  <a:pt x="103" y="427"/>
                </a:cubicBezTo>
                <a:cubicBezTo>
                  <a:pt x="221" y="427"/>
                  <a:pt x="221" y="427"/>
                  <a:pt x="221" y="427"/>
                </a:cubicBezTo>
                <a:cubicBezTo>
                  <a:pt x="221" y="427"/>
                  <a:pt x="235" y="427"/>
                  <a:pt x="235" y="412"/>
                </a:cubicBezTo>
                <a:cubicBezTo>
                  <a:pt x="235" y="398"/>
                  <a:pt x="221" y="398"/>
                  <a:pt x="221" y="398"/>
                </a:cubicBezTo>
                <a:close/>
                <a:moveTo>
                  <a:pt x="221" y="309"/>
                </a:moveTo>
                <a:lnTo>
                  <a:pt x="221" y="309"/>
                </a:lnTo>
                <a:cubicBezTo>
                  <a:pt x="103" y="309"/>
                  <a:pt x="103" y="309"/>
                  <a:pt x="103" y="309"/>
                </a:cubicBezTo>
                <a:cubicBezTo>
                  <a:pt x="88" y="309"/>
                  <a:pt x="73" y="324"/>
                  <a:pt x="73" y="339"/>
                </a:cubicBezTo>
                <a:cubicBezTo>
                  <a:pt x="73" y="339"/>
                  <a:pt x="88" y="354"/>
                  <a:pt x="103" y="354"/>
                </a:cubicBezTo>
                <a:cubicBezTo>
                  <a:pt x="221" y="354"/>
                  <a:pt x="221" y="354"/>
                  <a:pt x="221" y="354"/>
                </a:cubicBezTo>
                <a:lnTo>
                  <a:pt x="235" y="339"/>
                </a:lnTo>
                <a:cubicBezTo>
                  <a:pt x="235" y="324"/>
                  <a:pt x="221" y="309"/>
                  <a:pt x="221" y="309"/>
                </a:cubicBezTo>
                <a:close/>
                <a:moveTo>
                  <a:pt x="412" y="221"/>
                </a:moveTo>
                <a:lnTo>
                  <a:pt x="412" y="221"/>
                </a:lnTo>
                <a:cubicBezTo>
                  <a:pt x="353" y="221"/>
                  <a:pt x="294" y="265"/>
                  <a:pt x="294" y="339"/>
                </a:cubicBezTo>
                <a:cubicBezTo>
                  <a:pt x="294" y="398"/>
                  <a:pt x="353" y="457"/>
                  <a:pt x="412" y="457"/>
                </a:cubicBezTo>
                <a:cubicBezTo>
                  <a:pt x="471" y="457"/>
                  <a:pt x="530" y="398"/>
                  <a:pt x="530" y="339"/>
                </a:cubicBezTo>
                <a:cubicBezTo>
                  <a:pt x="530" y="265"/>
                  <a:pt x="471" y="221"/>
                  <a:pt x="412" y="221"/>
                </a:cubicBezTo>
                <a:close/>
                <a:moveTo>
                  <a:pt x="412" y="412"/>
                </a:moveTo>
                <a:lnTo>
                  <a:pt x="412" y="412"/>
                </a:lnTo>
                <a:cubicBezTo>
                  <a:pt x="368" y="412"/>
                  <a:pt x="338" y="383"/>
                  <a:pt x="338" y="339"/>
                </a:cubicBezTo>
                <a:cubicBezTo>
                  <a:pt x="338" y="295"/>
                  <a:pt x="368" y="250"/>
                  <a:pt x="412" y="250"/>
                </a:cubicBezTo>
                <a:cubicBezTo>
                  <a:pt x="456" y="250"/>
                  <a:pt x="485" y="295"/>
                  <a:pt x="485" y="339"/>
                </a:cubicBezTo>
                <a:cubicBezTo>
                  <a:pt x="485" y="383"/>
                  <a:pt x="456" y="412"/>
                  <a:pt x="412" y="412"/>
                </a:cubicBezTo>
                <a:close/>
                <a:moveTo>
                  <a:pt x="544" y="118"/>
                </a:moveTo>
                <a:lnTo>
                  <a:pt x="544" y="118"/>
                </a:lnTo>
                <a:cubicBezTo>
                  <a:pt x="515" y="118"/>
                  <a:pt x="515" y="118"/>
                  <a:pt x="515" y="118"/>
                </a:cubicBezTo>
                <a:cubicBezTo>
                  <a:pt x="294" y="0"/>
                  <a:pt x="294" y="0"/>
                  <a:pt x="294" y="0"/>
                </a:cubicBezTo>
                <a:cubicBezTo>
                  <a:pt x="294" y="0"/>
                  <a:pt x="279" y="0"/>
                  <a:pt x="279" y="15"/>
                </a:cubicBezTo>
                <a:cubicBezTo>
                  <a:pt x="265" y="15"/>
                  <a:pt x="279" y="30"/>
                  <a:pt x="279" y="30"/>
                </a:cubicBezTo>
                <a:cubicBezTo>
                  <a:pt x="426" y="118"/>
                  <a:pt x="426" y="118"/>
                  <a:pt x="426" y="118"/>
                </a:cubicBezTo>
                <a:cubicBezTo>
                  <a:pt x="73" y="118"/>
                  <a:pt x="73" y="118"/>
                  <a:pt x="73" y="118"/>
                </a:cubicBezTo>
                <a:cubicBezTo>
                  <a:pt x="29" y="118"/>
                  <a:pt x="0" y="148"/>
                  <a:pt x="0" y="191"/>
                </a:cubicBezTo>
                <a:cubicBezTo>
                  <a:pt x="0" y="471"/>
                  <a:pt x="0" y="471"/>
                  <a:pt x="0" y="471"/>
                </a:cubicBezTo>
                <a:cubicBezTo>
                  <a:pt x="0" y="516"/>
                  <a:pt x="29" y="545"/>
                  <a:pt x="73" y="545"/>
                </a:cubicBezTo>
                <a:cubicBezTo>
                  <a:pt x="544" y="545"/>
                  <a:pt x="544" y="545"/>
                  <a:pt x="544" y="545"/>
                </a:cubicBezTo>
                <a:cubicBezTo>
                  <a:pt x="588" y="545"/>
                  <a:pt x="633" y="516"/>
                  <a:pt x="633" y="471"/>
                </a:cubicBezTo>
                <a:cubicBezTo>
                  <a:pt x="633" y="191"/>
                  <a:pt x="633" y="191"/>
                  <a:pt x="633" y="191"/>
                </a:cubicBezTo>
                <a:cubicBezTo>
                  <a:pt x="633" y="148"/>
                  <a:pt x="588" y="118"/>
                  <a:pt x="544" y="118"/>
                </a:cubicBezTo>
                <a:close/>
                <a:moveTo>
                  <a:pt x="588" y="471"/>
                </a:moveTo>
                <a:lnTo>
                  <a:pt x="588" y="471"/>
                </a:lnTo>
                <a:cubicBezTo>
                  <a:pt x="588" y="486"/>
                  <a:pt x="574" y="516"/>
                  <a:pt x="544" y="516"/>
                </a:cubicBezTo>
                <a:cubicBezTo>
                  <a:pt x="73" y="516"/>
                  <a:pt x="73" y="516"/>
                  <a:pt x="73" y="516"/>
                </a:cubicBezTo>
                <a:cubicBezTo>
                  <a:pt x="58" y="516"/>
                  <a:pt x="44" y="486"/>
                  <a:pt x="44" y="471"/>
                </a:cubicBezTo>
                <a:cubicBezTo>
                  <a:pt x="44" y="191"/>
                  <a:pt x="44" y="191"/>
                  <a:pt x="44" y="191"/>
                </a:cubicBezTo>
                <a:cubicBezTo>
                  <a:pt x="44" y="177"/>
                  <a:pt x="58" y="162"/>
                  <a:pt x="73" y="162"/>
                </a:cubicBezTo>
                <a:cubicBezTo>
                  <a:pt x="544" y="162"/>
                  <a:pt x="544" y="162"/>
                  <a:pt x="544" y="162"/>
                </a:cubicBezTo>
                <a:cubicBezTo>
                  <a:pt x="574" y="162"/>
                  <a:pt x="588" y="177"/>
                  <a:pt x="588" y="191"/>
                </a:cubicBezTo>
                <a:lnTo>
                  <a:pt x="588" y="47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158"/>
          <p:cNvSpPr>
            <a:spLocks noChangeArrowheads="1"/>
          </p:cNvSpPr>
          <p:nvPr/>
        </p:nvSpPr>
        <p:spPr bwMode="auto">
          <a:xfrm>
            <a:off x="938951" y="2600180"/>
            <a:ext cx="541136" cy="495016"/>
          </a:xfrm>
          <a:custGeom>
            <a:avLst/>
            <a:gdLst>
              <a:gd name="T0" fmla="*/ 184545 w 649"/>
              <a:gd name="T1" fmla="*/ 26677 h 590"/>
              <a:gd name="T2" fmla="*/ 184545 w 649"/>
              <a:gd name="T3" fmla="*/ 26677 h 590"/>
              <a:gd name="T4" fmla="*/ 158386 w 649"/>
              <a:gd name="T5" fmla="*/ 0 h 590"/>
              <a:gd name="T6" fmla="*/ 73818 w 649"/>
              <a:gd name="T7" fmla="*/ 0 h 590"/>
              <a:gd name="T8" fmla="*/ 47659 w 649"/>
              <a:gd name="T9" fmla="*/ 26677 h 590"/>
              <a:gd name="T10" fmla="*/ 5375 w 649"/>
              <a:gd name="T11" fmla="*/ 58402 h 590"/>
              <a:gd name="T12" fmla="*/ 47659 w 649"/>
              <a:gd name="T13" fmla="*/ 100941 h 590"/>
              <a:gd name="T14" fmla="*/ 52676 w 649"/>
              <a:gd name="T15" fmla="*/ 100941 h 590"/>
              <a:gd name="T16" fmla="*/ 110727 w 649"/>
              <a:gd name="T17" fmla="*/ 153935 h 590"/>
              <a:gd name="T18" fmla="*/ 110727 w 649"/>
              <a:gd name="T19" fmla="*/ 196474 h 590"/>
              <a:gd name="T20" fmla="*/ 89585 w 649"/>
              <a:gd name="T21" fmla="*/ 196474 h 590"/>
              <a:gd name="T22" fmla="*/ 79193 w 649"/>
              <a:gd name="T23" fmla="*/ 206929 h 590"/>
              <a:gd name="T24" fmla="*/ 89585 w 649"/>
              <a:gd name="T25" fmla="*/ 212336 h 590"/>
              <a:gd name="T26" fmla="*/ 142261 w 649"/>
              <a:gd name="T27" fmla="*/ 212336 h 590"/>
              <a:gd name="T28" fmla="*/ 153011 w 649"/>
              <a:gd name="T29" fmla="*/ 206929 h 590"/>
              <a:gd name="T30" fmla="*/ 142261 w 649"/>
              <a:gd name="T31" fmla="*/ 196474 h 590"/>
              <a:gd name="T32" fmla="*/ 121477 w 649"/>
              <a:gd name="T33" fmla="*/ 196474 h 590"/>
              <a:gd name="T34" fmla="*/ 121477 w 649"/>
              <a:gd name="T35" fmla="*/ 153935 h 590"/>
              <a:gd name="T36" fmla="*/ 179528 w 649"/>
              <a:gd name="T37" fmla="*/ 100941 h 590"/>
              <a:gd name="T38" fmla="*/ 184545 w 649"/>
              <a:gd name="T39" fmla="*/ 100941 h 590"/>
              <a:gd name="T40" fmla="*/ 226829 w 649"/>
              <a:gd name="T41" fmla="*/ 58402 h 590"/>
              <a:gd name="T42" fmla="*/ 184545 w 649"/>
              <a:gd name="T43" fmla="*/ 26677 h 590"/>
              <a:gd name="T44" fmla="*/ 47659 w 649"/>
              <a:gd name="T45" fmla="*/ 85079 h 590"/>
              <a:gd name="T46" fmla="*/ 47659 w 649"/>
              <a:gd name="T47" fmla="*/ 85079 h 590"/>
              <a:gd name="T48" fmla="*/ 15767 w 649"/>
              <a:gd name="T49" fmla="*/ 58402 h 590"/>
              <a:gd name="T50" fmla="*/ 47659 w 649"/>
              <a:gd name="T51" fmla="*/ 42539 h 590"/>
              <a:gd name="T52" fmla="*/ 47659 w 649"/>
              <a:gd name="T53" fmla="*/ 85079 h 590"/>
              <a:gd name="T54" fmla="*/ 174153 w 649"/>
              <a:gd name="T55" fmla="*/ 68856 h 590"/>
              <a:gd name="T56" fmla="*/ 174153 w 649"/>
              <a:gd name="T57" fmla="*/ 68856 h 590"/>
              <a:gd name="T58" fmla="*/ 116102 w 649"/>
              <a:gd name="T59" fmla="*/ 143480 h 590"/>
              <a:gd name="T60" fmla="*/ 58051 w 649"/>
              <a:gd name="T61" fmla="*/ 68856 h 590"/>
              <a:gd name="T62" fmla="*/ 58051 w 649"/>
              <a:gd name="T63" fmla="*/ 26677 h 590"/>
              <a:gd name="T64" fmla="*/ 73818 w 649"/>
              <a:gd name="T65" fmla="*/ 15862 h 590"/>
              <a:gd name="T66" fmla="*/ 158386 w 649"/>
              <a:gd name="T67" fmla="*/ 15862 h 590"/>
              <a:gd name="T68" fmla="*/ 174153 w 649"/>
              <a:gd name="T69" fmla="*/ 26677 h 590"/>
              <a:gd name="T70" fmla="*/ 174153 w 649"/>
              <a:gd name="T71" fmla="*/ 68856 h 590"/>
              <a:gd name="T72" fmla="*/ 184545 w 649"/>
              <a:gd name="T73" fmla="*/ 85079 h 590"/>
              <a:gd name="T74" fmla="*/ 184545 w 649"/>
              <a:gd name="T75" fmla="*/ 85079 h 590"/>
              <a:gd name="T76" fmla="*/ 184545 w 649"/>
              <a:gd name="T77" fmla="*/ 42539 h 590"/>
              <a:gd name="T78" fmla="*/ 216437 w 649"/>
              <a:gd name="T79" fmla="*/ 58402 h 590"/>
              <a:gd name="T80" fmla="*/ 184545 w 649"/>
              <a:gd name="T81" fmla="*/ 85079 h 590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649" h="590">
                <a:moveTo>
                  <a:pt x="515" y="74"/>
                </a:moveTo>
                <a:lnTo>
                  <a:pt x="515" y="74"/>
                </a:lnTo>
                <a:cubicBezTo>
                  <a:pt x="515" y="30"/>
                  <a:pt x="486" y="0"/>
                  <a:pt x="442" y="0"/>
                </a:cubicBezTo>
                <a:cubicBezTo>
                  <a:pt x="206" y="0"/>
                  <a:pt x="206" y="0"/>
                  <a:pt x="206" y="0"/>
                </a:cubicBezTo>
                <a:cubicBezTo>
                  <a:pt x="162" y="0"/>
                  <a:pt x="133" y="30"/>
                  <a:pt x="133" y="74"/>
                </a:cubicBezTo>
                <a:cubicBezTo>
                  <a:pt x="0" y="74"/>
                  <a:pt x="15" y="74"/>
                  <a:pt x="15" y="162"/>
                </a:cubicBezTo>
                <a:cubicBezTo>
                  <a:pt x="15" y="221"/>
                  <a:pt x="59" y="280"/>
                  <a:pt x="133" y="280"/>
                </a:cubicBezTo>
                <a:cubicBezTo>
                  <a:pt x="133" y="280"/>
                  <a:pt x="133" y="280"/>
                  <a:pt x="147" y="280"/>
                </a:cubicBezTo>
                <a:cubicBezTo>
                  <a:pt x="162" y="353"/>
                  <a:pt x="236" y="427"/>
                  <a:pt x="309" y="427"/>
                </a:cubicBezTo>
                <a:cubicBezTo>
                  <a:pt x="309" y="545"/>
                  <a:pt x="309" y="545"/>
                  <a:pt x="309" y="545"/>
                </a:cubicBezTo>
                <a:cubicBezTo>
                  <a:pt x="250" y="545"/>
                  <a:pt x="250" y="545"/>
                  <a:pt x="250" y="545"/>
                </a:cubicBezTo>
                <a:cubicBezTo>
                  <a:pt x="236" y="545"/>
                  <a:pt x="221" y="560"/>
                  <a:pt x="221" y="574"/>
                </a:cubicBezTo>
                <a:cubicBezTo>
                  <a:pt x="221" y="574"/>
                  <a:pt x="236" y="589"/>
                  <a:pt x="250" y="589"/>
                </a:cubicBezTo>
                <a:cubicBezTo>
                  <a:pt x="397" y="589"/>
                  <a:pt x="397" y="589"/>
                  <a:pt x="397" y="589"/>
                </a:cubicBezTo>
                <a:cubicBezTo>
                  <a:pt x="413" y="589"/>
                  <a:pt x="427" y="574"/>
                  <a:pt x="427" y="574"/>
                </a:cubicBezTo>
                <a:cubicBezTo>
                  <a:pt x="427" y="560"/>
                  <a:pt x="413" y="545"/>
                  <a:pt x="397" y="545"/>
                </a:cubicBezTo>
                <a:cubicBezTo>
                  <a:pt x="339" y="545"/>
                  <a:pt x="339" y="545"/>
                  <a:pt x="339" y="545"/>
                </a:cubicBezTo>
                <a:cubicBezTo>
                  <a:pt x="339" y="427"/>
                  <a:pt x="339" y="427"/>
                  <a:pt x="339" y="427"/>
                </a:cubicBezTo>
                <a:cubicBezTo>
                  <a:pt x="413" y="427"/>
                  <a:pt x="486" y="353"/>
                  <a:pt x="501" y="280"/>
                </a:cubicBezTo>
                <a:cubicBezTo>
                  <a:pt x="515" y="280"/>
                  <a:pt x="515" y="280"/>
                  <a:pt x="515" y="280"/>
                </a:cubicBezTo>
                <a:cubicBezTo>
                  <a:pt x="589" y="280"/>
                  <a:pt x="633" y="221"/>
                  <a:pt x="633" y="162"/>
                </a:cubicBezTo>
                <a:cubicBezTo>
                  <a:pt x="633" y="74"/>
                  <a:pt x="648" y="74"/>
                  <a:pt x="515" y="74"/>
                </a:cubicBezTo>
                <a:close/>
                <a:moveTo>
                  <a:pt x="133" y="236"/>
                </a:moveTo>
                <a:lnTo>
                  <a:pt x="133" y="236"/>
                </a:lnTo>
                <a:cubicBezTo>
                  <a:pt x="88" y="236"/>
                  <a:pt x="44" y="206"/>
                  <a:pt x="44" y="162"/>
                </a:cubicBezTo>
                <a:cubicBezTo>
                  <a:pt x="44" y="118"/>
                  <a:pt x="44" y="118"/>
                  <a:pt x="133" y="118"/>
                </a:cubicBezTo>
                <a:lnTo>
                  <a:pt x="133" y="236"/>
                </a:lnTo>
                <a:close/>
                <a:moveTo>
                  <a:pt x="486" y="191"/>
                </a:moveTo>
                <a:lnTo>
                  <a:pt x="486" y="191"/>
                </a:lnTo>
                <a:cubicBezTo>
                  <a:pt x="486" y="280"/>
                  <a:pt x="413" y="398"/>
                  <a:pt x="324" y="398"/>
                </a:cubicBezTo>
                <a:cubicBezTo>
                  <a:pt x="236" y="398"/>
                  <a:pt x="162" y="280"/>
                  <a:pt x="162" y="191"/>
                </a:cubicBezTo>
                <a:cubicBezTo>
                  <a:pt x="162" y="74"/>
                  <a:pt x="162" y="74"/>
                  <a:pt x="162" y="74"/>
                </a:cubicBezTo>
                <a:cubicBezTo>
                  <a:pt x="162" y="59"/>
                  <a:pt x="192" y="44"/>
                  <a:pt x="206" y="44"/>
                </a:cubicBezTo>
                <a:cubicBezTo>
                  <a:pt x="442" y="44"/>
                  <a:pt x="442" y="44"/>
                  <a:pt x="442" y="44"/>
                </a:cubicBezTo>
                <a:cubicBezTo>
                  <a:pt x="456" y="44"/>
                  <a:pt x="486" y="59"/>
                  <a:pt x="486" y="74"/>
                </a:cubicBezTo>
                <a:lnTo>
                  <a:pt x="486" y="191"/>
                </a:lnTo>
                <a:close/>
                <a:moveTo>
                  <a:pt x="515" y="236"/>
                </a:moveTo>
                <a:lnTo>
                  <a:pt x="515" y="236"/>
                </a:lnTo>
                <a:cubicBezTo>
                  <a:pt x="515" y="118"/>
                  <a:pt x="515" y="118"/>
                  <a:pt x="515" y="118"/>
                </a:cubicBezTo>
                <a:cubicBezTo>
                  <a:pt x="604" y="118"/>
                  <a:pt x="604" y="118"/>
                  <a:pt x="604" y="162"/>
                </a:cubicBezTo>
                <a:cubicBezTo>
                  <a:pt x="604" y="206"/>
                  <a:pt x="560" y="236"/>
                  <a:pt x="515" y="2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822573" y="3405083"/>
            <a:ext cx="2341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200" b="1" dirty="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822573" y="3808714"/>
            <a:ext cx="234135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dirty="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3640126" y="3405083"/>
            <a:ext cx="2341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3640126" y="3808714"/>
            <a:ext cx="234135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6457679" y="3405083"/>
            <a:ext cx="2341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6457679" y="3808714"/>
            <a:ext cx="234135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9275232" y="3405083"/>
            <a:ext cx="2341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9275232" y="3808714"/>
            <a:ext cx="234135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</p:spTree>
    <p:extLst>
      <p:ext uri="{BB962C8B-B14F-4D97-AF65-F5344CB8AC3E}">
        <p14:creationId xmlns:p14="http://schemas.microsoft.com/office/powerpoint/2010/main" val="460399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TextBox 4"/>
          <p:cNvSpPr txBox="1"/>
          <p:nvPr/>
        </p:nvSpPr>
        <p:spPr>
          <a:xfrm>
            <a:off x="3427227" y="742642"/>
            <a:ext cx="5337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chemeClr val="accent1"/>
                </a:solidFill>
                <a:latin typeface="Montserrat" charset="0"/>
                <a:ea typeface="Montserrat" charset="0"/>
                <a:cs typeface="Montserrat" charset="0"/>
              </a:rPr>
              <a:t>Our</a:t>
            </a:r>
            <a:r>
              <a:rPr lang="en-US" sz="3600" b="1">
                <a:latin typeface="Montserrat" charset="0"/>
                <a:ea typeface="Montserrat" charset="0"/>
                <a:cs typeface="Montserrat" charset="0"/>
              </a:rPr>
              <a:t> Services.</a:t>
            </a:r>
            <a:endParaRPr lang="en-US" sz="360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2280823" y="5530403"/>
            <a:ext cx="17266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4283044" y="5530403"/>
            <a:ext cx="17266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6260584" y="5530403"/>
            <a:ext cx="17266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8238127" y="5530403"/>
            <a:ext cx="17266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17" name="Oval 16"/>
          <p:cNvSpPr/>
          <p:nvPr/>
        </p:nvSpPr>
        <p:spPr>
          <a:xfrm>
            <a:off x="8555276" y="4296085"/>
            <a:ext cx="1092326" cy="109232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577733" y="4296085"/>
            <a:ext cx="1092326" cy="109232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600193" y="4296085"/>
            <a:ext cx="1092326" cy="109232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597972" y="4296085"/>
            <a:ext cx="1092326" cy="109232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93"/>
          <p:cNvSpPr>
            <a:spLocks noChangeArrowheads="1"/>
          </p:cNvSpPr>
          <p:nvPr/>
        </p:nvSpPr>
        <p:spPr bwMode="auto">
          <a:xfrm>
            <a:off x="8835483" y="4582442"/>
            <a:ext cx="531912" cy="519612"/>
          </a:xfrm>
          <a:custGeom>
            <a:avLst/>
            <a:gdLst>
              <a:gd name="T0" fmla="*/ 42547 w 634"/>
              <a:gd name="T1" fmla="*/ 196214 h 619"/>
              <a:gd name="T2" fmla="*/ 42547 w 634"/>
              <a:gd name="T3" fmla="*/ 196214 h 619"/>
              <a:gd name="T4" fmla="*/ 74637 w 634"/>
              <a:gd name="T5" fmla="*/ 222904 h 619"/>
              <a:gd name="T6" fmla="*/ 100958 w 634"/>
              <a:gd name="T7" fmla="*/ 196214 h 619"/>
              <a:gd name="T8" fmla="*/ 74637 w 634"/>
              <a:gd name="T9" fmla="*/ 169883 h 619"/>
              <a:gd name="T10" fmla="*/ 42547 w 634"/>
              <a:gd name="T11" fmla="*/ 196214 h 619"/>
              <a:gd name="T12" fmla="*/ 74637 w 634"/>
              <a:gd name="T13" fmla="*/ 180343 h 619"/>
              <a:gd name="T14" fmla="*/ 74637 w 634"/>
              <a:gd name="T15" fmla="*/ 180343 h 619"/>
              <a:gd name="T16" fmla="*/ 85093 w 634"/>
              <a:gd name="T17" fmla="*/ 196214 h 619"/>
              <a:gd name="T18" fmla="*/ 74637 w 634"/>
              <a:gd name="T19" fmla="*/ 212444 h 619"/>
              <a:gd name="T20" fmla="*/ 58411 w 634"/>
              <a:gd name="T21" fmla="*/ 196214 h 619"/>
              <a:gd name="T22" fmla="*/ 74637 w 634"/>
              <a:gd name="T23" fmla="*/ 180343 h 619"/>
              <a:gd name="T24" fmla="*/ 58411 w 634"/>
              <a:gd name="T25" fmla="*/ 154013 h 619"/>
              <a:gd name="T26" fmla="*/ 58411 w 634"/>
              <a:gd name="T27" fmla="*/ 154013 h 619"/>
              <a:gd name="T28" fmla="*/ 42547 w 634"/>
              <a:gd name="T29" fmla="*/ 137782 h 619"/>
              <a:gd name="T30" fmla="*/ 207325 w 634"/>
              <a:gd name="T31" fmla="*/ 127322 h 619"/>
              <a:gd name="T32" fmla="*/ 228237 w 634"/>
              <a:gd name="T33" fmla="*/ 31740 h 619"/>
              <a:gd name="T34" fmla="*/ 223190 w 634"/>
              <a:gd name="T35" fmla="*/ 26330 h 619"/>
              <a:gd name="T36" fmla="*/ 42547 w 634"/>
              <a:gd name="T37" fmla="*/ 26330 h 619"/>
              <a:gd name="T38" fmla="*/ 42547 w 634"/>
              <a:gd name="T39" fmla="*/ 10460 h 619"/>
              <a:gd name="T40" fmla="*/ 53364 w 634"/>
              <a:gd name="T41" fmla="*/ 10460 h 619"/>
              <a:gd name="T42" fmla="*/ 58411 w 634"/>
              <a:gd name="T43" fmla="*/ 5050 h 619"/>
              <a:gd name="T44" fmla="*/ 53364 w 634"/>
              <a:gd name="T45" fmla="*/ 0 h 619"/>
              <a:gd name="T46" fmla="*/ 10817 w 634"/>
              <a:gd name="T47" fmla="*/ 0 h 619"/>
              <a:gd name="T48" fmla="*/ 0 w 634"/>
              <a:gd name="T49" fmla="*/ 5050 h 619"/>
              <a:gd name="T50" fmla="*/ 10817 w 634"/>
              <a:gd name="T51" fmla="*/ 10460 h 619"/>
              <a:gd name="T52" fmla="*/ 32090 w 634"/>
              <a:gd name="T53" fmla="*/ 10460 h 619"/>
              <a:gd name="T54" fmla="*/ 32090 w 634"/>
              <a:gd name="T55" fmla="*/ 137782 h 619"/>
              <a:gd name="T56" fmla="*/ 58411 w 634"/>
              <a:gd name="T57" fmla="*/ 169883 h 619"/>
              <a:gd name="T58" fmla="*/ 74637 w 634"/>
              <a:gd name="T59" fmla="*/ 169883 h 619"/>
              <a:gd name="T60" fmla="*/ 159370 w 634"/>
              <a:gd name="T61" fmla="*/ 169883 h 619"/>
              <a:gd name="T62" fmla="*/ 223190 w 634"/>
              <a:gd name="T63" fmla="*/ 169883 h 619"/>
              <a:gd name="T64" fmla="*/ 223190 w 634"/>
              <a:gd name="T65" fmla="*/ 154013 h 619"/>
              <a:gd name="T66" fmla="*/ 58411 w 634"/>
              <a:gd name="T67" fmla="*/ 154013 h 619"/>
              <a:gd name="T68" fmla="*/ 42547 w 634"/>
              <a:gd name="T69" fmla="*/ 42561 h 619"/>
              <a:gd name="T70" fmla="*/ 42547 w 634"/>
              <a:gd name="T71" fmla="*/ 42561 h 619"/>
              <a:gd name="T72" fmla="*/ 212373 w 634"/>
              <a:gd name="T73" fmla="*/ 42561 h 619"/>
              <a:gd name="T74" fmla="*/ 196508 w 634"/>
              <a:gd name="T75" fmla="*/ 111452 h 619"/>
              <a:gd name="T76" fmla="*/ 42547 w 634"/>
              <a:gd name="T77" fmla="*/ 127322 h 619"/>
              <a:gd name="T78" fmla="*/ 42547 w 634"/>
              <a:gd name="T79" fmla="*/ 42561 h 619"/>
              <a:gd name="T80" fmla="*/ 127640 w 634"/>
              <a:gd name="T81" fmla="*/ 196214 h 619"/>
              <a:gd name="T82" fmla="*/ 127640 w 634"/>
              <a:gd name="T83" fmla="*/ 196214 h 619"/>
              <a:gd name="T84" fmla="*/ 159370 w 634"/>
              <a:gd name="T85" fmla="*/ 222904 h 619"/>
              <a:gd name="T86" fmla="*/ 186051 w 634"/>
              <a:gd name="T87" fmla="*/ 196214 h 619"/>
              <a:gd name="T88" fmla="*/ 159370 w 634"/>
              <a:gd name="T89" fmla="*/ 169883 h 619"/>
              <a:gd name="T90" fmla="*/ 127640 w 634"/>
              <a:gd name="T91" fmla="*/ 196214 h 619"/>
              <a:gd name="T92" fmla="*/ 159370 w 634"/>
              <a:gd name="T93" fmla="*/ 180343 h 619"/>
              <a:gd name="T94" fmla="*/ 159370 w 634"/>
              <a:gd name="T95" fmla="*/ 180343 h 619"/>
              <a:gd name="T96" fmla="*/ 169826 w 634"/>
              <a:gd name="T97" fmla="*/ 196214 h 619"/>
              <a:gd name="T98" fmla="*/ 159370 w 634"/>
              <a:gd name="T99" fmla="*/ 212444 h 619"/>
              <a:gd name="T100" fmla="*/ 143505 w 634"/>
              <a:gd name="T101" fmla="*/ 196214 h 619"/>
              <a:gd name="T102" fmla="*/ 159370 w 634"/>
              <a:gd name="T103" fmla="*/ 180343 h 61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634" h="619">
                <a:moveTo>
                  <a:pt x="118" y="544"/>
                </a:moveTo>
                <a:lnTo>
                  <a:pt x="118" y="544"/>
                </a:lnTo>
                <a:cubicBezTo>
                  <a:pt x="118" y="589"/>
                  <a:pt x="162" y="618"/>
                  <a:pt x="207" y="618"/>
                </a:cubicBezTo>
                <a:cubicBezTo>
                  <a:pt x="251" y="618"/>
                  <a:pt x="280" y="589"/>
                  <a:pt x="280" y="544"/>
                </a:cubicBezTo>
                <a:cubicBezTo>
                  <a:pt x="280" y="500"/>
                  <a:pt x="251" y="471"/>
                  <a:pt x="207" y="471"/>
                </a:cubicBezTo>
                <a:cubicBezTo>
                  <a:pt x="162" y="471"/>
                  <a:pt x="118" y="500"/>
                  <a:pt x="118" y="544"/>
                </a:cubicBezTo>
                <a:close/>
                <a:moveTo>
                  <a:pt x="207" y="500"/>
                </a:moveTo>
                <a:lnTo>
                  <a:pt x="207" y="500"/>
                </a:lnTo>
                <a:cubicBezTo>
                  <a:pt x="221" y="500"/>
                  <a:pt x="236" y="530"/>
                  <a:pt x="236" y="544"/>
                </a:cubicBezTo>
                <a:cubicBezTo>
                  <a:pt x="236" y="559"/>
                  <a:pt x="221" y="589"/>
                  <a:pt x="207" y="589"/>
                </a:cubicBezTo>
                <a:cubicBezTo>
                  <a:pt x="177" y="589"/>
                  <a:pt x="162" y="559"/>
                  <a:pt x="162" y="544"/>
                </a:cubicBezTo>
                <a:cubicBezTo>
                  <a:pt x="162" y="530"/>
                  <a:pt x="177" y="500"/>
                  <a:pt x="207" y="500"/>
                </a:cubicBezTo>
                <a:close/>
                <a:moveTo>
                  <a:pt x="162" y="427"/>
                </a:moveTo>
                <a:lnTo>
                  <a:pt x="162" y="427"/>
                </a:lnTo>
                <a:cubicBezTo>
                  <a:pt x="148" y="427"/>
                  <a:pt x="118" y="412"/>
                  <a:pt x="118" y="382"/>
                </a:cubicBezTo>
                <a:cubicBezTo>
                  <a:pt x="575" y="353"/>
                  <a:pt x="575" y="353"/>
                  <a:pt x="575" y="353"/>
                </a:cubicBezTo>
                <a:cubicBezTo>
                  <a:pt x="575" y="353"/>
                  <a:pt x="633" y="103"/>
                  <a:pt x="633" y="88"/>
                </a:cubicBezTo>
                <a:lnTo>
                  <a:pt x="619" y="73"/>
                </a:lnTo>
                <a:cubicBezTo>
                  <a:pt x="118" y="73"/>
                  <a:pt x="118" y="73"/>
                  <a:pt x="118" y="73"/>
                </a:cubicBezTo>
                <a:cubicBezTo>
                  <a:pt x="118" y="29"/>
                  <a:pt x="118" y="29"/>
                  <a:pt x="118" y="29"/>
                </a:cubicBezTo>
                <a:cubicBezTo>
                  <a:pt x="148" y="29"/>
                  <a:pt x="148" y="29"/>
                  <a:pt x="148" y="29"/>
                </a:cubicBezTo>
                <a:cubicBezTo>
                  <a:pt x="148" y="29"/>
                  <a:pt x="162" y="29"/>
                  <a:pt x="162" y="14"/>
                </a:cubicBezTo>
                <a:cubicBezTo>
                  <a:pt x="162" y="0"/>
                  <a:pt x="148" y="0"/>
                  <a:pt x="148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15" y="0"/>
                  <a:pt x="0" y="0"/>
                  <a:pt x="0" y="14"/>
                </a:cubicBezTo>
                <a:cubicBezTo>
                  <a:pt x="0" y="29"/>
                  <a:pt x="15" y="29"/>
                  <a:pt x="30" y="29"/>
                </a:cubicBezTo>
                <a:cubicBezTo>
                  <a:pt x="89" y="29"/>
                  <a:pt x="89" y="29"/>
                  <a:pt x="89" y="29"/>
                </a:cubicBezTo>
                <a:cubicBezTo>
                  <a:pt x="89" y="382"/>
                  <a:pt x="89" y="382"/>
                  <a:pt x="89" y="382"/>
                </a:cubicBezTo>
                <a:cubicBezTo>
                  <a:pt x="89" y="427"/>
                  <a:pt x="118" y="471"/>
                  <a:pt x="162" y="471"/>
                </a:cubicBezTo>
                <a:cubicBezTo>
                  <a:pt x="207" y="471"/>
                  <a:pt x="207" y="471"/>
                  <a:pt x="207" y="471"/>
                </a:cubicBezTo>
                <a:cubicBezTo>
                  <a:pt x="442" y="471"/>
                  <a:pt x="442" y="471"/>
                  <a:pt x="442" y="471"/>
                </a:cubicBezTo>
                <a:cubicBezTo>
                  <a:pt x="619" y="471"/>
                  <a:pt x="619" y="471"/>
                  <a:pt x="619" y="471"/>
                </a:cubicBezTo>
                <a:cubicBezTo>
                  <a:pt x="619" y="471"/>
                  <a:pt x="619" y="441"/>
                  <a:pt x="619" y="427"/>
                </a:cubicBezTo>
                <a:lnTo>
                  <a:pt x="162" y="427"/>
                </a:lnTo>
                <a:close/>
                <a:moveTo>
                  <a:pt x="118" y="118"/>
                </a:moveTo>
                <a:lnTo>
                  <a:pt x="118" y="118"/>
                </a:lnTo>
                <a:cubicBezTo>
                  <a:pt x="589" y="118"/>
                  <a:pt x="589" y="118"/>
                  <a:pt x="589" y="118"/>
                </a:cubicBezTo>
                <a:cubicBezTo>
                  <a:pt x="545" y="309"/>
                  <a:pt x="545" y="309"/>
                  <a:pt x="545" y="309"/>
                </a:cubicBezTo>
                <a:cubicBezTo>
                  <a:pt x="118" y="353"/>
                  <a:pt x="118" y="353"/>
                  <a:pt x="118" y="353"/>
                </a:cubicBezTo>
                <a:lnTo>
                  <a:pt x="118" y="118"/>
                </a:lnTo>
                <a:close/>
                <a:moveTo>
                  <a:pt x="354" y="544"/>
                </a:moveTo>
                <a:lnTo>
                  <a:pt x="354" y="544"/>
                </a:lnTo>
                <a:cubicBezTo>
                  <a:pt x="354" y="589"/>
                  <a:pt x="398" y="618"/>
                  <a:pt x="442" y="618"/>
                </a:cubicBezTo>
                <a:cubicBezTo>
                  <a:pt x="486" y="618"/>
                  <a:pt x="516" y="589"/>
                  <a:pt x="516" y="544"/>
                </a:cubicBezTo>
                <a:cubicBezTo>
                  <a:pt x="516" y="500"/>
                  <a:pt x="486" y="471"/>
                  <a:pt x="442" y="471"/>
                </a:cubicBezTo>
                <a:cubicBezTo>
                  <a:pt x="398" y="471"/>
                  <a:pt x="354" y="500"/>
                  <a:pt x="354" y="544"/>
                </a:cubicBezTo>
                <a:close/>
                <a:moveTo>
                  <a:pt x="442" y="500"/>
                </a:moveTo>
                <a:lnTo>
                  <a:pt x="442" y="500"/>
                </a:lnTo>
                <a:cubicBezTo>
                  <a:pt x="457" y="500"/>
                  <a:pt x="471" y="530"/>
                  <a:pt x="471" y="544"/>
                </a:cubicBezTo>
                <a:cubicBezTo>
                  <a:pt x="471" y="559"/>
                  <a:pt x="457" y="589"/>
                  <a:pt x="442" y="589"/>
                </a:cubicBezTo>
                <a:cubicBezTo>
                  <a:pt x="412" y="589"/>
                  <a:pt x="398" y="559"/>
                  <a:pt x="398" y="544"/>
                </a:cubicBezTo>
                <a:cubicBezTo>
                  <a:pt x="398" y="530"/>
                  <a:pt x="412" y="500"/>
                  <a:pt x="442" y="5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134"/>
          <p:cNvSpPr>
            <a:spLocks noChangeArrowheads="1"/>
          </p:cNvSpPr>
          <p:nvPr/>
        </p:nvSpPr>
        <p:spPr bwMode="auto">
          <a:xfrm>
            <a:off x="4880401" y="4576293"/>
            <a:ext cx="531910" cy="531910"/>
          </a:xfrm>
          <a:custGeom>
            <a:avLst/>
            <a:gdLst>
              <a:gd name="T0" fmla="*/ 212011 w 634"/>
              <a:gd name="T1" fmla="*/ 105984 h 634"/>
              <a:gd name="T2" fmla="*/ 111414 w 634"/>
              <a:gd name="T3" fmla="*/ 0 h 634"/>
              <a:gd name="T4" fmla="*/ 15865 w 634"/>
              <a:gd name="T5" fmla="*/ 105984 h 634"/>
              <a:gd name="T6" fmla="*/ 0 w 634"/>
              <a:gd name="T7" fmla="*/ 169790 h 634"/>
              <a:gd name="T8" fmla="*/ 58411 w 634"/>
              <a:gd name="T9" fmla="*/ 201874 h 634"/>
              <a:gd name="T10" fmla="*/ 84732 w 634"/>
              <a:gd name="T11" fmla="*/ 127253 h 634"/>
              <a:gd name="T12" fmla="*/ 26321 w 634"/>
              <a:gd name="T13" fmla="*/ 100937 h 634"/>
              <a:gd name="T14" fmla="*/ 196146 w 634"/>
              <a:gd name="T15" fmla="*/ 100937 h 634"/>
              <a:gd name="T16" fmla="*/ 143144 w 634"/>
              <a:gd name="T17" fmla="*/ 127253 h 634"/>
              <a:gd name="T18" fmla="*/ 169825 w 634"/>
              <a:gd name="T19" fmla="*/ 201874 h 634"/>
              <a:gd name="T20" fmla="*/ 185690 w 634"/>
              <a:gd name="T21" fmla="*/ 222782 h 634"/>
              <a:gd name="T22" fmla="*/ 196146 w 634"/>
              <a:gd name="T23" fmla="*/ 222782 h 634"/>
              <a:gd name="T24" fmla="*/ 228236 w 634"/>
              <a:gd name="T25" fmla="*/ 169790 h 634"/>
              <a:gd name="T26" fmla="*/ 212011 w 634"/>
              <a:gd name="T27" fmla="*/ 105984 h 634"/>
              <a:gd name="T28" fmla="*/ 47594 w 634"/>
              <a:gd name="T29" fmla="*/ 116798 h 634"/>
              <a:gd name="T30" fmla="*/ 68868 w 634"/>
              <a:gd name="T31" fmla="*/ 127253 h 634"/>
              <a:gd name="T32" fmla="*/ 58411 w 634"/>
              <a:gd name="T33" fmla="*/ 185652 h 634"/>
              <a:gd name="T34" fmla="*/ 42186 w 634"/>
              <a:gd name="T35" fmla="*/ 148521 h 634"/>
              <a:gd name="T36" fmla="*/ 31730 w 634"/>
              <a:gd name="T37" fmla="*/ 116798 h 634"/>
              <a:gd name="T38" fmla="*/ 26321 w 634"/>
              <a:gd name="T39" fmla="*/ 148521 h 634"/>
              <a:gd name="T40" fmla="*/ 26321 w 634"/>
              <a:gd name="T41" fmla="*/ 185652 h 634"/>
              <a:gd name="T42" fmla="*/ 15865 w 634"/>
              <a:gd name="T43" fmla="*/ 127253 h 634"/>
              <a:gd name="T44" fmla="*/ 31730 w 634"/>
              <a:gd name="T45" fmla="*/ 116798 h 634"/>
              <a:gd name="T46" fmla="*/ 174873 w 634"/>
              <a:gd name="T47" fmla="*/ 185652 h 634"/>
              <a:gd name="T48" fmla="*/ 153600 w 634"/>
              <a:gd name="T49" fmla="*/ 169790 h 634"/>
              <a:gd name="T50" fmla="*/ 169825 w 634"/>
              <a:gd name="T51" fmla="*/ 116798 h 634"/>
              <a:gd name="T52" fmla="*/ 185690 w 634"/>
              <a:gd name="T53" fmla="*/ 148521 h 634"/>
              <a:gd name="T54" fmla="*/ 212011 w 634"/>
              <a:gd name="T55" fmla="*/ 169790 h 634"/>
              <a:gd name="T56" fmla="*/ 196146 w 634"/>
              <a:gd name="T57" fmla="*/ 185652 h 634"/>
              <a:gd name="T58" fmla="*/ 196146 w 634"/>
              <a:gd name="T59" fmla="*/ 148521 h 634"/>
              <a:gd name="T60" fmla="*/ 196146 w 634"/>
              <a:gd name="T61" fmla="*/ 116798 h 634"/>
              <a:gd name="T62" fmla="*/ 212011 w 634"/>
              <a:gd name="T63" fmla="*/ 169790 h 63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634" h="634">
                <a:moveTo>
                  <a:pt x="588" y="294"/>
                </a:moveTo>
                <a:lnTo>
                  <a:pt x="588" y="294"/>
                </a:lnTo>
                <a:cubicBezTo>
                  <a:pt x="588" y="280"/>
                  <a:pt x="588" y="280"/>
                  <a:pt x="588" y="265"/>
                </a:cubicBezTo>
                <a:cubicBezTo>
                  <a:pt x="588" y="118"/>
                  <a:pt x="471" y="0"/>
                  <a:pt x="309" y="0"/>
                </a:cubicBezTo>
                <a:cubicBezTo>
                  <a:pt x="162" y="0"/>
                  <a:pt x="44" y="118"/>
                  <a:pt x="44" y="265"/>
                </a:cubicBezTo>
                <a:cubicBezTo>
                  <a:pt x="44" y="280"/>
                  <a:pt x="44" y="280"/>
                  <a:pt x="44" y="294"/>
                </a:cubicBezTo>
                <a:cubicBezTo>
                  <a:pt x="14" y="309"/>
                  <a:pt x="0" y="324"/>
                  <a:pt x="0" y="353"/>
                </a:cubicBezTo>
                <a:cubicBezTo>
                  <a:pt x="0" y="471"/>
                  <a:pt x="0" y="471"/>
                  <a:pt x="0" y="471"/>
                </a:cubicBezTo>
                <a:cubicBezTo>
                  <a:pt x="0" y="515"/>
                  <a:pt x="29" y="560"/>
                  <a:pt x="73" y="560"/>
                </a:cubicBezTo>
                <a:lnTo>
                  <a:pt x="162" y="560"/>
                </a:lnTo>
                <a:cubicBezTo>
                  <a:pt x="206" y="560"/>
                  <a:pt x="235" y="515"/>
                  <a:pt x="235" y="471"/>
                </a:cubicBezTo>
                <a:cubicBezTo>
                  <a:pt x="235" y="353"/>
                  <a:pt x="235" y="353"/>
                  <a:pt x="235" y="353"/>
                </a:cubicBezTo>
                <a:cubicBezTo>
                  <a:pt x="235" y="309"/>
                  <a:pt x="206" y="280"/>
                  <a:pt x="162" y="280"/>
                </a:cubicBezTo>
                <a:cubicBezTo>
                  <a:pt x="162" y="280"/>
                  <a:pt x="88" y="280"/>
                  <a:pt x="73" y="280"/>
                </a:cubicBezTo>
                <a:cubicBezTo>
                  <a:pt x="73" y="147"/>
                  <a:pt x="176" y="44"/>
                  <a:pt x="309" y="44"/>
                </a:cubicBezTo>
                <a:cubicBezTo>
                  <a:pt x="442" y="44"/>
                  <a:pt x="544" y="133"/>
                  <a:pt x="544" y="280"/>
                </a:cubicBezTo>
                <a:lnTo>
                  <a:pt x="471" y="280"/>
                </a:lnTo>
                <a:cubicBezTo>
                  <a:pt x="426" y="280"/>
                  <a:pt x="397" y="309"/>
                  <a:pt x="397" y="353"/>
                </a:cubicBezTo>
                <a:cubicBezTo>
                  <a:pt x="397" y="471"/>
                  <a:pt x="397" y="471"/>
                  <a:pt x="397" y="471"/>
                </a:cubicBezTo>
                <a:cubicBezTo>
                  <a:pt x="397" y="515"/>
                  <a:pt x="426" y="560"/>
                  <a:pt x="471" y="560"/>
                </a:cubicBezTo>
                <a:lnTo>
                  <a:pt x="515" y="560"/>
                </a:lnTo>
                <a:cubicBezTo>
                  <a:pt x="515" y="618"/>
                  <a:pt x="515" y="618"/>
                  <a:pt x="515" y="618"/>
                </a:cubicBezTo>
                <a:cubicBezTo>
                  <a:pt x="515" y="618"/>
                  <a:pt x="515" y="633"/>
                  <a:pt x="530" y="633"/>
                </a:cubicBezTo>
                <a:cubicBezTo>
                  <a:pt x="544" y="633"/>
                  <a:pt x="544" y="618"/>
                  <a:pt x="544" y="618"/>
                </a:cubicBezTo>
                <a:cubicBezTo>
                  <a:pt x="544" y="560"/>
                  <a:pt x="544" y="560"/>
                  <a:pt x="544" y="560"/>
                </a:cubicBezTo>
                <a:cubicBezTo>
                  <a:pt x="588" y="560"/>
                  <a:pt x="633" y="515"/>
                  <a:pt x="633" y="471"/>
                </a:cubicBezTo>
                <a:cubicBezTo>
                  <a:pt x="633" y="353"/>
                  <a:pt x="633" y="353"/>
                  <a:pt x="633" y="353"/>
                </a:cubicBezTo>
                <a:cubicBezTo>
                  <a:pt x="633" y="324"/>
                  <a:pt x="618" y="309"/>
                  <a:pt x="588" y="294"/>
                </a:cubicBezTo>
                <a:close/>
                <a:moveTo>
                  <a:pt x="132" y="324"/>
                </a:moveTo>
                <a:lnTo>
                  <a:pt x="132" y="324"/>
                </a:lnTo>
                <a:cubicBezTo>
                  <a:pt x="162" y="324"/>
                  <a:pt x="162" y="324"/>
                  <a:pt x="162" y="324"/>
                </a:cubicBezTo>
                <a:cubicBezTo>
                  <a:pt x="176" y="324"/>
                  <a:pt x="191" y="339"/>
                  <a:pt x="191" y="353"/>
                </a:cubicBezTo>
                <a:cubicBezTo>
                  <a:pt x="191" y="471"/>
                  <a:pt x="191" y="471"/>
                  <a:pt x="191" y="471"/>
                </a:cubicBezTo>
                <a:cubicBezTo>
                  <a:pt x="191" y="501"/>
                  <a:pt x="176" y="515"/>
                  <a:pt x="162" y="515"/>
                </a:cubicBezTo>
                <a:cubicBezTo>
                  <a:pt x="147" y="515"/>
                  <a:pt x="147" y="515"/>
                  <a:pt x="147" y="515"/>
                </a:cubicBezTo>
                <a:cubicBezTo>
                  <a:pt x="132" y="486"/>
                  <a:pt x="117" y="442"/>
                  <a:pt x="117" y="412"/>
                </a:cubicBezTo>
                <a:cubicBezTo>
                  <a:pt x="117" y="383"/>
                  <a:pt x="117" y="353"/>
                  <a:pt x="132" y="324"/>
                </a:cubicBezTo>
                <a:close/>
                <a:moveTo>
                  <a:pt x="88" y="324"/>
                </a:moveTo>
                <a:lnTo>
                  <a:pt x="88" y="324"/>
                </a:lnTo>
                <a:cubicBezTo>
                  <a:pt x="88" y="353"/>
                  <a:pt x="73" y="383"/>
                  <a:pt x="73" y="412"/>
                </a:cubicBezTo>
                <a:cubicBezTo>
                  <a:pt x="73" y="442"/>
                  <a:pt x="88" y="486"/>
                  <a:pt x="103" y="515"/>
                </a:cubicBezTo>
                <a:cubicBezTo>
                  <a:pt x="73" y="515"/>
                  <a:pt x="73" y="515"/>
                  <a:pt x="73" y="515"/>
                </a:cubicBezTo>
                <a:cubicBezTo>
                  <a:pt x="59" y="515"/>
                  <a:pt x="44" y="501"/>
                  <a:pt x="44" y="471"/>
                </a:cubicBezTo>
                <a:cubicBezTo>
                  <a:pt x="44" y="353"/>
                  <a:pt x="44" y="353"/>
                  <a:pt x="44" y="353"/>
                </a:cubicBezTo>
                <a:cubicBezTo>
                  <a:pt x="44" y="339"/>
                  <a:pt x="59" y="324"/>
                  <a:pt x="73" y="324"/>
                </a:cubicBezTo>
                <a:lnTo>
                  <a:pt x="88" y="324"/>
                </a:lnTo>
                <a:close/>
                <a:moveTo>
                  <a:pt x="485" y="515"/>
                </a:moveTo>
                <a:lnTo>
                  <a:pt x="485" y="515"/>
                </a:lnTo>
                <a:cubicBezTo>
                  <a:pt x="471" y="515"/>
                  <a:pt x="471" y="515"/>
                  <a:pt x="471" y="515"/>
                </a:cubicBezTo>
                <a:cubicBezTo>
                  <a:pt x="456" y="515"/>
                  <a:pt x="426" y="501"/>
                  <a:pt x="426" y="471"/>
                </a:cubicBezTo>
                <a:cubicBezTo>
                  <a:pt x="426" y="353"/>
                  <a:pt x="426" y="353"/>
                  <a:pt x="426" y="353"/>
                </a:cubicBezTo>
                <a:cubicBezTo>
                  <a:pt x="426" y="339"/>
                  <a:pt x="456" y="324"/>
                  <a:pt x="471" y="324"/>
                </a:cubicBezTo>
                <a:cubicBezTo>
                  <a:pt x="500" y="324"/>
                  <a:pt x="500" y="324"/>
                  <a:pt x="500" y="324"/>
                </a:cubicBezTo>
                <a:cubicBezTo>
                  <a:pt x="500" y="353"/>
                  <a:pt x="515" y="383"/>
                  <a:pt x="515" y="412"/>
                </a:cubicBezTo>
                <a:cubicBezTo>
                  <a:pt x="515" y="442"/>
                  <a:pt x="500" y="486"/>
                  <a:pt x="485" y="515"/>
                </a:cubicBezTo>
                <a:close/>
                <a:moveTo>
                  <a:pt x="588" y="471"/>
                </a:moveTo>
                <a:lnTo>
                  <a:pt x="588" y="471"/>
                </a:lnTo>
                <a:cubicBezTo>
                  <a:pt x="588" y="501"/>
                  <a:pt x="574" y="515"/>
                  <a:pt x="544" y="515"/>
                </a:cubicBezTo>
                <a:cubicBezTo>
                  <a:pt x="530" y="515"/>
                  <a:pt x="530" y="515"/>
                  <a:pt x="530" y="515"/>
                </a:cubicBezTo>
                <a:cubicBezTo>
                  <a:pt x="544" y="486"/>
                  <a:pt x="544" y="442"/>
                  <a:pt x="544" y="412"/>
                </a:cubicBezTo>
                <a:cubicBezTo>
                  <a:pt x="544" y="383"/>
                  <a:pt x="544" y="353"/>
                  <a:pt x="530" y="324"/>
                </a:cubicBezTo>
                <a:cubicBezTo>
                  <a:pt x="544" y="324"/>
                  <a:pt x="544" y="324"/>
                  <a:pt x="544" y="324"/>
                </a:cubicBezTo>
                <a:cubicBezTo>
                  <a:pt x="574" y="324"/>
                  <a:pt x="588" y="339"/>
                  <a:pt x="588" y="353"/>
                </a:cubicBezTo>
                <a:lnTo>
                  <a:pt x="588" y="4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137"/>
          <p:cNvSpPr>
            <a:spLocks noChangeArrowheads="1"/>
          </p:cNvSpPr>
          <p:nvPr/>
        </p:nvSpPr>
        <p:spPr bwMode="auto">
          <a:xfrm>
            <a:off x="6857941" y="4613189"/>
            <a:ext cx="531910" cy="458118"/>
          </a:xfrm>
          <a:custGeom>
            <a:avLst/>
            <a:gdLst>
              <a:gd name="T0" fmla="*/ 79684 w 634"/>
              <a:gd name="T1" fmla="*/ 85082 h 546"/>
              <a:gd name="T2" fmla="*/ 79684 w 634"/>
              <a:gd name="T3" fmla="*/ 85082 h 546"/>
              <a:gd name="T4" fmla="*/ 37138 w 634"/>
              <a:gd name="T5" fmla="*/ 85082 h 546"/>
              <a:gd name="T6" fmla="*/ 26321 w 634"/>
              <a:gd name="T7" fmla="*/ 90130 h 546"/>
              <a:gd name="T8" fmla="*/ 37138 w 634"/>
              <a:gd name="T9" fmla="*/ 100945 h 546"/>
              <a:gd name="T10" fmla="*/ 79684 w 634"/>
              <a:gd name="T11" fmla="*/ 100945 h 546"/>
              <a:gd name="T12" fmla="*/ 84732 w 634"/>
              <a:gd name="T13" fmla="*/ 90130 h 546"/>
              <a:gd name="T14" fmla="*/ 79684 w 634"/>
              <a:gd name="T15" fmla="*/ 85082 h 546"/>
              <a:gd name="T16" fmla="*/ 79684 w 634"/>
              <a:gd name="T17" fmla="*/ 143486 h 546"/>
              <a:gd name="T18" fmla="*/ 79684 w 634"/>
              <a:gd name="T19" fmla="*/ 143486 h 546"/>
              <a:gd name="T20" fmla="*/ 37138 w 634"/>
              <a:gd name="T21" fmla="*/ 143486 h 546"/>
              <a:gd name="T22" fmla="*/ 26321 w 634"/>
              <a:gd name="T23" fmla="*/ 148534 h 546"/>
              <a:gd name="T24" fmla="*/ 37138 w 634"/>
              <a:gd name="T25" fmla="*/ 153941 h 546"/>
              <a:gd name="T26" fmla="*/ 79684 w 634"/>
              <a:gd name="T27" fmla="*/ 153941 h 546"/>
              <a:gd name="T28" fmla="*/ 84732 w 634"/>
              <a:gd name="T29" fmla="*/ 148534 h 546"/>
              <a:gd name="T30" fmla="*/ 79684 w 634"/>
              <a:gd name="T31" fmla="*/ 143486 h 546"/>
              <a:gd name="T32" fmla="*/ 79684 w 634"/>
              <a:gd name="T33" fmla="*/ 111400 h 546"/>
              <a:gd name="T34" fmla="*/ 79684 w 634"/>
              <a:gd name="T35" fmla="*/ 111400 h 546"/>
              <a:gd name="T36" fmla="*/ 37138 w 634"/>
              <a:gd name="T37" fmla="*/ 111400 h 546"/>
              <a:gd name="T38" fmla="*/ 26321 w 634"/>
              <a:gd name="T39" fmla="*/ 122216 h 546"/>
              <a:gd name="T40" fmla="*/ 37138 w 634"/>
              <a:gd name="T41" fmla="*/ 127623 h 546"/>
              <a:gd name="T42" fmla="*/ 79684 w 634"/>
              <a:gd name="T43" fmla="*/ 127623 h 546"/>
              <a:gd name="T44" fmla="*/ 84732 w 634"/>
              <a:gd name="T45" fmla="*/ 122216 h 546"/>
              <a:gd name="T46" fmla="*/ 79684 w 634"/>
              <a:gd name="T47" fmla="*/ 111400 h 546"/>
              <a:gd name="T48" fmla="*/ 148552 w 634"/>
              <a:gd name="T49" fmla="*/ 79675 h 546"/>
              <a:gd name="T50" fmla="*/ 148552 w 634"/>
              <a:gd name="T51" fmla="*/ 79675 h 546"/>
              <a:gd name="T52" fmla="*/ 106006 w 634"/>
              <a:gd name="T53" fmla="*/ 122216 h 546"/>
              <a:gd name="T54" fmla="*/ 148552 w 634"/>
              <a:gd name="T55" fmla="*/ 164757 h 546"/>
              <a:gd name="T56" fmla="*/ 191098 w 634"/>
              <a:gd name="T57" fmla="*/ 122216 h 546"/>
              <a:gd name="T58" fmla="*/ 148552 w 634"/>
              <a:gd name="T59" fmla="*/ 79675 h 546"/>
              <a:gd name="T60" fmla="*/ 148552 w 634"/>
              <a:gd name="T61" fmla="*/ 148534 h 546"/>
              <a:gd name="T62" fmla="*/ 148552 w 634"/>
              <a:gd name="T63" fmla="*/ 148534 h 546"/>
              <a:gd name="T64" fmla="*/ 121870 w 634"/>
              <a:gd name="T65" fmla="*/ 122216 h 546"/>
              <a:gd name="T66" fmla="*/ 148552 w 634"/>
              <a:gd name="T67" fmla="*/ 90130 h 546"/>
              <a:gd name="T68" fmla="*/ 174873 w 634"/>
              <a:gd name="T69" fmla="*/ 122216 h 546"/>
              <a:gd name="T70" fmla="*/ 148552 w 634"/>
              <a:gd name="T71" fmla="*/ 148534 h 546"/>
              <a:gd name="T72" fmla="*/ 196146 w 634"/>
              <a:gd name="T73" fmla="*/ 42541 h 546"/>
              <a:gd name="T74" fmla="*/ 196146 w 634"/>
              <a:gd name="T75" fmla="*/ 42541 h 546"/>
              <a:gd name="T76" fmla="*/ 185690 w 634"/>
              <a:gd name="T77" fmla="*/ 42541 h 546"/>
              <a:gd name="T78" fmla="*/ 106006 w 634"/>
              <a:gd name="T79" fmla="*/ 0 h 546"/>
              <a:gd name="T80" fmla="*/ 100597 w 634"/>
              <a:gd name="T81" fmla="*/ 5408 h 546"/>
              <a:gd name="T82" fmla="*/ 100597 w 634"/>
              <a:gd name="T83" fmla="*/ 10816 h 546"/>
              <a:gd name="T84" fmla="*/ 153600 w 634"/>
              <a:gd name="T85" fmla="*/ 42541 h 546"/>
              <a:gd name="T86" fmla="*/ 26321 w 634"/>
              <a:gd name="T87" fmla="*/ 42541 h 546"/>
              <a:gd name="T88" fmla="*/ 0 w 634"/>
              <a:gd name="T89" fmla="*/ 68859 h 546"/>
              <a:gd name="T90" fmla="*/ 0 w 634"/>
              <a:gd name="T91" fmla="*/ 169804 h 546"/>
              <a:gd name="T92" fmla="*/ 26321 w 634"/>
              <a:gd name="T93" fmla="*/ 196482 h 546"/>
              <a:gd name="T94" fmla="*/ 196146 w 634"/>
              <a:gd name="T95" fmla="*/ 196482 h 546"/>
              <a:gd name="T96" fmla="*/ 228236 w 634"/>
              <a:gd name="T97" fmla="*/ 169804 h 546"/>
              <a:gd name="T98" fmla="*/ 228236 w 634"/>
              <a:gd name="T99" fmla="*/ 68859 h 546"/>
              <a:gd name="T100" fmla="*/ 196146 w 634"/>
              <a:gd name="T101" fmla="*/ 42541 h 546"/>
              <a:gd name="T102" fmla="*/ 212011 w 634"/>
              <a:gd name="T103" fmla="*/ 169804 h 546"/>
              <a:gd name="T104" fmla="*/ 212011 w 634"/>
              <a:gd name="T105" fmla="*/ 169804 h 546"/>
              <a:gd name="T106" fmla="*/ 196146 w 634"/>
              <a:gd name="T107" fmla="*/ 186027 h 546"/>
              <a:gd name="T108" fmla="*/ 26321 w 634"/>
              <a:gd name="T109" fmla="*/ 186027 h 546"/>
              <a:gd name="T110" fmla="*/ 15865 w 634"/>
              <a:gd name="T111" fmla="*/ 169804 h 546"/>
              <a:gd name="T112" fmla="*/ 15865 w 634"/>
              <a:gd name="T113" fmla="*/ 68859 h 546"/>
              <a:gd name="T114" fmla="*/ 26321 w 634"/>
              <a:gd name="T115" fmla="*/ 58404 h 546"/>
              <a:gd name="T116" fmla="*/ 196146 w 634"/>
              <a:gd name="T117" fmla="*/ 58404 h 546"/>
              <a:gd name="T118" fmla="*/ 212011 w 634"/>
              <a:gd name="T119" fmla="*/ 68859 h 546"/>
              <a:gd name="T120" fmla="*/ 212011 w 634"/>
              <a:gd name="T121" fmla="*/ 169804 h 54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634" h="546">
                <a:moveTo>
                  <a:pt x="221" y="236"/>
                </a:moveTo>
                <a:lnTo>
                  <a:pt x="221" y="236"/>
                </a:lnTo>
                <a:cubicBezTo>
                  <a:pt x="103" y="236"/>
                  <a:pt x="103" y="236"/>
                  <a:pt x="103" y="236"/>
                </a:cubicBezTo>
                <a:cubicBezTo>
                  <a:pt x="88" y="236"/>
                  <a:pt x="73" y="250"/>
                  <a:pt x="73" y="250"/>
                </a:cubicBezTo>
                <a:cubicBezTo>
                  <a:pt x="73" y="265"/>
                  <a:pt x="88" y="280"/>
                  <a:pt x="103" y="280"/>
                </a:cubicBezTo>
                <a:cubicBezTo>
                  <a:pt x="221" y="280"/>
                  <a:pt x="221" y="280"/>
                  <a:pt x="221" y="280"/>
                </a:cubicBezTo>
                <a:cubicBezTo>
                  <a:pt x="221" y="280"/>
                  <a:pt x="235" y="265"/>
                  <a:pt x="235" y="250"/>
                </a:cubicBezTo>
                <a:lnTo>
                  <a:pt x="221" y="236"/>
                </a:lnTo>
                <a:close/>
                <a:moveTo>
                  <a:pt x="221" y="398"/>
                </a:moveTo>
                <a:lnTo>
                  <a:pt x="221" y="398"/>
                </a:lnTo>
                <a:cubicBezTo>
                  <a:pt x="103" y="398"/>
                  <a:pt x="103" y="398"/>
                  <a:pt x="103" y="398"/>
                </a:cubicBezTo>
                <a:cubicBezTo>
                  <a:pt x="88" y="398"/>
                  <a:pt x="73" y="398"/>
                  <a:pt x="73" y="412"/>
                </a:cubicBezTo>
                <a:cubicBezTo>
                  <a:pt x="73" y="427"/>
                  <a:pt x="88" y="427"/>
                  <a:pt x="103" y="427"/>
                </a:cubicBezTo>
                <a:cubicBezTo>
                  <a:pt x="221" y="427"/>
                  <a:pt x="221" y="427"/>
                  <a:pt x="221" y="427"/>
                </a:cubicBezTo>
                <a:cubicBezTo>
                  <a:pt x="221" y="427"/>
                  <a:pt x="235" y="427"/>
                  <a:pt x="235" y="412"/>
                </a:cubicBezTo>
                <a:cubicBezTo>
                  <a:pt x="235" y="398"/>
                  <a:pt x="221" y="398"/>
                  <a:pt x="221" y="398"/>
                </a:cubicBezTo>
                <a:close/>
                <a:moveTo>
                  <a:pt x="221" y="309"/>
                </a:moveTo>
                <a:lnTo>
                  <a:pt x="221" y="309"/>
                </a:lnTo>
                <a:cubicBezTo>
                  <a:pt x="103" y="309"/>
                  <a:pt x="103" y="309"/>
                  <a:pt x="103" y="309"/>
                </a:cubicBezTo>
                <a:cubicBezTo>
                  <a:pt x="88" y="309"/>
                  <a:pt x="73" y="324"/>
                  <a:pt x="73" y="339"/>
                </a:cubicBezTo>
                <a:cubicBezTo>
                  <a:pt x="73" y="339"/>
                  <a:pt x="88" y="354"/>
                  <a:pt x="103" y="354"/>
                </a:cubicBezTo>
                <a:cubicBezTo>
                  <a:pt x="221" y="354"/>
                  <a:pt x="221" y="354"/>
                  <a:pt x="221" y="354"/>
                </a:cubicBezTo>
                <a:lnTo>
                  <a:pt x="235" y="339"/>
                </a:lnTo>
                <a:cubicBezTo>
                  <a:pt x="235" y="324"/>
                  <a:pt x="221" y="309"/>
                  <a:pt x="221" y="309"/>
                </a:cubicBezTo>
                <a:close/>
                <a:moveTo>
                  <a:pt x="412" y="221"/>
                </a:moveTo>
                <a:lnTo>
                  <a:pt x="412" y="221"/>
                </a:lnTo>
                <a:cubicBezTo>
                  <a:pt x="353" y="221"/>
                  <a:pt x="294" y="265"/>
                  <a:pt x="294" y="339"/>
                </a:cubicBezTo>
                <a:cubicBezTo>
                  <a:pt x="294" y="398"/>
                  <a:pt x="353" y="457"/>
                  <a:pt x="412" y="457"/>
                </a:cubicBezTo>
                <a:cubicBezTo>
                  <a:pt x="471" y="457"/>
                  <a:pt x="530" y="398"/>
                  <a:pt x="530" y="339"/>
                </a:cubicBezTo>
                <a:cubicBezTo>
                  <a:pt x="530" y="265"/>
                  <a:pt x="471" y="221"/>
                  <a:pt x="412" y="221"/>
                </a:cubicBezTo>
                <a:close/>
                <a:moveTo>
                  <a:pt x="412" y="412"/>
                </a:moveTo>
                <a:lnTo>
                  <a:pt x="412" y="412"/>
                </a:lnTo>
                <a:cubicBezTo>
                  <a:pt x="368" y="412"/>
                  <a:pt x="338" y="383"/>
                  <a:pt x="338" y="339"/>
                </a:cubicBezTo>
                <a:cubicBezTo>
                  <a:pt x="338" y="295"/>
                  <a:pt x="368" y="250"/>
                  <a:pt x="412" y="250"/>
                </a:cubicBezTo>
                <a:cubicBezTo>
                  <a:pt x="456" y="250"/>
                  <a:pt x="485" y="295"/>
                  <a:pt x="485" y="339"/>
                </a:cubicBezTo>
                <a:cubicBezTo>
                  <a:pt x="485" y="383"/>
                  <a:pt x="456" y="412"/>
                  <a:pt x="412" y="412"/>
                </a:cubicBezTo>
                <a:close/>
                <a:moveTo>
                  <a:pt x="544" y="118"/>
                </a:moveTo>
                <a:lnTo>
                  <a:pt x="544" y="118"/>
                </a:lnTo>
                <a:cubicBezTo>
                  <a:pt x="515" y="118"/>
                  <a:pt x="515" y="118"/>
                  <a:pt x="515" y="118"/>
                </a:cubicBezTo>
                <a:cubicBezTo>
                  <a:pt x="294" y="0"/>
                  <a:pt x="294" y="0"/>
                  <a:pt x="294" y="0"/>
                </a:cubicBezTo>
                <a:cubicBezTo>
                  <a:pt x="294" y="0"/>
                  <a:pt x="279" y="0"/>
                  <a:pt x="279" y="15"/>
                </a:cubicBezTo>
                <a:cubicBezTo>
                  <a:pt x="265" y="15"/>
                  <a:pt x="279" y="30"/>
                  <a:pt x="279" y="30"/>
                </a:cubicBezTo>
                <a:cubicBezTo>
                  <a:pt x="426" y="118"/>
                  <a:pt x="426" y="118"/>
                  <a:pt x="426" y="118"/>
                </a:cubicBezTo>
                <a:cubicBezTo>
                  <a:pt x="73" y="118"/>
                  <a:pt x="73" y="118"/>
                  <a:pt x="73" y="118"/>
                </a:cubicBezTo>
                <a:cubicBezTo>
                  <a:pt x="29" y="118"/>
                  <a:pt x="0" y="148"/>
                  <a:pt x="0" y="191"/>
                </a:cubicBezTo>
                <a:cubicBezTo>
                  <a:pt x="0" y="471"/>
                  <a:pt x="0" y="471"/>
                  <a:pt x="0" y="471"/>
                </a:cubicBezTo>
                <a:cubicBezTo>
                  <a:pt x="0" y="516"/>
                  <a:pt x="29" y="545"/>
                  <a:pt x="73" y="545"/>
                </a:cubicBezTo>
                <a:cubicBezTo>
                  <a:pt x="544" y="545"/>
                  <a:pt x="544" y="545"/>
                  <a:pt x="544" y="545"/>
                </a:cubicBezTo>
                <a:cubicBezTo>
                  <a:pt x="588" y="545"/>
                  <a:pt x="633" y="516"/>
                  <a:pt x="633" y="471"/>
                </a:cubicBezTo>
                <a:cubicBezTo>
                  <a:pt x="633" y="191"/>
                  <a:pt x="633" y="191"/>
                  <a:pt x="633" y="191"/>
                </a:cubicBezTo>
                <a:cubicBezTo>
                  <a:pt x="633" y="148"/>
                  <a:pt x="588" y="118"/>
                  <a:pt x="544" y="118"/>
                </a:cubicBezTo>
                <a:close/>
                <a:moveTo>
                  <a:pt x="588" y="471"/>
                </a:moveTo>
                <a:lnTo>
                  <a:pt x="588" y="471"/>
                </a:lnTo>
                <a:cubicBezTo>
                  <a:pt x="588" y="486"/>
                  <a:pt x="574" y="516"/>
                  <a:pt x="544" y="516"/>
                </a:cubicBezTo>
                <a:cubicBezTo>
                  <a:pt x="73" y="516"/>
                  <a:pt x="73" y="516"/>
                  <a:pt x="73" y="516"/>
                </a:cubicBezTo>
                <a:cubicBezTo>
                  <a:pt x="58" y="516"/>
                  <a:pt x="44" y="486"/>
                  <a:pt x="44" y="471"/>
                </a:cubicBezTo>
                <a:cubicBezTo>
                  <a:pt x="44" y="191"/>
                  <a:pt x="44" y="191"/>
                  <a:pt x="44" y="191"/>
                </a:cubicBezTo>
                <a:cubicBezTo>
                  <a:pt x="44" y="177"/>
                  <a:pt x="58" y="162"/>
                  <a:pt x="73" y="162"/>
                </a:cubicBezTo>
                <a:cubicBezTo>
                  <a:pt x="544" y="162"/>
                  <a:pt x="544" y="162"/>
                  <a:pt x="544" y="162"/>
                </a:cubicBezTo>
                <a:cubicBezTo>
                  <a:pt x="574" y="162"/>
                  <a:pt x="588" y="177"/>
                  <a:pt x="588" y="191"/>
                </a:cubicBezTo>
                <a:lnTo>
                  <a:pt x="588" y="4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158"/>
          <p:cNvSpPr>
            <a:spLocks noChangeArrowheads="1"/>
          </p:cNvSpPr>
          <p:nvPr/>
        </p:nvSpPr>
        <p:spPr bwMode="auto">
          <a:xfrm>
            <a:off x="2873567" y="4594740"/>
            <a:ext cx="541136" cy="495016"/>
          </a:xfrm>
          <a:custGeom>
            <a:avLst/>
            <a:gdLst>
              <a:gd name="T0" fmla="*/ 184545 w 649"/>
              <a:gd name="T1" fmla="*/ 26677 h 590"/>
              <a:gd name="T2" fmla="*/ 184545 w 649"/>
              <a:gd name="T3" fmla="*/ 26677 h 590"/>
              <a:gd name="T4" fmla="*/ 158386 w 649"/>
              <a:gd name="T5" fmla="*/ 0 h 590"/>
              <a:gd name="T6" fmla="*/ 73818 w 649"/>
              <a:gd name="T7" fmla="*/ 0 h 590"/>
              <a:gd name="T8" fmla="*/ 47659 w 649"/>
              <a:gd name="T9" fmla="*/ 26677 h 590"/>
              <a:gd name="T10" fmla="*/ 5375 w 649"/>
              <a:gd name="T11" fmla="*/ 58402 h 590"/>
              <a:gd name="T12" fmla="*/ 47659 w 649"/>
              <a:gd name="T13" fmla="*/ 100941 h 590"/>
              <a:gd name="T14" fmla="*/ 52676 w 649"/>
              <a:gd name="T15" fmla="*/ 100941 h 590"/>
              <a:gd name="T16" fmla="*/ 110727 w 649"/>
              <a:gd name="T17" fmla="*/ 153935 h 590"/>
              <a:gd name="T18" fmla="*/ 110727 w 649"/>
              <a:gd name="T19" fmla="*/ 196474 h 590"/>
              <a:gd name="T20" fmla="*/ 89585 w 649"/>
              <a:gd name="T21" fmla="*/ 196474 h 590"/>
              <a:gd name="T22" fmla="*/ 79193 w 649"/>
              <a:gd name="T23" fmla="*/ 206929 h 590"/>
              <a:gd name="T24" fmla="*/ 89585 w 649"/>
              <a:gd name="T25" fmla="*/ 212336 h 590"/>
              <a:gd name="T26" fmla="*/ 142261 w 649"/>
              <a:gd name="T27" fmla="*/ 212336 h 590"/>
              <a:gd name="T28" fmla="*/ 153011 w 649"/>
              <a:gd name="T29" fmla="*/ 206929 h 590"/>
              <a:gd name="T30" fmla="*/ 142261 w 649"/>
              <a:gd name="T31" fmla="*/ 196474 h 590"/>
              <a:gd name="T32" fmla="*/ 121477 w 649"/>
              <a:gd name="T33" fmla="*/ 196474 h 590"/>
              <a:gd name="T34" fmla="*/ 121477 w 649"/>
              <a:gd name="T35" fmla="*/ 153935 h 590"/>
              <a:gd name="T36" fmla="*/ 179528 w 649"/>
              <a:gd name="T37" fmla="*/ 100941 h 590"/>
              <a:gd name="T38" fmla="*/ 184545 w 649"/>
              <a:gd name="T39" fmla="*/ 100941 h 590"/>
              <a:gd name="T40" fmla="*/ 226829 w 649"/>
              <a:gd name="T41" fmla="*/ 58402 h 590"/>
              <a:gd name="T42" fmla="*/ 184545 w 649"/>
              <a:gd name="T43" fmla="*/ 26677 h 590"/>
              <a:gd name="T44" fmla="*/ 47659 w 649"/>
              <a:gd name="T45" fmla="*/ 85079 h 590"/>
              <a:gd name="T46" fmla="*/ 47659 w 649"/>
              <a:gd name="T47" fmla="*/ 85079 h 590"/>
              <a:gd name="T48" fmla="*/ 15767 w 649"/>
              <a:gd name="T49" fmla="*/ 58402 h 590"/>
              <a:gd name="T50" fmla="*/ 47659 w 649"/>
              <a:gd name="T51" fmla="*/ 42539 h 590"/>
              <a:gd name="T52" fmla="*/ 47659 w 649"/>
              <a:gd name="T53" fmla="*/ 85079 h 590"/>
              <a:gd name="T54" fmla="*/ 174153 w 649"/>
              <a:gd name="T55" fmla="*/ 68856 h 590"/>
              <a:gd name="T56" fmla="*/ 174153 w 649"/>
              <a:gd name="T57" fmla="*/ 68856 h 590"/>
              <a:gd name="T58" fmla="*/ 116102 w 649"/>
              <a:gd name="T59" fmla="*/ 143480 h 590"/>
              <a:gd name="T60" fmla="*/ 58051 w 649"/>
              <a:gd name="T61" fmla="*/ 68856 h 590"/>
              <a:gd name="T62" fmla="*/ 58051 w 649"/>
              <a:gd name="T63" fmla="*/ 26677 h 590"/>
              <a:gd name="T64" fmla="*/ 73818 w 649"/>
              <a:gd name="T65" fmla="*/ 15862 h 590"/>
              <a:gd name="T66" fmla="*/ 158386 w 649"/>
              <a:gd name="T67" fmla="*/ 15862 h 590"/>
              <a:gd name="T68" fmla="*/ 174153 w 649"/>
              <a:gd name="T69" fmla="*/ 26677 h 590"/>
              <a:gd name="T70" fmla="*/ 174153 w 649"/>
              <a:gd name="T71" fmla="*/ 68856 h 590"/>
              <a:gd name="T72" fmla="*/ 184545 w 649"/>
              <a:gd name="T73" fmla="*/ 85079 h 590"/>
              <a:gd name="T74" fmla="*/ 184545 w 649"/>
              <a:gd name="T75" fmla="*/ 85079 h 590"/>
              <a:gd name="T76" fmla="*/ 184545 w 649"/>
              <a:gd name="T77" fmla="*/ 42539 h 590"/>
              <a:gd name="T78" fmla="*/ 216437 w 649"/>
              <a:gd name="T79" fmla="*/ 58402 h 590"/>
              <a:gd name="T80" fmla="*/ 184545 w 649"/>
              <a:gd name="T81" fmla="*/ 85079 h 590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649" h="590">
                <a:moveTo>
                  <a:pt x="515" y="74"/>
                </a:moveTo>
                <a:lnTo>
                  <a:pt x="515" y="74"/>
                </a:lnTo>
                <a:cubicBezTo>
                  <a:pt x="515" y="30"/>
                  <a:pt x="486" y="0"/>
                  <a:pt x="442" y="0"/>
                </a:cubicBezTo>
                <a:cubicBezTo>
                  <a:pt x="206" y="0"/>
                  <a:pt x="206" y="0"/>
                  <a:pt x="206" y="0"/>
                </a:cubicBezTo>
                <a:cubicBezTo>
                  <a:pt x="162" y="0"/>
                  <a:pt x="133" y="30"/>
                  <a:pt x="133" y="74"/>
                </a:cubicBezTo>
                <a:cubicBezTo>
                  <a:pt x="0" y="74"/>
                  <a:pt x="15" y="74"/>
                  <a:pt x="15" y="162"/>
                </a:cubicBezTo>
                <a:cubicBezTo>
                  <a:pt x="15" y="221"/>
                  <a:pt x="59" y="280"/>
                  <a:pt x="133" y="280"/>
                </a:cubicBezTo>
                <a:cubicBezTo>
                  <a:pt x="133" y="280"/>
                  <a:pt x="133" y="280"/>
                  <a:pt x="147" y="280"/>
                </a:cubicBezTo>
                <a:cubicBezTo>
                  <a:pt x="162" y="353"/>
                  <a:pt x="236" y="427"/>
                  <a:pt x="309" y="427"/>
                </a:cubicBezTo>
                <a:cubicBezTo>
                  <a:pt x="309" y="545"/>
                  <a:pt x="309" y="545"/>
                  <a:pt x="309" y="545"/>
                </a:cubicBezTo>
                <a:cubicBezTo>
                  <a:pt x="250" y="545"/>
                  <a:pt x="250" y="545"/>
                  <a:pt x="250" y="545"/>
                </a:cubicBezTo>
                <a:cubicBezTo>
                  <a:pt x="236" y="545"/>
                  <a:pt x="221" y="560"/>
                  <a:pt x="221" y="574"/>
                </a:cubicBezTo>
                <a:cubicBezTo>
                  <a:pt x="221" y="574"/>
                  <a:pt x="236" y="589"/>
                  <a:pt x="250" y="589"/>
                </a:cubicBezTo>
                <a:cubicBezTo>
                  <a:pt x="397" y="589"/>
                  <a:pt x="397" y="589"/>
                  <a:pt x="397" y="589"/>
                </a:cubicBezTo>
                <a:cubicBezTo>
                  <a:pt x="413" y="589"/>
                  <a:pt x="427" y="574"/>
                  <a:pt x="427" y="574"/>
                </a:cubicBezTo>
                <a:cubicBezTo>
                  <a:pt x="427" y="560"/>
                  <a:pt x="413" y="545"/>
                  <a:pt x="397" y="545"/>
                </a:cubicBezTo>
                <a:cubicBezTo>
                  <a:pt x="339" y="545"/>
                  <a:pt x="339" y="545"/>
                  <a:pt x="339" y="545"/>
                </a:cubicBezTo>
                <a:cubicBezTo>
                  <a:pt x="339" y="427"/>
                  <a:pt x="339" y="427"/>
                  <a:pt x="339" y="427"/>
                </a:cubicBezTo>
                <a:cubicBezTo>
                  <a:pt x="413" y="427"/>
                  <a:pt x="486" y="353"/>
                  <a:pt x="501" y="280"/>
                </a:cubicBezTo>
                <a:cubicBezTo>
                  <a:pt x="515" y="280"/>
                  <a:pt x="515" y="280"/>
                  <a:pt x="515" y="280"/>
                </a:cubicBezTo>
                <a:cubicBezTo>
                  <a:pt x="589" y="280"/>
                  <a:pt x="633" y="221"/>
                  <a:pt x="633" y="162"/>
                </a:cubicBezTo>
                <a:cubicBezTo>
                  <a:pt x="633" y="74"/>
                  <a:pt x="648" y="74"/>
                  <a:pt x="515" y="74"/>
                </a:cubicBezTo>
                <a:close/>
                <a:moveTo>
                  <a:pt x="133" y="236"/>
                </a:moveTo>
                <a:lnTo>
                  <a:pt x="133" y="236"/>
                </a:lnTo>
                <a:cubicBezTo>
                  <a:pt x="88" y="236"/>
                  <a:pt x="44" y="206"/>
                  <a:pt x="44" y="162"/>
                </a:cubicBezTo>
                <a:cubicBezTo>
                  <a:pt x="44" y="118"/>
                  <a:pt x="44" y="118"/>
                  <a:pt x="133" y="118"/>
                </a:cubicBezTo>
                <a:lnTo>
                  <a:pt x="133" y="236"/>
                </a:lnTo>
                <a:close/>
                <a:moveTo>
                  <a:pt x="486" y="191"/>
                </a:moveTo>
                <a:lnTo>
                  <a:pt x="486" y="191"/>
                </a:lnTo>
                <a:cubicBezTo>
                  <a:pt x="486" y="280"/>
                  <a:pt x="413" y="398"/>
                  <a:pt x="324" y="398"/>
                </a:cubicBezTo>
                <a:cubicBezTo>
                  <a:pt x="236" y="398"/>
                  <a:pt x="162" y="280"/>
                  <a:pt x="162" y="191"/>
                </a:cubicBezTo>
                <a:cubicBezTo>
                  <a:pt x="162" y="74"/>
                  <a:pt x="162" y="74"/>
                  <a:pt x="162" y="74"/>
                </a:cubicBezTo>
                <a:cubicBezTo>
                  <a:pt x="162" y="59"/>
                  <a:pt x="192" y="44"/>
                  <a:pt x="206" y="44"/>
                </a:cubicBezTo>
                <a:cubicBezTo>
                  <a:pt x="442" y="44"/>
                  <a:pt x="442" y="44"/>
                  <a:pt x="442" y="44"/>
                </a:cubicBezTo>
                <a:cubicBezTo>
                  <a:pt x="456" y="44"/>
                  <a:pt x="486" y="59"/>
                  <a:pt x="486" y="74"/>
                </a:cubicBezTo>
                <a:lnTo>
                  <a:pt x="486" y="191"/>
                </a:lnTo>
                <a:close/>
                <a:moveTo>
                  <a:pt x="515" y="236"/>
                </a:moveTo>
                <a:lnTo>
                  <a:pt x="515" y="236"/>
                </a:lnTo>
                <a:cubicBezTo>
                  <a:pt x="515" y="118"/>
                  <a:pt x="515" y="118"/>
                  <a:pt x="515" y="118"/>
                </a:cubicBezTo>
                <a:cubicBezTo>
                  <a:pt x="604" y="118"/>
                  <a:pt x="604" y="118"/>
                  <a:pt x="604" y="162"/>
                </a:cubicBezTo>
                <a:cubicBezTo>
                  <a:pt x="604" y="206"/>
                  <a:pt x="560" y="236"/>
                  <a:pt x="515" y="2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30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Rectangle 3"/>
          <p:cNvSpPr/>
          <p:nvPr/>
        </p:nvSpPr>
        <p:spPr>
          <a:xfrm>
            <a:off x="7044865" y="2716844"/>
            <a:ext cx="4216692" cy="17268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63738" y="3003971"/>
            <a:ext cx="3578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Peter Cruch.</a:t>
            </a:r>
            <a:endParaRPr lang="en-US" sz="40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63738" y="3684517"/>
            <a:ext cx="3578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Co-Founder</a:t>
            </a:r>
          </a:p>
        </p:txBody>
      </p:sp>
    </p:spTree>
    <p:extLst>
      <p:ext uri="{BB962C8B-B14F-4D97-AF65-F5344CB8AC3E}">
        <p14:creationId xmlns:p14="http://schemas.microsoft.com/office/powerpoint/2010/main" val="495303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65274" y="2939143"/>
            <a:ext cx="2939141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197135" y="3062578"/>
            <a:ext cx="2275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Peter Cruch.</a:t>
            </a:r>
            <a:endParaRPr lang="en-US" sz="20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97135" y="3432297"/>
            <a:ext cx="22754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Graohic Design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26429" y="2939143"/>
            <a:ext cx="2939141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958290" y="3062578"/>
            <a:ext cx="2275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Jemie Fardie.</a:t>
            </a:r>
            <a:endParaRPr lang="en-US" sz="20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58290" y="3432297"/>
            <a:ext cx="22754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Graohic Design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116209" y="1057490"/>
            <a:ext cx="2939141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448070" y="1180925"/>
            <a:ext cx="2275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Eden Hazard.</a:t>
            </a:r>
            <a:endParaRPr lang="en-US" sz="20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48070" y="1550644"/>
            <a:ext cx="22754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Graohic Design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865274" y="4223262"/>
            <a:ext cx="2939141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4626429" y="4223262"/>
            <a:ext cx="2939141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8116209" y="5259909"/>
            <a:ext cx="2939141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1964938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27227" y="742642"/>
            <a:ext cx="5337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chemeClr val="accent1"/>
                </a:solidFill>
                <a:latin typeface="Montserrat" charset="0"/>
                <a:ea typeface="Montserrat" charset="0"/>
                <a:cs typeface="Montserrat" charset="0"/>
              </a:rPr>
              <a:t>Our</a:t>
            </a:r>
            <a:r>
              <a:rPr lang="en-US" sz="3600" b="1">
                <a:latin typeface="Montserrat" charset="0"/>
                <a:ea typeface="Montserrat" charset="0"/>
                <a:cs typeface="Montserrat" charset="0"/>
              </a:rPr>
              <a:t> Team.</a:t>
            </a:r>
            <a:endParaRPr lang="en-US" sz="360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26482" y="3990110"/>
            <a:ext cx="1881488" cy="7196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626482" y="4077459"/>
            <a:ext cx="1881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Peter Cruch.</a:t>
            </a:r>
            <a:endParaRPr lang="en-US" sz="16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26482" y="4359592"/>
            <a:ext cx="18814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Graohic Design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1626481" y="4903335"/>
            <a:ext cx="1881490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memo tincidunt.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54045" y="3990110"/>
            <a:ext cx="1881488" cy="7196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954045" y="4077459"/>
            <a:ext cx="1881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Peter Cruch.</a:t>
            </a:r>
            <a:endParaRPr lang="en-US" sz="16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54045" y="4359592"/>
            <a:ext cx="18814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Graohic Design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3954044" y="4903335"/>
            <a:ext cx="1881490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memo tincidunt.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364738" y="3990110"/>
            <a:ext cx="1881488" cy="7196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364738" y="4077459"/>
            <a:ext cx="1881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Peter Cruch.</a:t>
            </a:r>
            <a:endParaRPr lang="en-US" sz="16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64738" y="4359592"/>
            <a:ext cx="18814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Graohic Design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6364737" y="4903335"/>
            <a:ext cx="1881490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memo tincidunt.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692300" y="3990110"/>
            <a:ext cx="1881488" cy="7196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8692300" y="4077459"/>
            <a:ext cx="1881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Peter Cruch.</a:t>
            </a:r>
            <a:endParaRPr lang="en-US" sz="16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692300" y="4359592"/>
            <a:ext cx="18814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Graohic Design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8692299" y="4903335"/>
            <a:ext cx="1881490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memo tincidunt.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59067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8" name="TextBox 7"/>
          <p:cNvSpPr txBox="1"/>
          <p:nvPr/>
        </p:nvSpPr>
        <p:spPr>
          <a:xfrm>
            <a:off x="1043842" y="4819665"/>
            <a:ext cx="3249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chemeClr val="accent1"/>
                </a:solidFill>
                <a:latin typeface="Montserrat" charset="0"/>
                <a:ea typeface="Montserrat" charset="0"/>
                <a:cs typeface="Montserrat" charset="0"/>
              </a:rPr>
              <a:t>Our</a:t>
            </a:r>
            <a:r>
              <a:rPr lang="en-US" sz="3600" b="1">
                <a:latin typeface="Montserrat" charset="0"/>
                <a:ea typeface="Montserrat" charset="0"/>
                <a:cs typeface="Montserrat" charset="0"/>
              </a:rPr>
              <a:t> Team.</a:t>
            </a:r>
            <a:endParaRPr lang="en-US" sz="360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6444511" y="968426"/>
            <a:ext cx="4734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b="1" dirty="0"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Pellentesque porttitor fringilla justo in tincidunt. Cras metus metus, congue eget imperdiet eu, auctor vitae felis.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2946400"/>
            <a:ext cx="2607279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1861" y="3069835"/>
            <a:ext cx="2275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Peter Cruch.</a:t>
            </a:r>
            <a:endParaRPr lang="en-US" sz="20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1861" y="3439554"/>
            <a:ext cx="22754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Graohic Design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26765" y="5543354"/>
            <a:ext cx="2607279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758626" y="5666789"/>
            <a:ext cx="2275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Peter Cruch.</a:t>
            </a:r>
            <a:endParaRPr lang="en-US" sz="20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58626" y="6036508"/>
            <a:ext cx="22754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Graohic Design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811985" y="5543354"/>
            <a:ext cx="2607279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143846" y="5666789"/>
            <a:ext cx="2275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Peter Cruch.</a:t>
            </a:r>
            <a:endParaRPr lang="en-US" sz="20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143846" y="6036508"/>
            <a:ext cx="22754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Graohic Design</a:t>
            </a:r>
          </a:p>
        </p:txBody>
      </p:sp>
    </p:spTree>
    <p:extLst>
      <p:ext uri="{BB962C8B-B14F-4D97-AF65-F5344CB8AC3E}">
        <p14:creationId xmlns:p14="http://schemas.microsoft.com/office/powerpoint/2010/main" val="413547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2" name="Picture Placeholder 1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14" name="TextBox 13"/>
          <p:cNvSpPr txBox="1"/>
          <p:nvPr/>
        </p:nvSpPr>
        <p:spPr>
          <a:xfrm rot="16200000">
            <a:off x="-112604" y="3125335"/>
            <a:ext cx="3249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chemeClr val="accent1"/>
                </a:solidFill>
                <a:latin typeface="Montserrat" charset="0"/>
                <a:ea typeface="Montserrat" charset="0"/>
                <a:cs typeface="Montserrat" charset="0"/>
              </a:rPr>
              <a:t>Our</a:t>
            </a:r>
            <a:r>
              <a:rPr lang="en-US" sz="3600" b="1">
                <a:latin typeface="Montserrat" charset="0"/>
                <a:ea typeface="Montserrat" charset="0"/>
                <a:cs typeface="Montserrat" charset="0"/>
              </a:rPr>
              <a:t> Team.</a:t>
            </a:r>
            <a:endParaRPr lang="en-US" sz="360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196682" y="2309247"/>
            <a:ext cx="2607279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528543" y="2432682"/>
            <a:ext cx="2275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Peter Cruch.</a:t>
            </a:r>
            <a:endParaRPr lang="en-US" sz="20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28543" y="2802401"/>
            <a:ext cx="22754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Graohic Design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694341" y="2309247"/>
            <a:ext cx="2607279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026202" y="2432682"/>
            <a:ext cx="2275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Peter Cruch.</a:t>
            </a:r>
            <a:endParaRPr lang="en-US" sz="20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026202" y="2802401"/>
            <a:ext cx="22754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Graohic Design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196682" y="5532896"/>
            <a:ext cx="2607279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528543" y="5656331"/>
            <a:ext cx="2275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Peter Cruch.</a:t>
            </a:r>
            <a:endParaRPr lang="en-US" sz="20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28543" y="6026050"/>
            <a:ext cx="22754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Graohic Design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694341" y="5532896"/>
            <a:ext cx="2607279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8026202" y="5656331"/>
            <a:ext cx="2275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Peter Cruch.</a:t>
            </a:r>
            <a:endParaRPr lang="en-US" sz="20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026202" y="6026050"/>
            <a:ext cx="22754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Graohic Design</a:t>
            </a:r>
          </a:p>
        </p:txBody>
      </p:sp>
    </p:spTree>
    <p:extLst>
      <p:ext uri="{BB962C8B-B14F-4D97-AF65-F5344CB8AC3E}">
        <p14:creationId xmlns:p14="http://schemas.microsoft.com/office/powerpoint/2010/main" val="1211377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980412" y="1898152"/>
            <a:ext cx="32498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accent1"/>
                </a:solidFill>
                <a:latin typeface="Montserrat" charset="0"/>
                <a:ea typeface="Montserrat" charset="0"/>
                <a:cs typeface="Montserrat" charset="0"/>
              </a:rPr>
              <a:t>Our</a:t>
            </a:r>
            <a:r>
              <a:rPr lang="en-US" sz="3600" b="1">
                <a:latin typeface="Montserrat" charset="0"/>
                <a:ea typeface="Montserrat" charset="0"/>
                <a:cs typeface="Montserrat" charset="0"/>
              </a:rPr>
              <a:t> Portfolio.</a:t>
            </a:r>
            <a:endParaRPr lang="en-US" sz="360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980412" y="3644825"/>
            <a:ext cx="4126845" cy="1361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b="1" dirty="0"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Pellentesque porttitor fringilla justo in tincidunt. Cras metus metus, congue eget imperdiet eu, auctor vitae felis.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19526459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824295" y="1149560"/>
            <a:ext cx="25210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accent1"/>
                </a:solidFill>
                <a:latin typeface="Montserrat" charset="0"/>
                <a:ea typeface="Montserrat" charset="0"/>
                <a:cs typeface="Montserrat" charset="0"/>
              </a:rPr>
              <a:t>Our</a:t>
            </a:r>
            <a:r>
              <a:rPr lang="en-US" sz="3600" b="1">
                <a:latin typeface="Montserrat" charset="0"/>
                <a:ea typeface="Montserrat" charset="0"/>
                <a:cs typeface="Montserrat" charset="0"/>
              </a:rPr>
              <a:t> Portfolio.</a:t>
            </a:r>
            <a:endParaRPr lang="en-US" sz="360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824295" y="2896233"/>
            <a:ext cx="2521071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b="1" dirty="0"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</a:t>
            </a:r>
          </a:p>
          <a:p>
            <a:pPr>
              <a:lnSpc>
                <a:spcPct val="150000"/>
              </a:lnSpc>
            </a:pPr>
            <a:endParaRPr lang="id-ID" sz="1100" dirty="0">
              <a:latin typeface="Montserrat" charset="0"/>
              <a:ea typeface="Montserrat" charset="0"/>
              <a:cs typeface="Montserrat" charset="0"/>
            </a:endParaRPr>
          </a:p>
          <a:p>
            <a:pPr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 imperdiet eu, auctor vitae felis.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Picture Placeholder 5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2" name="Picture Placeholder 1"/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18495698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824295" y="1336070"/>
            <a:ext cx="25210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accent1"/>
                </a:solidFill>
                <a:latin typeface="Montserrat" charset="0"/>
                <a:ea typeface="Montserrat" charset="0"/>
                <a:cs typeface="Montserrat" charset="0"/>
              </a:rPr>
              <a:t>Our</a:t>
            </a:r>
            <a:r>
              <a:rPr lang="en-US" sz="3600" b="1">
                <a:latin typeface="Montserrat" charset="0"/>
                <a:ea typeface="Montserrat" charset="0"/>
                <a:cs typeface="Montserrat" charset="0"/>
              </a:rPr>
              <a:t> Portfolio.</a:t>
            </a:r>
            <a:endParaRPr lang="en-US" sz="360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824295" y="3082743"/>
            <a:ext cx="2521071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b="1" dirty="0"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</a:t>
            </a:r>
          </a:p>
          <a:p>
            <a:pPr>
              <a:lnSpc>
                <a:spcPct val="150000"/>
              </a:lnSpc>
            </a:pPr>
            <a:endParaRPr lang="id-ID" sz="1100" dirty="0">
              <a:latin typeface="Montserrat" charset="0"/>
              <a:ea typeface="Montserrat" charset="0"/>
              <a:cs typeface="Montserrat" charset="0"/>
            </a:endParaRPr>
          </a:p>
          <a:p>
            <a:pPr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 imperdiet eu, auctor vitae felis.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20"/>
          </p:nvPr>
        </p:nvSpPr>
        <p:spPr/>
      </p:sp>
    </p:spTree>
    <p:extLst>
      <p:ext uri="{BB962C8B-B14F-4D97-AF65-F5344CB8AC3E}">
        <p14:creationId xmlns:p14="http://schemas.microsoft.com/office/powerpoint/2010/main" val="1805523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Rectangle 4"/>
          <p:cNvSpPr/>
          <p:nvPr/>
        </p:nvSpPr>
        <p:spPr>
          <a:xfrm>
            <a:off x="0" y="1306284"/>
            <a:ext cx="8221582" cy="4572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93618" y="2169088"/>
            <a:ext cx="49879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Pitch Deck</a:t>
            </a:r>
            <a:r>
              <a:rPr lang="en-US" sz="6600" dirty="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2602204" y="3842155"/>
            <a:ext cx="474565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b="1" dirty="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Pellentesque porttitor fringilla justo in tincidunt. Cras metus metus, congue eget imperdiet eu, auctor vitae felis.</a:t>
            </a:r>
          </a:p>
        </p:txBody>
      </p:sp>
    </p:spTree>
    <p:extLst>
      <p:ext uri="{BB962C8B-B14F-4D97-AF65-F5344CB8AC3E}">
        <p14:creationId xmlns:p14="http://schemas.microsoft.com/office/powerpoint/2010/main" val="12526230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679463" y="1642971"/>
            <a:ext cx="32498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accent1"/>
                </a:solidFill>
                <a:latin typeface="Montserrat" charset="0"/>
                <a:ea typeface="Montserrat" charset="0"/>
                <a:cs typeface="Montserrat" charset="0"/>
              </a:rPr>
              <a:t>Our</a:t>
            </a:r>
            <a:r>
              <a:rPr lang="en-US" sz="3600" b="1">
                <a:latin typeface="Montserrat" charset="0"/>
                <a:ea typeface="Montserrat" charset="0"/>
                <a:cs typeface="Montserrat" charset="0"/>
              </a:rPr>
              <a:t> Portfolio.</a:t>
            </a:r>
            <a:endParaRPr lang="en-US" sz="360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6679463" y="3389644"/>
            <a:ext cx="4126845" cy="1361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b="1" dirty="0"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Pellentesque porttitor fringilla justo in tincidunt. Cras metus metus, congue eget imperdiet eu, auctor vitae felis.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2" name="Picture Placeholder 1"/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2849129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032577" y="746771"/>
            <a:ext cx="4126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chemeClr val="accent1"/>
                </a:solidFill>
                <a:latin typeface="Montserrat" charset="0"/>
                <a:ea typeface="Montserrat" charset="0"/>
                <a:cs typeface="Montserrat" charset="0"/>
              </a:rPr>
              <a:t>Our</a:t>
            </a:r>
            <a:r>
              <a:rPr lang="en-US" sz="3600" b="1">
                <a:latin typeface="Montserrat" charset="0"/>
                <a:ea typeface="Montserrat" charset="0"/>
                <a:cs typeface="Montserrat" charset="0"/>
              </a:rPr>
              <a:t> Portfolio.</a:t>
            </a:r>
            <a:endParaRPr lang="en-US" sz="360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2466047" y="1755082"/>
            <a:ext cx="7259908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100" b="1" dirty="0"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Pellentesque porttitor fringilla justo in tincidunt. Cras metus metus, congue eget imperdiet eu, auctor vitae felis.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19987204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5" name="Rectangle 4"/>
          <p:cNvSpPr/>
          <p:nvPr/>
        </p:nvSpPr>
        <p:spPr>
          <a:xfrm>
            <a:off x="4854235" y="1117522"/>
            <a:ext cx="3578946" cy="17780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27715" y="1390547"/>
            <a:ext cx="22319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Our Devices.</a:t>
            </a:r>
            <a:endParaRPr lang="en-US" sz="36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8115301" y="3582082"/>
            <a:ext cx="3365500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b="1" dirty="0"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Pellentesque porttitor fringilla justo in tincidunt. Cras metus metus, congue eget imperdiet eu, auctor vitae felis.</a:t>
            </a:r>
          </a:p>
        </p:txBody>
      </p:sp>
    </p:spTree>
    <p:extLst>
      <p:ext uri="{BB962C8B-B14F-4D97-AF65-F5344CB8AC3E}">
        <p14:creationId xmlns:p14="http://schemas.microsoft.com/office/powerpoint/2010/main" val="19528327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65521" y="1499366"/>
            <a:ext cx="3578946" cy="17780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639001" y="1772391"/>
            <a:ext cx="22319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Our Devices.</a:t>
            </a:r>
            <a:endParaRPr lang="en-US" sz="36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6870986" y="4164392"/>
            <a:ext cx="460981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b="1" dirty="0"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Pellentesque porttitor fringilla justo in tincidunt. Cras metus metus, congue eget imperdiet eu, auctor vitae felis.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7414274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" name="Rectangle 3"/>
          <p:cNvSpPr/>
          <p:nvPr/>
        </p:nvSpPr>
        <p:spPr>
          <a:xfrm>
            <a:off x="4608783" y="2605152"/>
            <a:ext cx="3578946" cy="17780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82263" y="2878177"/>
            <a:ext cx="22319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Our Devices.</a:t>
            </a:r>
            <a:endParaRPr lang="en-US" sz="36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943926" y="2178446"/>
            <a:ext cx="2513817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b="1" dirty="0"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</a:t>
            </a:r>
          </a:p>
          <a:p>
            <a:pPr>
              <a:lnSpc>
                <a:spcPct val="150000"/>
              </a:lnSpc>
            </a:pPr>
            <a:endParaRPr lang="id-ID" sz="1100" dirty="0">
              <a:latin typeface="Montserrat" charset="0"/>
              <a:ea typeface="Montserrat" charset="0"/>
              <a:cs typeface="Montserrat" charset="0"/>
            </a:endParaRPr>
          </a:p>
          <a:p>
            <a:pPr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 imperdiet eu, auctor vitae felis.</a:t>
            </a:r>
          </a:p>
        </p:txBody>
      </p:sp>
    </p:spTree>
    <p:extLst>
      <p:ext uri="{BB962C8B-B14F-4D97-AF65-F5344CB8AC3E}">
        <p14:creationId xmlns:p14="http://schemas.microsoft.com/office/powerpoint/2010/main" val="20101161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032577" y="637043"/>
            <a:ext cx="4126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chemeClr val="accent1"/>
                </a:solidFill>
                <a:latin typeface="Montserrat" charset="0"/>
                <a:ea typeface="Montserrat" charset="0"/>
                <a:cs typeface="Montserrat" charset="0"/>
              </a:rPr>
              <a:t>Our</a:t>
            </a:r>
            <a:r>
              <a:rPr lang="en-US" sz="3600" b="1">
                <a:latin typeface="Montserrat" charset="0"/>
                <a:ea typeface="Montserrat" charset="0"/>
                <a:cs typeface="Montserrat" charset="0"/>
              </a:rPr>
              <a:t> Devices.</a:t>
            </a:r>
            <a:endParaRPr lang="en-US" sz="360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2466047" y="1535626"/>
            <a:ext cx="7259908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100" b="1" dirty="0"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Pellentesque porttitor fringilla justo in tincidunt. Cras metus metus, congue eget imperdiet eu, auctor vitae felis.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2" name="Picture Placeholder 1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21402049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66728626"/>
              </p:ext>
            </p:extLst>
          </p:nvPr>
        </p:nvGraphicFramePr>
        <p:xfrm>
          <a:off x="906272" y="1133856"/>
          <a:ext cx="5860288" cy="4462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7495105" y="1298448"/>
            <a:ext cx="3578946" cy="17780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407916" y="1571473"/>
            <a:ext cx="1908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Our Chart.</a:t>
            </a:r>
            <a:endParaRPr lang="en-US" sz="36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7495105" y="3762306"/>
            <a:ext cx="3715439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b="1" dirty="0"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Pellentesque porttitor fringilla justo in tincidunt. Cras metus metus, congue eget imperdiet eu, auctor vitae felis.</a:t>
            </a:r>
          </a:p>
        </p:txBody>
      </p:sp>
    </p:spTree>
    <p:extLst>
      <p:ext uri="{BB962C8B-B14F-4D97-AF65-F5344CB8AC3E}">
        <p14:creationId xmlns:p14="http://schemas.microsoft.com/office/powerpoint/2010/main" val="12525320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268651035"/>
              </p:ext>
            </p:extLst>
          </p:nvPr>
        </p:nvGraphicFramePr>
        <p:xfrm>
          <a:off x="5716016" y="1133856"/>
          <a:ext cx="5860288" cy="4462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948001" y="1298448"/>
            <a:ext cx="3578946" cy="17780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860812" y="1571473"/>
            <a:ext cx="1908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Our Chart.</a:t>
            </a:r>
            <a:endParaRPr lang="en-US" sz="36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948001" y="3762306"/>
            <a:ext cx="3715439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b="1" dirty="0"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Pellentesque porttitor fringilla justo in tincidunt. Cras metus metus, congue eget imperdiet eu, auctor vitae felis.</a:t>
            </a:r>
          </a:p>
        </p:txBody>
      </p:sp>
    </p:spTree>
    <p:extLst>
      <p:ext uri="{BB962C8B-B14F-4D97-AF65-F5344CB8AC3E}">
        <p14:creationId xmlns:p14="http://schemas.microsoft.com/office/powerpoint/2010/main" val="17645514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49"/>
          <p:cNvSpPr>
            <a:spLocks/>
          </p:cNvSpPr>
          <p:nvPr/>
        </p:nvSpPr>
        <p:spPr bwMode="auto">
          <a:xfrm>
            <a:off x="8729981" y="3462565"/>
            <a:ext cx="2060575" cy="1027113"/>
          </a:xfrm>
          <a:custGeom>
            <a:avLst/>
            <a:gdLst>
              <a:gd name="T0" fmla="*/ 1157 w 2313"/>
              <a:gd name="T1" fmla="*/ 743 h 1157"/>
              <a:gd name="T2" fmla="*/ 413 w 2313"/>
              <a:gd name="T3" fmla="*/ 0 h 1157"/>
              <a:gd name="T4" fmla="*/ 0 w 2313"/>
              <a:gd name="T5" fmla="*/ 0 h 1157"/>
              <a:gd name="T6" fmla="*/ 1157 w 2313"/>
              <a:gd name="T7" fmla="*/ 1157 h 1157"/>
              <a:gd name="T8" fmla="*/ 2313 w 2313"/>
              <a:gd name="T9" fmla="*/ 0 h 1157"/>
              <a:gd name="T10" fmla="*/ 1900 w 2313"/>
              <a:gd name="T11" fmla="*/ 0 h 1157"/>
              <a:gd name="T12" fmla="*/ 1157 w 2313"/>
              <a:gd name="T13" fmla="*/ 743 h 1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13" h="1157">
                <a:moveTo>
                  <a:pt x="1157" y="743"/>
                </a:moveTo>
                <a:cubicBezTo>
                  <a:pt x="746" y="743"/>
                  <a:pt x="413" y="410"/>
                  <a:pt x="41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639"/>
                  <a:pt x="518" y="1157"/>
                  <a:pt x="1157" y="1157"/>
                </a:cubicBezTo>
                <a:cubicBezTo>
                  <a:pt x="1795" y="1157"/>
                  <a:pt x="2313" y="639"/>
                  <a:pt x="2313" y="0"/>
                </a:cubicBezTo>
                <a:cubicBezTo>
                  <a:pt x="1900" y="0"/>
                  <a:pt x="1900" y="0"/>
                  <a:pt x="1900" y="0"/>
                </a:cubicBezTo>
                <a:cubicBezTo>
                  <a:pt x="1900" y="410"/>
                  <a:pt x="1567" y="743"/>
                  <a:pt x="1157" y="743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Freeform 51"/>
          <p:cNvSpPr>
            <a:spLocks/>
          </p:cNvSpPr>
          <p:nvPr/>
        </p:nvSpPr>
        <p:spPr bwMode="auto">
          <a:xfrm>
            <a:off x="7039293" y="2435453"/>
            <a:ext cx="2058987" cy="1027113"/>
          </a:xfrm>
          <a:custGeom>
            <a:avLst/>
            <a:gdLst>
              <a:gd name="T0" fmla="*/ 1157 w 2313"/>
              <a:gd name="T1" fmla="*/ 414 h 1157"/>
              <a:gd name="T2" fmla="*/ 414 w 2313"/>
              <a:gd name="T3" fmla="*/ 1157 h 1157"/>
              <a:gd name="T4" fmla="*/ 0 w 2313"/>
              <a:gd name="T5" fmla="*/ 1157 h 1157"/>
              <a:gd name="T6" fmla="*/ 1157 w 2313"/>
              <a:gd name="T7" fmla="*/ 0 h 1157"/>
              <a:gd name="T8" fmla="*/ 2313 w 2313"/>
              <a:gd name="T9" fmla="*/ 1157 h 1157"/>
              <a:gd name="T10" fmla="*/ 1900 w 2313"/>
              <a:gd name="T11" fmla="*/ 1157 h 1157"/>
              <a:gd name="T12" fmla="*/ 1157 w 2313"/>
              <a:gd name="T13" fmla="*/ 414 h 1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13" h="1157">
                <a:moveTo>
                  <a:pt x="1157" y="414"/>
                </a:moveTo>
                <a:cubicBezTo>
                  <a:pt x="746" y="414"/>
                  <a:pt x="414" y="746"/>
                  <a:pt x="414" y="1157"/>
                </a:cubicBezTo>
                <a:cubicBezTo>
                  <a:pt x="0" y="1157"/>
                  <a:pt x="0" y="1157"/>
                  <a:pt x="0" y="1157"/>
                </a:cubicBezTo>
                <a:cubicBezTo>
                  <a:pt x="0" y="518"/>
                  <a:pt x="518" y="0"/>
                  <a:pt x="1157" y="0"/>
                </a:cubicBezTo>
                <a:cubicBezTo>
                  <a:pt x="1796" y="0"/>
                  <a:pt x="2313" y="518"/>
                  <a:pt x="2313" y="1157"/>
                </a:cubicBezTo>
                <a:cubicBezTo>
                  <a:pt x="1900" y="1157"/>
                  <a:pt x="1900" y="1157"/>
                  <a:pt x="1900" y="1157"/>
                </a:cubicBezTo>
                <a:cubicBezTo>
                  <a:pt x="1900" y="746"/>
                  <a:pt x="1567" y="414"/>
                  <a:pt x="1157" y="414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Freeform 53"/>
          <p:cNvSpPr>
            <a:spLocks/>
          </p:cNvSpPr>
          <p:nvPr/>
        </p:nvSpPr>
        <p:spPr bwMode="auto">
          <a:xfrm>
            <a:off x="5347018" y="3462565"/>
            <a:ext cx="2060575" cy="1027113"/>
          </a:xfrm>
          <a:custGeom>
            <a:avLst/>
            <a:gdLst>
              <a:gd name="T0" fmla="*/ 1157 w 2314"/>
              <a:gd name="T1" fmla="*/ 743 h 1157"/>
              <a:gd name="T2" fmla="*/ 414 w 2314"/>
              <a:gd name="T3" fmla="*/ 0 h 1157"/>
              <a:gd name="T4" fmla="*/ 0 w 2314"/>
              <a:gd name="T5" fmla="*/ 0 h 1157"/>
              <a:gd name="T6" fmla="*/ 1157 w 2314"/>
              <a:gd name="T7" fmla="*/ 1157 h 1157"/>
              <a:gd name="T8" fmla="*/ 2314 w 2314"/>
              <a:gd name="T9" fmla="*/ 0 h 1157"/>
              <a:gd name="T10" fmla="*/ 1900 w 2314"/>
              <a:gd name="T11" fmla="*/ 0 h 1157"/>
              <a:gd name="T12" fmla="*/ 1157 w 2314"/>
              <a:gd name="T13" fmla="*/ 743 h 1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14" h="1157">
                <a:moveTo>
                  <a:pt x="1157" y="743"/>
                </a:moveTo>
                <a:cubicBezTo>
                  <a:pt x="747" y="743"/>
                  <a:pt x="414" y="410"/>
                  <a:pt x="414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639"/>
                  <a:pt x="518" y="1157"/>
                  <a:pt x="1157" y="1157"/>
                </a:cubicBezTo>
                <a:cubicBezTo>
                  <a:pt x="1796" y="1157"/>
                  <a:pt x="2314" y="639"/>
                  <a:pt x="2314" y="0"/>
                </a:cubicBezTo>
                <a:cubicBezTo>
                  <a:pt x="1900" y="0"/>
                  <a:pt x="1900" y="0"/>
                  <a:pt x="1900" y="0"/>
                </a:cubicBezTo>
                <a:cubicBezTo>
                  <a:pt x="1900" y="410"/>
                  <a:pt x="1567" y="743"/>
                  <a:pt x="1157" y="743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55"/>
          <p:cNvSpPr>
            <a:spLocks/>
          </p:cNvSpPr>
          <p:nvPr/>
        </p:nvSpPr>
        <p:spPr bwMode="auto">
          <a:xfrm>
            <a:off x="3656331" y="2435453"/>
            <a:ext cx="2058987" cy="1027113"/>
          </a:xfrm>
          <a:custGeom>
            <a:avLst/>
            <a:gdLst>
              <a:gd name="T0" fmla="*/ 1156 w 2313"/>
              <a:gd name="T1" fmla="*/ 414 h 1157"/>
              <a:gd name="T2" fmla="*/ 413 w 2313"/>
              <a:gd name="T3" fmla="*/ 1157 h 1157"/>
              <a:gd name="T4" fmla="*/ 0 w 2313"/>
              <a:gd name="T5" fmla="*/ 1157 h 1157"/>
              <a:gd name="T6" fmla="*/ 1156 w 2313"/>
              <a:gd name="T7" fmla="*/ 0 h 1157"/>
              <a:gd name="T8" fmla="*/ 2313 w 2313"/>
              <a:gd name="T9" fmla="*/ 1157 h 1157"/>
              <a:gd name="T10" fmla="*/ 1899 w 2313"/>
              <a:gd name="T11" fmla="*/ 1157 h 1157"/>
              <a:gd name="T12" fmla="*/ 1156 w 2313"/>
              <a:gd name="T13" fmla="*/ 414 h 1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13" h="1157">
                <a:moveTo>
                  <a:pt x="1156" y="414"/>
                </a:moveTo>
                <a:cubicBezTo>
                  <a:pt x="746" y="414"/>
                  <a:pt x="413" y="746"/>
                  <a:pt x="413" y="1157"/>
                </a:cubicBezTo>
                <a:cubicBezTo>
                  <a:pt x="0" y="1157"/>
                  <a:pt x="0" y="1157"/>
                  <a:pt x="0" y="1157"/>
                </a:cubicBezTo>
                <a:cubicBezTo>
                  <a:pt x="0" y="518"/>
                  <a:pt x="518" y="0"/>
                  <a:pt x="1156" y="0"/>
                </a:cubicBezTo>
                <a:cubicBezTo>
                  <a:pt x="1795" y="0"/>
                  <a:pt x="2313" y="518"/>
                  <a:pt x="2313" y="1157"/>
                </a:cubicBezTo>
                <a:cubicBezTo>
                  <a:pt x="1899" y="1157"/>
                  <a:pt x="1899" y="1157"/>
                  <a:pt x="1899" y="1157"/>
                </a:cubicBezTo>
                <a:cubicBezTo>
                  <a:pt x="1899" y="746"/>
                  <a:pt x="1567" y="414"/>
                  <a:pt x="1156" y="414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56"/>
          <p:cNvSpPr>
            <a:spLocks/>
          </p:cNvSpPr>
          <p:nvPr/>
        </p:nvSpPr>
        <p:spPr bwMode="auto">
          <a:xfrm>
            <a:off x="8729981" y="2435453"/>
            <a:ext cx="2139950" cy="1290638"/>
          </a:xfrm>
          <a:custGeom>
            <a:avLst/>
            <a:gdLst>
              <a:gd name="T0" fmla="*/ 2106 w 2403"/>
              <a:gd name="T1" fmla="*/ 1454 h 1454"/>
              <a:gd name="T2" fmla="*/ 1808 w 2403"/>
              <a:gd name="T3" fmla="*/ 1157 h 1454"/>
              <a:gd name="T4" fmla="*/ 1900 w 2403"/>
              <a:gd name="T5" fmla="*/ 1157 h 1454"/>
              <a:gd name="T6" fmla="*/ 1157 w 2403"/>
              <a:gd name="T7" fmla="*/ 414 h 1454"/>
              <a:gd name="T8" fmla="*/ 413 w 2403"/>
              <a:gd name="T9" fmla="*/ 1157 h 1454"/>
              <a:gd name="T10" fmla="*/ 0 w 2403"/>
              <a:gd name="T11" fmla="*/ 1157 h 1454"/>
              <a:gd name="T12" fmla="*/ 1157 w 2403"/>
              <a:gd name="T13" fmla="*/ 0 h 1454"/>
              <a:gd name="T14" fmla="*/ 2313 w 2403"/>
              <a:gd name="T15" fmla="*/ 1157 h 1454"/>
              <a:gd name="T16" fmla="*/ 2403 w 2403"/>
              <a:gd name="T17" fmla="*/ 1157 h 1454"/>
              <a:gd name="T18" fmla="*/ 2106 w 2403"/>
              <a:gd name="T19" fmla="*/ 1454 h 1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403" h="1454">
                <a:moveTo>
                  <a:pt x="2106" y="1454"/>
                </a:moveTo>
                <a:cubicBezTo>
                  <a:pt x="1808" y="1157"/>
                  <a:pt x="1808" y="1157"/>
                  <a:pt x="1808" y="1157"/>
                </a:cubicBezTo>
                <a:cubicBezTo>
                  <a:pt x="1900" y="1157"/>
                  <a:pt x="1900" y="1157"/>
                  <a:pt x="1900" y="1157"/>
                </a:cubicBezTo>
                <a:cubicBezTo>
                  <a:pt x="1900" y="746"/>
                  <a:pt x="1567" y="414"/>
                  <a:pt x="1157" y="414"/>
                </a:cubicBezTo>
                <a:cubicBezTo>
                  <a:pt x="746" y="414"/>
                  <a:pt x="413" y="746"/>
                  <a:pt x="413" y="1157"/>
                </a:cubicBezTo>
                <a:cubicBezTo>
                  <a:pt x="0" y="1157"/>
                  <a:pt x="0" y="1157"/>
                  <a:pt x="0" y="1157"/>
                </a:cubicBezTo>
                <a:cubicBezTo>
                  <a:pt x="0" y="518"/>
                  <a:pt x="518" y="0"/>
                  <a:pt x="1157" y="0"/>
                </a:cubicBezTo>
                <a:cubicBezTo>
                  <a:pt x="1795" y="0"/>
                  <a:pt x="2313" y="518"/>
                  <a:pt x="2313" y="1157"/>
                </a:cubicBezTo>
                <a:cubicBezTo>
                  <a:pt x="2403" y="1157"/>
                  <a:pt x="2403" y="1157"/>
                  <a:pt x="2403" y="1157"/>
                </a:cubicBezTo>
                <a:lnTo>
                  <a:pt x="2106" y="145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57"/>
          <p:cNvSpPr>
            <a:spLocks/>
          </p:cNvSpPr>
          <p:nvPr/>
        </p:nvSpPr>
        <p:spPr bwMode="auto">
          <a:xfrm>
            <a:off x="7039293" y="3199040"/>
            <a:ext cx="2139950" cy="1290638"/>
          </a:xfrm>
          <a:custGeom>
            <a:avLst/>
            <a:gdLst>
              <a:gd name="T0" fmla="*/ 2106 w 2404"/>
              <a:gd name="T1" fmla="*/ 0 h 1455"/>
              <a:gd name="T2" fmla="*/ 1808 w 2404"/>
              <a:gd name="T3" fmla="*/ 298 h 1455"/>
              <a:gd name="T4" fmla="*/ 1900 w 2404"/>
              <a:gd name="T5" fmla="*/ 298 h 1455"/>
              <a:gd name="T6" fmla="*/ 1157 w 2404"/>
              <a:gd name="T7" fmla="*/ 1041 h 1455"/>
              <a:gd name="T8" fmla="*/ 414 w 2404"/>
              <a:gd name="T9" fmla="*/ 298 h 1455"/>
              <a:gd name="T10" fmla="*/ 0 w 2404"/>
              <a:gd name="T11" fmla="*/ 298 h 1455"/>
              <a:gd name="T12" fmla="*/ 1157 w 2404"/>
              <a:gd name="T13" fmla="*/ 1455 h 1455"/>
              <a:gd name="T14" fmla="*/ 2313 w 2404"/>
              <a:gd name="T15" fmla="*/ 298 h 1455"/>
              <a:gd name="T16" fmla="*/ 2404 w 2404"/>
              <a:gd name="T17" fmla="*/ 298 h 1455"/>
              <a:gd name="T18" fmla="*/ 2106 w 2404"/>
              <a:gd name="T19" fmla="*/ 0 h 1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404" h="1455">
                <a:moveTo>
                  <a:pt x="2106" y="0"/>
                </a:moveTo>
                <a:cubicBezTo>
                  <a:pt x="1808" y="298"/>
                  <a:pt x="1808" y="298"/>
                  <a:pt x="1808" y="298"/>
                </a:cubicBezTo>
                <a:cubicBezTo>
                  <a:pt x="1900" y="298"/>
                  <a:pt x="1900" y="298"/>
                  <a:pt x="1900" y="298"/>
                </a:cubicBezTo>
                <a:cubicBezTo>
                  <a:pt x="1900" y="708"/>
                  <a:pt x="1567" y="1041"/>
                  <a:pt x="1157" y="1041"/>
                </a:cubicBezTo>
                <a:cubicBezTo>
                  <a:pt x="746" y="1041"/>
                  <a:pt x="414" y="708"/>
                  <a:pt x="414" y="298"/>
                </a:cubicBezTo>
                <a:cubicBezTo>
                  <a:pt x="0" y="298"/>
                  <a:pt x="0" y="298"/>
                  <a:pt x="0" y="298"/>
                </a:cubicBezTo>
                <a:cubicBezTo>
                  <a:pt x="0" y="937"/>
                  <a:pt x="518" y="1455"/>
                  <a:pt x="1157" y="1455"/>
                </a:cubicBezTo>
                <a:cubicBezTo>
                  <a:pt x="1796" y="1455"/>
                  <a:pt x="2313" y="937"/>
                  <a:pt x="2313" y="298"/>
                </a:cubicBezTo>
                <a:cubicBezTo>
                  <a:pt x="2404" y="298"/>
                  <a:pt x="2404" y="298"/>
                  <a:pt x="2404" y="298"/>
                </a:cubicBezTo>
                <a:lnTo>
                  <a:pt x="2106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58"/>
          <p:cNvSpPr>
            <a:spLocks/>
          </p:cNvSpPr>
          <p:nvPr/>
        </p:nvSpPr>
        <p:spPr bwMode="auto">
          <a:xfrm>
            <a:off x="5347018" y="2435453"/>
            <a:ext cx="2139950" cy="1290638"/>
          </a:xfrm>
          <a:custGeom>
            <a:avLst/>
            <a:gdLst>
              <a:gd name="T0" fmla="*/ 2106 w 2404"/>
              <a:gd name="T1" fmla="*/ 1454 h 1454"/>
              <a:gd name="T2" fmla="*/ 1809 w 2404"/>
              <a:gd name="T3" fmla="*/ 1157 h 1454"/>
              <a:gd name="T4" fmla="*/ 1900 w 2404"/>
              <a:gd name="T5" fmla="*/ 1157 h 1454"/>
              <a:gd name="T6" fmla="*/ 1157 w 2404"/>
              <a:gd name="T7" fmla="*/ 414 h 1454"/>
              <a:gd name="T8" fmla="*/ 414 w 2404"/>
              <a:gd name="T9" fmla="*/ 1157 h 1454"/>
              <a:gd name="T10" fmla="*/ 0 w 2404"/>
              <a:gd name="T11" fmla="*/ 1157 h 1454"/>
              <a:gd name="T12" fmla="*/ 1157 w 2404"/>
              <a:gd name="T13" fmla="*/ 0 h 1454"/>
              <a:gd name="T14" fmla="*/ 2314 w 2404"/>
              <a:gd name="T15" fmla="*/ 1157 h 1454"/>
              <a:gd name="T16" fmla="*/ 2404 w 2404"/>
              <a:gd name="T17" fmla="*/ 1157 h 1454"/>
              <a:gd name="T18" fmla="*/ 2106 w 2404"/>
              <a:gd name="T19" fmla="*/ 1454 h 1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404" h="1454">
                <a:moveTo>
                  <a:pt x="2106" y="1454"/>
                </a:moveTo>
                <a:cubicBezTo>
                  <a:pt x="1809" y="1157"/>
                  <a:pt x="1809" y="1157"/>
                  <a:pt x="1809" y="1157"/>
                </a:cubicBezTo>
                <a:cubicBezTo>
                  <a:pt x="1900" y="1157"/>
                  <a:pt x="1900" y="1157"/>
                  <a:pt x="1900" y="1157"/>
                </a:cubicBezTo>
                <a:cubicBezTo>
                  <a:pt x="1900" y="746"/>
                  <a:pt x="1567" y="414"/>
                  <a:pt x="1157" y="414"/>
                </a:cubicBezTo>
                <a:cubicBezTo>
                  <a:pt x="747" y="414"/>
                  <a:pt x="414" y="746"/>
                  <a:pt x="414" y="1157"/>
                </a:cubicBezTo>
                <a:cubicBezTo>
                  <a:pt x="0" y="1157"/>
                  <a:pt x="0" y="1157"/>
                  <a:pt x="0" y="1157"/>
                </a:cubicBezTo>
                <a:cubicBezTo>
                  <a:pt x="0" y="518"/>
                  <a:pt x="518" y="0"/>
                  <a:pt x="1157" y="0"/>
                </a:cubicBezTo>
                <a:cubicBezTo>
                  <a:pt x="1796" y="0"/>
                  <a:pt x="2314" y="518"/>
                  <a:pt x="2314" y="1157"/>
                </a:cubicBezTo>
                <a:cubicBezTo>
                  <a:pt x="2404" y="1157"/>
                  <a:pt x="2404" y="1157"/>
                  <a:pt x="2404" y="1157"/>
                </a:cubicBezTo>
                <a:lnTo>
                  <a:pt x="2106" y="145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59"/>
          <p:cNvSpPr>
            <a:spLocks/>
          </p:cNvSpPr>
          <p:nvPr/>
        </p:nvSpPr>
        <p:spPr bwMode="auto">
          <a:xfrm>
            <a:off x="3656331" y="3199040"/>
            <a:ext cx="2139950" cy="1290638"/>
          </a:xfrm>
          <a:custGeom>
            <a:avLst/>
            <a:gdLst>
              <a:gd name="T0" fmla="*/ 2106 w 2403"/>
              <a:gd name="T1" fmla="*/ 0 h 1455"/>
              <a:gd name="T2" fmla="*/ 1808 w 2403"/>
              <a:gd name="T3" fmla="*/ 298 h 1455"/>
              <a:gd name="T4" fmla="*/ 1899 w 2403"/>
              <a:gd name="T5" fmla="*/ 298 h 1455"/>
              <a:gd name="T6" fmla="*/ 1156 w 2403"/>
              <a:gd name="T7" fmla="*/ 1041 h 1455"/>
              <a:gd name="T8" fmla="*/ 413 w 2403"/>
              <a:gd name="T9" fmla="*/ 298 h 1455"/>
              <a:gd name="T10" fmla="*/ 0 w 2403"/>
              <a:gd name="T11" fmla="*/ 298 h 1455"/>
              <a:gd name="T12" fmla="*/ 1156 w 2403"/>
              <a:gd name="T13" fmla="*/ 1455 h 1455"/>
              <a:gd name="T14" fmla="*/ 2313 w 2403"/>
              <a:gd name="T15" fmla="*/ 298 h 1455"/>
              <a:gd name="T16" fmla="*/ 2403 w 2403"/>
              <a:gd name="T17" fmla="*/ 298 h 1455"/>
              <a:gd name="T18" fmla="*/ 2106 w 2403"/>
              <a:gd name="T19" fmla="*/ 0 h 1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403" h="1455">
                <a:moveTo>
                  <a:pt x="2106" y="0"/>
                </a:moveTo>
                <a:cubicBezTo>
                  <a:pt x="1808" y="298"/>
                  <a:pt x="1808" y="298"/>
                  <a:pt x="1808" y="298"/>
                </a:cubicBezTo>
                <a:cubicBezTo>
                  <a:pt x="1899" y="298"/>
                  <a:pt x="1899" y="298"/>
                  <a:pt x="1899" y="298"/>
                </a:cubicBezTo>
                <a:cubicBezTo>
                  <a:pt x="1899" y="708"/>
                  <a:pt x="1567" y="1041"/>
                  <a:pt x="1156" y="1041"/>
                </a:cubicBezTo>
                <a:cubicBezTo>
                  <a:pt x="746" y="1041"/>
                  <a:pt x="413" y="708"/>
                  <a:pt x="413" y="298"/>
                </a:cubicBezTo>
                <a:cubicBezTo>
                  <a:pt x="0" y="298"/>
                  <a:pt x="0" y="298"/>
                  <a:pt x="0" y="298"/>
                </a:cubicBezTo>
                <a:cubicBezTo>
                  <a:pt x="0" y="937"/>
                  <a:pt x="518" y="1455"/>
                  <a:pt x="1156" y="1455"/>
                </a:cubicBezTo>
                <a:cubicBezTo>
                  <a:pt x="1795" y="1455"/>
                  <a:pt x="2313" y="937"/>
                  <a:pt x="2313" y="298"/>
                </a:cubicBezTo>
                <a:cubicBezTo>
                  <a:pt x="2403" y="298"/>
                  <a:pt x="2403" y="298"/>
                  <a:pt x="2403" y="298"/>
                </a:cubicBezTo>
                <a:lnTo>
                  <a:pt x="2106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656331" y="4774080"/>
            <a:ext cx="2585829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200" b="1">
                <a:latin typeface="Montserrat" charset="0"/>
                <a:ea typeface="Montserrat" charset="0"/>
                <a:cs typeface="Montserrat" charset="0"/>
              </a:rPr>
              <a:t>Tittle Here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56331" y="5051079"/>
            <a:ext cx="2585830" cy="8540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latin typeface="Montserrat" charset="0"/>
                <a:ea typeface="Montserrat" charset="0"/>
                <a:cs typeface="Montserrat" charset="0"/>
              </a:rPr>
              <a:t>Lorem ipsum dolor sit amet consectetur adipis ccursus mollis maximus.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83639" y="888125"/>
            <a:ext cx="2585829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200" b="1">
                <a:latin typeface="Montserrat" charset="0"/>
                <a:ea typeface="Montserrat" charset="0"/>
                <a:cs typeface="Montserrat" charset="0"/>
              </a:rPr>
              <a:t>Tittle Here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83639" y="1165124"/>
            <a:ext cx="2585830" cy="8540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latin typeface="Montserrat" charset="0"/>
                <a:ea typeface="Montserrat" charset="0"/>
                <a:cs typeface="Montserrat" charset="0"/>
              </a:rPr>
              <a:t>Lorem ipsum dolor sit amet consectetur adipis ccursus mollis maximus.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754002" y="888125"/>
            <a:ext cx="2585829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200" b="1">
                <a:latin typeface="Montserrat" charset="0"/>
                <a:ea typeface="Montserrat" charset="0"/>
                <a:cs typeface="Montserrat" charset="0"/>
              </a:rPr>
              <a:t>Tittle Here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754002" y="1165124"/>
            <a:ext cx="2585830" cy="8540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latin typeface="Montserrat" charset="0"/>
                <a:ea typeface="Montserrat" charset="0"/>
                <a:cs typeface="Montserrat" charset="0"/>
              </a:rPr>
              <a:t>Lorem ipsum dolor sit amet consectetur adipis ccursus mollis maximus.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099405" y="4774080"/>
            <a:ext cx="2585829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200" b="1">
                <a:latin typeface="Montserrat" charset="0"/>
                <a:ea typeface="Montserrat" charset="0"/>
                <a:cs typeface="Montserrat" charset="0"/>
              </a:rPr>
              <a:t>Tittle Here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99405" y="5051079"/>
            <a:ext cx="2585830" cy="8540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latin typeface="Montserrat" charset="0"/>
                <a:ea typeface="Montserrat" charset="0"/>
                <a:cs typeface="Montserrat" charset="0"/>
              </a:rPr>
              <a:t>Lorem ipsum dolor sit amet consectetur adipis ccursus mollis maximus.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1084812"/>
            <a:ext cx="2490618" cy="4688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 rot="16200000">
            <a:off x="-421908" y="2843097"/>
            <a:ext cx="31585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Our Infographic.</a:t>
            </a:r>
            <a:endParaRPr lang="en-US" sz="36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939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81"/>
          <p:cNvSpPr>
            <a:spLocks/>
          </p:cNvSpPr>
          <p:nvPr/>
        </p:nvSpPr>
        <p:spPr bwMode="auto">
          <a:xfrm flipH="1">
            <a:off x="1014411" y="3266612"/>
            <a:ext cx="4029076" cy="914400"/>
          </a:xfrm>
          <a:custGeom>
            <a:avLst/>
            <a:gdLst>
              <a:gd name="T0" fmla="*/ 560 w 631"/>
              <a:gd name="T1" fmla="*/ 0 h 143"/>
              <a:gd name="T2" fmla="*/ 560 w 631"/>
              <a:gd name="T3" fmla="*/ 0 h 143"/>
              <a:gd name="T4" fmla="*/ 0 w 631"/>
              <a:gd name="T5" fmla="*/ 0 h 143"/>
              <a:gd name="T6" fmla="*/ 0 w 631"/>
              <a:gd name="T7" fmla="*/ 143 h 143"/>
              <a:gd name="T8" fmla="*/ 560 w 631"/>
              <a:gd name="T9" fmla="*/ 143 h 143"/>
              <a:gd name="T10" fmla="*/ 560 w 631"/>
              <a:gd name="T11" fmla="*/ 143 h 143"/>
              <a:gd name="T12" fmla="*/ 631 w 631"/>
              <a:gd name="T13" fmla="*/ 71 h 143"/>
              <a:gd name="T14" fmla="*/ 560 w 631"/>
              <a:gd name="T15" fmla="*/ 0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31" h="143">
                <a:moveTo>
                  <a:pt x="560" y="0"/>
                </a:moveTo>
                <a:cubicBezTo>
                  <a:pt x="560" y="0"/>
                  <a:pt x="560" y="0"/>
                  <a:pt x="56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43"/>
                  <a:pt x="0" y="143"/>
                  <a:pt x="0" y="143"/>
                </a:cubicBezTo>
                <a:cubicBezTo>
                  <a:pt x="560" y="143"/>
                  <a:pt x="560" y="143"/>
                  <a:pt x="560" y="143"/>
                </a:cubicBezTo>
                <a:cubicBezTo>
                  <a:pt x="560" y="143"/>
                  <a:pt x="560" y="143"/>
                  <a:pt x="560" y="143"/>
                </a:cubicBezTo>
                <a:cubicBezTo>
                  <a:pt x="599" y="143"/>
                  <a:pt x="631" y="111"/>
                  <a:pt x="631" y="71"/>
                </a:cubicBezTo>
                <a:cubicBezTo>
                  <a:pt x="631" y="32"/>
                  <a:pt x="599" y="0"/>
                  <a:pt x="560" y="0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211"/>
          <p:cNvSpPr>
            <a:spLocks/>
          </p:cNvSpPr>
          <p:nvPr/>
        </p:nvSpPr>
        <p:spPr bwMode="auto">
          <a:xfrm flipH="1">
            <a:off x="4583112" y="3266612"/>
            <a:ext cx="460375" cy="914400"/>
          </a:xfrm>
          <a:custGeom>
            <a:avLst/>
            <a:gdLst>
              <a:gd name="T0" fmla="*/ 15 w 72"/>
              <a:gd name="T1" fmla="*/ 0 h 143"/>
              <a:gd name="T2" fmla="*/ 0 w 72"/>
              <a:gd name="T3" fmla="*/ 0 h 143"/>
              <a:gd name="T4" fmla="*/ 0 w 72"/>
              <a:gd name="T5" fmla="*/ 143 h 143"/>
              <a:gd name="T6" fmla="*/ 15 w 72"/>
              <a:gd name="T7" fmla="*/ 143 h 143"/>
              <a:gd name="T8" fmla="*/ 66 w 72"/>
              <a:gd name="T9" fmla="*/ 84 h 143"/>
              <a:gd name="T10" fmla="*/ 66 w 72"/>
              <a:gd name="T11" fmla="*/ 58 h 143"/>
              <a:gd name="T12" fmla="*/ 15 w 72"/>
              <a:gd name="T13" fmla="*/ 0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2" h="143">
                <a:moveTo>
                  <a:pt x="15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43"/>
                  <a:pt x="0" y="143"/>
                  <a:pt x="0" y="143"/>
                </a:cubicBezTo>
                <a:cubicBezTo>
                  <a:pt x="15" y="143"/>
                  <a:pt x="15" y="143"/>
                  <a:pt x="15" y="143"/>
                </a:cubicBezTo>
                <a:cubicBezTo>
                  <a:pt x="66" y="84"/>
                  <a:pt x="66" y="84"/>
                  <a:pt x="66" y="84"/>
                </a:cubicBezTo>
                <a:cubicBezTo>
                  <a:pt x="72" y="77"/>
                  <a:pt x="72" y="66"/>
                  <a:pt x="66" y="58"/>
                </a:cubicBezTo>
                <a:cubicBezTo>
                  <a:pt x="15" y="0"/>
                  <a:pt x="15" y="0"/>
                  <a:pt x="15" y="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212"/>
          <p:cNvSpPr>
            <a:spLocks/>
          </p:cNvSpPr>
          <p:nvPr/>
        </p:nvSpPr>
        <p:spPr bwMode="auto">
          <a:xfrm flipH="1">
            <a:off x="4194175" y="3266612"/>
            <a:ext cx="612775" cy="914400"/>
          </a:xfrm>
          <a:custGeom>
            <a:avLst/>
            <a:gdLst>
              <a:gd name="T0" fmla="*/ 137 w 386"/>
              <a:gd name="T1" fmla="*/ 0 h 576"/>
              <a:gd name="T2" fmla="*/ 0 w 386"/>
              <a:gd name="T3" fmla="*/ 0 h 576"/>
              <a:gd name="T4" fmla="*/ 254 w 386"/>
              <a:gd name="T5" fmla="*/ 286 h 576"/>
              <a:gd name="T6" fmla="*/ 0 w 386"/>
              <a:gd name="T7" fmla="*/ 576 h 576"/>
              <a:gd name="T8" fmla="*/ 137 w 386"/>
              <a:gd name="T9" fmla="*/ 576 h 576"/>
              <a:gd name="T10" fmla="*/ 386 w 386"/>
              <a:gd name="T11" fmla="*/ 286 h 576"/>
              <a:gd name="T12" fmla="*/ 137 w 386"/>
              <a:gd name="T13" fmla="*/ 0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6" h="576">
                <a:moveTo>
                  <a:pt x="137" y="0"/>
                </a:moveTo>
                <a:lnTo>
                  <a:pt x="0" y="0"/>
                </a:lnTo>
                <a:lnTo>
                  <a:pt x="254" y="286"/>
                </a:lnTo>
                <a:lnTo>
                  <a:pt x="0" y="576"/>
                </a:lnTo>
                <a:lnTo>
                  <a:pt x="137" y="576"/>
                </a:lnTo>
                <a:lnTo>
                  <a:pt x="386" y="286"/>
                </a:lnTo>
                <a:lnTo>
                  <a:pt x="13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213"/>
          <p:cNvSpPr>
            <a:spLocks/>
          </p:cNvSpPr>
          <p:nvPr/>
        </p:nvSpPr>
        <p:spPr bwMode="auto">
          <a:xfrm flipH="1">
            <a:off x="4194175" y="3266612"/>
            <a:ext cx="612775" cy="914400"/>
          </a:xfrm>
          <a:custGeom>
            <a:avLst/>
            <a:gdLst>
              <a:gd name="T0" fmla="*/ 137 w 386"/>
              <a:gd name="T1" fmla="*/ 0 h 576"/>
              <a:gd name="T2" fmla="*/ 0 w 386"/>
              <a:gd name="T3" fmla="*/ 0 h 576"/>
              <a:gd name="T4" fmla="*/ 254 w 386"/>
              <a:gd name="T5" fmla="*/ 286 h 576"/>
              <a:gd name="T6" fmla="*/ 0 w 386"/>
              <a:gd name="T7" fmla="*/ 576 h 576"/>
              <a:gd name="T8" fmla="*/ 137 w 386"/>
              <a:gd name="T9" fmla="*/ 576 h 576"/>
              <a:gd name="T10" fmla="*/ 386 w 386"/>
              <a:gd name="T11" fmla="*/ 286 h 576"/>
              <a:gd name="T12" fmla="*/ 137 w 386"/>
              <a:gd name="T13" fmla="*/ 0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6" h="576">
                <a:moveTo>
                  <a:pt x="137" y="0"/>
                </a:moveTo>
                <a:lnTo>
                  <a:pt x="0" y="0"/>
                </a:lnTo>
                <a:lnTo>
                  <a:pt x="254" y="286"/>
                </a:lnTo>
                <a:lnTo>
                  <a:pt x="0" y="576"/>
                </a:lnTo>
                <a:lnTo>
                  <a:pt x="137" y="576"/>
                </a:lnTo>
                <a:lnTo>
                  <a:pt x="386" y="286"/>
                </a:lnTo>
                <a:lnTo>
                  <a:pt x="13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214"/>
          <p:cNvSpPr>
            <a:spLocks/>
          </p:cNvSpPr>
          <p:nvPr/>
        </p:nvSpPr>
        <p:spPr bwMode="auto">
          <a:xfrm flipH="1">
            <a:off x="4633912" y="3203112"/>
            <a:ext cx="1284288" cy="1041400"/>
          </a:xfrm>
          <a:custGeom>
            <a:avLst/>
            <a:gdLst>
              <a:gd name="T0" fmla="*/ 0 w 201"/>
              <a:gd name="T1" fmla="*/ 17 h 163"/>
              <a:gd name="T2" fmla="*/ 0 w 201"/>
              <a:gd name="T3" fmla="*/ 145 h 163"/>
              <a:gd name="T4" fmla="*/ 17 w 201"/>
              <a:gd name="T5" fmla="*/ 163 h 163"/>
              <a:gd name="T6" fmla="*/ 126 w 201"/>
              <a:gd name="T7" fmla="*/ 163 h 163"/>
              <a:gd name="T8" fmla="*/ 139 w 201"/>
              <a:gd name="T9" fmla="*/ 157 h 163"/>
              <a:gd name="T10" fmla="*/ 195 w 201"/>
              <a:gd name="T11" fmla="*/ 93 h 163"/>
              <a:gd name="T12" fmla="*/ 195 w 201"/>
              <a:gd name="T13" fmla="*/ 70 h 163"/>
              <a:gd name="T14" fmla="*/ 139 w 201"/>
              <a:gd name="T15" fmla="*/ 6 h 163"/>
              <a:gd name="T16" fmla="*/ 126 w 201"/>
              <a:gd name="T17" fmla="*/ 0 h 163"/>
              <a:gd name="T18" fmla="*/ 17 w 201"/>
              <a:gd name="T19" fmla="*/ 0 h 163"/>
              <a:gd name="T20" fmla="*/ 0 w 201"/>
              <a:gd name="T21" fmla="*/ 1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1" h="163">
                <a:moveTo>
                  <a:pt x="0" y="17"/>
                </a:moveTo>
                <a:cubicBezTo>
                  <a:pt x="0" y="145"/>
                  <a:pt x="0" y="145"/>
                  <a:pt x="0" y="145"/>
                </a:cubicBezTo>
                <a:cubicBezTo>
                  <a:pt x="0" y="155"/>
                  <a:pt x="8" y="163"/>
                  <a:pt x="17" y="163"/>
                </a:cubicBezTo>
                <a:cubicBezTo>
                  <a:pt x="126" y="163"/>
                  <a:pt x="126" y="163"/>
                  <a:pt x="126" y="163"/>
                </a:cubicBezTo>
                <a:cubicBezTo>
                  <a:pt x="131" y="163"/>
                  <a:pt x="136" y="161"/>
                  <a:pt x="139" y="157"/>
                </a:cubicBezTo>
                <a:cubicBezTo>
                  <a:pt x="195" y="93"/>
                  <a:pt x="195" y="93"/>
                  <a:pt x="195" y="93"/>
                </a:cubicBezTo>
                <a:cubicBezTo>
                  <a:pt x="201" y="86"/>
                  <a:pt x="201" y="76"/>
                  <a:pt x="195" y="70"/>
                </a:cubicBezTo>
                <a:cubicBezTo>
                  <a:pt x="139" y="6"/>
                  <a:pt x="139" y="6"/>
                  <a:pt x="139" y="6"/>
                </a:cubicBezTo>
                <a:cubicBezTo>
                  <a:pt x="136" y="2"/>
                  <a:pt x="131" y="0"/>
                  <a:pt x="126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8" y="0"/>
                  <a:pt x="0" y="8"/>
                  <a:pt x="0" y="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215"/>
          <p:cNvSpPr>
            <a:spLocks/>
          </p:cNvSpPr>
          <p:nvPr/>
        </p:nvSpPr>
        <p:spPr bwMode="auto">
          <a:xfrm flipH="1">
            <a:off x="4251325" y="3203112"/>
            <a:ext cx="669925" cy="1041400"/>
          </a:xfrm>
          <a:custGeom>
            <a:avLst/>
            <a:gdLst>
              <a:gd name="T0" fmla="*/ 133 w 422"/>
              <a:gd name="T1" fmla="*/ 0 h 656"/>
              <a:gd name="T2" fmla="*/ 0 w 422"/>
              <a:gd name="T3" fmla="*/ 0 h 656"/>
              <a:gd name="T4" fmla="*/ 285 w 422"/>
              <a:gd name="T5" fmla="*/ 326 h 656"/>
              <a:gd name="T6" fmla="*/ 0 w 422"/>
              <a:gd name="T7" fmla="*/ 656 h 656"/>
              <a:gd name="T8" fmla="*/ 133 w 422"/>
              <a:gd name="T9" fmla="*/ 656 h 656"/>
              <a:gd name="T10" fmla="*/ 422 w 422"/>
              <a:gd name="T11" fmla="*/ 326 h 656"/>
              <a:gd name="T12" fmla="*/ 133 w 422"/>
              <a:gd name="T13" fmla="*/ 0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2" h="656">
                <a:moveTo>
                  <a:pt x="133" y="0"/>
                </a:moveTo>
                <a:lnTo>
                  <a:pt x="0" y="0"/>
                </a:lnTo>
                <a:lnTo>
                  <a:pt x="285" y="326"/>
                </a:lnTo>
                <a:lnTo>
                  <a:pt x="0" y="656"/>
                </a:lnTo>
                <a:lnTo>
                  <a:pt x="133" y="656"/>
                </a:lnTo>
                <a:lnTo>
                  <a:pt x="422" y="326"/>
                </a:lnTo>
                <a:lnTo>
                  <a:pt x="13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81"/>
          <p:cNvSpPr>
            <a:spLocks/>
          </p:cNvSpPr>
          <p:nvPr/>
        </p:nvSpPr>
        <p:spPr bwMode="auto">
          <a:xfrm>
            <a:off x="7175500" y="3266612"/>
            <a:ext cx="4029076" cy="914400"/>
          </a:xfrm>
          <a:custGeom>
            <a:avLst/>
            <a:gdLst>
              <a:gd name="T0" fmla="*/ 560 w 631"/>
              <a:gd name="T1" fmla="*/ 0 h 143"/>
              <a:gd name="T2" fmla="*/ 560 w 631"/>
              <a:gd name="T3" fmla="*/ 0 h 143"/>
              <a:gd name="T4" fmla="*/ 0 w 631"/>
              <a:gd name="T5" fmla="*/ 0 h 143"/>
              <a:gd name="T6" fmla="*/ 0 w 631"/>
              <a:gd name="T7" fmla="*/ 143 h 143"/>
              <a:gd name="T8" fmla="*/ 560 w 631"/>
              <a:gd name="T9" fmla="*/ 143 h 143"/>
              <a:gd name="T10" fmla="*/ 560 w 631"/>
              <a:gd name="T11" fmla="*/ 143 h 143"/>
              <a:gd name="T12" fmla="*/ 631 w 631"/>
              <a:gd name="T13" fmla="*/ 71 h 143"/>
              <a:gd name="T14" fmla="*/ 560 w 631"/>
              <a:gd name="T15" fmla="*/ 0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31" h="143">
                <a:moveTo>
                  <a:pt x="560" y="0"/>
                </a:moveTo>
                <a:cubicBezTo>
                  <a:pt x="560" y="0"/>
                  <a:pt x="560" y="0"/>
                  <a:pt x="56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43"/>
                  <a:pt x="0" y="143"/>
                  <a:pt x="0" y="143"/>
                </a:cubicBezTo>
                <a:cubicBezTo>
                  <a:pt x="560" y="143"/>
                  <a:pt x="560" y="143"/>
                  <a:pt x="560" y="143"/>
                </a:cubicBezTo>
                <a:cubicBezTo>
                  <a:pt x="560" y="143"/>
                  <a:pt x="560" y="143"/>
                  <a:pt x="560" y="143"/>
                </a:cubicBezTo>
                <a:cubicBezTo>
                  <a:pt x="599" y="143"/>
                  <a:pt x="631" y="111"/>
                  <a:pt x="631" y="71"/>
                </a:cubicBezTo>
                <a:cubicBezTo>
                  <a:pt x="631" y="32"/>
                  <a:pt x="599" y="0"/>
                  <a:pt x="560" y="0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211"/>
          <p:cNvSpPr>
            <a:spLocks/>
          </p:cNvSpPr>
          <p:nvPr/>
        </p:nvSpPr>
        <p:spPr bwMode="auto">
          <a:xfrm>
            <a:off x="7175500" y="3266612"/>
            <a:ext cx="460375" cy="914400"/>
          </a:xfrm>
          <a:custGeom>
            <a:avLst/>
            <a:gdLst>
              <a:gd name="T0" fmla="*/ 15 w 72"/>
              <a:gd name="T1" fmla="*/ 0 h 143"/>
              <a:gd name="T2" fmla="*/ 0 w 72"/>
              <a:gd name="T3" fmla="*/ 0 h 143"/>
              <a:gd name="T4" fmla="*/ 0 w 72"/>
              <a:gd name="T5" fmla="*/ 143 h 143"/>
              <a:gd name="T6" fmla="*/ 15 w 72"/>
              <a:gd name="T7" fmla="*/ 143 h 143"/>
              <a:gd name="T8" fmla="*/ 66 w 72"/>
              <a:gd name="T9" fmla="*/ 84 h 143"/>
              <a:gd name="T10" fmla="*/ 66 w 72"/>
              <a:gd name="T11" fmla="*/ 58 h 143"/>
              <a:gd name="T12" fmla="*/ 15 w 72"/>
              <a:gd name="T13" fmla="*/ 0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2" h="143">
                <a:moveTo>
                  <a:pt x="15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43"/>
                  <a:pt x="0" y="143"/>
                  <a:pt x="0" y="143"/>
                </a:cubicBezTo>
                <a:cubicBezTo>
                  <a:pt x="15" y="143"/>
                  <a:pt x="15" y="143"/>
                  <a:pt x="15" y="143"/>
                </a:cubicBezTo>
                <a:cubicBezTo>
                  <a:pt x="66" y="84"/>
                  <a:pt x="66" y="84"/>
                  <a:pt x="66" y="84"/>
                </a:cubicBezTo>
                <a:cubicBezTo>
                  <a:pt x="72" y="77"/>
                  <a:pt x="72" y="66"/>
                  <a:pt x="66" y="58"/>
                </a:cubicBezTo>
                <a:cubicBezTo>
                  <a:pt x="15" y="0"/>
                  <a:pt x="15" y="0"/>
                  <a:pt x="15" y="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212"/>
          <p:cNvSpPr>
            <a:spLocks/>
          </p:cNvSpPr>
          <p:nvPr/>
        </p:nvSpPr>
        <p:spPr bwMode="auto">
          <a:xfrm>
            <a:off x="7412037" y="3266612"/>
            <a:ext cx="612775" cy="914400"/>
          </a:xfrm>
          <a:custGeom>
            <a:avLst/>
            <a:gdLst>
              <a:gd name="T0" fmla="*/ 137 w 386"/>
              <a:gd name="T1" fmla="*/ 0 h 576"/>
              <a:gd name="T2" fmla="*/ 0 w 386"/>
              <a:gd name="T3" fmla="*/ 0 h 576"/>
              <a:gd name="T4" fmla="*/ 254 w 386"/>
              <a:gd name="T5" fmla="*/ 286 h 576"/>
              <a:gd name="T6" fmla="*/ 0 w 386"/>
              <a:gd name="T7" fmla="*/ 576 h 576"/>
              <a:gd name="T8" fmla="*/ 137 w 386"/>
              <a:gd name="T9" fmla="*/ 576 h 576"/>
              <a:gd name="T10" fmla="*/ 386 w 386"/>
              <a:gd name="T11" fmla="*/ 286 h 576"/>
              <a:gd name="T12" fmla="*/ 137 w 386"/>
              <a:gd name="T13" fmla="*/ 0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6" h="576">
                <a:moveTo>
                  <a:pt x="137" y="0"/>
                </a:moveTo>
                <a:lnTo>
                  <a:pt x="0" y="0"/>
                </a:lnTo>
                <a:lnTo>
                  <a:pt x="254" y="286"/>
                </a:lnTo>
                <a:lnTo>
                  <a:pt x="0" y="576"/>
                </a:lnTo>
                <a:lnTo>
                  <a:pt x="137" y="576"/>
                </a:lnTo>
                <a:lnTo>
                  <a:pt x="386" y="286"/>
                </a:lnTo>
                <a:lnTo>
                  <a:pt x="13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213"/>
          <p:cNvSpPr>
            <a:spLocks/>
          </p:cNvSpPr>
          <p:nvPr/>
        </p:nvSpPr>
        <p:spPr bwMode="auto">
          <a:xfrm>
            <a:off x="7412037" y="3266612"/>
            <a:ext cx="612775" cy="914400"/>
          </a:xfrm>
          <a:custGeom>
            <a:avLst/>
            <a:gdLst>
              <a:gd name="T0" fmla="*/ 137 w 386"/>
              <a:gd name="T1" fmla="*/ 0 h 576"/>
              <a:gd name="T2" fmla="*/ 0 w 386"/>
              <a:gd name="T3" fmla="*/ 0 h 576"/>
              <a:gd name="T4" fmla="*/ 254 w 386"/>
              <a:gd name="T5" fmla="*/ 286 h 576"/>
              <a:gd name="T6" fmla="*/ 0 w 386"/>
              <a:gd name="T7" fmla="*/ 576 h 576"/>
              <a:gd name="T8" fmla="*/ 137 w 386"/>
              <a:gd name="T9" fmla="*/ 576 h 576"/>
              <a:gd name="T10" fmla="*/ 386 w 386"/>
              <a:gd name="T11" fmla="*/ 286 h 576"/>
              <a:gd name="T12" fmla="*/ 137 w 386"/>
              <a:gd name="T13" fmla="*/ 0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6" h="576">
                <a:moveTo>
                  <a:pt x="137" y="0"/>
                </a:moveTo>
                <a:lnTo>
                  <a:pt x="0" y="0"/>
                </a:lnTo>
                <a:lnTo>
                  <a:pt x="254" y="286"/>
                </a:lnTo>
                <a:lnTo>
                  <a:pt x="0" y="576"/>
                </a:lnTo>
                <a:lnTo>
                  <a:pt x="137" y="576"/>
                </a:lnTo>
                <a:lnTo>
                  <a:pt x="386" y="286"/>
                </a:lnTo>
                <a:lnTo>
                  <a:pt x="13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214"/>
          <p:cNvSpPr>
            <a:spLocks/>
          </p:cNvSpPr>
          <p:nvPr/>
        </p:nvSpPr>
        <p:spPr bwMode="auto">
          <a:xfrm>
            <a:off x="6300787" y="3203112"/>
            <a:ext cx="1284288" cy="1041400"/>
          </a:xfrm>
          <a:custGeom>
            <a:avLst/>
            <a:gdLst>
              <a:gd name="T0" fmla="*/ 0 w 201"/>
              <a:gd name="T1" fmla="*/ 17 h 163"/>
              <a:gd name="T2" fmla="*/ 0 w 201"/>
              <a:gd name="T3" fmla="*/ 145 h 163"/>
              <a:gd name="T4" fmla="*/ 17 w 201"/>
              <a:gd name="T5" fmla="*/ 163 h 163"/>
              <a:gd name="T6" fmla="*/ 126 w 201"/>
              <a:gd name="T7" fmla="*/ 163 h 163"/>
              <a:gd name="T8" fmla="*/ 139 w 201"/>
              <a:gd name="T9" fmla="*/ 157 h 163"/>
              <a:gd name="T10" fmla="*/ 195 w 201"/>
              <a:gd name="T11" fmla="*/ 93 h 163"/>
              <a:gd name="T12" fmla="*/ 195 w 201"/>
              <a:gd name="T13" fmla="*/ 70 h 163"/>
              <a:gd name="T14" fmla="*/ 139 w 201"/>
              <a:gd name="T15" fmla="*/ 6 h 163"/>
              <a:gd name="T16" fmla="*/ 126 w 201"/>
              <a:gd name="T17" fmla="*/ 0 h 163"/>
              <a:gd name="T18" fmla="*/ 17 w 201"/>
              <a:gd name="T19" fmla="*/ 0 h 163"/>
              <a:gd name="T20" fmla="*/ 0 w 201"/>
              <a:gd name="T21" fmla="*/ 1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1" h="163">
                <a:moveTo>
                  <a:pt x="0" y="17"/>
                </a:moveTo>
                <a:cubicBezTo>
                  <a:pt x="0" y="145"/>
                  <a:pt x="0" y="145"/>
                  <a:pt x="0" y="145"/>
                </a:cubicBezTo>
                <a:cubicBezTo>
                  <a:pt x="0" y="155"/>
                  <a:pt x="8" y="163"/>
                  <a:pt x="17" y="163"/>
                </a:cubicBezTo>
                <a:cubicBezTo>
                  <a:pt x="126" y="163"/>
                  <a:pt x="126" y="163"/>
                  <a:pt x="126" y="163"/>
                </a:cubicBezTo>
                <a:cubicBezTo>
                  <a:pt x="131" y="163"/>
                  <a:pt x="136" y="161"/>
                  <a:pt x="139" y="157"/>
                </a:cubicBezTo>
                <a:cubicBezTo>
                  <a:pt x="195" y="93"/>
                  <a:pt x="195" y="93"/>
                  <a:pt x="195" y="93"/>
                </a:cubicBezTo>
                <a:cubicBezTo>
                  <a:pt x="201" y="86"/>
                  <a:pt x="201" y="76"/>
                  <a:pt x="195" y="70"/>
                </a:cubicBezTo>
                <a:cubicBezTo>
                  <a:pt x="139" y="6"/>
                  <a:pt x="139" y="6"/>
                  <a:pt x="139" y="6"/>
                </a:cubicBezTo>
                <a:cubicBezTo>
                  <a:pt x="136" y="2"/>
                  <a:pt x="131" y="0"/>
                  <a:pt x="126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8" y="0"/>
                  <a:pt x="0" y="8"/>
                  <a:pt x="0" y="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215"/>
          <p:cNvSpPr>
            <a:spLocks/>
          </p:cNvSpPr>
          <p:nvPr/>
        </p:nvSpPr>
        <p:spPr bwMode="auto">
          <a:xfrm>
            <a:off x="7297737" y="3203112"/>
            <a:ext cx="669925" cy="1041400"/>
          </a:xfrm>
          <a:custGeom>
            <a:avLst/>
            <a:gdLst>
              <a:gd name="T0" fmla="*/ 133 w 422"/>
              <a:gd name="T1" fmla="*/ 0 h 656"/>
              <a:gd name="T2" fmla="*/ 0 w 422"/>
              <a:gd name="T3" fmla="*/ 0 h 656"/>
              <a:gd name="T4" fmla="*/ 285 w 422"/>
              <a:gd name="T5" fmla="*/ 326 h 656"/>
              <a:gd name="T6" fmla="*/ 0 w 422"/>
              <a:gd name="T7" fmla="*/ 656 h 656"/>
              <a:gd name="T8" fmla="*/ 133 w 422"/>
              <a:gd name="T9" fmla="*/ 656 h 656"/>
              <a:gd name="T10" fmla="*/ 422 w 422"/>
              <a:gd name="T11" fmla="*/ 326 h 656"/>
              <a:gd name="T12" fmla="*/ 133 w 422"/>
              <a:gd name="T13" fmla="*/ 0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2" h="656">
                <a:moveTo>
                  <a:pt x="133" y="0"/>
                </a:moveTo>
                <a:lnTo>
                  <a:pt x="0" y="0"/>
                </a:lnTo>
                <a:lnTo>
                  <a:pt x="285" y="326"/>
                </a:lnTo>
                <a:lnTo>
                  <a:pt x="0" y="656"/>
                </a:lnTo>
                <a:lnTo>
                  <a:pt x="133" y="656"/>
                </a:lnTo>
                <a:lnTo>
                  <a:pt x="422" y="326"/>
                </a:lnTo>
                <a:lnTo>
                  <a:pt x="13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181"/>
          <p:cNvSpPr>
            <a:spLocks/>
          </p:cNvSpPr>
          <p:nvPr/>
        </p:nvSpPr>
        <p:spPr bwMode="auto">
          <a:xfrm flipH="1">
            <a:off x="1014411" y="1958512"/>
            <a:ext cx="4029076" cy="914400"/>
          </a:xfrm>
          <a:custGeom>
            <a:avLst/>
            <a:gdLst>
              <a:gd name="T0" fmla="*/ 560 w 631"/>
              <a:gd name="T1" fmla="*/ 0 h 143"/>
              <a:gd name="T2" fmla="*/ 560 w 631"/>
              <a:gd name="T3" fmla="*/ 0 h 143"/>
              <a:gd name="T4" fmla="*/ 0 w 631"/>
              <a:gd name="T5" fmla="*/ 0 h 143"/>
              <a:gd name="T6" fmla="*/ 0 w 631"/>
              <a:gd name="T7" fmla="*/ 143 h 143"/>
              <a:gd name="T8" fmla="*/ 560 w 631"/>
              <a:gd name="T9" fmla="*/ 143 h 143"/>
              <a:gd name="T10" fmla="*/ 560 w 631"/>
              <a:gd name="T11" fmla="*/ 143 h 143"/>
              <a:gd name="T12" fmla="*/ 631 w 631"/>
              <a:gd name="T13" fmla="*/ 71 h 143"/>
              <a:gd name="T14" fmla="*/ 560 w 631"/>
              <a:gd name="T15" fmla="*/ 0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31" h="143">
                <a:moveTo>
                  <a:pt x="560" y="0"/>
                </a:moveTo>
                <a:cubicBezTo>
                  <a:pt x="560" y="0"/>
                  <a:pt x="560" y="0"/>
                  <a:pt x="56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43"/>
                  <a:pt x="0" y="143"/>
                  <a:pt x="0" y="143"/>
                </a:cubicBezTo>
                <a:cubicBezTo>
                  <a:pt x="560" y="143"/>
                  <a:pt x="560" y="143"/>
                  <a:pt x="560" y="143"/>
                </a:cubicBezTo>
                <a:cubicBezTo>
                  <a:pt x="560" y="143"/>
                  <a:pt x="560" y="143"/>
                  <a:pt x="560" y="143"/>
                </a:cubicBezTo>
                <a:cubicBezTo>
                  <a:pt x="599" y="143"/>
                  <a:pt x="631" y="111"/>
                  <a:pt x="631" y="71"/>
                </a:cubicBezTo>
                <a:cubicBezTo>
                  <a:pt x="631" y="32"/>
                  <a:pt x="599" y="0"/>
                  <a:pt x="560" y="0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211"/>
          <p:cNvSpPr>
            <a:spLocks/>
          </p:cNvSpPr>
          <p:nvPr/>
        </p:nvSpPr>
        <p:spPr bwMode="auto">
          <a:xfrm flipH="1">
            <a:off x="4583112" y="1958512"/>
            <a:ext cx="460375" cy="914400"/>
          </a:xfrm>
          <a:custGeom>
            <a:avLst/>
            <a:gdLst>
              <a:gd name="T0" fmla="*/ 15 w 72"/>
              <a:gd name="T1" fmla="*/ 0 h 143"/>
              <a:gd name="T2" fmla="*/ 0 w 72"/>
              <a:gd name="T3" fmla="*/ 0 h 143"/>
              <a:gd name="T4" fmla="*/ 0 w 72"/>
              <a:gd name="T5" fmla="*/ 143 h 143"/>
              <a:gd name="T6" fmla="*/ 15 w 72"/>
              <a:gd name="T7" fmla="*/ 143 h 143"/>
              <a:gd name="T8" fmla="*/ 66 w 72"/>
              <a:gd name="T9" fmla="*/ 84 h 143"/>
              <a:gd name="T10" fmla="*/ 66 w 72"/>
              <a:gd name="T11" fmla="*/ 58 h 143"/>
              <a:gd name="T12" fmla="*/ 15 w 72"/>
              <a:gd name="T13" fmla="*/ 0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2" h="143">
                <a:moveTo>
                  <a:pt x="15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43"/>
                  <a:pt x="0" y="143"/>
                  <a:pt x="0" y="143"/>
                </a:cubicBezTo>
                <a:cubicBezTo>
                  <a:pt x="15" y="143"/>
                  <a:pt x="15" y="143"/>
                  <a:pt x="15" y="143"/>
                </a:cubicBezTo>
                <a:cubicBezTo>
                  <a:pt x="66" y="84"/>
                  <a:pt x="66" y="84"/>
                  <a:pt x="66" y="84"/>
                </a:cubicBezTo>
                <a:cubicBezTo>
                  <a:pt x="72" y="77"/>
                  <a:pt x="72" y="66"/>
                  <a:pt x="66" y="58"/>
                </a:cubicBezTo>
                <a:cubicBezTo>
                  <a:pt x="15" y="0"/>
                  <a:pt x="15" y="0"/>
                  <a:pt x="15" y="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212"/>
          <p:cNvSpPr>
            <a:spLocks/>
          </p:cNvSpPr>
          <p:nvPr/>
        </p:nvSpPr>
        <p:spPr bwMode="auto">
          <a:xfrm flipH="1">
            <a:off x="4194175" y="1958512"/>
            <a:ext cx="612775" cy="914400"/>
          </a:xfrm>
          <a:custGeom>
            <a:avLst/>
            <a:gdLst>
              <a:gd name="T0" fmla="*/ 137 w 386"/>
              <a:gd name="T1" fmla="*/ 0 h 576"/>
              <a:gd name="T2" fmla="*/ 0 w 386"/>
              <a:gd name="T3" fmla="*/ 0 h 576"/>
              <a:gd name="T4" fmla="*/ 254 w 386"/>
              <a:gd name="T5" fmla="*/ 286 h 576"/>
              <a:gd name="T6" fmla="*/ 0 w 386"/>
              <a:gd name="T7" fmla="*/ 576 h 576"/>
              <a:gd name="T8" fmla="*/ 137 w 386"/>
              <a:gd name="T9" fmla="*/ 576 h 576"/>
              <a:gd name="T10" fmla="*/ 386 w 386"/>
              <a:gd name="T11" fmla="*/ 286 h 576"/>
              <a:gd name="T12" fmla="*/ 137 w 386"/>
              <a:gd name="T13" fmla="*/ 0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6" h="576">
                <a:moveTo>
                  <a:pt x="137" y="0"/>
                </a:moveTo>
                <a:lnTo>
                  <a:pt x="0" y="0"/>
                </a:lnTo>
                <a:lnTo>
                  <a:pt x="254" y="286"/>
                </a:lnTo>
                <a:lnTo>
                  <a:pt x="0" y="576"/>
                </a:lnTo>
                <a:lnTo>
                  <a:pt x="137" y="576"/>
                </a:lnTo>
                <a:lnTo>
                  <a:pt x="386" y="286"/>
                </a:lnTo>
                <a:lnTo>
                  <a:pt x="13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213"/>
          <p:cNvSpPr>
            <a:spLocks/>
          </p:cNvSpPr>
          <p:nvPr/>
        </p:nvSpPr>
        <p:spPr bwMode="auto">
          <a:xfrm flipH="1">
            <a:off x="4194175" y="1958512"/>
            <a:ext cx="612775" cy="914400"/>
          </a:xfrm>
          <a:custGeom>
            <a:avLst/>
            <a:gdLst>
              <a:gd name="T0" fmla="*/ 137 w 386"/>
              <a:gd name="T1" fmla="*/ 0 h 576"/>
              <a:gd name="T2" fmla="*/ 0 w 386"/>
              <a:gd name="T3" fmla="*/ 0 h 576"/>
              <a:gd name="T4" fmla="*/ 254 w 386"/>
              <a:gd name="T5" fmla="*/ 286 h 576"/>
              <a:gd name="T6" fmla="*/ 0 w 386"/>
              <a:gd name="T7" fmla="*/ 576 h 576"/>
              <a:gd name="T8" fmla="*/ 137 w 386"/>
              <a:gd name="T9" fmla="*/ 576 h 576"/>
              <a:gd name="T10" fmla="*/ 386 w 386"/>
              <a:gd name="T11" fmla="*/ 286 h 576"/>
              <a:gd name="T12" fmla="*/ 137 w 386"/>
              <a:gd name="T13" fmla="*/ 0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6" h="576">
                <a:moveTo>
                  <a:pt x="137" y="0"/>
                </a:moveTo>
                <a:lnTo>
                  <a:pt x="0" y="0"/>
                </a:lnTo>
                <a:lnTo>
                  <a:pt x="254" y="286"/>
                </a:lnTo>
                <a:lnTo>
                  <a:pt x="0" y="576"/>
                </a:lnTo>
                <a:lnTo>
                  <a:pt x="137" y="576"/>
                </a:lnTo>
                <a:lnTo>
                  <a:pt x="386" y="286"/>
                </a:lnTo>
                <a:lnTo>
                  <a:pt x="13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214"/>
          <p:cNvSpPr>
            <a:spLocks/>
          </p:cNvSpPr>
          <p:nvPr/>
        </p:nvSpPr>
        <p:spPr bwMode="auto">
          <a:xfrm flipH="1">
            <a:off x="4633912" y="1895012"/>
            <a:ext cx="1284288" cy="1041400"/>
          </a:xfrm>
          <a:custGeom>
            <a:avLst/>
            <a:gdLst>
              <a:gd name="T0" fmla="*/ 0 w 201"/>
              <a:gd name="T1" fmla="*/ 17 h 163"/>
              <a:gd name="T2" fmla="*/ 0 w 201"/>
              <a:gd name="T3" fmla="*/ 145 h 163"/>
              <a:gd name="T4" fmla="*/ 17 w 201"/>
              <a:gd name="T5" fmla="*/ 163 h 163"/>
              <a:gd name="T6" fmla="*/ 126 w 201"/>
              <a:gd name="T7" fmla="*/ 163 h 163"/>
              <a:gd name="T8" fmla="*/ 139 w 201"/>
              <a:gd name="T9" fmla="*/ 157 h 163"/>
              <a:gd name="T10" fmla="*/ 195 w 201"/>
              <a:gd name="T11" fmla="*/ 93 h 163"/>
              <a:gd name="T12" fmla="*/ 195 w 201"/>
              <a:gd name="T13" fmla="*/ 70 h 163"/>
              <a:gd name="T14" fmla="*/ 139 w 201"/>
              <a:gd name="T15" fmla="*/ 6 h 163"/>
              <a:gd name="T16" fmla="*/ 126 w 201"/>
              <a:gd name="T17" fmla="*/ 0 h 163"/>
              <a:gd name="T18" fmla="*/ 17 w 201"/>
              <a:gd name="T19" fmla="*/ 0 h 163"/>
              <a:gd name="T20" fmla="*/ 0 w 201"/>
              <a:gd name="T21" fmla="*/ 1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1" h="163">
                <a:moveTo>
                  <a:pt x="0" y="17"/>
                </a:moveTo>
                <a:cubicBezTo>
                  <a:pt x="0" y="145"/>
                  <a:pt x="0" y="145"/>
                  <a:pt x="0" y="145"/>
                </a:cubicBezTo>
                <a:cubicBezTo>
                  <a:pt x="0" y="155"/>
                  <a:pt x="8" y="163"/>
                  <a:pt x="17" y="163"/>
                </a:cubicBezTo>
                <a:cubicBezTo>
                  <a:pt x="126" y="163"/>
                  <a:pt x="126" y="163"/>
                  <a:pt x="126" y="163"/>
                </a:cubicBezTo>
                <a:cubicBezTo>
                  <a:pt x="131" y="163"/>
                  <a:pt x="136" y="161"/>
                  <a:pt x="139" y="157"/>
                </a:cubicBezTo>
                <a:cubicBezTo>
                  <a:pt x="195" y="93"/>
                  <a:pt x="195" y="93"/>
                  <a:pt x="195" y="93"/>
                </a:cubicBezTo>
                <a:cubicBezTo>
                  <a:pt x="201" y="86"/>
                  <a:pt x="201" y="76"/>
                  <a:pt x="195" y="70"/>
                </a:cubicBezTo>
                <a:cubicBezTo>
                  <a:pt x="139" y="6"/>
                  <a:pt x="139" y="6"/>
                  <a:pt x="139" y="6"/>
                </a:cubicBezTo>
                <a:cubicBezTo>
                  <a:pt x="136" y="2"/>
                  <a:pt x="131" y="0"/>
                  <a:pt x="126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8" y="0"/>
                  <a:pt x="0" y="8"/>
                  <a:pt x="0" y="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215"/>
          <p:cNvSpPr>
            <a:spLocks/>
          </p:cNvSpPr>
          <p:nvPr/>
        </p:nvSpPr>
        <p:spPr bwMode="auto">
          <a:xfrm flipH="1">
            <a:off x="4251325" y="1895012"/>
            <a:ext cx="669925" cy="1041400"/>
          </a:xfrm>
          <a:custGeom>
            <a:avLst/>
            <a:gdLst>
              <a:gd name="T0" fmla="*/ 133 w 422"/>
              <a:gd name="T1" fmla="*/ 0 h 656"/>
              <a:gd name="T2" fmla="*/ 0 w 422"/>
              <a:gd name="T3" fmla="*/ 0 h 656"/>
              <a:gd name="T4" fmla="*/ 285 w 422"/>
              <a:gd name="T5" fmla="*/ 326 h 656"/>
              <a:gd name="T6" fmla="*/ 0 w 422"/>
              <a:gd name="T7" fmla="*/ 656 h 656"/>
              <a:gd name="T8" fmla="*/ 133 w 422"/>
              <a:gd name="T9" fmla="*/ 656 h 656"/>
              <a:gd name="T10" fmla="*/ 422 w 422"/>
              <a:gd name="T11" fmla="*/ 326 h 656"/>
              <a:gd name="T12" fmla="*/ 133 w 422"/>
              <a:gd name="T13" fmla="*/ 0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2" h="656">
                <a:moveTo>
                  <a:pt x="133" y="0"/>
                </a:moveTo>
                <a:lnTo>
                  <a:pt x="0" y="0"/>
                </a:lnTo>
                <a:lnTo>
                  <a:pt x="285" y="326"/>
                </a:lnTo>
                <a:lnTo>
                  <a:pt x="0" y="656"/>
                </a:lnTo>
                <a:lnTo>
                  <a:pt x="133" y="656"/>
                </a:lnTo>
                <a:lnTo>
                  <a:pt x="422" y="326"/>
                </a:lnTo>
                <a:lnTo>
                  <a:pt x="13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181"/>
          <p:cNvSpPr>
            <a:spLocks/>
          </p:cNvSpPr>
          <p:nvPr/>
        </p:nvSpPr>
        <p:spPr bwMode="auto">
          <a:xfrm>
            <a:off x="7175500" y="1958512"/>
            <a:ext cx="4029076" cy="914400"/>
          </a:xfrm>
          <a:custGeom>
            <a:avLst/>
            <a:gdLst>
              <a:gd name="T0" fmla="*/ 560 w 631"/>
              <a:gd name="T1" fmla="*/ 0 h 143"/>
              <a:gd name="T2" fmla="*/ 560 w 631"/>
              <a:gd name="T3" fmla="*/ 0 h 143"/>
              <a:gd name="T4" fmla="*/ 0 w 631"/>
              <a:gd name="T5" fmla="*/ 0 h 143"/>
              <a:gd name="T6" fmla="*/ 0 w 631"/>
              <a:gd name="T7" fmla="*/ 143 h 143"/>
              <a:gd name="T8" fmla="*/ 560 w 631"/>
              <a:gd name="T9" fmla="*/ 143 h 143"/>
              <a:gd name="T10" fmla="*/ 560 w 631"/>
              <a:gd name="T11" fmla="*/ 143 h 143"/>
              <a:gd name="T12" fmla="*/ 631 w 631"/>
              <a:gd name="T13" fmla="*/ 71 h 143"/>
              <a:gd name="T14" fmla="*/ 560 w 631"/>
              <a:gd name="T15" fmla="*/ 0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31" h="143">
                <a:moveTo>
                  <a:pt x="560" y="0"/>
                </a:moveTo>
                <a:cubicBezTo>
                  <a:pt x="560" y="0"/>
                  <a:pt x="560" y="0"/>
                  <a:pt x="56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43"/>
                  <a:pt x="0" y="143"/>
                  <a:pt x="0" y="143"/>
                </a:cubicBezTo>
                <a:cubicBezTo>
                  <a:pt x="560" y="143"/>
                  <a:pt x="560" y="143"/>
                  <a:pt x="560" y="143"/>
                </a:cubicBezTo>
                <a:cubicBezTo>
                  <a:pt x="560" y="143"/>
                  <a:pt x="560" y="143"/>
                  <a:pt x="560" y="143"/>
                </a:cubicBezTo>
                <a:cubicBezTo>
                  <a:pt x="599" y="143"/>
                  <a:pt x="631" y="111"/>
                  <a:pt x="631" y="71"/>
                </a:cubicBezTo>
                <a:cubicBezTo>
                  <a:pt x="631" y="32"/>
                  <a:pt x="599" y="0"/>
                  <a:pt x="560" y="0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211"/>
          <p:cNvSpPr>
            <a:spLocks/>
          </p:cNvSpPr>
          <p:nvPr/>
        </p:nvSpPr>
        <p:spPr bwMode="auto">
          <a:xfrm>
            <a:off x="7175500" y="1958512"/>
            <a:ext cx="460375" cy="914400"/>
          </a:xfrm>
          <a:custGeom>
            <a:avLst/>
            <a:gdLst>
              <a:gd name="T0" fmla="*/ 15 w 72"/>
              <a:gd name="T1" fmla="*/ 0 h 143"/>
              <a:gd name="T2" fmla="*/ 0 w 72"/>
              <a:gd name="T3" fmla="*/ 0 h 143"/>
              <a:gd name="T4" fmla="*/ 0 w 72"/>
              <a:gd name="T5" fmla="*/ 143 h 143"/>
              <a:gd name="T6" fmla="*/ 15 w 72"/>
              <a:gd name="T7" fmla="*/ 143 h 143"/>
              <a:gd name="T8" fmla="*/ 66 w 72"/>
              <a:gd name="T9" fmla="*/ 84 h 143"/>
              <a:gd name="T10" fmla="*/ 66 w 72"/>
              <a:gd name="T11" fmla="*/ 58 h 143"/>
              <a:gd name="T12" fmla="*/ 15 w 72"/>
              <a:gd name="T13" fmla="*/ 0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2" h="143">
                <a:moveTo>
                  <a:pt x="15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43"/>
                  <a:pt x="0" y="143"/>
                  <a:pt x="0" y="143"/>
                </a:cubicBezTo>
                <a:cubicBezTo>
                  <a:pt x="15" y="143"/>
                  <a:pt x="15" y="143"/>
                  <a:pt x="15" y="143"/>
                </a:cubicBezTo>
                <a:cubicBezTo>
                  <a:pt x="66" y="84"/>
                  <a:pt x="66" y="84"/>
                  <a:pt x="66" y="84"/>
                </a:cubicBezTo>
                <a:cubicBezTo>
                  <a:pt x="72" y="77"/>
                  <a:pt x="72" y="66"/>
                  <a:pt x="66" y="58"/>
                </a:cubicBezTo>
                <a:cubicBezTo>
                  <a:pt x="15" y="0"/>
                  <a:pt x="15" y="0"/>
                  <a:pt x="15" y="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212"/>
          <p:cNvSpPr>
            <a:spLocks/>
          </p:cNvSpPr>
          <p:nvPr/>
        </p:nvSpPr>
        <p:spPr bwMode="auto">
          <a:xfrm>
            <a:off x="7412037" y="1958512"/>
            <a:ext cx="612775" cy="914400"/>
          </a:xfrm>
          <a:custGeom>
            <a:avLst/>
            <a:gdLst>
              <a:gd name="T0" fmla="*/ 137 w 386"/>
              <a:gd name="T1" fmla="*/ 0 h 576"/>
              <a:gd name="T2" fmla="*/ 0 w 386"/>
              <a:gd name="T3" fmla="*/ 0 h 576"/>
              <a:gd name="T4" fmla="*/ 254 w 386"/>
              <a:gd name="T5" fmla="*/ 286 h 576"/>
              <a:gd name="T6" fmla="*/ 0 w 386"/>
              <a:gd name="T7" fmla="*/ 576 h 576"/>
              <a:gd name="T8" fmla="*/ 137 w 386"/>
              <a:gd name="T9" fmla="*/ 576 h 576"/>
              <a:gd name="T10" fmla="*/ 386 w 386"/>
              <a:gd name="T11" fmla="*/ 286 h 576"/>
              <a:gd name="T12" fmla="*/ 137 w 386"/>
              <a:gd name="T13" fmla="*/ 0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6" h="576">
                <a:moveTo>
                  <a:pt x="137" y="0"/>
                </a:moveTo>
                <a:lnTo>
                  <a:pt x="0" y="0"/>
                </a:lnTo>
                <a:lnTo>
                  <a:pt x="254" y="286"/>
                </a:lnTo>
                <a:lnTo>
                  <a:pt x="0" y="576"/>
                </a:lnTo>
                <a:lnTo>
                  <a:pt x="137" y="576"/>
                </a:lnTo>
                <a:lnTo>
                  <a:pt x="386" y="286"/>
                </a:lnTo>
                <a:lnTo>
                  <a:pt x="13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213"/>
          <p:cNvSpPr>
            <a:spLocks/>
          </p:cNvSpPr>
          <p:nvPr/>
        </p:nvSpPr>
        <p:spPr bwMode="auto">
          <a:xfrm>
            <a:off x="7412037" y="1958512"/>
            <a:ext cx="612775" cy="914400"/>
          </a:xfrm>
          <a:custGeom>
            <a:avLst/>
            <a:gdLst>
              <a:gd name="T0" fmla="*/ 137 w 386"/>
              <a:gd name="T1" fmla="*/ 0 h 576"/>
              <a:gd name="T2" fmla="*/ 0 w 386"/>
              <a:gd name="T3" fmla="*/ 0 h 576"/>
              <a:gd name="T4" fmla="*/ 254 w 386"/>
              <a:gd name="T5" fmla="*/ 286 h 576"/>
              <a:gd name="T6" fmla="*/ 0 w 386"/>
              <a:gd name="T7" fmla="*/ 576 h 576"/>
              <a:gd name="T8" fmla="*/ 137 w 386"/>
              <a:gd name="T9" fmla="*/ 576 h 576"/>
              <a:gd name="T10" fmla="*/ 386 w 386"/>
              <a:gd name="T11" fmla="*/ 286 h 576"/>
              <a:gd name="T12" fmla="*/ 137 w 386"/>
              <a:gd name="T13" fmla="*/ 0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6" h="576">
                <a:moveTo>
                  <a:pt x="137" y="0"/>
                </a:moveTo>
                <a:lnTo>
                  <a:pt x="0" y="0"/>
                </a:lnTo>
                <a:lnTo>
                  <a:pt x="254" y="286"/>
                </a:lnTo>
                <a:lnTo>
                  <a:pt x="0" y="576"/>
                </a:lnTo>
                <a:lnTo>
                  <a:pt x="137" y="576"/>
                </a:lnTo>
                <a:lnTo>
                  <a:pt x="386" y="286"/>
                </a:lnTo>
                <a:lnTo>
                  <a:pt x="13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214"/>
          <p:cNvSpPr>
            <a:spLocks/>
          </p:cNvSpPr>
          <p:nvPr/>
        </p:nvSpPr>
        <p:spPr bwMode="auto">
          <a:xfrm>
            <a:off x="6300787" y="1895012"/>
            <a:ext cx="1284288" cy="1041400"/>
          </a:xfrm>
          <a:custGeom>
            <a:avLst/>
            <a:gdLst>
              <a:gd name="T0" fmla="*/ 0 w 201"/>
              <a:gd name="T1" fmla="*/ 17 h 163"/>
              <a:gd name="T2" fmla="*/ 0 w 201"/>
              <a:gd name="T3" fmla="*/ 145 h 163"/>
              <a:gd name="T4" fmla="*/ 17 w 201"/>
              <a:gd name="T5" fmla="*/ 163 h 163"/>
              <a:gd name="T6" fmla="*/ 126 w 201"/>
              <a:gd name="T7" fmla="*/ 163 h 163"/>
              <a:gd name="T8" fmla="*/ 139 w 201"/>
              <a:gd name="T9" fmla="*/ 157 h 163"/>
              <a:gd name="T10" fmla="*/ 195 w 201"/>
              <a:gd name="T11" fmla="*/ 93 h 163"/>
              <a:gd name="T12" fmla="*/ 195 w 201"/>
              <a:gd name="T13" fmla="*/ 70 h 163"/>
              <a:gd name="T14" fmla="*/ 139 w 201"/>
              <a:gd name="T15" fmla="*/ 6 h 163"/>
              <a:gd name="T16" fmla="*/ 126 w 201"/>
              <a:gd name="T17" fmla="*/ 0 h 163"/>
              <a:gd name="T18" fmla="*/ 17 w 201"/>
              <a:gd name="T19" fmla="*/ 0 h 163"/>
              <a:gd name="T20" fmla="*/ 0 w 201"/>
              <a:gd name="T21" fmla="*/ 1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1" h="163">
                <a:moveTo>
                  <a:pt x="0" y="17"/>
                </a:moveTo>
                <a:cubicBezTo>
                  <a:pt x="0" y="145"/>
                  <a:pt x="0" y="145"/>
                  <a:pt x="0" y="145"/>
                </a:cubicBezTo>
                <a:cubicBezTo>
                  <a:pt x="0" y="155"/>
                  <a:pt x="8" y="163"/>
                  <a:pt x="17" y="163"/>
                </a:cubicBezTo>
                <a:cubicBezTo>
                  <a:pt x="126" y="163"/>
                  <a:pt x="126" y="163"/>
                  <a:pt x="126" y="163"/>
                </a:cubicBezTo>
                <a:cubicBezTo>
                  <a:pt x="131" y="163"/>
                  <a:pt x="136" y="161"/>
                  <a:pt x="139" y="157"/>
                </a:cubicBezTo>
                <a:cubicBezTo>
                  <a:pt x="195" y="93"/>
                  <a:pt x="195" y="93"/>
                  <a:pt x="195" y="93"/>
                </a:cubicBezTo>
                <a:cubicBezTo>
                  <a:pt x="201" y="86"/>
                  <a:pt x="201" y="76"/>
                  <a:pt x="195" y="70"/>
                </a:cubicBezTo>
                <a:cubicBezTo>
                  <a:pt x="139" y="6"/>
                  <a:pt x="139" y="6"/>
                  <a:pt x="139" y="6"/>
                </a:cubicBezTo>
                <a:cubicBezTo>
                  <a:pt x="136" y="2"/>
                  <a:pt x="131" y="0"/>
                  <a:pt x="126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8" y="0"/>
                  <a:pt x="0" y="8"/>
                  <a:pt x="0" y="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215"/>
          <p:cNvSpPr>
            <a:spLocks/>
          </p:cNvSpPr>
          <p:nvPr/>
        </p:nvSpPr>
        <p:spPr bwMode="auto">
          <a:xfrm>
            <a:off x="7297737" y="1895012"/>
            <a:ext cx="669925" cy="1041400"/>
          </a:xfrm>
          <a:custGeom>
            <a:avLst/>
            <a:gdLst>
              <a:gd name="T0" fmla="*/ 133 w 422"/>
              <a:gd name="T1" fmla="*/ 0 h 656"/>
              <a:gd name="T2" fmla="*/ 0 w 422"/>
              <a:gd name="T3" fmla="*/ 0 h 656"/>
              <a:gd name="T4" fmla="*/ 285 w 422"/>
              <a:gd name="T5" fmla="*/ 326 h 656"/>
              <a:gd name="T6" fmla="*/ 0 w 422"/>
              <a:gd name="T7" fmla="*/ 656 h 656"/>
              <a:gd name="T8" fmla="*/ 133 w 422"/>
              <a:gd name="T9" fmla="*/ 656 h 656"/>
              <a:gd name="T10" fmla="*/ 422 w 422"/>
              <a:gd name="T11" fmla="*/ 326 h 656"/>
              <a:gd name="T12" fmla="*/ 133 w 422"/>
              <a:gd name="T13" fmla="*/ 0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2" h="656">
                <a:moveTo>
                  <a:pt x="133" y="0"/>
                </a:moveTo>
                <a:lnTo>
                  <a:pt x="0" y="0"/>
                </a:lnTo>
                <a:lnTo>
                  <a:pt x="285" y="326"/>
                </a:lnTo>
                <a:lnTo>
                  <a:pt x="0" y="656"/>
                </a:lnTo>
                <a:lnTo>
                  <a:pt x="133" y="656"/>
                </a:lnTo>
                <a:lnTo>
                  <a:pt x="422" y="326"/>
                </a:lnTo>
                <a:lnTo>
                  <a:pt x="13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5232752" y="3458230"/>
            <a:ext cx="386644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>
                <a:ln w="0"/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3</a:t>
            </a:r>
            <a:endParaRPr lang="en-US" sz="2800" b="0" cap="none" spc="0">
              <a:ln w="0"/>
              <a:solidFill>
                <a:schemeClr val="bg2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576502" y="3413779"/>
            <a:ext cx="421910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>
                <a:ln w="0"/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4</a:t>
            </a:r>
            <a:endParaRPr lang="en-US" sz="2800" b="0" cap="none" spc="0">
              <a:ln w="0"/>
              <a:solidFill>
                <a:schemeClr val="bg2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274275" y="2146955"/>
            <a:ext cx="314510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>
                <a:ln w="0"/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1</a:t>
            </a:r>
            <a:endParaRPr lang="en-US" sz="2800" b="0" cap="none" spc="0">
              <a:ln w="0"/>
              <a:solidFill>
                <a:schemeClr val="bg2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598789" y="2102504"/>
            <a:ext cx="388248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>
                <a:ln w="0"/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2</a:t>
            </a:r>
            <a:endParaRPr lang="en-US" sz="2800" b="0" cap="none" spc="0">
              <a:ln w="0"/>
              <a:solidFill>
                <a:schemeClr val="bg2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040291" y="2040643"/>
            <a:ext cx="2570731" cy="2616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100" b="1"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Tittle Here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040291" y="2243482"/>
            <a:ext cx="2570731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900"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Lorem ipsum dolor sit amet, consectetur adipis ccursus mollis maxi mus.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040291" y="3348193"/>
            <a:ext cx="2570731" cy="2616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100" b="1"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Tittle Here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040291" y="3551032"/>
            <a:ext cx="2570731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900"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Lorem ipsum dolor sit amet, consectetur adipis ccursus mollis maxi mus.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619250" y="3331700"/>
            <a:ext cx="2570731" cy="2616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sz="1100" b="1"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Tittle Here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619250" y="3534539"/>
            <a:ext cx="2570731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900"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Lorem ipsum dolor sit amet, consectetur adipis ccursus mollis maxi mus.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639448" y="2035507"/>
            <a:ext cx="2570731" cy="2616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sz="1100" b="1"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Tittle Here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639448" y="2238346"/>
            <a:ext cx="2570731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900"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Lorem ipsum dolor sit amet, consectetur adipis ccursus mollis maxi mus.</a:t>
            </a:r>
          </a:p>
        </p:txBody>
      </p:sp>
      <p:sp>
        <p:nvSpPr>
          <p:cNvPr id="69" name="Freeform 181"/>
          <p:cNvSpPr>
            <a:spLocks/>
          </p:cNvSpPr>
          <p:nvPr/>
        </p:nvSpPr>
        <p:spPr bwMode="auto">
          <a:xfrm flipH="1">
            <a:off x="1014411" y="4638212"/>
            <a:ext cx="4029076" cy="914400"/>
          </a:xfrm>
          <a:custGeom>
            <a:avLst/>
            <a:gdLst>
              <a:gd name="T0" fmla="*/ 560 w 631"/>
              <a:gd name="T1" fmla="*/ 0 h 143"/>
              <a:gd name="T2" fmla="*/ 560 w 631"/>
              <a:gd name="T3" fmla="*/ 0 h 143"/>
              <a:gd name="T4" fmla="*/ 0 w 631"/>
              <a:gd name="T5" fmla="*/ 0 h 143"/>
              <a:gd name="T6" fmla="*/ 0 w 631"/>
              <a:gd name="T7" fmla="*/ 143 h 143"/>
              <a:gd name="T8" fmla="*/ 560 w 631"/>
              <a:gd name="T9" fmla="*/ 143 h 143"/>
              <a:gd name="T10" fmla="*/ 560 w 631"/>
              <a:gd name="T11" fmla="*/ 143 h 143"/>
              <a:gd name="T12" fmla="*/ 631 w 631"/>
              <a:gd name="T13" fmla="*/ 71 h 143"/>
              <a:gd name="T14" fmla="*/ 560 w 631"/>
              <a:gd name="T15" fmla="*/ 0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31" h="143">
                <a:moveTo>
                  <a:pt x="560" y="0"/>
                </a:moveTo>
                <a:cubicBezTo>
                  <a:pt x="560" y="0"/>
                  <a:pt x="560" y="0"/>
                  <a:pt x="56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43"/>
                  <a:pt x="0" y="143"/>
                  <a:pt x="0" y="143"/>
                </a:cubicBezTo>
                <a:cubicBezTo>
                  <a:pt x="560" y="143"/>
                  <a:pt x="560" y="143"/>
                  <a:pt x="560" y="143"/>
                </a:cubicBezTo>
                <a:cubicBezTo>
                  <a:pt x="560" y="143"/>
                  <a:pt x="560" y="143"/>
                  <a:pt x="560" y="143"/>
                </a:cubicBezTo>
                <a:cubicBezTo>
                  <a:pt x="599" y="143"/>
                  <a:pt x="631" y="111"/>
                  <a:pt x="631" y="71"/>
                </a:cubicBezTo>
                <a:cubicBezTo>
                  <a:pt x="631" y="32"/>
                  <a:pt x="599" y="0"/>
                  <a:pt x="560" y="0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211"/>
          <p:cNvSpPr>
            <a:spLocks/>
          </p:cNvSpPr>
          <p:nvPr/>
        </p:nvSpPr>
        <p:spPr bwMode="auto">
          <a:xfrm flipH="1">
            <a:off x="4583112" y="4638212"/>
            <a:ext cx="460375" cy="914400"/>
          </a:xfrm>
          <a:custGeom>
            <a:avLst/>
            <a:gdLst>
              <a:gd name="T0" fmla="*/ 15 w 72"/>
              <a:gd name="T1" fmla="*/ 0 h 143"/>
              <a:gd name="T2" fmla="*/ 0 w 72"/>
              <a:gd name="T3" fmla="*/ 0 h 143"/>
              <a:gd name="T4" fmla="*/ 0 w 72"/>
              <a:gd name="T5" fmla="*/ 143 h 143"/>
              <a:gd name="T6" fmla="*/ 15 w 72"/>
              <a:gd name="T7" fmla="*/ 143 h 143"/>
              <a:gd name="T8" fmla="*/ 66 w 72"/>
              <a:gd name="T9" fmla="*/ 84 h 143"/>
              <a:gd name="T10" fmla="*/ 66 w 72"/>
              <a:gd name="T11" fmla="*/ 58 h 143"/>
              <a:gd name="T12" fmla="*/ 15 w 72"/>
              <a:gd name="T13" fmla="*/ 0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2" h="143">
                <a:moveTo>
                  <a:pt x="15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43"/>
                  <a:pt x="0" y="143"/>
                  <a:pt x="0" y="143"/>
                </a:cubicBezTo>
                <a:cubicBezTo>
                  <a:pt x="15" y="143"/>
                  <a:pt x="15" y="143"/>
                  <a:pt x="15" y="143"/>
                </a:cubicBezTo>
                <a:cubicBezTo>
                  <a:pt x="66" y="84"/>
                  <a:pt x="66" y="84"/>
                  <a:pt x="66" y="84"/>
                </a:cubicBezTo>
                <a:cubicBezTo>
                  <a:pt x="72" y="77"/>
                  <a:pt x="72" y="66"/>
                  <a:pt x="66" y="58"/>
                </a:cubicBezTo>
                <a:cubicBezTo>
                  <a:pt x="15" y="0"/>
                  <a:pt x="15" y="0"/>
                  <a:pt x="15" y="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212"/>
          <p:cNvSpPr>
            <a:spLocks/>
          </p:cNvSpPr>
          <p:nvPr/>
        </p:nvSpPr>
        <p:spPr bwMode="auto">
          <a:xfrm flipH="1">
            <a:off x="4194175" y="4638212"/>
            <a:ext cx="612775" cy="914400"/>
          </a:xfrm>
          <a:custGeom>
            <a:avLst/>
            <a:gdLst>
              <a:gd name="T0" fmla="*/ 137 w 386"/>
              <a:gd name="T1" fmla="*/ 0 h 576"/>
              <a:gd name="T2" fmla="*/ 0 w 386"/>
              <a:gd name="T3" fmla="*/ 0 h 576"/>
              <a:gd name="T4" fmla="*/ 254 w 386"/>
              <a:gd name="T5" fmla="*/ 286 h 576"/>
              <a:gd name="T6" fmla="*/ 0 w 386"/>
              <a:gd name="T7" fmla="*/ 576 h 576"/>
              <a:gd name="T8" fmla="*/ 137 w 386"/>
              <a:gd name="T9" fmla="*/ 576 h 576"/>
              <a:gd name="T10" fmla="*/ 386 w 386"/>
              <a:gd name="T11" fmla="*/ 286 h 576"/>
              <a:gd name="T12" fmla="*/ 137 w 386"/>
              <a:gd name="T13" fmla="*/ 0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6" h="576">
                <a:moveTo>
                  <a:pt x="137" y="0"/>
                </a:moveTo>
                <a:lnTo>
                  <a:pt x="0" y="0"/>
                </a:lnTo>
                <a:lnTo>
                  <a:pt x="254" y="286"/>
                </a:lnTo>
                <a:lnTo>
                  <a:pt x="0" y="576"/>
                </a:lnTo>
                <a:lnTo>
                  <a:pt x="137" y="576"/>
                </a:lnTo>
                <a:lnTo>
                  <a:pt x="386" y="286"/>
                </a:lnTo>
                <a:lnTo>
                  <a:pt x="13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213"/>
          <p:cNvSpPr>
            <a:spLocks/>
          </p:cNvSpPr>
          <p:nvPr/>
        </p:nvSpPr>
        <p:spPr bwMode="auto">
          <a:xfrm flipH="1">
            <a:off x="4194175" y="4638212"/>
            <a:ext cx="612775" cy="914400"/>
          </a:xfrm>
          <a:custGeom>
            <a:avLst/>
            <a:gdLst>
              <a:gd name="T0" fmla="*/ 137 w 386"/>
              <a:gd name="T1" fmla="*/ 0 h 576"/>
              <a:gd name="T2" fmla="*/ 0 w 386"/>
              <a:gd name="T3" fmla="*/ 0 h 576"/>
              <a:gd name="T4" fmla="*/ 254 w 386"/>
              <a:gd name="T5" fmla="*/ 286 h 576"/>
              <a:gd name="T6" fmla="*/ 0 w 386"/>
              <a:gd name="T7" fmla="*/ 576 h 576"/>
              <a:gd name="T8" fmla="*/ 137 w 386"/>
              <a:gd name="T9" fmla="*/ 576 h 576"/>
              <a:gd name="T10" fmla="*/ 386 w 386"/>
              <a:gd name="T11" fmla="*/ 286 h 576"/>
              <a:gd name="T12" fmla="*/ 137 w 386"/>
              <a:gd name="T13" fmla="*/ 0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6" h="576">
                <a:moveTo>
                  <a:pt x="137" y="0"/>
                </a:moveTo>
                <a:lnTo>
                  <a:pt x="0" y="0"/>
                </a:lnTo>
                <a:lnTo>
                  <a:pt x="254" y="286"/>
                </a:lnTo>
                <a:lnTo>
                  <a:pt x="0" y="576"/>
                </a:lnTo>
                <a:lnTo>
                  <a:pt x="137" y="576"/>
                </a:lnTo>
                <a:lnTo>
                  <a:pt x="386" y="286"/>
                </a:lnTo>
                <a:lnTo>
                  <a:pt x="13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214"/>
          <p:cNvSpPr>
            <a:spLocks/>
          </p:cNvSpPr>
          <p:nvPr/>
        </p:nvSpPr>
        <p:spPr bwMode="auto">
          <a:xfrm flipH="1">
            <a:off x="4633912" y="4574712"/>
            <a:ext cx="1284288" cy="1041400"/>
          </a:xfrm>
          <a:custGeom>
            <a:avLst/>
            <a:gdLst>
              <a:gd name="T0" fmla="*/ 0 w 201"/>
              <a:gd name="T1" fmla="*/ 17 h 163"/>
              <a:gd name="T2" fmla="*/ 0 w 201"/>
              <a:gd name="T3" fmla="*/ 145 h 163"/>
              <a:gd name="T4" fmla="*/ 17 w 201"/>
              <a:gd name="T5" fmla="*/ 163 h 163"/>
              <a:gd name="T6" fmla="*/ 126 w 201"/>
              <a:gd name="T7" fmla="*/ 163 h 163"/>
              <a:gd name="T8" fmla="*/ 139 w 201"/>
              <a:gd name="T9" fmla="*/ 157 h 163"/>
              <a:gd name="T10" fmla="*/ 195 w 201"/>
              <a:gd name="T11" fmla="*/ 93 h 163"/>
              <a:gd name="T12" fmla="*/ 195 w 201"/>
              <a:gd name="T13" fmla="*/ 70 h 163"/>
              <a:gd name="T14" fmla="*/ 139 w 201"/>
              <a:gd name="T15" fmla="*/ 6 h 163"/>
              <a:gd name="T16" fmla="*/ 126 w 201"/>
              <a:gd name="T17" fmla="*/ 0 h 163"/>
              <a:gd name="T18" fmla="*/ 17 w 201"/>
              <a:gd name="T19" fmla="*/ 0 h 163"/>
              <a:gd name="T20" fmla="*/ 0 w 201"/>
              <a:gd name="T21" fmla="*/ 1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1" h="163">
                <a:moveTo>
                  <a:pt x="0" y="17"/>
                </a:moveTo>
                <a:cubicBezTo>
                  <a:pt x="0" y="145"/>
                  <a:pt x="0" y="145"/>
                  <a:pt x="0" y="145"/>
                </a:cubicBezTo>
                <a:cubicBezTo>
                  <a:pt x="0" y="155"/>
                  <a:pt x="8" y="163"/>
                  <a:pt x="17" y="163"/>
                </a:cubicBezTo>
                <a:cubicBezTo>
                  <a:pt x="126" y="163"/>
                  <a:pt x="126" y="163"/>
                  <a:pt x="126" y="163"/>
                </a:cubicBezTo>
                <a:cubicBezTo>
                  <a:pt x="131" y="163"/>
                  <a:pt x="136" y="161"/>
                  <a:pt x="139" y="157"/>
                </a:cubicBezTo>
                <a:cubicBezTo>
                  <a:pt x="195" y="93"/>
                  <a:pt x="195" y="93"/>
                  <a:pt x="195" y="93"/>
                </a:cubicBezTo>
                <a:cubicBezTo>
                  <a:pt x="201" y="86"/>
                  <a:pt x="201" y="76"/>
                  <a:pt x="195" y="70"/>
                </a:cubicBezTo>
                <a:cubicBezTo>
                  <a:pt x="139" y="6"/>
                  <a:pt x="139" y="6"/>
                  <a:pt x="139" y="6"/>
                </a:cubicBezTo>
                <a:cubicBezTo>
                  <a:pt x="136" y="2"/>
                  <a:pt x="131" y="0"/>
                  <a:pt x="126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8" y="0"/>
                  <a:pt x="0" y="8"/>
                  <a:pt x="0" y="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Freeform 215"/>
          <p:cNvSpPr>
            <a:spLocks/>
          </p:cNvSpPr>
          <p:nvPr/>
        </p:nvSpPr>
        <p:spPr bwMode="auto">
          <a:xfrm flipH="1">
            <a:off x="4251325" y="4574712"/>
            <a:ext cx="669925" cy="1041400"/>
          </a:xfrm>
          <a:custGeom>
            <a:avLst/>
            <a:gdLst>
              <a:gd name="T0" fmla="*/ 133 w 422"/>
              <a:gd name="T1" fmla="*/ 0 h 656"/>
              <a:gd name="T2" fmla="*/ 0 w 422"/>
              <a:gd name="T3" fmla="*/ 0 h 656"/>
              <a:gd name="T4" fmla="*/ 285 w 422"/>
              <a:gd name="T5" fmla="*/ 326 h 656"/>
              <a:gd name="T6" fmla="*/ 0 w 422"/>
              <a:gd name="T7" fmla="*/ 656 h 656"/>
              <a:gd name="T8" fmla="*/ 133 w 422"/>
              <a:gd name="T9" fmla="*/ 656 h 656"/>
              <a:gd name="T10" fmla="*/ 422 w 422"/>
              <a:gd name="T11" fmla="*/ 326 h 656"/>
              <a:gd name="T12" fmla="*/ 133 w 422"/>
              <a:gd name="T13" fmla="*/ 0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2" h="656">
                <a:moveTo>
                  <a:pt x="133" y="0"/>
                </a:moveTo>
                <a:lnTo>
                  <a:pt x="0" y="0"/>
                </a:lnTo>
                <a:lnTo>
                  <a:pt x="285" y="326"/>
                </a:lnTo>
                <a:lnTo>
                  <a:pt x="0" y="656"/>
                </a:lnTo>
                <a:lnTo>
                  <a:pt x="133" y="656"/>
                </a:lnTo>
                <a:lnTo>
                  <a:pt x="422" y="326"/>
                </a:lnTo>
                <a:lnTo>
                  <a:pt x="13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181"/>
          <p:cNvSpPr>
            <a:spLocks/>
          </p:cNvSpPr>
          <p:nvPr/>
        </p:nvSpPr>
        <p:spPr bwMode="auto">
          <a:xfrm>
            <a:off x="7175500" y="4638212"/>
            <a:ext cx="4029076" cy="914400"/>
          </a:xfrm>
          <a:custGeom>
            <a:avLst/>
            <a:gdLst>
              <a:gd name="T0" fmla="*/ 560 w 631"/>
              <a:gd name="T1" fmla="*/ 0 h 143"/>
              <a:gd name="T2" fmla="*/ 560 w 631"/>
              <a:gd name="T3" fmla="*/ 0 h 143"/>
              <a:gd name="T4" fmla="*/ 0 w 631"/>
              <a:gd name="T5" fmla="*/ 0 h 143"/>
              <a:gd name="T6" fmla="*/ 0 w 631"/>
              <a:gd name="T7" fmla="*/ 143 h 143"/>
              <a:gd name="T8" fmla="*/ 560 w 631"/>
              <a:gd name="T9" fmla="*/ 143 h 143"/>
              <a:gd name="T10" fmla="*/ 560 w 631"/>
              <a:gd name="T11" fmla="*/ 143 h 143"/>
              <a:gd name="T12" fmla="*/ 631 w 631"/>
              <a:gd name="T13" fmla="*/ 71 h 143"/>
              <a:gd name="T14" fmla="*/ 560 w 631"/>
              <a:gd name="T15" fmla="*/ 0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31" h="143">
                <a:moveTo>
                  <a:pt x="560" y="0"/>
                </a:moveTo>
                <a:cubicBezTo>
                  <a:pt x="560" y="0"/>
                  <a:pt x="560" y="0"/>
                  <a:pt x="56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43"/>
                  <a:pt x="0" y="143"/>
                  <a:pt x="0" y="143"/>
                </a:cubicBezTo>
                <a:cubicBezTo>
                  <a:pt x="560" y="143"/>
                  <a:pt x="560" y="143"/>
                  <a:pt x="560" y="143"/>
                </a:cubicBezTo>
                <a:cubicBezTo>
                  <a:pt x="560" y="143"/>
                  <a:pt x="560" y="143"/>
                  <a:pt x="560" y="143"/>
                </a:cubicBezTo>
                <a:cubicBezTo>
                  <a:pt x="599" y="143"/>
                  <a:pt x="631" y="111"/>
                  <a:pt x="631" y="71"/>
                </a:cubicBezTo>
                <a:cubicBezTo>
                  <a:pt x="631" y="32"/>
                  <a:pt x="599" y="0"/>
                  <a:pt x="560" y="0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211"/>
          <p:cNvSpPr>
            <a:spLocks/>
          </p:cNvSpPr>
          <p:nvPr/>
        </p:nvSpPr>
        <p:spPr bwMode="auto">
          <a:xfrm>
            <a:off x="7175500" y="4638212"/>
            <a:ext cx="460375" cy="914400"/>
          </a:xfrm>
          <a:custGeom>
            <a:avLst/>
            <a:gdLst>
              <a:gd name="T0" fmla="*/ 15 w 72"/>
              <a:gd name="T1" fmla="*/ 0 h 143"/>
              <a:gd name="T2" fmla="*/ 0 w 72"/>
              <a:gd name="T3" fmla="*/ 0 h 143"/>
              <a:gd name="T4" fmla="*/ 0 w 72"/>
              <a:gd name="T5" fmla="*/ 143 h 143"/>
              <a:gd name="T6" fmla="*/ 15 w 72"/>
              <a:gd name="T7" fmla="*/ 143 h 143"/>
              <a:gd name="T8" fmla="*/ 66 w 72"/>
              <a:gd name="T9" fmla="*/ 84 h 143"/>
              <a:gd name="T10" fmla="*/ 66 w 72"/>
              <a:gd name="T11" fmla="*/ 58 h 143"/>
              <a:gd name="T12" fmla="*/ 15 w 72"/>
              <a:gd name="T13" fmla="*/ 0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2" h="143">
                <a:moveTo>
                  <a:pt x="15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43"/>
                  <a:pt x="0" y="143"/>
                  <a:pt x="0" y="143"/>
                </a:cubicBezTo>
                <a:cubicBezTo>
                  <a:pt x="15" y="143"/>
                  <a:pt x="15" y="143"/>
                  <a:pt x="15" y="143"/>
                </a:cubicBezTo>
                <a:cubicBezTo>
                  <a:pt x="66" y="84"/>
                  <a:pt x="66" y="84"/>
                  <a:pt x="66" y="84"/>
                </a:cubicBezTo>
                <a:cubicBezTo>
                  <a:pt x="72" y="77"/>
                  <a:pt x="72" y="66"/>
                  <a:pt x="66" y="58"/>
                </a:cubicBezTo>
                <a:cubicBezTo>
                  <a:pt x="15" y="0"/>
                  <a:pt x="15" y="0"/>
                  <a:pt x="15" y="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212"/>
          <p:cNvSpPr>
            <a:spLocks/>
          </p:cNvSpPr>
          <p:nvPr/>
        </p:nvSpPr>
        <p:spPr bwMode="auto">
          <a:xfrm>
            <a:off x="7412037" y="4638212"/>
            <a:ext cx="612775" cy="914400"/>
          </a:xfrm>
          <a:custGeom>
            <a:avLst/>
            <a:gdLst>
              <a:gd name="T0" fmla="*/ 137 w 386"/>
              <a:gd name="T1" fmla="*/ 0 h 576"/>
              <a:gd name="T2" fmla="*/ 0 w 386"/>
              <a:gd name="T3" fmla="*/ 0 h 576"/>
              <a:gd name="T4" fmla="*/ 254 w 386"/>
              <a:gd name="T5" fmla="*/ 286 h 576"/>
              <a:gd name="T6" fmla="*/ 0 w 386"/>
              <a:gd name="T7" fmla="*/ 576 h 576"/>
              <a:gd name="T8" fmla="*/ 137 w 386"/>
              <a:gd name="T9" fmla="*/ 576 h 576"/>
              <a:gd name="T10" fmla="*/ 386 w 386"/>
              <a:gd name="T11" fmla="*/ 286 h 576"/>
              <a:gd name="T12" fmla="*/ 137 w 386"/>
              <a:gd name="T13" fmla="*/ 0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6" h="576">
                <a:moveTo>
                  <a:pt x="137" y="0"/>
                </a:moveTo>
                <a:lnTo>
                  <a:pt x="0" y="0"/>
                </a:lnTo>
                <a:lnTo>
                  <a:pt x="254" y="286"/>
                </a:lnTo>
                <a:lnTo>
                  <a:pt x="0" y="576"/>
                </a:lnTo>
                <a:lnTo>
                  <a:pt x="137" y="576"/>
                </a:lnTo>
                <a:lnTo>
                  <a:pt x="386" y="286"/>
                </a:lnTo>
                <a:lnTo>
                  <a:pt x="13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213"/>
          <p:cNvSpPr>
            <a:spLocks/>
          </p:cNvSpPr>
          <p:nvPr/>
        </p:nvSpPr>
        <p:spPr bwMode="auto">
          <a:xfrm>
            <a:off x="7412037" y="4638212"/>
            <a:ext cx="612775" cy="914400"/>
          </a:xfrm>
          <a:custGeom>
            <a:avLst/>
            <a:gdLst>
              <a:gd name="T0" fmla="*/ 137 w 386"/>
              <a:gd name="T1" fmla="*/ 0 h 576"/>
              <a:gd name="T2" fmla="*/ 0 w 386"/>
              <a:gd name="T3" fmla="*/ 0 h 576"/>
              <a:gd name="T4" fmla="*/ 254 w 386"/>
              <a:gd name="T5" fmla="*/ 286 h 576"/>
              <a:gd name="T6" fmla="*/ 0 w 386"/>
              <a:gd name="T7" fmla="*/ 576 h 576"/>
              <a:gd name="T8" fmla="*/ 137 w 386"/>
              <a:gd name="T9" fmla="*/ 576 h 576"/>
              <a:gd name="T10" fmla="*/ 386 w 386"/>
              <a:gd name="T11" fmla="*/ 286 h 576"/>
              <a:gd name="T12" fmla="*/ 137 w 386"/>
              <a:gd name="T13" fmla="*/ 0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6" h="576">
                <a:moveTo>
                  <a:pt x="137" y="0"/>
                </a:moveTo>
                <a:lnTo>
                  <a:pt x="0" y="0"/>
                </a:lnTo>
                <a:lnTo>
                  <a:pt x="254" y="286"/>
                </a:lnTo>
                <a:lnTo>
                  <a:pt x="0" y="576"/>
                </a:lnTo>
                <a:lnTo>
                  <a:pt x="137" y="576"/>
                </a:lnTo>
                <a:lnTo>
                  <a:pt x="386" y="286"/>
                </a:lnTo>
                <a:lnTo>
                  <a:pt x="13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214"/>
          <p:cNvSpPr>
            <a:spLocks/>
          </p:cNvSpPr>
          <p:nvPr/>
        </p:nvSpPr>
        <p:spPr bwMode="auto">
          <a:xfrm>
            <a:off x="6300787" y="4574712"/>
            <a:ext cx="1284288" cy="1041400"/>
          </a:xfrm>
          <a:custGeom>
            <a:avLst/>
            <a:gdLst>
              <a:gd name="T0" fmla="*/ 0 w 201"/>
              <a:gd name="T1" fmla="*/ 17 h 163"/>
              <a:gd name="T2" fmla="*/ 0 w 201"/>
              <a:gd name="T3" fmla="*/ 145 h 163"/>
              <a:gd name="T4" fmla="*/ 17 w 201"/>
              <a:gd name="T5" fmla="*/ 163 h 163"/>
              <a:gd name="T6" fmla="*/ 126 w 201"/>
              <a:gd name="T7" fmla="*/ 163 h 163"/>
              <a:gd name="T8" fmla="*/ 139 w 201"/>
              <a:gd name="T9" fmla="*/ 157 h 163"/>
              <a:gd name="T10" fmla="*/ 195 w 201"/>
              <a:gd name="T11" fmla="*/ 93 h 163"/>
              <a:gd name="T12" fmla="*/ 195 w 201"/>
              <a:gd name="T13" fmla="*/ 70 h 163"/>
              <a:gd name="T14" fmla="*/ 139 w 201"/>
              <a:gd name="T15" fmla="*/ 6 h 163"/>
              <a:gd name="T16" fmla="*/ 126 w 201"/>
              <a:gd name="T17" fmla="*/ 0 h 163"/>
              <a:gd name="T18" fmla="*/ 17 w 201"/>
              <a:gd name="T19" fmla="*/ 0 h 163"/>
              <a:gd name="T20" fmla="*/ 0 w 201"/>
              <a:gd name="T21" fmla="*/ 1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1" h="163">
                <a:moveTo>
                  <a:pt x="0" y="17"/>
                </a:moveTo>
                <a:cubicBezTo>
                  <a:pt x="0" y="145"/>
                  <a:pt x="0" y="145"/>
                  <a:pt x="0" y="145"/>
                </a:cubicBezTo>
                <a:cubicBezTo>
                  <a:pt x="0" y="155"/>
                  <a:pt x="8" y="163"/>
                  <a:pt x="17" y="163"/>
                </a:cubicBezTo>
                <a:cubicBezTo>
                  <a:pt x="126" y="163"/>
                  <a:pt x="126" y="163"/>
                  <a:pt x="126" y="163"/>
                </a:cubicBezTo>
                <a:cubicBezTo>
                  <a:pt x="131" y="163"/>
                  <a:pt x="136" y="161"/>
                  <a:pt x="139" y="157"/>
                </a:cubicBezTo>
                <a:cubicBezTo>
                  <a:pt x="195" y="93"/>
                  <a:pt x="195" y="93"/>
                  <a:pt x="195" y="93"/>
                </a:cubicBezTo>
                <a:cubicBezTo>
                  <a:pt x="201" y="86"/>
                  <a:pt x="201" y="76"/>
                  <a:pt x="195" y="70"/>
                </a:cubicBezTo>
                <a:cubicBezTo>
                  <a:pt x="139" y="6"/>
                  <a:pt x="139" y="6"/>
                  <a:pt x="139" y="6"/>
                </a:cubicBezTo>
                <a:cubicBezTo>
                  <a:pt x="136" y="2"/>
                  <a:pt x="131" y="0"/>
                  <a:pt x="126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8" y="0"/>
                  <a:pt x="0" y="8"/>
                  <a:pt x="0" y="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Freeform 215"/>
          <p:cNvSpPr>
            <a:spLocks/>
          </p:cNvSpPr>
          <p:nvPr/>
        </p:nvSpPr>
        <p:spPr bwMode="auto">
          <a:xfrm>
            <a:off x="7297737" y="4574712"/>
            <a:ext cx="669925" cy="1041400"/>
          </a:xfrm>
          <a:custGeom>
            <a:avLst/>
            <a:gdLst>
              <a:gd name="T0" fmla="*/ 133 w 422"/>
              <a:gd name="T1" fmla="*/ 0 h 656"/>
              <a:gd name="T2" fmla="*/ 0 w 422"/>
              <a:gd name="T3" fmla="*/ 0 h 656"/>
              <a:gd name="T4" fmla="*/ 285 w 422"/>
              <a:gd name="T5" fmla="*/ 326 h 656"/>
              <a:gd name="T6" fmla="*/ 0 w 422"/>
              <a:gd name="T7" fmla="*/ 656 h 656"/>
              <a:gd name="T8" fmla="*/ 133 w 422"/>
              <a:gd name="T9" fmla="*/ 656 h 656"/>
              <a:gd name="T10" fmla="*/ 422 w 422"/>
              <a:gd name="T11" fmla="*/ 326 h 656"/>
              <a:gd name="T12" fmla="*/ 133 w 422"/>
              <a:gd name="T13" fmla="*/ 0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2" h="656">
                <a:moveTo>
                  <a:pt x="133" y="0"/>
                </a:moveTo>
                <a:lnTo>
                  <a:pt x="0" y="0"/>
                </a:lnTo>
                <a:lnTo>
                  <a:pt x="285" y="326"/>
                </a:lnTo>
                <a:lnTo>
                  <a:pt x="0" y="656"/>
                </a:lnTo>
                <a:lnTo>
                  <a:pt x="133" y="656"/>
                </a:lnTo>
                <a:lnTo>
                  <a:pt x="422" y="326"/>
                </a:lnTo>
                <a:lnTo>
                  <a:pt x="13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5231950" y="4829830"/>
            <a:ext cx="388248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>
                <a:ln w="0"/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5</a:t>
            </a:r>
            <a:endParaRPr lang="en-US" sz="2800" b="0" cap="none" spc="0">
              <a:ln w="0"/>
              <a:solidFill>
                <a:schemeClr val="bg2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6586120" y="4785379"/>
            <a:ext cx="402674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>
                <a:ln w="0"/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6</a:t>
            </a:r>
            <a:endParaRPr lang="en-US" sz="2800" b="0" cap="none" spc="0">
              <a:ln w="0"/>
              <a:solidFill>
                <a:schemeClr val="bg2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8040291" y="4719793"/>
            <a:ext cx="2570731" cy="2616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100" b="1"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Tittle Here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8040291" y="4922632"/>
            <a:ext cx="2570731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900"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Lorem ipsum dolor sit amet, consectetur adipis ccursus mollis maxi mus.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619250" y="4703300"/>
            <a:ext cx="2570731" cy="2616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sz="1100" b="1"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Tittle Here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1619250" y="4906139"/>
            <a:ext cx="2570731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900">
                <a:solidFill>
                  <a:schemeClr val="bg2"/>
                </a:solidFill>
                <a:latin typeface="Montserrat" charset="0"/>
                <a:ea typeface="Montserrat" charset="0"/>
                <a:cs typeface="Montserrat" charset="0"/>
              </a:rPr>
              <a:t>Lorem ipsum dolor sit amet, consectetur adipis ccursus mollis maxi mus.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032577" y="654924"/>
            <a:ext cx="4126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chemeClr val="accent1"/>
                </a:solidFill>
                <a:latin typeface="Montserrat" charset="0"/>
                <a:ea typeface="Montserrat" charset="0"/>
                <a:cs typeface="Montserrat" charset="0"/>
              </a:rPr>
              <a:t>Our</a:t>
            </a:r>
            <a:r>
              <a:rPr lang="en-US" sz="3600" b="1">
                <a:latin typeface="Montserrat" charset="0"/>
                <a:ea typeface="Montserrat" charset="0"/>
                <a:cs typeface="Montserrat" charset="0"/>
              </a:rPr>
              <a:t> Infographic.</a:t>
            </a:r>
            <a:endParaRPr lang="en-US" sz="3600">
              <a:latin typeface="Montserrat" charset="0"/>
              <a:ea typeface="Montserrat" charset="0"/>
              <a:cs typeface="Montserra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566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Rectangle 4"/>
          <p:cNvSpPr/>
          <p:nvPr/>
        </p:nvSpPr>
        <p:spPr>
          <a:xfrm>
            <a:off x="2774196" y="1848726"/>
            <a:ext cx="5532896" cy="11734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57117" y="2019949"/>
            <a:ext cx="37670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Your Name</a:t>
            </a:r>
            <a:r>
              <a:rPr lang="en-US" sz="4800" dirty="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6476781" y="3997138"/>
            <a:ext cx="474565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b="1" dirty="0"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Pellentesque porttitor fringilla justo in tincidunt. Cras metus metus, congue eget imperdiet eu, auctor vitae felis.</a:t>
            </a:r>
          </a:p>
        </p:txBody>
      </p:sp>
    </p:spTree>
    <p:extLst>
      <p:ext uri="{BB962C8B-B14F-4D97-AF65-F5344CB8AC3E}">
        <p14:creationId xmlns:p14="http://schemas.microsoft.com/office/powerpoint/2010/main" val="10371428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59278" y="4849585"/>
            <a:ext cx="48734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>
                <a:solidFill>
                  <a:srgbClr val="FFC000"/>
                </a:solidFill>
                <a:latin typeface="Montserrat" charset="0"/>
                <a:ea typeface="Montserrat" charset="0"/>
                <a:cs typeface="Montserrat" charset="0"/>
              </a:rPr>
              <a:t>Thank You</a:t>
            </a:r>
            <a:r>
              <a:rPr lang="en-US" sz="6600" b="1" dirty="0">
                <a:latin typeface="Montserrat" charset="0"/>
                <a:ea typeface="Montserrat" charset="0"/>
                <a:cs typeface="Montserrat" charset="0"/>
              </a:rPr>
              <a:t>.</a:t>
            </a:r>
            <a:endParaRPr lang="en-US" sz="6600" dirty="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699642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Rectangle 3"/>
          <p:cNvSpPr/>
          <p:nvPr/>
        </p:nvSpPr>
        <p:spPr>
          <a:xfrm>
            <a:off x="2744113" y="1405362"/>
            <a:ext cx="4660734" cy="11734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12007" y="1576585"/>
            <a:ext cx="33249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About Us.</a:t>
            </a:r>
            <a:endParaRPr lang="en-US" sz="48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3412007" y="5281412"/>
            <a:ext cx="8134534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b="1" dirty="0"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Pellentesque porttitor fringilla justo in tincidunt. Cras metus metus, congue eget imperdiet eu, auctor vitae felis.</a:t>
            </a:r>
          </a:p>
        </p:txBody>
      </p:sp>
    </p:spTree>
    <p:extLst>
      <p:ext uri="{BB962C8B-B14F-4D97-AF65-F5344CB8AC3E}">
        <p14:creationId xmlns:p14="http://schemas.microsoft.com/office/powerpoint/2010/main" val="1246240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04960" y="1369503"/>
            <a:ext cx="4660734" cy="11734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72854" y="1540726"/>
            <a:ext cx="33249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About Us.</a:t>
            </a:r>
            <a:endParaRPr lang="en-US" sz="48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1672854" y="3423502"/>
            <a:ext cx="5373405" cy="1869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b="1" dirty="0"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Pellentesque porttitor fringilla justo in tincidunt. Cras metus metus, congue eget imperdiet eu, auctor vitae felis.</a:t>
            </a:r>
          </a:p>
          <a:p>
            <a:pPr>
              <a:lnSpc>
                <a:spcPct val="150000"/>
              </a:lnSpc>
            </a:pPr>
            <a:endParaRPr lang="id-ID" sz="1100" dirty="0">
              <a:latin typeface="Montserrat" charset="0"/>
              <a:ea typeface="Montserrat" charset="0"/>
              <a:cs typeface="Montserrat" charset="0"/>
            </a:endParaRPr>
          </a:p>
          <a:p>
            <a:pPr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Phasellus pretium egestas posuere. Pellentesque porttitor fringilla justo in tincidunt. Cras metus metus, congue eget imperdiet eu, auctor vitae felis.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261417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Rectangle 3"/>
          <p:cNvSpPr/>
          <p:nvPr/>
        </p:nvSpPr>
        <p:spPr>
          <a:xfrm>
            <a:off x="1004960" y="1369502"/>
            <a:ext cx="3351887" cy="246739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72854" y="1818367"/>
            <a:ext cx="22895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About Us.</a:t>
            </a:r>
            <a:endParaRPr lang="en-US" sz="48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7589560" y="2488340"/>
            <a:ext cx="3903193" cy="2377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b="1" dirty="0">
                <a:latin typeface="Montserrat" charset="0"/>
                <a:ea typeface="Montserrat" charset="0"/>
                <a:cs typeface="Montserrat" charset="0"/>
              </a:rPr>
              <a:t>Lorem ipsum dolor sit amet</a:t>
            </a: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, consectetur adipiscing elit. Nulla rhoncus non sapien a mollis. Phasellus pretium egestas posuere. Pellentesque porttitor fringilla justo in tincidunt. Cras metus metus, congue eget imperdiet eu, auctor vitae felis.</a:t>
            </a:r>
          </a:p>
          <a:p>
            <a:pPr>
              <a:lnSpc>
                <a:spcPct val="150000"/>
              </a:lnSpc>
            </a:pPr>
            <a:endParaRPr lang="id-ID" sz="1100" dirty="0">
              <a:latin typeface="Montserrat" charset="0"/>
              <a:ea typeface="Montserrat" charset="0"/>
              <a:cs typeface="Montserrat" charset="0"/>
            </a:endParaRPr>
          </a:p>
          <a:p>
            <a:pPr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Phasellus pretium egestas posuere. Pellentesque porttitor fringilla justo in tincidunt. Cras metus metus, congue eget imperdiet eu, auctor vitae felis.</a:t>
            </a:r>
          </a:p>
        </p:txBody>
      </p:sp>
    </p:spTree>
    <p:extLst>
      <p:ext uri="{BB962C8B-B14F-4D97-AF65-F5344CB8AC3E}">
        <p14:creationId xmlns:p14="http://schemas.microsoft.com/office/powerpoint/2010/main" val="338091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2573" y="923235"/>
            <a:ext cx="5557205" cy="1068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32402" y="1042187"/>
            <a:ext cx="53375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Our Services.</a:t>
            </a:r>
            <a:endParaRPr lang="en-US" sz="48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4" name="Freeform 93"/>
          <p:cNvSpPr>
            <a:spLocks noChangeArrowheads="1"/>
          </p:cNvSpPr>
          <p:nvPr/>
        </p:nvSpPr>
        <p:spPr bwMode="auto">
          <a:xfrm>
            <a:off x="9308482" y="3076614"/>
            <a:ext cx="531912" cy="519612"/>
          </a:xfrm>
          <a:custGeom>
            <a:avLst/>
            <a:gdLst>
              <a:gd name="T0" fmla="*/ 42547 w 634"/>
              <a:gd name="T1" fmla="*/ 196214 h 619"/>
              <a:gd name="T2" fmla="*/ 42547 w 634"/>
              <a:gd name="T3" fmla="*/ 196214 h 619"/>
              <a:gd name="T4" fmla="*/ 74637 w 634"/>
              <a:gd name="T5" fmla="*/ 222904 h 619"/>
              <a:gd name="T6" fmla="*/ 100958 w 634"/>
              <a:gd name="T7" fmla="*/ 196214 h 619"/>
              <a:gd name="T8" fmla="*/ 74637 w 634"/>
              <a:gd name="T9" fmla="*/ 169883 h 619"/>
              <a:gd name="T10" fmla="*/ 42547 w 634"/>
              <a:gd name="T11" fmla="*/ 196214 h 619"/>
              <a:gd name="T12" fmla="*/ 74637 w 634"/>
              <a:gd name="T13" fmla="*/ 180343 h 619"/>
              <a:gd name="T14" fmla="*/ 74637 w 634"/>
              <a:gd name="T15" fmla="*/ 180343 h 619"/>
              <a:gd name="T16" fmla="*/ 85093 w 634"/>
              <a:gd name="T17" fmla="*/ 196214 h 619"/>
              <a:gd name="T18" fmla="*/ 74637 w 634"/>
              <a:gd name="T19" fmla="*/ 212444 h 619"/>
              <a:gd name="T20" fmla="*/ 58411 w 634"/>
              <a:gd name="T21" fmla="*/ 196214 h 619"/>
              <a:gd name="T22" fmla="*/ 74637 w 634"/>
              <a:gd name="T23" fmla="*/ 180343 h 619"/>
              <a:gd name="T24" fmla="*/ 58411 w 634"/>
              <a:gd name="T25" fmla="*/ 154013 h 619"/>
              <a:gd name="T26" fmla="*/ 58411 w 634"/>
              <a:gd name="T27" fmla="*/ 154013 h 619"/>
              <a:gd name="T28" fmla="*/ 42547 w 634"/>
              <a:gd name="T29" fmla="*/ 137782 h 619"/>
              <a:gd name="T30" fmla="*/ 207325 w 634"/>
              <a:gd name="T31" fmla="*/ 127322 h 619"/>
              <a:gd name="T32" fmla="*/ 228237 w 634"/>
              <a:gd name="T33" fmla="*/ 31740 h 619"/>
              <a:gd name="T34" fmla="*/ 223190 w 634"/>
              <a:gd name="T35" fmla="*/ 26330 h 619"/>
              <a:gd name="T36" fmla="*/ 42547 w 634"/>
              <a:gd name="T37" fmla="*/ 26330 h 619"/>
              <a:gd name="T38" fmla="*/ 42547 w 634"/>
              <a:gd name="T39" fmla="*/ 10460 h 619"/>
              <a:gd name="T40" fmla="*/ 53364 w 634"/>
              <a:gd name="T41" fmla="*/ 10460 h 619"/>
              <a:gd name="T42" fmla="*/ 58411 w 634"/>
              <a:gd name="T43" fmla="*/ 5050 h 619"/>
              <a:gd name="T44" fmla="*/ 53364 w 634"/>
              <a:gd name="T45" fmla="*/ 0 h 619"/>
              <a:gd name="T46" fmla="*/ 10817 w 634"/>
              <a:gd name="T47" fmla="*/ 0 h 619"/>
              <a:gd name="T48" fmla="*/ 0 w 634"/>
              <a:gd name="T49" fmla="*/ 5050 h 619"/>
              <a:gd name="T50" fmla="*/ 10817 w 634"/>
              <a:gd name="T51" fmla="*/ 10460 h 619"/>
              <a:gd name="T52" fmla="*/ 32090 w 634"/>
              <a:gd name="T53" fmla="*/ 10460 h 619"/>
              <a:gd name="T54" fmla="*/ 32090 w 634"/>
              <a:gd name="T55" fmla="*/ 137782 h 619"/>
              <a:gd name="T56" fmla="*/ 58411 w 634"/>
              <a:gd name="T57" fmla="*/ 169883 h 619"/>
              <a:gd name="T58" fmla="*/ 74637 w 634"/>
              <a:gd name="T59" fmla="*/ 169883 h 619"/>
              <a:gd name="T60" fmla="*/ 159370 w 634"/>
              <a:gd name="T61" fmla="*/ 169883 h 619"/>
              <a:gd name="T62" fmla="*/ 223190 w 634"/>
              <a:gd name="T63" fmla="*/ 169883 h 619"/>
              <a:gd name="T64" fmla="*/ 223190 w 634"/>
              <a:gd name="T65" fmla="*/ 154013 h 619"/>
              <a:gd name="T66" fmla="*/ 58411 w 634"/>
              <a:gd name="T67" fmla="*/ 154013 h 619"/>
              <a:gd name="T68" fmla="*/ 42547 w 634"/>
              <a:gd name="T69" fmla="*/ 42561 h 619"/>
              <a:gd name="T70" fmla="*/ 42547 w 634"/>
              <a:gd name="T71" fmla="*/ 42561 h 619"/>
              <a:gd name="T72" fmla="*/ 212373 w 634"/>
              <a:gd name="T73" fmla="*/ 42561 h 619"/>
              <a:gd name="T74" fmla="*/ 196508 w 634"/>
              <a:gd name="T75" fmla="*/ 111452 h 619"/>
              <a:gd name="T76" fmla="*/ 42547 w 634"/>
              <a:gd name="T77" fmla="*/ 127322 h 619"/>
              <a:gd name="T78" fmla="*/ 42547 w 634"/>
              <a:gd name="T79" fmla="*/ 42561 h 619"/>
              <a:gd name="T80" fmla="*/ 127640 w 634"/>
              <a:gd name="T81" fmla="*/ 196214 h 619"/>
              <a:gd name="T82" fmla="*/ 127640 w 634"/>
              <a:gd name="T83" fmla="*/ 196214 h 619"/>
              <a:gd name="T84" fmla="*/ 159370 w 634"/>
              <a:gd name="T85" fmla="*/ 222904 h 619"/>
              <a:gd name="T86" fmla="*/ 186051 w 634"/>
              <a:gd name="T87" fmla="*/ 196214 h 619"/>
              <a:gd name="T88" fmla="*/ 159370 w 634"/>
              <a:gd name="T89" fmla="*/ 169883 h 619"/>
              <a:gd name="T90" fmla="*/ 127640 w 634"/>
              <a:gd name="T91" fmla="*/ 196214 h 619"/>
              <a:gd name="T92" fmla="*/ 159370 w 634"/>
              <a:gd name="T93" fmla="*/ 180343 h 619"/>
              <a:gd name="T94" fmla="*/ 159370 w 634"/>
              <a:gd name="T95" fmla="*/ 180343 h 619"/>
              <a:gd name="T96" fmla="*/ 169826 w 634"/>
              <a:gd name="T97" fmla="*/ 196214 h 619"/>
              <a:gd name="T98" fmla="*/ 159370 w 634"/>
              <a:gd name="T99" fmla="*/ 212444 h 619"/>
              <a:gd name="T100" fmla="*/ 143505 w 634"/>
              <a:gd name="T101" fmla="*/ 196214 h 619"/>
              <a:gd name="T102" fmla="*/ 159370 w 634"/>
              <a:gd name="T103" fmla="*/ 180343 h 61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634" h="619">
                <a:moveTo>
                  <a:pt x="118" y="544"/>
                </a:moveTo>
                <a:lnTo>
                  <a:pt x="118" y="544"/>
                </a:lnTo>
                <a:cubicBezTo>
                  <a:pt x="118" y="589"/>
                  <a:pt x="162" y="618"/>
                  <a:pt x="207" y="618"/>
                </a:cubicBezTo>
                <a:cubicBezTo>
                  <a:pt x="251" y="618"/>
                  <a:pt x="280" y="589"/>
                  <a:pt x="280" y="544"/>
                </a:cubicBezTo>
                <a:cubicBezTo>
                  <a:pt x="280" y="500"/>
                  <a:pt x="251" y="471"/>
                  <a:pt x="207" y="471"/>
                </a:cubicBezTo>
                <a:cubicBezTo>
                  <a:pt x="162" y="471"/>
                  <a:pt x="118" y="500"/>
                  <a:pt x="118" y="544"/>
                </a:cubicBezTo>
                <a:close/>
                <a:moveTo>
                  <a:pt x="207" y="500"/>
                </a:moveTo>
                <a:lnTo>
                  <a:pt x="207" y="500"/>
                </a:lnTo>
                <a:cubicBezTo>
                  <a:pt x="221" y="500"/>
                  <a:pt x="236" y="530"/>
                  <a:pt x="236" y="544"/>
                </a:cubicBezTo>
                <a:cubicBezTo>
                  <a:pt x="236" y="559"/>
                  <a:pt x="221" y="589"/>
                  <a:pt x="207" y="589"/>
                </a:cubicBezTo>
                <a:cubicBezTo>
                  <a:pt x="177" y="589"/>
                  <a:pt x="162" y="559"/>
                  <a:pt x="162" y="544"/>
                </a:cubicBezTo>
                <a:cubicBezTo>
                  <a:pt x="162" y="530"/>
                  <a:pt x="177" y="500"/>
                  <a:pt x="207" y="500"/>
                </a:cubicBezTo>
                <a:close/>
                <a:moveTo>
                  <a:pt x="162" y="427"/>
                </a:moveTo>
                <a:lnTo>
                  <a:pt x="162" y="427"/>
                </a:lnTo>
                <a:cubicBezTo>
                  <a:pt x="148" y="427"/>
                  <a:pt x="118" y="412"/>
                  <a:pt x="118" y="382"/>
                </a:cubicBezTo>
                <a:cubicBezTo>
                  <a:pt x="575" y="353"/>
                  <a:pt x="575" y="353"/>
                  <a:pt x="575" y="353"/>
                </a:cubicBezTo>
                <a:cubicBezTo>
                  <a:pt x="575" y="353"/>
                  <a:pt x="633" y="103"/>
                  <a:pt x="633" y="88"/>
                </a:cubicBezTo>
                <a:lnTo>
                  <a:pt x="619" y="73"/>
                </a:lnTo>
                <a:cubicBezTo>
                  <a:pt x="118" y="73"/>
                  <a:pt x="118" y="73"/>
                  <a:pt x="118" y="73"/>
                </a:cubicBezTo>
                <a:cubicBezTo>
                  <a:pt x="118" y="29"/>
                  <a:pt x="118" y="29"/>
                  <a:pt x="118" y="29"/>
                </a:cubicBezTo>
                <a:cubicBezTo>
                  <a:pt x="148" y="29"/>
                  <a:pt x="148" y="29"/>
                  <a:pt x="148" y="29"/>
                </a:cubicBezTo>
                <a:cubicBezTo>
                  <a:pt x="148" y="29"/>
                  <a:pt x="162" y="29"/>
                  <a:pt x="162" y="14"/>
                </a:cubicBezTo>
                <a:cubicBezTo>
                  <a:pt x="162" y="0"/>
                  <a:pt x="148" y="0"/>
                  <a:pt x="148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15" y="0"/>
                  <a:pt x="0" y="0"/>
                  <a:pt x="0" y="14"/>
                </a:cubicBezTo>
                <a:cubicBezTo>
                  <a:pt x="0" y="29"/>
                  <a:pt x="15" y="29"/>
                  <a:pt x="30" y="29"/>
                </a:cubicBezTo>
                <a:cubicBezTo>
                  <a:pt x="89" y="29"/>
                  <a:pt x="89" y="29"/>
                  <a:pt x="89" y="29"/>
                </a:cubicBezTo>
                <a:cubicBezTo>
                  <a:pt x="89" y="382"/>
                  <a:pt x="89" y="382"/>
                  <a:pt x="89" y="382"/>
                </a:cubicBezTo>
                <a:cubicBezTo>
                  <a:pt x="89" y="427"/>
                  <a:pt x="118" y="471"/>
                  <a:pt x="162" y="471"/>
                </a:cubicBezTo>
                <a:cubicBezTo>
                  <a:pt x="207" y="471"/>
                  <a:pt x="207" y="471"/>
                  <a:pt x="207" y="471"/>
                </a:cubicBezTo>
                <a:cubicBezTo>
                  <a:pt x="442" y="471"/>
                  <a:pt x="442" y="471"/>
                  <a:pt x="442" y="471"/>
                </a:cubicBezTo>
                <a:cubicBezTo>
                  <a:pt x="619" y="471"/>
                  <a:pt x="619" y="471"/>
                  <a:pt x="619" y="471"/>
                </a:cubicBezTo>
                <a:cubicBezTo>
                  <a:pt x="619" y="471"/>
                  <a:pt x="619" y="441"/>
                  <a:pt x="619" y="427"/>
                </a:cubicBezTo>
                <a:lnTo>
                  <a:pt x="162" y="427"/>
                </a:lnTo>
                <a:close/>
                <a:moveTo>
                  <a:pt x="118" y="118"/>
                </a:moveTo>
                <a:lnTo>
                  <a:pt x="118" y="118"/>
                </a:lnTo>
                <a:cubicBezTo>
                  <a:pt x="589" y="118"/>
                  <a:pt x="589" y="118"/>
                  <a:pt x="589" y="118"/>
                </a:cubicBezTo>
                <a:cubicBezTo>
                  <a:pt x="545" y="309"/>
                  <a:pt x="545" y="309"/>
                  <a:pt x="545" y="309"/>
                </a:cubicBezTo>
                <a:cubicBezTo>
                  <a:pt x="118" y="353"/>
                  <a:pt x="118" y="353"/>
                  <a:pt x="118" y="353"/>
                </a:cubicBezTo>
                <a:lnTo>
                  <a:pt x="118" y="118"/>
                </a:lnTo>
                <a:close/>
                <a:moveTo>
                  <a:pt x="354" y="544"/>
                </a:moveTo>
                <a:lnTo>
                  <a:pt x="354" y="544"/>
                </a:lnTo>
                <a:cubicBezTo>
                  <a:pt x="354" y="589"/>
                  <a:pt x="398" y="618"/>
                  <a:pt x="442" y="618"/>
                </a:cubicBezTo>
                <a:cubicBezTo>
                  <a:pt x="486" y="618"/>
                  <a:pt x="516" y="589"/>
                  <a:pt x="516" y="544"/>
                </a:cubicBezTo>
                <a:cubicBezTo>
                  <a:pt x="516" y="500"/>
                  <a:pt x="486" y="471"/>
                  <a:pt x="442" y="471"/>
                </a:cubicBezTo>
                <a:cubicBezTo>
                  <a:pt x="398" y="471"/>
                  <a:pt x="354" y="500"/>
                  <a:pt x="354" y="544"/>
                </a:cubicBezTo>
                <a:close/>
                <a:moveTo>
                  <a:pt x="442" y="500"/>
                </a:moveTo>
                <a:lnTo>
                  <a:pt x="442" y="500"/>
                </a:lnTo>
                <a:cubicBezTo>
                  <a:pt x="457" y="500"/>
                  <a:pt x="471" y="530"/>
                  <a:pt x="471" y="544"/>
                </a:cubicBezTo>
                <a:cubicBezTo>
                  <a:pt x="471" y="559"/>
                  <a:pt x="457" y="589"/>
                  <a:pt x="442" y="589"/>
                </a:cubicBezTo>
                <a:cubicBezTo>
                  <a:pt x="412" y="589"/>
                  <a:pt x="398" y="559"/>
                  <a:pt x="398" y="544"/>
                </a:cubicBezTo>
                <a:cubicBezTo>
                  <a:pt x="398" y="530"/>
                  <a:pt x="412" y="500"/>
                  <a:pt x="442" y="5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134"/>
          <p:cNvSpPr>
            <a:spLocks noChangeArrowheads="1"/>
          </p:cNvSpPr>
          <p:nvPr/>
        </p:nvSpPr>
        <p:spPr bwMode="auto">
          <a:xfrm>
            <a:off x="3697340" y="3070464"/>
            <a:ext cx="531910" cy="531910"/>
          </a:xfrm>
          <a:custGeom>
            <a:avLst/>
            <a:gdLst>
              <a:gd name="T0" fmla="*/ 212011 w 634"/>
              <a:gd name="T1" fmla="*/ 105984 h 634"/>
              <a:gd name="T2" fmla="*/ 111414 w 634"/>
              <a:gd name="T3" fmla="*/ 0 h 634"/>
              <a:gd name="T4" fmla="*/ 15865 w 634"/>
              <a:gd name="T5" fmla="*/ 105984 h 634"/>
              <a:gd name="T6" fmla="*/ 0 w 634"/>
              <a:gd name="T7" fmla="*/ 169790 h 634"/>
              <a:gd name="T8" fmla="*/ 58411 w 634"/>
              <a:gd name="T9" fmla="*/ 201874 h 634"/>
              <a:gd name="T10" fmla="*/ 84732 w 634"/>
              <a:gd name="T11" fmla="*/ 127253 h 634"/>
              <a:gd name="T12" fmla="*/ 26321 w 634"/>
              <a:gd name="T13" fmla="*/ 100937 h 634"/>
              <a:gd name="T14" fmla="*/ 196146 w 634"/>
              <a:gd name="T15" fmla="*/ 100937 h 634"/>
              <a:gd name="T16" fmla="*/ 143144 w 634"/>
              <a:gd name="T17" fmla="*/ 127253 h 634"/>
              <a:gd name="T18" fmla="*/ 169825 w 634"/>
              <a:gd name="T19" fmla="*/ 201874 h 634"/>
              <a:gd name="T20" fmla="*/ 185690 w 634"/>
              <a:gd name="T21" fmla="*/ 222782 h 634"/>
              <a:gd name="T22" fmla="*/ 196146 w 634"/>
              <a:gd name="T23" fmla="*/ 222782 h 634"/>
              <a:gd name="T24" fmla="*/ 228236 w 634"/>
              <a:gd name="T25" fmla="*/ 169790 h 634"/>
              <a:gd name="T26" fmla="*/ 212011 w 634"/>
              <a:gd name="T27" fmla="*/ 105984 h 634"/>
              <a:gd name="T28" fmla="*/ 47594 w 634"/>
              <a:gd name="T29" fmla="*/ 116798 h 634"/>
              <a:gd name="T30" fmla="*/ 68868 w 634"/>
              <a:gd name="T31" fmla="*/ 127253 h 634"/>
              <a:gd name="T32" fmla="*/ 58411 w 634"/>
              <a:gd name="T33" fmla="*/ 185652 h 634"/>
              <a:gd name="T34" fmla="*/ 42186 w 634"/>
              <a:gd name="T35" fmla="*/ 148521 h 634"/>
              <a:gd name="T36" fmla="*/ 31730 w 634"/>
              <a:gd name="T37" fmla="*/ 116798 h 634"/>
              <a:gd name="T38" fmla="*/ 26321 w 634"/>
              <a:gd name="T39" fmla="*/ 148521 h 634"/>
              <a:gd name="T40" fmla="*/ 26321 w 634"/>
              <a:gd name="T41" fmla="*/ 185652 h 634"/>
              <a:gd name="T42" fmla="*/ 15865 w 634"/>
              <a:gd name="T43" fmla="*/ 127253 h 634"/>
              <a:gd name="T44" fmla="*/ 31730 w 634"/>
              <a:gd name="T45" fmla="*/ 116798 h 634"/>
              <a:gd name="T46" fmla="*/ 174873 w 634"/>
              <a:gd name="T47" fmla="*/ 185652 h 634"/>
              <a:gd name="T48" fmla="*/ 153600 w 634"/>
              <a:gd name="T49" fmla="*/ 169790 h 634"/>
              <a:gd name="T50" fmla="*/ 169825 w 634"/>
              <a:gd name="T51" fmla="*/ 116798 h 634"/>
              <a:gd name="T52" fmla="*/ 185690 w 634"/>
              <a:gd name="T53" fmla="*/ 148521 h 634"/>
              <a:gd name="T54" fmla="*/ 212011 w 634"/>
              <a:gd name="T55" fmla="*/ 169790 h 634"/>
              <a:gd name="T56" fmla="*/ 196146 w 634"/>
              <a:gd name="T57" fmla="*/ 185652 h 634"/>
              <a:gd name="T58" fmla="*/ 196146 w 634"/>
              <a:gd name="T59" fmla="*/ 148521 h 634"/>
              <a:gd name="T60" fmla="*/ 196146 w 634"/>
              <a:gd name="T61" fmla="*/ 116798 h 634"/>
              <a:gd name="T62" fmla="*/ 212011 w 634"/>
              <a:gd name="T63" fmla="*/ 169790 h 63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634" h="634">
                <a:moveTo>
                  <a:pt x="588" y="294"/>
                </a:moveTo>
                <a:lnTo>
                  <a:pt x="588" y="294"/>
                </a:lnTo>
                <a:cubicBezTo>
                  <a:pt x="588" y="280"/>
                  <a:pt x="588" y="280"/>
                  <a:pt x="588" y="265"/>
                </a:cubicBezTo>
                <a:cubicBezTo>
                  <a:pt x="588" y="118"/>
                  <a:pt x="471" y="0"/>
                  <a:pt x="309" y="0"/>
                </a:cubicBezTo>
                <a:cubicBezTo>
                  <a:pt x="162" y="0"/>
                  <a:pt x="44" y="118"/>
                  <a:pt x="44" y="265"/>
                </a:cubicBezTo>
                <a:cubicBezTo>
                  <a:pt x="44" y="280"/>
                  <a:pt x="44" y="280"/>
                  <a:pt x="44" y="294"/>
                </a:cubicBezTo>
                <a:cubicBezTo>
                  <a:pt x="14" y="309"/>
                  <a:pt x="0" y="324"/>
                  <a:pt x="0" y="353"/>
                </a:cubicBezTo>
                <a:cubicBezTo>
                  <a:pt x="0" y="471"/>
                  <a:pt x="0" y="471"/>
                  <a:pt x="0" y="471"/>
                </a:cubicBezTo>
                <a:cubicBezTo>
                  <a:pt x="0" y="515"/>
                  <a:pt x="29" y="560"/>
                  <a:pt x="73" y="560"/>
                </a:cubicBezTo>
                <a:lnTo>
                  <a:pt x="162" y="560"/>
                </a:lnTo>
                <a:cubicBezTo>
                  <a:pt x="206" y="560"/>
                  <a:pt x="235" y="515"/>
                  <a:pt x="235" y="471"/>
                </a:cubicBezTo>
                <a:cubicBezTo>
                  <a:pt x="235" y="353"/>
                  <a:pt x="235" y="353"/>
                  <a:pt x="235" y="353"/>
                </a:cubicBezTo>
                <a:cubicBezTo>
                  <a:pt x="235" y="309"/>
                  <a:pt x="206" y="280"/>
                  <a:pt x="162" y="280"/>
                </a:cubicBezTo>
                <a:cubicBezTo>
                  <a:pt x="162" y="280"/>
                  <a:pt x="88" y="280"/>
                  <a:pt x="73" y="280"/>
                </a:cubicBezTo>
                <a:cubicBezTo>
                  <a:pt x="73" y="147"/>
                  <a:pt x="176" y="44"/>
                  <a:pt x="309" y="44"/>
                </a:cubicBezTo>
                <a:cubicBezTo>
                  <a:pt x="442" y="44"/>
                  <a:pt x="544" y="133"/>
                  <a:pt x="544" y="280"/>
                </a:cubicBezTo>
                <a:lnTo>
                  <a:pt x="471" y="280"/>
                </a:lnTo>
                <a:cubicBezTo>
                  <a:pt x="426" y="280"/>
                  <a:pt x="397" y="309"/>
                  <a:pt x="397" y="353"/>
                </a:cubicBezTo>
                <a:cubicBezTo>
                  <a:pt x="397" y="471"/>
                  <a:pt x="397" y="471"/>
                  <a:pt x="397" y="471"/>
                </a:cubicBezTo>
                <a:cubicBezTo>
                  <a:pt x="397" y="515"/>
                  <a:pt x="426" y="560"/>
                  <a:pt x="471" y="560"/>
                </a:cubicBezTo>
                <a:lnTo>
                  <a:pt x="515" y="560"/>
                </a:lnTo>
                <a:cubicBezTo>
                  <a:pt x="515" y="618"/>
                  <a:pt x="515" y="618"/>
                  <a:pt x="515" y="618"/>
                </a:cubicBezTo>
                <a:cubicBezTo>
                  <a:pt x="515" y="618"/>
                  <a:pt x="515" y="633"/>
                  <a:pt x="530" y="633"/>
                </a:cubicBezTo>
                <a:cubicBezTo>
                  <a:pt x="544" y="633"/>
                  <a:pt x="544" y="618"/>
                  <a:pt x="544" y="618"/>
                </a:cubicBezTo>
                <a:cubicBezTo>
                  <a:pt x="544" y="560"/>
                  <a:pt x="544" y="560"/>
                  <a:pt x="544" y="560"/>
                </a:cubicBezTo>
                <a:cubicBezTo>
                  <a:pt x="588" y="560"/>
                  <a:pt x="633" y="515"/>
                  <a:pt x="633" y="471"/>
                </a:cubicBezTo>
                <a:cubicBezTo>
                  <a:pt x="633" y="353"/>
                  <a:pt x="633" y="353"/>
                  <a:pt x="633" y="353"/>
                </a:cubicBezTo>
                <a:cubicBezTo>
                  <a:pt x="633" y="324"/>
                  <a:pt x="618" y="309"/>
                  <a:pt x="588" y="294"/>
                </a:cubicBezTo>
                <a:close/>
                <a:moveTo>
                  <a:pt x="132" y="324"/>
                </a:moveTo>
                <a:lnTo>
                  <a:pt x="132" y="324"/>
                </a:lnTo>
                <a:cubicBezTo>
                  <a:pt x="162" y="324"/>
                  <a:pt x="162" y="324"/>
                  <a:pt x="162" y="324"/>
                </a:cubicBezTo>
                <a:cubicBezTo>
                  <a:pt x="176" y="324"/>
                  <a:pt x="191" y="339"/>
                  <a:pt x="191" y="353"/>
                </a:cubicBezTo>
                <a:cubicBezTo>
                  <a:pt x="191" y="471"/>
                  <a:pt x="191" y="471"/>
                  <a:pt x="191" y="471"/>
                </a:cubicBezTo>
                <a:cubicBezTo>
                  <a:pt x="191" y="501"/>
                  <a:pt x="176" y="515"/>
                  <a:pt x="162" y="515"/>
                </a:cubicBezTo>
                <a:cubicBezTo>
                  <a:pt x="147" y="515"/>
                  <a:pt x="147" y="515"/>
                  <a:pt x="147" y="515"/>
                </a:cubicBezTo>
                <a:cubicBezTo>
                  <a:pt x="132" y="486"/>
                  <a:pt x="117" y="442"/>
                  <a:pt x="117" y="412"/>
                </a:cubicBezTo>
                <a:cubicBezTo>
                  <a:pt x="117" y="383"/>
                  <a:pt x="117" y="353"/>
                  <a:pt x="132" y="324"/>
                </a:cubicBezTo>
                <a:close/>
                <a:moveTo>
                  <a:pt x="88" y="324"/>
                </a:moveTo>
                <a:lnTo>
                  <a:pt x="88" y="324"/>
                </a:lnTo>
                <a:cubicBezTo>
                  <a:pt x="88" y="353"/>
                  <a:pt x="73" y="383"/>
                  <a:pt x="73" y="412"/>
                </a:cubicBezTo>
                <a:cubicBezTo>
                  <a:pt x="73" y="442"/>
                  <a:pt x="88" y="486"/>
                  <a:pt x="103" y="515"/>
                </a:cubicBezTo>
                <a:cubicBezTo>
                  <a:pt x="73" y="515"/>
                  <a:pt x="73" y="515"/>
                  <a:pt x="73" y="515"/>
                </a:cubicBezTo>
                <a:cubicBezTo>
                  <a:pt x="59" y="515"/>
                  <a:pt x="44" y="501"/>
                  <a:pt x="44" y="471"/>
                </a:cubicBezTo>
                <a:cubicBezTo>
                  <a:pt x="44" y="353"/>
                  <a:pt x="44" y="353"/>
                  <a:pt x="44" y="353"/>
                </a:cubicBezTo>
                <a:cubicBezTo>
                  <a:pt x="44" y="339"/>
                  <a:pt x="59" y="324"/>
                  <a:pt x="73" y="324"/>
                </a:cubicBezTo>
                <a:lnTo>
                  <a:pt x="88" y="324"/>
                </a:lnTo>
                <a:close/>
                <a:moveTo>
                  <a:pt x="485" y="515"/>
                </a:moveTo>
                <a:lnTo>
                  <a:pt x="485" y="515"/>
                </a:lnTo>
                <a:cubicBezTo>
                  <a:pt x="471" y="515"/>
                  <a:pt x="471" y="515"/>
                  <a:pt x="471" y="515"/>
                </a:cubicBezTo>
                <a:cubicBezTo>
                  <a:pt x="456" y="515"/>
                  <a:pt x="426" y="501"/>
                  <a:pt x="426" y="471"/>
                </a:cubicBezTo>
                <a:cubicBezTo>
                  <a:pt x="426" y="353"/>
                  <a:pt x="426" y="353"/>
                  <a:pt x="426" y="353"/>
                </a:cubicBezTo>
                <a:cubicBezTo>
                  <a:pt x="426" y="339"/>
                  <a:pt x="456" y="324"/>
                  <a:pt x="471" y="324"/>
                </a:cubicBezTo>
                <a:cubicBezTo>
                  <a:pt x="500" y="324"/>
                  <a:pt x="500" y="324"/>
                  <a:pt x="500" y="324"/>
                </a:cubicBezTo>
                <a:cubicBezTo>
                  <a:pt x="500" y="353"/>
                  <a:pt x="515" y="383"/>
                  <a:pt x="515" y="412"/>
                </a:cubicBezTo>
                <a:cubicBezTo>
                  <a:pt x="515" y="442"/>
                  <a:pt x="500" y="486"/>
                  <a:pt x="485" y="515"/>
                </a:cubicBezTo>
                <a:close/>
                <a:moveTo>
                  <a:pt x="588" y="471"/>
                </a:moveTo>
                <a:lnTo>
                  <a:pt x="588" y="471"/>
                </a:lnTo>
                <a:cubicBezTo>
                  <a:pt x="588" y="501"/>
                  <a:pt x="574" y="515"/>
                  <a:pt x="544" y="515"/>
                </a:cubicBezTo>
                <a:cubicBezTo>
                  <a:pt x="530" y="515"/>
                  <a:pt x="530" y="515"/>
                  <a:pt x="530" y="515"/>
                </a:cubicBezTo>
                <a:cubicBezTo>
                  <a:pt x="544" y="486"/>
                  <a:pt x="544" y="442"/>
                  <a:pt x="544" y="412"/>
                </a:cubicBezTo>
                <a:cubicBezTo>
                  <a:pt x="544" y="383"/>
                  <a:pt x="544" y="353"/>
                  <a:pt x="530" y="324"/>
                </a:cubicBezTo>
                <a:cubicBezTo>
                  <a:pt x="544" y="324"/>
                  <a:pt x="544" y="324"/>
                  <a:pt x="544" y="324"/>
                </a:cubicBezTo>
                <a:cubicBezTo>
                  <a:pt x="574" y="324"/>
                  <a:pt x="588" y="339"/>
                  <a:pt x="588" y="353"/>
                </a:cubicBezTo>
                <a:lnTo>
                  <a:pt x="588" y="47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137"/>
          <p:cNvSpPr>
            <a:spLocks noChangeArrowheads="1"/>
          </p:cNvSpPr>
          <p:nvPr/>
        </p:nvSpPr>
        <p:spPr bwMode="auto">
          <a:xfrm>
            <a:off x="6540804" y="3107360"/>
            <a:ext cx="531910" cy="458118"/>
          </a:xfrm>
          <a:custGeom>
            <a:avLst/>
            <a:gdLst>
              <a:gd name="T0" fmla="*/ 79684 w 634"/>
              <a:gd name="T1" fmla="*/ 85082 h 546"/>
              <a:gd name="T2" fmla="*/ 79684 w 634"/>
              <a:gd name="T3" fmla="*/ 85082 h 546"/>
              <a:gd name="T4" fmla="*/ 37138 w 634"/>
              <a:gd name="T5" fmla="*/ 85082 h 546"/>
              <a:gd name="T6" fmla="*/ 26321 w 634"/>
              <a:gd name="T7" fmla="*/ 90130 h 546"/>
              <a:gd name="T8" fmla="*/ 37138 w 634"/>
              <a:gd name="T9" fmla="*/ 100945 h 546"/>
              <a:gd name="T10" fmla="*/ 79684 w 634"/>
              <a:gd name="T11" fmla="*/ 100945 h 546"/>
              <a:gd name="T12" fmla="*/ 84732 w 634"/>
              <a:gd name="T13" fmla="*/ 90130 h 546"/>
              <a:gd name="T14" fmla="*/ 79684 w 634"/>
              <a:gd name="T15" fmla="*/ 85082 h 546"/>
              <a:gd name="T16" fmla="*/ 79684 w 634"/>
              <a:gd name="T17" fmla="*/ 143486 h 546"/>
              <a:gd name="T18" fmla="*/ 79684 w 634"/>
              <a:gd name="T19" fmla="*/ 143486 h 546"/>
              <a:gd name="T20" fmla="*/ 37138 w 634"/>
              <a:gd name="T21" fmla="*/ 143486 h 546"/>
              <a:gd name="T22" fmla="*/ 26321 w 634"/>
              <a:gd name="T23" fmla="*/ 148534 h 546"/>
              <a:gd name="T24" fmla="*/ 37138 w 634"/>
              <a:gd name="T25" fmla="*/ 153941 h 546"/>
              <a:gd name="T26" fmla="*/ 79684 w 634"/>
              <a:gd name="T27" fmla="*/ 153941 h 546"/>
              <a:gd name="T28" fmla="*/ 84732 w 634"/>
              <a:gd name="T29" fmla="*/ 148534 h 546"/>
              <a:gd name="T30" fmla="*/ 79684 w 634"/>
              <a:gd name="T31" fmla="*/ 143486 h 546"/>
              <a:gd name="T32" fmla="*/ 79684 w 634"/>
              <a:gd name="T33" fmla="*/ 111400 h 546"/>
              <a:gd name="T34" fmla="*/ 79684 w 634"/>
              <a:gd name="T35" fmla="*/ 111400 h 546"/>
              <a:gd name="T36" fmla="*/ 37138 w 634"/>
              <a:gd name="T37" fmla="*/ 111400 h 546"/>
              <a:gd name="T38" fmla="*/ 26321 w 634"/>
              <a:gd name="T39" fmla="*/ 122216 h 546"/>
              <a:gd name="T40" fmla="*/ 37138 w 634"/>
              <a:gd name="T41" fmla="*/ 127623 h 546"/>
              <a:gd name="T42" fmla="*/ 79684 w 634"/>
              <a:gd name="T43" fmla="*/ 127623 h 546"/>
              <a:gd name="T44" fmla="*/ 84732 w 634"/>
              <a:gd name="T45" fmla="*/ 122216 h 546"/>
              <a:gd name="T46" fmla="*/ 79684 w 634"/>
              <a:gd name="T47" fmla="*/ 111400 h 546"/>
              <a:gd name="T48" fmla="*/ 148552 w 634"/>
              <a:gd name="T49" fmla="*/ 79675 h 546"/>
              <a:gd name="T50" fmla="*/ 148552 w 634"/>
              <a:gd name="T51" fmla="*/ 79675 h 546"/>
              <a:gd name="T52" fmla="*/ 106006 w 634"/>
              <a:gd name="T53" fmla="*/ 122216 h 546"/>
              <a:gd name="T54" fmla="*/ 148552 w 634"/>
              <a:gd name="T55" fmla="*/ 164757 h 546"/>
              <a:gd name="T56" fmla="*/ 191098 w 634"/>
              <a:gd name="T57" fmla="*/ 122216 h 546"/>
              <a:gd name="T58" fmla="*/ 148552 w 634"/>
              <a:gd name="T59" fmla="*/ 79675 h 546"/>
              <a:gd name="T60" fmla="*/ 148552 w 634"/>
              <a:gd name="T61" fmla="*/ 148534 h 546"/>
              <a:gd name="T62" fmla="*/ 148552 w 634"/>
              <a:gd name="T63" fmla="*/ 148534 h 546"/>
              <a:gd name="T64" fmla="*/ 121870 w 634"/>
              <a:gd name="T65" fmla="*/ 122216 h 546"/>
              <a:gd name="T66" fmla="*/ 148552 w 634"/>
              <a:gd name="T67" fmla="*/ 90130 h 546"/>
              <a:gd name="T68" fmla="*/ 174873 w 634"/>
              <a:gd name="T69" fmla="*/ 122216 h 546"/>
              <a:gd name="T70" fmla="*/ 148552 w 634"/>
              <a:gd name="T71" fmla="*/ 148534 h 546"/>
              <a:gd name="T72" fmla="*/ 196146 w 634"/>
              <a:gd name="T73" fmla="*/ 42541 h 546"/>
              <a:gd name="T74" fmla="*/ 196146 w 634"/>
              <a:gd name="T75" fmla="*/ 42541 h 546"/>
              <a:gd name="T76" fmla="*/ 185690 w 634"/>
              <a:gd name="T77" fmla="*/ 42541 h 546"/>
              <a:gd name="T78" fmla="*/ 106006 w 634"/>
              <a:gd name="T79" fmla="*/ 0 h 546"/>
              <a:gd name="T80" fmla="*/ 100597 w 634"/>
              <a:gd name="T81" fmla="*/ 5408 h 546"/>
              <a:gd name="T82" fmla="*/ 100597 w 634"/>
              <a:gd name="T83" fmla="*/ 10816 h 546"/>
              <a:gd name="T84" fmla="*/ 153600 w 634"/>
              <a:gd name="T85" fmla="*/ 42541 h 546"/>
              <a:gd name="T86" fmla="*/ 26321 w 634"/>
              <a:gd name="T87" fmla="*/ 42541 h 546"/>
              <a:gd name="T88" fmla="*/ 0 w 634"/>
              <a:gd name="T89" fmla="*/ 68859 h 546"/>
              <a:gd name="T90" fmla="*/ 0 w 634"/>
              <a:gd name="T91" fmla="*/ 169804 h 546"/>
              <a:gd name="T92" fmla="*/ 26321 w 634"/>
              <a:gd name="T93" fmla="*/ 196482 h 546"/>
              <a:gd name="T94" fmla="*/ 196146 w 634"/>
              <a:gd name="T95" fmla="*/ 196482 h 546"/>
              <a:gd name="T96" fmla="*/ 228236 w 634"/>
              <a:gd name="T97" fmla="*/ 169804 h 546"/>
              <a:gd name="T98" fmla="*/ 228236 w 634"/>
              <a:gd name="T99" fmla="*/ 68859 h 546"/>
              <a:gd name="T100" fmla="*/ 196146 w 634"/>
              <a:gd name="T101" fmla="*/ 42541 h 546"/>
              <a:gd name="T102" fmla="*/ 212011 w 634"/>
              <a:gd name="T103" fmla="*/ 169804 h 546"/>
              <a:gd name="T104" fmla="*/ 212011 w 634"/>
              <a:gd name="T105" fmla="*/ 169804 h 546"/>
              <a:gd name="T106" fmla="*/ 196146 w 634"/>
              <a:gd name="T107" fmla="*/ 186027 h 546"/>
              <a:gd name="T108" fmla="*/ 26321 w 634"/>
              <a:gd name="T109" fmla="*/ 186027 h 546"/>
              <a:gd name="T110" fmla="*/ 15865 w 634"/>
              <a:gd name="T111" fmla="*/ 169804 h 546"/>
              <a:gd name="T112" fmla="*/ 15865 w 634"/>
              <a:gd name="T113" fmla="*/ 68859 h 546"/>
              <a:gd name="T114" fmla="*/ 26321 w 634"/>
              <a:gd name="T115" fmla="*/ 58404 h 546"/>
              <a:gd name="T116" fmla="*/ 196146 w 634"/>
              <a:gd name="T117" fmla="*/ 58404 h 546"/>
              <a:gd name="T118" fmla="*/ 212011 w 634"/>
              <a:gd name="T119" fmla="*/ 68859 h 546"/>
              <a:gd name="T120" fmla="*/ 212011 w 634"/>
              <a:gd name="T121" fmla="*/ 169804 h 54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634" h="546">
                <a:moveTo>
                  <a:pt x="221" y="236"/>
                </a:moveTo>
                <a:lnTo>
                  <a:pt x="221" y="236"/>
                </a:lnTo>
                <a:cubicBezTo>
                  <a:pt x="103" y="236"/>
                  <a:pt x="103" y="236"/>
                  <a:pt x="103" y="236"/>
                </a:cubicBezTo>
                <a:cubicBezTo>
                  <a:pt x="88" y="236"/>
                  <a:pt x="73" y="250"/>
                  <a:pt x="73" y="250"/>
                </a:cubicBezTo>
                <a:cubicBezTo>
                  <a:pt x="73" y="265"/>
                  <a:pt x="88" y="280"/>
                  <a:pt x="103" y="280"/>
                </a:cubicBezTo>
                <a:cubicBezTo>
                  <a:pt x="221" y="280"/>
                  <a:pt x="221" y="280"/>
                  <a:pt x="221" y="280"/>
                </a:cubicBezTo>
                <a:cubicBezTo>
                  <a:pt x="221" y="280"/>
                  <a:pt x="235" y="265"/>
                  <a:pt x="235" y="250"/>
                </a:cubicBezTo>
                <a:lnTo>
                  <a:pt x="221" y="236"/>
                </a:lnTo>
                <a:close/>
                <a:moveTo>
                  <a:pt x="221" y="398"/>
                </a:moveTo>
                <a:lnTo>
                  <a:pt x="221" y="398"/>
                </a:lnTo>
                <a:cubicBezTo>
                  <a:pt x="103" y="398"/>
                  <a:pt x="103" y="398"/>
                  <a:pt x="103" y="398"/>
                </a:cubicBezTo>
                <a:cubicBezTo>
                  <a:pt x="88" y="398"/>
                  <a:pt x="73" y="398"/>
                  <a:pt x="73" y="412"/>
                </a:cubicBezTo>
                <a:cubicBezTo>
                  <a:pt x="73" y="427"/>
                  <a:pt x="88" y="427"/>
                  <a:pt x="103" y="427"/>
                </a:cubicBezTo>
                <a:cubicBezTo>
                  <a:pt x="221" y="427"/>
                  <a:pt x="221" y="427"/>
                  <a:pt x="221" y="427"/>
                </a:cubicBezTo>
                <a:cubicBezTo>
                  <a:pt x="221" y="427"/>
                  <a:pt x="235" y="427"/>
                  <a:pt x="235" y="412"/>
                </a:cubicBezTo>
                <a:cubicBezTo>
                  <a:pt x="235" y="398"/>
                  <a:pt x="221" y="398"/>
                  <a:pt x="221" y="398"/>
                </a:cubicBezTo>
                <a:close/>
                <a:moveTo>
                  <a:pt x="221" y="309"/>
                </a:moveTo>
                <a:lnTo>
                  <a:pt x="221" y="309"/>
                </a:lnTo>
                <a:cubicBezTo>
                  <a:pt x="103" y="309"/>
                  <a:pt x="103" y="309"/>
                  <a:pt x="103" y="309"/>
                </a:cubicBezTo>
                <a:cubicBezTo>
                  <a:pt x="88" y="309"/>
                  <a:pt x="73" y="324"/>
                  <a:pt x="73" y="339"/>
                </a:cubicBezTo>
                <a:cubicBezTo>
                  <a:pt x="73" y="339"/>
                  <a:pt x="88" y="354"/>
                  <a:pt x="103" y="354"/>
                </a:cubicBezTo>
                <a:cubicBezTo>
                  <a:pt x="221" y="354"/>
                  <a:pt x="221" y="354"/>
                  <a:pt x="221" y="354"/>
                </a:cubicBezTo>
                <a:lnTo>
                  <a:pt x="235" y="339"/>
                </a:lnTo>
                <a:cubicBezTo>
                  <a:pt x="235" y="324"/>
                  <a:pt x="221" y="309"/>
                  <a:pt x="221" y="309"/>
                </a:cubicBezTo>
                <a:close/>
                <a:moveTo>
                  <a:pt x="412" y="221"/>
                </a:moveTo>
                <a:lnTo>
                  <a:pt x="412" y="221"/>
                </a:lnTo>
                <a:cubicBezTo>
                  <a:pt x="353" y="221"/>
                  <a:pt x="294" y="265"/>
                  <a:pt x="294" y="339"/>
                </a:cubicBezTo>
                <a:cubicBezTo>
                  <a:pt x="294" y="398"/>
                  <a:pt x="353" y="457"/>
                  <a:pt x="412" y="457"/>
                </a:cubicBezTo>
                <a:cubicBezTo>
                  <a:pt x="471" y="457"/>
                  <a:pt x="530" y="398"/>
                  <a:pt x="530" y="339"/>
                </a:cubicBezTo>
                <a:cubicBezTo>
                  <a:pt x="530" y="265"/>
                  <a:pt x="471" y="221"/>
                  <a:pt x="412" y="221"/>
                </a:cubicBezTo>
                <a:close/>
                <a:moveTo>
                  <a:pt x="412" y="412"/>
                </a:moveTo>
                <a:lnTo>
                  <a:pt x="412" y="412"/>
                </a:lnTo>
                <a:cubicBezTo>
                  <a:pt x="368" y="412"/>
                  <a:pt x="338" y="383"/>
                  <a:pt x="338" y="339"/>
                </a:cubicBezTo>
                <a:cubicBezTo>
                  <a:pt x="338" y="295"/>
                  <a:pt x="368" y="250"/>
                  <a:pt x="412" y="250"/>
                </a:cubicBezTo>
                <a:cubicBezTo>
                  <a:pt x="456" y="250"/>
                  <a:pt x="485" y="295"/>
                  <a:pt x="485" y="339"/>
                </a:cubicBezTo>
                <a:cubicBezTo>
                  <a:pt x="485" y="383"/>
                  <a:pt x="456" y="412"/>
                  <a:pt x="412" y="412"/>
                </a:cubicBezTo>
                <a:close/>
                <a:moveTo>
                  <a:pt x="544" y="118"/>
                </a:moveTo>
                <a:lnTo>
                  <a:pt x="544" y="118"/>
                </a:lnTo>
                <a:cubicBezTo>
                  <a:pt x="515" y="118"/>
                  <a:pt x="515" y="118"/>
                  <a:pt x="515" y="118"/>
                </a:cubicBezTo>
                <a:cubicBezTo>
                  <a:pt x="294" y="0"/>
                  <a:pt x="294" y="0"/>
                  <a:pt x="294" y="0"/>
                </a:cubicBezTo>
                <a:cubicBezTo>
                  <a:pt x="294" y="0"/>
                  <a:pt x="279" y="0"/>
                  <a:pt x="279" y="15"/>
                </a:cubicBezTo>
                <a:cubicBezTo>
                  <a:pt x="265" y="15"/>
                  <a:pt x="279" y="30"/>
                  <a:pt x="279" y="30"/>
                </a:cubicBezTo>
                <a:cubicBezTo>
                  <a:pt x="426" y="118"/>
                  <a:pt x="426" y="118"/>
                  <a:pt x="426" y="118"/>
                </a:cubicBezTo>
                <a:cubicBezTo>
                  <a:pt x="73" y="118"/>
                  <a:pt x="73" y="118"/>
                  <a:pt x="73" y="118"/>
                </a:cubicBezTo>
                <a:cubicBezTo>
                  <a:pt x="29" y="118"/>
                  <a:pt x="0" y="148"/>
                  <a:pt x="0" y="191"/>
                </a:cubicBezTo>
                <a:cubicBezTo>
                  <a:pt x="0" y="471"/>
                  <a:pt x="0" y="471"/>
                  <a:pt x="0" y="471"/>
                </a:cubicBezTo>
                <a:cubicBezTo>
                  <a:pt x="0" y="516"/>
                  <a:pt x="29" y="545"/>
                  <a:pt x="73" y="545"/>
                </a:cubicBezTo>
                <a:cubicBezTo>
                  <a:pt x="544" y="545"/>
                  <a:pt x="544" y="545"/>
                  <a:pt x="544" y="545"/>
                </a:cubicBezTo>
                <a:cubicBezTo>
                  <a:pt x="588" y="545"/>
                  <a:pt x="633" y="516"/>
                  <a:pt x="633" y="471"/>
                </a:cubicBezTo>
                <a:cubicBezTo>
                  <a:pt x="633" y="191"/>
                  <a:pt x="633" y="191"/>
                  <a:pt x="633" y="191"/>
                </a:cubicBezTo>
                <a:cubicBezTo>
                  <a:pt x="633" y="148"/>
                  <a:pt x="588" y="118"/>
                  <a:pt x="544" y="118"/>
                </a:cubicBezTo>
                <a:close/>
                <a:moveTo>
                  <a:pt x="588" y="471"/>
                </a:moveTo>
                <a:lnTo>
                  <a:pt x="588" y="471"/>
                </a:lnTo>
                <a:cubicBezTo>
                  <a:pt x="588" y="486"/>
                  <a:pt x="574" y="516"/>
                  <a:pt x="544" y="516"/>
                </a:cubicBezTo>
                <a:cubicBezTo>
                  <a:pt x="73" y="516"/>
                  <a:pt x="73" y="516"/>
                  <a:pt x="73" y="516"/>
                </a:cubicBezTo>
                <a:cubicBezTo>
                  <a:pt x="58" y="516"/>
                  <a:pt x="44" y="486"/>
                  <a:pt x="44" y="471"/>
                </a:cubicBezTo>
                <a:cubicBezTo>
                  <a:pt x="44" y="191"/>
                  <a:pt x="44" y="191"/>
                  <a:pt x="44" y="191"/>
                </a:cubicBezTo>
                <a:cubicBezTo>
                  <a:pt x="44" y="177"/>
                  <a:pt x="58" y="162"/>
                  <a:pt x="73" y="162"/>
                </a:cubicBezTo>
                <a:cubicBezTo>
                  <a:pt x="544" y="162"/>
                  <a:pt x="544" y="162"/>
                  <a:pt x="544" y="162"/>
                </a:cubicBezTo>
                <a:cubicBezTo>
                  <a:pt x="574" y="162"/>
                  <a:pt x="588" y="177"/>
                  <a:pt x="588" y="191"/>
                </a:cubicBezTo>
                <a:lnTo>
                  <a:pt x="588" y="47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158"/>
          <p:cNvSpPr>
            <a:spLocks noChangeArrowheads="1"/>
          </p:cNvSpPr>
          <p:nvPr/>
        </p:nvSpPr>
        <p:spPr bwMode="auto">
          <a:xfrm>
            <a:off x="938951" y="3088911"/>
            <a:ext cx="541136" cy="495016"/>
          </a:xfrm>
          <a:custGeom>
            <a:avLst/>
            <a:gdLst>
              <a:gd name="T0" fmla="*/ 184545 w 649"/>
              <a:gd name="T1" fmla="*/ 26677 h 590"/>
              <a:gd name="T2" fmla="*/ 184545 w 649"/>
              <a:gd name="T3" fmla="*/ 26677 h 590"/>
              <a:gd name="T4" fmla="*/ 158386 w 649"/>
              <a:gd name="T5" fmla="*/ 0 h 590"/>
              <a:gd name="T6" fmla="*/ 73818 w 649"/>
              <a:gd name="T7" fmla="*/ 0 h 590"/>
              <a:gd name="T8" fmla="*/ 47659 w 649"/>
              <a:gd name="T9" fmla="*/ 26677 h 590"/>
              <a:gd name="T10" fmla="*/ 5375 w 649"/>
              <a:gd name="T11" fmla="*/ 58402 h 590"/>
              <a:gd name="T12" fmla="*/ 47659 w 649"/>
              <a:gd name="T13" fmla="*/ 100941 h 590"/>
              <a:gd name="T14" fmla="*/ 52676 w 649"/>
              <a:gd name="T15" fmla="*/ 100941 h 590"/>
              <a:gd name="T16" fmla="*/ 110727 w 649"/>
              <a:gd name="T17" fmla="*/ 153935 h 590"/>
              <a:gd name="T18" fmla="*/ 110727 w 649"/>
              <a:gd name="T19" fmla="*/ 196474 h 590"/>
              <a:gd name="T20" fmla="*/ 89585 w 649"/>
              <a:gd name="T21" fmla="*/ 196474 h 590"/>
              <a:gd name="T22" fmla="*/ 79193 w 649"/>
              <a:gd name="T23" fmla="*/ 206929 h 590"/>
              <a:gd name="T24" fmla="*/ 89585 w 649"/>
              <a:gd name="T25" fmla="*/ 212336 h 590"/>
              <a:gd name="T26" fmla="*/ 142261 w 649"/>
              <a:gd name="T27" fmla="*/ 212336 h 590"/>
              <a:gd name="T28" fmla="*/ 153011 w 649"/>
              <a:gd name="T29" fmla="*/ 206929 h 590"/>
              <a:gd name="T30" fmla="*/ 142261 w 649"/>
              <a:gd name="T31" fmla="*/ 196474 h 590"/>
              <a:gd name="T32" fmla="*/ 121477 w 649"/>
              <a:gd name="T33" fmla="*/ 196474 h 590"/>
              <a:gd name="T34" fmla="*/ 121477 w 649"/>
              <a:gd name="T35" fmla="*/ 153935 h 590"/>
              <a:gd name="T36" fmla="*/ 179528 w 649"/>
              <a:gd name="T37" fmla="*/ 100941 h 590"/>
              <a:gd name="T38" fmla="*/ 184545 w 649"/>
              <a:gd name="T39" fmla="*/ 100941 h 590"/>
              <a:gd name="T40" fmla="*/ 226829 w 649"/>
              <a:gd name="T41" fmla="*/ 58402 h 590"/>
              <a:gd name="T42" fmla="*/ 184545 w 649"/>
              <a:gd name="T43" fmla="*/ 26677 h 590"/>
              <a:gd name="T44" fmla="*/ 47659 w 649"/>
              <a:gd name="T45" fmla="*/ 85079 h 590"/>
              <a:gd name="T46" fmla="*/ 47659 w 649"/>
              <a:gd name="T47" fmla="*/ 85079 h 590"/>
              <a:gd name="T48" fmla="*/ 15767 w 649"/>
              <a:gd name="T49" fmla="*/ 58402 h 590"/>
              <a:gd name="T50" fmla="*/ 47659 w 649"/>
              <a:gd name="T51" fmla="*/ 42539 h 590"/>
              <a:gd name="T52" fmla="*/ 47659 w 649"/>
              <a:gd name="T53" fmla="*/ 85079 h 590"/>
              <a:gd name="T54" fmla="*/ 174153 w 649"/>
              <a:gd name="T55" fmla="*/ 68856 h 590"/>
              <a:gd name="T56" fmla="*/ 174153 w 649"/>
              <a:gd name="T57" fmla="*/ 68856 h 590"/>
              <a:gd name="T58" fmla="*/ 116102 w 649"/>
              <a:gd name="T59" fmla="*/ 143480 h 590"/>
              <a:gd name="T60" fmla="*/ 58051 w 649"/>
              <a:gd name="T61" fmla="*/ 68856 h 590"/>
              <a:gd name="T62" fmla="*/ 58051 w 649"/>
              <a:gd name="T63" fmla="*/ 26677 h 590"/>
              <a:gd name="T64" fmla="*/ 73818 w 649"/>
              <a:gd name="T65" fmla="*/ 15862 h 590"/>
              <a:gd name="T66" fmla="*/ 158386 w 649"/>
              <a:gd name="T67" fmla="*/ 15862 h 590"/>
              <a:gd name="T68" fmla="*/ 174153 w 649"/>
              <a:gd name="T69" fmla="*/ 26677 h 590"/>
              <a:gd name="T70" fmla="*/ 174153 w 649"/>
              <a:gd name="T71" fmla="*/ 68856 h 590"/>
              <a:gd name="T72" fmla="*/ 184545 w 649"/>
              <a:gd name="T73" fmla="*/ 85079 h 590"/>
              <a:gd name="T74" fmla="*/ 184545 w 649"/>
              <a:gd name="T75" fmla="*/ 85079 h 590"/>
              <a:gd name="T76" fmla="*/ 184545 w 649"/>
              <a:gd name="T77" fmla="*/ 42539 h 590"/>
              <a:gd name="T78" fmla="*/ 216437 w 649"/>
              <a:gd name="T79" fmla="*/ 58402 h 590"/>
              <a:gd name="T80" fmla="*/ 184545 w 649"/>
              <a:gd name="T81" fmla="*/ 85079 h 590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649" h="590">
                <a:moveTo>
                  <a:pt x="515" y="74"/>
                </a:moveTo>
                <a:lnTo>
                  <a:pt x="515" y="74"/>
                </a:lnTo>
                <a:cubicBezTo>
                  <a:pt x="515" y="30"/>
                  <a:pt x="486" y="0"/>
                  <a:pt x="442" y="0"/>
                </a:cubicBezTo>
                <a:cubicBezTo>
                  <a:pt x="206" y="0"/>
                  <a:pt x="206" y="0"/>
                  <a:pt x="206" y="0"/>
                </a:cubicBezTo>
                <a:cubicBezTo>
                  <a:pt x="162" y="0"/>
                  <a:pt x="133" y="30"/>
                  <a:pt x="133" y="74"/>
                </a:cubicBezTo>
                <a:cubicBezTo>
                  <a:pt x="0" y="74"/>
                  <a:pt x="15" y="74"/>
                  <a:pt x="15" y="162"/>
                </a:cubicBezTo>
                <a:cubicBezTo>
                  <a:pt x="15" y="221"/>
                  <a:pt x="59" y="280"/>
                  <a:pt x="133" y="280"/>
                </a:cubicBezTo>
                <a:cubicBezTo>
                  <a:pt x="133" y="280"/>
                  <a:pt x="133" y="280"/>
                  <a:pt x="147" y="280"/>
                </a:cubicBezTo>
                <a:cubicBezTo>
                  <a:pt x="162" y="353"/>
                  <a:pt x="236" y="427"/>
                  <a:pt x="309" y="427"/>
                </a:cubicBezTo>
                <a:cubicBezTo>
                  <a:pt x="309" y="545"/>
                  <a:pt x="309" y="545"/>
                  <a:pt x="309" y="545"/>
                </a:cubicBezTo>
                <a:cubicBezTo>
                  <a:pt x="250" y="545"/>
                  <a:pt x="250" y="545"/>
                  <a:pt x="250" y="545"/>
                </a:cubicBezTo>
                <a:cubicBezTo>
                  <a:pt x="236" y="545"/>
                  <a:pt x="221" y="560"/>
                  <a:pt x="221" y="574"/>
                </a:cubicBezTo>
                <a:cubicBezTo>
                  <a:pt x="221" y="574"/>
                  <a:pt x="236" y="589"/>
                  <a:pt x="250" y="589"/>
                </a:cubicBezTo>
                <a:cubicBezTo>
                  <a:pt x="397" y="589"/>
                  <a:pt x="397" y="589"/>
                  <a:pt x="397" y="589"/>
                </a:cubicBezTo>
                <a:cubicBezTo>
                  <a:pt x="413" y="589"/>
                  <a:pt x="427" y="574"/>
                  <a:pt x="427" y="574"/>
                </a:cubicBezTo>
                <a:cubicBezTo>
                  <a:pt x="427" y="560"/>
                  <a:pt x="413" y="545"/>
                  <a:pt x="397" y="545"/>
                </a:cubicBezTo>
                <a:cubicBezTo>
                  <a:pt x="339" y="545"/>
                  <a:pt x="339" y="545"/>
                  <a:pt x="339" y="545"/>
                </a:cubicBezTo>
                <a:cubicBezTo>
                  <a:pt x="339" y="427"/>
                  <a:pt x="339" y="427"/>
                  <a:pt x="339" y="427"/>
                </a:cubicBezTo>
                <a:cubicBezTo>
                  <a:pt x="413" y="427"/>
                  <a:pt x="486" y="353"/>
                  <a:pt x="501" y="280"/>
                </a:cubicBezTo>
                <a:cubicBezTo>
                  <a:pt x="515" y="280"/>
                  <a:pt x="515" y="280"/>
                  <a:pt x="515" y="280"/>
                </a:cubicBezTo>
                <a:cubicBezTo>
                  <a:pt x="589" y="280"/>
                  <a:pt x="633" y="221"/>
                  <a:pt x="633" y="162"/>
                </a:cubicBezTo>
                <a:cubicBezTo>
                  <a:pt x="633" y="74"/>
                  <a:pt x="648" y="74"/>
                  <a:pt x="515" y="74"/>
                </a:cubicBezTo>
                <a:close/>
                <a:moveTo>
                  <a:pt x="133" y="236"/>
                </a:moveTo>
                <a:lnTo>
                  <a:pt x="133" y="236"/>
                </a:lnTo>
                <a:cubicBezTo>
                  <a:pt x="88" y="236"/>
                  <a:pt x="44" y="206"/>
                  <a:pt x="44" y="162"/>
                </a:cubicBezTo>
                <a:cubicBezTo>
                  <a:pt x="44" y="118"/>
                  <a:pt x="44" y="118"/>
                  <a:pt x="133" y="118"/>
                </a:cubicBezTo>
                <a:lnTo>
                  <a:pt x="133" y="236"/>
                </a:lnTo>
                <a:close/>
                <a:moveTo>
                  <a:pt x="486" y="191"/>
                </a:moveTo>
                <a:lnTo>
                  <a:pt x="486" y="191"/>
                </a:lnTo>
                <a:cubicBezTo>
                  <a:pt x="486" y="280"/>
                  <a:pt x="413" y="398"/>
                  <a:pt x="324" y="398"/>
                </a:cubicBezTo>
                <a:cubicBezTo>
                  <a:pt x="236" y="398"/>
                  <a:pt x="162" y="280"/>
                  <a:pt x="162" y="191"/>
                </a:cubicBezTo>
                <a:cubicBezTo>
                  <a:pt x="162" y="74"/>
                  <a:pt x="162" y="74"/>
                  <a:pt x="162" y="74"/>
                </a:cubicBezTo>
                <a:cubicBezTo>
                  <a:pt x="162" y="59"/>
                  <a:pt x="192" y="44"/>
                  <a:pt x="206" y="44"/>
                </a:cubicBezTo>
                <a:cubicBezTo>
                  <a:pt x="442" y="44"/>
                  <a:pt x="442" y="44"/>
                  <a:pt x="442" y="44"/>
                </a:cubicBezTo>
                <a:cubicBezTo>
                  <a:pt x="456" y="44"/>
                  <a:pt x="486" y="59"/>
                  <a:pt x="486" y="74"/>
                </a:cubicBezTo>
                <a:lnTo>
                  <a:pt x="486" y="191"/>
                </a:lnTo>
                <a:close/>
                <a:moveTo>
                  <a:pt x="515" y="236"/>
                </a:moveTo>
                <a:lnTo>
                  <a:pt x="515" y="236"/>
                </a:lnTo>
                <a:cubicBezTo>
                  <a:pt x="515" y="118"/>
                  <a:pt x="515" y="118"/>
                  <a:pt x="515" y="118"/>
                </a:cubicBezTo>
                <a:cubicBezTo>
                  <a:pt x="604" y="118"/>
                  <a:pt x="604" y="118"/>
                  <a:pt x="604" y="162"/>
                </a:cubicBezTo>
                <a:cubicBezTo>
                  <a:pt x="604" y="206"/>
                  <a:pt x="560" y="236"/>
                  <a:pt x="515" y="23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822573" y="3893814"/>
            <a:ext cx="2341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822573" y="4297445"/>
            <a:ext cx="234135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3640126" y="3893814"/>
            <a:ext cx="2341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3640126" y="4297445"/>
            <a:ext cx="234135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6457679" y="3893814"/>
            <a:ext cx="2341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6457679" y="4297445"/>
            <a:ext cx="234135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9275232" y="3893814"/>
            <a:ext cx="2341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9275232" y="4297445"/>
            <a:ext cx="234135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</p:spTree>
    <p:extLst>
      <p:ext uri="{BB962C8B-B14F-4D97-AF65-F5344CB8AC3E}">
        <p14:creationId xmlns:p14="http://schemas.microsoft.com/office/powerpoint/2010/main" val="563896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Rectangle 3"/>
          <p:cNvSpPr/>
          <p:nvPr/>
        </p:nvSpPr>
        <p:spPr>
          <a:xfrm>
            <a:off x="738001" y="3396763"/>
            <a:ext cx="3578946" cy="2160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94394" y="3692397"/>
            <a:ext cx="30661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Our Services.</a:t>
            </a:r>
            <a:endParaRPr lang="en-US" sz="48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6" name="Freeform 134"/>
          <p:cNvSpPr>
            <a:spLocks noChangeArrowheads="1"/>
          </p:cNvSpPr>
          <p:nvPr/>
        </p:nvSpPr>
        <p:spPr bwMode="auto">
          <a:xfrm>
            <a:off x="9253831" y="947057"/>
            <a:ext cx="531910" cy="531910"/>
          </a:xfrm>
          <a:custGeom>
            <a:avLst/>
            <a:gdLst>
              <a:gd name="T0" fmla="*/ 212011 w 634"/>
              <a:gd name="T1" fmla="*/ 105984 h 634"/>
              <a:gd name="T2" fmla="*/ 111414 w 634"/>
              <a:gd name="T3" fmla="*/ 0 h 634"/>
              <a:gd name="T4" fmla="*/ 15865 w 634"/>
              <a:gd name="T5" fmla="*/ 105984 h 634"/>
              <a:gd name="T6" fmla="*/ 0 w 634"/>
              <a:gd name="T7" fmla="*/ 169790 h 634"/>
              <a:gd name="T8" fmla="*/ 58411 w 634"/>
              <a:gd name="T9" fmla="*/ 201874 h 634"/>
              <a:gd name="T10" fmla="*/ 84732 w 634"/>
              <a:gd name="T11" fmla="*/ 127253 h 634"/>
              <a:gd name="T12" fmla="*/ 26321 w 634"/>
              <a:gd name="T13" fmla="*/ 100937 h 634"/>
              <a:gd name="T14" fmla="*/ 196146 w 634"/>
              <a:gd name="T15" fmla="*/ 100937 h 634"/>
              <a:gd name="T16" fmla="*/ 143144 w 634"/>
              <a:gd name="T17" fmla="*/ 127253 h 634"/>
              <a:gd name="T18" fmla="*/ 169825 w 634"/>
              <a:gd name="T19" fmla="*/ 201874 h 634"/>
              <a:gd name="T20" fmla="*/ 185690 w 634"/>
              <a:gd name="T21" fmla="*/ 222782 h 634"/>
              <a:gd name="T22" fmla="*/ 196146 w 634"/>
              <a:gd name="T23" fmla="*/ 222782 h 634"/>
              <a:gd name="T24" fmla="*/ 228236 w 634"/>
              <a:gd name="T25" fmla="*/ 169790 h 634"/>
              <a:gd name="T26" fmla="*/ 212011 w 634"/>
              <a:gd name="T27" fmla="*/ 105984 h 634"/>
              <a:gd name="T28" fmla="*/ 47594 w 634"/>
              <a:gd name="T29" fmla="*/ 116798 h 634"/>
              <a:gd name="T30" fmla="*/ 68868 w 634"/>
              <a:gd name="T31" fmla="*/ 127253 h 634"/>
              <a:gd name="T32" fmla="*/ 58411 w 634"/>
              <a:gd name="T33" fmla="*/ 185652 h 634"/>
              <a:gd name="T34" fmla="*/ 42186 w 634"/>
              <a:gd name="T35" fmla="*/ 148521 h 634"/>
              <a:gd name="T36" fmla="*/ 31730 w 634"/>
              <a:gd name="T37" fmla="*/ 116798 h 634"/>
              <a:gd name="T38" fmla="*/ 26321 w 634"/>
              <a:gd name="T39" fmla="*/ 148521 h 634"/>
              <a:gd name="T40" fmla="*/ 26321 w 634"/>
              <a:gd name="T41" fmla="*/ 185652 h 634"/>
              <a:gd name="T42" fmla="*/ 15865 w 634"/>
              <a:gd name="T43" fmla="*/ 127253 h 634"/>
              <a:gd name="T44" fmla="*/ 31730 w 634"/>
              <a:gd name="T45" fmla="*/ 116798 h 634"/>
              <a:gd name="T46" fmla="*/ 174873 w 634"/>
              <a:gd name="T47" fmla="*/ 185652 h 634"/>
              <a:gd name="T48" fmla="*/ 153600 w 634"/>
              <a:gd name="T49" fmla="*/ 169790 h 634"/>
              <a:gd name="T50" fmla="*/ 169825 w 634"/>
              <a:gd name="T51" fmla="*/ 116798 h 634"/>
              <a:gd name="T52" fmla="*/ 185690 w 634"/>
              <a:gd name="T53" fmla="*/ 148521 h 634"/>
              <a:gd name="T54" fmla="*/ 212011 w 634"/>
              <a:gd name="T55" fmla="*/ 169790 h 634"/>
              <a:gd name="T56" fmla="*/ 196146 w 634"/>
              <a:gd name="T57" fmla="*/ 185652 h 634"/>
              <a:gd name="T58" fmla="*/ 196146 w 634"/>
              <a:gd name="T59" fmla="*/ 148521 h 634"/>
              <a:gd name="T60" fmla="*/ 196146 w 634"/>
              <a:gd name="T61" fmla="*/ 116798 h 634"/>
              <a:gd name="T62" fmla="*/ 212011 w 634"/>
              <a:gd name="T63" fmla="*/ 169790 h 63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634" h="634">
                <a:moveTo>
                  <a:pt x="588" y="294"/>
                </a:moveTo>
                <a:lnTo>
                  <a:pt x="588" y="294"/>
                </a:lnTo>
                <a:cubicBezTo>
                  <a:pt x="588" y="280"/>
                  <a:pt x="588" y="280"/>
                  <a:pt x="588" y="265"/>
                </a:cubicBezTo>
                <a:cubicBezTo>
                  <a:pt x="588" y="118"/>
                  <a:pt x="471" y="0"/>
                  <a:pt x="309" y="0"/>
                </a:cubicBezTo>
                <a:cubicBezTo>
                  <a:pt x="162" y="0"/>
                  <a:pt x="44" y="118"/>
                  <a:pt x="44" y="265"/>
                </a:cubicBezTo>
                <a:cubicBezTo>
                  <a:pt x="44" y="280"/>
                  <a:pt x="44" y="280"/>
                  <a:pt x="44" y="294"/>
                </a:cubicBezTo>
                <a:cubicBezTo>
                  <a:pt x="14" y="309"/>
                  <a:pt x="0" y="324"/>
                  <a:pt x="0" y="353"/>
                </a:cubicBezTo>
                <a:cubicBezTo>
                  <a:pt x="0" y="471"/>
                  <a:pt x="0" y="471"/>
                  <a:pt x="0" y="471"/>
                </a:cubicBezTo>
                <a:cubicBezTo>
                  <a:pt x="0" y="515"/>
                  <a:pt x="29" y="560"/>
                  <a:pt x="73" y="560"/>
                </a:cubicBezTo>
                <a:lnTo>
                  <a:pt x="162" y="560"/>
                </a:lnTo>
                <a:cubicBezTo>
                  <a:pt x="206" y="560"/>
                  <a:pt x="235" y="515"/>
                  <a:pt x="235" y="471"/>
                </a:cubicBezTo>
                <a:cubicBezTo>
                  <a:pt x="235" y="353"/>
                  <a:pt x="235" y="353"/>
                  <a:pt x="235" y="353"/>
                </a:cubicBezTo>
                <a:cubicBezTo>
                  <a:pt x="235" y="309"/>
                  <a:pt x="206" y="280"/>
                  <a:pt x="162" y="280"/>
                </a:cubicBezTo>
                <a:cubicBezTo>
                  <a:pt x="162" y="280"/>
                  <a:pt x="88" y="280"/>
                  <a:pt x="73" y="280"/>
                </a:cubicBezTo>
                <a:cubicBezTo>
                  <a:pt x="73" y="147"/>
                  <a:pt x="176" y="44"/>
                  <a:pt x="309" y="44"/>
                </a:cubicBezTo>
                <a:cubicBezTo>
                  <a:pt x="442" y="44"/>
                  <a:pt x="544" y="133"/>
                  <a:pt x="544" y="280"/>
                </a:cubicBezTo>
                <a:lnTo>
                  <a:pt x="471" y="280"/>
                </a:lnTo>
                <a:cubicBezTo>
                  <a:pt x="426" y="280"/>
                  <a:pt x="397" y="309"/>
                  <a:pt x="397" y="353"/>
                </a:cubicBezTo>
                <a:cubicBezTo>
                  <a:pt x="397" y="471"/>
                  <a:pt x="397" y="471"/>
                  <a:pt x="397" y="471"/>
                </a:cubicBezTo>
                <a:cubicBezTo>
                  <a:pt x="397" y="515"/>
                  <a:pt x="426" y="560"/>
                  <a:pt x="471" y="560"/>
                </a:cubicBezTo>
                <a:lnTo>
                  <a:pt x="515" y="560"/>
                </a:lnTo>
                <a:cubicBezTo>
                  <a:pt x="515" y="618"/>
                  <a:pt x="515" y="618"/>
                  <a:pt x="515" y="618"/>
                </a:cubicBezTo>
                <a:cubicBezTo>
                  <a:pt x="515" y="618"/>
                  <a:pt x="515" y="633"/>
                  <a:pt x="530" y="633"/>
                </a:cubicBezTo>
                <a:cubicBezTo>
                  <a:pt x="544" y="633"/>
                  <a:pt x="544" y="618"/>
                  <a:pt x="544" y="618"/>
                </a:cubicBezTo>
                <a:cubicBezTo>
                  <a:pt x="544" y="560"/>
                  <a:pt x="544" y="560"/>
                  <a:pt x="544" y="560"/>
                </a:cubicBezTo>
                <a:cubicBezTo>
                  <a:pt x="588" y="560"/>
                  <a:pt x="633" y="515"/>
                  <a:pt x="633" y="471"/>
                </a:cubicBezTo>
                <a:cubicBezTo>
                  <a:pt x="633" y="353"/>
                  <a:pt x="633" y="353"/>
                  <a:pt x="633" y="353"/>
                </a:cubicBezTo>
                <a:cubicBezTo>
                  <a:pt x="633" y="324"/>
                  <a:pt x="618" y="309"/>
                  <a:pt x="588" y="294"/>
                </a:cubicBezTo>
                <a:close/>
                <a:moveTo>
                  <a:pt x="132" y="324"/>
                </a:moveTo>
                <a:lnTo>
                  <a:pt x="132" y="324"/>
                </a:lnTo>
                <a:cubicBezTo>
                  <a:pt x="162" y="324"/>
                  <a:pt x="162" y="324"/>
                  <a:pt x="162" y="324"/>
                </a:cubicBezTo>
                <a:cubicBezTo>
                  <a:pt x="176" y="324"/>
                  <a:pt x="191" y="339"/>
                  <a:pt x="191" y="353"/>
                </a:cubicBezTo>
                <a:cubicBezTo>
                  <a:pt x="191" y="471"/>
                  <a:pt x="191" y="471"/>
                  <a:pt x="191" y="471"/>
                </a:cubicBezTo>
                <a:cubicBezTo>
                  <a:pt x="191" y="501"/>
                  <a:pt x="176" y="515"/>
                  <a:pt x="162" y="515"/>
                </a:cubicBezTo>
                <a:cubicBezTo>
                  <a:pt x="147" y="515"/>
                  <a:pt x="147" y="515"/>
                  <a:pt x="147" y="515"/>
                </a:cubicBezTo>
                <a:cubicBezTo>
                  <a:pt x="132" y="486"/>
                  <a:pt x="117" y="442"/>
                  <a:pt x="117" y="412"/>
                </a:cubicBezTo>
                <a:cubicBezTo>
                  <a:pt x="117" y="383"/>
                  <a:pt x="117" y="353"/>
                  <a:pt x="132" y="324"/>
                </a:cubicBezTo>
                <a:close/>
                <a:moveTo>
                  <a:pt x="88" y="324"/>
                </a:moveTo>
                <a:lnTo>
                  <a:pt x="88" y="324"/>
                </a:lnTo>
                <a:cubicBezTo>
                  <a:pt x="88" y="353"/>
                  <a:pt x="73" y="383"/>
                  <a:pt x="73" y="412"/>
                </a:cubicBezTo>
                <a:cubicBezTo>
                  <a:pt x="73" y="442"/>
                  <a:pt x="88" y="486"/>
                  <a:pt x="103" y="515"/>
                </a:cubicBezTo>
                <a:cubicBezTo>
                  <a:pt x="73" y="515"/>
                  <a:pt x="73" y="515"/>
                  <a:pt x="73" y="515"/>
                </a:cubicBezTo>
                <a:cubicBezTo>
                  <a:pt x="59" y="515"/>
                  <a:pt x="44" y="501"/>
                  <a:pt x="44" y="471"/>
                </a:cubicBezTo>
                <a:cubicBezTo>
                  <a:pt x="44" y="353"/>
                  <a:pt x="44" y="353"/>
                  <a:pt x="44" y="353"/>
                </a:cubicBezTo>
                <a:cubicBezTo>
                  <a:pt x="44" y="339"/>
                  <a:pt x="59" y="324"/>
                  <a:pt x="73" y="324"/>
                </a:cubicBezTo>
                <a:lnTo>
                  <a:pt x="88" y="324"/>
                </a:lnTo>
                <a:close/>
                <a:moveTo>
                  <a:pt x="485" y="515"/>
                </a:moveTo>
                <a:lnTo>
                  <a:pt x="485" y="515"/>
                </a:lnTo>
                <a:cubicBezTo>
                  <a:pt x="471" y="515"/>
                  <a:pt x="471" y="515"/>
                  <a:pt x="471" y="515"/>
                </a:cubicBezTo>
                <a:cubicBezTo>
                  <a:pt x="456" y="515"/>
                  <a:pt x="426" y="501"/>
                  <a:pt x="426" y="471"/>
                </a:cubicBezTo>
                <a:cubicBezTo>
                  <a:pt x="426" y="353"/>
                  <a:pt x="426" y="353"/>
                  <a:pt x="426" y="353"/>
                </a:cubicBezTo>
                <a:cubicBezTo>
                  <a:pt x="426" y="339"/>
                  <a:pt x="456" y="324"/>
                  <a:pt x="471" y="324"/>
                </a:cubicBezTo>
                <a:cubicBezTo>
                  <a:pt x="500" y="324"/>
                  <a:pt x="500" y="324"/>
                  <a:pt x="500" y="324"/>
                </a:cubicBezTo>
                <a:cubicBezTo>
                  <a:pt x="500" y="353"/>
                  <a:pt x="515" y="383"/>
                  <a:pt x="515" y="412"/>
                </a:cubicBezTo>
                <a:cubicBezTo>
                  <a:pt x="515" y="442"/>
                  <a:pt x="500" y="486"/>
                  <a:pt x="485" y="515"/>
                </a:cubicBezTo>
                <a:close/>
                <a:moveTo>
                  <a:pt x="588" y="471"/>
                </a:moveTo>
                <a:lnTo>
                  <a:pt x="588" y="471"/>
                </a:lnTo>
                <a:cubicBezTo>
                  <a:pt x="588" y="501"/>
                  <a:pt x="574" y="515"/>
                  <a:pt x="544" y="515"/>
                </a:cubicBezTo>
                <a:cubicBezTo>
                  <a:pt x="530" y="515"/>
                  <a:pt x="530" y="515"/>
                  <a:pt x="530" y="515"/>
                </a:cubicBezTo>
                <a:cubicBezTo>
                  <a:pt x="544" y="486"/>
                  <a:pt x="544" y="442"/>
                  <a:pt x="544" y="412"/>
                </a:cubicBezTo>
                <a:cubicBezTo>
                  <a:pt x="544" y="383"/>
                  <a:pt x="544" y="353"/>
                  <a:pt x="530" y="324"/>
                </a:cubicBezTo>
                <a:cubicBezTo>
                  <a:pt x="544" y="324"/>
                  <a:pt x="544" y="324"/>
                  <a:pt x="544" y="324"/>
                </a:cubicBezTo>
                <a:cubicBezTo>
                  <a:pt x="574" y="324"/>
                  <a:pt x="588" y="339"/>
                  <a:pt x="588" y="353"/>
                </a:cubicBezTo>
                <a:lnTo>
                  <a:pt x="588" y="47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158"/>
          <p:cNvSpPr>
            <a:spLocks noChangeArrowheads="1"/>
          </p:cNvSpPr>
          <p:nvPr/>
        </p:nvSpPr>
        <p:spPr bwMode="auto">
          <a:xfrm>
            <a:off x="6495442" y="965504"/>
            <a:ext cx="541136" cy="495016"/>
          </a:xfrm>
          <a:custGeom>
            <a:avLst/>
            <a:gdLst>
              <a:gd name="T0" fmla="*/ 184545 w 649"/>
              <a:gd name="T1" fmla="*/ 26677 h 590"/>
              <a:gd name="T2" fmla="*/ 184545 w 649"/>
              <a:gd name="T3" fmla="*/ 26677 h 590"/>
              <a:gd name="T4" fmla="*/ 158386 w 649"/>
              <a:gd name="T5" fmla="*/ 0 h 590"/>
              <a:gd name="T6" fmla="*/ 73818 w 649"/>
              <a:gd name="T7" fmla="*/ 0 h 590"/>
              <a:gd name="T8" fmla="*/ 47659 w 649"/>
              <a:gd name="T9" fmla="*/ 26677 h 590"/>
              <a:gd name="T10" fmla="*/ 5375 w 649"/>
              <a:gd name="T11" fmla="*/ 58402 h 590"/>
              <a:gd name="T12" fmla="*/ 47659 w 649"/>
              <a:gd name="T13" fmla="*/ 100941 h 590"/>
              <a:gd name="T14" fmla="*/ 52676 w 649"/>
              <a:gd name="T15" fmla="*/ 100941 h 590"/>
              <a:gd name="T16" fmla="*/ 110727 w 649"/>
              <a:gd name="T17" fmla="*/ 153935 h 590"/>
              <a:gd name="T18" fmla="*/ 110727 w 649"/>
              <a:gd name="T19" fmla="*/ 196474 h 590"/>
              <a:gd name="T20" fmla="*/ 89585 w 649"/>
              <a:gd name="T21" fmla="*/ 196474 h 590"/>
              <a:gd name="T22" fmla="*/ 79193 w 649"/>
              <a:gd name="T23" fmla="*/ 206929 h 590"/>
              <a:gd name="T24" fmla="*/ 89585 w 649"/>
              <a:gd name="T25" fmla="*/ 212336 h 590"/>
              <a:gd name="T26" fmla="*/ 142261 w 649"/>
              <a:gd name="T27" fmla="*/ 212336 h 590"/>
              <a:gd name="T28" fmla="*/ 153011 w 649"/>
              <a:gd name="T29" fmla="*/ 206929 h 590"/>
              <a:gd name="T30" fmla="*/ 142261 w 649"/>
              <a:gd name="T31" fmla="*/ 196474 h 590"/>
              <a:gd name="T32" fmla="*/ 121477 w 649"/>
              <a:gd name="T33" fmla="*/ 196474 h 590"/>
              <a:gd name="T34" fmla="*/ 121477 w 649"/>
              <a:gd name="T35" fmla="*/ 153935 h 590"/>
              <a:gd name="T36" fmla="*/ 179528 w 649"/>
              <a:gd name="T37" fmla="*/ 100941 h 590"/>
              <a:gd name="T38" fmla="*/ 184545 w 649"/>
              <a:gd name="T39" fmla="*/ 100941 h 590"/>
              <a:gd name="T40" fmla="*/ 226829 w 649"/>
              <a:gd name="T41" fmla="*/ 58402 h 590"/>
              <a:gd name="T42" fmla="*/ 184545 w 649"/>
              <a:gd name="T43" fmla="*/ 26677 h 590"/>
              <a:gd name="T44" fmla="*/ 47659 w 649"/>
              <a:gd name="T45" fmla="*/ 85079 h 590"/>
              <a:gd name="T46" fmla="*/ 47659 w 649"/>
              <a:gd name="T47" fmla="*/ 85079 h 590"/>
              <a:gd name="T48" fmla="*/ 15767 w 649"/>
              <a:gd name="T49" fmla="*/ 58402 h 590"/>
              <a:gd name="T50" fmla="*/ 47659 w 649"/>
              <a:gd name="T51" fmla="*/ 42539 h 590"/>
              <a:gd name="T52" fmla="*/ 47659 w 649"/>
              <a:gd name="T53" fmla="*/ 85079 h 590"/>
              <a:gd name="T54" fmla="*/ 174153 w 649"/>
              <a:gd name="T55" fmla="*/ 68856 h 590"/>
              <a:gd name="T56" fmla="*/ 174153 w 649"/>
              <a:gd name="T57" fmla="*/ 68856 h 590"/>
              <a:gd name="T58" fmla="*/ 116102 w 649"/>
              <a:gd name="T59" fmla="*/ 143480 h 590"/>
              <a:gd name="T60" fmla="*/ 58051 w 649"/>
              <a:gd name="T61" fmla="*/ 68856 h 590"/>
              <a:gd name="T62" fmla="*/ 58051 w 649"/>
              <a:gd name="T63" fmla="*/ 26677 h 590"/>
              <a:gd name="T64" fmla="*/ 73818 w 649"/>
              <a:gd name="T65" fmla="*/ 15862 h 590"/>
              <a:gd name="T66" fmla="*/ 158386 w 649"/>
              <a:gd name="T67" fmla="*/ 15862 h 590"/>
              <a:gd name="T68" fmla="*/ 174153 w 649"/>
              <a:gd name="T69" fmla="*/ 26677 h 590"/>
              <a:gd name="T70" fmla="*/ 174153 w 649"/>
              <a:gd name="T71" fmla="*/ 68856 h 590"/>
              <a:gd name="T72" fmla="*/ 184545 w 649"/>
              <a:gd name="T73" fmla="*/ 85079 h 590"/>
              <a:gd name="T74" fmla="*/ 184545 w 649"/>
              <a:gd name="T75" fmla="*/ 85079 h 590"/>
              <a:gd name="T76" fmla="*/ 184545 w 649"/>
              <a:gd name="T77" fmla="*/ 42539 h 590"/>
              <a:gd name="T78" fmla="*/ 216437 w 649"/>
              <a:gd name="T79" fmla="*/ 58402 h 590"/>
              <a:gd name="T80" fmla="*/ 184545 w 649"/>
              <a:gd name="T81" fmla="*/ 85079 h 590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649" h="590">
                <a:moveTo>
                  <a:pt x="515" y="74"/>
                </a:moveTo>
                <a:lnTo>
                  <a:pt x="515" y="74"/>
                </a:lnTo>
                <a:cubicBezTo>
                  <a:pt x="515" y="30"/>
                  <a:pt x="486" y="0"/>
                  <a:pt x="442" y="0"/>
                </a:cubicBezTo>
                <a:cubicBezTo>
                  <a:pt x="206" y="0"/>
                  <a:pt x="206" y="0"/>
                  <a:pt x="206" y="0"/>
                </a:cubicBezTo>
                <a:cubicBezTo>
                  <a:pt x="162" y="0"/>
                  <a:pt x="133" y="30"/>
                  <a:pt x="133" y="74"/>
                </a:cubicBezTo>
                <a:cubicBezTo>
                  <a:pt x="0" y="74"/>
                  <a:pt x="15" y="74"/>
                  <a:pt x="15" y="162"/>
                </a:cubicBezTo>
                <a:cubicBezTo>
                  <a:pt x="15" y="221"/>
                  <a:pt x="59" y="280"/>
                  <a:pt x="133" y="280"/>
                </a:cubicBezTo>
                <a:cubicBezTo>
                  <a:pt x="133" y="280"/>
                  <a:pt x="133" y="280"/>
                  <a:pt x="147" y="280"/>
                </a:cubicBezTo>
                <a:cubicBezTo>
                  <a:pt x="162" y="353"/>
                  <a:pt x="236" y="427"/>
                  <a:pt x="309" y="427"/>
                </a:cubicBezTo>
                <a:cubicBezTo>
                  <a:pt x="309" y="545"/>
                  <a:pt x="309" y="545"/>
                  <a:pt x="309" y="545"/>
                </a:cubicBezTo>
                <a:cubicBezTo>
                  <a:pt x="250" y="545"/>
                  <a:pt x="250" y="545"/>
                  <a:pt x="250" y="545"/>
                </a:cubicBezTo>
                <a:cubicBezTo>
                  <a:pt x="236" y="545"/>
                  <a:pt x="221" y="560"/>
                  <a:pt x="221" y="574"/>
                </a:cubicBezTo>
                <a:cubicBezTo>
                  <a:pt x="221" y="574"/>
                  <a:pt x="236" y="589"/>
                  <a:pt x="250" y="589"/>
                </a:cubicBezTo>
                <a:cubicBezTo>
                  <a:pt x="397" y="589"/>
                  <a:pt x="397" y="589"/>
                  <a:pt x="397" y="589"/>
                </a:cubicBezTo>
                <a:cubicBezTo>
                  <a:pt x="413" y="589"/>
                  <a:pt x="427" y="574"/>
                  <a:pt x="427" y="574"/>
                </a:cubicBezTo>
                <a:cubicBezTo>
                  <a:pt x="427" y="560"/>
                  <a:pt x="413" y="545"/>
                  <a:pt x="397" y="545"/>
                </a:cubicBezTo>
                <a:cubicBezTo>
                  <a:pt x="339" y="545"/>
                  <a:pt x="339" y="545"/>
                  <a:pt x="339" y="545"/>
                </a:cubicBezTo>
                <a:cubicBezTo>
                  <a:pt x="339" y="427"/>
                  <a:pt x="339" y="427"/>
                  <a:pt x="339" y="427"/>
                </a:cubicBezTo>
                <a:cubicBezTo>
                  <a:pt x="413" y="427"/>
                  <a:pt x="486" y="353"/>
                  <a:pt x="501" y="280"/>
                </a:cubicBezTo>
                <a:cubicBezTo>
                  <a:pt x="515" y="280"/>
                  <a:pt x="515" y="280"/>
                  <a:pt x="515" y="280"/>
                </a:cubicBezTo>
                <a:cubicBezTo>
                  <a:pt x="589" y="280"/>
                  <a:pt x="633" y="221"/>
                  <a:pt x="633" y="162"/>
                </a:cubicBezTo>
                <a:cubicBezTo>
                  <a:pt x="633" y="74"/>
                  <a:pt x="648" y="74"/>
                  <a:pt x="515" y="74"/>
                </a:cubicBezTo>
                <a:close/>
                <a:moveTo>
                  <a:pt x="133" y="236"/>
                </a:moveTo>
                <a:lnTo>
                  <a:pt x="133" y="236"/>
                </a:lnTo>
                <a:cubicBezTo>
                  <a:pt x="88" y="236"/>
                  <a:pt x="44" y="206"/>
                  <a:pt x="44" y="162"/>
                </a:cubicBezTo>
                <a:cubicBezTo>
                  <a:pt x="44" y="118"/>
                  <a:pt x="44" y="118"/>
                  <a:pt x="133" y="118"/>
                </a:cubicBezTo>
                <a:lnTo>
                  <a:pt x="133" y="236"/>
                </a:lnTo>
                <a:close/>
                <a:moveTo>
                  <a:pt x="486" y="191"/>
                </a:moveTo>
                <a:lnTo>
                  <a:pt x="486" y="191"/>
                </a:lnTo>
                <a:cubicBezTo>
                  <a:pt x="486" y="280"/>
                  <a:pt x="413" y="398"/>
                  <a:pt x="324" y="398"/>
                </a:cubicBezTo>
                <a:cubicBezTo>
                  <a:pt x="236" y="398"/>
                  <a:pt x="162" y="280"/>
                  <a:pt x="162" y="191"/>
                </a:cubicBezTo>
                <a:cubicBezTo>
                  <a:pt x="162" y="74"/>
                  <a:pt x="162" y="74"/>
                  <a:pt x="162" y="74"/>
                </a:cubicBezTo>
                <a:cubicBezTo>
                  <a:pt x="162" y="59"/>
                  <a:pt x="192" y="44"/>
                  <a:pt x="206" y="44"/>
                </a:cubicBezTo>
                <a:cubicBezTo>
                  <a:pt x="442" y="44"/>
                  <a:pt x="442" y="44"/>
                  <a:pt x="442" y="44"/>
                </a:cubicBezTo>
                <a:cubicBezTo>
                  <a:pt x="456" y="44"/>
                  <a:pt x="486" y="59"/>
                  <a:pt x="486" y="74"/>
                </a:cubicBezTo>
                <a:lnTo>
                  <a:pt x="486" y="191"/>
                </a:lnTo>
                <a:close/>
                <a:moveTo>
                  <a:pt x="515" y="236"/>
                </a:moveTo>
                <a:lnTo>
                  <a:pt x="515" y="236"/>
                </a:lnTo>
                <a:cubicBezTo>
                  <a:pt x="515" y="118"/>
                  <a:pt x="515" y="118"/>
                  <a:pt x="515" y="118"/>
                </a:cubicBezTo>
                <a:cubicBezTo>
                  <a:pt x="604" y="118"/>
                  <a:pt x="604" y="118"/>
                  <a:pt x="604" y="162"/>
                </a:cubicBezTo>
                <a:cubicBezTo>
                  <a:pt x="604" y="206"/>
                  <a:pt x="560" y="236"/>
                  <a:pt x="515" y="23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6379064" y="1770407"/>
            <a:ext cx="2341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6379064" y="2174038"/>
            <a:ext cx="234135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9196617" y="1770407"/>
            <a:ext cx="2341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9196617" y="2174038"/>
            <a:ext cx="234135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  <p:sp>
        <p:nvSpPr>
          <p:cNvPr id="12" name="Freeform 93"/>
          <p:cNvSpPr>
            <a:spLocks noChangeArrowheads="1"/>
          </p:cNvSpPr>
          <p:nvPr/>
        </p:nvSpPr>
        <p:spPr bwMode="auto">
          <a:xfrm>
            <a:off x="9229867" y="3793518"/>
            <a:ext cx="531912" cy="519612"/>
          </a:xfrm>
          <a:custGeom>
            <a:avLst/>
            <a:gdLst>
              <a:gd name="T0" fmla="*/ 42547 w 634"/>
              <a:gd name="T1" fmla="*/ 196214 h 619"/>
              <a:gd name="T2" fmla="*/ 42547 w 634"/>
              <a:gd name="T3" fmla="*/ 196214 h 619"/>
              <a:gd name="T4" fmla="*/ 74637 w 634"/>
              <a:gd name="T5" fmla="*/ 222904 h 619"/>
              <a:gd name="T6" fmla="*/ 100958 w 634"/>
              <a:gd name="T7" fmla="*/ 196214 h 619"/>
              <a:gd name="T8" fmla="*/ 74637 w 634"/>
              <a:gd name="T9" fmla="*/ 169883 h 619"/>
              <a:gd name="T10" fmla="*/ 42547 w 634"/>
              <a:gd name="T11" fmla="*/ 196214 h 619"/>
              <a:gd name="T12" fmla="*/ 74637 w 634"/>
              <a:gd name="T13" fmla="*/ 180343 h 619"/>
              <a:gd name="T14" fmla="*/ 74637 w 634"/>
              <a:gd name="T15" fmla="*/ 180343 h 619"/>
              <a:gd name="T16" fmla="*/ 85093 w 634"/>
              <a:gd name="T17" fmla="*/ 196214 h 619"/>
              <a:gd name="T18" fmla="*/ 74637 w 634"/>
              <a:gd name="T19" fmla="*/ 212444 h 619"/>
              <a:gd name="T20" fmla="*/ 58411 w 634"/>
              <a:gd name="T21" fmla="*/ 196214 h 619"/>
              <a:gd name="T22" fmla="*/ 74637 w 634"/>
              <a:gd name="T23" fmla="*/ 180343 h 619"/>
              <a:gd name="T24" fmla="*/ 58411 w 634"/>
              <a:gd name="T25" fmla="*/ 154013 h 619"/>
              <a:gd name="T26" fmla="*/ 58411 w 634"/>
              <a:gd name="T27" fmla="*/ 154013 h 619"/>
              <a:gd name="T28" fmla="*/ 42547 w 634"/>
              <a:gd name="T29" fmla="*/ 137782 h 619"/>
              <a:gd name="T30" fmla="*/ 207325 w 634"/>
              <a:gd name="T31" fmla="*/ 127322 h 619"/>
              <a:gd name="T32" fmla="*/ 228237 w 634"/>
              <a:gd name="T33" fmla="*/ 31740 h 619"/>
              <a:gd name="T34" fmla="*/ 223190 w 634"/>
              <a:gd name="T35" fmla="*/ 26330 h 619"/>
              <a:gd name="T36" fmla="*/ 42547 w 634"/>
              <a:gd name="T37" fmla="*/ 26330 h 619"/>
              <a:gd name="T38" fmla="*/ 42547 w 634"/>
              <a:gd name="T39" fmla="*/ 10460 h 619"/>
              <a:gd name="T40" fmla="*/ 53364 w 634"/>
              <a:gd name="T41" fmla="*/ 10460 h 619"/>
              <a:gd name="T42" fmla="*/ 58411 w 634"/>
              <a:gd name="T43" fmla="*/ 5050 h 619"/>
              <a:gd name="T44" fmla="*/ 53364 w 634"/>
              <a:gd name="T45" fmla="*/ 0 h 619"/>
              <a:gd name="T46" fmla="*/ 10817 w 634"/>
              <a:gd name="T47" fmla="*/ 0 h 619"/>
              <a:gd name="T48" fmla="*/ 0 w 634"/>
              <a:gd name="T49" fmla="*/ 5050 h 619"/>
              <a:gd name="T50" fmla="*/ 10817 w 634"/>
              <a:gd name="T51" fmla="*/ 10460 h 619"/>
              <a:gd name="T52" fmla="*/ 32090 w 634"/>
              <a:gd name="T53" fmla="*/ 10460 h 619"/>
              <a:gd name="T54" fmla="*/ 32090 w 634"/>
              <a:gd name="T55" fmla="*/ 137782 h 619"/>
              <a:gd name="T56" fmla="*/ 58411 w 634"/>
              <a:gd name="T57" fmla="*/ 169883 h 619"/>
              <a:gd name="T58" fmla="*/ 74637 w 634"/>
              <a:gd name="T59" fmla="*/ 169883 h 619"/>
              <a:gd name="T60" fmla="*/ 159370 w 634"/>
              <a:gd name="T61" fmla="*/ 169883 h 619"/>
              <a:gd name="T62" fmla="*/ 223190 w 634"/>
              <a:gd name="T63" fmla="*/ 169883 h 619"/>
              <a:gd name="T64" fmla="*/ 223190 w 634"/>
              <a:gd name="T65" fmla="*/ 154013 h 619"/>
              <a:gd name="T66" fmla="*/ 58411 w 634"/>
              <a:gd name="T67" fmla="*/ 154013 h 619"/>
              <a:gd name="T68" fmla="*/ 42547 w 634"/>
              <a:gd name="T69" fmla="*/ 42561 h 619"/>
              <a:gd name="T70" fmla="*/ 42547 w 634"/>
              <a:gd name="T71" fmla="*/ 42561 h 619"/>
              <a:gd name="T72" fmla="*/ 212373 w 634"/>
              <a:gd name="T73" fmla="*/ 42561 h 619"/>
              <a:gd name="T74" fmla="*/ 196508 w 634"/>
              <a:gd name="T75" fmla="*/ 111452 h 619"/>
              <a:gd name="T76" fmla="*/ 42547 w 634"/>
              <a:gd name="T77" fmla="*/ 127322 h 619"/>
              <a:gd name="T78" fmla="*/ 42547 w 634"/>
              <a:gd name="T79" fmla="*/ 42561 h 619"/>
              <a:gd name="T80" fmla="*/ 127640 w 634"/>
              <a:gd name="T81" fmla="*/ 196214 h 619"/>
              <a:gd name="T82" fmla="*/ 127640 w 634"/>
              <a:gd name="T83" fmla="*/ 196214 h 619"/>
              <a:gd name="T84" fmla="*/ 159370 w 634"/>
              <a:gd name="T85" fmla="*/ 222904 h 619"/>
              <a:gd name="T86" fmla="*/ 186051 w 634"/>
              <a:gd name="T87" fmla="*/ 196214 h 619"/>
              <a:gd name="T88" fmla="*/ 159370 w 634"/>
              <a:gd name="T89" fmla="*/ 169883 h 619"/>
              <a:gd name="T90" fmla="*/ 127640 w 634"/>
              <a:gd name="T91" fmla="*/ 196214 h 619"/>
              <a:gd name="T92" fmla="*/ 159370 w 634"/>
              <a:gd name="T93" fmla="*/ 180343 h 619"/>
              <a:gd name="T94" fmla="*/ 159370 w 634"/>
              <a:gd name="T95" fmla="*/ 180343 h 619"/>
              <a:gd name="T96" fmla="*/ 169826 w 634"/>
              <a:gd name="T97" fmla="*/ 196214 h 619"/>
              <a:gd name="T98" fmla="*/ 159370 w 634"/>
              <a:gd name="T99" fmla="*/ 212444 h 619"/>
              <a:gd name="T100" fmla="*/ 143505 w 634"/>
              <a:gd name="T101" fmla="*/ 196214 h 619"/>
              <a:gd name="T102" fmla="*/ 159370 w 634"/>
              <a:gd name="T103" fmla="*/ 180343 h 61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634" h="619">
                <a:moveTo>
                  <a:pt x="118" y="544"/>
                </a:moveTo>
                <a:lnTo>
                  <a:pt x="118" y="544"/>
                </a:lnTo>
                <a:cubicBezTo>
                  <a:pt x="118" y="589"/>
                  <a:pt x="162" y="618"/>
                  <a:pt x="207" y="618"/>
                </a:cubicBezTo>
                <a:cubicBezTo>
                  <a:pt x="251" y="618"/>
                  <a:pt x="280" y="589"/>
                  <a:pt x="280" y="544"/>
                </a:cubicBezTo>
                <a:cubicBezTo>
                  <a:pt x="280" y="500"/>
                  <a:pt x="251" y="471"/>
                  <a:pt x="207" y="471"/>
                </a:cubicBezTo>
                <a:cubicBezTo>
                  <a:pt x="162" y="471"/>
                  <a:pt x="118" y="500"/>
                  <a:pt x="118" y="544"/>
                </a:cubicBezTo>
                <a:close/>
                <a:moveTo>
                  <a:pt x="207" y="500"/>
                </a:moveTo>
                <a:lnTo>
                  <a:pt x="207" y="500"/>
                </a:lnTo>
                <a:cubicBezTo>
                  <a:pt x="221" y="500"/>
                  <a:pt x="236" y="530"/>
                  <a:pt x="236" y="544"/>
                </a:cubicBezTo>
                <a:cubicBezTo>
                  <a:pt x="236" y="559"/>
                  <a:pt x="221" y="589"/>
                  <a:pt x="207" y="589"/>
                </a:cubicBezTo>
                <a:cubicBezTo>
                  <a:pt x="177" y="589"/>
                  <a:pt x="162" y="559"/>
                  <a:pt x="162" y="544"/>
                </a:cubicBezTo>
                <a:cubicBezTo>
                  <a:pt x="162" y="530"/>
                  <a:pt x="177" y="500"/>
                  <a:pt x="207" y="500"/>
                </a:cubicBezTo>
                <a:close/>
                <a:moveTo>
                  <a:pt x="162" y="427"/>
                </a:moveTo>
                <a:lnTo>
                  <a:pt x="162" y="427"/>
                </a:lnTo>
                <a:cubicBezTo>
                  <a:pt x="148" y="427"/>
                  <a:pt x="118" y="412"/>
                  <a:pt x="118" y="382"/>
                </a:cubicBezTo>
                <a:cubicBezTo>
                  <a:pt x="575" y="353"/>
                  <a:pt x="575" y="353"/>
                  <a:pt x="575" y="353"/>
                </a:cubicBezTo>
                <a:cubicBezTo>
                  <a:pt x="575" y="353"/>
                  <a:pt x="633" y="103"/>
                  <a:pt x="633" y="88"/>
                </a:cubicBezTo>
                <a:lnTo>
                  <a:pt x="619" y="73"/>
                </a:lnTo>
                <a:cubicBezTo>
                  <a:pt x="118" y="73"/>
                  <a:pt x="118" y="73"/>
                  <a:pt x="118" y="73"/>
                </a:cubicBezTo>
                <a:cubicBezTo>
                  <a:pt x="118" y="29"/>
                  <a:pt x="118" y="29"/>
                  <a:pt x="118" y="29"/>
                </a:cubicBezTo>
                <a:cubicBezTo>
                  <a:pt x="148" y="29"/>
                  <a:pt x="148" y="29"/>
                  <a:pt x="148" y="29"/>
                </a:cubicBezTo>
                <a:cubicBezTo>
                  <a:pt x="148" y="29"/>
                  <a:pt x="162" y="29"/>
                  <a:pt x="162" y="14"/>
                </a:cubicBezTo>
                <a:cubicBezTo>
                  <a:pt x="162" y="0"/>
                  <a:pt x="148" y="0"/>
                  <a:pt x="148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15" y="0"/>
                  <a:pt x="0" y="0"/>
                  <a:pt x="0" y="14"/>
                </a:cubicBezTo>
                <a:cubicBezTo>
                  <a:pt x="0" y="29"/>
                  <a:pt x="15" y="29"/>
                  <a:pt x="30" y="29"/>
                </a:cubicBezTo>
                <a:cubicBezTo>
                  <a:pt x="89" y="29"/>
                  <a:pt x="89" y="29"/>
                  <a:pt x="89" y="29"/>
                </a:cubicBezTo>
                <a:cubicBezTo>
                  <a:pt x="89" y="382"/>
                  <a:pt x="89" y="382"/>
                  <a:pt x="89" y="382"/>
                </a:cubicBezTo>
                <a:cubicBezTo>
                  <a:pt x="89" y="427"/>
                  <a:pt x="118" y="471"/>
                  <a:pt x="162" y="471"/>
                </a:cubicBezTo>
                <a:cubicBezTo>
                  <a:pt x="207" y="471"/>
                  <a:pt x="207" y="471"/>
                  <a:pt x="207" y="471"/>
                </a:cubicBezTo>
                <a:cubicBezTo>
                  <a:pt x="442" y="471"/>
                  <a:pt x="442" y="471"/>
                  <a:pt x="442" y="471"/>
                </a:cubicBezTo>
                <a:cubicBezTo>
                  <a:pt x="619" y="471"/>
                  <a:pt x="619" y="471"/>
                  <a:pt x="619" y="471"/>
                </a:cubicBezTo>
                <a:cubicBezTo>
                  <a:pt x="619" y="471"/>
                  <a:pt x="619" y="441"/>
                  <a:pt x="619" y="427"/>
                </a:cubicBezTo>
                <a:lnTo>
                  <a:pt x="162" y="427"/>
                </a:lnTo>
                <a:close/>
                <a:moveTo>
                  <a:pt x="118" y="118"/>
                </a:moveTo>
                <a:lnTo>
                  <a:pt x="118" y="118"/>
                </a:lnTo>
                <a:cubicBezTo>
                  <a:pt x="589" y="118"/>
                  <a:pt x="589" y="118"/>
                  <a:pt x="589" y="118"/>
                </a:cubicBezTo>
                <a:cubicBezTo>
                  <a:pt x="545" y="309"/>
                  <a:pt x="545" y="309"/>
                  <a:pt x="545" y="309"/>
                </a:cubicBezTo>
                <a:cubicBezTo>
                  <a:pt x="118" y="353"/>
                  <a:pt x="118" y="353"/>
                  <a:pt x="118" y="353"/>
                </a:cubicBezTo>
                <a:lnTo>
                  <a:pt x="118" y="118"/>
                </a:lnTo>
                <a:close/>
                <a:moveTo>
                  <a:pt x="354" y="544"/>
                </a:moveTo>
                <a:lnTo>
                  <a:pt x="354" y="544"/>
                </a:lnTo>
                <a:cubicBezTo>
                  <a:pt x="354" y="589"/>
                  <a:pt x="398" y="618"/>
                  <a:pt x="442" y="618"/>
                </a:cubicBezTo>
                <a:cubicBezTo>
                  <a:pt x="486" y="618"/>
                  <a:pt x="516" y="589"/>
                  <a:pt x="516" y="544"/>
                </a:cubicBezTo>
                <a:cubicBezTo>
                  <a:pt x="516" y="500"/>
                  <a:pt x="486" y="471"/>
                  <a:pt x="442" y="471"/>
                </a:cubicBezTo>
                <a:cubicBezTo>
                  <a:pt x="398" y="471"/>
                  <a:pt x="354" y="500"/>
                  <a:pt x="354" y="544"/>
                </a:cubicBezTo>
                <a:close/>
                <a:moveTo>
                  <a:pt x="442" y="500"/>
                </a:moveTo>
                <a:lnTo>
                  <a:pt x="442" y="500"/>
                </a:lnTo>
                <a:cubicBezTo>
                  <a:pt x="457" y="500"/>
                  <a:pt x="471" y="530"/>
                  <a:pt x="471" y="544"/>
                </a:cubicBezTo>
                <a:cubicBezTo>
                  <a:pt x="471" y="559"/>
                  <a:pt x="457" y="589"/>
                  <a:pt x="442" y="589"/>
                </a:cubicBezTo>
                <a:cubicBezTo>
                  <a:pt x="412" y="589"/>
                  <a:pt x="398" y="559"/>
                  <a:pt x="398" y="544"/>
                </a:cubicBezTo>
                <a:cubicBezTo>
                  <a:pt x="398" y="530"/>
                  <a:pt x="412" y="500"/>
                  <a:pt x="442" y="5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37"/>
          <p:cNvSpPr>
            <a:spLocks noChangeArrowheads="1"/>
          </p:cNvSpPr>
          <p:nvPr/>
        </p:nvSpPr>
        <p:spPr bwMode="auto">
          <a:xfrm>
            <a:off x="6462189" y="3824264"/>
            <a:ext cx="531910" cy="458118"/>
          </a:xfrm>
          <a:custGeom>
            <a:avLst/>
            <a:gdLst>
              <a:gd name="T0" fmla="*/ 79684 w 634"/>
              <a:gd name="T1" fmla="*/ 85082 h 546"/>
              <a:gd name="T2" fmla="*/ 79684 w 634"/>
              <a:gd name="T3" fmla="*/ 85082 h 546"/>
              <a:gd name="T4" fmla="*/ 37138 w 634"/>
              <a:gd name="T5" fmla="*/ 85082 h 546"/>
              <a:gd name="T6" fmla="*/ 26321 w 634"/>
              <a:gd name="T7" fmla="*/ 90130 h 546"/>
              <a:gd name="T8" fmla="*/ 37138 w 634"/>
              <a:gd name="T9" fmla="*/ 100945 h 546"/>
              <a:gd name="T10" fmla="*/ 79684 w 634"/>
              <a:gd name="T11" fmla="*/ 100945 h 546"/>
              <a:gd name="T12" fmla="*/ 84732 w 634"/>
              <a:gd name="T13" fmla="*/ 90130 h 546"/>
              <a:gd name="T14" fmla="*/ 79684 w 634"/>
              <a:gd name="T15" fmla="*/ 85082 h 546"/>
              <a:gd name="T16" fmla="*/ 79684 w 634"/>
              <a:gd name="T17" fmla="*/ 143486 h 546"/>
              <a:gd name="T18" fmla="*/ 79684 w 634"/>
              <a:gd name="T19" fmla="*/ 143486 h 546"/>
              <a:gd name="T20" fmla="*/ 37138 w 634"/>
              <a:gd name="T21" fmla="*/ 143486 h 546"/>
              <a:gd name="T22" fmla="*/ 26321 w 634"/>
              <a:gd name="T23" fmla="*/ 148534 h 546"/>
              <a:gd name="T24" fmla="*/ 37138 w 634"/>
              <a:gd name="T25" fmla="*/ 153941 h 546"/>
              <a:gd name="T26" fmla="*/ 79684 w 634"/>
              <a:gd name="T27" fmla="*/ 153941 h 546"/>
              <a:gd name="T28" fmla="*/ 84732 w 634"/>
              <a:gd name="T29" fmla="*/ 148534 h 546"/>
              <a:gd name="T30" fmla="*/ 79684 w 634"/>
              <a:gd name="T31" fmla="*/ 143486 h 546"/>
              <a:gd name="T32" fmla="*/ 79684 w 634"/>
              <a:gd name="T33" fmla="*/ 111400 h 546"/>
              <a:gd name="T34" fmla="*/ 79684 w 634"/>
              <a:gd name="T35" fmla="*/ 111400 h 546"/>
              <a:gd name="T36" fmla="*/ 37138 w 634"/>
              <a:gd name="T37" fmla="*/ 111400 h 546"/>
              <a:gd name="T38" fmla="*/ 26321 w 634"/>
              <a:gd name="T39" fmla="*/ 122216 h 546"/>
              <a:gd name="T40" fmla="*/ 37138 w 634"/>
              <a:gd name="T41" fmla="*/ 127623 h 546"/>
              <a:gd name="T42" fmla="*/ 79684 w 634"/>
              <a:gd name="T43" fmla="*/ 127623 h 546"/>
              <a:gd name="T44" fmla="*/ 84732 w 634"/>
              <a:gd name="T45" fmla="*/ 122216 h 546"/>
              <a:gd name="T46" fmla="*/ 79684 w 634"/>
              <a:gd name="T47" fmla="*/ 111400 h 546"/>
              <a:gd name="T48" fmla="*/ 148552 w 634"/>
              <a:gd name="T49" fmla="*/ 79675 h 546"/>
              <a:gd name="T50" fmla="*/ 148552 w 634"/>
              <a:gd name="T51" fmla="*/ 79675 h 546"/>
              <a:gd name="T52" fmla="*/ 106006 w 634"/>
              <a:gd name="T53" fmla="*/ 122216 h 546"/>
              <a:gd name="T54" fmla="*/ 148552 w 634"/>
              <a:gd name="T55" fmla="*/ 164757 h 546"/>
              <a:gd name="T56" fmla="*/ 191098 w 634"/>
              <a:gd name="T57" fmla="*/ 122216 h 546"/>
              <a:gd name="T58" fmla="*/ 148552 w 634"/>
              <a:gd name="T59" fmla="*/ 79675 h 546"/>
              <a:gd name="T60" fmla="*/ 148552 w 634"/>
              <a:gd name="T61" fmla="*/ 148534 h 546"/>
              <a:gd name="T62" fmla="*/ 148552 w 634"/>
              <a:gd name="T63" fmla="*/ 148534 h 546"/>
              <a:gd name="T64" fmla="*/ 121870 w 634"/>
              <a:gd name="T65" fmla="*/ 122216 h 546"/>
              <a:gd name="T66" fmla="*/ 148552 w 634"/>
              <a:gd name="T67" fmla="*/ 90130 h 546"/>
              <a:gd name="T68" fmla="*/ 174873 w 634"/>
              <a:gd name="T69" fmla="*/ 122216 h 546"/>
              <a:gd name="T70" fmla="*/ 148552 w 634"/>
              <a:gd name="T71" fmla="*/ 148534 h 546"/>
              <a:gd name="T72" fmla="*/ 196146 w 634"/>
              <a:gd name="T73" fmla="*/ 42541 h 546"/>
              <a:gd name="T74" fmla="*/ 196146 w 634"/>
              <a:gd name="T75" fmla="*/ 42541 h 546"/>
              <a:gd name="T76" fmla="*/ 185690 w 634"/>
              <a:gd name="T77" fmla="*/ 42541 h 546"/>
              <a:gd name="T78" fmla="*/ 106006 w 634"/>
              <a:gd name="T79" fmla="*/ 0 h 546"/>
              <a:gd name="T80" fmla="*/ 100597 w 634"/>
              <a:gd name="T81" fmla="*/ 5408 h 546"/>
              <a:gd name="T82" fmla="*/ 100597 w 634"/>
              <a:gd name="T83" fmla="*/ 10816 h 546"/>
              <a:gd name="T84" fmla="*/ 153600 w 634"/>
              <a:gd name="T85" fmla="*/ 42541 h 546"/>
              <a:gd name="T86" fmla="*/ 26321 w 634"/>
              <a:gd name="T87" fmla="*/ 42541 h 546"/>
              <a:gd name="T88" fmla="*/ 0 w 634"/>
              <a:gd name="T89" fmla="*/ 68859 h 546"/>
              <a:gd name="T90" fmla="*/ 0 w 634"/>
              <a:gd name="T91" fmla="*/ 169804 h 546"/>
              <a:gd name="T92" fmla="*/ 26321 w 634"/>
              <a:gd name="T93" fmla="*/ 196482 h 546"/>
              <a:gd name="T94" fmla="*/ 196146 w 634"/>
              <a:gd name="T95" fmla="*/ 196482 h 546"/>
              <a:gd name="T96" fmla="*/ 228236 w 634"/>
              <a:gd name="T97" fmla="*/ 169804 h 546"/>
              <a:gd name="T98" fmla="*/ 228236 w 634"/>
              <a:gd name="T99" fmla="*/ 68859 h 546"/>
              <a:gd name="T100" fmla="*/ 196146 w 634"/>
              <a:gd name="T101" fmla="*/ 42541 h 546"/>
              <a:gd name="T102" fmla="*/ 212011 w 634"/>
              <a:gd name="T103" fmla="*/ 169804 h 546"/>
              <a:gd name="T104" fmla="*/ 212011 w 634"/>
              <a:gd name="T105" fmla="*/ 169804 h 546"/>
              <a:gd name="T106" fmla="*/ 196146 w 634"/>
              <a:gd name="T107" fmla="*/ 186027 h 546"/>
              <a:gd name="T108" fmla="*/ 26321 w 634"/>
              <a:gd name="T109" fmla="*/ 186027 h 546"/>
              <a:gd name="T110" fmla="*/ 15865 w 634"/>
              <a:gd name="T111" fmla="*/ 169804 h 546"/>
              <a:gd name="T112" fmla="*/ 15865 w 634"/>
              <a:gd name="T113" fmla="*/ 68859 h 546"/>
              <a:gd name="T114" fmla="*/ 26321 w 634"/>
              <a:gd name="T115" fmla="*/ 58404 h 546"/>
              <a:gd name="T116" fmla="*/ 196146 w 634"/>
              <a:gd name="T117" fmla="*/ 58404 h 546"/>
              <a:gd name="T118" fmla="*/ 212011 w 634"/>
              <a:gd name="T119" fmla="*/ 68859 h 546"/>
              <a:gd name="T120" fmla="*/ 212011 w 634"/>
              <a:gd name="T121" fmla="*/ 169804 h 54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634" h="546">
                <a:moveTo>
                  <a:pt x="221" y="236"/>
                </a:moveTo>
                <a:lnTo>
                  <a:pt x="221" y="236"/>
                </a:lnTo>
                <a:cubicBezTo>
                  <a:pt x="103" y="236"/>
                  <a:pt x="103" y="236"/>
                  <a:pt x="103" y="236"/>
                </a:cubicBezTo>
                <a:cubicBezTo>
                  <a:pt x="88" y="236"/>
                  <a:pt x="73" y="250"/>
                  <a:pt x="73" y="250"/>
                </a:cubicBezTo>
                <a:cubicBezTo>
                  <a:pt x="73" y="265"/>
                  <a:pt x="88" y="280"/>
                  <a:pt x="103" y="280"/>
                </a:cubicBezTo>
                <a:cubicBezTo>
                  <a:pt x="221" y="280"/>
                  <a:pt x="221" y="280"/>
                  <a:pt x="221" y="280"/>
                </a:cubicBezTo>
                <a:cubicBezTo>
                  <a:pt x="221" y="280"/>
                  <a:pt x="235" y="265"/>
                  <a:pt x="235" y="250"/>
                </a:cubicBezTo>
                <a:lnTo>
                  <a:pt x="221" y="236"/>
                </a:lnTo>
                <a:close/>
                <a:moveTo>
                  <a:pt x="221" y="398"/>
                </a:moveTo>
                <a:lnTo>
                  <a:pt x="221" y="398"/>
                </a:lnTo>
                <a:cubicBezTo>
                  <a:pt x="103" y="398"/>
                  <a:pt x="103" y="398"/>
                  <a:pt x="103" y="398"/>
                </a:cubicBezTo>
                <a:cubicBezTo>
                  <a:pt x="88" y="398"/>
                  <a:pt x="73" y="398"/>
                  <a:pt x="73" y="412"/>
                </a:cubicBezTo>
                <a:cubicBezTo>
                  <a:pt x="73" y="427"/>
                  <a:pt x="88" y="427"/>
                  <a:pt x="103" y="427"/>
                </a:cubicBezTo>
                <a:cubicBezTo>
                  <a:pt x="221" y="427"/>
                  <a:pt x="221" y="427"/>
                  <a:pt x="221" y="427"/>
                </a:cubicBezTo>
                <a:cubicBezTo>
                  <a:pt x="221" y="427"/>
                  <a:pt x="235" y="427"/>
                  <a:pt x="235" y="412"/>
                </a:cubicBezTo>
                <a:cubicBezTo>
                  <a:pt x="235" y="398"/>
                  <a:pt x="221" y="398"/>
                  <a:pt x="221" y="398"/>
                </a:cubicBezTo>
                <a:close/>
                <a:moveTo>
                  <a:pt x="221" y="309"/>
                </a:moveTo>
                <a:lnTo>
                  <a:pt x="221" y="309"/>
                </a:lnTo>
                <a:cubicBezTo>
                  <a:pt x="103" y="309"/>
                  <a:pt x="103" y="309"/>
                  <a:pt x="103" y="309"/>
                </a:cubicBezTo>
                <a:cubicBezTo>
                  <a:pt x="88" y="309"/>
                  <a:pt x="73" y="324"/>
                  <a:pt x="73" y="339"/>
                </a:cubicBezTo>
                <a:cubicBezTo>
                  <a:pt x="73" y="339"/>
                  <a:pt x="88" y="354"/>
                  <a:pt x="103" y="354"/>
                </a:cubicBezTo>
                <a:cubicBezTo>
                  <a:pt x="221" y="354"/>
                  <a:pt x="221" y="354"/>
                  <a:pt x="221" y="354"/>
                </a:cubicBezTo>
                <a:lnTo>
                  <a:pt x="235" y="339"/>
                </a:lnTo>
                <a:cubicBezTo>
                  <a:pt x="235" y="324"/>
                  <a:pt x="221" y="309"/>
                  <a:pt x="221" y="309"/>
                </a:cubicBezTo>
                <a:close/>
                <a:moveTo>
                  <a:pt x="412" y="221"/>
                </a:moveTo>
                <a:lnTo>
                  <a:pt x="412" y="221"/>
                </a:lnTo>
                <a:cubicBezTo>
                  <a:pt x="353" y="221"/>
                  <a:pt x="294" y="265"/>
                  <a:pt x="294" y="339"/>
                </a:cubicBezTo>
                <a:cubicBezTo>
                  <a:pt x="294" y="398"/>
                  <a:pt x="353" y="457"/>
                  <a:pt x="412" y="457"/>
                </a:cubicBezTo>
                <a:cubicBezTo>
                  <a:pt x="471" y="457"/>
                  <a:pt x="530" y="398"/>
                  <a:pt x="530" y="339"/>
                </a:cubicBezTo>
                <a:cubicBezTo>
                  <a:pt x="530" y="265"/>
                  <a:pt x="471" y="221"/>
                  <a:pt x="412" y="221"/>
                </a:cubicBezTo>
                <a:close/>
                <a:moveTo>
                  <a:pt x="412" y="412"/>
                </a:moveTo>
                <a:lnTo>
                  <a:pt x="412" y="412"/>
                </a:lnTo>
                <a:cubicBezTo>
                  <a:pt x="368" y="412"/>
                  <a:pt x="338" y="383"/>
                  <a:pt x="338" y="339"/>
                </a:cubicBezTo>
                <a:cubicBezTo>
                  <a:pt x="338" y="295"/>
                  <a:pt x="368" y="250"/>
                  <a:pt x="412" y="250"/>
                </a:cubicBezTo>
                <a:cubicBezTo>
                  <a:pt x="456" y="250"/>
                  <a:pt x="485" y="295"/>
                  <a:pt x="485" y="339"/>
                </a:cubicBezTo>
                <a:cubicBezTo>
                  <a:pt x="485" y="383"/>
                  <a:pt x="456" y="412"/>
                  <a:pt x="412" y="412"/>
                </a:cubicBezTo>
                <a:close/>
                <a:moveTo>
                  <a:pt x="544" y="118"/>
                </a:moveTo>
                <a:lnTo>
                  <a:pt x="544" y="118"/>
                </a:lnTo>
                <a:cubicBezTo>
                  <a:pt x="515" y="118"/>
                  <a:pt x="515" y="118"/>
                  <a:pt x="515" y="118"/>
                </a:cubicBezTo>
                <a:cubicBezTo>
                  <a:pt x="294" y="0"/>
                  <a:pt x="294" y="0"/>
                  <a:pt x="294" y="0"/>
                </a:cubicBezTo>
                <a:cubicBezTo>
                  <a:pt x="294" y="0"/>
                  <a:pt x="279" y="0"/>
                  <a:pt x="279" y="15"/>
                </a:cubicBezTo>
                <a:cubicBezTo>
                  <a:pt x="265" y="15"/>
                  <a:pt x="279" y="30"/>
                  <a:pt x="279" y="30"/>
                </a:cubicBezTo>
                <a:cubicBezTo>
                  <a:pt x="426" y="118"/>
                  <a:pt x="426" y="118"/>
                  <a:pt x="426" y="118"/>
                </a:cubicBezTo>
                <a:cubicBezTo>
                  <a:pt x="73" y="118"/>
                  <a:pt x="73" y="118"/>
                  <a:pt x="73" y="118"/>
                </a:cubicBezTo>
                <a:cubicBezTo>
                  <a:pt x="29" y="118"/>
                  <a:pt x="0" y="148"/>
                  <a:pt x="0" y="191"/>
                </a:cubicBezTo>
                <a:cubicBezTo>
                  <a:pt x="0" y="471"/>
                  <a:pt x="0" y="471"/>
                  <a:pt x="0" y="471"/>
                </a:cubicBezTo>
                <a:cubicBezTo>
                  <a:pt x="0" y="516"/>
                  <a:pt x="29" y="545"/>
                  <a:pt x="73" y="545"/>
                </a:cubicBezTo>
                <a:cubicBezTo>
                  <a:pt x="544" y="545"/>
                  <a:pt x="544" y="545"/>
                  <a:pt x="544" y="545"/>
                </a:cubicBezTo>
                <a:cubicBezTo>
                  <a:pt x="588" y="545"/>
                  <a:pt x="633" y="516"/>
                  <a:pt x="633" y="471"/>
                </a:cubicBezTo>
                <a:cubicBezTo>
                  <a:pt x="633" y="191"/>
                  <a:pt x="633" y="191"/>
                  <a:pt x="633" y="191"/>
                </a:cubicBezTo>
                <a:cubicBezTo>
                  <a:pt x="633" y="148"/>
                  <a:pt x="588" y="118"/>
                  <a:pt x="544" y="118"/>
                </a:cubicBezTo>
                <a:close/>
                <a:moveTo>
                  <a:pt x="588" y="471"/>
                </a:moveTo>
                <a:lnTo>
                  <a:pt x="588" y="471"/>
                </a:lnTo>
                <a:cubicBezTo>
                  <a:pt x="588" y="486"/>
                  <a:pt x="574" y="516"/>
                  <a:pt x="544" y="516"/>
                </a:cubicBezTo>
                <a:cubicBezTo>
                  <a:pt x="73" y="516"/>
                  <a:pt x="73" y="516"/>
                  <a:pt x="73" y="516"/>
                </a:cubicBezTo>
                <a:cubicBezTo>
                  <a:pt x="58" y="516"/>
                  <a:pt x="44" y="486"/>
                  <a:pt x="44" y="471"/>
                </a:cubicBezTo>
                <a:cubicBezTo>
                  <a:pt x="44" y="191"/>
                  <a:pt x="44" y="191"/>
                  <a:pt x="44" y="191"/>
                </a:cubicBezTo>
                <a:cubicBezTo>
                  <a:pt x="44" y="177"/>
                  <a:pt x="58" y="162"/>
                  <a:pt x="73" y="162"/>
                </a:cubicBezTo>
                <a:cubicBezTo>
                  <a:pt x="544" y="162"/>
                  <a:pt x="544" y="162"/>
                  <a:pt x="544" y="162"/>
                </a:cubicBezTo>
                <a:cubicBezTo>
                  <a:pt x="574" y="162"/>
                  <a:pt x="588" y="177"/>
                  <a:pt x="588" y="191"/>
                </a:cubicBezTo>
                <a:lnTo>
                  <a:pt x="588" y="47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6379064" y="4610718"/>
            <a:ext cx="2341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6379064" y="5014349"/>
            <a:ext cx="234135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9196617" y="4610718"/>
            <a:ext cx="2341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9196617" y="5014349"/>
            <a:ext cx="234135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</p:spTree>
    <p:extLst>
      <p:ext uri="{BB962C8B-B14F-4D97-AF65-F5344CB8AC3E}">
        <p14:creationId xmlns:p14="http://schemas.microsoft.com/office/powerpoint/2010/main" val="1831058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Oval 12"/>
          <p:cNvSpPr/>
          <p:nvPr/>
        </p:nvSpPr>
        <p:spPr>
          <a:xfrm>
            <a:off x="9339377" y="1992085"/>
            <a:ext cx="1092326" cy="109232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081583" y="1992085"/>
            <a:ext cx="1092326" cy="109232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43863" y="911621"/>
            <a:ext cx="3578946" cy="2160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0256" y="1207255"/>
            <a:ext cx="30661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Our Services.</a:t>
            </a:r>
            <a:endParaRPr lang="en-US" sz="480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6" name="Freeform 134"/>
          <p:cNvSpPr>
            <a:spLocks noChangeArrowheads="1"/>
          </p:cNvSpPr>
          <p:nvPr/>
        </p:nvSpPr>
        <p:spPr bwMode="auto">
          <a:xfrm>
            <a:off x="9619585" y="2272293"/>
            <a:ext cx="531910" cy="531910"/>
          </a:xfrm>
          <a:custGeom>
            <a:avLst/>
            <a:gdLst>
              <a:gd name="T0" fmla="*/ 212011 w 634"/>
              <a:gd name="T1" fmla="*/ 105984 h 634"/>
              <a:gd name="T2" fmla="*/ 111414 w 634"/>
              <a:gd name="T3" fmla="*/ 0 h 634"/>
              <a:gd name="T4" fmla="*/ 15865 w 634"/>
              <a:gd name="T5" fmla="*/ 105984 h 634"/>
              <a:gd name="T6" fmla="*/ 0 w 634"/>
              <a:gd name="T7" fmla="*/ 169790 h 634"/>
              <a:gd name="T8" fmla="*/ 58411 w 634"/>
              <a:gd name="T9" fmla="*/ 201874 h 634"/>
              <a:gd name="T10" fmla="*/ 84732 w 634"/>
              <a:gd name="T11" fmla="*/ 127253 h 634"/>
              <a:gd name="T12" fmla="*/ 26321 w 634"/>
              <a:gd name="T13" fmla="*/ 100937 h 634"/>
              <a:gd name="T14" fmla="*/ 196146 w 634"/>
              <a:gd name="T15" fmla="*/ 100937 h 634"/>
              <a:gd name="T16" fmla="*/ 143144 w 634"/>
              <a:gd name="T17" fmla="*/ 127253 h 634"/>
              <a:gd name="T18" fmla="*/ 169825 w 634"/>
              <a:gd name="T19" fmla="*/ 201874 h 634"/>
              <a:gd name="T20" fmla="*/ 185690 w 634"/>
              <a:gd name="T21" fmla="*/ 222782 h 634"/>
              <a:gd name="T22" fmla="*/ 196146 w 634"/>
              <a:gd name="T23" fmla="*/ 222782 h 634"/>
              <a:gd name="T24" fmla="*/ 228236 w 634"/>
              <a:gd name="T25" fmla="*/ 169790 h 634"/>
              <a:gd name="T26" fmla="*/ 212011 w 634"/>
              <a:gd name="T27" fmla="*/ 105984 h 634"/>
              <a:gd name="T28" fmla="*/ 47594 w 634"/>
              <a:gd name="T29" fmla="*/ 116798 h 634"/>
              <a:gd name="T30" fmla="*/ 68868 w 634"/>
              <a:gd name="T31" fmla="*/ 127253 h 634"/>
              <a:gd name="T32" fmla="*/ 58411 w 634"/>
              <a:gd name="T33" fmla="*/ 185652 h 634"/>
              <a:gd name="T34" fmla="*/ 42186 w 634"/>
              <a:gd name="T35" fmla="*/ 148521 h 634"/>
              <a:gd name="T36" fmla="*/ 31730 w 634"/>
              <a:gd name="T37" fmla="*/ 116798 h 634"/>
              <a:gd name="T38" fmla="*/ 26321 w 634"/>
              <a:gd name="T39" fmla="*/ 148521 h 634"/>
              <a:gd name="T40" fmla="*/ 26321 w 634"/>
              <a:gd name="T41" fmla="*/ 185652 h 634"/>
              <a:gd name="T42" fmla="*/ 15865 w 634"/>
              <a:gd name="T43" fmla="*/ 127253 h 634"/>
              <a:gd name="T44" fmla="*/ 31730 w 634"/>
              <a:gd name="T45" fmla="*/ 116798 h 634"/>
              <a:gd name="T46" fmla="*/ 174873 w 634"/>
              <a:gd name="T47" fmla="*/ 185652 h 634"/>
              <a:gd name="T48" fmla="*/ 153600 w 634"/>
              <a:gd name="T49" fmla="*/ 169790 h 634"/>
              <a:gd name="T50" fmla="*/ 169825 w 634"/>
              <a:gd name="T51" fmla="*/ 116798 h 634"/>
              <a:gd name="T52" fmla="*/ 185690 w 634"/>
              <a:gd name="T53" fmla="*/ 148521 h 634"/>
              <a:gd name="T54" fmla="*/ 212011 w 634"/>
              <a:gd name="T55" fmla="*/ 169790 h 634"/>
              <a:gd name="T56" fmla="*/ 196146 w 634"/>
              <a:gd name="T57" fmla="*/ 185652 h 634"/>
              <a:gd name="T58" fmla="*/ 196146 w 634"/>
              <a:gd name="T59" fmla="*/ 148521 h 634"/>
              <a:gd name="T60" fmla="*/ 196146 w 634"/>
              <a:gd name="T61" fmla="*/ 116798 h 634"/>
              <a:gd name="T62" fmla="*/ 212011 w 634"/>
              <a:gd name="T63" fmla="*/ 169790 h 63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634" h="634">
                <a:moveTo>
                  <a:pt x="588" y="294"/>
                </a:moveTo>
                <a:lnTo>
                  <a:pt x="588" y="294"/>
                </a:lnTo>
                <a:cubicBezTo>
                  <a:pt x="588" y="280"/>
                  <a:pt x="588" y="280"/>
                  <a:pt x="588" y="265"/>
                </a:cubicBezTo>
                <a:cubicBezTo>
                  <a:pt x="588" y="118"/>
                  <a:pt x="471" y="0"/>
                  <a:pt x="309" y="0"/>
                </a:cubicBezTo>
                <a:cubicBezTo>
                  <a:pt x="162" y="0"/>
                  <a:pt x="44" y="118"/>
                  <a:pt x="44" y="265"/>
                </a:cubicBezTo>
                <a:cubicBezTo>
                  <a:pt x="44" y="280"/>
                  <a:pt x="44" y="280"/>
                  <a:pt x="44" y="294"/>
                </a:cubicBezTo>
                <a:cubicBezTo>
                  <a:pt x="14" y="309"/>
                  <a:pt x="0" y="324"/>
                  <a:pt x="0" y="353"/>
                </a:cubicBezTo>
                <a:cubicBezTo>
                  <a:pt x="0" y="471"/>
                  <a:pt x="0" y="471"/>
                  <a:pt x="0" y="471"/>
                </a:cubicBezTo>
                <a:cubicBezTo>
                  <a:pt x="0" y="515"/>
                  <a:pt x="29" y="560"/>
                  <a:pt x="73" y="560"/>
                </a:cubicBezTo>
                <a:lnTo>
                  <a:pt x="162" y="560"/>
                </a:lnTo>
                <a:cubicBezTo>
                  <a:pt x="206" y="560"/>
                  <a:pt x="235" y="515"/>
                  <a:pt x="235" y="471"/>
                </a:cubicBezTo>
                <a:cubicBezTo>
                  <a:pt x="235" y="353"/>
                  <a:pt x="235" y="353"/>
                  <a:pt x="235" y="353"/>
                </a:cubicBezTo>
                <a:cubicBezTo>
                  <a:pt x="235" y="309"/>
                  <a:pt x="206" y="280"/>
                  <a:pt x="162" y="280"/>
                </a:cubicBezTo>
                <a:cubicBezTo>
                  <a:pt x="162" y="280"/>
                  <a:pt x="88" y="280"/>
                  <a:pt x="73" y="280"/>
                </a:cubicBezTo>
                <a:cubicBezTo>
                  <a:pt x="73" y="147"/>
                  <a:pt x="176" y="44"/>
                  <a:pt x="309" y="44"/>
                </a:cubicBezTo>
                <a:cubicBezTo>
                  <a:pt x="442" y="44"/>
                  <a:pt x="544" y="133"/>
                  <a:pt x="544" y="280"/>
                </a:cubicBezTo>
                <a:lnTo>
                  <a:pt x="471" y="280"/>
                </a:lnTo>
                <a:cubicBezTo>
                  <a:pt x="426" y="280"/>
                  <a:pt x="397" y="309"/>
                  <a:pt x="397" y="353"/>
                </a:cubicBezTo>
                <a:cubicBezTo>
                  <a:pt x="397" y="471"/>
                  <a:pt x="397" y="471"/>
                  <a:pt x="397" y="471"/>
                </a:cubicBezTo>
                <a:cubicBezTo>
                  <a:pt x="397" y="515"/>
                  <a:pt x="426" y="560"/>
                  <a:pt x="471" y="560"/>
                </a:cubicBezTo>
                <a:lnTo>
                  <a:pt x="515" y="560"/>
                </a:lnTo>
                <a:cubicBezTo>
                  <a:pt x="515" y="618"/>
                  <a:pt x="515" y="618"/>
                  <a:pt x="515" y="618"/>
                </a:cubicBezTo>
                <a:cubicBezTo>
                  <a:pt x="515" y="618"/>
                  <a:pt x="515" y="633"/>
                  <a:pt x="530" y="633"/>
                </a:cubicBezTo>
                <a:cubicBezTo>
                  <a:pt x="544" y="633"/>
                  <a:pt x="544" y="618"/>
                  <a:pt x="544" y="618"/>
                </a:cubicBezTo>
                <a:cubicBezTo>
                  <a:pt x="544" y="560"/>
                  <a:pt x="544" y="560"/>
                  <a:pt x="544" y="560"/>
                </a:cubicBezTo>
                <a:cubicBezTo>
                  <a:pt x="588" y="560"/>
                  <a:pt x="633" y="515"/>
                  <a:pt x="633" y="471"/>
                </a:cubicBezTo>
                <a:cubicBezTo>
                  <a:pt x="633" y="353"/>
                  <a:pt x="633" y="353"/>
                  <a:pt x="633" y="353"/>
                </a:cubicBezTo>
                <a:cubicBezTo>
                  <a:pt x="633" y="324"/>
                  <a:pt x="618" y="309"/>
                  <a:pt x="588" y="294"/>
                </a:cubicBezTo>
                <a:close/>
                <a:moveTo>
                  <a:pt x="132" y="324"/>
                </a:moveTo>
                <a:lnTo>
                  <a:pt x="132" y="324"/>
                </a:lnTo>
                <a:cubicBezTo>
                  <a:pt x="162" y="324"/>
                  <a:pt x="162" y="324"/>
                  <a:pt x="162" y="324"/>
                </a:cubicBezTo>
                <a:cubicBezTo>
                  <a:pt x="176" y="324"/>
                  <a:pt x="191" y="339"/>
                  <a:pt x="191" y="353"/>
                </a:cubicBezTo>
                <a:cubicBezTo>
                  <a:pt x="191" y="471"/>
                  <a:pt x="191" y="471"/>
                  <a:pt x="191" y="471"/>
                </a:cubicBezTo>
                <a:cubicBezTo>
                  <a:pt x="191" y="501"/>
                  <a:pt x="176" y="515"/>
                  <a:pt x="162" y="515"/>
                </a:cubicBezTo>
                <a:cubicBezTo>
                  <a:pt x="147" y="515"/>
                  <a:pt x="147" y="515"/>
                  <a:pt x="147" y="515"/>
                </a:cubicBezTo>
                <a:cubicBezTo>
                  <a:pt x="132" y="486"/>
                  <a:pt x="117" y="442"/>
                  <a:pt x="117" y="412"/>
                </a:cubicBezTo>
                <a:cubicBezTo>
                  <a:pt x="117" y="383"/>
                  <a:pt x="117" y="353"/>
                  <a:pt x="132" y="324"/>
                </a:cubicBezTo>
                <a:close/>
                <a:moveTo>
                  <a:pt x="88" y="324"/>
                </a:moveTo>
                <a:lnTo>
                  <a:pt x="88" y="324"/>
                </a:lnTo>
                <a:cubicBezTo>
                  <a:pt x="88" y="353"/>
                  <a:pt x="73" y="383"/>
                  <a:pt x="73" y="412"/>
                </a:cubicBezTo>
                <a:cubicBezTo>
                  <a:pt x="73" y="442"/>
                  <a:pt x="88" y="486"/>
                  <a:pt x="103" y="515"/>
                </a:cubicBezTo>
                <a:cubicBezTo>
                  <a:pt x="73" y="515"/>
                  <a:pt x="73" y="515"/>
                  <a:pt x="73" y="515"/>
                </a:cubicBezTo>
                <a:cubicBezTo>
                  <a:pt x="59" y="515"/>
                  <a:pt x="44" y="501"/>
                  <a:pt x="44" y="471"/>
                </a:cubicBezTo>
                <a:cubicBezTo>
                  <a:pt x="44" y="353"/>
                  <a:pt x="44" y="353"/>
                  <a:pt x="44" y="353"/>
                </a:cubicBezTo>
                <a:cubicBezTo>
                  <a:pt x="44" y="339"/>
                  <a:pt x="59" y="324"/>
                  <a:pt x="73" y="324"/>
                </a:cubicBezTo>
                <a:lnTo>
                  <a:pt x="88" y="324"/>
                </a:lnTo>
                <a:close/>
                <a:moveTo>
                  <a:pt x="485" y="515"/>
                </a:moveTo>
                <a:lnTo>
                  <a:pt x="485" y="515"/>
                </a:lnTo>
                <a:cubicBezTo>
                  <a:pt x="471" y="515"/>
                  <a:pt x="471" y="515"/>
                  <a:pt x="471" y="515"/>
                </a:cubicBezTo>
                <a:cubicBezTo>
                  <a:pt x="456" y="515"/>
                  <a:pt x="426" y="501"/>
                  <a:pt x="426" y="471"/>
                </a:cubicBezTo>
                <a:cubicBezTo>
                  <a:pt x="426" y="353"/>
                  <a:pt x="426" y="353"/>
                  <a:pt x="426" y="353"/>
                </a:cubicBezTo>
                <a:cubicBezTo>
                  <a:pt x="426" y="339"/>
                  <a:pt x="456" y="324"/>
                  <a:pt x="471" y="324"/>
                </a:cubicBezTo>
                <a:cubicBezTo>
                  <a:pt x="500" y="324"/>
                  <a:pt x="500" y="324"/>
                  <a:pt x="500" y="324"/>
                </a:cubicBezTo>
                <a:cubicBezTo>
                  <a:pt x="500" y="353"/>
                  <a:pt x="515" y="383"/>
                  <a:pt x="515" y="412"/>
                </a:cubicBezTo>
                <a:cubicBezTo>
                  <a:pt x="515" y="442"/>
                  <a:pt x="500" y="486"/>
                  <a:pt x="485" y="515"/>
                </a:cubicBezTo>
                <a:close/>
                <a:moveTo>
                  <a:pt x="588" y="471"/>
                </a:moveTo>
                <a:lnTo>
                  <a:pt x="588" y="471"/>
                </a:lnTo>
                <a:cubicBezTo>
                  <a:pt x="588" y="501"/>
                  <a:pt x="574" y="515"/>
                  <a:pt x="544" y="515"/>
                </a:cubicBezTo>
                <a:cubicBezTo>
                  <a:pt x="530" y="515"/>
                  <a:pt x="530" y="515"/>
                  <a:pt x="530" y="515"/>
                </a:cubicBezTo>
                <a:cubicBezTo>
                  <a:pt x="544" y="486"/>
                  <a:pt x="544" y="442"/>
                  <a:pt x="544" y="412"/>
                </a:cubicBezTo>
                <a:cubicBezTo>
                  <a:pt x="544" y="383"/>
                  <a:pt x="544" y="353"/>
                  <a:pt x="530" y="324"/>
                </a:cubicBezTo>
                <a:cubicBezTo>
                  <a:pt x="544" y="324"/>
                  <a:pt x="544" y="324"/>
                  <a:pt x="544" y="324"/>
                </a:cubicBezTo>
                <a:cubicBezTo>
                  <a:pt x="574" y="324"/>
                  <a:pt x="588" y="339"/>
                  <a:pt x="588" y="353"/>
                </a:cubicBezTo>
                <a:lnTo>
                  <a:pt x="588" y="4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" name="Freeform 158"/>
          <p:cNvSpPr>
            <a:spLocks noChangeArrowheads="1"/>
          </p:cNvSpPr>
          <p:nvPr/>
        </p:nvSpPr>
        <p:spPr bwMode="auto">
          <a:xfrm>
            <a:off x="6373512" y="2290740"/>
            <a:ext cx="541136" cy="495016"/>
          </a:xfrm>
          <a:custGeom>
            <a:avLst/>
            <a:gdLst>
              <a:gd name="T0" fmla="*/ 184545 w 649"/>
              <a:gd name="T1" fmla="*/ 26677 h 590"/>
              <a:gd name="T2" fmla="*/ 184545 w 649"/>
              <a:gd name="T3" fmla="*/ 26677 h 590"/>
              <a:gd name="T4" fmla="*/ 158386 w 649"/>
              <a:gd name="T5" fmla="*/ 0 h 590"/>
              <a:gd name="T6" fmla="*/ 73818 w 649"/>
              <a:gd name="T7" fmla="*/ 0 h 590"/>
              <a:gd name="T8" fmla="*/ 47659 w 649"/>
              <a:gd name="T9" fmla="*/ 26677 h 590"/>
              <a:gd name="T10" fmla="*/ 5375 w 649"/>
              <a:gd name="T11" fmla="*/ 58402 h 590"/>
              <a:gd name="T12" fmla="*/ 47659 w 649"/>
              <a:gd name="T13" fmla="*/ 100941 h 590"/>
              <a:gd name="T14" fmla="*/ 52676 w 649"/>
              <a:gd name="T15" fmla="*/ 100941 h 590"/>
              <a:gd name="T16" fmla="*/ 110727 w 649"/>
              <a:gd name="T17" fmla="*/ 153935 h 590"/>
              <a:gd name="T18" fmla="*/ 110727 w 649"/>
              <a:gd name="T19" fmla="*/ 196474 h 590"/>
              <a:gd name="T20" fmla="*/ 89585 w 649"/>
              <a:gd name="T21" fmla="*/ 196474 h 590"/>
              <a:gd name="T22" fmla="*/ 79193 w 649"/>
              <a:gd name="T23" fmla="*/ 206929 h 590"/>
              <a:gd name="T24" fmla="*/ 89585 w 649"/>
              <a:gd name="T25" fmla="*/ 212336 h 590"/>
              <a:gd name="T26" fmla="*/ 142261 w 649"/>
              <a:gd name="T27" fmla="*/ 212336 h 590"/>
              <a:gd name="T28" fmla="*/ 153011 w 649"/>
              <a:gd name="T29" fmla="*/ 206929 h 590"/>
              <a:gd name="T30" fmla="*/ 142261 w 649"/>
              <a:gd name="T31" fmla="*/ 196474 h 590"/>
              <a:gd name="T32" fmla="*/ 121477 w 649"/>
              <a:gd name="T33" fmla="*/ 196474 h 590"/>
              <a:gd name="T34" fmla="*/ 121477 w 649"/>
              <a:gd name="T35" fmla="*/ 153935 h 590"/>
              <a:gd name="T36" fmla="*/ 179528 w 649"/>
              <a:gd name="T37" fmla="*/ 100941 h 590"/>
              <a:gd name="T38" fmla="*/ 184545 w 649"/>
              <a:gd name="T39" fmla="*/ 100941 h 590"/>
              <a:gd name="T40" fmla="*/ 226829 w 649"/>
              <a:gd name="T41" fmla="*/ 58402 h 590"/>
              <a:gd name="T42" fmla="*/ 184545 w 649"/>
              <a:gd name="T43" fmla="*/ 26677 h 590"/>
              <a:gd name="T44" fmla="*/ 47659 w 649"/>
              <a:gd name="T45" fmla="*/ 85079 h 590"/>
              <a:gd name="T46" fmla="*/ 47659 w 649"/>
              <a:gd name="T47" fmla="*/ 85079 h 590"/>
              <a:gd name="T48" fmla="*/ 15767 w 649"/>
              <a:gd name="T49" fmla="*/ 58402 h 590"/>
              <a:gd name="T50" fmla="*/ 47659 w 649"/>
              <a:gd name="T51" fmla="*/ 42539 h 590"/>
              <a:gd name="T52" fmla="*/ 47659 w 649"/>
              <a:gd name="T53" fmla="*/ 85079 h 590"/>
              <a:gd name="T54" fmla="*/ 174153 w 649"/>
              <a:gd name="T55" fmla="*/ 68856 h 590"/>
              <a:gd name="T56" fmla="*/ 174153 w 649"/>
              <a:gd name="T57" fmla="*/ 68856 h 590"/>
              <a:gd name="T58" fmla="*/ 116102 w 649"/>
              <a:gd name="T59" fmla="*/ 143480 h 590"/>
              <a:gd name="T60" fmla="*/ 58051 w 649"/>
              <a:gd name="T61" fmla="*/ 68856 h 590"/>
              <a:gd name="T62" fmla="*/ 58051 w 649"/>
              <a:gd name="T63" fmla="*/ 26677 h 590"/>
              <a:gd name="T64" fmla="*/ 73818 w 649"/>
              <a:gd name="T65" fmla="*/ 15862 h 590"/>
              <a:gd name="T66" fmla="*/ 158386 w 649"/>
              <a:gd name="T67" fmla="*/ 15862 h 590"/>
              <a:gd name="T68" fmla="*/ 174153 w 649"/>
              <a:gd name="T69" fmla="*/ 26677 h 590"/>
              <a:gd name="T70" fmla="*/ 174153 w 649"/>
              <a:gd name="T71" fmla="*/ 68856 h 590"/>
              <a:gd name="T72" fmla="*/ 184545 w 649"/>
              <a:gd name="T73" fmla="*/ 85079 h 590"/>
              <a:gd name="T74" fmla="*/ 184545 w 649"/>
              <a:gd name="T75" fmla="*/ 85079 h 590"/>
              <a:gd name="T76" fmla="*/ 184545 w 649"/>
              <a:gd name="T77" fmla="*/ 42539 h 590"/>
              <a:gd name="T78" fmla="*/ 216437 w 649"/>
              <a:gd name="T79" fmla="*/ 58402 h 590"/>
              <a:gd name="T80" fmla="*/ 184545 w 649"/>
              <a:gd name="T81" fmla="*/ 85079 h 590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649" h="590">
                <a:moveTo>
                  <a:pt x="515" y="74"/>
                </a:moveTo>
                <a:lnTo>
                  <a:pt x="515" y="74"/>
                </a:lnTo>
                <a:cubicBezTo>
                  <a:pt x="515" y="30"/>
                  <a:pt x="486" y="0"/>
                  <a:pt x="442" y="0"/>
                </a:cubicBezTo>
                <a:cubicBezTo>
                  <a:pt x="206" y="0"/>
                  <a:pt x="206" y="0"/>
                  <a:pt x="206" y="0"/>
                </a:cubicBezTo>
                <a:cubicBezTo>
                  <a:pt x="162" y="0"/>
                  <a:pt x="133" y="30"/>
                  <a:pt x="133" y="74"/>
                </a:cubicBezTo>
                <a:cubicBezTo>
                  <a:pt x="0" y="74"/>
                  <a:pt x="15" y="74"/>
                  <a:pt x="15" y="162"/>
                </a:cubicBezTo>
                <a:cubicBezTo>
                  <a:pt x="15" y="221"/>
                  <a:pt x="59" y="280"/>
                  <a:pt x="133" y="280"/>
                </a:cubicBezTo>
                <a:cubicBezTo>
                  <a:pt x="133" y="280"/>
                  <a:pt x="133" y="280"/>
                  <a:pt x="147" y="280"/>
                </a:cubicBezTo>
                <a:cubicBezTo>
                  <a:pt x="162" y="353"/>
                  <a:pt x="236" y="427"/>
                  <a:pt x="309" y="427"/>
                </a:cubicBezTo>
                <a:cubicBezTo>
                  <a:pt x="309" y="545"/>
                  <a:pt x="309" y="545"/>
                  <a:pt x="309" y="545"/>
                </a:cubicBezTo>
                <a:cubicBezTo>
                  <a:pt x="250" y="545"/>
                  <a:pt x="250" y="545"/>
                  <a:pt x="250" y="545"/>
                </a:cubicBezTo>
                <a:cubicBezTo>
                  <a:pt x="236" y="545"/>
                  <a:pt x="221" y="560"/>
                  <a:pt x="221" y="574"/>
                </a:cubicBezTo>
                <a:cubicBezTo>
                  <a:pt x="221" y="574"/>
                  <a:pt x="236" y="589"/>
                  <a:pt x="250" y="589"/>
                </a:cubicBezTo>
                <a:cubicBezTo>
                  <a:pt x="397" y="589"/>
                  <a:pt x="397" y="589"/>
                  <a:pt x="397" y="589"/>
                </a:cubicBezTo>
                <a:cubicBezTo>
                  <a:pt x="413" y="589"/>
                  <a:pt x="427" y="574"/>
                  <a:pt x="427" y="574"/>
                </a:cubicBezTo>
                <a:cubicBezTo>
                  <a:pt x="427" y="560"/>
                  <a:pt x="413" y="545"/>
                  <a:pt x="397" y="545"/>
                </a:cubicBezTo>
                <a:cubicBezTo>
                  <a:pt x="339" y="545"/>
                  <a:pt x="339" y="545"/>
                  <a:pt x="339" y="545"/>
                </a:cubicBezTo>
                <a:cubicBezTo>
                  <a:pt x="339" y="427"/>
                  <a:pt x="339" y="427"/>
                  <a:pt x="339" y="427"/>
                </a:cubicBezTo>
                <a:cubicBezTo>
                  <a:pt x="413" y="427"/>
                  <a:pt x="486" y="353"/>
                  <a:pt x="501" y="280"/>
                </a:cubicBezTo>
                <a:cubicBezTo>
                  <a:pt x="515" y="280"/>
                  <a:pt x="515" y="280"/>
                  <a:pt x="515" y="280"/>
                </a:cubicBezTo>
                <a:cubicBezTo>
                  <a:pt x="589" y="280"/>
                  <a:pt x="633" y="221"/>
                  <a:pt x="633" y="162"/>
                </a:cubicBezTo>
                <a:cubicBezTo>
                  <a:pt x="633" y="74"/>
                  <a:pt x="648" y="74"/>
                  <a:pt x="515" y="74"/>
                </a:cubicBezTo>
                <a:close/>
                <a:moveTo>
                  <a:pt x="133" y="236"/>
                </a:moveTo>
                <a:lnTo>
                  <a:pt x="133" y="236"/>
                </a:lnTo>
                <a:cubicBezTo>
                  <a:pt x="88" y="236"/>
                  <a:pt x="44" y="206"/>
                  <a:pt x="44" y="162"/>
                </a:cubicBezTo>
                <a:cubicBezTo>
                  <a:pt x="44" y="118"/>
                  <a:pt x="44" y="118"/>
                  <a:pt x="133" y="118"/>
                </a:cubicBezTo>
                <a:lnTo>
                  <a:pt x="133" y="236"/>
                </a:lnTo>
                <a:close/>
                <a:moveTo>
                  <a:pt x="486" y="191"/>
                </a:moveTo>
                <a:lnTo>
                  <a:pt x="486" y="191"/>
                </a:lnTo>
                <a:cubicBezTo>
                  <a:pt x="486" y="280"/>
                  <a:pt x="413" y="398"/>
                  <a:pt x="324" y="398"/>
                </a:cubicBezTo>
                <a:cubicBezTo>
                  <a:pt x="236" y="398"/>
                  <a:pt x="162" y="280"/>
                  <a:pt x="162" y="191"/>
                </a:cubicBezTo>
                <a:cubicBezTo>
                  <a:pt x="162" y="74"/>
                  <a:pt x="162" y="74"/>
                  <a:pt x="162" y="74"/>
                </a:cubicBezTo>
                <a:cubicBezTo>
                  <a:pt x="162" y="59"/>
                  <a:pt x="192" y="44"/>
                  <a:pt x="206" y="44"/>
                </a:cubicBezTo>
                <a:cubicBezTo>
                  <a:pt x="442" y="44"/>
                  <a:pt x="442" y="44"/>
                  <a:pt x="442" y="44"/>
                </a:cubicBezTo>
                <a:cubicBezTo>
                  <a:pt x="456" y="44"/>
                  <a:pt x="486" y="59"/>
                  <a:pt x="486" y="74"/>
                </a:cubicBezTo>
                <a:lnTo>
                  <a:pt x="486" y="191"/>
                </a:lnTo>
                <a:close/>
                <a:moveTo>
                  <a:pt x="515" y="236"/>
                </a:moveTo>
                <a:lnTo>
                  <a:pt x="515" y="236"/>
                </a:lnTo>
                <a:cubicBezTo>
                  <a:pt x="515" y="118"/>
                  <a:pt x="515" y="118"/>
                  <a:pt x="515" y="118"/>
                </a:cubicBezTo>
                <a:cubicBezTo>
                  <a:pt x="604" y="118"/>
                  <a:pt x="604" y="118"/>
                  <a:pt x="604" y="162"/>
                </a:cubicBezTo>
                <a:cubicBezTo>
                  <a:pt x="604" y="206"/>
                  <a:pt x="560" y="236"/>
                  <a:pt x="515" y="2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5473401" y="3396730"/>
            <a:ext cx="2341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5473401" y="3800361"/>
            <a:ext cx="234135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8714861" y="3396730"/>
            <a:ext cx="2341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200" b="1" dirty="0">
                <a:latin typeface="Montserrat" charset="0"/>
                <a:ea typeface="Montserrat" charset="0"/>
                <a:cs typeface="Montserrat" charset="0"/>
              </a:rPr>
              <a:t>Services Here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8E0FB6-944C-4E7F-92FE-D465400083BC}"/>
              </a:ext>
            </a:extLst>
          </p:cNvPr>
          <p:cNvSpPr/>
          <p:nvPr/>
        </p:nvSpPr>
        <p:spPr>
          <a:xfrm>
            <a:off x="8714861" y="3800361"/>
            <a:ext cx="234135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100" dirty="0">
                <a:latin typeface="Montserrat" charset="0"/>
                <a:ea typeface="Montserrat" charset="0"/>
                <a:cs typeface="Montserrat" charset="0"/>
              </a:rPr>
              <a:t>Pellentesque porttitor fringilla justo in tincidunt. Cras metus metus, congue eget.</a:t>
            </a:r>
          </a:p>
        </p:txBody>
      </p:sp>
    </p:spTree>
    <p:extLst>
      <p:ext uri="{BB962C8B-B14F-4D97-AF65-F5344CB8AC3E}">
        <p14:creationId xmlns:p14="http://schemas.microsoft.com/office/powerpoint/2010/main" val="11051020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1453</TotalTime>
  <Words>1380</Words>
  <Application>Microsoft Office PowerPoint</Application>
  <PresentationFormat>Widescreen</PresentationFormat>
  <Paragraphs>153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Corbel</vt:lpstr>
      <vt:lpstr>Lato</vt:lpstr>
      <vt:lpstr>Montserrat</vt:lpstr>
      <vt:lpstr>Wingdings</vt:lpstr>
      <vt:lpstr>Banded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Hari Wicaksono</dc:creator>
  <cp:lastModifiedBy>Wolverine</cp:lastModifiedBy>
  <cp:revision>67</cp:revision>
  <dcterms:created xsi:type="dcterms:W3CDTF">2019-01-23T12:18:10Z</dcterms:created>
  <dcterms:modified xsi:type="dcterms:W3CDTF">2019-10-08T15:24:15Z</dcterms:modified>
</cp:coreProperties>
</file>